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8" r:id="rId3"/>
    <p:sldId id="320" r:id="rId4"/>
    <p:sldId id="321" r:id="rId5"/>
    <p:sldId id="312" r:id="rId6"/>
    <p:sldId id="304" r:id="rId7"/>
    <p:sldId id="308" r:id="rId8"/>
    <p:sldId id="322" r:id="rId9"/>
    <p:sldId id="307" r:id="rId10"/>
    <p:sldId id="306" r:id="rId11"/>
    <p:sldId id="309" r:id="rId12"/>
    <p:sldId id="323" r:id="rId13"/>
    <p:sldId id="310" r:id="rId14"/>
    <p:sldId id="305" r:id="rId15"/>
    <p:sldId id="303" r:id="rId16"/>
    <p:sldId id="324" r:id="rId17"/>
    <p:sldId id="301" r:id="rId18"/>
    <p:sldId id="327" r:id="rId19"/>
    <p:sldId id="325" r:id="rId20"/>
    <p:sldId id="326" r:id="rId21"/>
    <p:sldId id="315" r:id="rId22"/>
    <p:sldId id="316" r:id="rId23"/>
  </p:sldIdLst>
  <p:sldSz cx="12192000" cy="6858000"/>
  <p:notesSz cx="6858000" cy="9144000"/>
  <p:embeddedFontLst>
    <p:embeddedFont>
      <p:font typeface="汉仪中宋S" panose="00020600040101010101" pitchFamily="18" charset="-122"/>
      <p:regular r:id="rId27"/>
    </p:embeddedFont>
    <p:embeddedFont>
      <p:font typeface="汉仪中黑S" panose="00020600040101010101" pitchFamily="18" charset="-122"/>
      <p:regular r:id="rId28"/>
    </p:embeddedFont>
    <p:embeddedFont>
      <p:font typeface="Calibri" panose="020F0502020204030204" pitchFamily="34" charset="0"/>
      <p:regular r:id="rId29"/>
      <p:bold r:id="rId30"/>
      <p:italic r:id="rId31"/>
      <p:boldItalic r:id="rId32"/>
    </p:embeddedFont>
    <p:embeddedFont>
      <p:font typeface="汉仪细等线简" panose="00020600040101010101" pitchFamily="18" charset="-122"/>
      <p:regular r:id="rId33"/>
    </p:embeddedFont>
    <p:embeddedFont>
      <p:font typeface="Calibri Light" panose="020F0302020204030204" pitchFamily="34" charset="0"/>
      <p:regular r:id="rId34"/>
      <p:italic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CFC0"/>
    <a:srgbClr val="F0CB8D"/>
    <a:srgbClr val="D8A99B"/>
    <a:srgbClr val="D5CBBB"/>
    <a:srgbClr val="D19B8C"/>
    <a:srgbClr val="A6AF8B"/>
    <a:srgbClr val="D5A294"/>
    <a:srgbClr val="D3B397"/>
    <a:srgbClr val="D8CEBF"/>
    <a:srgbClr val="ACB3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8" d="100"/>
          <a:sy n="88" d="100"/>
        </p:scale>
        <p:origin x="342" y="84"/>
      </p:cViewPr>
      <p:guideLst>
        <p:guide orient="horz" pos="2160"/>
        <p:guide pos="3843"/>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0" Type="http://schemas.openxmlformats.org/officeDocument/2006/relationships/tags" Target="../tags/tag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0"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9"/>
            </p:custDataLst>
          </p:nvPr>
        </p:nvSpPr>
        <p:spPr>
          <a:xfrm>
            <a:off x="4920846" y="245595"/>
            <a:ext cx="2375522"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工作内容回顾</a:t>
            </a:r>
            <a:endPar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endParaRPr>
          </a:p>
        </p:txBody>
      </p:sp>
      <p:sp>
        <p:nvSpPr>
          <p:cNvPr id="21" name="矩形 8"/>
          <p:cNvSpPr/>
          <p:nvPr userDrawn="1">
            <p:custDataLst>
              <p:tags r:id="rId10"/>
            </p:custDataLst>
          </p:nvPr>
        </p:nvSpPr>
        <p:spPr>
          <a:xfrm>
            <a:off x="5221645" y="684397"/>
            <a:ext cx="1777123" cy="215444"/>
          </a:xfrm>
          <a:prstGeom prst="rect">
            <a:avLst/>
          </a:prstGeom>
        </p:spPr>
        <p:txBody>
          <a:bodyPr wrap="square">
            <a:spAutoFit/>
          </a:bodyPr>
          <a:lstStyle/>
          <a:p>
            <a:pPr lvl="0" algn="ctr" defTabSz="685800">
              <a:defRPr/>
            </a:pPr>
            <a:r>
              <a:rPr lang="en-US" altLang="zh-CN" sz="800" kern="0" dirty="0">
                <a:solidFill>
                  <a:srgbClr val="936B43"/>
                </a:solidFill>
                <a:latin typeface="汉仪中黑S" panose="00020600040101010101" pitchFamily="18" charset="-122"/>
                <a:ea typeface="汉仪中黑S" panose="00020600040101010101" pitchFamily="18" charset="-122"/>
              </a:rPr>
              <a:t>Review Of Work Content</a:t>
            </a:r>
            <a:endParaRPr lang="en-US" altLang="zh-CN" sz="800" kern="0" dirty="0">
              <a:solidFill>
                <a:srgbClr val="936B43"/>
              </a:solidFill>
              <a:latin typeface="汉仪中黑S" panose="00020600040101010101" pitchFamily="18" charset="-122"/>
              <a:ea typeface="汉仪中黑S" panose="00020600040101010101" pitchFamily="18" charset="-122"/>
            </a:endParaRP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9"/>
            </p:custDataLst>
          </p:nvPr>
        </p:nvSpPr>
        <p:spPr>
          <a:xfrm>
            <a:off x="4920846" y="245595"/>
            <a:ext cx="2375522"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市场数据分析</a:t>
            </a:r>
            <a:endPar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endParaRPr>
          </a:p>
        </p:txBody>
      </p:sp>
      <p:sp>
        <p:nvSpPr>
          <p:cNvPr id="21" name="矩形 8"/>
          <p:cNvSpPr/>
          <p:nvPr userDrawn="1">
            <p:custDataLst>
              <p:tags r:id="rId10"/>
            </p:custDataLst>
          </p:nvPr>
        </p:nvSpPr>
        <p:spPr>
          <a:xfrm>
            <a:off x="5221645" y="684397"/>
            <a:ext cx="1777123" cy="215444"/>
          </a:xfrm>
          <a:prstGeom prst="rect">
            <a:avLst/>
          </a:prstGeom>
        </p:spPr>
        <p:txBody>
          <a:bodyPr wrap="square">
            <a:spAutoFit/>
          </a:bodyPr>
          <a:lstStyle/>
          <a:p>
            <a:pPr lvl="0" algn="ctr" defTabSz="685800">
              <a:defRPr/>
            </a:pPr>
            <a:r>
              <a:rPr lang="en-US" altLang="zh-CN" sz="800" kern="0" dirty="0">
                <a:solidFill>
                  <a:srgbClr val="936B43"/>
                </a:solidFill>
                <a:latin typeface="汉仪中黑S" panose="00020600040101010101" pitchFamily="18" charset="-122"/>
                <a:ea typeface="汉仪中黑S" panose="00020600040101010101" pitchFamily="18" charset="-122"/>
              </a:rPr>
              <a:t>Market Data Analysis</a:t>
            </a:r>
            <a:endParaRPr lang="en-US" altLang="zh-CN" sz="800" kern="0" dirty="0">
              <a:solidFill>
                <a:srgbClr val="936B43"/>
              </a:solidFill>
              <a:latin typeface="汉仪中黑S" panose="00020600040101010101" pitchFamily="18" charset="-122"/>
              <a:ea typeface="汉仪中黑S" panose="00020600040101010101" pitchFamily="18" charset="-122"/>
            </a:endParaRP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9"/>
            </p:custDataLst>
          </p:nvPr>
        </p:nvSpPr>
        <p:spPr>
          <a:xfrm>
            <a:off x="4701133" y="245595"/>
            <a:ext cx="2861495"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面临问题及措施</a:t>
            </a:r>
            <a:endPar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endParaRPr>
          </a:p>
        </p:txBody>
      </p:sp>
      <p:sp>
        <p:nvSpPr>
          <p:cNvPr id="21" name="矩形 8"/>
          <p:cNvSpPr/>
          <p:nvPr userDrawn="1">
            <p:custDataLst>
              <p:tags r:id="rId10"/>
            </p:custDataLst>
          </p:nvPr>
        </p:nvSpPr>
        <p:spPr>
          <a:xfrm>
            <a:off x="5232403" y="684397"/>
            <a:ext cx="2147343" cy="215444"/>
          </a:xfrm>
          <a:prstGeom prst="rect">
            <a:avLst/>
          </a:prstGeom>
        </p:spPr>
        <p:txBody>
          <a:bodyPr wrap="square">
            <a:spAutoFit/>
          </a:bodyPr>
          <a:lstStyle/>
          <a:p>
            <a:r>
              <a:rPr lang="en-US" altLang="zh-CN" sz="800" dirty="0">
                <a:solidFill>
                  <a:srgbClr val="936B43"/>
                </a:solidFill>
                <a:latin typeface="汉仪中黑S" panose="00020600040101010101" pitchFamily="18" charset="-122"/>
                <a:ea typeface="汉仪中黑S" panose="00020600040101010101" pitchFamily="18" charset="-122"/>
                <a:sym typeface="Calibri" panose="020F0502020204030204" pitchFamily="34" charset="0"/>
              </a:rPr>
              <a:t>Problems And Solutions In Work</a:t>
            </a:r>
            <a:endParaRPr lang="en-US" altLang="zh-CN" sz="800" dirty="0">
              <a:solidFill>
                <a:srgbClr val="936B43"/>
              </a:solidFill>
              <a:latin typeface="汉仪中黑S" panose="00020600040101010101" pitchFamily="18" charset="-122"/>
              <a:ea typeface="汉仪中黑S" panose="00020600040101010101" pitchFamily="18" charset="-122"/>
              <a:sym typeface="Calibri" panose="020F0502020204030204" pitchFamily="34" charset="0"/>
            </a:endParaRP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10800000" flipH="1">
            <a:off x="10095621" y="6594437"/>
            <a:ext cx="2096378" cy="274320"/>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flipV="1">
            <a:off x="0" y="-5263"/>
            <a:ext cx="1985007" cy="247423"/>
          </a:xfrm>
          <a:prstGeom prst="rect">
            <a:avLst/>
          </a:prstGeom>
        </p:spPr>
      </p:pic>
      <p:pic>
        <p:nvPicPr>
          <p:cNvPr id="17" name="图片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43211" t="45679" r="11823" b="2346"/>
          <a:stretch>
            <a:fillRect/>
          </a:stretch>
        </p:blipFill>
        <p:spPr>
          <a:xfrm rot="18626426">
            <a:off x="11084317" y="-1223575"/>
            <a:ext cx="2215365" cy="1828762"/>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rot="15250299">
            <a:off x="11855999" y="413495"/>
            <a:ext cx="751743" cy="552891"/>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rot="8544898">
            <a:off x="10412291" y="-506140"/>
            <a:ext cx="899101" cy="776941"/>
          </a:xfrm>
          <a:prstGeom prst="rect">
            <a:avLst/>
          </a:prstGeom>
        </p:spPr>
      </p:pic>
      <p:sp>
        <p:nvSpPr>
          <p:cNvPr id="20" name="矩形 8"/>
          <p:cNvSpPr/>
          <p:nvPr userDrawn="1">
            <p:custDataLst>
              <p:tags r:id="rId9"/>
            </p:custDataLst>
          </p:nvPr>
        </p:nvSpPr>
        <p:spPr>
          <a:xfrm>
            <a:off x="4920846" y="245595"/>
            <a:ext cx="2375522" cy="523220"/>
          </a:xfrm>
          <a:prstGeom prst="rect">
            <a:avLst/>
          </a:prstGeom>
        </p:spPr>
        <p:txBody>
          <a:bodyPr wrap="square">
            <a:spAutoFit/>
          </a:bodyPr>
          <a:lstStyle/>
          <a:p>
            <a:pPr lvl="0" algn="ctr" defTabSz="685800">
              <a:defRPr/>
            </a:pPr>
            <a:r>
              <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rPr>
              <a:t>下步工作计划</a:t>
            </a:r>
            <a:endParaRPr lang="zh-CN" altLang="en-US" sz="28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endParaRPr>
          </a:p>
        </p:txBody>
      </p:sp>
      <p:sp>
        <p:nvSpPr>
          <p:cNvPr id="21" name="矩形 8"/>
          <p:cNvSpPr/>
          <p:nvPr userDrawn="1">
            <p:custDataLst>
              <p:tags r:id="rId10"/>
            </p:custDataLst>
          </p:nvPr>
        </p:nvSpPr>
        <p:spPr>
          <a:xfrm>
            <a:off x="5221645" y="684397"/>
            <a:ext cx="1777123" cy="215444"/>
          </a:xfrm>
          <a:prstGeom prst="rect">
            <a:avLst/>
          </a:prstGeom>
        </p:spPr>
        <p:txBody>
          <a:bodyPr wrap="square">
            <a:spAutoFit/>
          </a:bodyPr>
          <a:lstStyle/>
          <a:p>
            <a:pPr lvl="0" algn="ctr" defTabSz="685800">
              <a:defRPr/>
            </a:pPr>
            <a:r>
              <a:rPr lang="en-US" altLang="zh-CN" sz="800" kern="0" dirty="0">
                <a:solidFill>
                  <a:srgbClr val="936B43"/>
                </a:solidFill>
                <a:latin typeface="汉仪中黑S" panose="00020600040101010101" pitchFamily="18" charset="-122"/>
                <a:ea typeface="汉仪中黑S" panose="00020600040101010101" pitchFamily="18" charset="-122"/>
              </a:rPr>
              <a:t>Next Work Planning</a:t>
            </a:r>
            <a:endParaRPr lang="en-US" altLang="zh-CN" sz="800" kern="0" dirty="0">
              <a:solidFill>
                <a:srgbClr val="936B43"/>
              </a:solidFill>
              <a:latin typeface="汉仪中黑S" panose="00020600040101010101" pitchFamily="18" charset="-122"/>
              <a:ea typeface="汉仪中黑S" panose="00020600040101010101" pitchFamily="18" charset="-122"/>
            </a:endParaRPr>
          </a:p>
        </p:txBody>
      </p:sp>
      <p:cxnSp>
        <p:nvCxnSpPr>
          <p:cNvPr id="22" name="直接连接符 21"/>
          <p:cNvCxnSpPr/>
          <p:nvPr userDrawn="1"/>
        </p:nvCxnSpPr>
        <p:spPr>
          <a:xfrm>
            <a:off x="5667170" y="863061"/>
            <a:ext cx="884238" cy="0"/>
          </a:xfrm>
          <a:prstGeom prst="line">
            <a:avLst/>
          </a:prstGeom>
          <a:ln w="12700">
            <a:solidFill>
              <a:srgbClr val="D3B397"/>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72C3974-DABA-448A-869B-865DDCA6E6F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8FF553-6A72-4FE5-9462-C3C4BE613C7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C3974-DABA-448A-869B-865DDCA6E6F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FF553-6A72-4FE5-9462-C3C4BE613C7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hdphoto" Target="../media/image2.wdp"/><Relationship Id="rId12" Type="http://schemas.openxmlformats.org/officeDocument/2006/relationships/slideLayout" Target="../slideLayouts/slideLayout10.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32.jpeg"/></Relationships>
</file>

<file path=ppt/slides/_rels/slide1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 Id="rId3" Type="http://schemas.openxmlformats.org/officeDocument/2006/relationships/image" Target="../media/image20.png"/><Relationship Id="rId2" Type="http://schemas.microsoft.com/office/2007/relationships/hdphoto" Target="../media/image2.wdp"/><Relationship Id="rId13" Type="http://schemas.openxmlformats.org/officeDocument/2006/relationships/slideLayout" Target="../slideLayouts/slideLayout10.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image" Target="../media/image1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5.jpe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15.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 Id="rId3" Type="http://schemas.openxmlformats.org/officeDocument/2006/relationships/image" Target="../media/image20.png"/><Relationship Id="rId2" Type="http://schemas.microsoft.com/office/2007/relationships/hdphoto" Target="../media/image2.wdp"/><Relationship Id="rId13" Type="http://schemas.openxmlformats.org/officeDocument/2006/relationships/slideLayout" Target="../slideLayouts/slideLayout10.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image" Target="../media/image14.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hdphoto" Target="../media/image2.wdp"/><Relationship Id="rId12" Type="http://schemas.openxmlformats.org/officeDocument/2006/relationships/slideLayout" Target="../slideLayouts/slideLayout10.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hdphoto" Target="../media/image2.wdp"/><Relationship Id="rId13" Type="http://schemas.openxmlformats.org/officeDocument/2006/relationships/slideLayout" Target="../slideLayouts/slideLayout10.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image" Target="../media/image1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 Id="rId3" Type="http://schemas.openxmlformats.org/officeDocument/2006/relationships/image" Target="../media/image20.png"/><Relationship Id="rId2" Type="http://schemas.microsoft.com/office/2007/relationships/hdphoto" Target="../media/image2.wdp"/><Relationship Id="rId13" Type="http://schemas.openxmlformats.org/officeDocument/2006/relationships/slideLayout" Target="../slideLayouts/slideLayout10.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image" Target="../media/image1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24.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7.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 Id="rId3" Type="http://schemas.openxmlformats.org/officeDocument/2006/relationships/image" Target="../media/image20.png"/><Relationship Id="rId2" Type="http://schemas.microsoft.com/office/2007/relationships/hdphoto" Target="../media/image2.wdp"/><Relationship Id="rId13" Type="http://schemas.openxmlformats.org/officeDocument/2006/relationships/slideLayout" Target="../slideLayouts/slideLayout10.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image" Target="../media/image1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8255"/>
            <a:ext cx="12192000"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a:off x="1" y="5693434"/>
            <a:ext cx="3450566" cy="116456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4768172"/>
            <a:ext cx="4174066" cy="2089828"/>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a:off x="7358332" y="0"/>
            <a:ext cx="4833668" cy="1406106"/>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60452" t="23934" r="23109" b="59136"/>
          <a:stretch>
            <a:fillRect/>
          </a:stretch>
        </p:blipFill>
        <p:spPr>
          <a:xfrm>
            <a:off x="9609825" y="127159"/>
            <a:ext cx="1578635" cy="1161052"/>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1117" t="18148" r="72660" b="62222"/>
          <a:stretch>
            <a:fillRect/>
          </a:stretch>
        </p:blipFill>
        <p:spPr>
          <a:xfrm>
            <a:off x="0" y="-177799"/>
            <a:ext cx="1557866" cy="1346200"/>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25910" t="21352" r="67971" b="59982"/>
          <a:stretch>
            <a:fillRect/>
          </a:stretch>
        </p:blipFill>
        <p:spPr>
          <a:xfrm>
            <a:off x="4067" y="1"/>
            <a:ext cx="587604" cy="1280160"/>
          </a:xfrm>
          <a:prstGeom prst="rect">
            <a:avLst/>
          </a:prstGeom>
        </p:spPr>
      </p:pic>
      <p:sp>
        <p:nvSpPr>
          <p:cNvPr id="9" name="TextBox 26"/>
          <p:cNvSpPr txBox="1"/>
          <p:nvPr/>
        </p:nvSpPr>
        <p:spPr>
          <a:xfrm>
            <a:off x="3490016" y="3443414"/>
            <a:ext cx="5222188" cy="369332"/>
          </a:xfrm>
          <a:prstGeom prst="rect">
            <a:avLst/>
          </a:prstGeom>
          <a:noFill/>
        </p:spPr>
        <p:txBody>
          <a:bodyPr wrap="square" rtlCol="0">
            <a:spAutoFit/>
          </a:bodyPr>
          <a:lstStyle/>
          <a:p>
            <a:pPr algn="dist"/>
            <a:r>
              <a:rPr lang="en-US" altLang="zh-CN"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a:t>
            </a:r>
            <a:r>
              <a:rPr lang="zh-CN" altLang="en-US"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年中总结 </a:t>
            </a:r>
            <a:r>
              <a:rPr lang="en-US" altLang="zh-CN"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 </a:t>
            </a:r>
            <a:r>
              <a:rPr lang="zh-CN" altLang="en-US"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工作计划 </a:t>
            </a:r>
            <a:r>
              <a:rPr lang="en-US" altLang="zh-CN"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 </a:t>
            </a:r>
            <a:r>
              <a:rPr lang="zh-CN" altLang="en-US"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述职报告 </a:t>
            </a:r>
            <a:r>
              <a:rPr lang="en-US" altLang="zh-CN"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 </a:t>
            </a:r>
            <a:r>
              <a:rPr lang="zh-CN" altLang="en-US"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工作汇报</a:t>
            </a:r>
            <a:r>
              <a:rPr lang="en-US" altLang="zh-CN"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a:t>
            </a:r>
            <a:endParaRPr lang="zh-CN" altLang="en-US" dirty="0">
              <a:solidFill>
                <a:schemeClr val="bg1">
                  <a:lumMod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矩形 9"/>
          <p:cNvSpPr/>
          <p:nvPr/>
        </p:nvSpPr>
        <p:spPr>
          <a:xfrm>
            <a:off x="1372797" y="2261693"/>
            <a:ext cx="9447601" cy="1107996"/>
          </a:xfrm>
          <a:prstGeom prst="rect">
            <a:avLst/>
          </a:prstGeom>
        </p:spPr>
        <p:txBody>
          <a:bodyPr wrap="square">
            <a:spAutoFit/>
          </a:bodyPr>
          <a:lstStyle/>
          <a:p>
            <a:pPr algn="ctr" fontAlgn="auto">
              <a:spcBef>
                <a:spcPts val="0"/>
              </a:spcBef>
              <a:spcAft>
                <a:spcPts val="0"/>
              </a:spcAft>
              <a:defRPr/>
            </a:pPr>
            <a:r>
              <a:rPr lang="zh-CN" altLang="en-US" sz="6600" dirty="0">
                <a:solidFill>
                  <a:schemeClr val="bg1">
                    <a:lumMod val="50000"/>
                  </a:schemeClr>
                </a:solidFill>
                <a:effectLst>
                  <a:innerShdw blurRad="63500" dist="50800" dir="16200000">
                    <a:prstClr val="black">
                      <a:alpha val="50000"/>
                    </a:prstClr>
                  </a:innerShdw>
                </a:effectLst>
                <a:latin typeface="汉仪中宋S" panose="00020600040101010101" pitchFamily="18" charset="-122"/>
                <a:ea typeface="汉仪中宋S" panose="00020600040101010101" pitchFamily="18" charset="-122"/>
                <a:cs typeface="经典圆体简" panose="02010609000101010101" pitchFamily="49" charset="-122"/>
                <a:sym typeface="汉仪细等线简" panose="00020600040101010101" pitchFamily="18" charset="-122"/>
              </a:rPr>
              <a:t>莫兰迪色系汇报总结</a:t>
            </a:r>
            <a:endParaRPr lang="zh-CN" altLang="en-US" sz="6600" dirty="0">
              <a:solidFill>
                <a:schemeClr val="bg1">
                  <a:lumMod val="50000"/>
                </a:schemeClr>
              </a:solidFill>
              <a:effectLst>
                <a:innerShdw blurRad="63500" dist="50800" dir="16200000">
                  <a:prstClr val="black">
                    <a:alpha val="50000"/>
                  </a:prstClr>
                </a:innerShdw>
              </a:effectLst>
              <a:latin typeface="汉仪中宋S" panose="00020600040101010101" pitchFamily="18" charset="-122"/>
              <a:ea typeface="汉仪中宋S" panose="00020600040101010101" pitchFamily="18" charset="-122"/>
              <a:cs typeface="经典圆体简" panose="02010609000101010101" pitchFamily="49" charset="-122"/>
              <a:sym typeface="汉仪细等线简" panose="00020600040101010101" pitchFamily="18" charset="-122"/>
            </a:endParaRPr>
          </a:p>
        </p:txBody>
      </p:sp>
      <p:sp>
        <p:nvSpPr>
          <p:cNvPr id="11" name="圆角矩形 10"/>
          <p:cNvSpPr/>
          <p:nvPr/>
        </p:nvSpPr>
        <p:spPr>
          <a:xfrm>
            <a:off x="3742158" y="4531652"/>
            <a:ext cx="1656184" cy="199926"/>
          </a:xfrm>
          <a:prstGeom prst="roundRect">
            <a:avLst/>
          </a:prstGeom>
          <a:solidFill>
            <a:srgbClr val="D8CF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CDBD"/>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 name="TextBox 25"/>
          <p:cNvSpPr txBox="1"/>
          <p:nvPr/>
        </p:nvSpPr>
        <p:spPr>
          <a:xfrm>
            <a:off x="3784493" y="4494628"/>
            <a:ext cx="1584286" cy="27699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dist"/>
            <a:r>
              <a:rPr lang="zh-CN" altLang="en-US"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部门：财务部</a:t>
            </a:r>
            <a:endParaRPr lang="en-US" altLang="zh-CN"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 name="矩形 12"/>
          <p:cNvSpPr/>
          <p:nvPr/>
        </p:nvSpPr>
        <p:spPr>
          <a:xfrm>
            <a:off x="3610835" y="1761864"/>
            <a:ext cx="4987264"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spc="300" noProof="0" dirty="0">
                <a:solidFill>
                  <a:srgbClr val="C59765"/>
                </a:solidFill>
                <a:latin typeface="汉仪细等线简" panose="00020600040101010101" pitchFamily="18" charset="-122"/>
                <a:ea typeface="汉仪细等线简" panose="00020600040101010101" pitchFamily="18" charset="-122"/>
                <a:sym typeface="汉仪细等线简" panose="00020600040101010101" pitchFamily="18" charset="-122"/>
              </a:rPr>
              <a:t>SUMMARY OF THE REPORT ON THE RETRO-MORANDI WORK</a:t>
            </a:r>
            <a:endParaRPr kumimoji="0" lang="zh-CN" altLang="en-US" sz="900" i="0" u="none" strike="noStrike" kern="1200" cap="none" spc="300" normalizeH="0" baseline="0" noProof="0" dirty="0">
              <a:ln>
                <a:noFill/>
              </a:ln>
              <a:solidFill>
                <a:srgbClr val="C59765"/>
              </a:solidFill>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 name="矩形 13"/>
          <p:cNvSpPr/>
          <p:nvPr/>
        </p:nvSpPr>
        <p:spPr>
          <a:xfrm>
            <a:off x="3652822" y="3831474"/>
            <a:ext cx="4899508" cy="461665"/>
          </a:xfrm>
          <a:prstGeom prst="rect">
            <a:avLst/>
          </a:prstGeom>
        </p:spPr>
        <p:txBody>
          <a:bodyPr wrap="square">
            <a:spAutoFit/>
          </a:bodyPr>
          <a:lstStyle/>
          <a:p>
            <a:pPr algn="ctr"/>
            <a:r>
              <a:rPr lang="en-US" altLang="zh-CN"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rPr>
              <a:t>Only when you study hard, can you say no to the regular life. Only when you have the life capital you like, can you dare to pursue your dream boldly. Before you plan to live your favorite lifestyle, you have to work hard. This is your capital. In fact, the best time is today.</a:t>
            </a:r>
            <a:endParaRPr lang="zh-CN" altLang="en-US"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endParaRPr>
          </a:p>
        </p:txBody>
      </p:sp>
      <p:sp>
        <p:nvSpPr>
          <p:cNvPr id="18" name="圆角矩形 17"/>
          <p:cNvSpPr/>
          <p:nvPr/>
        </p:nvSpPr>
        <p:spPr>
          <a:xfrm>
            <a:off x="6764134" y="4525352"/>
            <a:ext cx="1656184" cy="199926"/>
          </a:xfrm>
          <a:prstGeom prst="roundRect">
            <a:avLst/>
          </a:prstGeom>
          <a:solidFill>
            <a:srgbClr val="D8CF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CDBD"/>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 name="TextBox 25"/>
          <p:cNvSpPr txBox="1"/>
          <p:nvPr/>
        </p:nvSpPr>
        <p:spPr>
          <a:xfrm>
            <a:off x="6806469" y="4488328"/>
            <a:ext cx="1584286" cy="27559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dist"/>
            <a:r>
              <a:rPr lang="zh-CN" altLang="en-US"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汇报人：</a:t>
            </a:r>
            <a:r>
              <a:rPr lang="en-US" altLang="zh-CN"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XXX</a:t>
            </a:r>
            <a:endParaRPr lang="en-US" altLang="zh-CN"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l="84490" t="21351" r="6806" b="63135"/>
          <a:stretch>
            <a:fillRect/>
          </a:stretch>
        </p:blipFill>
        <p:spPr>
          <a:xfrm>
            <a:off x="-427951" y="4768172"/>
            <a:ext cx="835817" cy="1063925"/>
          </a:xfrm>
          <a:prstGeom prst="rect">
            <a:avLst/>
          </a:prstGeom>
        </p:spPr>
      </p:pic>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l="35596" t="53639" r="47699" b="6698"/>
          <a:stretch>
            <a:fillRect/>
          </a:stretch>
        </p:blipFill>
        <p:spPr>
          <a:xfrm>
            <a:off x="-1" y="3206840"/>
            <a:ext cx="1604169" cy="2720027"/>
          </a:xfrm>
          <a:prstGeom prst="rect">
            <a:avLst/>
          </a:prstGeom>
        </p:spPr>
      </p:pic>
      <p:pic>
        <p:nvPicPr>
          <p:cNvPr id="6" name="图片 5"/>
          <p:cNvPicPr>
            <a:picLocks noChangeAspect="1"/>
          </p:cNvPicPr>
          <p:nvPr/>
        </p:nvPicPr>
        <p:blipFill rotWithShape="1">
          <a:blip r:embed="rId11" cstate="print">
            <a:extLst>
              <a:ext uri="{28A0092B-C50C-407E-A947-70E740481C1C}">
                <a14:useLocalDpi xmlns:a14="http://schemas.microsoft.com/office/drawing/2010/main" val="0"/>
              </a:ext>
            </a:extLst>
          </a:blip>
          <a:srcRect l="43211" t="45679" r="11823" b="2346"/>
          <a:stretch>
            <a:fillRect/>
          </a:stretch>
        </p:blipFill>
        <p:spPr>
          <a:xfrm>
            <a:off x="-560925" y="5170336"/>
            <a:ext cx="3368854" cy="2780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8"/>
          <p:cNvSpPr>
            <a:spLocks noChangeArrowheads="1"/>
          </p:cNvSpPr>
          <p:nvPr/>
        </p:nvSpPr>
        <p:spPr bwMode="auto">
          <a:xfrm>
            <a:off x="6423901" y="5018751"/>
            <a:ext cx="611731" cy="612559"/>
          </a:xfrm>
          <a:prstGeom prst="ellipse">
            <a:avLst/>
          </a:prstGeom>
          <a:solidFill>
            <a:srgbClr val="D8A99B"/>
          </a:solidFill>
          <a:ln w="9525">
            <a:noFill/>
            <a:round/>
          </a:ln>
        </p:spPr>
        <p:txBody>
          <a:bodyPr vert="horz" wrap="square" lIns="45720" tIns="22860" rIns="45720" bIns="22860" numCol="1" anchor="t" anchorCtr="0" compatLnSpc="1"/>
          <a:lstStyle/>
          <a:p>
            <a:endParaRPr lang="en-US" sz="1000">
              <a:solidFill>
                <a:srgbClr val="9A7954"/>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18" name="Oval 8"/>
          <p:cNvSpPr>
            <a:spLocks noChangeArrowheads="1"/>
          </p:cNvSpPr>
          <p:nvPr/>
        </p:nvSpPr>
        <p:spPr bwMode="auto">
          <a:xfrm>
            <a:off x="988002" y="5008851"/>
            <a:ext cx="611731" cy="612559"/>
          </a:xfrm>
          <a:prstGeom prst="ellipse">
            <a:avLst/>
          </a:prstGeom>
          <a:solidFill>
            <a:srgbClr val="F0CB8D"/>
          </a:solidFill>
          <a:ln w="9525">
            <a:noFill/>
            <a:round/>
          </a:ln>
        </p:spPr>
        <p:txBody>
          <a:bodyPr vert="horz" wrap="square" lIns="45720" tIns="22860" rIns="45720" bIns="22860" numCol="1" anchor="t" anchorCtr="0" compatLnSpc="1"/>
          <a:lstStyle/>
          <a:p>
            <a:endParaRPr lang="en-US" sz="1000" dirty="0">
              <a:solidFill>
                <a:srgbClr val="9A7954"/>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19" name="矩形 18"/>
          <p:cNvSpPr/>
          <p:nvPr/>
        </p:nvSpPr>
        <p:spPr>
          <a:xfrm>
            <a:off x="1817939" y="5181455"/>
            <a:ext cx="4291179" cy="600164"/>
          </a:xfrm>
          <a:prstGeom prst="rect">
            <a:avLst/>
          </a:prstGeom>
        </p:spPr>
        <p:txBody>
          <a:bodyPr vert="horz" wrap="square">
            <a:spAutoFit/>
          </a:bodyPr>
          <a:lstStyle/>
          <a:p>
            <a:pPr lvl="0" defTabSz="1217930">
              <a:defRPr/>
            </a:pPr>
            <a:r>
              <a:rPr lang="zh-CN" altLang="en-US" sz="11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请在此处添加具体内容，文字尽量言简意赅，简单说明即可，不必过于繁琐，注意板面美观度。请在此处添加具体内容，文字尽量言简意赅，简单说明即可，不必过于繁琐，注意板面美观度。</a:t>
            </a:r>
            <a:endParaRPr lang="zh-CN" altLang="en-US" sz="11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 name="矩形 19"/>
          <p:cNvSpPr/>
          <p:nvPr/>
        </p:nvSpPr>
        <p:spPr>
          <a:xfrm>
            <a:off x="1818712" y="4775028"/>
            <a:ext cx="1931872" cy="418576"/>
          </a:xfrm>
          <a:prstGeom prst="rect">
            <a:avLst/>
          </a:prstGeom>
        </p:spPr>
        <p:txBody>
          <a:bodyPr vert="horz" wrap="square">
            <a:spAutoFit/>
          </a:bodyPr>
          <a:lstStyle/>
          <a:p>
            <a:pPr>
              <a:lnSpc>
                <a:spcPct val="150000"/>
              </a:lnSpc>
            </a:pPr>
            <a:r>
              <a:rPr lang="zh-CN" altLang="en-US" sz="16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rPr>
              <a:t>数据分析</a:t>
            </a:r>
            <a:endParaRPr lang="zh-CN" altLang="en-US" sz="16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1" name="矩形 20"/>
          <p:cNvSpPr/>
          <p:nvPr/>
        </p:nvSpPr>
        <p:spPr>
          <a:xfrm>
            <a:off x="7143923" y="5173299"/>
            <a:ext cx="4291179" cy="600164"/>
          </a:xfrm>
          <a:prstGeom prst="rect">
            <a:avLst/>
          </a:prstGeom>
        </p:spPr>
        <p:txBody>
          <a:bodyPr vert="horz" wrap="square">
            <a:spAutoFit/>
          </a:bodyPr>
          <a:lstStyle/>
          <a:p>
            <a:pPr lvl="0" defTabSz="1217930">
              <a:defRPr/>
            </a:pPr>
            <a:r>
              <a:rPr lang="zh-CN" altLang="en-US" sz="11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请在此处添加具体内容，文字尽量言简意赅，简单说明即可，不必过于繁琐，注意板面美观度。请在此处添加具体内容，文字尽量言简意赅，简单说明即可，不必过于繁琐，注意板面美观度。</a:t>
            </a:r>
            <a:endParaRPr lang="zh-CN" altLang="en-US" sz="11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 name="矩形 21"/>
          <p:cNvSpPr/>
          <p:nvPr/>
        </p:nvSpPr>
        <p:spPr>
          <a:xfrm>
            <a:off x="7144696" y="4766872"/>
            <a:ext cx="1931872" cy="418576"/>
          </a:xfrm>
          <a:prstGeom prst="rect">
            <a:avLst/>
          </a:prstGeom>
        </p:spPr>
        <p:txBody>
          <a:bodyPr vert="horz" wrap="square">
            <a:spAutoFit/>
          </a:bodyPr>
          <a:lstStyle/>
          <a:p>
            <a:pPr>
              <a:lnSpc>
                <a:spcPct val="150000"/>
              </a:lnSpc>
            </a:pPr>
            <a:r>
              <a:rPr lang="zh-CN" altLang="en-US" sz="16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rPr>
              <a:t>数据分析</a:t>
            </a:r>
            <a:endParaRPr lang="zh-CN" altLang="en-US" sz="16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3" name="矩形 22"/>
          <p:cNvSpPr/>
          <p:nvPr/>
        </p:nvSpPr>
        <p:spPr>
          <a:xfrm>
            <a:off x="868802" y="5006504"/>
            <a:ext cx="829938" cy="553998"/>
          </a:xfrm>
          <a:prstGeom prst="rect">
            <a:avLst/>
          </a:prstGeom>
        </p:spPr>
        <p:txBody>
          <a:bodyPr vert="horz" wrap="square">
            <a:spAutoFit/>
          </a:bodyPr>
          <a:lstStyle/>
          <a:p>
            <a:pPr algn="ctr">
              <a:lnSpc>
                <a:spcPct val="150000"/>
              </a:lnSpc>
            </a:pPr>
            <a:r>
              <a:rPr lang="en-US" altLang="zh-CN" sz="2000" dirty="0">
                <a:solidFill>
                  <a:schemeClr val="bg1"/>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rPr>
              <a:t>65</a:t>
            </a:r>
            <a:r>
              <a:rPr lang="en-US" altLang="zh-CN" sz="1000" dirty="0">
                <a:solidFill>
                  <a:schemeClr val="bg1"/>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rPr>
              <a:t>%</a:t>
            </a:r>
            <a:endParaRPr lang="zh-CN" altLang="en-US" sz="1000" dirty="0">
              <a:solidFill>
                <a:schemeClr val="bg1"/>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4" name="矩形 23"/>
          <p:cNvSpPr/>
          <p:nvPr/>
        </p:nvSpPr>
        <p:spPr>
          <a:xfrm>
            <a:off x="6314797" y="5006504"/>
            <a:ext cx="829938" cy="553998"/>
          </a:xfrm>
          <a:prstGeom prst="rect">
            <a:avLst/>
          </a:prstGeom>
        </p:spPr>
        <p:txBody>
          <a:bodyPr vert="horz" wrap="square">
            <a:spAutoFit/>
          </a:bodyPr>
          <a:lstStyle/>
          <a:p>
            <a:pPr algn="ctr">
              <a:lnSpc>
                <a:spcPct val="150000"/>
              </a:lnSpc>
            </a:pPr>
            <a:r>
              <a:rPr lang="en-US" altLang="zh-CN" sz="2000" dirty="0">
                <a:solidFill>
                  <a:schemeClr val="bg1"/>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rPr>
              <a:t>86</a:t>
            </a:r>
            <a:r>
              <a:rPr lang="en-US" altLang="zh-CN" sz="1000" dirty="0">
                <a:solidFill>
                  <a:schemeClr val="bg1"/>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rPr>
              <a:t>%</a:t>
            </a:r>
            <a:endParaRPr lang="zh-CN" altLang="en-US" sz="1000" dirty="0">
              <a:solidFill>
                <a:schemeClr val="bg1"/>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5" name="矩形 24"/>
          <p:cNvSpPr/>
          <p:nvPr/>
        </p:nvSpPr>
        <p:spPr>
          <a:xfrm>
            <a:off x="6209210" y="1458454"/>
            <a:ext cx="5037534" cy="3106825"/>
          </a:xfrm>
          <a:prstGeom prst="rect">
            <a:avLst/>
          </a:pr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713F"/>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6" name="矩形 25"/>
          <p:cNvSpPr/>
          <p:nvPr/>
        </p:nvSpPr>
        <p:spPr>
          <a:xfrm>
            <a:off x="973044" y="1458454"/>
            <a:ext cx="5037534" cy="3106825"/>
          </a:xfrm>
          <a:prstGeom prst="rect">
            <a:avLst/>
          </a:prstGeom>
          <a:solidFill>
            <a:srgbClr val="F0C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713F"/>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7" name="矩形 26"/>
          <p:cNvSpPr/>
          <p:nvPr/>
        </p:nvSpPr>
        <p:spPr>
          <a:xfrm>
            <a:off x="6209210" y="1349555"/>
            <a:ext cx="5037534" cy="310682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713F"/>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
        <p:nvSpPr>
          <p:cNvPr id="28" name="矩形 27"/>
          <p:cNvSpPr/>
          <p:nvPr/>
        </p:nvSpPr>
        <p:spPr>
          <a:xfrm>
            <a:off x="973044" y="1349555"/>
            <a:ext cx="5037534" cy="310682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97713F"/>
              </a:solidFill>
              <a:latin typeface="汉仪细等线简" panose="00020600040101010101" pitchFamily="18" charset="-122"/>
              <a:ea typeface="汉仪细等线简" panose="00020600040101010101" pitchFamily="18" charset="-122"/>
              <a:cs typeface="Calibri Light" panose="020F0302020204030204" pitchFamily="34" charset="0"/>
              <a:sym typeface="汉仪细等线简" panose="00020600040101010101" pitchFamily="18"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flipH="1">
            <a:off x="-1175016" y="2495572"/>
            <a:ext cx="2011142" cy="2264920"/>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1"/>
            </p:custDataLst>
          </p:nvPr>
        </p:nvSpPr>
        <p:spPr>
          <a:xfrm>
            <a:off x="4920846" y="1536513"/>
            <a:ext cx="2375522" cy="707886"/>
          </a:xfrm>
          <a:prstGeom prst="rect">
            <a:avLst/>
          </a:prstGeom>
        </p:spPr>
        <p:txBody>
          <a:bodyPr wrap="square">
            <a:spAutoFit/>
          </a:bodyPr>
          <a:lstStyle/>
          <a:p>
            <a:pPr lvl="0" algn="ctr" defTabSz="685800">
              <a:defRPr/>
            </a:pPr>
            <a:r>
              <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第三章</a:t>
            </a:r>
            <a:endParaRPr lang="en-US" altLang="zh-CN"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12"/>
            </p:custDataLst>
          </p:nvPr>
        </p:nvSpPr>
        <p:spPr>
          <a:xfrm>
            <a:off x="5221645" y="2093650"/>
            <a:ext cx="1777123" cy="276999"/>
          </a:xfrm>
          <a:prstGeom prst="rect">
            <a:avLst/>
          </a:prstGeom>
        </p:spPr>
        <p:txBody>
          <a:bodyPr wrap="square">
            <a:spAutoFit/>
          </a:bodyPr>
          <a:lstStyle/>
          <a:p>
            <a:pPr lvl="0" algn="ctr" defTabSz="685800">
              <a:defRPr/>
            </a:pPr>
            <a:r>
              <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PART THREE</a:t>
            </a:r>
            <a:endPar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cxnSp>
        <p:nvCxnSpPr>
          <p:cNvPr id="16" name="直接连接符 15"/>
          <p:cNvCxnSpPr/>
          <p:nvPr/>
        </p:nvCxnSpPr>
        <p:spPr>
          <a:xfrm>
            <a:off x="5667170" y="2336862"/>
            <a:ext cx="884238" cy="0"/>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782771" y="2564545"/>
            <a:ext cx="6647975" cy="1200329"/>
          </a:xfrm>
          <a:prstGeom prst="rect">
            <a:avLst/>
          </a:prstGeom>
          <a:noFill/>
        </p:spPr>
        <p:txBody>
          <a:bodyPr wrap="none" rtlCol="0">
            <a:spAutoFit/>
          </a:bodyPr>
          <a:lstStyle/>
          <a:p>
            <a:pPr lvl="0" algn="ctr" defTabSz="609600">
              <a:defRPr/>
            </a:pPr>
            <a:r>
              <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面临问题及措施</a:t>
            </a:r>
            <a:endPar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18" name="文本框 17"/>
          <p:cNvSpPr txBox="1"/>
          <p:nvPr/>
        </p:nvSpPr>
        <p:spPr>
          <a:xfrm>
            <a:off x="4476541" y="3849546"/>
            <a:ext cx="3265638" cy="369332"/>
          </a:xfrm>
          <a:prstGeom prst="rect">
            <a:avLst/>
          </a:prstGeom>
          <a:noFill/>
        </p:spPr>
        <p:txBody>
          <a:bodyPr wrap="none" rtlCol="0">
            <a:spAutoFit/>
          </a:bodyPr>
          <a:lstStyle/>
          <a:p>
            <a:pPr lvl="0" algn="ctr" defTabSz="609600">
              <a:defRPr/>
            </a:pPr>
            <a:r>
              <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Problems And Solutions In Work</a:t>
            </a:r>
            <a:endPar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p:txBody>
      </p:sp>
      <p:sp>
        <p:nvSpPr>
          <p:cNvPr id="22" name="矩形 21"/>
          <p:cNvSpPr/>
          <p:nvPr/>
        </p:nvSpPr>
        <p:spPr>
          <a:xfrm>
            <a:off x="3987801" y="4175717"/>
            <a:ext cx="4216402" cy="584775"/>
          </a:xfrm>
          <a:prstGeom prst="rect">
            <a:avLst/>
          </a:prstGeom>
        </p:spPr>
        <p:txBody>
          <a:bodyPr wrap="square">
            <a:spAutoFit/>
          </a:bodyPr>
          <a:lstStyle/>
          <a:p>
            <a:pPr algn="ctr"/>
            <a:r>
              <a:rPr lang="en-US" altLang="zh-CN"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rPr>
              <a:t>Only when you study hard, can you say no to the regular life. Only when you have the life capital you like, can you dare to pursue your dream boldly. Before you plan to live your favorite lifestyle, you have to work hard. This is your capital. In fact, the best time is today.</a:t>
            </a:r>
            <a:endParaRPr lang="zh-CN" altLang="en-US"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 y="1622413"/>
            <a:ext cx="12188825" cy="2968547"/>
          </a:xfrm>
          <a:prstGeom prst="rect">
            <a:avLst/>
          </a:pr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 name="椭圆 28"/>
          <p:cNvSpPr/>
          <p:nvPr/>
        </p:nvSpPr>
        <p:spPr>
          <a:xfrm>
            <a:off x="659932" y="5156173"/>
            <a:ext cx="588056" cy="588056"/>
          </a:xfrm>
          <a:prstGeom prst="ellipse">
            <a:avLst/>
          </a:prstGeom>
          <a:solidFill>
            <a:srgbClr val="F0C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 name="椭圆 29"/>
          <p:cNvSpPr/>
          <p:nvPr/>
        </p:nvSpPr>
        <p:spPr>
          <a:xfrm>
            <a:off x="6539462" y="5170235"/>
            <a:ext cx="588056" cy="588056"/>
          </a:xfrm>
          <a:prstGeom prst="ellipse">
            <a:avLst/>
          </a:prstGeom>
          <a:solidFill>
            <a:srgbClr val="D8C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 name="矩形 30"/>
          <p:cNvSpPr/>
          <p:nvPr/>
        </p:nvSpPr>
        <p:spPr>
          <a:xfrm>
            <a:off x="1415769" y="5048817"/>
            <a:ext cx="4365990" cy="738664"/>
          </a:xfrm>
          <a:prstGeom prst="rect">
            <a:avLst/>
          </a:prstGeom>
        </p:spPr>
        <p:txBody>
          <a:bodyPr wrap="square">
            <a:spAutoFit/>
          </a:bodyPr>
          <a:lstStyle/>
          <a:p>
            <a:pPr defTabSz="1219200">
              <a:lnSpc>
                <a:spcPct val="150000"/>
              </a:lnSpc>
              <a:defRPr/>
            </a:pPr>
            <a:r>
              <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为了完整的框架模块的设计和用户使用方便，各模块一般放在母版里面编辑，编辑的步骤参考“三”。</a:t>
            </a:r>
            <a:r>
              <a:rPr lang="en-US" altLang="zh-CN" sz="1400" kern="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a:t>
            </a:r>
            <a:endParaRPr lang="en-US" altLang="zh-CN" sz="1400" kern="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32" name="矩形 31"/>
          <p:cNvSpPr/>
          <p:nvPr/>
        </p:nvSpPr>
        <p:spPr>
          <a:xfrm>
            <a:off x="7295299" y="5081408"/>
            <a:ext cx="4365990" cy="738664"/>
          </a:xfrm>
          <a:prstGeom prst="rect">
            <a:avLst/>
          </a:prstGeom>
        </p:spPr>
        <p:txBody>
          <a:bodyPr wrap="square">
            <a:spAutoFit/>
          </a:bodyPr>
          <a:lstStyle/>
          <a:p>
            <a:pPr defTabSz="1219200">
              <a:lnSpc>
                <a:spcPct val="150000"/>
              </a:lnSpc>
              <a:defRPr/>
            </a:pPr>
            <a:r>
              <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为了完整的框架模块的设计和用户使用方便，各模块一般放在母版里面编辑，编辑的步骤参考“三”。</a:t>
            </a:r>
            <a:endParaRPr lang="en-US" altLang="zh-CN" sz="1400" kern="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grpSp>
        <p:nvGrpSpPr>
          <p:cNvPr id="33" name="组合 32"/>
          <p:cNvGrpSpPr/>
          <p:nvPr/>
        </p:nvGrpSpPr>
        <p:grpSpPr>
          <a:xfrm>
            <a:off x="6680431" y="5273909"/>
            <a:ext cx="261167" cy="380705"/>
            <a:chOff x="2528974" y="2863357"/>
            <a:chExt cx="246811" cy="359779"/>
          </a:xfrm>
          <a:solidFill>
            <a:schemeClr val="bg1"/>
          </a:solidFill>
        </p:grpSpPr>
        <p:sp>
          <p:nvSpPr>
            <p:cNvPr id="34" name="AutoShape 113"/>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25393" tIns="25393" rIns="25393" bIns="25393" anchor="ctr"/>
            <a:lstStyle/>
            <a:p>
              <a:pPr algn="ctr" defTabSz="304800" fontAlgn="base" hangingPunct="0">
                <a:spcBef>
                  <a:spcPct val="0"/>
                </a:spcBef>
                <a:spcAft>
                  <a:spcPct val="0"/>
                </a:spcAft>
                <a:defRPr/>
              </a:pPr>
              <a:endParaRPr lang="en-US" sz="2000" kern="0">
                <a:solidFill>
                  <a:schemeClr val="tx1">
                    <a:lumMod val="50000"/>
                    <a:lumOff val="50000"/>
                  </a:schemeClr>
                </a:solidFill>
                <a:effectLst>
                  <a:outerShdw blurRad="38100" dist="38100" dir="2700000" algn="tl">
                    <a:srgbClr val="000000"/>
                  </a:outerShdw>
                </a:effectLst>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 name="AutoShape 114"/>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25393" tIns="25393" rIns="25393" bIns="25393" anchor="ctr"/>
            <a:lstStyle/>
            <a:p>
              <a:pPr algn="ctr" defTabSz="304800" fontAlgn="base" hangingPunct="0">
                <a:spcBef>
                  <a:spcPct val="0"/>
                </a:spcBef>
                <a:spcAft>
                  <a:spcPct val="0"/>
                </a:spcAft>
                <a:defRPr/>
              </a:pPr>
              <a:endParaRPr lang="en-US" sz="2000" kern="0">
                <a:solidFill>
                  <a:schemeClr val="tx1">
                    <a:lumMod val="50000"/>
                    <a:lumOff val="50000"/>
                  </a:schemeClr>
                </a:solidFill>
                <a:effectLst>
                  <a:outerShdw blurRad="38100" dist="38100" dir="2700000" algn="tl">
                    <a:srgbClr val="000000"/>
                  </a:outerShdw>
                </a:effectLst>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36" name="组合 35"/>
          <p:cNvGrpSpPr/>
          <p:nvPr/>
        </p:nvGrpSpPr>
        <p:grpSpPr>
          <a:xfrm flipH="1">
            <a:off x="800902" y="5297143"/>
            <a:ext cx="306114" cy="306114"/>
            <a:chOff x="2473104" y="2145028"/>
            <a:chExt cx="359165" cy="359165"/>
          </a:xfrm>
          <a:solidFill>
            <a:schemeClr val="bg1"/>
          </a:solidFill>
        </p:grpSpPr>
        <p:sp>
          <p:nvSpPr>
            <p:cNvPr id="37"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25393" tIns="25393" rIns="25393" bIns="25393" anchor="ctr"/>
            <a:lstStyle/>
            <a:p>
              <a:pPr algn="ctr" defTabSz="304800" fontAlgn="base" hangingPunct="0">
                <a:spcBef>
                  <a:spcPct val="0"/>
                </a:spcBef>
                <a:spcAft>
                  <a:spcPct val="0"/>
                </a:spcAft>
                <a:defRPr/>
              </a:pPr>
              <a:endParaRPr lang="en-US" sz="2000" kern="0">
                <a:solidFill>
                  <a:schemeClr val="tx1">
                    <a:lumMod val="50000"/>
                    <a:lumOff val="50000"/>
                  </a:schemeClr>
                </a:solidFill>
                <a:effectLst>
                  <a:outerShdw blurRad="38100" dist="38100" dir="2700000" algn="tl">
                    <a:srgbClr val="000000"/>
                  </a:outerShdw>
                </a:effectLst>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25393" tIns="25393" rIns="25393" bIns="25393" anchor="ctr"/>
            <a:lstStyle/>
            <a:p>
              <a:pPr algn="ctr" defTabSz="304800" fontAlgn="base" hangingPunct="0">
                <a:spcBef>
                  <a:spcPct val="0"/>
                </a:spcBef>
                <a:spcAft>
                  <a:spcPct val="0"/>
                </a:spcAft>
                <a:defRPr/>
              </a:pPr>
              <a:endParaRPr lang="en-US" sz="2000" kern="0">
                <a:solidFill>
                  <a:schemeClr val="tx1">
                    <a:lumMod val="50000"/>
                    <a:lumOff val="50000"/>
                  </a:schemeClr>
                </a:solidFill>
                <a:effectLst>
                  <a:outerShdw blurRad="38100" dist="38100" dir="2700000" algn="tl">
                    <a:srgbClr val="000000"/>
                  </a:outerShdw>
                </a:effectLst>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39" name="文本框 38"/>
          <p:cNvSpPr txBox="1"/>
          <p:nvPr/>
        </p:nvSpPr>
        <p:spPr>
          <a:xfrm>
            <a:off x="5913958" y="2089028"/>
            <a:ext cx="5489148" cy="584647"/>
          </a:xfrm>
          <a:prstGeom prst="rect">
            <a:avLst/>
          </a:prstGeom>
          <a:noFill/>
        </p:spPr>
        <p:txBody>
          <a:bodyPr wrap="square" rtlCol="0">
            <a:spAutoFit/>
          </a:bodyPr>
          <a:lstStyle/>
          <a:p>
            <a:r>
              <a:rPr lang="zh-CN" altLang="en-US" sz="3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工作中面临的问题</a:t>
            </a:r>
            <a:endParaRPr lang="en-US" altLang="zh-CN" sz="3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 name="矩形 39"/>
          <p:cNvSpPr/>
          <p:nvPr/>
        </p:nvSpPr>
        <p:spPr>
          <a:xfrm>
            <a:off x="5924718" y="2710436"/>
            <a:ext cx="5811875" cy="1384995"/>
          </a:xfrm>
          <a:prstGeom prst="rect">
            <a:avLst/>
          </a:prstGeom>
        </p:spPr>
        <p:txBody>
          <a:bodyPr wrap="square">
            <a:spAutoFit/>
          </a:bodyPr>
          <a:lstStyle/>
          <a:p>
            <a:pPr>
              <a:lnSpc>
                <a:spcPct val="150000"/>
              </a:lnSpc>
            </a:pPr>
            <a:r>
              <a:rPr lang="zh-CN" altLang="en-US" sz="1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为了完整的框架模块的设计和用户使用方便，各模块一般放在母版里面编辑，编辑的步骤参考“三”。在退出母版后，若哪张幻灯片要应用某个模块的样式，则选中此幻灯片→单击“开始”选项卡→单击“版式”→在下拉列表中选择你需要的某个模块所在的母版版式即可应用。</a:t>
            </a:r>
            <a:endParaRPr lang="zh-CN" altLang="en-US" sz="1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7470" y="1440148"/>
            <a:ext cx="5706941" cy="3350779"/>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91" y="1611655"/>
            <a:ext cx="4425744" cy="28097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773850" y="1575317"/>
            <a:ext cx="2856371" cy="3927510"/>
            <a:chOff x="609600" y="1293091"/>
            <a:chExt cx="2142836" cy="2946400"/>
          </a:xfrm>
        </p:grpSpPr>
        <p:sp>
          <p:nvSpPr>
            <p:cNvPr id="22" name="矩形 21"/>
            <p:cNvSpPr/>
            <p:nvPr/>
          </p:nvSpPr>
          <p:spPr>
            <a:xfrm>
              <a:off x="609600" y="1293091"/>
              <a:ext cx="2142836" cy="2946400"/>
            </a:xfrm>
            <a:prstGeom prst="rect">
              <a:avLst/>
            </a:prstGeom>
            <a:solidFill>
              <a:schemeClr val="bg1"/>
            </a:solidFill>
            <a:ln>
              <a:noFill/>
            </a:ln>
            <a:effectLst>
              <a:outerShdw blurRad="1270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 name="矩形 22"/>
            <p:cNvSpPr/>
            <p:nvPr/>
          </p:nvSpPr>
          <p:spPr>
            <a:xfrm>
              <a:off x="609600" y="4091709"/>
              <a:ext cx="2142836" cy="147782"/>
            </a:xfrm>
            <a:prstGeom prst="rect">
              <a:avLst/>
            </a:prstGeom>
            <a:solidFill>
              <a:srgbClr val="D19B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24" name="组合 23"/>
          <p:cNvGrpSpPr/>
          <p:nvPr/>
        </p:nvGrpSpPr>
        <p:grpSpPr>
          <a:xfrm>
            <a:off x="4676737" y="1543768"/>
            <a:ext cx="2856371" cy="3927510"/>
            <a:chOff x="609600" y="1293091"/>
            <a:chExt cx="2142836" cy="2946400"/>
          </a:xfrm>
        </p:grpSpPr>
        <p:sp>
          <p:nvSpPr>
            <p:cNvPr id="25" name="矩形 24"/>
            <p:cNvSpPr/>
            <p:nvPr/>
          </p:nvSpPr>
          <p:spPr>
            <a:xfrm>
              <a:off x="609600" y="1293091"/>
              <a:ext cx="2142836" cy="2946400"/>
            </a:xfrm>
            <a:prstGeom prst="rect">
              <a:avLst/>
            </a:prstGeom>
            <a:solidFill>
              <a:schemeClr val="bg1"/>
            </a:solidFill>
            <a:ln>
              <a:noFill/>
            </a:ln>
            <a:effectLst>
              <a:outerShdw blurRad="1270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 name="矩形 25"/>
            <p:cNvSpPr/>
            <p:nvPr/>
          </p:nvSpPr>
          <p:spPr>
            <a:xfrm>
              <a:off x="609600" y="4091709"/>
              <a:ext cx="2142836" cy="147782"/>
            </a:xfrm>
            <a:prstGeom prst="rect">
              <a:avLst/>
            </a:prstGeom>
            <a:solidFill>
              <a:srgbClr val="F0CB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27" name="组合 26"/>
          <p:cNvGrpSpPr/>
          <p:nvPr/>
        </p:nvGrpSpPr>
        <p:grpSpPr>
          <a:xfrm>
            <a:off x="8579623" y="1575317"/>
            <a:ext cx="2856371" cy="3927510"/>
            <a:chOff x="609600" y="1293091"/>
            <a:chExt cx="2142836" cy="2946400"/>
          </a:xfrm>
        </p:grpSpPr>
        <p:sp>
          <p:nvSpPr>
            <p:cNvPr id="28" name="矩形 27"/>
            <p:cNvSpPr/>
            <p:nvPr/>
          </p:nvSpPr>
          <p:spPr>
            <a:xfrm>
              <a:off x="609600" y="1293091"/>
              <a:ext cx="2142836" cy="2946400"/>
            </a:xfrm>
            <a:prstGeom prst="rect">
              <a:avLst/>
            </a:prstGeom>
            <a:solidFill>
              <a:schemeClr val="bg1"/>
            </a:solidFill>
            <a:ln>
              <a:noFill/>
            </a:ln>
            <a:effectLst>
              <a:outerShdw blurRad="1270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 name="矩形 28"/>
            <p:cNvSpPr/>
            <p:nvPr/>
          </p:nvSpPr>
          <p:spPr>
            <a:xfrm>
              <a:off x="609600" y="4091709"/>
              <a:ext cx="2142836" cy="147782"/>
            </a:xfrm>
            <a:prstGeom prst="rect">
              <a:avLst/>
            </a:prstGeom>
            <a:solidFill>
              <a:srgbClr val="D5C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30" name="文本框 29" descr="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
          <p:cNvSpPr txBox="1"/>
          <p:nvPr/>
        </p:nvSpPr>
        <p:spPr>
          <a:xfrm>
            <a:off x="1288966" y="1779411"/>
            <a:ext cx="1826142" cy="584647"/>
          </a:xfrm>
          <a:prstGeom prst="rect">
            <a:avLst/>
          </a:prstGeom>
          <a:noFill/>
        </p:spPr>
        <p:txBody>
          <a:bodyPr wrap="none" rtlCol="0">
            <a:spAutoFit/>
          </a:bodyPr>
          <a:lstStyle/>
          <a:p>
            <a:pPr lvl="0" algn="ctr">
              <a:defRPr/>
            </a:pPr>
            <a:r>
              <a:rPr lang="zh-CN" altLang="en-US" sz="32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应对措施</a:t>
            </a:r>
            <a:endParaRPr lang="zh-CN" altLang="en-US" sz="32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 name="矩形 30" descr="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
          <p:cNvSpPr/>
          <p:nvPr/>
        </p:nvSpPr>
        <p:spPr>
          <a:xfrm>
            <a:off x="1083782" y="2338395"/>
            <a:ext cx="2263708" cy="2862322"/>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 为了完整的框架模块的设计和用户使用方便，各模块一般放在母版里面编辑，编辑的步骤参考“三”。在退出母版后，若哪张幻灯片要应用某个模块的样式，则选中此幻灯片→单击“开始”选项卡→单击“版式”→在下拉列表中选择你需要的某个模块所在的母版版式即可应用。</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 name="文本框 31" descr="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
          <p:cNvSpPr txBox="1"/>
          <p:nvPr/>
        </p:nvSpPr>
        <p:spPr>
          <a:xfrm>
            <a:off x="5191851" y="1779411"/>
            <a:ext cx="1826141" cy="584647"/>
          </a:xfrm>
          <a:prstGeom prst="rect">
            <a:avLst/>
          </a:prstGeom>
          <a:noFill/>
        </p:spPr>
        <p:txBody>
          <a:bodyPr wrap="none" rtlCol="0">
            <a:spAutoFit/>
          </a:bodyPr>
          <a:lstStyle/>
          <a:p>
            <a:pPr lvl="0" algn="ctr">
              <a:defRPr/>
            </a:pPr>
            <a:r>
              <a:rPr lang="zh-CN" altLang="en-US" sz="32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应对措施</a:t>
            </a:r>
            <a:endParaRPr lang="zh-CN" altLang="en-US" sz="32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 name="文本框 32" descr="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
          <p:cNvSpPr txBox="1"/>
          <p:nvPr/>
        </p:nvSpPr>
        <p:spPr>
          <a:xfrm>
            <a:off x="9094736" y="1779411"/>
            <a:ext cx="1826141" cy="584647"/>
          </a:xfrm>
          <a:prstGeom prst="rect">
            <a:avLst/>
          </a:prstGeom>
          <a:noFill/>
        </p:spPr>
        <p:txBody>
          <a:bodyPr wrap="none" rtlCol="0">
            <a:spAutoFit/>
          </a:bodyPr>
          <a:lstStyle/>
          <a:p>
            <a:pPr lvl="0" algn="ctr">
              <a:defRPr/>
            </a:pPr>
            <a:r>
              <a:rPr lang="zh-CN" altLang="en-US" sz="32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应对措施</a:t>
            </a:r>
            <a:endParaRPr lang="zh-CN" altLang="en-US" sz="32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 name="矩形 33" descr="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
          <p:cNvSpPr/>
          <p:nvPr/>
        </p:nvSpPr>
        <p:spPr>
          <a:xfrm>
            <a:off x="4969979" y="2338395"/>
            <a:ext cx="2263708" cy="286131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为了完整的框架模块的设计和用户使用方便，各模块一般放在母版里面编辑，编辑的步骤参考“三”。在退出母版后，若哪张幻灯片要应用某个模块的样式，则选中此幻灯片→单击“开始”选项卡→单击“版式”→在下拉列表中选择你需要的某个模块所在的母版版式</a:t>
            </a:r>
            <a:r>
              <a:rPr lang="en-US" altLang="zh-CN"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a:t>
            </a: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即可应用。</a:t>
            </a:r>
            <a:endParaRPr lang="en-US" altLang="zh-CN"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 name="矩形 34" descr="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
          <p:cNvSpPr/>
          <p:nvPr/>
        </p:nvSpPr>
        <p:spPr>
          <a:xfrm>
            <a:off x="8889552" y="2364058"/>
            <a:ext cx="2263708" cy="2862322"/>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 为了完整的框架模块的设计和用户使用方便，各模块一般放在母版里面编辑，编辑的步骤参考“三”。在退出母版后，若哪张幻灯片要应用某个模块的样式，则选中此幻灯片→单击“开始”选项卡→单击“版式”→在下拉列表中选择你需要的某个模块所在的母版版式即可应用。</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106333" y="1638153"/>
            <a:ext cx="7076018" cy="396240"/>
          </a:xfrm>
          <a:prstGeom prst="rect">
            <a:avLst/>
          </a:prstGeom>
          <a:solidFill>
            <a:srgbClr val="B9A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 name="矩形 15"/>
          <p:cNvSpPr/>
          <p:nvPr/>
        </p:nvSpPr>
        <p:spPr>
          <a:xfrm>
            <a:off x="1077887" y="2324361"/>
            <a:ext cx="6004549" cy="923330"/>
          </a:xfrm>
          <a:prstGeom prst="rect">
            <a:avLst/>
          </a:prstGeom>
        </p:spPr>
        <p:txBody>
          <a:bodyPr wrap="square">
            <a:spAutoFit/>
          </a:bodyPr>
          <a:lstStyle/>
          <a:p>
            <a:pP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阿里巴巴普惠体 R" panose="00020600040101010101" pitchFamily="18" charset="-122"/>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阿里巴巴普惠体 R" panose="00020600040101010101" pitchFamily="18" charset="-122"/>
              <a:sym typeface="汉仪细等线简" panose="00020600040101010101" pitchFamily="18" charset="-122"/>
            </a:endParaRPr>
          </a:p>
        </p:txBody>
      </p:sp>
      <p:sp>
        <p:nvSpPr>
          <p:cNvPr id="17" name="矩形 16"/>
          <p:cNvSpPr/>
          <p:nvPr/>
        </p:nvSpPr>
        <p:spPr>
          <a:xfrm>
            <a:off x="1039333" y="1516900"/>
            <a:ext cx="4057600" cy="646331"/>
          </a:xfrm>
          <a:prstGeom prst="rect">
            <a:avLst/>
          </a:prstGeom>
        </p:spPr>
        <p:txBody>
          <a:bodyPr wrap="square">
            <a:spAutoFit/>
          </a:bodyPr>
          <a:lstStyle/>
          <a:p>
            <a:r>
              <a:rPr lang="zh-CN" altLang="en-US" sz="36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工作经验总结</a:t>
            </a:r>
            <a:endParaRPr lang="en-US" altLang="zh-CN" sz="36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 name="矩形 17"/>
          <p:cNvSpPr/>
          <p:nvPr/>
        </p:nvSpPr>
        <p:spPr>
          <a:xfrm>
            <a:off x="1199408" y="3481042"/>
            <a:ext cx="6913503" cy="220376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19" name="组合"/>
          <p:cNvGrpSpPr/>
          <p:nvPr/>
        </p:nvGrpSpPr>
        <p:grpSpPr>
          <a:xfrm>
            <a:off x="8295061" y="2558467"/>
            <a:ext cx="2887290" cy="2722742"/>
            <a:chOff x="669925" y="1758275"/>
            <a:chExt cx="3112651" cy="2935261"/>
          </a:xfrm>
        </p:grpSpPr>
        <p:sp>
          <p:nvSpPr>
            <p:cNvPr id="20" name="文本框"/>
            <p:cNvSpPr txBox="1"/>
            <p:nvPr/>
          </p:nvSpPr>
          <p:spPr>
            <a:xfrm>
              <a:off x="669925" y="2205040"/>
              <a:ext cx="3112651" cy="2488496"/>
            </a:xfrm>
            <a:prstGeom prst="rect">
              <a:avLst/>
            </a:prstGeom>
          </p:spPr>
          <p:txBody>
            <a:bodyPr wrap="square">
              <a:spAutoFit/>
            </a:bodyPr>
            <a:lstStyle>
              <a:defPPr>
                <a:defRPr lang="zh-CN"/>
              </a:defPPr>
              <a:lvl1pPr algn="r">
                <a:lnSpc>
                  <a:spcPct val="150000"/>
                </a:lnSpc>
                <a:defRPr sz="1100" spc="200">
                  <a:solidFill>
                    <a:prstClr val="black">
                      <a:lumMod val="75000"/>
                      <a:lumOff val="25000"/>
                    </a:prstClr>
                  </a:solidFill>
                  <a:latin typeface="Calibri" panose="020F0502020204030204" pitchFamily="34" charset="0"/>
                  <a:ea typeface="微软雅黑" panose="020B0503020204020204" pitchFamily="34" charset="-122"/>
                  <a:cs typeface="+mn-ea"/>
                </a:defRPr>
              </a:lvl1pPr>
            </a:lstStyle>
            <a:p>
              <a:pPr algn="l"/>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图形中的图片（多因排版的需要，将图片填充在图形中）：选中图片→在窗口上方功能区位置单击→“绘图工具”</a:t>
              </a:r>
              <a:r>
                <a:rPr lang="en-US" altLang="zh-CN"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a:t>
              </a: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格式”→单击“形状填充”展开下拉菜单→选择“图片”→字弹出的“插入图片”的对话框窗口中选择需要的图片即可。</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 name="文本框"/>
            <p:cNvSpPr/>
            <p:nvPr/>
          </p:nvSpPr>
          <p:spPr>
            <a:xfrm>
              <a:off x="669925" y="1758275"/>
              <a:ext cx="3112651" cy="446763"/>
            </a:xfrm>
            <a:prstGeom prst="rect">
              <a:avLst/>
            </a:prstGeom>
          </p:spPr>
          <p:txBody>
            <a:bodyPr wrap="square" lIns="91440" tIns="45720" rIns="91440" bIns="4572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42900" lvl="0" indent="-342900">
                <a:buFont typeface="Wingdings" panose="05000000000000000000" pitchFamily="2" charset="2"/>
                <a:buChar char="n"/>
              </a:pPr>
              <a:r>
                <a:rPr lang="zh-CN" altLang="en-US" sz="20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经验总结</a:t>
              </a:r>
              <a:endParaRPr lang="zh-CN" altLang="en-US" sz="20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flipH="1">
            <a:off x="-1175016" y="2495572"/>
            <a:ext cx="2011142" cy="2264920"/>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1"/>
            </p:custDataLst>
          </p:nvPr>
        </p:nvSpPr>
        <p:spPr>
          <a:xfrm>
            <a:off x="4920846" y="1536513"/>
            <a:ext cx="2375522" cy="707886"/>
          </a:xfrm>
          <a:prstGeom prst="rect">
            <a:avLst/>
          </a:prstGeom>
        </p:spPr>
        <p:txBody>
          <a:bodyPr wrap="square">
            <a:spAutoFit/>
          </a:bodyPr>
          <a:lstStyle/>
          <a:p>
            <a:pPr lvl="0" algn="ctr" defTabSz="685800">
              <a:defRPr/>
            </a:pPr>
            <a:r>
              <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第四章</a:t>
            </a:r>
            <a:endParaRPr lang="en-US" altLang="zh-CN"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12"/>
            </p:custDataLst>
          </p:nvPr>
        </p:nvSpPr>
        <p:spPr>
          <a:xfrm>
            <a:off x="5221645" y="2093650"/>
            <a:ext cx="1777123" cy="276999"/>
          </a:xfrm>
          <a:prstGeom prst="rect">
            <a:avLst/>
          </a:prstGeom>
        </p:spPr>
        <p:txBody>
          <a:bodyPr wrap="square">
            <a:spAutoFit/>
          </a:bodyPr>
          <a:lstStyle/>
          <a:p>
            <a:pPr lvl="0" algn="ctr" defTabSz="685800">
              <a:defRPr/>
            </a:pPr>
            <a:r>
              <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PART FOUR</a:t>
            </a:r>
            <a:endPar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cxnSp>
        <p:nvCxnSpPr>
          <p:cNvPr id="16" name="直接连接符 15"/>
          <p:cNvCxnSpPr/>
          <p:nvPr/>
        </p:nvCxnSpPr>
        <p:spPr>
          <a:xfrm>
            <a:off x="5667170" y="2336862"/>
            <a:ext cx="884238" cy="0"/>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244436" y="2564545"/>
            <a:ext cx="5724644" cy="1200329"/>
          </a:xfrm>
          <a:prstGeom prst="rect">
            <a:avLst/>
          </a:prstGeom>
          <a:noFill/>
        </p:spPr>
        <p:txBody>
          <a:bodyPr wrap="none" rtlCol="0">
            <a:spAutoFit/>
          </a:bodyPr>
          <a:lstStyle/>
          <a:p>
            <a:pPr lvl="0" algn="ctr" defTabSz="609600">
              <a:defRPr/>
            </a:pPr>
            <a:r>
              <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下步工作计划</a:t>
            </a:r>
            <a:endPar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18" name="文本框 17"/>
          <p:cNvSpPr txBox="1"/>
          <p:nvPr/>
        </p:nvSpPr>
        <p:spPr>
          <a:xfrm>
            <a:off x="5091292" y="3849546"/>
            <a:ext cx="2036135" cy="369332"/>
          </a:xfrm>
          <a:prstGeom prst="rect">
            <a:avLst/>
          </a:prstGeom>
          <a:noFill/>
        </p:spPr>
        <p:txBody>
          <a:bodyPr wrap="none" rtlCol="0">
            <a:spAutoFit/>
          </a:bodyPr>
          <a:lstStyle/>
          <a:p>
            <a:pPr lvl="0" algn="ctr" defTabSz="609600">
              <a:defRPr/>
            </a:pPr>
            <a:r>
              <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Next Work Planning</a:t>
            </a:r>
            <a:endPar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p:txBody>
      </p:sp>
      <p:sp>
        <p:nvSpPr>
          <p:cNvPr id="22" name="矩形 21"/>
          <p:cNvSpPr/>
          <p:nvPr/>
        </p:nvSpPr>
        <p:spPr>
          <a:xfrm>
            <a:off x="3987801" y="4175717"/>
            <a:ext cx="4216402" cy="584775"/>
          </a:xfrm>
          <a:prstGeom prst="rect">
            <a:avLst/>
          </a:prstGeom>
        </p:spPr>
        <p:txBody>
          <a:bodyPr wrap="square">
            <a:spAutoFit/>
          </a:bodyPr>
          <a:lstStyle/>
          <a:p>
            <a:pPr algn="ctr"/>
            <a:r>
              <a:rPr lang="en-US" altLang="zh-CN"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rPr>
              <a:t>Only when you study hard, can you say no to the regular life. Only when you have the life capital you like, can you dare to pursue your dream boldly. Before you plan to live your favorite lifestyle, you have to work hard. This is your capital. In fact, the best time is today.</a:t>
            </a:r>
            <a:endParaRPr lang="zh-CN" altLang="en-US"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202176" y="1394108"/>
            <a:ext cx="6584709" cy="4395788"/>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 name="矩形 17"/>
          <p:cNvSpPr/>
          <p:nvPr/>
        </p:nvSpPr>
        <p:spPr>
          <a:xfrm>
            <a:off x="8995296" y="1394108"/>
            <a:ext cx="2374900" cy="4395788"/>
          </a:xfrm>
          <a:prstGeom prst="rect">
            <a:avLst/>
          </a:prstGeom>
          <a:solidFill>
            <a:srgbClr val="D8A99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 name="矩形 18"/>
          <p:cNvSpPr/>
          <p:nvPr/>
        </p:nvSpPr>
        <p:spPr>
          <a:xfrm>
            <a:off x="469839" y="1622708"/>
            <a:ext cx="6156327" cy="1016000"/>
          </a:xfrm>
          <a:prstGeom prst="rect">
            <a:avLst/>
          </a:prstGeom>
          <a:solidFill>
            <a:srgbClr val="F0C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 name="矩形 19"/>
          <p:cNvSpPr/>
          <p:nvPr/>
        </p:nvSpPr>
        <p:spPr>
          <a:xfrm>
            <a:off x="1102634" y="3342274"/>
            <a:ext cx="3756642" cy="572464"/>
          </a:xfrm>
          <a:prstGeom prst="rect">
            <a:avLst/>
          </a:prstGeom>
        </p:spPr>
        <p:txBody>
          <a:bodyPr wrap="square">
            <a:spAutoFit/>
          </a:bodyPr>
          <a:lstStyle/>
          <a:p>
            <a:pPr>
              <a:lnSpc>
                <a:spcPct val="120000"/>
              </a:lnSpc>
            </a:pPr>
            <a:r>
              <a:rPr lang="zh-CN" altLang="en-US" sz="1300" kern="100" dirty="0">
                <a:solidFill>
                  <a:schemeClr val="tx1">
                    <a:lumMod val="65000"/>
                    <a:lumOff val="35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保留图片的格式和动画效果不变，请不要直接删除图片，只将图片替换就可以</a:t>
            </a:r>
            <a:endParaRPr lang="zh-CN" altLang="en-US" sz="1300" kern="100" dirty="0">
              <a:solidFill>
                <a:schemeClr val="tx1">
                  <a:lumMod val="65000"/>
                  <a:lumOff val="35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endParaRPr>
          </a:p>
        </p:txBody>
      </p:sp>
      <p:sp>
        <p:nvSpPr>
          <p:cNvPr id="21" name="矩形 20"/>
          <p:cNvSpPr/>
          <p:nvPr/>
        </p:nvSpPr>
        <p:spPr>
          <a:xfrm>
            <a:off x="1102634" y="4258468"/>
            <a:ext cx="3756642" cy="1292662"/>
          </a:xfrm>
          <a:prstGeom prst="rect">
            <a:avLst/>
          </a:prstGeom>
        </p:spPr>
        <p:txBody>
          <a:bodyPr wrap="square">
            <a:spAutoFit/>
          </a:bodyPr>
          <a:lstStyle/>
          <a:p>
            <a:pPr>
              <a:lnSpc>
                <a:spcPct val="120000"/>
              </a:lnSpc>
            </a:pPr>
            <a:r>
              <a:rPr lang="zh-CN" altLang="en-US" sz="1300" kern="100" dirty="0">
                <a:solidFill>
                  <a:schemeClr val="tx1">
                    <a:lumMod val="65000"/>
                    <a:lumOff val="35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保留图片的格式和动画效果不变，请不要直接删除图片，只将图片替换就可以。  情况</a:t>
            </a:r>
            <a:r>
              <a:rPr lang="en-US" altLang="zh-CN" sz="1300" kern="100" dirty="0">
                <a:solidFill>
                  <a:schemeClr val="tx1">
                    <a:lumMod val="65000"/>
                    <a:lumOff val="35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1</a:t>
            </a:r>
            <a:r>
              <a:rPr lang="zh-CN" altLang="en-US" sz="1300" kern="100" dirty="0">
                <a:solidFill>
                  <a:schemeClr val="tx1">
                    <a:lumMod val="65000"/>
                    <a:lumOff val="35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：若是直接插入的图  片：则右击图片→选择“更改图片”→在弹出的对话框窗口中重新选择你需要插入的图片即可。</a:t>
            </a:r>
            <a:endParaRPr lang="zh-CN" altLang="en-US" sz="1300" kern="100" dirty="0">
              <a:solidFill>
                <a:schemeClr val="tx1">
                  <a:lumMod val="65000"/>
                  <a:lumOff val="35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endParaRPr>
          </a:p>
        </p:txBody>
      </p:sp>
      <p:sp>
        <p:nvSpPr>
          <p:cNvPr id="22" name="文本框 21"/>
          <p:cNvSpPr txBox="1"/>
          <p:nvPr/>
        </p:nvSpPr>
        <p:spPr>
          <a:xfrm>
            <a:off x="357126" y="3253753"/>
            <a:ext cx="749300" cy="769441"/>
          </a:xfrm>
          <a:prstGeom prst="rect">
            <a:avLst/>
          </a:prstGeom>
          <a:noFill/>
        </p:spPr>
        <p:txBody>
          <a:bodyPr wrap="square" rtlCol="0">
            <a:spAutoFit/>
          </a:bodyPr>
          <a:lstStyle/>
          <a:p>
            <a:pPr algn="ctr"/>
            <a:r>
              <a:rPr lang="en-US" altLang="zh-CN" sz="4400" dirty="0">
                <a:solidFill>
                  <a:srgbClr val="938177"/>
                </a:solidFill>
                <a:latin typeface="汉仪细等线简" panose="00020600040101010101" pitchFamily="18" charset="-122"/>
                <a:ea typeface="汉仪细等线简" panose="00020600040101010101" pitchFamily="18" charset="-122"/>
                <a:sym typeface="汉仪细等线简" panose="00020600040101010101" pitchFamily="18" charset="-122"/>
              </a:rPr>
              <a:t>1</a:t>
            </a:r>
            <a:endParaRPr lang="zh-CN" altLang="en-US" sz="4400" dirty="0">
              <a:solidFill>
                <a:srgbClr val="938177"/>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 name="文本框 22"/>
          <p:cNvSpPr txBox="1"/>
          <p:nvPr/>
        </p:nvSpPr>
        <p:spPr>
          <a:xfrm>
            <a:off x="357126" y="4169947"/>
            <a:ext cx="749300" cy="769441"/>
          </a:xfrm>
          <a:prstGeom prst="rect">
            <a:avLst/>
          </a:prstGeom>
          <a:noFill/>
        </p:spPr>
        <p:txBody>
          <a:bodyPr wrap="square" rtlCol="0">
            <a:spAutoFit/>
          </a:bodyPr>
          <a:lstStyle/>
          <a:p>
            <a:pPr algn="ctr"/>
            <a:r>
              <a:rPr lang="en-US" altLang="zh-CN" sz="4400" dirty="0">
                <a:solidFill>
                  <a:srgbClr val="938177"/>
                </a:solidFill>
                <a:latin typeface="汉仪细等线简" panose="00020600040101010101" pitchFamily="18" charset="-122"/>
                <a:ea typeface="汉仪细等线简" panose="00020600040101010101" pitchFamily="18" charset="-122"/>
                <a:sym typeface="汉仪细等线简" panose="00020600040101010101" pitchFamily="18" charset="-122"/>
              </a:rPr>
              <a:t>2</a:t>
            </a:r>
            <a:endParaRPr lang="zh-CN" altLang="en-US" sz="4400" dirty="0">
              <a:solidFill>
                <a:srgbClr val="938177"/>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 name="矩形 23"/>
          <p:cNvSpPr/>
          <p:nvPr/>
        </p:nvSpPr>
        <p:spPr>
          <a:xfrm>
            <a:off x="765249" y="1620920"/>
            <a:ext cx="6361037" cy="1015663"/>
          </a:xfrm>
          <a:prstGeom prst="rect">
            <a:avLst/>
          </a:prstGeom>
        </p:spPr>
        <p:txBody>
          <a:bodyPr wrap="none">
            <a:spAutoFit/>
          </a:bodyPr>
          <a:lstStyle/>
          <a:p>
            <a:r>
              <a:rPr lang="en-US" altLang="zh-CN" sz="60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Next Work Planning</a:t>
            </a:r>
            <a:endParaRPr lang="en-US" altLang="zh-CN" sz="60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 name="矩形 25"/>
          <p:cNvSpPr/>
          <p:nvPr/>
        </p:nvSpPr>
        <p:spPr>
          <a:xfrm>
            <a:off x="10207368" y="1957702"/>
            <a:ext cx="800219" cy="2144177"/>
          </a:xfrm>
          <a:prstGeom prst="rect">
            <a:avLst/>
          </a:prstGeom>
        </p:spPr>
        <p:txBody>
          <a:bodyPr vert="eaVert" wrap="none">
            <a:spAutoFit/>
          </a:bodyPr>
          <a:lstStyle/>
          <a:p>
            <a:r>
              <a:rPr lang="zh-CN" altLang="en-US" sz="40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工作计划</a:t>
            </a:r>
            <a:endParaRPr lang="zh-CN" altLang="en-US" sz="40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 name="矩形 26"/>
          <p:cNvSpPr/>
          <p:nvPr/>
        </p:nvSpPr>
        <p:spPr>
          <a:xfrm>
            <a:off x="9348224" y="1838320"/>
            <a:ext cx="1071062" cy="3806094"/>
          </a:xfrm>
          <a:prstGeom prst="rect">
            <a:avLst/>
          </a:prstGeom>
        </p:spPr>
        <p:txBody>
          <a:bodyPr vert="eaVert" wrap="square">
            <a:spAutoFit/>
          </a:bodyPr>
          <a:lstStyle/>
          <a:p>
            <a:pPr>
              <a:lnSpc>
                <a:spcPct val="120000"/>
              </a:lnSpc>
            </a:pPr>
            <a:r>
              <a:rPr lang="zh-CN" altLang="en-US" sz="1200" kern="100" dirty="0">
                <a:solidFill>
                  <a:schemeClr val="bg1">
                    <a:alpha val="7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保留图片的格式和动画效果不变，请不要直接删除图片，只将图片替换就可以。  情况</a:t>
            </a:r>
            <a:r>
              <a:rPr lang="en-US" altLang="zh-CN" sz="1200" kern="100" dirty="0">
                <a:solidFill>
                  <a:schemeClr val="bg1">
                    <a:alpha val="7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1</a:t>
            </a:r>
            <a:r>
              <a:rPr lang="zh-CN" altLang="en-US" sz="1200" kern="100" dirty="0">
                <a:solidFill>
                  <a:schemeClr val="bg1">
                    <a:alpha val="7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：若是直接插入的图  片：则右击图片→选择“更改图片”→在弹出的对话框窗口中重新选择你需要插入的图片即可。</a:t>
            </a:r>
            <a:endParaRPr lang="zh-CN" altLang="en-US" sz="1200" kern="100" dirty="0">
              <a:solidFill>
                <a:schemeClr val="bg1">
                  <a:alpha val="7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p:nvPr/>
        </p:nvSpPr>
        <p:spPr>
          <a:xfrm>
            <a:off x="1059296" y="3523056"/>
            <a:ext cx="10073409" cy="58220"/>
          </a:xfrm>
          <a:prstGeom prst="rect">
            <a:avLst/>
          </a:prstGeom>
          <a:solidFill>
            <a:srgbClr val="D8CFC0"/>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endParaRPr lang="en-US" sz="9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 name="Oval 5"/>
          <p:cNvSpPr>
            <a:spLocks noChangeAspect="1"/>
          </p:cNvSpPr>
          <p:nvPr/>
        </p:nvSpPr>
        <p:spPr>
          <a:xfrm>
            <a:off x="1703512" y="3126908"/>
            <a:ext cx="792088" cy="792295"/>
          </a:xfrm>
          <a:prstGeom prst="ellipse">
            <a:avLst/>
          </a:prstGeom>
          <a:solidFill>
            <a:srgbClr val="D8A99B"/>
          </a:solidFill>
          <a:ln w="38100" cmpd="sng">
            <a:solidFill>
              <a:srgbClr val="D8CFC0"/>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r>
              <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1</a:t>
            </a:r>
            <a:endPar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 name="TextBox 61"/>
          <p:cNvSpPr txBox="1"/>
          <p:nvPr/>
        </p:nvSpPr>
        <p:spPr>
          <a:xfrm>
            <a:off x="1212789" y="2323320"/>
            <a:ext cx="4061944" cy="646331"/>
          </a:xfrm>
          <a:prstGeom prst="rect">
            <a:avLst/>
          </a:prstGeom>
          <a:noFill/>
        </p:spPr>
        <p:txBody>
          <a:bodyPr wrap="square" lIns="0" tIns="0" rIns="0" bIns="0" rtlCol="0">
            <a:spAutoFit/>
          </a:bodyPr>
          <a:lstStyle/>
          <a:p>
            <a:pPr>
              <a:defRPr/>
            </a:pPr>
            <a:r>
              <a:rPr lang="zh-CN" altLang="en-US" sz="105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en-US" sz="1050"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Light" panose="020B0303030202020304" pitchFamily="34" charset="0"/>
              <a:sym typeface="汉仪细等线简" panose="00020600040101010101" pitchFamily="18" charset="-122"/>
            </a:endParaRPr>
          </a:p>
        </p:txBody>
      </p:sp>
      <p:sp>
        <p:nvSpPr>
          <p:cNvPr id="15" name="TextBox 62"/>
          <p:cNvSpPr txBox="1"/>
          <p:nvPr/>
        </p:nvSpPr>
        <p:spPr>
          <a:xfrm>
            <a:off x="1212789" y="1882937"/>
            <a:ext cx="2565621" cy="369332"/>
          </a:xfrm>
          <a:prstGeom prst="rect">
            <a:avLst/>
          </a:prstGeom>
          <a:noFill/>
        </p:spPr>
        <p:txBody>
          <a:bodyPr wrap="square" lIns="0" tIns="0" rIns="0" bIns="0" rtlCol="0">
            <a:spAutoFit/>
          </a:bodyPr>
          <a:lstStyle/>
          <a:p>
            <a:r>
              <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rPr>
              <a:t>下步工作计划</a:t>
            </a:r>
            <a:endPar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endParaRPr>
          </a:p>
        </p:txBody>
      </p:sp>
      <p:sp>
        <p:nvSpPr>
          <p:cNvPr id="16" name="TextBox 61"/>
          <p:cNvSpPr txBox="1"/>
          <p:nvPr/>
        </p:nvSpPr>
        <p:spPr>
          <a:xfrm>
            <a:off x="1677634" y="4637294"/>
            <a:ext cx="4061944" cy="646331"/>
          </a:xfrm>
          <a:prstGeom prst="rect">
            <a:avLst/>
          </a:prstGeom>
          <a:noFill/>
        </p:spPr>
        <p:txBody>
          <a:bodyPr wrap="square" lIns="0" tIns="0" rIns="0" bIns="0" rtlCol="0">
            <a:spAutoFit/>
          </a:bodyPr>
          <a:lstStyle/>
          <a:p>
            <a:pPr algn="r">
              <a:defRPr/>
            </a:pPr>
            <a:r>
              <a:rPr lang="zh-CN" altLang="en-US" sz="1050"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Light" panose="020B0303030202020304" pitchFamily="34" charset="0"/>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en-US" sz="1050"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Light" panose="020B0303030202020304" pitchFamily="34" charset="0"/>
              <a:sym typeface="汉仪细等线简" panose="00020600040101010101" pitchFamily="18" charset="-122"/>
            </a:endParaRPr>
          </a:p>
        </p:txBody>
      </p:sp>
      <p:sp>
        <p:nvSpPr>
          <p:cNvPr id="25" name="TextBox 61"/>
          <p:cNvSpPr txBox="1"/>
          <p:nvPr/>
        </p:nvSpPr>
        <p:spPr>
          <a:xfrm>
            <a:off x="6745685" y="2323320"/>
            <a:ext cx="4061944" cy="646331"/>
          </a:xfrm>
          <a:prstGeom prst="rect">
            <a:avLst/>
          </a:prstGeom>
          <a:noFill/>
        </p:spPr>
        <p:txBody>
          <a:bodyPr wrap="square" lIns="0" tIns="0" rIns="0" bIns="0" rtlCol="0">
            <a:spAutoFit/>
          </a:bodyPr>
          <a:lstStyle/>
          <a:p>
            <a:pPr>
              <a:defRPr/>
            </a:pPr>
            <a:r>
              <a:rPr lang="zh-CN" altLang="en-US" sz="105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en-US" sz="1050"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Light" panose="020B0303030202020304" pitchFamily="34" charset="0"/>
              <a:sym typeface="汉仪细等线简" panose="00020600040101010101" pitchFamily="18" charset="-122"/>
            </a:endParaRPr>
          </a:p>
        </p:txBody>
      </p:sp>
      <p:sp>
        <p:nvSpPr>
          <p:cNvPr id="28" name="TextBox 61"/>
          <p:cNvSpPr txBox="1"/>
          <p:nvPr/>
        </p:nvSpPr>
        <p:spPr>
          <a:xfrm>
            <a:off x="7162649" y="4637294"/>
            <a:ext cx="4061944" cy="646331"/>
          </a:xfrm>
          <a:prstGeom prst="rect">
            <a:avLst/>
          </a:prstGeom>
          <a:noFill/>
        </p:spPr>
        <p:txBody>
          <a:bodyPr wrap="square" lIns="0" tIns="0" rIns="0" bIns="0" rtlCol="0">
            <a:spAutoFit/>
          </a:bodyPr>
          <a:lstStyle/>
          <a:p>
            <a:pPr algn="r">
              <a:defRPr/>
            </a:pPr>
            <a:r>
              <a:rPr lang="zh-CN" altLang="en-US" sz="105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en-US" sz="1050"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Light" panose="020B0303030202020304" pitchFamily="34" charset="0"/>
              <a:sym typeface="汉仪细等线简" panose="00020600040101010101" pitchFamily="18" charset="-122"/>
            </a:endParaRPr>
          </a:p>
        </p:txBody>
      </p:sp>
      <p:sp>
        <p:nvSpPr>
          <p:cNvPr id="29" name="TextBox 62"/>
          <p:cNvSpPr txBox="1"/>
          <p:nvPr/>
        </p:nvSpPr>
        <p:spPr>
          <a:xfrm>
            <a:off x="6733153" y="1882937"/>
            <a:ext cx="2565621" cy="369332"/>
          </a:xfrm>
          <a:prstGeom prst="rect">
            <a:avLst/>
          </a:prstGeom>
          <a:noFill/>
        </p:spPr>
        <p:txBody>
          <a:bodyPr wrap="square" lIns="0" tIns="0" rIns="0" bIns="0" rtlCol="0">
            <a:spAutoFit/>
          </a:bodyPr>
          <a:lstStyle/>
          <a:p>
            <a:r>
              <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rPr>
              <a:t>下步工作计划</a:t>
            </a:r>
            <a:endPar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endParaRPr>
          </a:p>
        </p:txBody>
      </p:sp>
      <p:sp>
        <p:nvSpPr>
          <p:cNvPr id="30" name="TextBox 62"/>
          <p:cNvSpPr txBox="1"/>
          <p:nvPr/>
        </p:nvSpPr>
        <p:spPr>
          <a:xfrm>
            <a:off x="3864223" y="4224832"/>
            <a:ext cx="2565621" cy="369332"/>
          </a:xfrm>
          <a:prstGeom prst="rect">
            <a:avLst/>
          </a:prstGeom>
          <a:noFill/>
        </p:spPr>
        <p:txBody>
          <a:bodyPr wrap="square" lIns="0" tIns="0" rIns="0" bIns="0" rtlCol="0">
            <a:spAutoFit/>
          </a:bodyPr>
          <a:lstStyle/>
          <a:p>
            <a:r>
              <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rPr>
              <a:t>下步工作计划</a:t>
            </a:r>
            <a:endPar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endParaRPr>
          </a:p>
        </p:txBody>
      </p:sp>
      <p:sp>
        <p:nvSpPr>
          <p:cNvPr id="31" name="TextBox 62"/>
          <p:cNvSpPr txBox="1"/>
          <p:nvPr/>
        </p:nvSpPr>
        <p:spPr>
          <a:xfrm>
            <a:off x="9382286" y="4224832"/>
            <a:ext cx="2565621" cy="369332"/>
          </a:xfrm>
          <a:prstGeom prst="rect">
            <a:avLst/>
          </a:prstGeom>
          <a:noFill/>
        </p:spPr>
        <p:txBody>
          <a:bodyPr wrap="square" lIns="0" tIns="0" rIns="0" bIns="0" rtlCol="0">
            <a:spAutoFit/>
          </a:bodyPr>
          <a:lstStyle/>
          <a:p>
            <a:r>
              <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rPr>
              <a:t>下步工作计划</a:t>
            </a:r>
            <a:endPar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cs typeface="Clear Sans" panose="020B0503030202020304" pitchFamily="34" charset="0"/>
              <a:sym typeface="汉仪细等线简" panose="00020600040101010101" pitchFamily="18" charset="-122"/>
            </a:endParaRPr>
          </a:p>
        </p:txBody>
      </p:sp>
      <p:sp>
        <p:nvSpPr>
          <p:cNvPr id="32" name="Oval 5"/>
          <p:cNvSpPr>
            <a:spLocks noChangeAspect="1"/>
          </p:cNvSpPr>
          <p:nvPr/>
        </p:nvSpPr>
        <p:spPr>
          <a:xfrm>
            <a:off x="4343805" y="3126908"/>
            <a:ext cx="792088" cy="792295"/>
          </a:xfrm>
          <a:prstGeom prst="ellipse">
            <a:avLst/>
          </a:prstGeom>
          <a:solidFill>
            <a:srgbClr val="F0CB8D"/>
          </a:solidFill>
          <a:ln w="38100" cmpd="sng">
            <a:solidFill>
              <a:srgbClr val="D8CFC0"/>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r>
              <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2</a:t>
            </a:r>
            <a:endPar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 name="Oval 5"/>
          <p:cNvSpPr>
            <a:spLocks noChangeAspect="1"/>
          </p:cNvSpPr>
          <p:nvPr/>
        </p:nvSpPr>
        <p:spPr>
          <a:xfrm>
            <a:off x="6984098" y="3126908"/>
            <a:ext cx="792088" cy="792295"/>
          </a:xfrm>
          <a:prstGeom prst="ellipse">
            <a:avLst/>
          </a:prstGeom>
          <a:solidFill>
            <a:srgbClr val="D8A99B"/>
          </a:solidFill>
          <a:ln w="38100" cmpd="sng">
            <a:solidFill>
              <a:srgbClr val="D8CFC0"/>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r>
              <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3</a:t>
            </a:r>
            <a:endPar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 name="Oval 5"/>
          <p:cNvSpPr>
            <a:spLocks noChangeAspect="1"/>
          </p:cNvSpPr>
          <p:nvPr/>
        </p:nvSpPr>
        <p:spPr>
          <a:xfrm>
            <a:off x="9624392" y="3126908"/>
            <a:ext cx="792088" cy="792295"/>
          </a:xfrm>
          <a:prstGeom prst="ellipse">
            <a:avLst/>
          </a:prstGeom>
          <a:solidFill>
            <a:srgbClr val="F0CB8D"/>
          </a:solidFill>
          <a:ln w="38100" cmpd="sng">
            <a:solidFill>
              <a:srgbClr val="D8CFC0"/>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a:r>
              <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4</a:t>
            </a:r>
            <a:endParaRPr lang="en-US" sz="54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圆角 10"/>
          <p:cNvSpPr/>
          <p:nvPr/>
        </p:nvSpPr>
        <p:spPr>
          <a:xfrm>
            <a:off x="1334484" y="2015220"/>
            <a:ext cx="3867957" cy="1253194"/>
          </a:xfrm>
          <a:prstGeom prst="roundRect">
            <a:avLst>
              <a:gd name="adj" fmla="val 10733"/>
            </a:avLst>
          </a:prstGeom>
          <a:noFill/>
          <a:ln>
            <a:solidFill>
              <a:srgbClr val="849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 name="矩形 42"/>
          <p:cNvSpPr/>
          <p:nvPr/>
        </p:nvSpPr>
        <p:spPr>
          <a:xfrm>
            <a:off x="1421897" y="2243929"/>
            <a:ext cx="3702487" cy="92333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为了完整的框架模块的设计和用户使用方便，各模块一般放在母版里面编辑，编辑的步骤参考“三”。在退出母版后，若哪张幻灯片要应用某个模块的样式</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44" name="矩形: 圆角 16"/>
          <p:cNvSpPr/>
          <p:nvPr/>
        </p:nvSpPr>
        <p:spPr>
          <a:xfrm>
            <a:off x="1334484" y="4346219"/>
            <a:ext cx="3867957" cy="1253194"/>
          </a:xfrm>
          <a:prstGeom prst="roundRect">
            <a:avLst>
              <a:gd name="adj" fmla="val 10733"/>
            </a:avLst>
          </a:prstGeom>
          <a:noFill/>
          <a:ln>
            <a:solidFill>
              <a:srgbClr val="849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 name="矩形 44"/>
          <p:cNvSpPr/>
          <p:nvPr/>
        </p:nvSpPr>
        <p:spPr>
          <a:xfrm>
            <a:off x="1421897" y="4574928"/>
            <a:ext cx="3702487" cy="92333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为了完整的框架模块的设计和用户使用方便，各模块一般放在母版里面编辑，编辑的步骤参考“三”。在退出母版后，若哪张幻灯片要应用某个模块的样式</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46" name="矩形: 圆角 20"/>
          <p:cNvSpPr/>
          <p:nvPr/>
        </p:nvSpPr>
        <p:spPr>
          <a:xfrm>
            <a:off x="6989561" y="2015220"/>
            <a:ext cx="3867957" cy="1253194"/>
          </a:xfrm>
          <a:prstGeom prst="roundRect">
            <a:avLst>
              <a:gd name="adj" fmla="val 10733"/>
            </a:avLst>
          </a:prstGeom>
          <a:noFill/>
          <a:ln>
            <a:solidFill>
              <a:srgbClr val="849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7" name="矩形 46"/>
          <p:cNvSpPr/>
          <p:nvPr/>
        </p:nvSpPr>
        <p:spPr>
          <a:xfrm>
            <a:off x="7076974" y="2243929"/>
            <a:ext cx="3702487" cy="92333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为了完整的框架模块的设计和用户使用方便，各模块一般放在母版里面编辑，编辑的步骤参考“三”。在退出母版后，若哪张幻灯片要应用某个模块的样式</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48" name="矩形: 圆角 24"/>
          <p:cNvSpPr/>
          <p:nvPr/>
        </p:nvSpPr>
        <p:spPr>
          <a:xfrm>
            <a:off x="6989561" y="4346219"/>
            <a:ext cx="3867957" cy="1253194"/>
          </a:xfrm>
          <a:prstGeom prst="roundRect">
            <a:avLst>
              <a:gd name="adj" fmla="val 10733"/>
            </a:avLst>
          </a:prstGeom>
          <a:noFill/>
          <a:ln>
            <a:solidFill>
              <a:srgbClr val="8496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9" name="矩形 48"/>
          <p:cNvSpPr/>
          <p:nvPr/>
        </p:nvSpPr>
        <p:spPr>
          <a:xfrm>
            <a:off x="7076974" y="4574928"/>
            <a:ext cx="3702487" cy="923330"/>
          </a:xfrm>
          <a:prstGeom prst="rect">
            <a:avLst/>
          </a:prstGeom>
        </p:spPr>
        <p:txBody>
          <a:bodyPr wrap="square">
            <a:spAutoFit/>
          </a:bodyPr>
          <a:lstStyle/>
          <a:p>
            <a:pPr algn="ct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为了完整的框架模块的设计和用户使用方便，各模块一般放在母版里面编辑，编辑的步骤参考“三”。在退出母版后，若哪张幻灯片要应用某个模块的样式</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50" name="椭圆 49"/>
          <p:cNvSpPr/>
          <p:nvPr/>
        </p:nvSpPr>
        <p:spPr>
          <a:xfrm>
            <a:off x="5431256" y="3016731"/>
            <a:ext cx="1330799" cy="1330799"/>
          </a:xfrm>
          <a:prstGeom prst="ellipse">
            <a:avLst/>
          </a:prstGeom>
          <a:solidFill>
            <a:srgbClr val="F0C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51" name="图片 50" descr="图片包含 游戏机&#10;&#10;描述已自动生成"/>
          <p:cNvPicPr>
            <a:picLocks noChangeAspect="1"/>
          </p:cNvPicPr>
          <p:nvPr/>
        </p:nvPicPr>
        <p:blipFill rotWithShape="1">
          <a:blip r:embed="rId1" cstate="print">
            <a:duotone>
              <a:schemeClr val="bg2">
                <a:shade val="45000"/>
                <a:satMod val="135000"/>
              </a:schemeClr>
              <a:prstClr val="white"/>
            </a:duotone>
            <a:extLst>
              <a:ext uri="{28A0092B-C50C-407E-A947-70E740481C1C}">
                <a14:useLocalDpi xmlns:a14="http://schemas.microsoft.com/office/drawing/2010/main" val="0"/>
              </a:ext>
            </a:extLst>
          </a:blip>
          <a:srcRect l="14280" t="45557" r="11781" b="47910"/>
          <a:stretch>
            <a:fillRect/>
          </a:stretch>
        </p:blipFill>
        <p:spPr>
          <a:xfrm>
            <a:off x="1459707" y="3270905"/>
            <a:ext cx="3702764" cy="205701"/>
          </a:xfrm>
          <a:prstGeom prst="rect">
            <a:avLst/>
          </a:prstGeom>
        </p:spPr>
      </p:pic>
      <p:pic>
        <p:nvPicPr>
          <p:cNvPr id="52" name="图片 51" descr="图片包含 游戏机&#10;&#10;描述已自动生成"/>
          <p:cNvPicPr>
            <a:picLocks noChangeAspect="1"/>
          </p:cNvPicPr>
          <p:nvPr/>
        </p:nvPicPr>
        <p:blipFill rotWithShape="1">
          <a:blip r:embed="rId1" cstate="print">
            <a:duotone>
              <a:schemeClr val="bg2">
                <a:shade val="45000"/>
                <a:satMod val="135000"/>
              </a:schemeClr>
              <a:prstClr val="white"/>
            </a:duotone>
            <a:extLst>
              <a:ext uri="{28A0092B-C50C-407E-A947-70E740481C1C}">
                <a14:useLocalDpi xmlns:a14="http://schemas.microsoft.com/office/drawing/2010/main" val="0"/>
              </a:ext>
            </a:extLst>
          </a:blip>
          <a:srcRect l="14280" t="45557" r="11781" b="47910"/>
          <a:stretch>
            <a:fillRect/>
          </a:stretch>
        </p:blipFill>
        <p:spPr>
          <a:xfrm>
            <a:off x="1459707" y="5595944"/>
            <a:ext cx="3702764" cy="205701"/>
          </a:xfrm>
          <a:prstGeom prst="rect">
            <a:avLst/>
          </a:prstGeom>
        </p:spPr>
      </p:pic>
      <p:pic>
        <p:nvPicPr>
          <p:cNvPr id="53" name="图片 52" descr="图片包含 游戏机&#10;&#10;描述已自动生成"/>
          <p:cNvPicPr>
            <a:picLocks noChangeAspect="1"/>
          </p:cNvPicPr>
          <p:nvPr/>
        </p:nvPicPr>
        <p:blipFill rotWithShape="1">
          <a:blip r:embed="rId1" cstate="print">
            <a:duotone>
              <a:schemeClr val="bg2">
                <a:shade val="45000"/>
                <a:satMod val="135000"/>
              </a:schemeClr>
              <a:prstClr val="white"/>
            </a:duotone>
            <a:extLst>
              <a:ext uri="{28A0092B-C50C-407E-A947-70E740481C1C}">
                <a14:useLocalDpi xmlns:a14="http://schemas.microsoft.com/office/drawing/2010/main" val="0"/>
              </a:ext>
            </a:extLst>
          </a:blip>
          <a:srcRect l="14280" t="45557" r="11781" b="47910"/>
          <a:stretch>
            <a:fillRect/>
          </a:stretch>
        </p:blipFill>
        <p:spPr>
          <a:xfrm>
            <a:off x="7112003" y="3270905"/>
            <a:ext cx="3702764" cy="205701"/>
          </a:xfrm>
          <a:prstGeom prst="rect">
            <a:avLst/>
          </a:prstGeom>
        </p:spPr>
      </p:pic>
      <p:pic>
        <p:nvPicPr>
          <p:cNvPr id="54" name="图片 53" descr="图片包含 游戏机&#10;&#10;描述已自动生成"/>
          <p:cNvPicPr>
            <a:picLocks noChangeAspect="1"/>
          </p:cNvPicPr>
          <p:nvPr/>
        </p:nvPicPr>
        <p:blipFill rotWithShape="1">
          <a:blip r:embed="rId1" cstate="print">
            <a:duotone>
              <a:schemeClr val="bg2">
                <a:shade val="45000"/>
                <a:satMod val="135000"/>
              </a:schemeClr>
              <a:prstClr val="white"/>
            </a:duotone>
            <a:extLst>
              <a:ext uri="{28A0092B-C50C-407E-A947-70E740481C1C}">
                <a14:useLocalDpi xmlns:a14="http://schemas.microsoft.com/office/drawing/2010/main" val="0"/>
              </a:ext>
            </a:extLst>
          </a:blip>
          <a:srcRect l="14280" t="45557" r="11781" b="47910"/>
          <a:stretch>
            <a:fillRect/>
          </a:stretch>
        </p:blipFill>
        <p:spPr>
          <a:xfrm>
            <a:off x="7112003" y="5595944"/>
            <a:ext cx="3702764" cy="205701"/>
          </a:xfrm>
          <a:prstGeom prst="rect">
            <a:avLst/>
          </a:prstGeom>
        </p:spPr>
      </p:pic>
      <p:sp>
        <p:nvSpPr>
          <p:cNvPr id="56" name="矩形: 圆角 1"/>
          <p:cNvSpPr/>
          <p:nvPr/>
        </p:nvSpPr>
        <p:spPr>
          <a:xfrm>
            <a:off x="1909562" y="1763537"/>
            <a:ext cx="2717800" cy="447876"/>
          </a:xfrm>
          <a:prstGeom prst="roundRect">
            <a:avLst>
              <a:gd name="adj" fmla="val 50000"/>
            </a:avLst>
          </a:pr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7" name="矩形 56"/>
          <p:cNvSpPr/>
          <p:nvPr/>
        </p:nvSpPr>
        <p:spPr>
          <a:xfrm>
            <a:off x="2331627" y="1763291"/>
            <a:ext cx="1926734" cy="461665"/>
          </a:xfrm>
          <a:prstGeom prst="rect">
            <a:avLst/>
          </a:prstGeom>
        </p:spPr>
        <p:txBody>
          <a:bodyPr wrap="square">
            <a:spAutoFit/>
          </a:bodyPr>
          <a:lstStyle/>
          <a:p>
            <a:pPr algn="ctr"/>
            <a:r>
              <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工作计划</a:t>
            </a:r>
            <a:endPar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58" name="矩形: 圆角 15"/>
          <p:cNvSpPr/>
          <p:nvPr/>
        </p:nvSpPr>
        <p:spPr>
          <a:xfrm>
            <a:off x="1909562" y="4094536"/>
            <a:ext cx="2717800" cy="447876"/>
          </a:xfrm>
          <a:prstGeom prst="roundRect">
            <a:avLst>
              <a:gd name="adj" fmla="val 50000"/>
            </a:avLst>
          </a:pr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9" name="矩形 58"/>
          <p:cNvSpPr/>
          <p:nvPr/>
        </p:nvSpPr>
        <p:spPr>
          <a:xfrm>
            <a:off x="2331627" y="4094290"/>
            <a:ext cx="1926734" cy="461665"/>
          </a:xfrm>
          <a:prstGeom prst="rect">
            <a:avLst/>
          </a:prstGeom>
        </p:spPr>
        <p:txBody>
          <a:bodyPr wrap="square">
            <a:spAutoFit/>
          </a:bodyPr>
          <a:lstStyle/>
          <a:p>
            <a:pPr algn="ctr"/>
            <a:r>
              <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工作计划</a:t>
            </a:r>
            <a:endPar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60" name="矩形: 圆角 19"/>
          <p:cNvSpPr/>
          <p:nvPr/>
        </p:nvSpPr>
        <p:spPr>
          <a:xfrm>
            <a:off x="7564639" y="1763537"/>
            <a:ext cx="2717800" cy="447876"/>
          </a:xfrm>
          <a:prstGeom prst="roundRect">
            <a:avLst>
              <a:gd name="adj" fmla="val 50000"/>
            </a:avLst>
          </a:pr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1" name="矩形 60"/>
          <p:cNvSpPr/>
          <p:nvPr/>
        </p:nvSpPr>
        <p:spPr>
          <a:xfrm>
            <a:off x="7986704" y="1763291"/>
            <a:ext cx="1926734" cy="461665"/>
          </a:xfrm>
          <a:prstGeom prst="rect">
            <a:avLst/>
          </a:prstGeom>
        </p:spPr>
        <p:txBody>
          <a:bodyPr wrap="square">
            <a:spAutoFit/>
          </a:bodyPr>
          <a:lstStyle/>
          <a:p>
            <a:pPr algn="ctr"/>
            <a:r>
              <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工作计划</a:t>
            </a:r>
            <a:endPar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62" name="矩形: 圆角 23"/>
          <p:cNvSpPr/>
          <p:nvPr/>
        </p:nvSpPr>
        <p:spPr>
          <a:xfrm>
            <a:off x="7564639" y="4094536"/>
            <a:ext cx="2717800" cy="447876"/>
          </a:xfrm>
          <a:prstGeom prst="roundRect">
            <a:avLst>
              <a:gd name="adj" fmla="val 50000"/>
            </a:avLst>
          </a:pr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3" name="矩形 62"/>
          <p:cNvSpPr/>
          <p:nvPr/>
        </p:nvSpPr>
        <p:spPr>
          <a:xfrm>
            <a:off x="7986704" y="4094290"/>
            <a:ext cx="1926734" cy="461665"/>
          </a:xfrm>
          <a:prstGeom prst="rect">
            <a:avLst/>
          </a:prstGeom>
        </p:spPr>
        <p:txBody>
          <a:bodyPr wrap="square">
            <a:spAutoFit/>
          </a:bodyPr>
          <a:lstStyle/>
          <a:p>
            <a:pPr algn="ctr"/>
            <a:r>
              <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rPr>
              <a:t>工作计划</a:t>
            </a:r>
            <a:endParaRPr lang="zh-CN" altLang="en-US" sz="2400" b="1" dirty="0">
              <a:solidFill>
                <a:schemeClr val="bg1"/>
              </a:solidFill>
              <a:latin typeface="汉仪细等线简" panose="00020600040101010101" pitchFamily="18" charset="-122"/>
              <a:ea typeface="汉仪细等线简" panose="00020600040101010101" pitchFamily="18" charset="-122"/>
              <a:cs typeface="Arial" panose="020B0604020202020204" pitchFamily="34" charset="0"/>
              <a:sym typeface="汉仪细等线简" panose="00020600040101010101" pitchFamily="18" charset="-122"/>
            </a:endParaRPr>
          </a:p>
        </p:txBody>
      </p:sp>
      <p:sp>
        <p:nvSpPr>
          <p:cNvPr id="64" name="Freeform 181"/>
          <p:cNvSpPr>
            <a:spLocks noEditPoints="1"/>
          </p:cNvSpPr>
          <p:nvPr/>
        </p:nvSpPr>
        <p:spPr bwMode="auto">
          <a:xfrm>
            <a:off x="5711416" y="3255203"/>
            <a:ext cx="757397" cy="757399"/>
          </a:xfrm>
          <a:custGeom>
            <a:avLst/>
            <a:gdLst>
              <a:gd name="T0" fmla="*/ 124 w 132"/>
              <a:gd name="T1" fmla="*/ 129 h 132"/>
              <a:gd name="T2" fmla="*/ 59 w 132"/>
              <a:gd name="T3" fmla="*/ 130 h 132"/>
              <a:gd name="T4" fmla="*/ 55 w 132"/>
              <a:gd name="T5" fmla="*/ 132 h 132"/>
              <a:gd name="T6" fmla="*/ 14 w 132"/>
              <a:gd name="T7" fmla="*/ 80 h 132"/>
              <a:gd name="T8" fmla="*/ 2 w 132"/>
              <a:gd name="T9" fmla="*/ 82 h 132"/>
              <a:gd name="T10" fmla="*/ 5 w 132"/>
              <a:gd name="T11" fmla="*/ 52 h 132"/>
              <a:gd name="T12" fmla="*/ 30 w 132"/>
              <a:gd name="T13" fmla="*/ 69 h 132"/>
              <a:gd name="T14" fmla="*/ 55 w 132"/>
              <a:gd name="T15" fmla="*/ 118 h 132"/>
              <a:gd name="T16" fmla="*/ 93 w 132"/>
              <a:gd name="T17" fmla="*/ 77 h 132"/>
              <a:gd name="T18" fmla="*/ 132 w 132"/>
              <a:gd name="T19" fmla="*/ 123 h 132"/>
              <a:gd name="T20" fmla="*/ 37 w 132"/>
              <a:gd name="T21" fmla="*/ 37 h 132"/>
              <a:gd name="T22" fmla="*/ 46 w 132"/>
              <a:gd name="T23" fmla="*/ 7 h 132"/>
              <a:gd name="T24" fmla="*/ 116 w 132"/>
              <a:gd name="T25" fmla="*/ 12 h 132"/>
              <a:gd name="T26" fmla="*/ 123 w 132"/>
              <a:gd name="T27" fmla="*/ 105 h 132"/>
              <a:gd name="T28" fmla="*/ 111 w 132"/>
              <a:gd name="T29" fmla="*/ 0 h 132"/>
              <a:gd name="T30" fmla="*/ 9 w 132"/>
              <a:gd name="T31" fmla="*/ 37 h 132"/>
              <a:gd name="T32" fmla="*/ 16 w 132"/>
              <a:gd name="T33" fmla="*/ 53 h 132"/>
              <a:gd name="T34" fmla="*/ 43 w 132"/>
              <a:gd name="T35" fmla="*/ 125 h 132"/>
              <a:gd name="T36" fmla="*/ 16 w 132"/>
              <a:gd name="T37" fmla="*/ 120 h 132"/>
              <a:gd name="T38" fmla="*/ 13 w 132"/>
              <a:gd name="T39" fmla="*/ 85 h 132"/>
              <a:gd name="T40" fmla="*/ 9 w 132"/>
              <a:gd name="T41" fmla="*/ 88 h 132"/>
              <a:gd name="T42" fmla="*/ 21 w 132"/>
              <a:gd name="T43" fmla="*/ 132 h 132"/>
              <a:gd name="T44" fmla="*/ 48 w 132"/>
              <a:gd name="T45" fmla="*/ 132 h 132"/>
              <a:gd name="T46" fmla="*/ 111 w 132"/>
              <a:gd name="T47" fmla="*/ 125 h 132"/>
              <a:gd name="T48" fmla="*/ 62 w 132"/>
              <a:gd name="T49" fmla="*/ 132 h 132"/>
              <a:gd name="T50" fmla="*/ 119 w 132"/>
              <a:gd name="T51" fmla="*/ 129 h 132"/>
              <a:gd name="T52" fmla="*/ 111 w 132"/>
              <a:gd name="T53" fmla="*/ 125 h 132"/>
              <a:gd name="T54" fmla="*/ 51 w 132"/>
              <a:gd name="T55" fmla="*/ 19 h 132"/>
              <a:gd name="T56" fmla="*/ 102 w 132"/>
              <a:gd name="T57" fmla="*/ 24 h 132"/>
              <a:gd name="T58" fmla="*/ 102 w 132"/>
              <a:gd name="T59" fmla="*/ 19 h 132"/>
              <a:gd name="T60" fmla="*/ 51 w 132"/>
              <a:gd name="T61" fmla="*/ 35 h 132"/>
              <a:gd name="T62" fmla="*/ 102 w 132"/>
              <a:gd name="T63" fmla="*/ 41 h 132"/>
              <a:gd name="T64" fmla="*/ 102 w 132"/>
              <a:gd name="T65" fmla="*/ 35 h 132"/>
              <a:gd name="T66" fmla="*/ 32 w 132"/>
              <a:gd name="T67" fmla="*/ 52 h 132"/>
              <a:gd name="T68" fmla="*/ 32 w 132"/>
              <a:gd name="T69" fmla="*/ 57 h 132"/>
              <a:gd name="T70" fmla="*/ 105 w 132"/>
              <a:gd name="T71" fmla="*/ 55 h 132"/>
              <a:gd name="T72" fmla="*/ 102 w 132"/>
              <a:gd name="T73" fmla="*/ 69 h 132"/>
              <a:gd name="T74" fmla="*/ 32 w 132"/>
              <a:gd name="T75" fmla="*/ 74 h 132"/>
              <a:gd name="T76" fmla="*/ 105 w 132"/>
              <a:gd name="T77" fmla="*/ 7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132">
                <a:moveTo>
                  <a:pt x="132" y="123"/>
                </a:moveTo>
                <a:cubicBezTo>
                  <a:pt x="124" y="129"/>
                  <a:pt x="124" y="129"/>
                  <a:pt x="124" y="129"/>
                </a:cubicBezTo>
                <a:cubicBezTo>
                  <a:pt x="93" y="91"/>
                  <a:pt x="93" y="91"/>
                  <a:pt x="93" y="91"/>
                </a:cubicBezTo>
                <a:cubicBezTo>
                  <a:pt x="59" y="130"/>
                  <a:pt x="59" y="130"/>
                  <a:pt x="59" y="130"/>
                </a:cubicBezTo>
                <a:cubicBezTo>
                  <a:pt x="58" y="131"/>
                  <a:pt x="57" y="132"/>
                  <a:pt x="55" y="132"/>
                </a:cubicBezTo>
                <a:cubicBezTo>
                  <a:pt x="55" y="132"/>
                  <a:pt x="55" y="132"/>
                  <a:pt x="55" y="132"/>
                </a:cubicBezTo>
                <a:cubicBezTo>
                  <a:pt x="53" y="132"/>
                  <a:pt x="52" y="131"/>
                  <a:pt x="51" y="130"/>
                </a:cubicBezTo>
                <a:cubicBezTo>
                  <a:pt x="14" y="80"/>
                  <a:pt x="14" y="80"/>
                  <a:pt x="14" y="80"/>
                </a:cubicBezTo>
                <a:cubicBezTo>
                  <a:pt x="7" y="85"/>
                  <a:pt x="7" y="85"/>
                  <a:pt x="7" y="85"/>
                </a:cubicBezTo>
                <a:cubicBezTo>
                  <a:pt x="5" y="86"/>
                  <a:pt x="2" y="85"/>
                  <a:pt x="2" y="82"/>
                </a:cubicBezTo>
                <a:cubicBezTo>
                  <a:pt x="0" y="55"/>
                  <a:pt x="0" y="55"/>
                  <a:pt x="0" y="55"/>
                </a:cubicBezTo>
                <a:cubicBezTo>
                  <a:pt x="0" y="52"/>
                  <a:pt x="2" y="50"/>
                  <a:pt x="5" y="52"/>
                </a:cubicBezTo>
                <a:cubicBezTo>
                  <a:pt x="29" y="63"/>
                  <a:pt x="29" y="63"/>
                  <a:pt x="29" y="63"/>
                </a:cubicBezTo>
                <a:cubicBezTo>
                  <a:pt x="32" y="65"/>
                  <a:pt x="32" y="68"/>
                  <a:pt x="30" y="69"/>
                </a:cubicBezTo>
                <a:cubicBezTo>
                  <a:pt x="23" y="74"/>
                  <a:pt x="23" y="74"/>
                  <a:pt x="23" y="74"/>
                </a:cubicBezTo>
                <a:cubicBezTo>
                  <a:pt x="55" y="118"/>
                  <a:pt x="55" y="118"/>
                  <a:pt x="55" y="118"/>
                </a:cubicBezTo>
                <a:cubicBezTo>
                  <a:pt x="89" y="79"/>
                  <a:pt x="89" y="79"/>
                  <a:pt x="89" y="79"/>
                </a:cubicBezTo>
                <a:cubicBezTo>
                  <a:pt x="90" y="78"/>
                  <a:pt x="91" y="77"/>
                  <a:pt x="93" y="77"/>
                </a:cubicBezTo>
                <a:cubicBezTo>
                  <a:pt x="95" y="77"/>
                  <a:pt x="96" y="78"/>
                  <a:pt x="97" y="79"/>
                </a:cubicBezTo>
                <a:lnTo>
                  <a:pt x="132" y="123"/>
                </a:lnTo>
                <a:close/>
                <a:moveTo>
                  <a:pt x="16" y="37"/>
                </a:moveTo>
                <a:cubicBezTo>
                  <a:pt x="37" y="37"/>
                  <a:pt x="37" y="37"/>
                  <a:pt x="37" y="37"/>
                </a:cubicBezTo>
                <a:cubicBezTo>
                  <a:pt x="42" y="37"/>
                  <a:pt x="46" y="33"/>
                  <a:pt x="46" y="28"/>
                </a:cubicBezTo>
                <a:cubicBezTo>
                  <a:pt x="46" y="7"/>
                  <a:pt x="46" y="7"/>
                  <a:pt x="46" y="7"/>
                </a:cubicBezTo>
                <a:cubicBezTo>
                  <a:pt x="111" y="7"/>
                  <a:pt x="111" y="7"/>
                  <a:pt x="111" y="7"/>
                </a:cubicBezTo>
                <a:cubicBezTo>
                  <a:pt x="114" y="7"/>
                  <a:pt x="116" y="9"/>
                  <a:pt x="116" y="12"/>
                </a:cubicBezTo>
                <a:cubicBezTo>
                  <a:pt x="116" y="97"/>
                  <a:pt x="116" y="97"/>
                  <a:pt x="116" y="97"/>
                </a:cubicBezTo>
                <a:cubicBezTo>
                  <a:pt x="123" y="105"/>
                  <a:pt x="123" y="105"/>
                  <a:pt x="123" y="105"/>
                </a:cubicBezTo>
                <a:cubicBezTo>
                  <a:pt x="123" y="12"/>
                  <a:pt x="123" y="12"/>
                  <a:pt x="123" y="12"/>
                </a:cubicBezTo>
                <a:cubicBezTo>
                  <a:pt x="123" y="5"/>
                  <a:pt x="117" y="0"/>
                  <a:pt x="111" y="0"/>
                </a:cubicBezTo>
                <a:cubicBezTo>
                  <a:pt x="46" y="0"/>
                  <a:pt x="46" y="0"/>
                  <a:pt x="46" y="0"/>
                </a:cubicBezTo>
                <a:cubicBezTo>
                  <a:pt x="9" y="37"/>
                  <a:pt x="9" y="37"/>
                  <a:pt x="9" y="37"/>
                </a:cubicBezTo>
                <a:cubicBezTo>
                  <a:pt x="9" y="50"/>
                  <a:pt x="9" y="50"/>
                  <a:pt x="9" y="50"/>
                </a:cubicBezTo>
                <a:cubicBezTo>
                  <a:pt x="16" y="53"/>
                  <a:pt x="16" y="53"/>
                  <a:pt x="16" y="53"/>
                </a:cubicBezTo>
                <a:lnTo>
                  <a:pt x="16" y="37"/>
                </a:lnTo>
                <a:close/>
                <a:moveTo>
                  <a:pt x="43" y="125"/>
                </a:moveTo>
                <a:cubicBezTo>
                  <a:pt x="21" y="125"/>
                  <a:pt x="21" y="125"/>
                  <a:pt x="21" y="125"/>
                </a:cubicBezTo>
                <a:cubicBezTo>
                  <a:pt x="18" y="125"/>
                  <a:pt x="16" y="123"/>
                  <a:pt x="16" y="120"/>
                </a:cubicBezTo>
                <a:cubicBezTo>
                  <a:pt x="16" y="89"/>
                  <a:pt x="16" y="89"/>
                  <a:pt x="16" y="89"/>
                </a:cubicBezTo>
                <a:cubicBezTo>
                  <a:pt x="13" y="85"/>
                  <a:pt x="13" y="85"/>
                  <a:pt x="13" y="85"/>
                </a:cubicBezTo>
                <a:cubicBezTo>
                  <a:pt x="9" y="88"/>
                  <a:pt x="9" y="88"/>
                  <a:pt x="9" y="88"/>
                </a:cubicBezTo>
                <a:cubicBezTo>
                  <a:pt x="9" y="88"/>
                  <a:pt x="9" y="88"/>
                  <a:pt x="9" y="88"/>
                </a:cubicBezTo>
                <a:cubicBezTo>
                  <a:pt x="9" y="120"/>
                  <a:pt x="9" y="120"/>
                  <a:pt x="9" y="120"/>
                </a:cubicBezTo>
                <a:cubicBezTo>
                  <a:pt x="9" y="127"/>
                  <a:pt x="14" y="132"/>
                  <a:pt x="21" y="132"/>
                </a:cubicBezTo>
                <a:cubicBezTo>
                  <a:pt x="48" y="132"/>
                  <a:pt x="48" y="132"/>
                  <a:pt x="48" y="132"/>
                </a:cubicBezTo>
                <a:cubicBezTo>
                  <a:pt x="48" y="132"/>
                  <a:pt x="48" y="132"/>
                  <a:pt x="48" y="132"/>
                </a:cubicBezTo>
                <a:lnTo>
                  <a:pt x="43" y="125"/>
                </a:lnTo>
                <a:close/>
                <a:moveTo>
                  <a:pt x="111" y="125"/>
                </a:moveTo>
                <a:cubicBezTo>
                  <a:pt x="68" y="125"/>
                  <a:pt x="68" y="125"/>
                  <a:pt x="68" y="125"/>
                </a:cubicBezTo>
                <a:cubicBezTo>
                  <a:pt x="62" y="132"/>
                  <a:pt x="62" y="132"/>
                  <a:pt x="62" y="132"/>
                </a:cubicBezTo>
                <a:cubicBezTo>
                  <a:pt x="111" y="132"/>
                  <a:pt x="111" y="132"/>
                  <a:pt x="111" y="132"/>
                </a:cubicBezTo>
                <a:cubicBezTo>
                  <a:pt x="114" y="132"/>
                  <a:pt x="117" y="131"/>
                  <a:pt x="119" y="129"/>
                </a:cubicBezTo>
                <a:cubicBezTo>
                  <a:pt x="114" y="124"/>
                  <a:pt x="114" y="124"/>
                  <a:pt x="114" y="124"/>
                </a:cubicBezTo>
                <a:cubicBezTo>
                  <a:pt x="113" y="125"/>
                  <a:pt x="112" y="125"/>
                  <a:pt x="111" y="125"/>
                </a:cubicBezTo>
                <a:close/>
                <a:moveTo>
                  <a:pt x="102" y="19"/>
                </a:moveTo>
                <a:cubicBezTo>
                  <a:pt x="51" y="19"/>
                  <a:pt x="51" y="19"/>
                  <a:pt x="51" y="19"/>
                </a:cubicBezTo>
                <a:cubicBezTo>
                  <a:pt x="51" y="24"/>
                  <a:pt x="51" y="24"/>
                  <a:pt x="51" y="24"/>
                </a:cubicBezTo>
                <a:cubicBezTo>
                  <a:pt x="102" y="24"/>
                  <a:pt x="102" y="24"/>
                  <a:pt x="102" y="24"/>
                </a:cubicBezTo>
                <a:cubicBezTo>
                  <a:pt x="103" y="24"/>
                  <a:pt x="105" y="23"/>
                  <a:pt x="105" y="21"/>
                </a:cubicBezTo>
                <a:cubicBezTo>
                  <a:pt x="105" y="20"/>
                  <a:pt x="103" y="19"/>
                  <a:pt x="102" y="19"/>
                </a:cubicBezTo>
                <a:close/>
                <a:moveTo>
                  <a:pt x="102" y="35"/>
                </a:moveTo>
                <a:cubicBezTo>
                  <a:pt x="51" y="35"/>
                  <a:pt x="51" y="35"/>
                  <a:pt x="51" y="35"/>
                </a:cubicBezTo>
                <a:cubicBezTo>
                  <a:pt x="50" y="38"/>
                  <a:pt x="49" y="40"/>
                  <a:pt x="47" y="41"/>
                </a:cubicBezTo>
                <a:cubicBezTo>
                  <a:pt x="102" y="41"/>
                  <a:pt x="102" y="41"/>
                  <a:pt x="102" y="41"/>
                </a:cubicBezTo>
                <a:cubicBezTo>
                  <a:pt x="103" y="41"/>
                  <a:pt x="105" y="40"/>
                  <a:pt x="105" y="38"/>
                </a:cubicBezTo>
                <a:cubicBezTo>
                  <a:pt x="105" y="37"/>
                  <a:pt x="103" y="35"/>
                  <a:pt x="102" y="35"/>
                </a:cubicBezTo>
                <a:close/>
                <a:moveTo>
                  <a:pt x="102" y="52"/>
                </a:moveTo>
                <a:cubicBezTo>
                  <a:pt x="32" y="52"/>
                  <a:pt x="32" y="52"/>
                  <a:pt x="32" y="52"/>
                </a:cubicBezTo>
                <a:cubicBezTo>
                  <a:pt x="30" y="52"/>
                  <a:pt x="29" y="53"/>
                  <a:pt x="29" y="55"/>
                </a:cubicBezTo>
                <a:cubicBezTo>
                  <a:pt x="29" y="56"/>
                  <a:pt x="30" y="57"/>
                  <a:pt x="32" y="57"/>
                </a:cubicBezTo>
                <a:cubicBezTo>
                  <a:pt x="102" y="57"/>
                  <a:pt x="102" y="57"/>
                  <a:pt x="102" y="57"/>
                </a:cubicBezTo>
                <a:cubicBezTo>
                  <a:pt x="103" y="57"/>
                  <a:pt x="105" y="56"/>
                  <a:pt x="105" y="55"/>
                </a:cubicBezTo>
                <a:cubicBezTo>
                  <a:pt x="105" y="53"/>
                  <a:pt x="103" y="52"/>
                  <a:pt x="102" y="52"/>
                </a:cubicBezTo>
                <a:close/>
                <a:moveTo>
                  <a:pt x="102" y="69"/>
                </a:moveTo>
                <a:cubicBezTo>
                  <a:pt x="38" y="69"/>
                  <a:pt x="38" y="69"/>
                  <a:pt x="38" y="69"/>
                </a:cubicBezTo>
                <a:cubicBezTo>
                  <a:pt x="32" y="74"/>
                  <a:pt x="32" y="74"/>
                  <a:pt x="32" y="74"/>
                </a:cubicBezTo>
                <a:cubicBezTo>
                  <a:pt x="102" y="74"/>
                  <a:pt x="102" y="74"/>
                  <a:pt x="102" y="74"/>
                </a:cubicBezTo>
                <a:cubicBezTo>
                  <a:pt x="103" y="74"/>
                  <a:pt x="105" y="73"/>
                  <a:pt x="105" y="71"/>
                </a:cubicBezTo>
                <a:cubicBezTo>
                  <a:pt x="105" y="70"/>
                  <a:pt x="103" y="69"/>
                  <a:pt x="102" y="69"/>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a:off x="1" y="5693434"/>
            <a:ext cx="3450566" cy="116456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4768172"/>
            <a:ext cx="4174066" cy="2089828"/>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a:off x="7358332" y="0"/>
            <a:ext cx="4833668" cy="1406106"/>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60452" t="23934" r="23109" b="59136"/>
          <a:stretch>
            <a:fillRect/>
          </a:stretch>
        </p:blipFill>
        <p:spPr>
          <a:xfrm>
            <a:off x="9609825" y="127159"/>
            <a:ext cx="1578635" cy="1161052"/>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1117" t="18148" r="72660" b="62222"/>
          <a:stretch>
            <a:fillRect/>
          </a:stretch>
        </p:blipFill>
        <p:spPr>
          <a:xfrm>
            <a:off x="0" y="-177799"/>
            <a:ext cx="1557866" cy="1346200"/>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25910" t="21352" r="67971" b="59982"/>
          <a:stretch>
            <a:fillRect/>
          </a:stretch>
        </p:blipFill>
        <p:spPr>
          <a:xfrm>
            <a:off x="4067" y="1"/>
            <a:ext cx="587604" cy="1280160"/>
          </a:xfrm>
          <a:prstGeom prst="rect">
            <a:avLst/>
          </a:prstGeom>
        </p:spPr>
      </p:pic>
      <p:sp>
        <p:nvSpPr>
          <p:cNvPr id="10" name="矩形 9"/>
          <p:cNvSpPr/>
          <p:nvPr/>
        </p:nvSpPr>
        <p:spPr>
          <a:xfrm>
            <a:off x="3034558" y="2126467"/>
            <a:ext cx="6140822" cy="1631216"/>
          </a:xfrm>
          <a:prstGeom prst="rect">
            <a:avLst/>
          </a:prstGeom>
        </p:spPr>
        <p:txBody>
          <a:bodyPr wrap="square">
            <a:spAutoFit/>
          </a:bodyPr>
          <a:lstStyle/>
          <a:p>
            <a:pPr algn="dist" fontAlgn="auto">
              <a:spcBef>
                <a:spcPts val="0"/>
              </a:spcBef>
              <a:spcAft>
                <a:spcPts val="0"/>
              </a:spcAft>
              <a:defRPr/>
            </a:pPr>
            <a:r>
              <a:rPr lang="zh-CN" altLang="en-US" sz="10000" dirty="0">
                <a:solidFill>
                  <a:schemeClr val="bg1">
                    <a:lumMod val="50000"/>
                  </a:schemeClr>
                </a:solidFill>
                <a:effectLst>
                  <a:innerShdw blurRad="63500" dist="50800" dir="16200000">
                    <a:prstClr val="black">
                      <a:alpha val="50000"/>
                    </a:prstClr>
                  </a:innerShdw>
                </a:effectLst>
                <a:latin typeface="汉仪中宋S" panose="00020600040101010101" pitchFamily="18" charset="-122"/>
                <a:ea typeface="汉仪中宋S" panose="00020600040101010101" pitchFamily="18" charset="-122"/>
                <a:cs typeface="经典圆体简" panose="02010609000101010101" pitchFamily="49" charset="-122"/>
                <a:sym typeface="汉仪细等线简" panose="00020600040101010101" pitchFamily="18" charset="-122"/>
              </a:rPr>
              <a:t>谢谢大家</a:t>
            </a:r>
            <a:endParaRPr lang="zh-CN" altLang="en-US" sz="10000" dirty="0">
              <a:solidFill>
                <a:schemeClr val="bg1">
                  <a:lumMod val="50000"/>
                </a:schemeClr>
              </a:solidFill>
              <a:effectLst>
                <a:innerShdw blurRad="63500" dist="50800" dir="16200000">
                  <a:prstClr val="black">
                    <a:alpha val="50000"/>
                  </a:prstClr>
                </a:innerShdw>
              </a:effectLst>
              <a:latin typeface="汉仪中宋S" panose="00020600040101010101" pitchFamily="18" charset="-122"/>
              <a:ea typeface="汉仪中宋S" panose="00020600040101010101" pitchFamily="18" charset="-122"/>
              <a:cs typeface="经典圆体简" panose="02010609000101010101" pitchFamily="49" charset="-122"/>
              <a:sym typeface="汉仪细等线简" panose="00020600040101010101" pitchFamily="18" charset="-122"/>
            </a:endParaRPr>
          </a:p>
        </p:txBody>
      </p:sp>
      <p:sp>
        <p:nvSpPr>
          <p:cNvPr id="13" name="矩形 12"/>
          <p:cNvSpPr/>
          <p:nvPr/>
        </p:nvSpPr>
        <p:spPr>
          <a:xfrm>
            <a:off x="4140627" y="1708073"/>
            <a:ext cx="3927678" cy="261610"/>
          </a:xfrm>
          <a:prstGeom prst="rect">
            <a:avLst/>
          </a:prstGeom>
        </p:spPr>
        <p:txBody>
          <a:bodyPr wrap="none">
            <a:spAutoFit/>
          </a:bodyPr>
          <a:lstStyle/>
          <a:p>
            <a:pPr lvl="0" algn="ctr">
              <a:defRPr/>
            </a:pPr>
            <a:r>
              <a:rPr lang="en-US" altLang="zh-CN" sz="1100" dirty="0">
                <a:solidFill>
                  <a:srgbClr val="D8CFC0"/>
                </a:solidFill>
                <a:latin typeface="汉仪细等线简" panose="00020600040101010101" pitchFamily="18" charset="-122"/>
                <a:ea typeface="汉仪细等线简" panose="00020600040101010101" pitchFamily="18" charset="-122"/>
                <a:sym typeface="汉仪细等线简" panose="00020600040101010101" pitchFamily="18" charset="-122"/>
              </a:rPr>
              <a:t>Thank you for your leadership and colleagues help and attention</a:t>
            </a:r>
            <a:endParaRPr kumimoji="0" lang="zh-CN" altLang="en-US" sz="1100" i="0" u="none" strike="noStrike" kern="1200" cap="none" normalizeH="0" baseline="0" noProof="0" dirty="0">
              <a:ln>
                <a:noFill/>
              </a:ln>
              <a:solidFill>
                <a:srgbClr val="D8CFC0"/>
              </a:solidFill>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l="84490" t="21351" r="6806" b="63135"/>
          <a:stretch>
            <a:fillRect/>
          </a:stretch>
        </p:blipFill>
        <p:spPr>
          <a:xfrm>
            <a:off x="-427951" y="4768172"/>
            <a:ext cx="835817" cy="1063925"/>
          </a:xfrm>
          <a:prstGeom prst="rect">
            <a:avLst/>
          </a:prstGeom>
        </p:spPr>
      </p:pic>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l="35596" t="53639" r="47699" b="6698"/>
          <a:stretch>
            <a:fillRect/>
          </a:stretch>
        </p:blipFill>
        <p:spPr>
          <a:xfrm>
            <a:off x="-1" y="3206840"/>
            <a:ext cx="1604169" cy="2720027"/>
          </a:xfrm>
          <a:prstGeom prst="rect">
            <a:avLst/>
          </a:prstGeom>
        </p:spPr>
      </p:pic>
      <p:pic>
        <p:nvPicPr>
          <p:cNvPr id="6" name="图片 5"/>
          <p:cNvPicPr>
            <a:picLocks noChangeAspect="1"/>
          </p:cNvPicPr>
          <p:nvPr/>
        </p:nvPicPr>
        <p:blipFill rotWithShape="1">
          <a:blip r:embed="rId11" cstate="print">
            <a:extLst>
              <a:ext uri="{28A0092B-C50C-407E-A947-70E740481C1C}">
                <a14:useLocalDpi xmlns:a14="http://schemas.microsoft.com/office/drawing/2010/main" val="0"/>
              </a:ext>
            </a:extLst>
          </a:blip>
          <a:srcRect l="43211" t="45679" r="11823" b="2346"/>
          <a:stretch>
            <a:fillRect/>
          </a:stretch>
        </p:blipFill>
        <p:spPr>
          <a:xfrm>
            <a:off x="-560925" y="5170336"/>
            <a:ext cx="3368854" cy="2780956"/>
          </a:xfrm>
          <a:prstGeom prst="rect">
            <a:avLst/>
          </a:prstGeom>
        </p:spPr>
      </p:pic>
      <p:sp>
        <p:nvSpPr>
          <p:cNvPr id="9" name="TextBox 26"/>
          <p:cNvSpPr txBox="1"/>
          <p:nvPr/>
        </p:nvSpPr>
        <p:spPr>
          <a:xfrm>
            <a:off x="3490016" y="4045840"/>
            <a:ext cx="5222188" cy="400110"/>
          </a:xfrm>
          <a:prstGeom prst="rect">
            <a:avLst/>
          </a:prstGeom>
          <a:noFill/>
        </p:spPr>
        <p:txBody>
          <a:bodyPr wrap="square" rtlCol="0">
            <a:spAutoFit/>
          </a:bodyPr>
          <a:lstStyle/>
          <a:p>
            <a:pPr algn="ctr"/>
            <a:r>
              <a:rPr lang="zh-CN" altLang="en-US" sz="2000" dirty="0">
                <a:solidFill>
                  <a:schemeClr val="bg1">
                    <a:lumMod val="50000"/>
                  </a:schemeClr>
                </a:solidFill>
                <a:latin typeface="汉仪中宋S" panose="00020600040101010101" pitchFamily="18" charset="-122"/>
                <a:ea typeface="汉仪中宋S" panose="00020600040101010101" pitchFamily="18" charset="-122"/>
                <a:sym typeface="汉仪细等线简" panose="00020600040101010101" pitchFamily="18" charset="-122"/>
              </a:rPr>
              <a:t>谢谢领导及各位同仁的帮助及关照</a:t>
            </a:r>
            <a:endParaRPr lang="zh-CN" altLang="en-US" sz="2000" dirty="0">
              <a:solidFill>
                <a:schemeClr val="bg1">
                  <a:lumMod val="50000"/>
                </a:schemeClr>
              </a:solidFill>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1" name="圆角矩形 10"/>
          <p:cNvSpPr/>
          <p:nvPr/>
        </p:nvSpPr>
        <p:spPr>
          <a:xfrm>
            <a:off x="4193982" y="4456343"/>
            <a:ext cx="1656184" cy="199926"/>
          </a:xfrm>
          <a:prstGeom prst="roundRect">
            <a:avLst/>
          </a:prstGeom>
          <a:solidFill>
            <a:srgbClr val="D8CF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CDBD"/>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 name="TextBox 25"/>
          <p:cNvSpPr txBox="1"/>
          <p:nvPr/>
        </p:nvSpPr>
        <p:spPr>
          <a:xfrm>
            <a:off x="4236317" y="4419319"/>
            <a:ext cx="1584286" cy="27699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dist"/>
            <a:r>
              <a:rPr lang="zh-CN" altLang="en-US"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部门：财务部</a:t>
            </a:r>
            <a:endParaRPr lang="en-US" altLang="zh-CN"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 name="矩形 13"/>
          <p:cNvSpPr/>
          <p:nvPr/>
        </p:nvSpPr>
        <p:spPr>
          <a:xfrm>
            <a:off x="3151991" y="3519500"/>
            <a:ext cx="5909538" cy="507831"/>
          </a:xfrm>
          <a:prstGeom prst="rect">
            <a:avLst/>
          </a:prstGeom>
        </p:spPr>
        <p:txBody>
          <a:bodyPr wrap="square">
            <a:spAutoFit/>
          </a:bodyPr>
          <a:lstStyle/>
          <a:p>
            <a:pPr algn="ctr"/>
            <a:r>
              <a:rPr lang="en-US" altLang="zh-CN" sz="9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rPr>
              <a:t>Only when you study hard, can you say no to the regular life. Only when you have the life capital you like, can you dare to pursue your dream boldly. Before you plan to live your favorite lifestyle, you have to work hard. This is your capital. In fact, the best time is today.</a:t>
            </a:r>
            <a:endParaRPr lang="zh-CN" altLang="en-US" sz="9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endParaRPr>
          </a:p>
        </p:txBody>
      </p:sp>
      <p:sp>
        <p:nvSpPr>
          <p:cNvPr id="18" name="圆角矩形 17"/>
          <p:cNvSpPr/>
          <p:nvPr/>
        </p:nvSpPr>
        <p:spPr>
          <a:xfrm>
            <a:off x="6344585" y="4450043"/>
            <a:ext cx="1656184" cy="199926"/>
          </a:xfrm>
          <a:prstGeom prst="roundRect">
            <a:avLst/>
          </a:prstGeom>
          <a:solidFill>
            <a:srgbClr val="D8CF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7CDBD"/>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 name="TextBox 25"/>
          <p:cNvSpPr txBox="1"/>
          <p:nvPr/>
        </p:nvSpPr>
        <p:spPr>
          <a:xfrm>
            <a:off x="6386920" y="4413019"/>
            <a:ext cx="1584286" cy="27559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dist"/>
            <a:r>
              <a:rPr lang="zh-CN" altLang="en-US"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汇报人：</a:t>
            </a:r>
            <a:r>
              <a:rPr lang="en-US" altLang="zh-CN"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XXX</a:t>
            </a:r>
            <a:endParaRPr lang="en-US" altLang="zh-CN" sz="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9605" t="9259" r="10059" b="70238"/>
          <a:stretch>
            <a:fillRect/>
          </a:stretch>
        </p:blipFill>
        <p:spPr>
          <a:xfrm>
            <a:off x="7358332" y="0"/>
            <a:ext cx="4833668" cy="973667"/>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25910" t="72879" r="52943" b="6698"/>
          <a:stretch>
            <a:fillRect/>
          </a:stretch>
        </p:blipFill>
        <p:spPr>
          <a:xfrm flipH="1">
            <a:off x="-1" y="0"/>
            <a:ext cx="1571424" cy="1083893"/>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24123" y="551930"/>
            <a:ext cx="835817" cy="1063925"/>
          </a:xfrm>
          <a:prstGeom prst="rect">
            <a:avLst/>
          </a:prstGeom>
        </p:spPr>
      </p:pic>
      <p:sp>
        <p:nvSpPr>
          <p:cNvPr id="13" name="矩形 8"/>
          <p:cNvSpPr/>
          <p:nvPr>
            <p:custDataLst>
              <p:tags r:id="rId11"/>
            </p:custDataLst>
          </p:nvPr>
        </p:nvSpPr>
        <p:spPr>
          <a:xfrm>
            <a:off x="4920846" y="1159996"/>
            <a:ext cx="2375522" cy="830997"/>
          </a:xfrm>
          <a:prstGeom prst="rect">
            <a:avLst/>
          </a:prstGeom>
        </p:spPr>
        <p:txBody>
          <a:bodyPr wrap="square">
            <a:spAutoFit/>
          </a:bodyPr>
          <a:lstStyle/>
          <a:p>
            <a:pPr lvl="0" algn="ctr" defTabSz="685800">
              <a:defRPr/>
            </a:pPr>
            <a:r>
              <a:rPr lang="zh-CN" altLang="en-US" sz="48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目 录</a:t>
            </a:r>
            <a:endParaRPr lang="en-US" altLang="zh-CN" sz="48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12"/>
            </p:custDataLst>
          </p:nvPr>
        </p:nvSpPr>
        <p:spPr>
          <a:xfrm>
            <a:off x="5232403" y="1889254"/>
            <a:ext cx="1777123" cy="276999"/>
          </a:xfrm>
          <a:prstGeom prst="rect">
            <a:avLst/>
          </a:prstGeom>
        </p:spPr>
        <p:txBody>
          <a:bodyPr wrap="square">
            <a:spAutoFit/>
          </a:bodyPr>
          <a:lstStyle/>
          <a:p>
            <a:pPr lvl="0" algn="dist" defTabSz="685800">
              <a:defRPr/>
            </a:pPr>
            <a:r>
              <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CONTENTS</a:t>
            </a:r>
            <a:endPar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cxnSp>
        <p:nvCxnSpPr>
          <p:cNvPr id="16" name="直接连接符 15"/>
          <p:cNvCxnSpPr/>
          <p:nvPr/>
        </p:nvCxnSpPr>
        <p:spPr>
          <a:xfrm>
            <a:off x="5333682" y="2132466"/>
            <a:ext cx="1571367" cy="0"/>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175209" y="2548134"/>
            <a:ext cx="3647152" cy="646331"/>
          </a:xfrm>
          <a:prstGeom prst="rect">
            <a:avLst/>
          </a:prstGeom>
          <a:noFill/>
        </p:spPr>
        <p:txBody>
          <a:bodyPr wrap="none" rtlCol="0">
            <a:spAutoFit/>
          </a:bodyPr>
          <a:lstStyle/>
          <a:p>
            <a:pPr lvl="0" defTabSz="609600">
              <a:defRPr/>
            </a:pPr>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01.</a:t>
            </a: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工作内容回顾</a:t>
            </a:r>
            <a:endPar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18" name="文本框 17"/>
          <p:cNvSpPr txBox="1"/>
          <p:nvPr/>
        </p:nvSpPr>
        <p:spPr>
          <a:xfrm>
            <a:off x="2887816" y="3057519"/>
            <a:ext cx="1582484" cy="253916"/>
          </a:xfrm>
          <a:prstGeom prst="rect">
            <a:avLst/>
          </a:prstGeom>
          <a:noFill/>
        </p:spPr>
        <p:txBody>
          <a:bodyPr wrap="none" rtlCol="0">
            <a:spAutoFit/>
          </a:bodyPr>
          <a:lstStyle/>
          <a:p>
            <a:pPr lvl="0" defTabSz="609600">
              <a:defRPr/>
            </a:pPr>
            <a:r>
              <a:rPr kumimoji="1" lang="en-US" altLang="zh-CN" sz="1050" kern="0" dirty="0">
                <a:solidFill>
                  <a:srgbClr val="936B43"/>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Review Of Work Content</a:t>
            </a:r>
            <a:endParaRPr kumimoji="1" lang="en-US" altLang="zh-CN" sz="1050" kern="0" dirty="0">
              <a:solidFill>
                <a:srgbClr val="936B43"/>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p:txBody>
      </p:sp>
      <p:sp>
        <p:nvSpPr>
          <p:cNvPr id="19" name="文本框 18"/>
          <p:cNvSpPr txBox="1"/>
          <p:nvPr/>
        </p:nvSpPr>
        <p:spPr>
          <a:xfrm>
            <a:off x="2175209" y="3847154"/>
            <a:ext cx="4108817" cy="646331"/>
          </a:xfrm>
          <a:prstGeom prst="rect">
            <a:avLst/>
          </a:prstGeom>
          <a:noFill/>
        </p:spPr>
        <p:txBody>
          <a:bodyPr wrap="none" rtlCol="0">
            <a:spAutoFit/>
          </a:bodyPr>
          <a:lstStyle/>
          <a:p>
            <a:pPr lvl="0" defTabSz="609600">
              <a:defRPr/>
            </a:pPr>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03.</a:t>
            </a: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面临问题及措施</a:t>
            </a:r>
            <a:endPar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23" name="文本框 22"/>
          <p:cNvSpPr txBox="1"/>
          <p:nvPr/>
        </p:nvSpPr>
        <p:spPr>
          <a:xfrm>
            <a:off x="2887816" y="4356539"/>
            <a:ext cx="1984839" cy="253916"/>
          </a:xfrm>
          <a:prstGeom prst="rect">
            <a:avLst/>
          </a:prstGeom>
          <a:noFill/>
        </p:spPr>
        <p:txBody>
          <a:bodyPr wrap="none" rtlCol="0">
            <a:spAutoFit/>
          </a:bodyPr>
          <a:lstStyle/>
          <a:p>
            <a:r>
              <a:rPr lang="en-US" altLang="zh-CN" sz="105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Problems And Solutions In Work</a:t>
            </a:r>
            <a:endParaRPr lang="en-US" altLang="zh-CN" sz="105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 name="文本框 23"/>
          <p:cNvSpPr txBox="1"/>
          <p:nvPr/>
        </p:nvSpPr>
        <p:spPr>
          <a:xfrm>
            <a:off x="6587091" y="2549051"/>
            <a:ext cx="3647152" cy="646331"/>
          </a:xfrm>
          <a:prstGeom prst="rect">
            <a:avLst/>
          </a:prstGeom>
          <a:noFill/>
        </p:spPr>
        <p:txBody>
          <a:bodyPr wrap="none" rtlCol="0">
            <a:spAutoFit/>
          </a:bodyPr>
          <a:lstStyle/>
          <a:p>
            <a:pPr lvl="0" defTabSz="609600">
              <a:defRPr/>
            </a:pPr>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02.</a:t>
            </a: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市场数据分析</a:t>
            </a:r>
            <a:endPar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25" name="文本框 24"/>
          <p:cNvSpPr txBox="1"/>
          <p:nvPr/>
        </p:nvSpPr>
        <p:spPr>
          <a:xfrm>
            <a:off x="7299698" y="3058436"/>
            <a:ext cx="1346844" cy="253916"/>
          </a:xfrm>
          <a:prstGeom prst="rect">
            <a:avLst/>
          </a:prstGeom>
          <a:noFill/>
        </p:spPr>
        <p:txBody>
          <a:bodyPr wrap="none" rtlCol="0">
            <a:spAutoFit/>
          </a:bodyPr>
          <a:lstStyle>
            <a:defPPr>
              <a:defRPr lang="en-US"/>
            </a:defPPr>
            <a:lvl1pPr lvl="0" defTabSz="609600">
              <a:defRPr kumimoji="1" sz="1050" kern="0">
                <a:solidFill>
                  <a:schemeClr val="accent2"/>
                </a:solidFill>
                <a:latin typeface="+mj-lt"/>
                <a:ea typeface="微软雅黑" panose="020B0503020204020204" pitchFamily="34" charset="-122"/>
                <a:cs typeface="+mn-ea"/>
              </a:defRPr>
            </a:lvl1pPr>
          </a:lstStyle>
          <a:p>
            <a:pPr lvl="0">
              <a:defRPr/>
            </a:pPr>
            <a:r>
              <a:rPr lang="en-US" altLang="zh-CN"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Market Data Analysis</a:t>
            </a:r>
            <a:endParaRPr lang="en-US" altLang="zh-CN"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 name="文本框 25"/>
          <p:cNvSpPr txBox="1"/>
          <p:nvPr/>
        </p:nvSpPr>
        <p:spPr>
          <a:xfrm>
            <a:off x="6587091" y="3848071"/>
            <a:ext cx="3647152" cy="646331"/>
          </a:xfrm>
          <a:prstGeom prst="rect">
            <a:avLst/>
          </a:prstGeom>
          <a:noFill/>
        </p:spPr>
        <p:txBody>
          <a:bodyPr wrap="none" rtlCol="0">
            <a:spAutoFit/>
          </a:bodyPr>
          <a:lstStyle/>
          <a:p>
            <a:pPr lvl="0" defTabSz="609600">
              <a:defRPr/>
            </a:pPr>
            <a:r>
              <a:rPr kumimoji="1" lang="en-US" altLang="zh-CN"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04.</a:t>
            </a:r>
            <a:r>
              <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下步工作计划</a:t>
            </a:r>
            <a:endParaRPr kumimoji="1" lang="zh-CN" altLang="en-US" sz="36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27" name="文本框 26"/>
          <p:cNvSpPr txBox="1"/>
          <p:nvPr/>
        </p:nvSpPr>
        <p:spPr>
          <a:xfrm>
            <a:off x="7299698" y="4356539"/>
            <a:ext cx="1266693" cy="253916"/>
          </a:xfrm>
          <a:prstGeom prst="rect">
            <a:avLst/>
          </a:prstGeom>
          <a:noFill/>
        </p:spPr>
        <p:txBody>
          <a:bodyPr wrap="none" rtlCol="0">
            <a:spAutoFit/>
          </a:bodyPr>
          <a:lstStyle/>
          <a:p>
            <a:pPr lvl="0" defTabSz="609600">
              <a:defRPr/>
            </a:pPr>
            <a:r>
              <a:rPr kumimoji="1" lang="en-US" altLang="zh-CN" sz="1050" kern="0" dirty="0">
                <a:solidFill>
                  <a:srgbClr val="936B43"/>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Next Work Planning</a:t>
            </a:r>
            <a:endParaRPr kumimoji="1" lang="en-US" altLang="zh-CN" sz="1050" kern="0" dirty="0">
              <a:solidFill>
                <a:srgbClr val="936B43"/>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11080625"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 name="Oval 7"/>
          <p:cNvSpPr>
            <a:spLocks noChangeArrowheads="1"/>
          </p:cNvSpPr>
          <p:nvPr/>
        </p:nvSpPr>
        <p:spPr bwMode="auto">
          <a:xfrm>
            <a:off x="2058263" y="5120006"/>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 name="Oval 8"/>
          <p:cNvSpPr>
            <a:spLocks noChangeArrowheads="1"/>
          </p:cNvSpPr>
          <p:nvPr/>
        </p:nvSpPr>
        <p:spPr bwMode="auto">
          <a:xfrm>
            <a:off x="3841625"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 name="Oval 9"/>
          <p:cNvSpPr>
            <a:spLocks noChangeArrowheads="1"/>
          </p:cNvSpPr>
          <p:nvPr/>
        </p:nvSpPr>
        <p:spPr bwMode="auto">
          <a:xfrm>
            <a:off x="3841625"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 name="Oval 11"/>
          <p:cNvSpPr>
            <a:spLocks noChangeArrowheads="1"/>
          </p:cNvSpPr>
          <p:nvPr/>
        </p:nvSpPr>
        <p:spPr bwMode="auto">
          <a:xfrm>
            <a:off x="5652963"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 name="Oval 12"/>
          <p:cNvSpPr>
            <a:spLocks noChangeArrowheads="1"/>
          </p:cNvSpPr>
          <p:nvPr/>
        </p:nvSpPr>
        <p:spPr bwMode="auto">
          <a:xfrm>
            <a:off x="7461125"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 name="Oval 13"/>
          <p:cNvSpPr>
            <a:spLocks noChangeArrowheads="1"/>
          </p:cNvSpPr>
          <p:nvPr/>
        </p:nvSpPr>
        <p:spPr bwMode="auto">
          <a:xfrm>
            <a:off x="2938338"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 name="Oval 14"/>
          <p:cNvSpPr>
            <a:spLocks noChangeArrowheads="1"/>
          </p:cNvSpPr>
          <p:nvPr/>
        </p:nvSpPr>
        <p:spPr bwMode="auto">
          <a:xfrm>
            <a:off x="5652963"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Oval 15"/>
          <p:cNvSpPr>
            <a:spLocks noChangeArrowheads="1"/>
          </p:cNvSpPr>
          <p:nvPr/>
        </p:nvSpPr>
        <p:spPr bwMode="auto">
          <a:xfrm>
            <a:off x="5652963"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 name="Oval 16"/>
          <p:cNvSpPr>
            <a:spLocks noChangeArrowheads="1"/>
          </p:cNvSpPr>
          <p:nvPr/>
        </p:nvSpPr>
        <p:spPr bwMode="auto">
          <a:xfrm>
            <a:off x="3841625"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 name="Oval 17"/>
          <p:cNvSpPr>
            <a:spLocks noChangeArrowheads="1"/>
          </p:cNvSpPr>
          <p:nvPr/>
        </p:nvSpPr>
        <p:spPr bwMode="auto">
          <a:xfrm>
            <a:off x="2938338"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 name="Oval 18"/>
          <p:cNvSpPr>
            <a:spLocks noChangeArrowheads="1"/>
          </p:cNvSpPr>
          <p:nvPr/>
        </p:nvSpPr>
        <p:spPr bwMode="auto">
          <a:xfrm>
            <a:off x="8366000"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 name="Oval 19"/>
          <p:cNvSpPr>
            <a:spLocks noChangeArrowheads="1"/>
          </p:cNvSpPr>
          <p:nvPr/>
        </p:nvSpPr>
        <p:spPr bwMode="auto">
          <a:xfrm>
            <a:off x="2938338"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 name="Oval 20"/>
          <p:cNvSpPr>
            <a:spLocks noChangeArrowheads="1"/>
          </p:cNvSpPr>
          <p:nvPr/>
        </p:nvSpPr>
        <p:spPr bwMode="auto">
          <a:xfrm>
            <a:off x="7461125"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 name="Oval 22"/>
          <p:cNvSpPr>
            <a:spLocks noChangeArrowheads="1"/>
          </p:cNvSpPr>
          <p:nvPr/>
        </p:nvSpPr>
        <p:spPr bwMode="auto">
          <a:xfrm>
            <a:off x="4746500"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 name="Oval 23"/>
          <p:cNvSpPr>
            <a:spLocks noChangeArrowheads="1"/>
          </p:cNvSpPr>
          <p:nvPr/>
        </p:nvSpPr>
        <p:spPr bwMode="auto">
          <a:xfrm>
            <a:off x="8366000"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 name="Oval 24"/>
          <p:cNvSpPr>
            <a:spLocks noChangeArrowheads="1"/>
          </p:cNvSpPr>
          <p:nvPr/>
        </p:nvSpPr>
        <p:spPr bwMode="auto">
          <a:xfrm>
            <a:off x="11080625"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 name="Oval 25"/>
          <p:cNvSpPr>
            <a:spLocks noChangeArrowheads="1"/>
          </p:cNvSpPr>
          <p:nvPr/>
        </p:nvSpPr>
        <p:spPr bwMode="auto">
          <a:xfrm>
            <a:off x="279118" y="3286442"/>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 name="Oval 27"/>
          <p:cNvSpPr>
            <a:spLocks noChangeArrowheads="1"/>
          </p:cNvSpPr>
          <p:nvPr/>
        </p:nvSpPr>
        <p:spPr bwMode="auto">
          <a:xfrm>
            <a:off x="11080625"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 name="Oval 28"/>
          <p:cNvSpPr>
            <a:spLocks noChangeArrowheads="1"/>
          </p:cNvSpPr>
          <p:nvPr/>
        </p:nvSpPr>
        <p:spPr bwMode="auto">
          <a:xfrm>
            <a:off x="4746500"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 name="Oval 30"/>
          <p:cNvSpPr>
            <a:spLocks noChangeArrowheads="1"/>
          </p:cNvSpPr>
          <p:nvPr/>
        </p:nvSpPr>
        <p:spPr bwMode="auto">
          <a:xfrm>
            <a:off x="5652963"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 name="Oval 31"/>
          <p:cNvSpPr>
            <a:spLocks noChangeArrowheads="1"/>
          </p:cNvSpPr>
          <p:nvPr/>
        </p:nvSpPr>
        <p:spPr bwMode="auto">
          <a:xfrm>
            <a:off x="3841625"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 name="Oval 32"/>
          <p:cNvSpPr>
            <a:spLocks noChangeArrowheads="1"/>
          </p:cNvSpPr>
          <p:nvPr/>
        </p:nvSpPr>
        <p:spPr bwMode="auto">
          <a:xfrm>
            <a:off x="9272463"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 name="Oval 33"/>
          <p:cNvSpPr>
            <a:spLocks noChangeArrowheads="1"/>
          </p:cNvSpPr>
          <p:nvPr/>
        </p:nvSpPr>
        <p:spPr bwMode="auto">
          <a:xfrm>
            <a:off x="10177338"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 name="Oval 34"/>
          <p:cNvSpPr>
            <a:spLocks noChangeArrowheads="1"/>
          </p:cNvSpPr>
          <p:nvPr/>
        </p:nvSpPr>
        <p:spPr bwMode="auto">
          <a:xfrm>
            <a:off x="7461125"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 name="Oval 35"/>
          <p:cNvSpPr>
            <a:spLocks noChangeArrowheads="1"/>
          </p:cNvSpPr>
          <p:nvPr/>
        </p:nvSpPr>
        <p:spPr bwMode="auto">
          <a:xfrm>
            <a:off x="7461125"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 name="Oval 36"/>
          <p:cNvSpPr>
            <a:spLocks noChangeArrowheads="1"/>
          </p:cNvSpPr>
          <p:nvPr/>
        </p:nvSpPr>
        <p:spPr bwMode="auto">
          <a:xfrm>
            <a:off x="6557838"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 name="Oval 37"/>
          <p:cNvSpPr>
            <a:spLocks noChangeArrowheads="1"/>
          </p:cNvSpPr>
          <p:nvPr/>
        </p:nvSpPr>
        <p:spPr bwMode="auto">
          <a:xfrm>
            <a:off x="9272463"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 name="Oval 38"/>
          <p:cNvSpPr>
            <a:spLocks noChangeArrowheads="1"/>
          </p:cNvSpPr>
          <p:nvPr/>
        </p:nvSpPr>
        <p:spPr bwMode="auto">
          <a:xfrm>
            <a:off x="3841625"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 name="Oval 40"/>
          <p:cNvSpPr>
            <a:spLocks noChangeArrowheads="1"/>
          </p:cNvSpPr>
          <p:nvPr/>
        </p:nvSpPr>
        <p:spPr bwMode="auto">
          <a:xfrm>
            <a:off x="6557838"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 name="Oval 41"/>
          <p:cNvSpPr>
            <a:spLocks noChangeArrowheads="1"/>
          </p:cNvSpPr>
          <p:nvPr/>
        </p:nvSpPr>
        <p:spPr bwMode="auto">
          <a:xfrm>
            <a:off x="10177338"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 name="Oval 42"/>
          <p:cNvSpPr>
            <a:spLocks noChangeArrowheads="1"/>
          </p:cNvSpPr>
          <p:nvPr/>
        </p:nvSpPr>
        <p:spPr bwMode="auto">
          <a:xfrm>
            <a:off x="8366000"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 name="Oval 43"/>
          <p:cNvSpPr>
            <a:spLocks noChangeArrowheads="1"/>
          </p:cNvSpPr>
          <p:nvPr/>
        </p:nvSpPr>
        <p:spPr bwMode="auto">
          <a:xfrm>
            <a:off x="273914" y="4210367"/>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 name="Oval 44"/>
          <p:cNvSpPr>
            <a:spLocks noChangeArrowheads="1"/>
          </p:cNvSpPr>
          <p:nvPr/>
        </p:nvSpPr>
        <p:spPr bwMode="auto">
          <a:xfrm>
            <a:off x="2938338"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 name="Oval 45"/>
          <p:cNvSpPr>
            <a:spLocks noChangeArrowheads="1"/>
          </p:cNvSpPr>
          <p:nvPr/>
        </p:nvSpPr>
        <p:spPr bwMode="auto">
          <a:xfrm>
            <a:off x="8366000"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 name="Oval 46"/>
          <p:cNvSpPr>
            <a:spLocks noChangeArrowheads="1"/>
          </p:cNvSpPr>
          <p:nvPr/>
        </p:nvSpPr>
        <p:spPr bwMode="auto">
          <a:xfrm>
            <a:off x="6557838"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 name="Oval 47"/>
          <p:cNvSpPr>
            <a:spLocks noChangeArrowheads="1"/>
          </p:cNvSpPr>
          <p:nvPr/>
        </p:nvSpPr>
        <p:spPr bwMode="auto">
          <a:xfrm>
            <a:off x="5652963"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 name="Oval 50"/>
          <p:cNvSpPr>
            <a:spLocks noChangeArrowheads="1"/>
          </p:cNvSpPr>
          <p:nvPr/>
        </p:nvSpPr>
        <p:spPr bwMode="auto">
          <a:xfrm>
            <a:off x="10177338"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 name="Oval 51"/>
          <p:cNvSpPr>
            <a:spLocks noChangeArrowheads="1"/>
          </p:cNvSpPr>
          <p:nvPr/>
        </p:nvSpPr>
        <p:spPr bwMode="auto">
          <a:xfrm>
            <a:off x="9272463"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 name="Oval 53"/>
          <p:cNvSpPr>
            <a:spLocks noChangeArrowheads="1"/>
          </p:cNvSpPr>
          <p:nvPr/>
        </p:nvSpPr>
        <p:spPr bwMode="auto">
          <a:xfrm>
            <a:off x="4746500"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 name="Oval 54"/>
          <p:cNvSpPr>
            <a:spLocks noChangeArrowheads="1"/>
          </p:cNvSpPr>
          <p:nvPr/>
        </p:nvSpPr>
        <p:spPr bwMode="auto">
          <a:xfrm>
            <a:off x="298521" y="148165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 name="Oval 55"/>
          <p:cNvSpPr>
            <a:spLocks noChangeArrowheads="1"/>
          </p:cNvSpPr>
          <p:nvPr/>
        </p:nvSpPr>
        <p:spPr bwMode="auto">
          <a:xfrm>
            <a:off x="1154976" y="5120006"/>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 name="Oval 57"/>
          <p:cNvSpPr>
            <a:spLocks noChangeArrowheads="1"/>
          </p:cNvSpPr>
          <p:nvPr/>
        </p:nvSpPr>
        <p:spPr bwMode="auto">
          <a:xfrm>
            <a:off x="2053501" y="4178617"/>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 name="Oval 58"/>
          <p:cNvSpPr>
            <a:spLocks noChangeArrowheads="1"/>
          </p:cNvSpPr>
          <p:nvPr/>
        </p:nvSpPr>
        <p:spPr bwMode="auto">
          <a:xfrm>
            <a:off x="2053502" y="14703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6" name="Oval 59"/>
          <p:cNvSpPr>
            <a:spLocks noChangeArrowheads="1"/>
          </p:cNvSpPr>
          <p:nvPr/>
        </p:nvSpPr>
        <p:spPr bwMode="auto">
          <a:xfrm>
            <a:off x="1091606" y="330073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7" name="Oval 60"/>
          <p:cNvSpPr>
            <a:spLocks noChangeArrowheads="1"/>
          </p:cNvSpPr>
          <p:nvPr/>
        </p:nvSpPr>
        <p:spPr bwMode="auto">
          <a:xfrm>
            <a:off x="1151802" y="1473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8" name="Oval 61"/>
          <p:cNvSpPr>
            <a:spLocks noChangeArrowheads="1"/>
          </p:cNvSpPr>
          <p:nvPr/>
        </p:nvSpPr>
        <p:spPr bwMode="auto">
          <a:xfrm>
            <a:off x="1148626" y="4178617"/>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9" name="Oval 64"/>
          <p:cNvSpPr>
            <a:spLocks noChangeArrowheads="1"/>
          </p:cNvSpPr>
          <p:nvPr/>
        </p:nvSpPr>
        <p:spPr bwMode="auto">
          <a:xfrm>
            <a:off x="7461125"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0" name="Oval 65"/>
          <p:cNvSpPr>
            <a:spLocks noChangeArrowheads="1"/>
          </p:cNvSpPr>
          <p:nvPr/>
        </p:nvSpPr>
        <p:spPr bwMode="auto">
          <a:xfrm>
            <a:off x="6557838" y="41833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1" name="Oval 66"/>
          <p:cNvSpPr>
            <a:spLocks noChangeArrowheads="1"/>
          </p:cNvSpPr>
          <p:nvPr/>
        </p:nvSpPr>
        <p:spPr bwMode="auto">
          <a:xfrm>
            <a:off x="10177338"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Oval 67"/>
          <p:cNvSpPr>
            <a:spLocks noChangeArrowheads="1"/>
          </p:cNvSpPr>
          <p:nvPr/>
        </p:nvSpPr>
        <p:spPr bwMode="auto">
          <a:xfrm>
            <a:off x="6557838" y="14512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3" name="Oval 68"/>
          <p:cNvSpPr>
            <a:spLocks noChangeArrowheads="1"/>
          </p:cNvSpPr>
          <p:nvPr/>
        </p:nvSpPr>
        <p:spPr bwMode="auto">
          <a:xfrm>
            <a:off x="10177338"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4" name="Oval 70"/>
          <p:cNvSpPr>
            <a:spLocks noChangeArrowheads="1"/>
          </p:cNvSpPr>
          <p:nvPr/>
        </p:nvSpPr>
        <p:spPr bwMode="auto">
          <a:xfrm>
            <a:off x="295203" y="50898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Oval 73"/>
          <p:cNvSpPr>
            <a:spLocks noChangeArrowheads="1"/>
          </p:cNvSpPr>
          <p:nvPr/>
        </p:nvSpPr>
        <p:spPr bwMode="auto">
          <a:xfrm>
            <a:off x="11080625" y="509460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6" name="Oval 74"/>
          <p:cNvSpPr>
            <a:spLocks noChangeArrowheads="1"/>
          </p:cNvSpPr>
          <p:nvPr/>
        </p:nvSpPr>
        <p:spPr bwMode="auto">
          <a:xfrm>
            <a:off x="8366000" y="327374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7" name="Oval 98"/>
          <p:cNvSpPr>
            <a:spLocks noChangeArrowheads="1"/>
          </p:cNvSpPr>
          <p:nvPr/>
        </p:nvSpPr>
        <p:spPr bwMode="auto">
          <a:xfrm>
            <a:off x="11080625" y="32800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Oval 105"/>
          <p:cNvSpPr>
            <a:spLocks noChangeArrowheads="1"/>
          </p:cNvSpPr>
          <p:nvPr/>
        </p:nvSpPr>
        <p:spPr bwMode="auto">
          <a:xfrm>
            <a:off x="4746500" y="3280093"/>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9" name="Oval 107"/>
          <p:cNvSpPr>
            <a:spLocks noChangeArrowheads="1"/>
          </p:cNvSpPr>
          <p:nvPr/>
        </p:nvSpPr>
        <p:spPr bwMode="auto">
          <a:xfrm>
            <a:off x="9272463" y="2362518"/>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0" name="Oval 116"/>
          <p:cNvSpPr>
            <a:spLocks noChangeArrowheads="1"/>
          </p:cNvSpPr>
          <p:nvPr/>
        </p:nvSpPr>
        <p:spPr bwMode="auto">
          <a:xfrm>
            <a:off x="1091606" y="32816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1" name="Oval 117"/>
          <p:cNvSpPr>
            <a:spLocks noChangeArrowheads="1"/>
          </p:cNvSpPr>
          <p:nvPr/>
        </p:nvSpPr>
        <p:spPr bwMode="auto">
          <a:xfrm>
            <a:off x="2938338" y="511365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2" name="Oval 121"/>
          <p:cNvSpPr>
            <a:spLocks noChangeArrowheads="1"/>
          </p:cNvSpPr>
          <p:nvPr/>
        </p:nvSpPr>
        <p:spPr bwMode="auto">
          <a:xfrm>
            <a:off x="4746500" y="511365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3" name="Oval 129"/>
          <p:cNvSpPr>
            <a:spLocks noChangeArrowheads="1"/>
          </p:cNvSpPr>
          <p:nvPr/>
        </p:nvSpPr>
        <p:spPr bwMode="auto">
          <a:xfrm>
            <a:off x="1996481" y="3281680"/>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4" name="Oval 135"/>
          <p:cNvSpPr>
            <a:spLocks noChangeArrowheads="1"/>
          </p:cNvSpPr>
          <p:nvPr/>
        </p:nvSpPr>
        <p:spPr bwMode="auto">
          <a:xfrm>
            <a:off x="9272463" y="5113655"/>
            <a:ext cx="758825" cy="758825"/>
          </a:xfrm>
          <a:prstGeom prst="ellipse">
            <a:avLst/>
          </a:prstGeom>
          <a:solidFill>
            <a:srgbClr val="D79575"/>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5" name="Freeform 145"/>
          <p:cNvSpPr>
            <a:spLocks noEditPoints="1"/>
          </p:cNvSpPr>
          <p:nvPr/>
        </p:nvSpPr>
        <p:spPr bwMode="auto">
          <a:xfrm>
            <a:off x="8548563" y="5289868"/>
            <a:ext cx="395287" cy="404813"/>
          </a:xfrm>
          <a:custGeom>
            <a:avLst/>
            <a:gdLst>
              <a:gd name="T0" fmla="*/ 115 w 125"/>
              <a:gd name="T1" fmla="*/ 45 h 128"/>
              <a:gd name="T2" fmla="*/ 112 w 125"/>
              <a:gd name="T3" fmla="*/ 15 h 128"/>
              <a:gd name="T4" fmla="*/ 27 w 125"/>
              <a:gd name="T5" fmla="*/ 0 h 128"/>
              <a:gd name="T6" fmla="*/ 12 w 125"/>
              <a:gd name="T7" fmla="*/ 54 h 128"/>
              <a:gd name="T8" fmla="*/ 0 w 125"/>
              <a:gd name="T9" fmla="*/ 114 h 128"/>
              <a:gd name="T10" fmla="*/ 110 w 125"/>
              <a:gd name="T11" fmla="*/ 128 h 128"/>
              <a:gd name="T12" fmla="*/ 125 w 125"/>
              <a:gd name="T13" fmla="*/ 68 h 128"/>
              <a:gd name="T14" fmla="*/ 125 w 125"/>
              <a:gd name="T15" fmla="*/ 66 h 128"/>
              <a:gd name="T16" fmla="*/ 27 w 125"/>
              <a:gd name="T17" fmla="*/ 8 h 128"/>
              <a:gd name="T18" fmla="*/ 105 w 125"/>
              <a:gd name="T19" fmla="*/ 15 h 128"/>
              <a:gd name="T20" fmla="*/ 85 w 125"/>
              <a:gd name="T21" fmla="*/ 45 h 128"/>
              <a:gd name="T22" fmla="*/ 73 w 125"/>
              <a:gd name="T23" fmla="*/ 50 h 128"/>
              <a:gd name="T24" fmla="*/ 20 w 125"/>
              <a:gd name="T25" fmla="*/ 54 h 128"/>
              <a:gd name="T26" fmla="*/ 27 w 125"/>
              <a:gd name="T27" fmla="*/ 8 h 128"/>
              <a:gd name="T28" fmla="*/ 117 w 125"/>
              <a:gd name="T29" fmla="*/ 66 h 128"/>
              <a:gd name="T30" fmla="*/ 117 w 125"/>
              <a:gd name="T31" fmla="*/ 67 h 128"/>
              <a:gd name="T32" fmla="*/ 117 w 125"/>
              <a:gd name="T33" fmla="*/ 114 h 128"/>
              <a:gd name="T34" fmla="*/ 110 w 125"/>
              <a:gd name="T35" fmla="*/ 120 h 128"/>
              <a:gd name="T36" fmla="*/ 10 w 125"/>
              <a:gd name="T37" fmla="*/ 119 h 128"/>
              <a:gd name="T38" fmla="*/ 8 w 125"/>
              <a:gd name="T39" fmla="*/ 68 h 128"/>
              <a:gd name="T40" fmla="*/ 15 w 125"/>
              <a:gd name="T41" fmla="*/ 62 h 128"/>
              <a:gd name="T42" fmla="*/ 74 w 125"/>
              <a:gd name="T43" fmla="*/ 62 h 128"/>
              <a:gd name="T44" fmla="*/ 82 w 125"/>
              <a:gd name="T45" fmla="*/ 53 h 128"/>
              <a:gd name="T46" fmla="*/ 115 w 125"/>
              <a:gd name="T47" fmla="*/ 52 h 128"/>
              <a:gd name="T48" fmla="*/ 117 w 125"/>
              <a:gd name="T49" fmla="*/ 53 h 128"/>
              <a:gd name="T50" fmla="*/ 27 w 125"/>
              <a:gd name="T51" fmla="*/ 24 h 128"/>
              <a:gd name="T52" fmla="*/ 96 w 125"/>
              <a:gd name="T53" fmla="*/ 21 h 128"/>
              <a:gd name="T54" fmla="*/ 96 w 125"/>
              <a:gd name="T55" fmla="*/ 26 h 128"/>
              <a:gd name="T56" fmla="*/ 27 w 125"/>
              <a:gd name="T57" fmla="*/ 24 h 128"/>
              <a:gd name="T58" fmla="*/ 29 w 125"/>
              <a:gd name="T59" fmla="*/ 33 h 128"/>
              <a:gd name="T60" fmla="*/ 98 w 125"/>
              <a:gd name="T61" fmla="*/ 35 h 128"/>
              <a:gd name="T62" fmla="*/ 29 w 125"/>
              <a:gd name="T63" fmla="*/ 37 h 128"/>
              <a:gd name="T64" fmla="*/ 110 w 125"/>
              <a:gd name="T65" fmla="*/ 100 h 128"/>
              <a:gd name="T66" fmla="*/ 109 w 125"/>
              <a:gd name="T67" fmla="*/ 106 h 128"/>
              <a:gd name="T68" fmla="*/ 106 w 125"/>
              <a:gd name="T69" fmla="*/ 107 h 128"/>
              <a:gd name="T70" fmla="*/ 106 w 125"/>
              <a:gd name="T71" fmla="*/ 114 h 128"/>
              <a:gd name="T72" fmla="*/ 102 w 125"/>
              <a:gd name="T73" fmla="*/ 110 h 128"/>
              <a:gd name="T74" fmla="*/ 98 w 125"/>
              <a:gd name="T75" fmla="*/ 110 h 128"/>
              <a:gd name="T76" fmla="*/ 94 w 125"/>
              <a:gd name="T77" fmla="*/ 110 h 128"/>
              <a:gd name="T78" fmla="*/ 89 w 125"/>
              <a:gd name="T79" fmla="*/ 114 h 128"/>
              <a:gd name="T80" fmla="*/ 90 w 125"/>
              <a:gd name="T81" fmla="*/ 107 h 128"/>
              <a:gd name="T82" fmla="*/ 87 w 125"/>
              <a:gd name="T83" fmla="*/ 106 h 128"/>
              <a:gd name="T84" fmla="*/ 85 w 125"/>
              <a:gd name="T85" fmla="*/ 100 h 128"/>
              <a:gd name="T86" fmla="*/ 87 w 125"/>
              <a:gd name="T87" fmla="*/ 95 h 128"/>
              <a:gd name="T88" fmla="*/ 90 w 125"/>
              <a:gd name="T89" fmla="*/ 91 h 128"/>
              <a:gd name="T90" fmla="*/ 95 w 125"/>
              <a:gd name="T91" fmla="*/ 88 h 128"/>
              <a:gd name="T92" fmla="*/ 101 w 125"/>
              <a:gd name="T93" fmla="*/ 88 h 128"/>
              <a:gd name="T94" fmla="*/ 105 w 125"/>
              <a:gd name="T95" fmla="*/ 91 h 128"/>
              <a:gd name="T96" fmla="*/ 109 w 125"/>
              <a:gd name="T97" fmla="*/ 95 h 128"/>
              <a:gd name="T98" fmla="*/ 110 w 125"/>
              <a:gd name="T99" fmla="*/ 10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5" h="128">
                <a:moveTo>
                  <a:pt x="125" y="53"/>
                </a:moveTo>
                <a:cubicBezTo>
                  <a:pt x="125" y="48"/>
                  <a:pt x="120" y="45"/>
                  <a:pt x="115" y="45"/>
                </a:cubicBezTo>
                <a:cubicBezTo>
                  <a:pt x="112" y="45"/>
                  <a:pt x="112" y="45"/>
                  <a:pt x="112" y="45"/>
                </a:cubicBezTo>
                <a:cubicBezTo>
                  <a:pt x="112" y="15"/>
                  <a:pt x="112" y="15"/>
                  <a:pt x="112" y="15"/>
                </a:cubicBezTo>
                <a:cubicBezTo>
                  <a:pt x="112" y="7"/>
                  <a:pt x="106" y="0"/>
                  <a:pt x="97" y="0"/>
                </a:cubicBezTo>
                <a:cubicBezTo>
                  <a:pt x="27" y="0"/>
                  <a:pt x="27" y="0"/>
                  <a:pt x="27" y="0"/>
                </a:cubicBezTo>
                <a:cubicBezTo>
                  <a:pt x="19" y="0"/>
                  <a:pt x="12" y="7"/>
                  <a:pt x="12" y="15"/>
                </a:cubicBezTo>
                <a:cubicBezTo>
                  <a:pt x="12" y="54"/>
                  <a:pt x="12" y="54"/>
                  <a:pt x="12" y="54"/>
                </a:cubicBezTo>
                <a:cubicBezTo>
                  <a:pt x="6" y="55"/>
                  <a:pt x="0" y="61"/>
                  <a:pt x="0" y="68"/>
                </a:cubicBezTo>
                <a:cubicBezTo>
                  <a:pt x="0" y="114"/>
                  <a:pt x="0" y="114"/>
                  <a:pt x="0" y="114"/>
                </a:cubicBezTo>
                <a:cubicBezTo>
                  <a:pt x="0" y="122"/>
                  <a:pt x="7" y="128"/>
                  <a:pt x="15" y="128"/>
                </a:cubicBezTo>
                <a:cubicBezTo>
                  <a:pt x="110" y="128"/>
                  <a:pt x="110" y="128"/>
                  <a:pt x="110" y="128"/>
                </a:cubicBezTo>
                <a:cubicBezTo>
                  <a:pt x="118" y="128"/>
                  <a:pt x="125" y="122"/>
                  <a:pt x="125" y="114"/>
                </a:cubicBezTo>
                <a:cubicBezTo>
                  <a:pt x="125" y="68"/>
                  <a:pt x="125" y="68"/>
                  <a:pt x="125" y="68"/>
                </a:cubicBezTo>
                <a:cubicBezTo>
                  <a:pt x="125" y="67"/>
                  <a:pt x="125" y="67"/>
                  <a:pt x="125" y="67"/>
                </a:cubicBezTo>
                <a:cubicBezTo>
                  <a:pt x="125" y="66"/>
                  <a:pt x="125" y="66"/>
                  <a:pt x="125" y="66"/>
                </a:cubicBezTo>
                <a:lnTo>
                  <a:pt x="125" y="53"/>
                </a:lnTo>
                <a:close/>
                <a:moveTo>
                  <a:pt x="27" y="8"/>
                </a:moveTo>
                <a:cubicBezTo>
                  <a:pt x="97" y="8"/>
                  <a:pt x="97" y="8"/>
                  <a:pt x="97" y="8"/>
                </a:cubicBezTo>
                <a:cubicBezTo>
                  <a:pt x="101" y="8"/>
                  <a:pt x="105" y="11"/>
                  <a:pt x="105" y="15"/>
                </a:cubicBezTo>
                <a:cubicBezTo>
                  <a:pt x="105" y="45"/>
                  <a:pt x="105" y="45"/>
                  <a:pt x="105" y="45"/>
                </a:cubicBezTo>
                <a:cubicBezTo>
                  <a:pt x="85" y="45"/>
                  <a:pt x="85" y="45"/>
                  <a:pt x="85" y="45"/>
                </a:cubicBezTo>
                <a:cubicBezTo>
                  <a:pt x="83" y="45"/>
                  <a:pt x="80" y="45"/>
                  <a:pt x="78" y="46"/>
                </a:cubicBezTo>
                <a:cubicBezTo>
                  <a:pt x="77" y="47"/>
                  <a:pt x="75" y="48"/>
                  <a:pt x="73" y="50"/>
                </a:cubicBezTo>
                <a:cubicBezTo>
                  <a:pt x="70" y="54"/>
                  <a:pt x="70" y="54"/>
                  <a:pt x="70" y="54"/>
                </a:cubicBezTo>
                <a:cubicBezTo>
                  <a:pt x="20" y="54"/>
                  <a:pt x="20" y="54"/>
                  <a:pt x="20" y="54"/>
                </a:cubicBezTo>
                <a:cubicBezTo>
                  <a:pt x="20" y="15"/>
                  <a:pt x="20" y="15"/>
                  <a:pt x="20" y="15"/>
                </a:cubicBezTo>
                <a:cubicBezTo>
                  <a:pt x="20" y="11"/>
                  <a:pt x="23" y="8"/>
                  <a:pt x="27" y="8"/>
                </a:cubicBezTo>
                <a:close/>
                <a:moveTo>
                  <a:pt x="117" y="66"/>
                </a:moveTo>
                <a:cubicBezTo>
                  <a:pt x="117" y="66"/>
                  <a:pt x="117" y="66"/>
                  <a:pt x="117" y="66"/>
                </a:cubicBezTo>
                <a:cubicBezTo>
                  <a:pt x="117" y="67"/>
                  <a:pt x="117" y="67"/>
                  <a:pt x="117" y="67"/>
                </a:cubicBezTo>
                <a:cubicBezTo>
                  <a:pt x="117" y="67"/>
                  <a:pt x="117" y="67"/>
                  <a:pt x="117" y="67"/>
                </a:cubicBezTo>
                <a:cubicBezTo>
                  <a:pt x="117" y="67"/>
                  <a:pt x="117" y="68"/>
                  <a:pt x="117" y="68"/>
                </a:cubicBezTo>
                <a:cubicBezTo>
                  <a:pt x="117" y="114"/>
                  <a:pt x="117" y="114"/>
                  <a:pt x="117" y="114"/>
                </a:cubicBezTo>
                <a:cubicBezTo>
                  <a:pt x="117" y="116"/>
                  <a:pt x="116" y="117"/>
                  <a:pt x="115" y="119"/>
                </a:cubicBezTo>
                <a:cubicBezTo>
                  <a:pt x="114" y="120"/>
                  <a:pt x="112" y="120"/>
                  <a:pt x="110" y="120"/>
                </a:cubicBezTo>
                <a:cubicBezTo>
                  <a:pt x="15" y="120"/>
                  <a:pt x="15" y="120"/>
                  <a:pt x="15" y="120"/>
                </a:cubicBezTo>
                <a:cubicBezTo>
                  <a:pt x="13" y="120"/>
                  <a:pt x="11" y="120"/>
                  <a:pt x="10" y="119"/>
                </a:cubicBezTo>
                <a:cubicBezTo>
                  <a:pt x="8" y="117"/>
                  <a:pt x="8" y="116"/>
                  <a:pt x="8" y="114"/>
                </a:cubicBezTo>
                <a:cubicBezTo>
                  <a:pt x="8" y="68"/>
                  <a:pt x="8" y="68"/>
                  <a:pt x="8" y="68"/>
                </a:cubicBezTo>
                <a:cubicBezTo>
                  <a:pt x="8" y="66"/>
                  <a:pt x="8" y="65"/>
                  <a:pt x="10" y="64"/>
                </a:cubicBezTo>
                <a:cubicBezTo>
                  <a:pt x="11" y="62"/>
                  <a:pt x="13" y="62"/>
                  <a:pt x="15" y="62"/>
                </a:cubicBezTo>
                <a:cubicBezTo>
                  <a:pt x="15" y="62"/>
                  <a:pt x="15" y="62"/>
                  <a:pt x="15" y="62"/>
                </a:cubicBezTo>
                <a:cubicBezTo>
                  <a:pt x="74" y="62"/>
                  <a:pt x="74" y="62"/>
                  <a:pt x="74" y="62"/>
                </a:cubicBezTo>
                <a:cubicBezTo>
                  <a:pt x="79" y="55"/>
                  <a:pt x="79" y="55"/>
                  <a:pt x="79" y="55"/>
                </a:cubicBezTo>
                <a:cubicBezTo>
                  <a:pt x="80" y="54"/>
                  <a:pt x="81" y="54"/>
                  <a:pt x="82" y="53"/>
                </a:cubicBezTo>
                <a:cubicBezTo>
                  <a:pt x="83" y="53"/>
                  <a:pt x="84" y="52"/>
                  <a:pt x="85" y="52"/>
                </a:cubicBezTo>
                <a:cubicBezTo>
                  <a:pt x="115" y="52"/>
                  <a:pt x="115" y="52"/>
                  <a:pt x="115" y="52"/>
                </a:cubicBezTo>
                <a:cubicBezTo>
                  <a:pt x="116" y="52"/>
                  <a:pt x="116" y="52"/>
                  <a:pt x="117" y="53"/>
                </a:cubicBezTo>
                <a:cubicBezTo>
                  <a:pt x="117" y="53"/>
                  <a:pt x="117" y="53"/>
                  <a:pt x="117" y="53"/>
                </a:cubicBezTo>
                <a:lnTo>
                  <a:pt x="117" y="66"/>
                </a:lnTo>
                <a:close/>
                <a:moveTo>
                  <a:pt x="27" y="24"/>
                </a:moveTo>
                <a:cubicBezTo>
                  <a:pt x="27" y="22"/>
                  <a:pt x="28" y="21"/>
                  <a:pt x="29" y="21"/>
                </a:cubicBezTo>
                <a:cubicBezTo>
                  <a:pt x="96" y="21"/>
                  <a:pt x="96" y="21"/>
                  <a:pt x="96" y="21"/>
                </a:cubicBezTo>
                <a:cubicBezTo>
                  <a:pt x="97" y="21"/>
                  <a:pt x="98" y="22"/>
                  <a:pt x="98" y="24"/>
                </a:cubicBezTo>
                <a:cubicBezTo>
                  <a:pt x="98" y="25"/>
                  <a:pt x="97" y="26"/>
                  <a:pt x="96" y="26"/>
                </a:cubicBezTo>
                <a:cubicBezTo>
                  <a:pt x="29" y="26"/>
                  <a:pt x="29" y="26"/>
                  <a:pt x="29" y="26"/>
                </a:cubicBezTo>
                <a:cubicBezTo>
                  <a:pt x="28" y="26"/>
                  <a:pt x="27" y="25"/>
                  <a:pt x="27" y="24"/>
                </a:cubicBezTo>
                <a:close/>
                <a:moveTo>
                  <a:pt x="27" y="35"/>
                </a:moveTo>
                <a:cubicBezTo>
                  <a:pt x="27" y="34"/>
                  <a:pt x="28" y="33"/>
                  <a:pt x="29" y="33"/>
                </a:cubicBezTo>
                <a:cubicBezTo>
                  <a:pt x="96" y="33"/>
                  <a:pt x="96" y="33"/>
                  <a:pt x="96" y="33"/>
                </a:cubicBezTo>
                <a:cubicBezTo>
                  <a:pt x="97" y="33"/>
                  <a:pt x="98" y="34"/>
                  <a:pt x="98" y="35"/>
                </a:cubicBezTo>
                <a:cubicBezTo>
                  <a:pt x="98" y="36"/>
                  <a:pt x="97" y="37"/>
                  <a:pt x="96" y="37"/>
                </a:cubicBezTo>
                <a:cubicBezTo>
                  <a:pt x="29" y="37"/>
                  <a:pt x="29" y="37"/>
                  <a:pt x="29" y="37"/>
                </a:cubicBezTo>
                <a:cubicBezTo>
                  <a:pt x="28" y="37"/>
                  <a:pt x="27" y="36"/>
                  <a:pt x="27" y="35"/>
                </a:cubicBezTo>
                <a:close/>
                <a:moveTo>
                  <a:pt x="110" y="100"/>
                </a:moveTo>
                <a:cubicBezTo>
                  <a:pt x="110" y="101"/>
                  <a:pt x="108" y="102"/>
                  <a:pt x="108" y="103"/>
                </a:cubicBezTo>
                <a:cubicBezTo>
                  <a:pt x="107" y="103"/>
                  <a:pt x="109" y="105"/>
                  <a:pt x="109" y="106"/>
                </a:cubicBezTo>
                <a:cubicBezTo>
                  <a:pt x="109" y="106"/>
                  <a:pt x="106" y="106"/>
                  <a:pt x="106" y="107"/>
                </a:cubicBezTo>
                <a:cubicBezTo>
                  <a:pt x="106" y="107"/>
                  <a:pt x="106" y="107"/>
                  <a:pt x="106" y="107"/>
                </a:cubicBezTo>
                <a:cubicBezTo>
                  <a:pt x="109" y="114"/>
                  <a:pt x="109" y="114"/>
                  <a:pt x="109" y="114"/>
                </a:cubicBezTo>
                <a:cubicBezTo>
                  <a:pt x="110" y="115"/>
                  <a:pt x="108" y="113"/>
                  <a:pt x="106" y="114"/>
                </a:cubicBezTo>
                <a:cubicBezTo>
                  <a:pt x="105" y="115"/>
                  <a:pt x="105" y="118"/>
                  <a:pt x="105" y="117"/>
                </a:cubicBezTo>
                <a:cubicBezTo>
                  <a:pt x="102" y="110"/>
                  <a:pt x="102" y="110"/>
                  <a:pt x="102" y="110"/>
                </a:cubicBezTo>
                <a:cubicBezTo>
                  <a:pt x="101" y="111"/>
                  <a:pt x="101" y="112"/>
                  <a:pt x="101" y="112"/>
                </a:cubicBezTo>
                <a:cubicBezTo>
                  <a:pt x="100" y="112"/>
                  <a:pt x="99" y="110"/>
                  <a:pt x="98" y="110"/>
                </a:cubicBezTo>
                <a:cubicBezTo>
                  <a:pt x="97" y="110"/>
                  <a:pt x="96" y="112"/>
                  <a:pt x="95" y="112"/>
                </a:cubicBezTo>
                <a:cubicBezTo>
                  <a:pt x="95" y="112"/>
                  <a:pt x="94" y="111"/>
                  <a:pt x="94" y="110"/>
                </a:cubicBezTo>
                <a:cubicBezTo>
                  <a:pt x="91" y="117"/>
                  <a:pt x="91" y="117"/>
                  <a:pt x="91" y="117"/>
                </a:cubicBezTo>
                <a:cubicBezTo>
                  <a:pt x="90" y="118"/>
                  <a:pt x="90" y="115"/>
                  <a:pt x="89" y="114"/>
                </a:cubicBezTo>
                <a:cubicBezTo>
                  <a:pt x="88" y="113"/>
                  <a:pt x="85" y="115"/>
                  <a:pt x="86" y="114"/>
                </a:cubicBezTo>
                <a:cubicBezTo>
                  <a:pt x="90" y="107"/>
                  <a:pt x="90" y="107"/>
                  <a:pt x="90" y="107"/>
                </a:cubicBezTo>
                <a:cubicBezTo>
                  <a:pt x="90" y="107"/>
                  <a:pt x="90" y="107"/>
                  <a:pt x="90" y="107"/>
                </a:cubicBezTo>
                <a:cubicBezTo>
                  <a:pt x="89" y="106"/>
                  <a:pt x="87" y="106"/>
                  <a:pt x="87" y="106"/>
                </a:cubicBezTo>
                <a:cubicBezTo>
                  <a:pt x="86" y="105"/>
                  <a:pt x="88" y="103"/>
                  <a:pt x="88" y="103"/>
                </a:cubicBezTo>
                <a:cubicBezTo>
                  <a:pt x="88" y="102"/>
                  <a:pt x="85" y="101"/>
                  <a:pt x="85" y="100"/>
                </a:cubicBezTo>
                <a:cubicBezTo>
                  <a:pt x="85" y="99"/>
                  <a:pt x="88" y="99"/>
                  <a:pt x="88" y="98"/>
                </a:cubicBezTo>
                <a:cubicBezTo>
                  <a:pt x="88" y="97"/>
                  <a:pt x="86" y="96"/>
                  <a:pt x="87" y="95"/>
                </a:cubicBezTo>
                <a:cubicBezTo>
                  <a:pt x="87" y="94"/>
                  <a:pt x="89" y="95"/>
                  <a:pt x="90" y="94"/>
                </a:cubicBezTo>
                <a:cubicBezTo>
                  <a:pt x="90" y="93"/>
                  <a:pt x="89" y="91"/>
                  <a:pt x="90" y="91"/>
                </a:cubicBezTo>
                <a:cubicBezTo>
                  <a:pt x="91" y="90"/>
                  <a:pt x="93" y="92"/>
                  <a:pt x="93" y="91"/>
                </a:cubicBezTo>
                <a:cubicBezTo>
                  <a:pt x="94" y="91"/>
                  <a:pt x="94" y="89"/>
                  <a:pt x="95" y="88"/>
                </a:cubicBezTo>
                <a:cubicBezTo>
                  <a:pt x="96" y="88"/>
                  <a:pt x="97" y="90"/>
                  <a:pt x="98" y="90"/>
                </a:cubicBezTo>
                <a:cubicBezTo>
                  <a:pt x="99" y="90"/>
                  <a:pt x="100" y="88"/>
                  <a:pt x="101" y="88"/>
                </a:cubicBezTo>
                <a:cubicBezTo>
                  <a:pt x="101" y="89"/>
                  <a:pt x="101" y="91"/>
                  <a:pt x="102" y="91"/>
                </a:cubicBezTo>
                <a:cubicBezTo>
                  <a:pt x="103" y="92"/>
                  <a:pt x="105" y="90"/>
                  <a:pt x="105" y="91"/>
                </a:cubicBezTo>
                <a:cubicBezTo>
                  <a:pt x="106" y="91"/>
                  <a:pt x="105" y="93"/>
                  <a:pt x="106" y="94"/>
                </a:cubicBezTo>
                <a:cubicBezTo>
                  <a:pt x="106" y="95"/>
                  <a:pt x="109" y="94"/>
                  <a:pt x="109" y="95"/>
                </a:cubicBezTo>
                <a:cubicBezTo>
                  <a:pt x="109" y="96"/>
                  <a:pt x="107" y="97"/>
                  <a:pt x="108" y="98"/>
                </a:cubicBezTo>
                <a:cubicBezTo>
                  <a:pt x="108" y="99"/>
                  <a:pt x="110" y="99"/>
                  <a:pt x="110" y="10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6" name="Freeform 146"/>
          <p:cNvSpPr>
            <a:spLocks noEditPoints="1"/>
          </p:cNvSpPr>
          <p:nvPr/>
        </p:nvSpPr>
        <p:spPr bwMode="auto">
          <a:xfrm>
            <a:off x="3071688" y="2532380"/>
            <a:ext cx="492125" cy="417513"/>
          </a:xfrm>
          <a:custGeom>
            <a:avLst/>
            <a:gdLst>
              <a:gd name="T0" fmla="*/ 29 w 156"/>
              <a:gd name="T1" fmla="*/ 65 h 132"/>
              <a:gd name="T2" fmla="*/ 156 w 156"/>
              <a:gd name="T3" fmla="*/ 51 h 132"/>
              <a:gd name="T4" fmla="*/ 141 w 156"/>
              <a:gd name="T5" fmla="*/ 64 h 132"/>
              <a:gd name="T6" fmla="*/ 131 w 156"/>
              <a:gd name="T7" fmla="*/ 106 h 132"/>
              <a:gd name="T8" fmla="*/ 114 w 156"/>
              <a:gd name="T9" fmla="*/ 132 h 132"/>
              <a:gd name="T10" fmla="*/ 97 w 156"/>
              <a:gd name="T11" fmla="*/ 126 h 132"/>
              <a:gd name="T12" fmla="*/ 62 w 156"/>
              <a:gd name="T13" fmla="*/ 127 h 132"/>
              <a:gd name="T14" fmla="*/ 61 w 156"/>
              <a:gd name="T15" fmla="*/ 127 h 132"/>
              <a:gd name="T16" fmla="*/ 43 w 156"/>
              <a:gd name="T17" fmla="*/ 132 h 132"/>
              <a:gd name="T18" fmla="*/ 13 w 156"/>
              <a:gd name="T19" fmla="*/ 97 h 132"/>
              <a:gd name="T20" fmla="*/ 0 w 156"/>
              <a:gd name="T21" fmla="*/ 75 h 132"/>
              <a:gd name="T22" fmla="*/ 14 w 156"/>
              <a:gd name="T23" fmla="*/ 65 h 132"/>
              <a:gd name="T24" fmla="*/ 28 w 156"/>
              <a:gd name="T25" fmla="*/ 28 h 132"/>
              <a:gd name="T26" fmla="*/ 32 w 156"/>
              <a:gd name="T27" fmla="*/ 24 h 132"/>
              <a:gd name="T28" fmla="*/ 73 w 156"/>
              <a:gd name="T29" fmla="*/ 27 h 132"/>
              <a:gd name="T30" fmla="*/ 133 w 156"/>
              <a:gd name="T31" fmla="*/ 61 h 132"/>
              <a:gd name="T32" fmla="*/ 138 w 156"/>
              <a:gd name="T33" fmla="*/ 60 h 132"/>
              <a:gd name="T34" fmla="*/ 133 w 156"/>
              <a:gd name="T35" fmla="*/ 52 h 132"/>
              <a:gd name="T36" fmla="*/ 147 w 156"/>
              <a:gd name="T37" fmla="*/ 53 h 132"/>
              <a:gd name="T38" fmla="*/ 148 w 156"/>
              <a:gd name="T39" fmla="*/ 54 h 132"/>
              <a:gd name="T40" fmla="*/ 156 w 156"/>
              <a:gd name="T41" fmla="*/ 51 h 132"/>
              <a:gd name="T42" fmla="*/ 80 w 156"/>
              <a:gd name="T43" fmla="*/ 32 h 132"/>
              <a:gd name="T44" fmla="*/ 53 w 156"/>
              <a:gd name="T45" fmla="*/ 38 h 132"/>
              <a:gd name="T46" fmla="*/ 40 w 156"/>
              <a:gd name="T47" fmla="*/ 50 h 132"/>
              <a:gd name="T48" fmla="*/ 34 w 156"/>
              <a:gd name="T49" fmla="*/ 47 h 132"/>
              <a:gd name="T50" fmla="*/ 30 w 156"/>
              <a:gd name="T51" fmla="*/ 48 h 132"/>
              <a:gd name="T52" fmla="*/ 12 w 156"/>
              <a:gd name="T53" fmla="*/ 73 h 132"/>
              <a:gd name="T54" fmla="*/ 5 w 156"/>
              <a:gd name="T55" fmla="*/ 90 h 132"/>
              <a:gd name="T56" fmla="*/ 17 w 156"/>
              <a:gd name="T57" fmla="*/ 94 h 132"/>
              <a:gd name="T58" fmla="*/ 62 w 156"/>
              <a:gd name="T59" fmla="*/ 121 h 132"/>
              <a:gd name="T60" fmla="*/ 98 w 156"/>
              <a:gd name="T61" fmla="*/ 119 h 132"/>
              <a:gd name="T62" fmla="*/ 142 w 156"/>
              <a:gd name="T63" fmla="*/ 53 h 132"/>
              <a:gd name="T64" fmla="*/ 138 w 156"/>
              <a:gd name="T65" fmla="*/ 53 h 132"/>
              <a:gd name="T66" fmla="*/ 141 w 156"/>
              <a:gd name="T67" fmla="*/ 56 h 132"/>
              <a:gd name="T68" fmla="*/ 60 w 156"/>
              <a:gd name="T69" fmla="*/ 22 h 132"/>
              <a:gd name="T70" fmla="*/ 81 w 156"/>
              <a:gd name="T71" fmla="*/ 17 h 132"/>
              <a:gd name="T72" fmla="*/ 59 w 156"/>
              <a:gd name="T73" fmla="*/ 17 h 132"/>
              <a:gd name="T74" fmla="*/ 60 w 156"/>
              <a:gd name="T75" fmla="*/ 14 h 132"/>
              <a:gd name="T76" fmla="*/ 81 w 156"/>
              <a:gd name="T77" fmla="*/ 9 h 132"/>
              <a:gd name="T78" fmla="*/ 59 w 156"/>
              <a:gd name="T79" fmla="*/ 9 h 132"/>
              <a:gd name="T80" fmla="*/ 60 w 156"/>
              <a:gd name="T81" fmla="*/ 6 h 132"/>
              <a:gd name="T82" fmla="*/ 81 w 156"/>
              <a:gd name="T83" fmla="*/ 2 h 132"/>
              <a:gd name="T84" fmla="*/ 59 w 156"/>
              <a:gd name="T85" fmla="*/ 2 h 132"/>
              <a:gd name="T86" fmla="*/ 84 w 156"/>
              <a:gd name="T87" fmla="*/ 22 h 132"/>
              <a:gd name="T88" fmla="*/ 106 w 156"/>
              <a:gd name="T89" fmla="*/ 17 h 132"/>
              <a:gd name="T90" fmla="*/ 83 w 156"/>
              <a:gd name="T91" fmla="*/ 17 h 132"/>
              <a:gd name="T92" fmla="*/ 84 w 156"/>
              <a:gd name="T93" fmla="*/ 14 h 132"/>
              <a:gd name="T94" fmla="*/ 106 w 156"/>
              <a:gd name="T95" fmla="*/ 9 h 132"/>
              <a:gd name="T96" fmla="*/ 83 w 156"/>
              <a:gd name="T97"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132">
                <a:moveTo>
                  <a:pt x="38" y="65"/>
                </a:moveTo>
                <a:cubicBezTo>
                  <a:pt x="38" y="68"/>
                  <a:pt x="36" y="71"/>
                  <a:pt x="33" y="71"/>
                </a:cubicBezTo>
                <a:cubicBezTo>
                  <a:pt x="31" y="71"/>
                  <a:pt x="29" y="68"/>
                  <a:pt x="29" y="65"/>
                </a:cubicBezTo>
                <a:cubicBezTo>
                  <a:pt x="29" y="61"/>
                  <a:pt x="31" y="58"/>
                  <a:pt x="33" y="58"/>
                </a:cubicBezTo>
                <a:cubicBezTo>
                  <a:pt x="36" y="58"/>
                  <a:pt x="38" y="61"/>
                  <a:pt x="38" y="65"/>
                </a:cubicBezTo>
                <a:close/>
                <a:moveTo>
                  <a:pt x="156" y="51"/>
                </a:moveTo>
                <a:cubicBezTo>
                  <a:pt x="155" y="54"/>
                  <a:pt x="153" y="56"/>
                  <a:pt x="151" y="58"/>
                </a:cubicBezTo>
                <a:cubicBezTo>
                  <a:pt x="149" y="59"/>
                  <a:pt x="147" y="61"/>
                  <a:pt x="144" y="61"/>
                </a:cubicBezTo>
                <a:cubicBezTo>
                  <a:pt x="143" y="62"/>
                  <a:pt x="142" y="63"/>
                  <a:pt x="141" y="64"/>
                </a:cubicBezTo>
                <a:cubicBezTo>
                  <a:pt x="139" y="65"/>
                  <a:pt x="136" y="66"/>
                  <a:pt x="135" y="66"/>
                </a:cubicBezTo>
                <a:cubicBezTo>
                  <a:pt x="136" y="71"/>
                  <a:pt x="137" y="76"/>
                  <a:pt x="137" y="82"/>
                </a:cubicBezTo>
                <a:cubicBezTo>
                  <a:pt x="137" y="90"/>
                  <a:pt x="135" y="99"/>
                  <a:pt x="131" y="106"/>
                </a:cubicBezTo>
                <a:cubicBezTo>
                  <a:pt x="128" y="111"/>
                  <a:pt x="123" y="115"/>
                  <a:pt x="118" y="118"/>
                </a:cubicBezTo>
                <a:cubicBezTo>
                  <a:pt x="118" y="128"/>
                  <a:pt x="118" y="128"/>
                  <a:pt x="118" y="128"/>
                </a:cubicBezTo>
                <a:cubicBezTo>
                  <a:pt x="118" y="130"/>
                  <a:pt x="116" y="132"/>
                  <a:pt x="114" y="132"/>
                </a:cubicBezTo>
                <a:cubicBezTo>
                  <a:pt x="100" y="132"/>
                  <a:pt x="100" y="132"/>
                  <a:pt x="100" y="132"/>
                </a:cubicBezTo>
                <a:cubicBezTo>
                  <a:pt x="98" y="132"/>
                  <a:pt x="97" y="130"/>
                  <a:pt x="97" y="128"/>
                </a:cubicBezTo>
                <a:cubicBezTo>
                  <a:pt x="97" y="127"/>
                  <a:pt x="97" y="126"/>
                  <a:pt x="97" y="126"/>
                </a:cubicBezTo>
                <a:cubicBezTo>
                  <a:pt x="97" y="125"/>
                  <a:pt x="97" y="125"/>
                  <a:pt x="97" y="125"/>
                </a:cubicBezTo>
                <a:cubicBezTo>
                  <a:pt x="88" y="126"/>
                  <a:pt x="80" y="127"/>
                  <a:pt x="72" y="127"/>
                </a:cubicBezTo>
                <a:cubicBezTo>
                  <a:pt x="69" y="127"/>
                  <a:pt x="65" y="127"/>
                  <a:pt x="62" y="127"/>
                </a:cubicBezTo>
                <a:cubicBezTo>
                  <a:pt x="61" y="127"/>
                  <a:pt x="61" y="127"/>
                  <a:pt x="61" y="127"/>
                </a:cubicBezTo>
                <a:cubicBezTo>
                  <a:pt x="61" y="127"/>
                  <a:pt x="61" y="127"/>
                  <a:pt x="61" y="127"/>
                </a:cubicBezTo>
                <a:cubicBezTo>
                  <a:pt x="61" y="127"/>
                  <a:pt x="61" y="127"/>
                  <a:pt x="61" y="127"/>
                </a:cubicBezTo>
                <a:cubicBezTo>
                  <a:pt x="61" y="127"/>
                  <a:pt x="61" y="127"/>
                  <a:pt x="61" y="128"/>
                </a:cubicBezTo>
                <a:cubicBezTo>
                  <a:pt x="61" y="130"/>
                  <a:pt x="59" y="132"/>
                  <a:pt x="57" y="132"/>
                </a:cubicBezTo>
                <a:cubicBezTo>
                  <a:pt x="43" y="132"/>
                  <a:pt x="43" y="132"/>
                  <a:pt x="43" y="132"/>
                </a:cubicBezTo>
                <a:cubicBezTo>
                  <a:pt x="41" y="132"/>
                  <a:pt x="39" y="130"/>
                  <a:pt x="39" y="128"/>
                </a:cubicBezTo>
                <a:cubicBezTo>
                  <a:pt x="39" y="122"/>
                  <a:pt x="39" y="122"/>
                  <a:pt x="39" y="122"/>
                </a:cubicBezTo>
                <a:cubicBezTo>
                  <a:pt x="29" y="119"/>
                  <a:pt x="18" y="111"/>
                  <a:pt x="13" y="97"/>
                </a:cubicBezTo>
                <a:cubicBezTo>
                  <a:pt x="7" y="97"/>
                  <a:pt x="7" y="97"/>
                  <a:pt x="7" y="97"/>
                </a:cubicBezTo>
                <a:cubicBezTo>
                  <a:pt x="3" y="97"/>
                  <a:pt x="0" y="94"/>
                  <a:pt x="0" y="90"/>
                </a:cubicBezTo>
                <a:cubicBezTo>
                  <a:pt x="0" y="75"/>
                  <a:pt x="0" y="75"/>
                  <a:pt x="0" y="75"/>
                </a:cubicBezTo>
                <a:cubicBezTo>
                  <a:pt x="0" y="71"/>
                  <a:pt x="3" y="68"/>
                  <a:pt x="7" y="68"/>
                </a:cubicBezTo>
                <a:cubicBezTo>
                  <a:pt x="12" y="68"/>
                  <a:pt x="12" y="68"/>
                  <a:pt x="12" y="68"/>
                </a:cubicBezTo>
                <a:cubicBezTo>
                  <a:pt x="12" y="68"/>
                  <a:pt x="14" y="67"/>
                  <a:pt x="14" y="65"/>
                </a:cubicBezTo>
                <a:cubicBezTo>
                  <a:pt x="14" y="65"/>
                  <a:pt x="16" y="56"/>
                  <a:pt x="24" y="46"/>
                </a:cubicBezTo>
                <a:cubicBezTo>
                  <a:pt x="27" y="43"/>
                  <a:pt x="29" y="41"/>
                  <a:pt x="33" y="38"/>
                </a:cubicBezTo>
                <a:cubicBezTo>
                  <a:pt x="32" y="34"/>
                  <a:pt x="30" y="30"/>
                  <a:pt x="28" y="28"/>
                </a:cubicBezTo>
                <a:cubicBezTo>
                  <a:pt x="28" y="27"/>
                  <a:pt x="28" y="26"/>
                  <a:pt x="28" y="25"/>
                </a:cubicBezTo>
                <a:cubicBezTo>
                  <a:pt x="28" y="24"/>
                  <a:pt x="29" y="24"/>
                  <a:pt x="30" y="24"/>
                </a:cubicBezTo>
                <a:cubicBezTo>
                  <a:pt x="30" y="24"/>
                  <a:pt x="31" y="24"/>
                  <a:pt x="32" y="24"/>
                </a:cubicBezTo>
                <a:cubicBezTo>
                  <a:pt x="33" y="24"/>
                  <a:pt x="37" y="24"/>
                  <a:pt x="42" y="26"/>
                </a:cubicBezTo>
                <a:cubicBezTo>
                  <a:pt x="44" y="27"/>
                  <a:pt x="46" y="28"/>
                  <a:pt x="48" y="30"/>
                </a:cubicBezTo>
                <a:cubicBezTo>
                  <a:pt x="55" y="28"/>
                  <a:pt x="63" y="27"/>
                  <a:pt x="73" y="27"/>
                </a:cubicBezTo>
                <a:cubicBezTo>
                  <a:pt x="75" y="27"/>
                  <a:pt x="78" y="27"/>
                  <a:pt x="81" y="27"/>
                </a:cubicBezTo>
                <a:cubicBezTo>
                  <a:pt x="98" y="28"/>
                  <a:pt x="116" y="34"/>
                  <a:pt x="127" y="49"/>
                </a:cubicBezTo>
                <a:cubicBezTo>
                  <a:pt x="130" y="52"/>
                  <a:pt x="132" y="57"/>
                  <a:pt x="133" y="61"/>
                </a:cubicBezTo>
                <a:cubicBezTo>
                  <a:pt x="133" y="61"/>
                  <a:pt x="134" y="61"/>
                  <a:pt x="134" y="61"/>
                </a:cubicBezTo>
                <a:cubicBezTo>
                  <a:pt x="134" y="61"/>
                  <a:pt x="134" y="61"/>
                  <a:pt x="134" y="61"/>
                </a:cubicBezTo>
                <a:cubicBezTo>
                  <a:pt x="134" y="61"/>
                  <a:pt x="136" y="61"/>
                  <a:pt x="138" y="60"/>
                </a:cubicBezTo>
                <a:cubicBezTo>
                  <a:pt x="138" y="60"/>
                  <a:pt x="137" y="59"/>
                  <a:pt x="136" y="59"/>
                </a:cubicBezTo>
                <a:cubicBezTo>
                  <a:pt x="135" y="57"/>
                  <a:pt x="133" y="55"/>
                  <a:pt x="133" y="53"/>
                </a:cubicBezTo>
                <a:cubicBezTo>
                  <a:pt x="133" y="53"/>
                  <a:pt x="133" y="53"/>
                  <a:pt x="133" y="52"/>
                </a:cubicBezTo>
                <a:cubicBezTo>
                  <a:pt x="134" y="48"/>
                  <a:pt x="137" y="45"/>
                  <a:pt x="140" y="45"/>
                </a:cubicBezTo>
                <a:cubicBezTo>
                  <a:pt x="142" y="45"/>
                  <a:pt x="144" y="46"/>
                  <a:pt x="145" y="47"/>
                </a:cubicBezTo>
                <a:cubicBezTo>
                  <a:pt x="146" y="49"/>
                  <a:pt x="147" y="51"/>
                  <a:pt x="147" y="53"/>
                </a:cubicBezTo>
                <a:cubicBezTo>
                  <a:pt x="147" y="53"/>
                  <a:pt x="147" y="53"/>
                  <a:pt x="147" y="53"/>
                </a:cubicBezTo>
                <a:cubicBezTo>
                  <a:pt x="147" y="54"/>
                  <a:pt x="147" y="54"/>
                  <a:pt x="147" y="55"/>
                </a:cubicBezTo>
                <a:cubicBezTo>
                  <a:pt x="147" y="55"/>
                  <a:pt x="147" y="54"/>
                  <a:pt x="148" y="54"/>
                </a:cubicBezTo>
                <a:cubicBezTo>
                  <a:pt x="149" y="53"/>
                  <a:pt x="151" y="51"/>
                  <a:pt x="151" y="49"/>
                </a:cubicBezTo>
                <a:cubicBezTo>
                  <a:pt x="152" y="48"/>
                  <a:pt x="153" y="48"/>
                  <a:pt x="155" y="48"/>
                </a:cubicBezTo>
                <a:cubicBezTo>
                  <a:pt x="156" y="49"/>
                  <a:pt x="156" y="50"/>
                  <a:pt x="156" y="51"/>
                </a:cubicBezTo>
                <a:close/>
                <a:moveTo>
                  <a:pt x="132" y="82"/>
                </a:moveTo>
                <a:cubicBezTo>
                  <a:pt x="132" y="71"/>
                  <a:pt x="129" y="60"/>
                  <a:pt x="123" y="52"/>
                </a:cubicBezTo>
                <a:cubicBezTo>
                  <a:pt x="114" y="39"/>
                  <a:pt x="96" y="33"/>
                  <a:pt x="80" y="32"/>
                </a:cubicBezTo>
                <a:cubicBezTo>
                  <a:pt x="78" y="32"/>
                  <a:pt x="75" y="32"/>
                  <a:pt x="73" y="32"/>
                </a:cubicBezTo>
                <a:cubicBezTo>
                  <a:pt x="65" y="32"/>
                  <a:pt x="58" y="33"/>
                  <a:pt x="52" y="35"/>
                </a:cubicBezTo>
                <a:cubicBezTo>
                  <a:pt x="52" y="36"/>
                  <a:pt x="53" y="37"/>
                  <a:pt x="53" y="38"/>
                </a:cubicBezTo>
                <a:cubicBezTo>
                  <a:pt x="54" y="38"/>
                  <a:pt x="54" y="39"/>
                  <a:pt x="54" y="39"/>
                </a:cubicBezTo>
                <a:cubicBezTo>
                  <a:pt x="53" y="39"/>
                  <a:pt x="53" y="42"/>
                  <a:pt x="51" y="44"/>
                </a:cubicBezTo>
                <a:cubicBezTo>
                  <a:pt x="49" y="47"/>
                  <a:pt x="46" y="50"/>
                  <a:pt x="40" y="50"/>
                </a:cubicBezTo>
                <a:cubicBezTo>
                  <a:pt x="40" y="50"/>
                  <a:pt x="40" y="50"/>
                  <a:pt x="40" y="50"/>
                </a:cubicBezTo>
                <a:cubicBezTo>
                  <a:pt x="39" y="50"/>
                  <a:pt x="37" y="49"/>
                  <a:pt x="36" y="49"/>
                </a:cubicBezTo>
                <a:cubicBezTo>
                  <a:pt x="35" y="49"/>
                  <a:pt x="34" y="48"/>
                  <a:pt x="34" y="47"/>
                </a:cubicBezTo>
                <a:cubicBezTo>
                  <a:pt x="34" y="47"/>
                  <a:pt x="34" y="46"/>
                  <a:pt x="34" y="45"/>
                </a:cubicBezTo>
                <a:cubicBezTo>
                  <a:pt x="34" y="45"/>
                  <a:pt x="34" y="44"/>
                  <a:pt x="34" y="44"/>
                </a:cubicBezTo>
                <a:cubicBezTo>
                  <a:pt x="32" y="45"/>
                  <a:pt x="31" y="46"/>
                  <a:pt x="30" y="48"/>
                </a:cubicBezTo>
                <a:cubicBezTo>
                  <a:pt x="22" y="56"/>
                  <a:pt x="20" y="64"/>
                  <a:pt x="19" y="66"/>
                </a:cubicBezTo>
                <a:cubicBezTo>
                  <a:pt x="19" y="66"/>
                  <a:pt x="19" y="66"/>
                  <a:pt x="19" y="66"/>
                </a:cubicBezTo>
                <a:cubicBezTo>
                  <a:pt x="19" y="70"/>
                  <a:pt x="15" y="73"/>
                  <a:pt x="12" y="73"/>
                </a:cubicBezTo>
                <a:cubicBezTo>
                  <a:pt x="7" y="73"/>
                  <a:pt x="7" y="73"/>
                  <a:pt x="7" y="73"/>
                </a:cubicBezTo>
                <a:cubicBezTo>
                  <a:pt x="6" y="73"/>
                  <a:pt x="5" y="74"/>
                  <a:pt x="5" y="75"/>
                </a:cubicBezTo>
                <a:cubicBezTo>
                  <a:pt x="5" y="90"/>
                  <a:pt x="5" y="90"/>
                  <a:pt x="5" y="90"/>
                </a:cubicBezTo>
                <a:cubicBezTo>
                  <a:pt x="5" y="91"/>
                  <a:pt x="6" y="92"/>
                  <a:pt x="7" y="92"/>
                </a:cubicBezTo>
                <a:cubicBezTo>
                  <a:pt x="17" y="92"/>
                  <a:pt x="17" y="92"/>
                  <a:pt x="17" y="92"/>
                </a:cubicBezTo>
                <a:cubicBezTo>
                  <a:pt x="17" y="94"/>
                  <a:pt x="17" y="94"/>
                  <a:pt x="17" y="94"/>
                </a:cubicBezTo>
                <a:cubicBezTo>
                  <a:pt x="21" y="106"/>
                  <a:pt x="29" y="112"/>
                  <a:pt x="38" y="116"/>
                </a:cubicBezTo>
                <a:cubicBezTo>
                  <a:pt x="48" y="120"/>
                  <a:pt x="57" y="121"/>
                  <a:pt x="60" y="121"/>
                </a:cubicBezTo>
                <a:cubicBezTo>
                  <a:pt x="62" y="121"/>
                  <a:pt x="62" y="121"/>
                  <a:pt x="62" y="121"/>
                </a:cubicBezTo>
                <a:cubicBezTo>
                  <a:pt x="62" y="121"/>
                  <a:pt x="62" y="121"/>
                  <a:pt x="62" y="121"/>
                </a:cubicBezTo>
                <a:cubicBezTo>
                  <a:pt x="65" y="121"/>
                  <a:pt x="69" y="121"/>
                  <a:pt x="72" y="121"/>
                </a:cubicBezTo>
                <a:cubicBezTo>
                  <a:pt x="81" y="121"/>
                  <a:pt x="89" y="121"/>
                  <a:pt x="98" y="119"/>
                </a:cubicBezTo>
                <a:cubicBezTo>
                  <a:pt x="108" y="117"/>
                  <a:pt x="121" y="112"/>
                  <a:pt x="126" y="104"/>
                </a:cubicBezTo>
                <a:cubicBezTo>
                  <a:pt x="130" y="97"/>
                  <a:pt x="132" y="90"/>
                  <a:pt x="132" y="82"/>
                </a:cubicBezTo>
                <a:close/>
                <a:moveTo>
                  <a:pt x="142" y="53"/>
                </a:moveTo>
                <a:cubicBezTo>
                  <a:pt x="142" y="52"/>
                  <a:pt x="142" y="51"/>
                  <a:pt x="141" y="51"/>
                </a:cubicBezTo>
                <a:cubicBezTo>
                  <a:pt x="141" y="50"/>
                  <a:pt x="141" y="50"/>
                  <a:pt x="140" y="50"/>
                </a:cubicBezTo>
                <a:cubicBezTo>
                  <a:pt x="139" y="50"/>
                  <a:pt x="138" y="51"/>
                  <a:pt x="138" y="53"/>
                </a:cubicBezTo>
                <a:cubicBezTo>
                  <a:pt x="138" y="53"/>
                  <a:pt x="138" y="53"/>
                  <a:pt x="138" y="53"/>
                </a:cubicBezTo>
                <a:cubicBezTo>
                  <a:pt x="138" y="53"/>
                  <a:pt x="138" y="54"/>
                  <a:pt x="139" y="55"/>
                </a:cubicBezTo>
                <a:cubicBezTo>
                  <a:pt x="140" y="55"/>
                  <a:pt x="141" y="56"/>
                  <a:pt x="141" y="56"/>
                </a:cubicBezTo>
                <a:cubicBezTo>
                  <a:pt x="142" y="55"/>
                  <a:pt x="142" y="54"/>
                  <a:pt x="142" y="53"/>
                </a:cubicBezTo>
                <a:cubicBezTo>
                  <a:pt x="142" y="53"/>
                  <a:pt x="142" y="53"/>
                  <a:pt x="142" y="53"/>
                </a:cubicBezTo>
                <a:close/>
                <a:moveTo>
                  <a:pt x="60" y="22"/>
                </a:moveTo>
                <a:cubicBezTo>
                  <a:pt x="80" y="22"/>
                  <a:pt x="80" y="22"/>
                  <a:pt x="80" y="22"/>
                </a:cubicBezTo>
                <a:cubicBezTo>
                  <a:pt x="81" y="22"/>
                  <a:pt x="81" y="22"/>
                  <a:pt x="81" y="21"/>
                </a:cubicBezTo>
                <a:cubicBezTo>
                  <a:pt x="81" y="17"/>
                  <a:pt x="81" y="17"/>
                  <a:pt x="81" y="17"/>
                </a:cubicBezTo>
                <a:cubicBezTo>
                  <a:pt x="81" y="17"/>
                  <a:pt x="81" y="16"/>
                  <a:pt x="80" y="16"/>
                </a:cubicBezTo>
                <a:cubicBezTo>
                  <a:pt x="60" y="16"/>
                  <a:pt x="60" y="16"/>
                  <a:pt x="60" y="16"/>
                </a:cubicBezTo>
                <a:cubicBezTo>
                  <a:pt x="59" y="16"/>
                  <a:pt x="59" y="17"/>
                  <a:pt x="59" y="17"/>
                </a:cubicBezTo>
                <a:cubicBezTo>
                  <a:pt x="59" y="21"/>
                  <a:pt x="59" y="21"/>
                  <a:pt x="59" y="21"/>
                </a:cubicBezTo>
                <a:cubicBezTo>
                  <a:pt x="59" y="22"/>
                  <a:pt x="59" y="22"/>
                  <a:pt x="60" y="22"/>
                </a:cubicBezTo>
                <a:close/>
                <a:moveTo>
                  <a:pt x="60" y="14"/>
                </a:moveTo>
                <a:cubicBezTo>
                  <a:pt x="80" y="14"/>
                  <a:pt x="80" y="14"/>
                  <a:pt x="80" y="14"/>
                </a:cubicBezTo>
                <a:cubicBezTo>
                  <a:pt x="81" y="14"/>
                  <a:pt x="81" y="14"/>
                  <a:pt x="81" y="13"/>
                </a:cubicBezTo>
                <a:cubicBezTo>
                  <a:pt x="81" y="9"/>
                  <a:pt x="81" y="9"/>
                  <a:pt x="81" y="9"/>
                </a:cubicBezTo>
                <a:cubicBezTo>
                  <a:pt x="81" y="9"/>
                  <a:pt x="81" y="8"/>
                  <a:pt x="80" y="8"/>
                </a:cubicBezTo>
                <a:cubicBezTo>
                  <a:pt x="60" y="8"/>
                  <a:pt x="60" y="8"/>
                  <a:pt x="60" y="8"/>
                </a:cubicBezTo>
                <a:cubicBezTo>
                  <a:pt x="59" y="8"/>
                  <a:pt x="59" y="9"/>
                  <a:pt x="59" y="9"/>
                </a:cubicBezTo>
                <a:cubicBezTo>
                  <a:pt x="59" y="13"/>
                  <a:pt x="59" y="13"/>
                  <a:pt x="59" y="13"/>
                </a:cubicBezTo>
                <a:cubicBezTo>
                  <a:pt x="59" y="14"/>
                  <a:pt x="59" y="14"/>
                  <a:pt x="60" y="14"/>
                </a:cubicBezTo>
                <a:close/>
                <a:moveTo>
                  <a:pt x="60" y="6"/>
                </a:moveTo>
                <a:cubicBezTo>
                  <a:pt x="80" y="6"/>
                  <a:pt x="80" y="6"/>
                  <a:pt x="80" y="6"/>
                </a:cubicBezTo>
                <a:cubicBezTo>
                  <a:pt x="81" y="6"/>
                  <a:pt x="81" y="6"/>
                  <a:pt x="81" y="5"/>
                </a:cubicBezTo>
                <a:cubicBezTo>
                  <a:pt x="81" y="2"/>
                  <a:pt x="81" y="2"/>
                  <a:pt x="81" y="2"/>
                </a:cubicBezTo>
                <a:cubicBezTo>
                  <a:pt x="81" y="1"/>
                  <a:pt x="81" y="0"/>
                  <a:pt x="80" y="0"/>
                </a:cubicBezTo>
                <a:cubicBezTo>
                  <a:pt x="60" y="0"/>
                  <a:pt x="60" y="0"/>
                  <a:pt x="60" y="0"/>
                </a:cubicBezTo>
                <a:cubicBezTo>
                  <a:pt x="59" y="0"/>
                  <a:pt x="59" y="1"/>
                  <a:pt x="59" y="2"/>
                </a:cubicBezTo>
                <a:cubicBezTo>
                  <a:pt x="59" y="5"/>
                  <a:pt x="59" y="5"/>
                  <a:pt x="59" y="5"/>
                </a:cubicBezTo>
                <a:cubicBezTo>
                  <a:pt x="59" y="6"/>
                  <a:pt x="59" y="6"/>
                  <a:pt x="60" y="6"/>
                </a:cubicBezTo>
                <a:close/>
                <a:moveTo>
                  <a:pt x="84" y="22"/>
                </a:moveTo>
                <a:cubicBezTo>
                  <a:pt x="105" y="22"/>
                  <a:pt x="105" y="22"/>
                  <a:pt x="105" y="22"/>
                </a:cubicBezTo>
                <a:cubicBezTo>
                  <a:pt x="105" y="22"/>
                  <a:pt x="106" y="22"/>
                  <a:pt x="106" y="21"/>
                </a:cubicBezTo>
                <a:cubicBezTo>
                  <a:pt x="106" y="17"/>
                  <a:pt x="106" y="17"/>
                  <a:pt x="106" y="17"/>
                </a:cubicBezTo>
                <a:cubicBezTo>
                  <a:pt x="106" y="17"/>
                  <a:pt x="105" y="16"/>
                  <a:pt x="105" y="16"/>
                </a:cubicBezTo>
                <a:cubicBezTo>
                  <a:pt x="84" y="16"/>
                  <a:pt x="84" y="16"/>
                  <a:pt x="84" y="16"/>
                </a:cubicBezTo>
                <a:cubicBezTo>
                  <a:pt x="84" y="16"/>
                  <a:pt x="83" y="17"/>
                  <a:pt x="83" y="17"/>
                </a:cubicBezTo>
                <a:cubicBezTo>
                  <a:pt x="83" y="21"/>
                  <a:pt x="83" y="21"/>
                  <a:pt x="83" y="21"/>
                </a:cubicBezTo>
                <a:cubicBezTo>
                  <a:pt x="83" y="22"/>
                  <a:pt x="84" y="22"/>
                  <a:pt x="84" y="22"/>
                </a:cubicBezTo>
                <a:close/>
                <a:moveTo>
                  <a:pt x="84" y="14"/>
                </a:moveTo>
                <a:cubicBezTo>
                  <a:pt x="105" y="14"/>
                  <a:pt x="105" y="14"/>
                  <a:pt x="105" y="14"/>
                </a:cubicBezTo>
                <a:cubicBezTo>
                  <a:pt x="105" y="14"/>
                  <a:pt x="106" y="14"/>
                  <a:pt x="106" y="13"/>
                </a:cubicBezTo>
                <a:cubicBezTo>
                  <a:pt x="106" y="9"/>
                  <a:pt x="106" y="9"/>
                  <a:pt x="106" y="9"/>
                </a:cubicBezTo>
                <a:cubicBezTo>
                  <a:pt x="106" y="9"/>
                  <a:pt x="105" y="8"/>
                  <a:pt x="105" y="8"/>
                </a:cubicBezTo>
                <a:cubicBezTo>
                  <a:pt x="84" y="8"/>
                  <a:pt x="84" y="8"/>
                  <a:pt x="84" y="8"/>
                </a:cubicBezTo>
                <a:cubicBezTo>
                  <a:pt x="84" y="8"/>
                  <a:pt x="83" y="9"/>
                  <a:pt x="83" y="9"/>
                </a:cubicBezTo>
                <a:cubicBezTo>
                  <a:pt x="83" y="13"/>
                  <a:pt x="83" y="13"/>
                  <a:pt x="83" y="13"/>
                </a:cubicBezTo>
                <a:cubicBezTo>
                  <a:pt x="83" y="14"/>
                  <a:pt x="84" y="14"/>
                  <a:pt x="84" y="1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7" name="Freeform 147"/>
          <p:cNvSpPr>
            <a:spLocks noEditPoints="1"/>
          </p:cNvSpPr>
          <p:nvPr/>
        </p:nvSpPr>
        <p:spPr bwMode="auto">
          <a:xfrm>
            <a:off x="4948113" y="1622743"/>
            <a:ext cx="354012" cy="404813"/>
          </a:xfrm>
          <a:custGeom>
            <a:avLst/>
            <a:gdLst>
              <a:gd name="T0" fmla="*/ 0 w 112"/>
              <a:gd name="T1" fmla="*/ 15 h 128"/>
              <a:gd name="T2" fmla="*/ 98 w 112"/>
              <a:gd name="T3" fmla="*/ 128 h 128"/>
              <a:gd name="T4" fmla="*/ 98 w 112"/>
              <a:gd name="T5" fmla="*/ 0 h 128"/>
              <a:gd name="T6" fmla="*/ 15 w 112"/>
              <a:gd name="T7" fmla="*/ 120 h 128"/>
              <a:gd name="T8" fmla="*/ 15 w 112"/>
              <a:gd name="T9" fmla="*/ 8 h 128"/>
              <a:gd name="T10" fmla="*/ 104 w 112"/>
              <a:gd name="T11" fmla="*/ 113 h 128"/>
              <a:gd name="T12" fmla="*/ 51 w 112"/>
              <a:gd name="T13" fmla="*/ 80 h 128"/>
              <a:gd name="T14" fmla="*/ 40 w 112"/>
              <a:gd name="T15" fmla="*/ 69 h 128"/>
              <a:gd name="T16" fmla="*/ 54 w 112"/>
              <a:gd name="T17" fmla="*/ 69 h 128"/>
              <a:gd name="T18" fmla="*/ 70 w 112"/>
              <a:gd name="T19" fmla="*/ 112 h 128"/>
              <a:gd name="T20" fmla="*/ 59 w 112"/>
              <a:gd name="T21" fmla="*/ 101 h 128"/>
              <a:gd name="T22" fmla="*/ 73 w 112"/>
              <a:gd name="T23" fmla="*/ 101 h 128"/>
              <a:gd name="T24" fmla="*/ 51 w 112"/>
              <a:gd name="T25" fmla="*/ 63 h 128"/>
              <a:gd name="T26" fmla="*/ 40 w 112"/>
              <a:gd name="T27" fmla="*/ 53 h 128"/>
              <a:gd name="T28" fmla="*/ 54 w 112"/>
              <a:gd name="T29" fmla="*/ 53 h 128"/>
              <a:gd name="T30" fmla="*/ 51 w 112"/>
              <a:gd name="T31" fmla="*/ 112 h 128"/>
              <a:gd name="T32" fmla="*/ 40 w 112"/>
              <a:gd name="T33" fmla="*/ 101 h 128"/>
              <a:gd name="T34" fmla="*/ 54 w 112"/>
              <a:gd name="T35" fmla="*/ 101 h 128"/>
              <a:gd name="T36" fmla="*/ 51 w 112"/>
              <a:gd name="T37" fmla="*/ 96 h 128"/>
              <a:gd name="T38" fmla="*/ 40 w 112"/>
              <a:gd name="T39" fmla="*/ 85 h 128"/>
              <a:gd name="T40" fmla="*/ 54 w 112"/>
              <a:gd name="T41" fmla="*/ 85 h 128"/>
              <a:gd name="T42" fmla="*/ 32 w 112"/>
              <a:gd name="T43" fmla="*/ 96 h 128"/>
              <a:gd name="T44" fmla="*/ 21 w 112"/>
              <a:gd name="T45" fmla="*/ 85 h 128"/>
              <a:gd name="T46" fmla="*/ 35 w 112"/>
              <a:gd name="T47" fmla="*/ 85 h 128"/>
              <a:gd name="T48" fmla="*/ 32 w 112"/>
              <a:gd name="T49" fmla="*/ 63 h 128"/>
              <a:gd name="T50" fmla="*/ 21 w 112"/>
              <a:gd name="T51" fmla="*/ 53 h 128"/>
              <a:gd name="T52" fmla="*/ 35 w 112"/>
              <a:gd name="T53" fmla="*/ 53 h 128"/>
              <a:gd name="T54" fmla="*/ 32 w 112"/>
              <a:gd name="T55" fmla="*/ 80 h 128"/>
              <a:gd name="T56" fmla="*/ 21 w 112"/>
              <a:gd name="T57" fmla="*/ 69 h 128"/>
              <a:gd name="T58" fmla="*/ 35 w 112"/>
              <a:gd name="T59" fmla="*/ 69 h 128"/>
              <a:gd name="T60" fmla="*/ 32 w 112"/>
              <a:gd name="T61" fmla="*/ 112 h 128"/>
              <a:gd name="T62" fmla="*/ 21 w 112"/>
              <a:gd name="T63" fmla="*/ 101 h 128"/>
              <a:gd name="T64" fmla="*/ 35 w 112"/>
              <a:gd name="T65" fmla="*/ 101 h 128"/>
              <a:gd name="T66" fmla="*/ 81 w 112"/>
              <a:gd name="T67" fmla="*/ 29 h 128"/>
              <a:gd name="T68" fmla="*/ 92 w 112"/>
              <a:gd name="T69" fmla="*/ 53 h 128"/>
              <a:gd name="T70" fmla="*/ 81 w 112"/>
              <a:gd name="T71" fmla="*/ 63 h 128"/>
              <a:gd name="T72" fmla="*/ 81 w 112"/>
              <a:gd name="T73" fmla="*/ 50 h 128"/>
              <a:gd name="T74" fmla="*/ 92 w 112"/>
              <a:gd name="T75" fmla="*/ 69 h 128"/>
              <a:gd name="T76" fmla="*/ 81 w 112"/>
              <a:gd name="T77" fmla="*/ 80 h 128"/>
              <a:gd name="T78" fmla="*/ 81 w 112"/>
              <a:gd name="T79" fmla="*/ 66 h 128"/>
              <a:gd name="T80" fmla="*/ 88 w 112"/>
              <a:gd name="T81" fmla="*/ 16 h 128"/>
              <a:gd name="T82" fmla="*/ 19 w 112"/>
              <a:gd name="T83" fmla="*/ 35 h 128"/>
              <a:gd name="T84" fmla="*/ 94 w 112"/>
              <a:gd name="T85" fmla="*/ 35 h 128"/>
              <a:gd name="T86" fmla="*/ 83 w 112"/>
              <a:gd name="T87" fmla="*/ 37 h 128"/>
              <a:gd name="T88" fmla="*/ 89 w 112"/>
              <a:gd name="T89" fmla="*/ 29 h 128"/>
              <a:gd name="T90" fmla="*/ 73 w 112"/>
              <a:gd name="T91" fmla="*/ 77 h 128"/>
              <a:gd name="T92" fmla="*/ 59 w 112"/>
              <a:gd name="T93" fmla="*/ 77 h 128"/>
              <a:gd name="T94" fmla="*/ 70 w 112"/>
              <a:gd name="T95" fmla="*/ 66 h 128"/>
              <a:gd name="T96" fmla="*/ 73 w 112"/>
              <a:gd name="T97" fmla="*/ 93 h 128"/>
              <a:gd name="T98" fmla="*/ 59 w 112"/>
              <a:gd name="T99" fmla="*/ 93 h 128"/>
              <a:gd name="T100" fmla="*/ 70 w 112"/>
              <a:gd name="T101" fmla="*/ 82 h 128"/>
              <a:gd name="T102" fmla="*/ 92 w 112"/>
              <a:gd name="T103" fmla="*/ 93 h 128"/>
              <a:gd name="T104" fmla="*/ 78 w 112"/>
              <a:gd name="T105" fmla="*/ 93 h 128"/>
              <a:gd name="T106" fmla="*/ 89 w 112"/>
              <a:gd name="T107" fmla="*/ 82 h 128"/>
              <a:gd name="T108" fmla="*/ 73 w 112"/>
              <a:gd name="T109" fmla="*/ 60 h 128"/>
              <a:gd name="T110" fmla="*/ 59 w 112"/>
              <a:gd name="T111" fmla="*/ 60 h 128"/>
              <a:gd name="T112" fmla="*/ 70 w 112"/>
              <a:gd name="T113" fmla="*/ 50 h 128"/>
              <a:gd name="T114" fmla="*/ 92 w 112"/>
              <a:gd name="T115" fmla="*/ 109 h 128"/>
              <a:gd name="T116" fmla="*/ 78 w 112"/>
              <a:gd name="T117" fmla="*/ 109 h 128"/>
              <a:gd name="T118" fmla="*/ 89 w 112"/>
              <a:gd name="T119" fmla="*/ 9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 h="128">
                <a:moveTo>
                  <a:pt x="98" y="0"/>
                </a:moveTo>
                <a:cubicBezTo>
                  <a:pt x="15" y="0"/>
                  <a:pt x="15" y="0"/>
                  <a:pt x="15" y="0"/>
                </a:cubicBezTo>
                <a:cubicBezTo>
                  <a:pt x="7" y="0"/>
                  <a:pt x="0" y="7"/>
                  <a:pt x="0" y="15"/>
                </a:cubicBezTo>
                <a:cubicBezTo>
                  <a:pt x="0" y="113"/>
                  <a:pt x="0" y="113"/>
                  <a:pt x="0" y="113"/>
                </a:cubicBezTo>
                <a:cubicBezTo>
                  <a:pt x="0" y="121"/>
                  <a:pt x="7" y="128"/>
                  <a:pt x="15" y="128"/>
                </a:cubicBezTo>
                <a:cubicBezTo>
                  <a:pt x="98" y="128"/>
                  <a:pt x="98" y="128"/>
                  <a:pt x="98" y="128"/>
                </a:cubicBezTo>
                <a:cubicBezTo>
                  <a:pt x="106" y="128"/>
                  <a:pt x="112" y="121"/>
                  <a:pt x="112" y="113"/>
                </a:cubicBezTo>
                <a:cubicBezTo>
                  <a:pt x="112" y="15"/>
                  <a:pt x="112" y="15"/>
                  <a:pt x="112" y="15"/>
                </a:cubicBezTo>
                <a:cubicBezTo>
                  <a:pt x="112" y="7"/>
                  <a:pt x="106" y="0"/>
                  <a:pt x="98" y="0"/>
                </a:cubicBezTo>
                <a:close/>
                <a:moveTo>
                  <a:pt x="104" y="113"/>
                </a:moveTo>
                <a:cubicBezTo>
                  <a:pt x="104" y="117"/>
                  <a:pt x="101" y="120"/>
                  <a:pt x="98" y="120"/>
                </a:cubicBezTo>
                <a:cubicBezTo>
                  <a:pt x="15" y="120"/>
                  <a:pt x="15" y="120"/>
                  <a:pt x="15" y="120"/>
                </a:cubicBezTo>
                <a:cubicBezTo>
                  <a:pt x="12" y="120"/>
                  <a:pt x="9" y="117"/>
                  <a:pt x="9" y="113"/>
                </a:cubicBezTo>
                <a:cubicBezTo>
                  <a:pt x="9" y="15"/>
                  <a:pt x="9" y="15"/>
                  <a:pt x="9" y="15"/>
                </a:cubicBezTo>
                <a:cubicBezTo>
                  <a:pt x="9" y="11"/>
                  <a:pt x="12" y="8"/>
                  <a:pt x="15" y="8"/>
                </a:cubicBezTo>
                <a:cubicBezTo>
                  <a:pt x="98" y="8"/>
                  <a:pt x="98" y="8"/>
                  <a:pt x="98" y="8"/>
                </a:cubicBezTo>
                <a:cubicBezTo>
                  <a:pt x="101" y="8"/>
                  <a:pt x="104" y="11"/>
                  <a:pt x="104" y="15"/>
                </a:cubicBezTo>
                <a:lnTo>
                  <a:pt x="104" y="113"/>
                </a:lnTo>
                <a:close/>
                <a:moveTo>
                  <a:pt x="54" y="69"/>
                </a:moveTo>
                <a:cubicBezTo>
                  <a:pt x="54" y="77"/>
                  <a:pt x="54" y="77"/>
                  <a:pt x="54" y="77"/>
                </a:cubicBezTo>
                <a:cubicBezTo>
                  <a:pt x="54" y="78"/>
                  <a:pt x="52" y="80"/>
                  <a:pt x="51" y="80"/>
                </a:cubicBezTo>
                <a:cubicBezTo>
                  <a:pt x="43" y="80"/>
                  <a:pt x="43" y="80"/>
                  <a:pt x="43" y="80"/>
                </a:cubicBezTo>
                <a:cubicBezTo>
                  <a:pt x="41" y="80"/>
                  <a:pt x="40" y="78"/>
                  <a:pt x="40" y="77"/>
                </a:cubicBezTo>
                <a:cubicBezTo>
                  <a:pt x="40" y="69"/>
                  <a:pt x="40" y="69"/>
                  <a:pt x="40" y="69"/>
                </a:cubicBezTo>
                <a:cubicBezTo>
                  <a:pt x="40" y="67"/>
                  <a:pt x="41" y="66"/>
                  <a:pt x="43" y="66"/>
                </a:cubicBezTo>
                <a:cubicBezTo>
                  <a:pt x="51" y="66"/>
                  <a:pt x="51" y="66"/>
                  <a:pt x="51" y="66"/>
                </a:cubicBezTo>
                <a:cubicBezTo>
                  <a:pt x="52" y="66"/>
                  <a:pt x="54" y="67"/>
                  <a:pt x="54" y="69"/>
                </a:cubicBezTo>
                <a:close/>
                <a:moveTo>
                  <a:pt x="73" y="101"/>
                </a:moveTo>
                <a:cubicBezTo>
                  <a:pt x="73" y="109"/>
                  <a:pt x="73" y="109"/>
                  <a:pt x="73" y="109"/>
                </a:cubicBezTo>
                <a:cubicBezTo>
                  <a:pt x="73" y="110"/>
                  <a:pt x="71" y="112"/>
                  <a:pt x="70" y="112"/>
                </a:cubicBezTo>
                <a:cubicBezTo>
                  <a:pt x="62" y="112"/>
                  <a:pt x="62" y="112"/>
                  <a:pt x="62" y="112"/>
                </a:cubicBezTo>
                <a:cubicBezTo>
                  <a:pt x="60" y="112"/>
                  <a:pt x="59" y="110"/>
                  <a:pt x="59" y="109"/>
                </a:cubicBezTo>
                <a:cubicBezTo>
                  <a:pt x="59" y="101"/>
                  <a:pt x="59" y="101"/>
                  <a:pt x="59" y="101"/>
                </a:cubicBezTo>
                <a:cubicBezTo>
                  <a:pt x="59" y="99"/>
                  <a:pt x="60" y="98"/>
                  <a:pt x="62" y="98"/>
                </a:cubicBezTo>
                <a:cubicBezTo>
                  <a:pt x="70" y="98"/>
                  <a:pt x="70" y="98"/>
                  <a:pt x="70" y="98"/>
                </a:cubicBezTo>
                <a:cubicBezTo>
                  <a:pt x="71" y="98"/>
                  <a:pt x="73" y="99"/>
                  <a:pt x="73" y="101"/>
                </a:cubicBezTo>
                <a:close/>
                <a:moveTo>
                  <a:pt x="54" y="53"/>
                </a:moveTo>
                <a:cubicBezTo>
                  <a:pt x="54" y="60"/>
                  <a:pt x="54" y="60"/>
                  <a:pt x="54" y="60"/>
                </a:cubicBezTo>
                <a:cubicBezTo>
                  <a:pt x="54" y="62"/>
                  <a:pt x="52" y="63"/>
                  <a:pt x="51" y="63"/>
                </a:cubicBezTo>
                <a:cubicBezTo>
                  <a:pt x="43" y="63"/>
                  <a:pt x="43" y="63"/>
                  <a:pt x="43" y="63"/>
                </a:cubicBezTo>
                <a:cubicBezTo>
                  <a:pt x="41" y="63"/>
                  <a:pt x="40" y="62"/>
                  <a:pt x="40" y="60"/>
                </a:cubicBezTo>
                <a:cubicBezTo>
                  <a:pt x="40" y="53"/>
                  <a:pt x="40" y="53"/>
                  <a:pt x="40" y="53"/>
                </a:cubicBezTo>
                <a:cubicBezTo>
                  <a:pt x="40" y="51"/>
                  <a:pt x="41" y="50"/>
                  <a:pt x="43" y="50"/>
                </a:cubicBezTo>
                <a:cubicBezTo>
                  <a:pt x="51" y="50"/>
                  <a:pt x="51" y="50"/>
                  <a:pt x="51" y="50"/>
                </a:cubicBezTo>
                <a:cubicBezTo>
                  <a:pt x="52" y="50"/>
                  <a:pt x="54" y="51"/>
                  <a:pt x="54" y="53"/>
                </a:cubicBezTo>
                <a:close/>
                <a:moveTo>
                  <a:pt x="54" y="101"/>
                </a:moveTo>
                <a:cubicBezTo>
                  <a:pt x="54" y="109"/>
                  <a:pt x="54" y="109"/>
                  <a:pt x="54" y="109"/>
                </a:cubicBezTo>
                <a:cubicBezTo>
                  <a:pt x="54" y="110"/>
                  <a:pt x="52" y="112"/>
                  <a:pt x="51" y="112"/>
                </a:cubicBezTo>
                <a:cubicBezTo>
                  <a:pt x="43" y="112"/>
                  <a:pt x="43" y="112"/>
                  <a:pt x="43" y="112"/>
                </a:cubicBezTo>
                <a:cubicBezTo>
                  <a:pt x="41" y="112"/>
                  <a:pt x="40" y="110"/>
                  <a:pt x="40" y="109"/>
                </a:cubicBezTo>
                <a:cubicBezTo>
                  <a:pt x="40" y="101"/>
                  <a:pt x="40" y="101"/>
                  <a:pt x="40" y="101"/>
                </a:cubicBezTo>
                <a:cubicBezTo>
                  <a:pt x="40" y="99"/>
                  <a:pt x="41" y="98"/>
                  <a:pt x="43" y="98"/>
                </a:cubicBezTo>
                <a:cubicBezTo>
                  <a:pt x="51" y="98"/>
                  <a:pt x="51" y="98"/>
                  <a:pt x="51" y="98"/>
                </a:cubicBezTo>
                <a:cubicBezTo>
                  <a:pt x="52" y="98"/>
                  <a:pt x="54" y="99"/>
                  <a:pt x="54" y="101"/>
                </a:cubicBezTo>
                <a:close/>
                <a:moveTo>
                  <a:pt x="54" y="85"/>
                </a:moveTo>
                <a:cubicBezTo>
                  <a:pt x="54" y="93"/>
                  <a:pt x="54" y="93"/>
                  <a:pt x="54" y="93"/>
                </a:cubicBezTo>
                <a:cubicBezTo>
                  <a:pt x="54" y="94"/>
                  <a:pt x="52" y="96"/>
                  <a:pt x="51" y="96"/>
                </a:cubicBezTo>
                <a:cubicBezTo>
                  <a:pt x="43" y="96"/>
                  <a:pt x="43" y="96"/>
                  <a:pt x="43" y="96"/>
                </a:cubicBezTo>
                <a:cubicBezTo>
                  <a:pt x="41" y="96"/>
                  <a:pt x="40" y="94"/>
                  <a:pt x="40" y="93"/>
                </a:cubicBezTo>
                <a:cubicBezTo>
                  <a:pt x="40" y="85"/>
                  <a:pt x="40" y="85"/>
                  <a:pt x="40" y="85"/>
                </a:cubicBezTo>
                <a:cubicBezTo>
                  <a:pt x="40" y="83"/>
                  <a:pt x="41" y="82"/>
                  <a:pt x="43" y="82"/>
                </a:cubicBezTo>
                <a:cubicBezTo>
                  <a:pt x="51" y="82"/>
                  <a:pt x="51" y="82"/>
                  <a:pt x="51" y="82"/>
                </a:cubicBezTo>
                <a:cubicBezTo>
                  <a:pt x="52" y="82"/>
                  <a:pt x="54" y="83"/>
                  <a:pt x="54" y="85"/>
                </a:cubicBezTo>
                <a:close/>
                <a:moveTo>
                  <a:pt x="35" y="85"/>
                </a:moveTo>
                <a:cubicBezTo>
                  <a:pt x="35" y="93"/>
                  <a:pt x="35" y="93"/>
                  <a:pt x="35" y="93"/>
                </a:cubicBezTo>
                <a:cubicBezTo>
                  <a:pt x="35" y="94"/>
                  <a:pt x="33" y="96"/>
                  <a:pt x="32" y="96"/>
                </a:cubicBezTo>
                <a:cubicBezTo>
                  <a:pt x="24" y="96"/>
                  <a:pt x="24" y="96"/>
                  <a:pt x="24" y="96"/>
                </a:cubicBezTo>
                <a:cubicBezTo>
                  <a:pt x="22" y="96"/>
                  <a:pt x="21" y="94"/>
                  <a:pt x="21" y="93"/>
                </a:cubicBezTo>
                <a:cubicBezTo>
                  <a:pt x="21" y="85"/>
                  <a:pt x="21" y="85"/>
                  <a:pt x="21" y="85"/>
                </a:cubicBezTo>
                <a:cubicBezTo>
                  <a:pt x="21" y="83"/>
                  <a:pt x="22" y="82"/>
                  <a:pt x="24" y="82"/>
                </a:cubicBezTo>
                <a:cubicBezTo>
                  <a:pt x="32" y="82"/>
                  <a:pt x="32" y="82"/>
                  <a:pt x="32" y="82"/>
                </a:cubicBezTo>
                <a:cubicBezTo>
                  <a:pt x="33" y="82"/>
                  <a:pt x="35" y="83"/>
                  <a:pt x="35" y="85"/>
                </a:cubicBezTo>
                <a:close/>
                <a:moveTo>
                  <a:pt x="35" y="53"/>
                </a:moveTo>
                <a:cubicBezTo>
                  <a:pt x="35" y="60"/>
                  <a:pt x="35" y="60"/>
                  <a:pt x="35" y="60"/>
                </a:cubicBezTo>
                <a:cubicBezTo>
                  <a:pt x="35" y="62"/>
                  <a:pt x="33" y="63"/>
                  <a:pt x="32" y="63"/>
                </a:cubicBezTo>
                <a:cubicBezTo>
                  <a:pt x="24" y="63"/>
                  <a:pt x="24" y="63"/>
                  <a:pt x="24" y="63"/>
                </a:cubicBezTo>
                <a:cubicBezTo>
                  <a:pt x="22" y="63"/>
                  <a:pt x="21" y="62"/>
                  <a:pt x="21" y="60"/>
                </a:cubicBezTo>
                <a:cubicBezTo>
                  <a:pt x="21" y="53"/>
                  <a:pt x="21" y="53"/>
                  <a:pt x="21" y="53"/>
                </a:cubicBezTo>
                <a:cubicBezTo>
                  <a:pt x="21" y="51"/>
                  <a:pt x="22" y="50"/>
                  <a:pt x="24" y="50"/>
                </a:cubicBezTo>
                <a:cubicBezTo>
                  <a:pt x="32" y="50"/>
                  <a:pt x="32" y="50"/>
                  <a:pt x="32" y="50"/>
                </a:cubicBezTo>
                <a:cubicBezTo>
                  <a:pt x="33" y="50"/>
                  <a:pt x="35" y="51"/>
                  <a:pt x="35" y="53"/>
                </a:cubicBezTo>
                <a:close/>
                <a:moveTo>
                  <a:pt x="35" y="69"/>
                </a:moveTo>
                <a:cubicBezTo>
                  <a:pt x="35" y="77"/>
                  <a:pt x="35" y="77"/>
                  <a:pt x="35" y="77"/>
                </a:cubicBezTo>
                <a:cubicBezTo>
                  <a:pt x="35" y="78"/>
                  <a:pt x="33" y="80"/>
                  <a:pt x="32" y="80"/>
                </a:cubicBezTo>
                <a:cubicBezTo>
                  <a:pt x="24" y="80"/>
                  <a:pt x="24" y="80"/>
                  <a:pt x="24" y="80"/>
                </a:cubicBezTo>
                <a:cubicBezTo>
                  <a:pt x="22" y="80"/>
                  <a:pt x="21" y="78"/>
                  <a:pt x="21" y="77"/>
                </a:cubicBezTo>
                <a:cubicBezTo>
                  <a:pt x="21" y="69"/>
                  <a:pt x="21" y="69"/>
                  <a:pt x="21" y="69"/>
                </a:cubicBezTo>
                <a:cubicBezTo>
                  <a:pt x="21" y="67"/>
                  <a:pt x="22" y="66"/>
                  <a:pt x="24" y="66"/>
                </a:cubicBezTo>
                <a:cubicBezTo>
                  <a:pt x="32" y="66"/>
                  <a:pt x="32" y="66"/>
                  <a:pt x="32" y="66"/>
                </a:cubicBezTo>
                <a:cubicBezTo>
                  <a:pt x="33" y="66"/>
                  <a:pt x="35" y="67"/>
                  <a:pt x="35" y="69"/>
                </a:cubicBezTo>
                <a:close/>
                <a:moveTo>
                  <a:pt x="35" y="101"/>
                </a:moveTo>
                <a:cubicBezTo>
                  <a:pt x="35" y="109"/>
                  <a:pt x="35" y="109"/>
                  <a:pt x="35" y="109"/>
                </a:cubicBezTo>
                <a:cubicBezTo>
                  <a:pt x="35" y="110"/>
                  <a:pt x="33" y="112"/>
                  <a:pt x="32" y="112"/>
                </a:cubicBezTo>
                <a:cubicBezTo>
                  <a:pt x="24" y="112"/>
                  <a:pt x="24" y="112"/>
                  <a:pt x="24" y="112"/>
                </a:cubicBezTo>
                <a:cubicBezTo>
                  <a:pt x="22" y="112"/>
                  <a:pt x="21" y="110"/>
                  <a:pt x="21" y="109"/>
                </a:cubicBezTo>
                <a:cubicBezTo>
                  <a:pt x="21" y="101"/>
                  <a:pt x="21" y="101"/>
                  <a:pt x="21" y="101"/>
                </a:cubicBezTo>
                <a:cubicBezTo>
                  <a:pt x="21" y="99"/>
                  <a:pt x="22" y="98"/>
                  <a:pt x="24" y="98"/>
                </a:cubicBezTo>
                <a:cubicBezTo>
                  <a:pt x="32" y="98"/>
                  <a:pt x="32" y="98"/>
                  <a:pt x="32" y="98"/>
                </a:cubicBezTo>
                <a:cubicBezTo>
                  <a:pt x="33" y="98"/>
                  <a:pt x="35" y="99"/>
                  <a:pt x="35" y="101"/>
                </a:cubicBezTo>
                <a:close/>
                <a:moveTo>
                  <a:pt x="85" y="29"/>
                </a:moveTo>
                <a:cubicBezTo>
                  <a:pt x="85" y="32"/>
                  <a:pt x="85" y="34"/>
                  <a:pt x="83" y="34"/>
                </a:cubicBezTo>
                <a:cubicBezTo>
                  <a:pt x="82" y="34"/>
                  <a:pt x="81" y="32"/>
                  <a:pt x="81" y="29"/>
                </a:cubicBezTo>
                <a:cubicBezTo>
                  <a:pt x="81" y="25"/>
                  <a:pt x="82" y="23"/>
                  <a:pt x="83" y="23"/>
                </a:cubicBezTo>
                <a:cubicBezTo>
                  <a:pt x="85" y="23"/>
                  <a:pt x="85" y="25"/>
                  <a:pt x="85" y="29"/>
                </a:cubicBezTo>
                <a:close/>
                <a:moveTo>
                  <a:pt x="92" y="53"/>
                </a:moveTo>
                <a:cubicBezTo>
                  <a:pt x="92" y="60"/>
                  <a:pt x="92" y="60"/>
                  <a:pt x="92" y="60"/>
                </a:cubicBezTo>
                <a:cubicBezTo>
                  <a:pt x="92" y="62"/>
                  <a:pt x="91" y="63"/>
                  <a:pt x="89" y="63"/>
                </a:cubicBezTo>
                <a:cubicBezTo>
                  <a:pt x="81" y="63"/>
                  <a:pt x="81" y="63"/>
                  <a:pt x="81" y="63"/>
                </a:cubicBezTo>
                <a:cubicBezTo>
                  <a:pt x="80" y="63"/>
                  <a:pt x="78" y="62"/>
                  <a:pt x="78" y="60"/>
                </a:cubicBezTo>
                <a:cubicBezTo>
                  <a:pt x="78" y="53"/>
                  <a:pt x="78" y="53"/>
                  <a:pt x="78" y="53"/>
                </a:cubicBezTo>
                <a:cubicBezTo>
                  <a:pt x="78" y="51"/>
                  <a:pt x="80" y="50"/>
                  <a:pt x="81" y="50"/>
                </a:cubicBezTo>
                <a:cubicBezTo>
                  <a:pt x="89" y="50"/>
                  <a:pt x="89" y="50"/>
                  <a:pt x="89" y="50"/>
                </a:cubicBezTo>
                <a:cubicBezTo>
                  <a:pt x="91" y="50"/>
                  <a:pt x="92" y="51"/>
                  <a:pt x="92" y="53"/>
                </a:cubicBezTo>
                <a:close/>
                <a:moveTo>
                  <a:pt x="92" y="69"/>
                </a:moveTo>
                <a:cubicBezTo>
                  <a:pt x="92" y="77"/>
                  <a:pt x="92" y="77"/>
                  <a:pt x="92" y="77"/>
                </a:cubicBezTo>
                <a:cubicBezTo>
                  <a:pt x="92" y="78"/>
                  <a:pt x="91" y="80"/>
                  <a:pt x="89" y="80"/>
                </a:cubicBezTo>
                <a:cubicBezTo>
                  <a:pt x="81" y="80"/>
                  <a:pt x="81" y="80"/>
                  <a:pt x="81" y="80"/>
                </a:cubicBezTo>
                <a:cubicBezTo>
                  <a:pt x="80" y="80"/>
                  <a:pt x="78" y="78"/>
                  <a:pt x="78" y="77"/>
                </a:cubicBezTo>
                <a:cubicBezTo>
                  <a:pt x="78" y="69"/>
                  <a:pt x="78" y="69"/>
                  <a:pt x="78" y="69"/>
                </a:cubicBezTo>
                <a:cubicBezTo>
                  <a:pt x="78" y="67"/>
                  <a:pt x="80" y="66"/>
                  <a:pt x="81" y="66"/>
                </a:cubicBezTo>
                <a:cubicBezTo>
                  <a:pt x="89" y="66"/>
                  <a:pt x="89" y="66"/>
                  <a:pt x="89" y="66"/>
                </a:cubicBezTo>
                <a:cubicBezTo>
                  <a:pt x="91" y="66"/>
                  <a:pt x="92" y="67"/>
                  <a:pt x="92" y="69"/>
                </a:cubicBezTo>
                <a:close/>
                <a:moveTo>
                  <a:pt x="88" y="16"/>
                </a:moveTo>
                <a:cubicBezTo>
                  <a:pt x="24" y="16"/>
                  <a:pt x="24" y="16"/>
                  <a:pt x="24" y="16"/>
                </a:cubicBezTo>
                <a:cubicBezTo>
                  <a:pt x="22" y="16"/>
                  <a:pt x="19" y="19"/>
                  <a:pt x="19" y="22"/>
                </a:cubicBezTo>
                <a:cubicBezTo>
                  <a:pt x="19" y="35"/>
                  <a:pt x="19" y="35"/>
                  <a:pt x="19" y="35"/>
                </a:cubicBezTo>
                <a:cubicBezTo>
                  <a:pt x="19" y="39"/>
                  <a:pt x="22" y="42"/>
                  <a:pt x="24" y="42"/>
                </a:cubicBezTo>
                <a:cubicBezTo>
                  <a:pt x="88" y="42"/>
                  <a:pt x="88" y="42"/>
                  <a:pt x="88" y="42"/>
                </a:cubicBezTo>
                <a:cubicBezTo>
                  <a:pt x="91" y="42"/>
                  <a:pt x="94" y="39"/>
                  <a:pt x="94" y="35"/>
                </a:cubicBezTo>
                <a:cubicBezTo>
                  <a:pt x="94" y="22"/>
                  <a:pt x="94" y="22"/>
                  <a:pt x="94" y="22"/>
                </a:cubicBezTo>
                <a:cubicBezTo>
                  <a:pt x="94" y="19"/>
                  <a:pt x="91" y="16"/>
                  <a:pt x="88" y="16"/>
                </a:cubicBezTo>
                <a:close/>
                <a:moveTo>
                  <a:pt x="83" y="37"/>
                </a:moveTo>
                <a:cubicBezTo>
                  <a:pt x="79" y="37"/>
                  <a:pt x="77" y="33"/>
                  <a:pt x="77" y="29"/>
                </a:cubicBezTo>
                <a:cubicBezTo>
                  <a:pt x="77" y="24"/>
                  <a:pt x="79" y="20"/>
                  <a:pt x="83" y="20"/>
                </a:cubicBezTo>
                <a:cubicBezTo>
                  <a:pt x="87" y="20"/>
                  <a:pt x="89" y="24"/>
                  <a:pt x="89" y="29"/>
                </a:cubicBezTo>
                <a:cubicBezTo>
                  <a:pt x="89" y="33"/>
                  <a:pt x="87" y="37"/>
                  <a:pt x="83" y="37"/>
                </a:cubicBezTo>
                <a:close/>
                <a:moveTo>
                  <a:pt x="73" y="69"/>
                </a:moveTo>
                <a:cubicBezTo>
                  <a:pt x="73" y="77"/>
                  <a:pt x="73" y="77"/>
                  <a:pt x="73" y="77"/>
                </a:cubicBezTo>
                <a:cubicBezTo>
                  <a:pt x="73" y="78"/>
                  <a:pt x="71" y="80"/>
                  <a:pt x="70" y="80"/>
                </a:cubicBezTo>
                <a:cubicBezTo>
                  <a:pt x="62" y="80"/>
                  <a:pt x="62" y="80"/>
                  <a:pt x="62" y="80"/>
                </a:cubicBezTo>
                <a:cubicBezTo>
                  <a:pt x="60" y="80"/>
                  <a:pt x="59" y="78"/>
                  <a:pt x="59" y="77"/>
                </a:cubicBezTo>
                <a:cubicBezTo>
                  <a:pt x="59" y="69"/>
                  <a:pt x="59" y="69"/>
                  <a:pt x="59" y="69"/>
                </a:cubicBezTo>
                <a:cubicBezTo>
                  <a:pt x="59" y="67"/>
                  <a:pt x="60" y="66"/>
                  <a:pt x="62" y="66"/>
                </a:cubicBezTo>
                <a:cubicBezTo>
                  <a:pt x="70" y="66"/>
                  <a:pt x="70" y="66"/>
                  <a:pt x="70" y="66"/>
                </a:cubicBezTo>
                <a:cubicBezTo>
                  <a:pt x="71" y="66"/>
                  <a:pt x="73" y="67"/>
                  <a:pt x="73" y="69"/>
                </a:cubicBezTo>
                <a:close/>
                <a:moveTo>
                  <a:pt x="73" y="85"/>
                </a:moveTo>
                <a:cubicBezTo>
                  <a:pt x="73" y="93"/>
                  <a:pt x="73" y="93"/>
                  <a:pt x="73" y="93"/>
                </a:cubicBezTo>
                <a:cubicBezTo>
                  <a:pt x="73" y="94"/>
                  <a:pt x="71" y="96"/>
                  <a:pt x="70" y="96"/>
                </a:cubicBezTo>
                <a:cubicBezTo>
                  <a:pt x="62" y="96"/>
                  <a:pt x="62" y="96"/>
                  <a:pt x="62" y="96"/>
                </a:cubicBezTo>
                <a:cubicBezTo>
                  <a:pt x="60" y="96"/>
                  <a:pt x="59" y="94"/>
                  <a:pt x="59" y="93"/>
                </a:cubicBezTo>
                <a:cubicBezTo>
                  <a:pt x="59" y="85"/>
                  <a:pt x="59" y="85"/>
                  <a:pt x="59" y="85"/>
                </a:cubicBezTo>
                <a:cubicBezTo>
                  <a:pt x="59" y="83"/>
                  <a:pt x="60" y="82"/>
                  <a:pt x="62" y="82"/>
                </a:cubicBezTo>
                <a:cubicBezTo>
                  <a:pt x="70" y="82"/>
                  <a:pt x="70" y="82"/>
                  <a:pt x="70" y="82"/>
                </a:cubicBezTo>
                <a:cubicBezTo>
                  <a:pt x="71" y="82"/>
                  <a:pt x="73" y="83"/>
                  <a:pt x="73" y="85"/>
                </a:cubicBezTo>
                <a:close/>
                <a:moveTo>
                  <a:pt x="92" y="85"/>
                </a:moveTo>
                <a:cubicBezTo>
                  <a:pt x="92" y="93"/>
                  <a:pt x="92" y="93"/>
                  <a:pt x="92" y="93"/>
                </a:cubicBezTo>
                <a:cubicBezTo>
                  <a:pt x="92" y="94"/>
                  <a:pt x="91" y="96"/>
                  <a:pt x="89" y="96"/>
                </a:cubicBezTo>
                <a:cubicBezTo>
                  <a:pt x="81" y="96"/>
                  <a:pt x="81" y="96"/>
                  <a:pt x="81" y="96"/>
                </a:cubicBezTo>
                <a:cubicBezTo>
                  <a:pt x="80" y="96"/>
                  <a:pt x="78" y="94"/>
                  <a:pt x="78" y="93"/>
                </a:cubicBezTo>
                <a:cubicBezTo>
                  <a:pt x="78" y="85"/>
                  <a:pt x="78" y="85"/>
                  <a:pt x="78" y="85"/>
                </a:cubicBezTo>
                <a:cubicBezTo>
                  <a:pt x="78" y="83"/>
                  <a:pt x="80" y="82"/>
                  <a:pt x="81" y="82"/>
                </a:cubicBezTo>
                <a:cubicBezTo>
                  <a:pt x="89" y="82"/>
                  <a:pt x="89" y="82"/>
                  <a:pt x="89" y="82"/>
                </a:cubicBezTo>
                <a:cubicBezTo>
                  <a:pt x="91" y="82"/>
                  <a:pt x="92" y="83"/>
                  <a:pt x="92" y="85"/>
                </a:cubicBezTo>
                <a:close/>
                <a:moveTo>
                  <a:pt x="73" y="53"/>
                </a:moveTo>
                <a:cubicBezTo>
                  <a:pt x="73" y="60"/>
                  <a:pt x="73" y="60"/>
                  <a:pt x="73" y="60"/>
                </a:cubicBezTo>
                <a:cubicBezTo>
                  <a:pt x="73" y="62"/>
                  <a:pt x="71" y="63"/>
                  <a:pt x="70" y="63"/>
                </a:cubicBezTo>
                <a:cubicBezTo>
                  <a:pt x="62" y="63"/>
                  <a:pt x="62" y="63"/>
                  <a:pt x="62" y="63"/>
                </a:cubicBezTo>
                <a:cubicBezTo>
                  <a:pt x="60" y="63"/>
                  <a:pt x="59" y="62"/>
                  <a:pt x="59" y="60"/>
                </a:cubicBezTo>
                <a:cubicBezTo>
                  <a:pt x="59" y="53"/>
                  <a:pt x="59" y="53"/>
                  <a:pt x="59" y="53"/>
                </a:cubicBezTo>
                <a:cubicBezTo>
                  <a:pt x="59" y="51"/>
                  <a:pt x="60" y="50"/>
                  <a:pt x="62" y="50"/>
                </a:cubicBezTo>
                <a:cubicBezTo>
                  <a:pt x="70" y="50"/>
                  <a:pt x="70" y="50"/>
                  <a:pt x="70" y="50"/>
                </a:cubicBezTo>
                <a:cubicBezTo>
                  <a:pt x="71" y="50"/>
                  <a:pt x="73" y="51"/>
                  <a:pt x="73" y="53"/>
                </a:cubicBezTo>
                <a:close/>
                <a:moveTo>
                  <a:pt x="92" y="101"/>
                </a:moveTo>
                <a:cubicBezTo>
                  <a:pt x="92" y="109"/>
                  <a:pt x="92" y="109"/>
                  <a:pt x="92" y="109"/>
                </a:cubicBezTo>
                <a:cubicBezTo>
                  <a:pt x="92" y="110"/>
                  <a:pt x="91" y="112"/>
                  <a:pt x="89" y="112"/>
                </a:cubicBezTo>
                <a:cubicBezTo>
                  <a:pt x="81" y="112"/>
                  <a:pt x="81" y="112"/>
                  <a:pt x="81" y="112"/>
                </a:cubicBezTo>
                <a:cubicBezTo>
                  <a:pt x="80" y="112"/>
                  <a:pt x="78" y="110"/>
                  <a:pt x="78" y="109"/>
                </a:cubicBezTo>
                <a:cubicBezTo>
                  <a:pt x="78" y="101"/>
                  <a:pt x="78" y="101"/>
                  <a:pt x="78" y="101"/>
                </a:cubicBezTo>
                <a:cubicBezTo>
                  <a:pt x="78" y="99"/>
                  <a:pt x="80" y="98"/>
                  <a:pt x="81" y="98"/>
                </a:cubicBezTo>
                <a:cubicBezTo>
                  <a:pt x="89" y="98"/>
                  <a:pt x="89" y="98"/>
                  <a:pt x="89" y="98"/>
                </a:cubicBezTo>
                <a:cubicBezTo>
                  <a:pt x="91" y="98"/>
                  <a:pt x="92" y="99"/>
                  <a:pt x="92" y="10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8" name="Freeform 148"/>
          <p:cNvSpPr>
            <a:spLocks noEditPoints="1"/>
          </p:cNvSpPr>
          <p:nvPr/>
        </p:nvSpPr>
        <p:spPr bwMode="auto">
          <a:xfrm>
            <a:off x="10334500" y="5315268"/>
            <a:ext cx="442912" cy="354013"/>
          </a:xfrm>
          <a:custGeom>
            <a:avLst/>
            <a:gdLst>
              <a:gd name="T0" fmla="*/ 75 w 140"/>
              <a:gd name="T1" fmla="*/ 19 h 112"/>
              <a:gd name="T2" fmla="*/ 76 w 140"/>
              <a:gd name="T3" fmla="*/ 28 h 112"/>
              <a:gd name="T4" fmla="*/ 115 w 140"/>
              <a:gd name="T5" fmla="*/ 83 h 112"/>
              <a:gd name="T6" fmla="*/ 15 w 140"/>
              <a:gd name="T7" fmla="*/ 109 h 112"/>
              <a:gd name="T8" fmla="*/ 7 w 140"/>
              <a:gd name="T9" fmla="*/ 28 h 112"/>
              <a:gd name="T10" fmla="*/ 104 w 140"/>
              <a:gd name="T11" fmla="*/ 112 h 112"/>
              <a:gd name="T12" fmla="*/ 140 w 140"/>
              <a:gd name="T13" fmla="*/ 84 h 112"/>
              <a:gd name="T14" fmla="*/ 102 w 140"/>
              <a:gd name="T15" fmla="*/ 109 h 112"/>
              <a:gd name="T16" fmla="*/ 115 w 140"/>
              <a:gd name="T17" fmla="*/ 85 h 112"/>
              <a:gd name="T18" fmla="*/ 12 w 140"/>
              <a:gd name="T19" fmla="*/ 43 h 112"/>
              <a:gd name="T20" fmla="*/ 16 w 140"/>
              <a:gd name="T21" fmla="*/ 49 h 112"/>
              <a:gd name="T22" fmla="*/ 22 w 140"/>
              <a:gd name="T23" fmla="*/ 55 h 112"/>
              <a:gd name="T24" fmla="*/ 17 w 140"/>
              <a:gd name="T25" fmla="*/ 72 h 112"/>
              <a:gd name="T26" fmla="*/ 39 w 140"/>
              <a:gd name="T27" fmla="*/ 59 h 112"/>
              <a:gd name="T28" fmla="*/ 56 w 140"/>
              <a:gd name="T29" fmla="*/ 81 h 112"/>
              <a:gd name="T30" fmla="*/ 62 w 140"/>
              <a:gd name="T31" fmla="*/ 55 h 112"/>
              <a:gd name="T32" fmla="*/ 65 w 140"/>
              <a:gd name="T33" fmla="*/ 44 h 112"/>
              <a:gd name="T34" fmla="*/ 68 w 140"/>
              <a:gd name="T35" fmla="*/ 32 h 112"/>
              <a:gd name="T36" fmla="*/ 68 w 140"/>
              <a:gd name="T37" fmla="*/ 25 h 112"/>
              <a:gd name="T38" fmla="*/ 68 w 140"/>
              <a:gd name="T39" fmla="*/ 14 h 112"/>
              <a:gd name="T40" fmla="*/ 56 w 140"/>
              <a:gd name="T41" fmla="*/ 4 h 112"/>
              <a:gd name="T42" fmla="*/ 42 w 140"/>
              <a:gd name="T43" fmla="*/ 0 h 112"/>
              <a:gd name="T44" fmla="*/ 27 w 140"/>
              <a:gd name="T45" fmla="*/ 4 h 112"/>
              <a:gd name="T46" fmla="*/ 16 w 140"/>
              <a:gd name="T47" fmla="*/ 14 h 112"/>
              <a:gd name="T48" fmla="*/ 15 w 140"/>
              <a:gd name="T49" fmla="*/ 26 h 112"/>
              <a:gd name="T50" fmla="*/ 11 w 140"/>
              <a:gd name="T51" fmla="*/ 35 h 112"/>
              <a:gd name="T52" fmla="*/ 18 w 140"/>
              <a:gd name="T53" fmla="*/ 27 h 112"/>
              <a:gd name="T54" fmla="*/ 20 w 140"/>
              <a:gd name="T55" fmla="*/ 20 h 112"/>
              <a:gd name="T56" fmla="*/ 27 w 140"/>
              <a:gd name="T57" fmla="*/ 12 h 112"/>
              <a:gd name="T58" fmla="*/ 38 w 140"/>
              <a:gd name="T59" fmla="*/ 8 h 112"/>
              <a:gd name="T60" fmla="*/ 46 w 140"/>
              <a:gd name="T61" fmla="*/ 8 h 112"/>
              <a:gd name="T62" fmla="*/ 56 w 140"/>
              <a:gd name="T63" fmla="*/ 12 h 112"/>
              <a:gd name="T64" fmla="*/ 63 w 140"/>
              <a:gd name="T65" fmla="*/ 20 h 112"/>
              <a:gd name="T66" fmla="*/ 66 w 140"/>
              <a:gd name="T67" fmla="*/ 27 h 112"/>
              <a:gd name="T68" fmla="*/ 66 w 140"/>
              <a:gd name="T69" fmla="*/ 33 h 112"/>
              <a:gd name="T70" fmla="*/ 63 w 140"/>
              <a:gd name="T71" fmla="*/ 44 h 112"/>
              <a:gd name="T72" fmla="*/ 56 w 140"/>
              <a:gd name="T73" fmla="*/ 51 h 112"/>
              <a:gd name="T74" fmla="*/ 49 w 140"/>
              <a:gd name="T75" fmla="*/ 55 h 112"/>
              <a:gd name="T76" fmla="*/ 40 w 140"/>
              <a:gd name="T77" fmla="*/ 56 h 112"/>
              <a:gd name="T78" fmla="*/ 32 w 140"/>
              <a:gd name="T79" fmla="*/ 54 h 112"/>
              <a:gd name="T80" fmla="*/ 24 w 140"/>
              <a:gd name="T81" fmla="*/ 49 h 112"/>
              <a:gd name="T82" fmla="*/ 18 w 140"/>
              <a:gd name="T83" fmla="*/ 38 h 112"/>
              <a:gd name="T84" fmla="*/ 17 w 140"/>
              <a:gd name="T85" fmla="*/ 31 h 112"/>
              <a:gd name="T86" fmla="*/ 20 w 140"/>
              <a:gd name="T87" fmla="*/ 29 h 112"/>
              <a:gd name="T88" fmla="*/ 21 w 140"/>
              <a:gd name="T89" fmla="*/ 26 h 112"/>
              <a:gd name="T90" fmla="*/ 24 w 140"/>
              <a:gd name="T91" fmla="*/ 19 h 112"/>
              <a:gd name="T92" fmla="*/ 57 w 140"/>
              <a:gd name="T93" fmla="*/ 16 h 112"/>
              <a:gd name="T94" fmla="*/ 61 w 140"/>
              <a:gd name="T95" fmla="*/ 22 h 112"/>
              <a:gd name="T96" fmla="*/ 63 w 140"/>
              <a:gd name="T97" fmla="*/ 28 h 112"/>
              <a:gd name="T98" fmla="*/ 63 w 140"/>
              <a:gd name="T99" fmla="*/ 32 h 112"/>
              <a:gd name="T100" fmla="*/ 62 w 140"/>
              <a:gd name="T101" fmla="*/ 38 h 112"/>
              <a:gd name="T102" fmla="*/ 59 w 140"/>
              <a:gd name="T103" fmla="*/ 45 h 112"/>
              <a:gd name="T104" fmla="*/ 49 w 140"/>
              <a:gd name="T105" fmla="*/ 52 h 112"/>
              <a:gd name="T106" fmla="*/ 28 w 140"/>
              <a:gd name="T107" fmla="*/ 48 h 112"/>
              <a:gd name="T108" fmla="*/ 23 w 140"/>
              <a:gd name="T109" fmla="*/ 42 h 112"/>
              <a:gd name="T110" fmla="*/ 20 w 140"/>
              <a:gd name="T111" fmla="*/ 3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12">
                <a:moveTo>
                  <a:pt x="127" y="16"/>
                </a:moveTo>
                <a:cubicBezTo>
                  <a:pt x="69" y="16"/>
                  <a:pt x="69" y="16"/>
                  <a:pt x="69" y="16"/>
                </a:cubicBezTo>
                <a:cubicBezTo>
                  <a:pt x="68" y="18"/>
                  <a:pt x="68" y="18"/>
                  <a:pt x="68" y="18"/>
                </a:cubicBezTo>
                <a:cubicBezTo>
                  <a:pt x="75" y="19"/>
                  <a:pt x="75" y="19"/>
                  <a:pt x="75" y="19"/>
                </a:cubicBezTo>
                <a:cubicBezTo>
                  <a:pt x="71" y="24"/>
                  <a:pt x="71" y="24"/>
                  <a:pt x="71" y="24"/>
                </a:cubicBezTo>
                <a:cubicBezTo>
                  <a:pt x="74" y="26"/>
                  <a:pt x="74" y="26"/>
                  <a:pt x="74" y="26"/>
                </a:cubicBezTo>
                <a:cubicBezTo>
                  <a:pt x="77" y="27"/>
                  <a:pt x="77" y="27"/>
                  <a:pt x="77" y="27"/>
                </a:cubicBezTo>
                <a:cubicBezTo>
                  <a:pt x="76" y="28"/>
                  <a:pt x="76" y="28"/>
                  <a:pt x="76" y="28"/>
                </a:cubicBezTo>
                <a:cubicBezTo>
                  <a:pt x="113" y="28"/>
                  <a:pt x="113" y="28"/>
                  <a:pt x="113" y="28"/>
                </a:cubicBezTo>
                <a:cubicBezTo>
                  <a:pt x="120" y="28"/>
                  <a:pt x="126" y="34"/>
                  <a:pt x="126" y="41"/>
                </a:cubicBezTo>
                <a:cubicBezTo>
                  <a:pt x="126" y="83"/>
                  <a:pt x="126" y="83"/>
                  <a:pt x="126" y="83"/>
                </a:cubicBezTo>
                <a:cubicBezTo>
                  <a:pt x="115" y="83"/>
                  <a:pt x="115" y="83"/>
                  <a:pt x="115" y="83"/>
                </a:cubicBezTo>
                <a:cubicBezTo>
                  <a:pt x="107" y="83"/>
                  <a:pt x="100" y="89"/>
                  <a:pt x="100" y="97"/>
                </a:cubicBezTo>
                <a:cubicBezTo>
                  <a:pt x="100" y="97"/>
                  <a:pt x="100" y="98"/>
                  <a:pt x="100" y="98"/>
                </a:cubicBezTo>
                <a:cubicBezTo>
                  <a:pt x="100" y="109"/>
                  <a:pt x="100" y="109"/>
                  <a:pt x="100" y="109"/>
                </a:cubicBezTo>
                <a:cubicBezTo>
                  <a:pt x="15" y="109"/>
                  <a:pt x="15" y="109"/>
                  <a:pt x="15" y="109"/>
                </a:cubicBezTo>
                <a:cubicBezTo>
                  <a:pt x="8" y="109"/>
                  <a:pt x="3" y="103"/>
                  <a:pt x="3" y="96"/>
                </a:cubicBezTo>
                <a:cubicBezTo>
                  <a:pt x="3" y="41"/>
                  <a:pt x="3" y="41"/>
                  <a:pt x="3" y="41"/>
                </a:cubicBezTo>
                <a:cubicBezTo>
                  <a:pt x="3" y="36"/>
                  <a:pt x="5" y="32"/>
                  <a:pt x="9" y="30"/>
                </a:cubicBezTo>
                <a:cubicBezTo>
                  <a:pt x="7" y="28"/>
                  <a:pt x="7" y="28"/>
                  <a:pt x="7" y="28"/>
                </a:cubicBezTo>
                <a:cubicBezTo>
                  <a:pt x="3" y="30"/>
                  <a:pt x="0" y="35"/>
                  <a:pt x="0" y="40"/>
                </a:cubicBezTo>
                <a:cubicBezTo>
                  <a:pt x="0" y="97"/>
                  <a:pt x="0" y="97"/>
                  <a:pt x="0" y="97"/>
                </a:cubicBezTo>
                <a:cubicBezTo>
                  <a:pt x="0" y="105"/>
                  <a:pt x="6" y="112"/>
                  <a:pt x="14" y="112"/>
                </a:cubicBezTo>
                <a:cubicBezTo>
                  <a:pt x="104" y="112"/>
                  <a:pt x="104" y="112"/>
                  <a:pt x="104" y="112"/>
                </a:cubicBezTo>
                <a:cubicBezTo>
                  <a:pt x="104" y="111"/>
                  <a:pt x="104" y="111"/>
                  <a:pt x="104" y="111"/>
                </a:cubicBezTo>
                <a:cubicBezTo>
                  <a:pt x="118" y="97"/>
                  <a:pt x="118" y="97"/>
                  <a:pt x="118" y="97"/>
                </a:cubicBezTo>
                <a:cubicBezTo>
                  <a:pt x="127" y="97"/>
                  <a:pt x="127" y="97"/>
                  <a:pt x="127" y="97"/>
                </a:cubicBezTo>
                <a:cubicBezTo>
                  <a:pt x="134" y="97"/>
                  <a:pt x="140" y="91"/>
                  <a:pt x="140" y="84"/>
                </a:cubicBezTo>
                <a:cubicBezTo>
                  <a:pt x="140" y="29"/>
                  <a:pt x="140" y="29"/>
                  <a:pt x="140" y="29"/>
                </a:cubicBezTo>
                <a:cubicBezTo>
                  <a:pt x="140" y="22"/>
                  <a:pt x="134" y="16"/>
                  <a:pt x="127" y="16"/>
                </a:cubicBezTo>
                <a:close/>
                <a:moveTo>
                  <a:pt x="114" y="97"/>
                </a:moveTo>
                <a:cubicBezTo>
                  <a:pt x="102" y="109"/>
                  <a:pt x="102" y="109"/>
                  <a:pt x="102" y="109"/>
                </a:cubicBezTo>
                <a:cubicBezTo>
                  <a:pt x="102" y="108"/>
                  <a:pt x="102" y="108"/>
                  <a:pt x="102" y="108"/>
                </a:cubicBezTo>
                <a:cubicBezTo>
                  <a:pt x="102" y="98"/>
                  <a:pt x="102" y="98"/>
                  <a:pt x="102" y="98"/>
                </a:cubicBezTo>
                <a:cubicBezTo>
                  <a:pt x="102" y="98"/>
                  <a:pt x="102" y="98"/>
                  <a:pt x="103" y="97"/>
                </a:cubicBezTo>
                <a:cubicBezTo>
                  <a:pt x="103" y="91"/>
                  <a:pt x="108" y="85"/>
                  <a:pt x="115" y="85"/>
                </a:cubicBezTo>
                <a:cubicBezTo>
                  <a:pt x="126" y="85"/>
                  <a:pt x="126" y="85"/>
                  <a:pt x="126" y="85"/>
                </a:cubicBezTo>
                <a:lnTo>
                  <a:pt x="114" y="97"/>
                </a:lnTo>
                <a:close/>
                <a:moveTo>
                  <a:pt x="16" y="38"/>
                </a:moveTo>
                <a:cubicBezTo>
                  <a:pt x="12" y="43"/>
                  <a:pt x="12" y="43"/>
                  <a:pt x="12" y="43"/>
                </a:cubicBezTo>
                <a:cubicBezTo>
                  <a:pt x="17" y="44"/>
                  <a:pt x="17" y="44"/>
                  <a:pt x="17" y="44"/>
                </a:cubicBezTo>
                <a:cubicBezTo>
                  <a:pt x="18" y="44"/>
                  <a:pt x="18" y="44"/>
                  <a:pt x="18" y="44"/>
                </a:cubicBezTo>
                <a:cubicBezTo>
                  <a:pt x="17" y="48"/>
                  <a:pt x="17" y="48"/>
                  <a:pt x="17" y="48"/>
                </a:cubicBezTo>
                <a:cubicBezTo>
                  <a:pt x="16" y="49"/>
                  <a:pt x="16" y="49"/>
                  <a:pt x="16" y="49"/>
                </a:cubicBezTo>
                <a:cubicBezTo>
                  <a:pt x="17" y="49"/>
                  <a:pt x="17" y="49"/>
                  <a:pt x="17" y="49"/>
                </a:cubicBezTo>
                <a:cubicBezTo>
                  <a:pt x="22" y="49"/>
                  <a:pt x="22" y="49"/>
                  <a:pt x="22" y="49"/>
                </a:cubicBezTo>
                <a:cubicBezTo>
                  <a:pt x="21" y="55"/>
                  <a:pt x="21" y="55"/>
                  <a:pt x="21" y="55"/>
                </a:cubicBezTo>
                <a:cubicBezTo>
                  <a:pt x="22" y="55"/>
                  <a:pt x="22" y="55"/>
                  <a:pt x="22" y="55"/>
                </a:cubicBezTo>
                <a:cubicBezTo>
                  <a:pt x="20" y="58"/>
                  <a:pt x="20" y="58"/>
                  <a:pt x="20" y="58"/>
                </a:cubicBezTo>
                <a:cubicBezTo>
                  <a:pt x="17" y="64"/>
                  <a:pt x="17" y="64"/>
                  <a:pt x="17" y="64"/>
                </a:cubicBezTo>
                <a:cubicBezTo>
                  <a:pt x="12" y="72"/>
                  <a:pt x="12" y="72"/>
                  <a:pt x="12" y="72"/>
                </a:cubicBezTo>
                <a:cubicBezTo>
                  <a:pt x="17" y="72"/>
                  <a:pt x="17" y="72"/>
                  <a:pt x="17" y="72"/>
                </a:cubicBezTo>
                <a:cubicBezTo>
                  <a:pt x="23" y="71"/>
                  <a:pt x="23" y="71"/>
                  <a:pt x="23" y="71"/>
                </a:cubicBezTo>
                <a:cubicBezTo>
                  <a:pt x="27" y="81"/>
                  <a:pt x="27" y="81"/>
                  <a:pt x="27" y="81"/>
                </a:cubicBezTo>
                <a:cubicBezTo>
                  <a:pt x="37" y="63"/>
                  <a:pt x="37" y="63"/>
                  <a:pt x="37" y="63"/>
                </a:cubicBezTo>
                <a:cubicBezTo>
                  <a:pt x="39" y="59"/>
                  <a:pt x="39" y="59"/>
                  <a:pt x="39" y="59"/>
                </a:cubicBezTo>
                <a:cubicBezTo>
                  <a:pt x="42" y="63"/>
                  <a:pt x="42" y="63"/>
                  <a:pt x="42" y="63"/>
                </a:cubicBezTo>
                <a:cubicBezTo>
                  <a:pt x="44" y="59"/>
                  <a:pt x="44" y="59"/>
                  <a:pt x="44" y="59"/>
                </a:cubicBezTo>
                <a:cubicBezTo>
                  <a:pt x="46" y="62"/>
                  <a:pt x="46" y="62"/>
                  <a:pt x="46" y="62"/>
                </a:cubicBezTo>
                <a:cubicBezTo>
                  <a:pt x="56" y="81"/>
                  <a:pt x="56" y="81"/>
                  <a:pt x="56" y="81"/>
                </a:cubicBezTo>
                <a:cubicBezTo>
                  <a:pt x="61" y="71"/>
                  <a:pt x="61" y="71"/>
                  <a:pt x="61" y="71"/>
                </a:cubicBezTo>
                <a:cubicBezTo>
                  <a:pt x="71" y="72"/>
                  <a:pt x="71" y="72"/>
                  <a:pt x="71" y="72"/>
                </a:cubicBezTo>
                <a:cubicBezTo>
                  <a:pt x="63" y="58"/>
                  <a:pt x="63" y="58"/>
                  <a:pt x="63" y="58"/>
                </a:cubicBezTo>
                <a:cubicBezTo>
                  <a:pt x="62" y="55"/>
                  <a:pt x="62" y="55"/>
                  <a:pt x="62" y="55"/>
                </a:cubicBezTo>
                <a:cubicBezTo>
                  <a:pt x="63" y="55"/>
                  <a:pt x="63" y="55"/>
                  <a:pt x="63" y="55"/>
                </a:cubicBezTo>
                <a:cubicBezTo>
                  <a:pt x="62" y="49"/>
                  <a:pt x="62" y="49"/>
                  <a:pt x="62" y="49"/>
                </a:cubicBezTo>
                <a:cubicBezTo>
                  <a:pt x="68" y="49"/>
                  <a:pt x="68" y="49"/>
                  <a:pt x="68" y="49"/>
                </a:cubicBezTo>
                <a:cubicBezTo>
                  <a:pt x="65" y="44"/>
                  <a:pt x="65" y="44"/>
                  <a:pt x="65" y="44"/>
                </a:cubicBezTo>
                <a:cubicBezTo>
                  <a:pt x="71" y="43"/>
                  <a:pt x="71" y="43"/>
                  <a:pt x="71" y="43"/>
                </a:cubicBezTo>
                <a:cubicBezTo>
                  <a:pt x="68" y="38"/>
                  <a:pt x="68" y="38"/>
                  <a:pt x="68" y="38"/>
                </a:cubicBezTo>
                <a:cubicBezTo>
                  <a:pt x="73" y="35"/>
                  <a:pt x="73" y="35"/>
                  <a:pt x="73" y="35"/>
                </a:cubicBezTo>
                <a:cubicBezTo>
                  <a:pt x="68" y="32"/>
                  <a:pt x="68" y="32"/>
                  <a:pt x="68" y="32"/>
                </a:cubicBezTo>
                <a:cubicBezTo>
                  <a:pt x="72" y="28"/>
                  <a:pt x="72" y="28"/>
                  <a:pt x="72" y="28"/>
                </a:cubicBezTo>
                <a:cubicBezTo>
                  <a:pt x="73" y="28"/>
                  <a:pt x="73" y="28"/>
                  <a:pt x="73" y="28"/>
                </a:cubicBezTo>
                <a:cubicBezTo>
                  <a:pt x="69" y="26"/>
                  <a:pt x="69" y="26"/>
                  <a:pt x="69" y="26"/>
                </a:cubicBezTo>
                <a:cubicBezTo>
                  <a:pt x="68" y="25"/>
                  <a:pt x="68" y="25"/>
                  <a:pt x="68" y="25"/>
                </a:cubicBezTo>
                <a:cubicBezTo>
                  <a:pt x="71" y="21"/>
                  <a:pt x="71" y="21"/>
                  <a:pt x="71" y="21"/>
                </a:cubicBezTo>
                <a:cubicBezTo>
                  <a:pt x="65" y="19"/>
                  <a:pt x="65" y="19"/>
                  <a:pt x="65" y="19"/>
                </a:cubicBezTo>
                <a:cubicBezTo>
                  <a:pt x="67" y="16"/>
                  <a:pt x="67" y="16"/>
                  <a:pt x="67" y="16"/>
                </a:cubicBezTo>
                <a:cubicBezTo>
                  <a:pt x="68" y="14"/>
                  <a:pt x="68" y="14"/>
                  <a:pt x="68" y="14"/>
                </a:cubicBezTo>
                <a:cubicBezTo>
                  <a:pt x="62" y="14"/>
                  <a:pt x="62" y="14"/>
                  <a:pt x="62" y="14"/>
                </a:cubicBezTo>
                <a:cubicBezTo>
                  <a:pt x="63" y="8"/>
                  <a:pt x="63" y="8"/>
                  <a:pt x="63" y="8"/>
                </a:cubicBezTo>
                <a:cubicBezTo>
                  <a:pt x="57" y="10"/>
                  <a:pt x="57" y="10"/>
                  <a:pt x="57" y="10"/>
                </a:cubicBezTo>
                <a:cubicBezTo>
                  <a:pt x="56" y="4"/>
                  <a:pt x="56" y="4"/>
                  <a:pt x="56" y="4"/>
                </a:cubicBezTo>
                <a:cubicBezTo>
                  <a:pt x="51" y="7"/>
                  <a:pt x="51" y="7"/>
                  <a:pt x="51" y="7"/>
                </a:cubicBezTo>
                <a:cubicBezTo>
                  <a:pt x="49" y="1"/>
                  <a:pt x="49" y="1"/>
                  <a:pt x="49" y="1"/>
                </a:cubicBezTo>
                <a:cubicBezTo>
                  <a:pt x="45" y="5"/>
                  <a:pt x="45" y="5"/>
                  <a:pt x="45" y="5"/>
                </a:cubicBezTo>
                <a:cubicBezTo>
                  <a:pt x="42" y="0"/>
                  <a:pt x="42" y="0"/>
                  <a:pt x="42" y="0"/>
                </a:cubicBezTo>
                <a:cubicBezTo>
                  <a:pt x="39" y="5"/>
                  <a:pt x="39" y="5"/>
                  <a:pt x="39" y="5"/>
                </a:cubicBezTo>
                <a:cubicBezTo>
                  <a:pt x="34" y="1"/>
                  <a:pt x="34" y="1"/>
                  <a:pt x="34" y="1"/>
                </a:cubicBezTo>
                <a:cubicBezTo>
                  <a:pt x="32" y="7"/>
                  <a:pt x="32" y="7"/>
                  <a:pt x="32" y="7"/>
                </a:cubicBezTo>
                <a:cubicBezTo>
                  <a:pt x="27" y="4"/>
                  <a:pt x="27" y="4"/>
                  <a:pt x="27" y="4"/>
                </a:cubicBezTo>
                <a:cubicBezTo>
                  <a:pt x="27" y="10"/>
                  <a:pt x="27" y="10"/>
                  <a:pt x="27" y="10"/>
                </a:cubicBezTo>
                <a:cubicBezTo>
                  <a:pt x="21" y="8"/>
                  <a:pt x="21" y="8"/>
                  <a:pt x="21" y="8"/>
                </a:cubicBezTo>
                <a:cubicBezTo>
                  <a:pt x="22" y="14"/>
                  <a:pt x="22" y="14"/>
                  <a:pt x="22" y="14"/>
                </a:cubicBezTo>
                <a:cubicBezTo>
                  <a:pt x="16" y="14"/>
                  <a:pt x="16" y="14"/>
                  <a:pt x="16" y="14"/>
                </a:cubicBezTo>
                <a:cubicBezTo>
                  <a:pt x="18" y="19"/>
                  <a:pt x="18" y="19"/>
                  <a:pt x="18" y="19"/>
                </a:cubicBezTo>
                <a:cubicBezTo>
                  <a:pt x="12" y="21"/>
                  <a:pt x="12" y="21"/>
                  <a:pt x="12" y="21"/>
                </a:cubicBezTo>
                <a:cubicBezTo>
                  <a:pt x="16" y="25"/>
                  <a:pt x="16" y="25"/>
                  <a:pt x="16" y="25"/>
                </a:cubicBezTo>
                <a:cubicBezTo>
                  <a:pt x="15" y="26"/>
                  <a:pt x="15" y="26"/>
                  <a:pt x="15" y="26"/>
                </a:cubicBezTo>
                <a:cubicBezTo>
                  <a:pt x="11" y="28"/>
                  <a:pt x="11" y="28"/>
                  <a:pt x="11" y="28"/>
                </a:cubicBezTo>
                <a:cubicBezTo>
                  <a:pt x="12" y="29"/>
                  <a:pt x="12" y="29"/>
                  <a:pt x="12" y="29"/>
                </a:cubicBezTo>
                <a:cubicBezTo>
                  <a:pt x="15" y="32"/>
                  <a:pt x="15" y="32"/>
                  <a:pt x="15" y="32"/>
                </a:cubicBezTo>
                <a:cubicBezTo>
                  <a:pt x="11" y="35"/>
                  <a:pt x="11" y="35"/>
                  <a:pt x="11" y="35"/>
                </a:cubicBezTo>
                <a:lnTo>
                  <a:pt x="16" y="38"/>
                </a:lnTo>
                <a:close/>
                <a:moveTo>
                  <a:pt x="17" y="31"/>
                </a:moveTo>
                <a:cubicBezTo>
                  <a:pt x="17" y="30"/>
                  <a:pt x="18" y="29"/>
                  <a:pt x="18" y="28"/>
                </a:cubicBezTo>
                <a:cubicBezTo>
                  <a:pt x="18" y="28"/>
                  <a:pt x="18" y="27"/>
                  <a:pt x="18" y="27"/>
                </a:cubicBezTo>
                <a:cubicBezTo>
                  <a:pt x="18" y="26"/>
                  <a:pt x="18" y="26"/>
                  <a:pt x="18" y="26"/>
                </a:cubicBezTo>
                <a:cubicBezTo>
                  <a:pt x="18" y="26"/>
                  <a:pt x="18" y="25"/>
                  <a:pt x="18" y="25"/>
                </a:cubicBezTo>
                <a:cubicBezTo>
                  <a:pt x="19" y="24"/>
                  <a:pt x="19" y="22"/>
                  <a:pt x="20" y="21"/>
                </a:cubicBezTo>
                <a:cubicBezTo>
                  <a:pt x="20" y="21"/>
                  <a:pt x="20" y="20"/>
                  <a:pt x="20" y="20"/>
                </a:cubicBezTo>
                <a:cubicBezTo>
                  <a:pt x="20" y="20"/>
                  <a:pt x="21" y="20"/>
                  <a:pt x="21" y="20"/>
                </a:cubicBezTo>
                <a:cubicBezTo>
                  <a:pt x="21" y="18"/>
                  <a:pt x="22" y="17"/>
                  <a:pt x="23" y="16"/>
                </a:cubicBezTo>
                <a:cubicBezTo>
                  <a:pt x="23" y="16"/>
                  <a:pt x="24" y="15"/>
                  <a:pt x="24" y="15"/>
                </a:cubicBezTo>
                <a:cubicBezTo>
                  <a:pt x="25" y="14"/>
                  <a:pt x="26" y="13"/>
                  <a:pt x="27" y="12"/>
                </a:cubicBezTo>
                <a:cubicBezTo>
                  <a:pt x="28" y="12"/>
                  <a:pt x="28" y="11"/>
                  <a:pt x="29" y="11"/>
                </a:cubicBezTo>
                <a:cubicBezTo>
                  <a:pt x="30" y="10"/>
                  <a:pt x="31" y="10"/>
                  <a:pt x="32" y="9"/>
                </a:cubicBezTo>
                <a:cubicBezTo>
                  <a:pt x="33" y="9"/>
                  <a:pt x="33" y="9"/>
                  <a:pt x="34" y="9"/>
                </a:cubicBezTo>
                <a:cubicBezTo>
                  <a:pt x="35" y="8"/>
                  <a:pt x="37" y="8"/>
                  <a:pt x="38" y="8"/>
                </a:cubicBezTo>
                <a:cubicBezTo>
                  <a:pt x="38" y="8"/>
                  <a:pt x="39" y="7"/>
                  <a:pt x="40" y="7"/>
                </a:cubicBezTo>
                <a:cubicBezTo>
                  <a:pt x="40" y="7"/>
                  <a:pt x="41" y="7"/>
                  <a:pt x="42" y="7"/>
                </a:cubicBezTo>
                <a:cubicBezTo>
                  <a:pt x="42" y="7"/>
                  <a:pt x="43" y="7"/>
                  <a:pt x="44" y="7"/>
                </a:cubicBezTo>
                <a:cubicBezTo>
                  <a:pt x="44" y="7"/>
                  <a:pt x="45" y="8"/>
                  <a:pt x="46" y="8"/>
                </a:cubicBezTo>
                <a:cubicBezTo>
                  <a:pt x="47" y="8"/>
                  <a:pt x="48" y="8"/>
                  <a:pt x="49" y="9"/>
                </a:cubicBezTo>
                <a:cubicBezTo>
                  <a:pt x="50" y="9"/>
                  <a:pt x="51" y="9"/>
                  <a:pt x="51" y="9"/>
                </a:cubicBezTo>
                <a:cubicBezTo>
                  <a:pt x="53" y="10"/>
                  <a:pt x="54" y="10"/>
                  <a:pt x="55" y="11"/>
                </a:cubicBezTo>
                <a:cubicBezTo>
                  <a:pt x="55" y="11"/>
                  <a:pt x="56" y="12"/>
                  <a:pt x="56" y="12"/>
                </a:cubicBezTo>
                <a:cubicBezTo>
                  <a:pt x="57" y="13"/>
                  <a:pt x="58" y="14"/>
                  <a:pt x="59" y="15"/>
                </a:cubicBezTo>
                <a:cubicBezTo>
                  <a:pt x="60" y="15"/>
                  <a:pt x="60" y="16"/>
                  <a:pt x="61" y="16"/>
                </a:cubicBezTo>
                <a:cubicBezTo>
                  <a:pt x="61" y="16"/>
                  <a:pt x="61" y="16"/>
                  <a:pt x="61" y="16"/>
                </a:cubicBezTo>
                <a:cubicBezTo>
                  <a:pt x="61" y="17"/>
                  <a:pt x="62" y="18"/>
                  <a:pt x="63" y="20"/>
                </a:cubicBezTo>
                <a:cubicBezTo>
                  <a:pt x="63" y="20"/>
                  <a:pt x="63" y="21"/>
                  <a:pt x="64" y="21"/>
                </a:cubicBezTo>
                <a:cubicBezTo>
                  <a:pt x="64" y="22"/>
                  <a:pt x="65" y="24"/>
                  <a:pt x="65" y="25"/>
                </a:cubicBezTo>
                <a:cubicBezTo>
                  <a:pt x="65" y="25"/>
                  <a:pt x="65" y="26"/>
                  <a:pt x="65" y="26"/>
                </a:cubicBezTo>
                <a:cubicBezTo>
                  <a:pt x="65" y="26"/>
                  <a:pt x="66" y="26"/>
                  <a:pt x="66" y="27"/>
                </a:cubicBezTo>
                <a:cubicBezTo>
                  <a:pt x="66" y="27"/>
                  <a:pt x="66" y="28"/>
                  <a:pt x="66" y="28"/>
                </a:cubicBezTo>
                <a:cubicBezTo>
                  <a:pt x="66" y="29"/>
                  <a:pt x="66" y="30"/>
                  <a:pt x="66" y="31"/>
                </a:cubicBezTo>
                <a:cubicBezTo>
                  <a:pt x="66" y="31"/>
                  <a:pt x="66" y="31"/>
                  <a:pt x="66" y="32"/>
                </a:cubicBezTo>
                <a:cubicBezTo>
                  <a:pt x="66" y="32"/>
                  <a:pt x="66" y="32"/>
                  <a:pt x="66" y="33"/>
                </a:cubicBezTo>
                <a:cubicBezTo>
                  <a:pt x="66" y="34"/>
                  <a:pt x="66" y="35"/>
                  <a:pt x="66" y="37"/>
                </a:cubicBezTo>
                <a:cubicBezTo>
                  <a:pt x="65" y="37"/>
                  <a:pt x="65" y="38"/>
                  <a:pt x="65" y="38"/>
                </a:cubicBezTo>
                <a:cubicBezTo>
                  <a:pt x="65" y="40"/>
                  <a:pt x="64" y="41"/>
                  <a:pt x="64" y="42"/>
                </a:cubicBezTo>
                <a:cubicBezTo>
                  <a:pt x="63" y="43"/>
                  <a:pt x="63" y="43"/>
                  <a:pt x="63" y="44"/>
                </a:cubicBezTo>
                <a:cubicBezTo>
                  <a:pt x="62" y="45"/>
                  <a:pt x="61" y="46"/>
                  <a:pt x="61" y="47"/>
                </a:cubicBezTo>
                <a:cubicBezTo>
                  <a:pt x="60" y="48"/>
                  <a:pt x="60" y="48"/>
                  <a:pt x="59" y="49"/>
                </a:cubicBezTo>
                <a:cubicBezTo>
                  <a:pt x="59" y="49"/>
                  <a:pt x="58" y="50"/>
                  <a:pt x="57" y="51"/>
                </a:cubicBezTo>
                <a:cubicBezTo>
                  <a:pt x="57" y="51"/>
                  <a:pt x="57" y="51"/>
                  <a:pt x="56" y="51"/>
                </a:cubicBezTo>
                <a:cubicBezTo>
                  <a:pt x="56" y="52"/>
                  <a:pt x="55" y="52"/>
                  <a:pt x="55" y="52"/>
                </a:cubicBezTo>
                <a:cubicBezTo>
                  <a:pt x="54" y="53"/>
                  <a:pt x="53" y="54"/>
                  <a:pt x="51" y="54"/>
                </a:cubicBezTo>
                <a:cubicBezTo>
                  <a:pt x="51" y="54"/>
                  <a:pt x="50" y="54"/>
                  <a:pt x="50" y="55"/>
                </a:cubicBezTo>
                <a:cubicBezTo>
                  <a:pt x="50" y="55"/>
                  <a:pt x="50" y="55"/>
                  <a:pt x="49" y="55"/>
                </a:cubicBezTo>
                <a:cubicBezTo>
                  <a:pt x="48" y="55"/>
                  <a:pt x="47" y="55"/>
                  <a:pt x="46" y="56"/>
                </a:cubicBezTo>
                <a:cubicBezTo>
                  <a:pt x="45" y="56"/>
                  <a:pt x="44" y="56"/>
                  <a:pt x="44" y="56"/>
                </a:cubicBezTo>
                <a:cubicBezTo>
                  <a:pt x="43" y="56"/>
                  <a:pt x="42" y="56"/>
                  <a:pt x="42" y="56"/>
                </a:cubicBezTo>
                <a:cubicBezTo>
                  <a:pt x="41" y="56"/>
                  <a:pt x="40" y="56"/>
                  <a:pt x="40" y="56"/>
                </a:cubicBezTo>
                <a:cubicBezTo>
                  <a:pt x="39" y="56"/>
                  <a:pt x="38" y="56"/>
                  <a:pt x="38" y="56"/>
                </a:cubicBezTo>
                <a:cubicBezTo>
                  <a:pt x="37" y="55"/>
                  <a:pt x="35" y="55"/>
                  <a:pt x="34" y="55"/>
                </a:cubicBezTo>
                <a:cubicBezTo>
                  <a:pt x="34" y="55"/>
                  <a:pt x="33" y="55"/>
                  <a:pt x="33" y="54"/>
                </a:cubicBezTo>
                <a:cubicBezTo>
                  <a:pt x="33" y="54"/>
                  <a:pt x="32" y="54"/>
                  <a:pt x="32" y="54"/>
                </a:cubicBezTo>
                <a:cubicBezTo>
                  <a:pt x="31" y="54"/>
                  <a:pt x="30" y="53"/>
                  <a:pt x="29" y="52"/>
                </a:cubicBezTo>
                <a:cubicBezTo>
                  <a:pt x="28" y="52"/>
                  <a:pt x="28" y="52"/>
                  <a:pt x="27" y="51"/>
                </a:cubicBezTo>
                <a:cubicBezTo>
                  <a:pt x="27" y="51"/>
                  <a:pt x="27" y="51"/>
                  <a:pt x="27" y="51"/>
                </a:cubicBezTo>
                <a:cubicBezTo>
                  <a:pt x="26" y="50"/>
                  <a:pt x="25" y="49"/>
                  <a:pt x="24" y="49"/>
                </a:cubicBezTo>
                <a:cubicBezTo>
                  <a:pt x="24" y="48"/>
                  <a:pt x="23" y="48"/>
                  <a:pt x="23" y="47"/>
                </a:cubicBezTo>
                <a:cubicBezTo>
                  <a:pt x="22" y="46"/>
                  <a:pt x="21" y="45"/>
                  <a:pt x="21" y="44"/>
                </a:cubicBezTo>
                <a:cubicBezTo>
                  <a:pt x="20" y="43"/>
                  <a:pt x="20" y="43"/>
                  <a:pt x="20" y="42"/>
                </a:cubicBezTo>
                <a:cubicBezTo>
                  <a:pt x="19" y="41"/>
                  <a:pt x="19" y="40"/>
                  <a:pt x="18" y="38"/>
                </a:cubicBezTo>
                <a:cubicBezTo>
                  <a:pt x="18" y="38"/>
                  <a:pt x="18" y="37"/>
                  <a:pt x="18" y="37"/>
                </a:cubicBezTo>
                <a:cubicBezTo>
                  <a:pt x="18" y="35"/>
                  <a:pt x="17" y="34"/>
                  <a:pt x="17" y="33"/>
                </a:cubicBezTo>
                <a:cubicBezTo>
                  <a:pt x="17" y="32"/>
                  <a:pt x="17" y="32"/>
                  <a:pt x="17" y="32"/>
                </a:cubicBezTo>
                <a:cubicBezTo>
                  <a:pt x="17" y="31"/>
                  <a:pt x="17" y="31"/>
                  <a:pt x="17" y="31"/>
                </a:cubicBezTo>
                <a:close/>
                <a:moveTo>
                  <a:pt x="20" y="33"/>
                </a:moveTo>
                <a:cubicBezTo>
                  <a:pt x="20" y="32"/>
                  <a:pt x="20" y="32"/>
                  <a:pt x="20" y="32"/>
                </a:cubicBezTo>
                <a:cubicBezTo>
                  <a:pt x="20" y="31"/>
                  <a:pt x="20" y="31"/>
                  <a:pt x="20" y="31"/>
                </a:cubicBezTo>
                <a:cubicBezTo>
                  <a:pt x="20" y="31"/>
                  <a:pt x="20" y="30"/>
                  <a:pt x="20" y="29"/>
                </a:cubicBezTo>
                <a:cubicBezTo>
                  <a:pt x="20" y="29"/>
                  <a:pt x="20" y="29"/>
                  <a:pt x="21" y="28"/>
                </a:cubicBezTo>
                <a:cubicBezTo>
                  <a:pt x="21" y="28"/>
                  <a:pt x="21" y="28"/>
                  <a:pt x="21" y="28"/>
                </a:cubicBezTo>
                <a:cubicBezTo>
                  <a:pt x="21" y="27"/>
                  <a:pt x="21" y="26"/>
                  <a:pt x="21" y="26"/>
                </a:cubicBezTo>
                <a:cubicBezTo>
                  <a:pt x="21" y="26"/>
                  <a:pt x="21" y="26"/>
                  <a:pt x="21" y="26"/>
                </a:cubicBezTo>
                <a:cubicBezTo>
                  <a:pt x="21" y="25"/>
                  <a:pt x="21" y="25"/>
                  <a:pt x="22" y="24"/>
                </a:cubicBezTo>
                <a:cubicBezTo>
                  <a:pt x="22" y="24"/>
                  <a:pt x="22" y="23"/>
                  <a:pt x="22" y="22"/>
                </a:cubicBezTo>
                <a:cubicBezTo>
                  <a:pt x="23" y="22"/>
                  <a:pt x="23" y="21"/>
                  <a:pt x="23" y="21"/>
                </a:cubicBezTo>
                <a:cubicBezTo>
                  <a:pt x="24" y="20"/>
                  <a:pt x="24" y="20"/>
                  <a:pt x="24" y="19"/>
                </a:cubicBezTo>
                <a:cubicBezTo>
                  <a:pt x="25" y="18"/>
                  <a:pt x="25" y="18"/>
                  <a:pt x="26" y="17"/>
                </a:cubicBezTo>
                <a:cubicBezTo>
                  <a:pt x="26" y="17"/>
                  <a:pt x="26" y="17"/>
                  <a:pt x="26" y="17"/>
                </a:cubicBezTo>
                <a:cubicBezTo>
                  <a:pt x="30" y="13"/>
                  <a:pt x="36" y="10"/>
                  <a:pt x="42" y="10"/>
                </a:cubicBezTo>
                <a:cubicBezTo>
                  <a:pt x="48" y="10"/>
                  <a:pt x="53" y="12"/>
                  <a:pt x="57" y="16"/>
                </a:cubicBezTo>
                <a:cubicBezTo>
                  <a:pt x="57" y="17"/>
                  <a:pt x="57" y="17"/>
                  <a:pt x="58" y="17"/>
                </a:cubicBezTo>
                <a:cubicBezTo>
                  <a:pt x="58" y="18"/>
                  <a:pt x="59" y="18"/>
                  <a:pt x="59" y="19"/>
                </a:cubicBezTo>
                <a:cubicBezTo>
                  <a:pt x="59" y="20"/>
                  <a:pt x="60" y="20"/>
                  <a:pt x="60" y="21"/>
                </a:cubicBezTo>
                <a:cubicBezTo>
                  <a:pt x="61" y="21"/>
                  <a:pt x="61" y="22"/>
                  <a:pt x="61" y="22"/>
                </a:cubicBezTo>
                <a:cubicBezTo>
                  <a:pt x="61" y="23"/>
                  <a:pt x="62" y="24"/>
                  <a:pt x="62" y="24"/>
                </a:cubicBezTo>
                <a:cubicBezTo>
                  <a:pt x="62" y="25"/>
                  <a:pt x="62" y="25"/>
                  <a:pt x="62" y="26"/>
                </a:cubicBezTo>
                <a:cubicBezTo>
                  <a:pt x="62" y="26"/>
                  <a:pt x="62" y="26"/>
                  <a:pt x="62" y="26"/>
                </a:cubicBezTo>
                <a:cubicBezTo>
                  <a:pt x="63" y="26"/>
                  <a:pt x="63" y="27"/>
                  <a:pt x="63" y="28"/>
                </a:cubicBezTo>
                <a:cubicBezTo>
                  <a:pt x="63" y="28"/>
                  <a:pt x="63" y="28"/>
                  <a:pt x="63" y="28"/>
                </a:cubicBezTo>
                <a:cubicBezTo>
                  <a:pt x="63" y="29"/>
                  <a:pt x="63" y="29"/>
                  <a:pt x="63" y="29"/>
                </a:cubicBezTo>
                <a:cubicBezTo>
                  <a:pt x="63" y="30"/>
                  <a:pt x="63" y="31"/>
                  <a:pt x="63" y="31"/>
                </a:cubicBezTo>
                <a:cubicBezTo>
                  <a:pt x="63" y="31"/>
                  <a:pt x="63" y="31"/>
                  <a:pt x="63" y="32"/>
                </a:cubicBezTo>
                <a:cubicBezTo>
                  <a:pt x="63" y="32"/>
                  <a:pt x="63" y="32"/>
                  <a:pt x="63" y="33"/>
                </a:cubicBezTo>
                <a:cubicBezTo>
                  <a:pt x="63" y="33"/>
                  <a:pt x="63" y="34"/>
                  <a:pt x="63" y="35"/>
                </a:cubicBezTo>
                <a:cubicBezTo>
                  <a:pt x="63" y="35"/>
                  <a:pt x="63" y="36"/>
                  <a:pt x="63" y="36"/>
                </a:cubicBezTo>
                <a:cubicBezTo>
                  <a:pt x="63" y="37"/>
                  <a:pt x="62" y="37"/>
                  <a:pt x="62" y="38"/>
                </a:cubicBezTo>
                <a:cubicBezTo>
                  <a:pt x="62" y="39"/>
                  <a:pt x="62" y="39"/>
                  <a:pt x="62" y="40"/>
                </a:cubicBezTo>
                <a:cubicBezTo>
                  <a:pt x="61" y="40"/>
                  <a:pt x="61" y="41"/>
                  <a:pt x="61" y="42"/>
                </a:cubicBezTo>
                <a:cubicBezTo>
                  <a:pt x="61" y="42"/>
                  <a:pt x="60" y="43"/>
                  <a:pt x="60" y="43"/>
                </a:cubicBezTo>
                <a:cubicBezTo>
                  <a:pt x="59" y="44"/>
                  <a:pt x="59" y="44"/>
                  <a:pt x="59" y="45"/>
                </a:cubicBezTo>
                <a:cubicBezTo>
                  <a:pt x="58" y="46"/>
                  <a:pt x="58" y="46"/>
                  <a:pt x="57" y="47"/>
                </a:cubicBezTo>
                <a:cubicBezTo>
                  <a:pt x="56" y="47"/>
                  <a:pt x="56" y="48"/>
                  <a:pt x="55" y="48"/>
                </a:cubicBezTo>
                <a:cubicBezTo>
                  <a:pt x="54" y="49"/>
                  <a:pt x="53" y="50"/>
                  <a:pt x="53" y="50"/>
                </a:cubicBezTo>
                <a:cubicBezTo>
                  <a:pt x="51" y="51"/>
                  <a:pt x="50" y="51"/>
                  <a:pt x="49" y="52"/>
                </a:cubicBezTo>
                <a:cubicBezTo>
                  <a:pt x="47" y="53"/>
                  <a:pt x="44" y="53"/>
                  <a:pt x="42" y="53"/>
                </a:cubicBezTo>
                <a:cubicBezTo>
                  <a:pt x="39" y="53"/>
                  <a:pt x="37" y="53"/>
                  <a:pt x="35" y="52"/>
                </a:cubicBezTo>
                <a:cubicBezTo>
                  <a:pt x="33" y="51"/>
                  <a:pt x="32" y="51"/>
                  <a:pt x="31" y="50"/>
                </a:cubicBezTo>
                <a:cubicBezTo>
                  <a:pt x="30" y="50"/>
                  <a:pt x="29" y="49"/>
                  <a:pt x="28" y="48"/>
                </a:cubicBezTo>
                <a:cubicBezTo>
                  <a:pt x="28" y="48"/>
                  <a:pt x="27" y="47"/>
                  <a:pt x="26" y="47"/>
                </a:cubicBezTo>
                <a:cubicBezTo>
                  <a:pt x="26" y="46"/>
                  <a:pt x="25" y="46"/>
                  <a:pt x="25" y="45"/>
                </a:cubicBezTo>
                <a:cubicBezTo>
                  <a:pt x="24" y="44"/>
                  <a:pt x="24" y="44"/>
                  <a:pt x="24" y="43"/>
                </a:cubicBezTo>
                <a:cubicBezTo>
                  <a:pt x="23" y="43"/>
                  <a:pt x="23" y="42"/>
                  <a:pt x="23" y="42"/>
                </a:cubicBezTo>
                <a:cubicBezTo>
                  <a:pt x="22" y="41"/>
                  <a:pt x="22" y="40"/>
                  <a:pt x="22" y="40"/>
                </a:cubicBezTo>
                <a:cubicBezTo>
                  <a:pt x="22" y="39"/>
                  <a:pt x="21" y="39"/>
                  <a:pt x="21" y="38"/>
                </a:cubicBezTo>
                <a:cubicBezTo>
                  <a:pt x="21" y="37"/>
                  <a:pt x="21" y="37"/>
                  <a:pt x="21" y="36"/>
                </a:cubicBezTo>
                <a:cubicBezTo>
                  <a:pt x="21" y="36"/>
                  <a:pt x="21" y="35"/>
                  <a:pt x="20" y="35"/>
                </a:cubicBezTo>
                <a:cubicBezTo>
                  <a:pt x="20" y="34"/>
                  <a:pt x="20" y="33"/>
                  <a:pt x="20" y="33"/>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9" name="Freeform 149"/>
          <p:cNvSpPr>
            <a:spLocks noEditPoints="1"/>
          </p:cNvSpPr>
          <p:nvPr/>
        </p:nvSpPr>
        <p:spPr bwMode="auto">
          <a:xfrm>
            <a:off x="2210664" y="1613218"/>
            <a:ext cx="442912" cy="434975"/>
          </a:xfrm>
          <a:custGeom>
            <a:avLst/>
            <a:gdLst>
              <a:gd name="T0" fmla="*/ 21 w 140"/>
              <a:gd name="T1" fmla="*/ 60 h 138"/>
              <a:gd name="T2" fmla="*/ 21 w 140"/>
              <a:gd name="T3" fmla="*/ 57 h 138"/>
              <a:gd name="T4" fmla="*/ 31 w 140"/>
              <a:gd name="T5" fmla="*/ 46 h 138"/>
              <a:gd name="T6" fmla="*/ 35 w 140"/>
              <a:gd name="T7" fmla="*/ 46 h 138"/>
              <a:gd name="T8" fmla="*/ 67 w 140"/>
              <a:gd name="T9" fmla="*/ 78 h 138"/>
              <a:gd name="T10" fmla="*/ 67 w 140"/>
              <a:gd name="T11" fmla="*/ 81 h 138"/>
              <a:gd name="T12" fmla="*/ 56 w 140"/>
              <a:gd name="T13" fmla="*/ 92 h 138"/>
              <a:gd name="T14" fmla="*/ 52 w 140"/>
              <a:gd name="T15" fmla="*/ 92 h 138"/>
              <a:gd name="T16" fmla="*/ 21 w 140"/>
              <a:gd name="T17" fmla="*/ 60 h 138"/>
              <a:gd name="T18" fmla="*/ 97 w 140"/>
              <a:gd name="T19" fmla="*/ 47 h 138"/>
              <a:gd name="T20" fmla="*/ 101 w 140"/>
              <a:gd name="T21" fmla="*/ 47 h 138"/>
              <a:gd name="T22" fmla="*/ 111 w 140"/>
              <a:gd name="T23" fmla="*/ 37 h 138"/>
              <a:gd name="T24" fmla="*/ 111 w 140"/>
              <a:gd name="T25" fmla="*/ 33 h 138"/>
              <a:gd name="T26" fmla="*/ 80 w 140"/>
              <a:gd name="T27" fmla="*/ 1 h 138"/>
              <a:gd name="T28" fmla="*/ 76 w 140"/>
              <a:gd name="T29" fmla="*/ 1 h 138"/>
              <a:gd name="T30" fmla="*/ 65 w 140"/>
              <a:gd name="T31" fmla="*/ 12 h 138"/>
              <a:gd name="T32" fmla="*/ 65 w 140"/>
              <a:gd name="T33" fmla="*/ 16 h 138"/>
              <a:gd name="T34" fmla="*/ 97 w 140"/>
              <a:gd name="T35" fmla="*/ 47 h 138"/>
              <a:gd name="T36" fmla="*/ 74 w 140"/>
              <a:gd name="T37" fmla="*/ 124 h 138"/>
              <a:gd name="T38" fmla="*/ 3 w 140"/>
              <a:gd name="T39" fmla="*/ 124 h 138"/>
              <a:gd name="T40" fmla="*/ 0 w 140"/>
              <a:gd name="T41" fmla="*/ 127 h 138"/>
              <a:gd name="T42" fmla="*/ 0 w 140"/>
              <a:gd name="T43" fmla="*/ 135 h 138"/>
              <a:gd name="T44" fmla="*/ 3 w 140"/>
              <a:gd name="T45" fmla="*/ 138 h 138"/>
              <a:gd name="T46" fmla="*/ 74 w 140"/>
              <a:gd name="T47" fmla="*/ 138 h 138"/>
              <a:gd name="T48" fmla="*/ 77 w 140"/>
              <a:gd name="T49" fmla="*/ 135 h 138"/>
              <a:gd name="T50" fmla="*/ 77 w 140"/>
              <a:gd name="T51" fmla="*/ 127 h 138"/>
              <a:gd name="T52" fmla="*/ 74 w 140"/>
              <a:gd name="T53" fmla="*/ 124 h 138"/>
              <a:gd name="T54" fmla="*/ 139 w 140"/>
              <a:gd name="T55" fmla="*/ 108 h 138"/>
              <a:gd name="T56" fmla="*/ 95 w 140"/>
              <a:gd name="T57" fmla="*/ 64 h 138"/>
              <a:gd name="T58" fmla="*/ 91 w 140"/>
              <a:gd name="T59" fmla="*/ 64 h 138"/>
              <a:gd name="T60" fmla="*/ 91 w 140"/>
              <a:gd name="T61" fmla="*/ 64 h 138"/>
              <a:gd name="T62" fmla="*/ 83 w 140"/>
              <a:gd name="T63" fmla="*/ 56 h 138"/>
              <a:gd name="T64" fmla="*/ 90 w 140"/>
              <a:gd name="T65" fmla="*/ 49 h 138"/>
              <a:gd name="T66" fmla="*/ 90 w 140"/>
              <a:gd name="T67" fmla="*/ 45 h 138"/>
              <a:gd name="T68" fmla="*/ 67 w 140"/>
              <a:gd name="T69" fmla="*/ 23 h 138"/>
              <a:gd name="T70" fmla="*/ 64 w 140"/>
              <a:gd name="T71" fmla="*/ 23 h 138"/>
              <a:gd name="T72" fmla="*/ 42 w 140"/>
              <a:gd name="T73" fmla="*/ 44 h 138"/>
              <a:gd name="T74" fmla="*/ 42 w 140"/>
              <a:gd name="T75" fmla="*/ 48 h 138"/>
              <a:gd name="T76" fmla="*/ 65 w 140"/>
              <a:gd name="T77" fmla="*/ 71 h 138"/>
              <a:gd name="T78" fmla="*/ 69 w 140"/>
              <a:gd name="T79" fmla="*/ 71 h 138"/>
              <a:gd name="T80" fmla="*/ 76 w 140"/>
              <a:gd name="T81" fmla="*/ 63 h 138"/>
              <a:gd name="T82" fmla="*/ 84 w 140"/>
              <a:gd name="T83" fmla="*/ 71 h 138"/>
              <a:gd name="T84" fmla="*/ 83 w 140"/>
              <a:gd name="T85" fmla="*/ 72 h 138"/>
              <a:gd name="T86" fmla="*/ 83 w 140"/>
              <a:gd name="T87" fmla="*/ 76 h 138"/>
              <a:gd name="T88" fmla="*/ 128 w 140"/>
              <a:gd name="T89" fmla="*/ 120 h 138"/>
              <a:gd name="T90" fmla="*/ 131 w 140"/>
              <a:gd name="T91" fmla="*/ 120 h 138"/>
              <a:gd name="T92" fmla="*/ 139 w 140"/>
              <a:gd name="T93" fmla="*/ 112 h 138"/>
              <a:gd name="T94" fmla="*/ 139 w 140"/>
              <a:gd name="T95" fmla="*/ 10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 h="138">
                <a:moveTo>
                  <a:pt x="21" y="60"/>
                </a:moveTo>
                <a:cubicBezTo>
                  <a:pt x="20" y="59"/>
                  <a:pt x="20" y="58"/>
                  <a:pt x="21" y="57"/>
                </a:cubicBezTo>
                <a:cubicBezTo>
                  <a:pt x="31" y="46"/>
                  <a:pt x="31" y="46"/>
                  <a:pt x="31" y="46"/>
                </a:cubicBezTo>
                <a:cubicBezTo>
                  <a:pt x="32" y="45"/>
                  <a:pt x="34" y="45"/>
                  <a:pt x="35" y="46"/>
                </a:cubicBezTo>
                <a:cubicBezTo>
                  <a:pt x="67" y="78"/>
                  <a:pt x="67" y="78"/>
                  <a:pt x="67" y="78"/>
                </a:cubicBezTo>
                <a:cubicBezTo>
                  <a:pt x="68" y="79"/>
                  <a:pt x="68" y="80"/>
                  <a:pt x="67" y="81"/>
                </a:cubicBezTo>
                <a:cubicBezTo>
                  <a:pt x="56" y="92"/>
                  <a:pt x="56" y="92"/>
                  <a:pt x="56" y="92"/>
                </a:cubicBezTo>
                <a:cubicBezTo>
                  <a:pt x="55" y="93"/>
                  <a:pt x="53" y="93"/>
                  <a:pt x="52" y="92"/>
                </a:cubicBezTo>
                <a:lnTo>
                  <a:pt x="21" y="60"/>
                </a:lnTo>
                <a:close/>
                <a:moveTo>
                  <a:pt x="97" y="47"/>
                </a:moveTo>
                <a:cubicBezTo>
                  <a:pt x="98" y="48"/>
                  <a:pt x="100" y="48"/>
                  <a:pt x="101" y="47"/>
                </a:cubicBezTo>
                <a:cubicBezTo>
                  <a:pt x="111" y="37"/>
                  <a:pt x="111" y="37"/>
                  <a:pt x="111" y="37"/>
                </a:cubicBezTo>
                <a:cubicBezTo>
                  <a:pt x="113" y="36"/>
                  <a:pt x="113" y="34"/>
                  <a:pt x="111" y="33"/>
                </a:cubicBezTo>
                <a:cubicBezTo>
                  <a:pt x="80" y="1"/>
                  <a:pt x="80" y="1"/>
                  <a:pt x="80" y="1"/>
                </a:cubicBezTo>
                <a:cubicBezTo>
                  <a:pt x="79" y="0"/>
                  <a:pt x="77" y="0"/>
                  <a:pt x="76" y="1"/>
                </a:cubicBezTo>
                <a:cubicBezTo>
                  <a:pt x="65" y="12"/>
                  <a:pt x="65" y="12"/>
                  <a:pt x="65" y="12"/>
                </a:cubicBezTo>
                <a:cubicBezTo>
                  <a:pt x="64" y="13"/>
                  <a:pt x="64" y="15"/>
                  <a:pt x="65" y="16"/>
                </a:cubicBezTo>
                <a:lnTo>
                  <a:pt x="97" y="47"/>
                </a:lnTo>
                <a:close/>
                <a:moveTo>
                  <a:pt x="74" y="124"/>
                </a:moveTo>
                <a:cubicBezTo>
                  <a:pt x="3" y="124"/>
                  <a:pt x="3" y="124"/>
                  <a:pt x="3" y="124"/>
                </a:cubicBezTo>
                <a:cubicBezTo>
                  <a:pt x="1" y="124"/>
                  <a:pt x="0" y="125"/>
                  <a:pt x="0" y="127"/>
                </a:cubicBezTo>
                <a:cubicBezTo>
                  <a:pt x="0" y="135"/>
                  <a:pt x="0" y="135"/>
                  <a:pt x="0" y="135"/>
                </a:cubicBezTo>
                <a:cubicBezTo>
                  <a:pt x="0" y="136"/>
                  <a:pt x="1" y="138"/>
                  <a:pt x="3" y="138"/>
                </a:cubicBezTo>
                <a:cubicBezTo>
                  <a:pt x="74" y="138"/>
                  <a:pt x="74" y="138"/>
                  <a:pt x="74" y="138"/>
                </a:cubicBezTo>
                <a:cubicBezTo>
                  <a:pt x="75" y="138"/>
                  <a:pt x="77" y="136"/>
                  <a:pt x="77" y="135"/>
                </a:cubicBezTo>
                <a:cubicBezTo>
                  <a:pt x="77" y="127"/>
                  <a:pt x="77" y="127"/>
                  <a:pt x="77" y="127"/>
                </a:cubicBezTo>
                <a:cubicBezTo>
                  <a:pt x="77" y="125"/>
                  <a:pt x="75" y="124"/>
                  <a:pt x="74" y="124"/>
                </a:cubicBezTo>
                <a:close/>
                <a:moveTo>
                  <a:pt x="139" y="108"/>
                </a:moveTo>
                <a:cubicBezTo>
                  <a:pt x="95" y="64"/>
                  <a:pt x="95" y="64"/>
                  <a:pt x="95" y="64"/>
                </a:cubicBezTo>
                <a:cubicBezTo>
                  <a:pt x="94" y="63"/>
                  <a:pt x="92" y="63"/>
                  <a:pt x="91" y="64"/>
                </a:cubicBezTo>
                <a:cubicBezTo>
                  <a:pt x="91" y="64"/>
                  <a:pt x="91" y="64"/>
                  <a:pt x="91" y="64"/>
                </a:cubicBezTo>
                <a:cubicBezTo>
                  <a:pt x="83" y="56"/>
                  <a:pt x="83" y="56"/>
                  <a:pt x="83" y="56"/>
                </a:cubicBezTo>
                <a:cubicBezTo>
                  <a:pt x="90" y="49"/>
                  <a:pt x="90" y="49"/>
                  <a:pt x="90" y="49"/>
                </a:cubicBezTo>
                <a:cubicBezTo>
                  <a:pt x="91" y="48"/>
                  <a:pt x="91" y="46"/>
                  <a:pt x="90" y="45"/>
                </a:cubicBezTo>
                <a:cubicBezTo>
                  <a:pt x="67" y="23"/>
                  <a:pt x="67" y="23"/>
                  <a:pt x="67" y="23"/>
                </a:cubicBezTo>
                <a:cubicBezTo>
                  <a:pt x="66" y="22"/>
                  <a:pt x="65" y="22"/>
                  <a:pt x="64" y="23"/>
                </a:cubicBezTo>
                <a:cubicBezTo>
                  <a:pt x="42" y="44"/>
                  <a:pt x="42" y="44"/>
                  <a:pt x="42" y="44"/>
                </a:cubicBezTo>
                <a:cubicBezTo>
                  <a:pt x="41" y="45"/>
                  <a:pt x="41" y="47"/>
                  <a:pt x="42" y="48"/>
                </a:cubicBezTo>
                <a:cubicBezTo>
                  <a:pt x="65" y="71"/>
                  <a:pt x="65" y="71"/>
                  <a:pt x="65" y="71"/>
                </a:cubicBezTo>
                <a:cubicBezTo>
                  <a:pt x="66" y="72"/>
                  <a:pt x="68" y="72"/>
                  <a:pt x="69" y="71"/>
                </a:cubicBezTo>
                <a:cubicBezTo>
                  <a:pt x="76" y="63"/>
                  <a:pt x="76" y="63"/>
                  <a:pt x="76" y="63"/>
                </a:cubicBezTo>
                <a:cubicBezTo>
                  <a:pt x="84" y="71"/>
                  <a:pt x="84" y="71"/>
                  <a:pt x="84" y="71"/>
                </a:cubicBezTo>
                <a:cubicBezTo>
                  <a:pt x="83" y="72"/>
                  <a:pt x="83" y="72"/>
                  <a:pt x="83" y="72"/>
                </a:cubicBezTo>
                <a:cubicBezTo>
                  <a:pt x="82" y="73"/>
                  <a:pt x="82" y="74"/>
                  <a:pt x="83" y="76"/>
                </a:cubicBezTo>
                <a:cubicBezTo>
                  <a:pt x="128" y="120"/>
                  <a:pt x="128" y="120"/>
                  <a:pt x="128" y="120"/>
                </a:cubicBezTo>
                <a:cubicBezTo>
                  <a:pt x="129" y="121"/>
                  <a:pt x="130" y="121"/>
                  <a:pt x="131" y="120"/>
                </a:cubicBezTo>
                <a:cubicBezTo>
                  <a:pt x="139" y="112"/>
                  <a:pt x="139" y="112"/>
                  <a:pt x="139" y="112"/>
                </a:cubicBezTo>
                <a:cubicBezTo>
                  <a:pt x="140" y="111"/>
                  <a:pt x="140" y="109"/>
                  <a:pt x="139" y="10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0" name="Freeform 150"/>
          <p:cNvSpPr>
            <a:spLocks noEditPoints="1"/>
          </p:cNvSpPr>
          <p:nvPr/>
        </p:nvSpPr>
        <p:spPr bwMode="auto">
          <a:xfrm>
            <a:off x="6727700" y="3481705"/>
            <a:ext cx="417512" cy="354013"/>
          </a:xfrm>
          <a:custGeom>
            <a:avLst/>
            <a:gdLst>
              <a:gd name="T0" fmla="*/ 26 w 132"/>
              <a:gd name="T1" fmla="*/ 112 h 112"/>
              <a:gd name="T2" fmla="*/ 1 w 132"/>
              <a:gd name="T3" fmla="*/ 106 h 112"/>
              <a:gd name="T4" fmla="*/ 28 w 132"/>
              <a:gd name="T5" fmla="*/ 106 h 112"/>
              <a:gd name="T6" fmla="*/ 1 w 132"/>
              <a:gd name="T7" fmla="*/ 94 h 112"/>
              <a:gd name="T8" fmla="*/ 26 w 132"/>
              <a:gd name="T9" fmla="*/ 100 h 112"/>
              <a:gd name="T10" fmla="*/ 26 w 132"/>
              <a:gd name="T11" fmla="*/ 92 h 112"/>
              <a:gd name="T12" fmla="*/ 1 w 132"/>
              <a:gd name="T13" fmla="*/ 81 h 112"/>
              <a:gd name="T14" fmla="*/ 26 w 132"/>
              <a:gd name="T15" fmla="*/ 88 h 112"/>
              <a:gd name="T16" fmla="*/ 26 w 132"/>
              <a:gd name="T17" fmla="*/ 79 h 112"/>
              <a:gd name="T18" fmla="*/ 34 w 132"/>
              <a:gd name="T19" fmla="*/ 106 h 112"/>
              <a:gd name="T20" fmla="*/ 59 w 132"/>
              <a:gd name="T21" fmla="*/ 112 h 112"/>
              <a:gd name="T22" fmla="*/ 59 w 132"/>
              <a:gd name="T23" fmla="*/ 104 h 112"/>
              <a:gd name="T24" fmla="*/ 34 w 132"/>
              <a:gd name="T25" fmla="*/ 94 h 112"/>
              <a:gd name="T26" fmla="*/ 59 w 132"/>
              <a:gd name="T27" fmla="*/ 100 h 112"/>
              <a:gd name="T28" fmla="*/ 59 w 132"/>
              <a:gd name="T29" fmla="*/ 92 h 112"/>
              <a:gd name="T30" fmla="*/ 34 w 132"/>
              <a:gd name="T31" fmla="*/ 81 h 112"/>
              <a:gd name="T32" fmla="*/ 59 w 132"/>
              <a:gd name="T33" fmla="*/ 88 h 112"/>
              <a:gd name="T34" fmla="*/ 59 w 132"/>
              <a:gd name="T35" fmla="*/ 79 h 112"/>
              <a:gd name="T36" fmla="*/ 34 w 132"/>
              <a:gd name="T37" fmla="*/ 69 h 112"/>
              <a:gd name="T38" fmla="*/ 59 w 132"/>
              <a:gd name="T39" fmla="*/ 75 h 112"/>
              <a:gd name="T40" fmla="*/ 59 w 132"/>
              <a:gd name="T41" fmla="*/ 67 h 112"/>
              <a:gd name="T42" fmla="*/ 34 w 132"/>
              <a:gd name="T43" fmla="*/ 57 h 112"/>
              <a:gd name="T44" fmla="*/ 59 w 132"/>
              <a:gd name="T45" fmla="*/ 63 h 112"/>
              <a:gd name="T46" fmla="*/ 59 w 132"/>
              <a:gd name="T47" fmla="*/ 55 h 112"/>
              <a:gd name="T48" fmla="*/ 67 w 132"/>
              <a:gd name="T49" fmla="*/ 106 h 112"/>
              <a:gd name="T50" fmla="*/ 92 w 132"/>
              <a:gd name="T51" fmla="*/ 112 h 112"/>
              <a:gd name="T52" fmla="*/ 92 w 132"/>
              <a:gd name="T53" fmla="*/ 104 h 112"/>
              <a:gd name="T54" fmla="*/ 67 w 132"/>
              <a:gd name="T55" fmla="*/ 94 h 112"/>
              <a:gd name="T56" fmla="*/ 92 w 132"/>
              <a:gd name="T57" fmla="*/ 100 h 112"/>
              <a:gd name="T58" fmla="*/ 92 w 132"/>
              <a:gd name="T59" fmla="*/ 92 h 112"/>
              <a:gd name="T60" fmla="*/ 0 w 132"/>
              <a:gd name="T61" fmla="*/ 12 h 112"/>
              <a:gd name="T62" fmla="*/ 132 w 132"/>
              <a:gd name="T63" fmla="*/ 12 h 112"/>
              <a:gd name="T64" fmla="*/ 3 w 132"/>
              <a:gd name="T65" fmla="*/ 76 h 112"/>
              <a:gd name="T66" fmla="*/ 32 w 132"/>
              <a:gd name="T67" fmla="*/ 77 h 112"/>
              <a:gd name="T68" fmla="*/ 32 w 132"/>
              <a:gd name="T69" fmla="*/ 65 h 112"/>
              <a:gd name="T70" fmla="*/ 36 w 132"/>
              <a:gd name="T71" fmla="*/ 51 h 112"/>
              <a:gd name="T72" fmla="*/ 65 w 132"/>
              <a:gd name="T73" fmla="*/ 61 h 112"/>
              <a:gd name="T74" fmla="*/ 65 w 132"/>
              <a:gd name="T75" fmla="*/ 73 h 112"/>
              <a:gd name="T76" fmla="*/ 65 w 132"/>
              <a:gd name="T77" fmla="*/ 86 h 112"/>
              <a:gd name="T78" fmla="*/ 69 w 132"/>
              <a:gd name="T79" fmla="*/ 88 h 112"/>
              <a:gd name="T80" fmla="*/ 98 w 132"/>
              <a:gd name="T81" fmla="*/ 95 h 112"/>
              <a:gd name="T82" fmla="*/ 132 w 132"/>
              <a:gd name="T83"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112">
                <a:moveTo>
                  <a:pt x="28" y="106"/>
                </a:moveTo>
                <a:cubicBezTo>
                  <a:pt x="28" y="110"/>
                  <a:pt x="28" y="110"/>
                  <a:pt x="28" y="110"/>
                </a:cubicBezTo>
                <a:cubicBezTo>
                  <a:pt x="28" y="111"/>
                  <a:pt x="27" y="112"/>
                  <a:pt x="26" y="112"/>
                </a:cubicBezTo>
                <a:cubicBezTo>
                  <a:pt x="3" y="112"/>
                  <a:pt x="3" y="112"/>
                  <a:pt x="3" y="112"/>
                </a:cubicBezTo>
                <a:cubicBezTo>
                  <a:pt x="2" y="112"/>
                  <a:pt x="1" y="111"/>
                  <a:pt x="1" y="110"/>
                </a:cubicBezTo>
                <a:cubicBezTo>
                  <a:pt x="1" y="106"/>
                  <a:pt x="1" y="106"/>
                  <a:pt x="1" y="106"/>
                </a:cubicBezTo>
                <a:cubicBezTo>
                  <a:pt x="1" y="105"/>
                  <a:pt x="2" y="104"/>
                  <a:pt x="3" y="104"/>
                </a:cubicBezTo>
                <a:cubicBezTo>
                  <a:pt x="26" y="104"/>
                  <a:pt x="26" y="104"/>
                  <a:pt x="26" y="104"/>
                </a:cubicBezTo>
                <a:cubicBezTo>
                  <a:pt x="27" y="104"/>
                  <a:pt x="28" y="105"/>
                  <a:pt x="28" y="106"/>
                </a:cubicBezTo>
                <a:close/>
                <a:moveTo>
                  <a:pt x="26" y="92"/>
                </a:moveTo>
                <a:cubicBezTo>
                  <a:pt x="3" y="92"/>
                  <a:pt x="3" y="92"/>
                  <a:pt x="3" y="92"/>
                </a:cubicBezTo>
                <a:cubicBezTo>
                  <a:pt x="2" y="92"/>
                  <a:pt x="1" y="92"/>
                  <a:pt x="1" y="94"/>
                </a:cubicBezTo>
                <a:cubicBezTo>
                  <a:pt x="1" y="98"/>
                  <a:pt x="1" y="98"/>
                  <a:pt x="1" y="98"/>
                </a:cubicBezTo>
                <a:cubicBezTo>
                  <a:pt x="1" y="99"/>
                  <a:pt x="2" y="100"/>
                  <a:pt x="3" y="100"/>
                </a:cubicBezTo>
                <a:cubicBezTo>
                  <a:pt x="26" y="100"/>
                  <a:pt x="26" y="100"/>
                  <a:pt x="26" y="100"/>
                </a:cubicBezTo>
                <a:cubicBezTo>
                  <a:pt x="27" y="100"/>
                  <a:pt x="28" y="99"/>
                  <a:pt x="28" y="98"/>
                </a:cubicBezTo>
                <a:cubicBezTo>
                  <a:pt x="28" y="94"/>
                  <a:pt x="28" y="94"/>
                  <a:pt x="28" y="94"/>
                </a:cubicBezTo>
                <a:cubicBezTo>
                  <a:pt x="28" y="92"/>
                  <a:pt x="27" y="92"/>
                  <a:pt x="26" y="92"/>
                </a:cubicBezTo>
                <a:close/>
                <a:moveTo>
                  <a:pt x="26" y="79"/>
                </a:moveTo>
                <a:cubicBezTo>
                  <a:pt x="3" y="79"/>
                  <a:pt x="3" y="79"/>
                  <a:pt x="3" y="79"/>
                </a:cubicBezTo>
                <a:cubicBezTo>
                  <a:pt x="2" y="79"/>
                  <a:pt x="1" y="80"/>
                  <a:pt x="1" y="81"/>
                </a:cubicBezTo>
                <a:cubicBezTo>
                  <a:pt x="1" y="86"/>
                  <a:pt x="1" y="86"/>
                  <a:pt x="1" y="86"/>
                </a:cubicBezTo>
                <a:cubicBezTo>
                  <a:pt x="1" y="87"/>
                  <a:pt x="2" y="88"/>
                  <a:pt x="3" y="88"/>
                </a:cubicBezTo>
                <a:cubicBezTo>
                  <a:pt x="26" y="88"/>
                  <a:pt x="26" y="88"/>
                  <a:pt x="26" y="88"/>
                </a:cubicBezTo>
                <a:cubicBezTo>
                  <a:pt x="27" y="88"/>
                  <a:pt x="28" y="87"/>
                  <a:pt x="28" y="86"/>
                </a:cubicBezTo>
                <a:cubicBezTo>
                  <a:pt x="28" y="81"/>
                  <a:pt x="28" y="81"/>
                  <a:pt x="28" y="81"/>
                </a:cubicBezTo>
                <a:cubicBezTo>
                  <a:pt x="28" y="80"/>
                  <a:pt x="27" y="79"/>
                  <a:pt x="26" y="79"/>
                </a:cubicBezTo>
                <a:close/>
                <a:moveTo>
                  <a:pt x="59" y="104"/>
                </a:moveTo>
                <a:cubicBezTo>
                  <a:pt x="36" y="104"/>
                  <a:pt x="36" y="104"/>
                  <a:pt x="36" y="104"/>
                </a:cubicBezTo>
                <a:cubicBezTo>
                  <a:pt x="35" y="104"/>
                  <a:pt x="34" y="105"/>
                  <a:pt x="34" y="106"/>
                </a:cubicBezTo>
                <a:cubicBezTo>
                  <a:pt x="34" y="110"/>
                  <a:pt x="34" y="110"/>
                  <a:pt x="34" y="110"/>
                </a:cubicBezTo>
                <a:cubicBezTo>
                  <a:pt x="34" y="111"/>
                  <a:pt x="35" y="112"/>
                  <a:pt x="36" y="112"/>
                </a:cubicBezTo>
                <a:cubicBezTo>
                  <a:pt x="59" y="112"/>
                  <a:pt x="59" y="112"/>
                  <a:pt x="59" y="112"/>
                </a:cubicBezTo>
                <a:cubicBezTo>
                  <a:pt x="61" y="112"/>
                  <a:pt x="61" y="111"/>
                  <a:pt x="61" y="110"/>
                </a:cubicBezTo>
                <a:cubicBezTo>
                  <a:pt x="61" y="106"/>
                  <a:pt x="61" y="106"/>
                  <a:pt x="61" y="106"/>
                </a:cubicBezTo>
                <a:cubicBezTo>
                  <a:pt x="61" y="105"/>
                  <a:pt x="61" y="104"/>
                  <a:pt x="59" y="104"/>
                </a:cubicBezTo>
                <a:close/>
                <a:moveTo>
                  <a:pt x="59" y="92"/>
                </a:moveTo>
                <a:cubicBezTo>
                  <a:pt x="36" y="92"/>
                  <a:pt x="36" y="92"/>
                  <a:pt x="36" y="92"/>
                </a:cubicBezTo>
                <a:cubicBezTo>
                  <a:pt x="35" y="92"/>
                  <a:pt x="34" y="92"/>
                  <a:pt x="34" y="94"/>
                </a:cubicBezTo>
                <a:cubicBezTo>
                  <a:pt x="34" y="98"/>
                  <a:pt x="34" y="98"/>
                  <a:pt x="34" y="98"/>
                </a:cubicBezTo>
                <a:cubicBezTo>
                  <a:pt x="34" y="99"/>
                  <a:pt x="35" y="100"/>
                  <a:pt x="36" y="100"/>
                </a:cubicBezTo>
                <a:cubicBezTo>
                  <a:pt x="59" y="100"/>
                  <a:pt x="59" y="100"/>
                  <a:pt x="59" y="100"/>
                </a:cubicBezTo>
                <a:cubicBezTo>
                  <a:pt x="61" y="100"/>
                  <a:pt x="61" y="99"/>
                  <a:pt x="61" y="98"/>
                </a:cubicBezTo>
                <a:cubicBezTo>
                  <a:pt x="61" y="94"/>
                  <a:pt x="61" y="94"/>
                  <a:pt x="61" y="94"/>
                </a:cubicBezTo>
                <a:cubicBezTo>
                  <a:pt x="61" y="92"/>
                  <a:pt x="61" y="92"/>
                  <a:pt x="59" y="92"/>
                </a:cubicBezTo>
                <a:close/>
                <a:moveTo>
                  <a:pt x="59" y="79"/>
                </a:moveTo>
                <a:cubicBezTo>
                  <a:pt x="36" y="79"/>
                  <a:pt x="36" y="79"/>
                  <a:pt x="36" y="79"/>
                </a:cubicBezTo>
                <a:cubicBezTo>
                  <a:pt x="35" y="79"/>
                  <a:pt x="34" y="80"/>
                  <a:pt x="34" y="81"/>
                </a:cubicBezTo>
                <a:cubicBezTo>
                  <a:pt x="34" y="86"/>
                  <a:pt x="34" y="86"/>
                  <a:pt x="34" y="86"/>
                </a:cubicBezTo>
                <a:cubicBezTo>
                  <a:pt x="34" y="87"/>
                  <a:pt x="35" y="88"/>
                  <a:pt x="36" y="88"/>
                </a:cubicBezTo>
                <a:cubicBezTo>
                  <a:pt x="59" y="88"/>
                  <a:pt x="59" y="88"/>
                  <a:pt x="59" y="88"/>
                </a:cubicBezTo>
                <a:cubicBezTo>
                  <a:pt x="61" y="88"/>
                  <a:pt x="61" y="87"/>
                  <a:pt x="61" y="86"/>
                </a:cubicBezTo>
                <a:cubicBezTo>
                  <a:pt x="61" y="81"/>
                  <a:pt x="61" y="81"/>
                  <a:pt x="61" y="81"/>
                </a:cubicBezTo>
                <a:cubicBezTo>
                  <a:pt x="61" y="80"/>
                  <a:pt x="61" y="79"/>
                  <a:pt x="59" y="79"/>
                </a:cubicBezTo>
                <a:close/>
                <a:moveTo>
                  <a:pt x="59" y="67"/>
                </a:moveTo>
                <a:cubicBezTo>
                  <a:pt x="36" y="67"/>
                  <a:pt x="36" y="67"/>
                  <a:pt x="36" y="67"/>
                </a:cubicBezTo>
                <a:cubicBezTo>
                  <a:pt x="35" y="67"/>
                  <a:pt x="34" y="68"/>
                  <a:pt x="34" y="69"/>
                </a:cubicBezTo>
                <a:cubicBezTo>
                  <a:pt x="34" y="73"/>
                  <a:pt x="34" y="73"/>
                  <a:pt x="34" y="73"/>
                </a:cubicBezTo>
                <a:cubicBezTo>
                  <a:pt x="34" y="74"/>
                  <a:pt x="35" y="75"/>
                  <a:pt x="36" y="75"/>
                </a:cubicBezTo>
                <a:cubicBezTo>
                  <a:pt x="59" y="75"/>
                  <a:pt x="59" y="75"/>
                  <a:pt x="59" y="75"/>
                </a:cubicBezTo>
                <a:cubicBezTo>
                  <a:pt x="61" y="75"/>
                  <a:pt x="61" y="74"/>
                  <a:pt x="61" y="73"/>
                </a:cubicBezTo>
                <a:cubicBezTo>
                  <a:pt x="61" y="69"/>
                  <a:pt x="61" y="69"/>
                  <a:pt x="61" y="69"/>
                </a:cubicBezTo>
                <a:cubicBezTo>
                  <a:pt x="61" y="68"/>
                  <a:pt x="61" y="67"/>
                  <a:pt x="59" y="67"/>
                </a:cubicBezTo>
                <a:close/>
                <a:moveTo>
                  <a:pt x="59" y="55"/>
                </a:moveTo>
                <a:cubicBezTo>
                  <a:pt x="36" y="55"/>
                  <a:pt x="36" y="55"/>
                  <a:pt x="36" y="55"/>
                </a:cubicBezTo>
                <a:cubicBezTo>
                  <a:pt x="35" y="55"/>
                  <a:pt x="34" y="55"/>
                  <a:pt x="34" y="57"/>
                </a:cubicBezTo>
                <a:cubicBezTo>
                  <a:pt x="34" y="61"/>
                  <a:pt x="34" y="61"/>
                  <a:pt x="34" y="61"/>
                </a:cubicBezTo>
                <a:cubicBezTo>
                  <a:pt x="34" y="62"/>
                  <a:pt x="35" y="63"/>
                  <a:pt x="36" y="63"/>
                </a:cubicBezTo>
                <a:cubicBezTo>
                  <a:pt x="59" y="63"/>
                  <a:pt x="59" y="63"/>
                  <a:pt x="59" y="63"/>
                </a:cubicBezTo>
                <a:cubicBezTo>
                  <a:pt x="61" y="63"/>
                  <a:pt x="61" y="62"/>
                  <a:pt x="61" y="61"/>
                </a:cubicBezTo>
                <a:cubicBezTo>
                  <a:pt x="61" y="57"/>
                  <a:pt x="61" y="57"/>
                  <a:pt x="61" y="57"/>
                </a:cubicBezTo>
                <a:cubicBezTo>
                  <a:pt x="61" y="55"/>
                  <a:pt x="61" y="55"/>
                  <a:pt x="59" y="55"/>
                </a:cubicBezTo>
                <a:close/>
                <a:moveTo>
                  <a:pt x="92" y="104"/>
                </a:moveTo>
                <a:cubicBezTo>
                  <a:pt x="69" y="104"/>
                  <a:pt x="69" y="104"/>
                  <a:pt x="69" y="104"/>
                </a:cubicBezTo>
                <a:cubicBezTo>
                  <a:pt x="68" y="104"/>
                  <a:pt x="67" y="105"/>
                  <a:pt x="67" y="106"/>
                </a:cubicBezTo>
                <a:cubicBezTo>
                  <a:pt x="67" y="110"/>
                  <a:pt x="67" y="110"/>
                  <a:pt x="67" y="110"/>
                </a:cubicBezTo>
                <a:cubicBezTo>
                  <a:pt x="67" y="111"/>
                  <a:pt x="68" y="112"/>
                  <a:pt x="69" y="112"/>
                </a:cubicBezTo>
                <a:cubicBezTo>
                  <a:pt x="92" y="112"/>
                  <a:pt x="92" y="112"/>
                  <a:pt x="92" y="112"/>
                </a:cubicBezTo>
                <a:cubicBezTo>
                  <a:pt x="94" y="112"/>
                  <a:pt x="94" y="111"/>
                  <a:pt x="94" y="110"/>
                </a:cubicBezTo>
                <a:cubicBezTo>
                  <a:pt x="94" y="106"/>
                  <a:pt x="94" y="106"/>
                  <a:pt x="94" y="106"/>
                </a:cubicBezTo>
                <a:cubicBezTo>
                  <a:pt x="94" y="105"/>
                  <a:pt x="94" y="104"/>
                  <a:pt x="92" y="104"/>
                </a:cubicBezTo>
                <a:close/>
                <a:moveTo>
                  <a:pt x="92" y="92"/>
                </a:moveTo>
                <a:cubicBezTo>
                  <a:pt x="69" y="92"/>
                  <a:pt x="69" y="92"/>
                  <a:pt x="69" y="92"/>
                </a:cubicBezTo>
                <a:cubicBezTo>
                  <a:pt x="68" y="92"/>
                  <a:pt x="67" y="92"/>
                  <a:pt x="67" y="94"/>
                </a:cubicBezTo>
                <a:cubicBezTo>
                  <a:pt x="67" y="98"/>
                  <a:pt x="67" y="98"/>
                  <a:pt x="67" y="98"/>
                </a:cubicBezTo>
                <a:cubicBezTo>
                  <a:pt x="67" y="99"/>
                  <a:pt x="68" y="100"/>
                  <a:pt x="69" y="100"/>
                </a:cubicBezTo>
                <a:cubicBezTo>
                  <a:pt x="92" y="100"/>
                  <a:pt x="92" y="100"/>
                  <a:pt x="92" y="100"/>
                </a:cubicBezTo>
                <a:cubicBezTo>
                  <a:pt x="94" y="100"/>
                  <a:pt x="94" y="99"/>
                  <a:pt x="94" y="98"/>
                </a:cubicBezTo>
                <a:cubicBezTo>
                  <a:pt x="94" y="94"/>
                  <a:pt x="94" y="94"/>
                  <a:pt x="94" y="94"/>
                </a:cubicBezTo>
                <a:cubicBezTo>
                  <a:pt x="94" y="92"/>
                  <a:pt x="94" y="92"/>
                  <a:pt x="92" y="92"/>
                </a:cubicBezTo>
                <a:close/>
                <a:moveTo>
                  <a:pt x="119" y="0"/>
                </a:moveTo>
                <a:cubicBezTo>
                  <a:pt x="13" y="0"/>
                  <a:pt x="13" y="0"/>
                  <a:pt x="13" y="0"/>
                </a:cubicBezTo>
                <a:cubicBezTo>
                  <a:pt x="6" y="0"/>
                  <a:pt x="0" y="5"/>
                  <a:pt x="0" y="12"/>
                </a:cubicBezTo>
                <a:cubicBezTo>
                  <a:pt x="0" y="21"/>
                  <a:pt x="0" y="21"/>
                  <a:pt x="0" y="21"/>
                </a:cubicBezTo>
                <a:cubicBezTo>
                  <a:pt x="132" y="21"/>
                  <a:pt x="132" y="21"/>
                  <a:pt x="132" y="21"/>
                </a:cubicBezTo>
                <a:cubicBezTo>
                  <a:pt x="132" y="12"/>
                  <a:pt x="132" y="12"/>
                  <a:pt x="132" y="12"/>
                </a:cubicBezTo>
                <a:cubicBezTo>
                  <a:pt x="132" y="5"/>
                  <a:pt x="126" y="0"/>
                  <a:pt x="119" y="0"/>
                </a:cubicBezTo>
                <a:close/>
                <a:moveTo>
                  <a:pt x="0" y="76"/>
                </a:moveTo>
                <a:cubicBezTo>
                  <a:pt x="1" y="76"/>
                  <a:pt x="2" y="76"/>
                  <a:pt x="3" y="76"/>
                </a:cubicBezTo>
                <a:cubicBezTo>
                  <a:pt x="26" y="76"/>
                  <a:pt x="26" y="76"/>
                  <a:pt x="26" y="76"/>
                </a:cubicBezTo>
                <a:cubicBezTo>
                  <a:pt x="28" y="76"/>
                  <a:pt x="30" y="77"/>
                  <a:pt x="31" y="78"/>
                </a:cubicBezTo>
                <a:cubicBezTo>
                  <a:pt x="31" y="78"/>
                  <a:pt x="31" y="78"/>
                  <a:pt x="32" y="77"/>
                </a:cubicBezTo>
                <a:cubicBezTo>
                  <a:pt x="31" y="76"/>
                  <a:pt x="30" y="75"/>
                  <a:pt x="30" y="73"/>
                </a:cubicBezTo>
                <a:cubicBezTo>
                  <a:pt x="30" y="69"/>
                  <a:pt x="30" y="69"/>
                  <a:pt x="30" y="69"/>
                </a:cubicBezTo>
                <a:cubicBezTo>
                  <a:pt x="30" y="67"/>
                  <a:pt x="31" y="66"/>
                  <a:pt x="32" y="65"/>
                </a:cubicBezTo>
                <a:cubicBezTo>
                  <a:pt x="31" y="64"/>
                  <a:pt x="30" y="63"/>
                  <a:pt x="30" y="61"/>
                </a:cubicBezTo>
                <a:cubicBezTo>
                  <a:pt x="30" y="57"/>
                  <a:pt x="30" y="57"/>
                  <a:pt x="30" y="57"/>
                </a:cubicBezTo>
                <a:cubicBezTo>
                  <a:pt x="30" y="53"/>
                  <a:pt x="33" y="51"/>
                  <a:pt x="36" y="51"/>
                </a:cubicBezTo>
                <a:cubicBezTo>
                  <a:pt x="59" y="51"/>
                  <a:pt x="59" y="51"/>
                  <a:pt x="59" y="51"/>
                </a:cubicBezTo>
                <a:cubicBezTo>
                  <a:pt x="63" y="51"/>
                  <a:pt x="65" y="53"/>
                  <a:pt x="65" y="57"/>
                </a:cubicBezTo>
                <a:cubicBezTo>
                  <a:pt x="65" y="61"/>
                  <a:pt x="65" y="61"/>
                  <a:pt x="65" y="61"/>
                </a:cubicBezTo>
                <a:cubicBezTo>
                  <a:pt x="65" y="63"/>
                  <a:pt x="64" y="64"/>
                  <a:pt x="63" y="65"/>
                </a:cubicBezTo>
                <a:cubicBezTo>
                  <a:pt x="64" y="66"/>
                  <a:pt x="65" y="67"/>
                  <a:pt x="65" y="69"/>
                </a:cubicBezTo>
                <a:cubicBezTo>
                  <a:pt x="65" y="73"/>
                  <a:pt x="65" y="73"/>
                  <a:pt x="65" y="73"/>
                </a:cubicBezTo>
                <a:cubicBezTo>
                  <a:pt x="65" y="75"/>
                  <a:pt x="64" y="76"/>
                  <a:pt x="63" y="77"/>
                </a:cubicBezTo>
                <a:cubicBezTo>
                  <a:pt x="64" y="78"/>
                  <a:pt x="65" y="80"/>
                  <a:pt x="65" y="81"/>
                </a:cubicBezTo>
                <a:cubicBezTo>
                  <a:pt x="65" y="86"/>
                  <a:pt x="65" y="86"/>
                  <a:pt x="65" y="86"/>
                </a:cubicBezTo>
                <a:cubicBezTo>
                  <a:pt x="65" y="87"/>
                  <a:pt x="64" y="89"/>
                  <a:pt x="63" y="90"/>
                </a:cubicBezTo>
                <a:cubicBezTo>
                  <a:pt x="64" y="90"/>
                  <a:pt x="64" y="90"/>
                  <a:pt x="64" y="90"/>
                </a:cubicBezTo>
                <a:cubicBezTo>
                  <a:pt x="65" y="89"/>
                  <a:pt x="67" y="88"/>
                  <a:pt x="69" y="88"/>
                </a:cubicBezTo>
                <a:cubicBezTo>
                  <a:pt x="92" y="88"/>
                  <a:pt x="92" y="88"/>
                  <a:pt x="92" y="88"/>
                </a:cubicBezTo>
                <a:cubicBezTo>
                  <a:pt x="96" y="88"/>
                  <a:pt x="98" y="90"/>
                  <a:pt x="98" y="94"/>
                </a:cubicBezTo>
                <a:cubicBezTo>
                  <a:pt x="98" y="95"/>
                  <a:pt x="98" y="95"/>
                  <a:pt x="98" y="95"/>
                </a:cubicBezTo>
                <a:cubicBezTo>
                  <a:pt x="119" y="95"/>
                  <a:pt x="119" y="95"/>
                  <a:pt x="119" y="95"/>
                </a:cubicBezTo>
                <a:cubicBezTo>
                  <a:pt x="126" y="95"/>
                  <a:pt x="132" y="89"/>
                  <a:pt x="132" y="82"/>
                </a:cubicBezTo>
                <a:cubicBezTo>
                  <a:pt x="132" y="40"/>
                  <a:pt x="132" y="40"/>
                  <a:pt x="132" y="40"/>
                </a:cubicBezTo>
                <a:cubicBezTo>
                  <a:pt x="0" y="40"/>
                  <a:pt x="0" y="40"/>
                  <a:pt x="0" y="40"/>
                </a:cubicBezTo>
                <a:lnTo>
                  <a:pt x="0" y="76"/>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1" name="Oval 56"/>
          <p:cNvSpPr>
            <a:spLocks noChangeArrowheads="1"/>
          </p:cNvSpPr>
          <p:nvPr/>
        </p:nvSpPr>
        <p:spPr bwMode="auto">
          <a:xfrm>
            <a:off x="1999124" y="2342643"/>
            <a:ext cx="758825" cy="758825"/>
          </a:xfrm>
          <a:prstGeom prst="ellipse">
            <a:avLst/>
          </a:pr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2" name="Freeform 151"/>
          <p:cNvSpPr>
            <a:spLocks noEditPoints="1"/>
          </p:cNvSpPr>
          <p:nvPr/>
        </p:nvSpPr>
        <p:spPr bwMode="auto">
          <a:xfrm>
            <a:off x="2157874" y="2482343"/>
            <a:ext cx="442912" cy="441325"/>
          </a:xfrm>
          <a:custGeom>
            <a:avLst/>
            <a:gdLst>
              <a:gd name="T0" fmla="*/ 35 w 140"/>
              <a:gd name="T1" fmla="*/ 94 h 140"/>
              <a:gd name="T2" fmla="*/ 20 w 140"/>
              <a:gd name="T3" fmla="*/ 94 h 140"/>
              <a:gd name="T4" fmla="*/ 0 w 140"/>
              <a:gd name="T5" fmla="*/ 74 h 140"/>
              <a:gd name="T6" fmla="*/ 0 w 140"/>
              <a:gd name="T7" fmla="*/ 74 h 140"/>
              <a:gd name="T8" fmla="*/ 55 w 140"/>
              <a:gd name="T9" fmla="*/ 74 h 140"/>
              <a:gd name="T10" fmla="*/ 55 w 140"/>
              <a:gd name="T11" fmla="*/ 74 h 140"/>
              <a:gd name="T12" fmla="*/ 35 w 140"/>
              <a:gd name="T13" fmla="*/ 94 h 140"/>
              <a:gd name="T14" fmla="*/ 96 w 140"/>
              <a:gd name="T15" fmla="*/ 135 h 140"/>
              <a:gd name="T16" fmla="*/ 91 w 140"/>
              <a:gd name="T17" fmla="*/ 140 h 140"/>
              <a:gd name="T18" fmla="*/ 48 w 140"/>
              <a:gd name="T19" fmla="*/ 140 h 140"/>
              <a:gd name="T20" fmla="*/ 43 w 140"/>
              <a:gd name="T21" fmla="*/ 135 h 140"/>
              <a:gd name="T22" fmla="*/ 48 w 140"/>
              <a:gd name="T23" fmla="*/ 130 h 140"/>
              <a:gd name="T24" fmla="*/ 65 w 140"/>
              <a:gd name="T25" fmla="*/ 130 h 140"/>
              <a:gd name="T26" fmla="*/ 65 w 140"/>
              <a:gd name="T27" fmla="*/ 44 h 140"/>
              <a:gd name="T28" fmla="*/ 52 w 140"/>
              <a:gd name="T29" fmla="*/ 30 h 140"/>
              <a:gd name="T30" fmla="*/ 32 w 140"/>
              <a:gd name="T31" fmla="*/ 30 h 140"/>
              <a:gd name="T32" fmla="*/ 54 w 140"/>
              <a:gd name="T33" fmla="*/ 73 h 140"/>
              <a:gd name="T34" fmla="*/ 51 w 140"/>
              <a:gd name="T35" fmla="*/ 73 h 140"/>
              <a:gd name="T36" fmla="*/ 29 w 140"/>
              <a:gd name="T37" fmla="*/ 30 h 140"/>
              <a:gd name="T38" fmla="*/ 26 w 140"/>
              <a:gd name="T39" fmla="*/ 30 h 140"/>
              <a:gd name="T40" fmla="*/ 4 w 140"/>
              <a:gd name="T41" fmla="*/ 73 h 140"/>
              <a:gd name="T42" fmla="*/ 0 w 140"/>
              <a:gd name="T43" fmla="*/ 73 h 140"/>
              <a:gd name="T44" fmla="*/ 22 w 140"/>
              <a:gd name="T45" fmla="*/ 30 h 140"/>
              <a:gd name="T46" fmla="*/ 4 w 140"/>
              <a:gd name="T47" fmla="*/ 30 h 140"/>
              <a:gd name="T48" fmla="*/ 0 w 140"/>
              <a:gd name="T49" fmla="*/ 26 h 140"/>
              <a:gd name="T50" fmla="*/ 4 w 140"/>
              <a:gd name="T51" fmla="*/ 22 h 140"/>
              <a:gd name="T52" fmla="*/ 52 w 140"/>
              <a:gd name="T53" fmla="*/ 22 h 140"/>
              <a:gd name="T54" fmla="*/ 65 w 140"/>
              <a:gd name="T55" fmla="*/ 9 h 140"/>
              <a:gd name="T56" fmla="*/ 65 w 140"/>
              <a:gd name="T57" fmla="*/ 2 h 140"/>
              <a:gd name="T58" fmla="*/ 67 w 140"/>
              <a:gd name="T59" fmla="*/ 0 h 140"/>
              <a:gd name="T60" fmla="*/ 72 w 140"/>
              <a:gd name="T61" fmla="*/ 0 h 140"/>
              <a:gd name="T62" fmla="*/ 74 w 140"/>
              <a:gd name="T63" fmla="*/ 2 h 140"/>
              <a:gd name="T64" fmla="*/ 74 w 140"/>
              <a:gd name="T65" fmla="*/ 9 h 140"/>
              <a:gd name="T66" fmla="*/ 88 w 140"/>
              <a:gd name="T67" fmla="*/ 22 h 140"/>
              <a:gd name="T68" fmla="*/ 136 w 140"/>
              <a:gd name="T69" fmla="*/ 22 h 140"/>
              <a:gd name="T70" fmla="*/ 140 w 140"/>
              <a:gd name="T71" fmla="*/ 26 h 140"/>
              <a:gd name="T72" fmla="*/ 136 w 140"/>
              <a:gd name="T73" fmla="*/ 30 h 140"/>
              <a:gd name="T74" fmla="*/ 117 w 140"/>
              <a:gd name="T75" fmla="*/ 30 h 140"/>
              <a:gd name="T76" fmla="*/ 139 w 140"/>
              <a:gd name="T77" fmla="*/ 73 h 140"/>
              <a:gd name="T78" fmla="*/ 136 w 140"/>
              <a:gd name="T79" fmla="*/ 73 h 140"/>
              <a:gd name="T80" fmla="*/ 114 w 140"/>
              <a:gd name="T81" fmla="*/ 30 h 140"/>
              <a:gd name="T82" fmla="*/ 111 w 140"/>
              <a:gd name="T83" fmla="*/ 30 h 140"/>
              <a:gd name="T84" fmla="*/ 89 w 140"/>
              <a:gd name="T85" fmla="*/ 73 h 140"/>
              <a:gd name="T86" fmla="*/ 86 w 140"/>
              <a:gd name="T87" fmla="*/ 73 h 140"/>
              <a:gd name="T88" fmla="*/ 107 w 140"/>
              <a:gd name="T89" fmla="*/ 30 h 140"/>
              <a:gd name="T90" fmla="*/ 88 w 140"/>
              <a:gd name="T91" fmla="*/ 30 h 140"/>
              <a:gd name="T92" fmla="*/ 74 w 140"/>
              <a:gd name="T93" fmla="*/ 44 h 140"/>
              <a:gd name="T94" fmla="*/ 74 w 140"/>
              <a:gd name="T95" fmla="*/ 130 h 140"/>
              <a:gd name="T96" fmla="*/ 91 w 140"/>
              <a:gd name="T97" fmla="*/ 130 h 140"/>
              <a:gd name="T98" fmla="*/ 96 w 140"/>
              <a:gd name="T99" fmla="*/ 135 h 140"/>
              <a:gd name="T100" fmla="*/ 70 w 140"/>
              <a:gd name="T101" fmla="*/ 37 h 140"/>
              <a:gd name="T102" fmla="*/ 80 w 140"/>
              <a:gd name="T103" fmla="*/ 27 h 140"/>
              <a:gd name="T104" fmla="*/ 70 w 140"/>
              <a:gd name="T105" fmla="*/ 16 h 140"/>
              <a:gd name="T106" fmla="*/ 59 w 140"/>
              <a:gd name="T107" fmla="*/ 27 h 140"/>
              <a:gd name="T108" fmla="*/ 70 w 140"/>
              <a:gd name="T109" fmla="*/ 37 h 140"/>
              <a:gd name="T110" fmla="*/ 140 w 140"/>
              <a:gd name="T111" fmla="*/ 74 h 140"/>
              <a:gd name="T112" fmla="*/ 85 w 140"/>
              <a:gd name="T113" fmla="*/ 74 h 140"/>
              <a:gd name="T114" fmla="*/ 85 w 140"/>
              <a:gd name="T115" fmla="*/ 74 h 140"/>
              <a:gd name="T116" fmla="*/ 105 w 140"/>
              <a:gd name="T117" fmla="*/ 94 h 140"/>
              <a:gd name="T118" fmla="*/ 120 w 140"/>
              <a:gd name="T119" fmla="*/ 94 h 140"/>
              <a:gd name="T120" fmla="*/ 140 w 140"/>
              <a:gd name="T121" fmla="*/ 74 h 140"/>
              <a:gd name="T122" fmla="*/ 140 w 140"/>
              <a:gd name="T123" fmla="*/ 7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 h="140">
                <a:moveTo>
                  <a:pt x="35" y="94"/>
                </a:moveTo>
                <a:cubicBezTo>
                  <a:pt x="20" y="94"/>
                  <a:pt x="20" y="94"/>
                  <a:pt x="20" y="94"/>
                </a:cubicBezTo>
                <a:cubicBezTo>
                  <a:pt x="9" y="94"/>
                  <a:pt x="0" y="85"/>
                  <a:pt x="0" y="74"/>
                </a:cubicBezTo>
                <a:cubicBezTo>
                  <a:pt x="0" y="74"/>
                  <a:pt x="0" y="74"/>
                  <a:pt x="0" y="74"/>
                </a:cubicBezTo>
                <a:cubicBezTo>
                  <a:pt x="55" y="74"/>
                  <a:pt x="55" y="74"/>
                  <a:pt x="55" y="74"/>
                </a:cubicBezTo>
                <a:cubicBezTo>
                  <a:pt x="55" y="74"/>
                  <a:pt x="55" y="74"/>
                  <a:pt x="55" y="74"/>
                </a:cubicBezTo>
                <a:cubicBezTo>
                  <a:pt x="55" y="85"/>
                  <a:pt x="46" y="94"/>
                  <a:pt x="35" y="94"/>
                </a:cubicBezTo>
                <a:close/>
                <a:moveTo>
                  <a:pt x="96" y="135"/>
                </a:moveTo>
                <a:cubicBezTo>
                  <a:pt x="96" y="138"/>
                  <a:pt x="94" y="140"/>
                  <a:pt x="91" y="140"/>
                </a:cubicBezTo>
                <a:cubicBezTo>
                  <a:pt x="48" y="140"/>
                  <a:pt x="48" y="140"/>
                  <a:pt x="48" y="140"/>
                </a:cubicBezTo>
                <a:cubicBezTo>
                  <a:pt x="45" y="140"/>
                  <a:pt x="43" y="138"/>
                  <a:pt x="43" y="135"/>
                </a:cubicBezTo>
                <a:cubicBezTo>
                  <a:pt x="43" y="132"/>
                  <a:pt x="45" y="130"/>
                  <a:pt x="48" y="130"/>
                </a:cubicBezTo>
                <a:cubicBezTo>
                  <a:pt x="65" y="130"/>
                  <a:pt x="65" y="130"/>
                  <a:pt x="65" y="130"/>
                </a:cubicBezTo>
                <a:cubicBezTo>
                  <a:pt x="65" y="44"/>
                  <a:pt x="65" y="44"/>
                  <a:pt x="65" y="44"/>
                </a:cubicBezTo>
                <a:cubicBezTo>
                  <a:pt x="58" y="43"/>
                  <a:pt x="53" y="37"/>
                  <a:pt x="52" y="30"/>
                </a:cubicBezTo>
                <a:cubicBezTo>
                  <a:pt x="32" y="30"/>
                  <a:pt x="32" y="30"/>
                  <a:pt x="32" y="30"/>
                </a:cubicBezTo>
                <a:cubicBezTo>
                  <a:pt x="54" y="73"/>
                  <a:pt x="54" y="73"/>
                  <a:pt x="54" y="73"/>
                </a:cubicBezTo>
                <a:cubicBezTo>
                  <a:pt x="51" y="73"/>
                  <a:pt x="51" y="73"/>
                  <a:pt x="51" y="73"/>
                </a:cubicBezTo>
                <a:cubicBezTo>
                  <a:pt x="29" y="30"/>
                  <a:pt x="29" y="30"/>
                  <a:pt x="29" y="30"/>
                </a:cubicBezTo>
                <a:cubicBezTo>
                  <a:pt x="26" y="30"/>
                  <a:pt x="26" y="30"/>
                  <a:pt x="26" y="30"/>
                </a:cubicBezTo>
                <a:cubicBezTo>
                  <a:pt x="4" y="73"/>
                  <a:pt x="4" y="73"/>
                  <a:pt x="4" y="73"/>
                </a:cubicBezTo>
                <a:cubicBezTo>
                  <a:pt x="0" y="73"/>
                  <a:pt x="0" y="73"/>
                  <a:pt x="0" y="73"/>
                </a:cubicBezTo>
                <a:cubicBezTo>
                  <a:pt x="22" y="30"/>
                  <a:pt x="22" y="30"/>
                  <a:pt x="22" y="30"/>
                </a:cubicBezTo>
                <a:cubicBezTo>
                  <a:pt x="4" y="30"/>
                  <a:pt x="4" y="30"/>
                  <a:pt x="4" y="30"/>
                </a:cubicBezTo>
                <a:cubicBezTo>
                  <a:pt x="1" y="30"/>
                  <a:pt x="0" y="29"/>
                  <a:pt x="0" y="26"/>
                </a:cubicBezTo>
                <a:cubicBezTo>
                  <a:pt x="0" y="24"/>
                  <a:pt x="1" y="22"/>
                  <a:pt x="4" y="22"/>
                </a:cubicBezTo>
                <a:cubicBezTo>
                  <a:pt x="52" y="22"/>
                  <a:pt x="52" y="22"/>
                  <a:pt x="52" y="22"/>
                </a:cubicBezTo>
                <a:cubicBezTo>
                  <a:pt x="53" y="16"/>
                  <a:pt x="58" y="10"/>
                  <a:pt x="65" y="9"/>
                </a:cubicBezTo>
                <a:cubicBezTo>
                  <a:pt x="65" y="2"/>
                  <a:pt x="65" y="2"/>
                  <a:pt x="65" y="2"/>
                </a:cubicBezTo>
                <a:cubicBezTo>
                  <a:pt x="65" y="1"/>
                  <a:pt x="66" y="0"/>
                  <a:pt x="67" y="0"/>
                </a:cubicBezTo>
                <a:cubicBezTo>
                  <a:pt x="72" y="0"/>
                  <a:pt x="72" y="0"/>
                  <a:pt x="72" y="0"/>
                </a:cubicBezTo>
                <a:cubicBezTo>
                  <a:pt x="73" y="0"/>
                  <a:pt x="74" y="1"/>
                  <a:pt x="74" y="2"/>
                </a:cubicBezTo>
                <a:cubicBezTo>
                  <a:pt x="74" y="9"/>
                  <a:pt x="74" y="9"/>
                  <a:pt x="74" y="9"/>
                </a:cubicBezTo>
                <a:cubicBezTo>
                  <a:pt x="81" y="10"/>
                  <a:pt x="86" y="16"/>
                  <a:pt x="88" y="22"/>
                </a:cubicBezTo>
                <a:cubicBezTo>
                  <a:pt x="136" y="22"/>
                  <a:pt x="136" y="22"/>
                  <a:pt x="136" y="22"/>
                </a:cubicBezTo>
                <a:cubicBezTo>
                  <a:pt x="138" y="22"/>
                  <a:pt x="140" y="24"/>
                  <a:pt x="140" y="26"/>
                </a:cubicBezTo>
                <a:cubicBezTo>
                  <a:pt x="140" y="29"/>
                  <a:pt x="138" y="30"/>
                  <a:pt x="136" y="30"/>
                </a:cubicBezTo>
                <a:cubicBezTo>
                  <a:pt x="117" y="30"/>
                  <a:pt x="117" y="30"/>
                  <a:pt x="117" y="30"/>
                </a:cubicBezTo>
                <a:cubicBezTo>
                  <a:pt x="139" y="73"/>
                  <a:pt x="139" y="73"/>
                  <a:pt x="139" y="73"/>
                </a:cubicBezTo>
                <a:cubicBezTo>
                  <a:pt x="136" y="73"/>
                  <a:pt x="136" y="73"/>
                  <a:pt x="136" y="73"/>
                </a:cubicBezTo>
                <a:cubicBezTo>
                  <a:pt x="114" y="30"/>
                  <a:pt x="114" y="30"/>
                  <a:pt x="114" y="30"/>
                </a:cubicBezTo>
                <a:cubicBezTo>
                  <a:pt x="111" y="30"/>
                  <a:pt x="111" y="30"/>
                  <a:pt x="111" y="30"/>
                </a:cubicBezTo>
                <a:cubicBezTo>
                  <a:pt x="89" y="73"/>
                  <a:pt x="89" y="73"/>
                  <a:pt x="89" y="73"/>
                </a:cubicBezTo>
                <a:cubicBezTo>
                  <a:pt x="86" y="73"/>
                  <a:pt x="86" y="73"/>
                  <a:pt x="86" y="73"/>
                </a:cubicBezTo>
                <a:cubicBezTo>
                  <a:pt x="107" y="30"/>
                  <a:pt x="107" y="30"/>
                  <a:pt x="107" y="30"/>
                </a:cubicBezTo>
                <a:cubicBezTo>
                  <a:pt x="88" y="30"/>
                  <a:pt x="88" y="30"/>
                  <a:pt x="88" y="30"/>
                </a:cubicBezTo>
                <a:cubicBezTo>
                  <a:pt x="86" y="37"/>
                  <a:pt x="81" y="43"/>
                  <a:pt x="74" y="44"/>
                </a:cubicBezTo>
                <a:cubicBezTo>
                  <a:pt x="74" y="130"/>
                  <a:pt x="74" y="130"/>
                  <a:pt x="74" y="130"/>
                </a:cubicBezTo>
                <a:cubicBezTo>
                  <a:pt x="91" y="130"/>
                  <a:pt x="91" y="130"/>
                  <a:pt x="91" y="130"/>
                </a:cubicBezTo>
                <a:cubicBezTo>
                  <a:pt x="94" y="130"/>
                  <a:pt x="96" y="132"/>
                  <a:pt x="96" y="135"/>
                </a:cubicBezTo>
                <a:close/>
                <a:moveTo>
                  <a:pt x="70" y="37"/>
                </a:moveTo>
                <a:cubicBezTo>
                  <a:pt x="75" y="37"/>
                  <a:pt x="80" y="32"/>
                  <a:pt x="80" y="27"/>
                </a:cubicBezTo>
                <a:cubicBezTo>
                  <a:pt x="80" y="21"/>
                  <a:pt x="75" y="16"/>
                  <a:pt x="70" y="16"/>
                </a:cubicBezTo>
                <a:cubicBezTo>
                  <a:pt x="64" y="16"/>
                  <a:pt x="59" y="21"/>
                  <a:pt x="59" y="27"/>
                </a:cubicBezTo>
                <a:cubicBezTo>
                  <a:pt x="59" y="32"/>
                  <a:pt x="64" y="37"/>
                  <a:pt x="70" y="37"/>
                </a:cubicBezTo>
                <a:close/>
                <a:moveTo>
                  <a:pt x="140" y="74"/>
                </a:moveTo>
                <a:cubicBezTo>
                  <a:pt x="85" y="74"/>
                  <a:pt x="85" y="74"/>
                  <a:pt x="85" y="74"/>
                </a:cubicBezTo>
                <a:cubicBezTo>
                  <a:pt x="85" y="74"/>
                  <a:pt x="85" y="74"/>
                  <a:pt x="85" y="74"/>
                </a:cubicBezTo>
                <a:cubicBezTo>
                  <a:pt x="85" y="85"/>
                  <a:pt x="94" y="94"/>
                  <a:pt x="105" y="94"/>
                </a:cubicBezTo>
                <a:cubicBezTo>
                  <a:pt x="120" y="94"/>
                  <a:pt x="120" y="94"/>
                  <a:pt x="120" y="94"/>
                </a:cubicBezTo>
                <a:cubicBezTo>
                  <a:pt x="131" y="94"/>
                  <a:pt x="140" y="85"/>
                  <a:pt x="140" y="74"/>
                </a:cubicBezTo>
                <a:cubicBezTo>
                  <a:pt x="140" y="74"/>
                  <a:pt x="140" y="74"/>
                  <a:pt x="140" y="7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3" name="Freeform 152"/>
          <p:cNvSpPr>
            <a:spLocks noEditPoints="1"/>
          </p:cNvSpPr>
          <p:nvPr/>
        </p:nvSpPr>
        <p:spPr bwMode="auto">
          <a:xfrm>
            <a:off x="8535863" y="4383405"/>
            <a:ext cx="420687" cy="385763"/>
          </a:xfrm>
          <a:custGeom>
            <a:avLst/>
            <a:gdLst>
              <a:gd name="T0" fmla="*/ 108 w 133"/>
              <a:gd name="T1" fmla="*/ 3 h 122"/>
              <a:gd name="T2" fmla="*/ 43 w 133"/>
              <a:gd name="T3" fmla="*/ 119 h 122"/>
              <a:gd name="T4" fmla="*/ 25 w 133"/>
              <a:gd name="T5" fmla="*/ 119 h 122"/>
              <a:gd name="T6" fmla="*/ 90 w 133"/>
              <a:gd name="T7" fmla="*/ 3 h 122"/>
              <a:gd name="T8" fmla="*/ 108 w 133"/>
              <a:gd name="T9" fmla="*/ 3 h 122"/>
              <a:gd name="T10" fmla="*/ 11 w 133"/>
              <a:gd name="T11" fmla="*/ 52 h 122"/>
              <a:gd name="T12" fmla="*/ 11 w 133"/>
              <a:gd name="T13" fmla="*/ 11 h 122"/>
              <a:gd name="T14" fmla="*/ 52 w 133"/>
              <a:gd name="T15" fmla="*/ 11 h 122"/>
              <a:gd name="T16" fmla="*/ 52 w 133"/>
              <a:gd name="T17" fmla="*/ 52 h 122"/>
              <a:gd name="T18" fmla="*/ 11 w 133"/>
              <a:gd name="T19" fmla="*/ 52 h 122"/>
              <a:gd name="T20" fmla="*/ 18 w 133"/>
              <a:gd name="T21" fmla="*/ 45 h 122"/>
              <a:gd name="T22" fmla="*/ 45 w 133"/>
              <a:gd name="T23" fmla="*/ 45 h 122"/>
              <a:gd name="T24" fmla="*/ 45 w 133"/>
              <a:gd name="T25" fmla="*/ 18 h 122"/>
              <a:gd name="T26" fmla="*/ 18 w 133"/>
              <a:gd name="T27" fmla="*/ 18 h 122"/>
              <a:gd name="T28" fmla="*/ 18 w 133"/>
              <a:gd name="T29" fmla="*/ 45 h 122"/>
              <a:gd name="T30" fmla="*/ 122 w 133"/>
              <a:gd name="T31" fmla="*/ 111 h 122"/>
              <a:gd name="T32" fmla="*/ 81 w 133"/>
              <a:gd name="T33" fmla="*/ 111 h 122"/>
              <a:gd name="T34" fmla="*/ 81 w 133"/>
              <a:gd name="T35" fmla="*/ 70 h 122"/>
              <a:gd name="T36" fmla="*/ 122 w 133"/>
              <a:gd name="T37" fmla="*/ 70 h 122"/>
              <a:gd name="T38" fmla="*/ 122 w 133"/>
              <a:gd name="T39" fmla="*/ 111 h 122"/>
              <a:gd name="T40" fmla="*/ 115 w 133"/>
              <a:gd name="T41" fmla="*/ 77 h 122"/>
              <a:gd name="T42" fmla="*/ 88 w 133"/>
              <a:gd name="T43" fmla="*/ 77 h 122"/>
              <a:gd name="T44" fmla="*/ 88 w 133"/>
              <a:gd name="T45" fmla="*/ 104 h 122"/>
              <a:gd name="T46" fmla="*/ 115 w 133"/>
              <a:gd name="T47" fmla="*/ 104 h 122"/>
              <a:gd name="T48" fmla="*/ 115 w 133"/>
              <a:gd name="T49" fmla="*/ 7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122">
                <a:moveTo>
                  <a:pt x="108" y="3"/>
                </a:moveTo>
                <a:cubicBezTo>
                  <a:pt x="43" y="119"/>
                  <a:pt x="43" y="119"/>
                  <a:pt x="43" y="119"/>
                </a:cubicBezTo>
                <a:cubicBezTo>
                  <a:pt x="25" y="119"/>
                  <a:pt x="25" y="119"/>
                  <a:pt x="25" y="119"/>
                </a:cubicBezTo>
                <a:cubicBezTo>
                  <a:pt x="90" y="3"/>
                  <a:pt x="90" y="3"/>
                  <a:pt x="90" y="3"/>
                </a:cubicBezTo>
                <a:lnTo>
                  <a:pt x="108" y="3"/>
                </a:lnTo>
                <a:close/>
                <a:moveTo>
                  <a:pt x="11" y="52"/>
                </a:moveTo>
                <a:cubicBezTo>
                  <a:pt x="0" y="41"/>
                  <a:pt x="0" y="22"/>
                  <a:pt x="11" y="11"/>
                </a:cubicBezTo>
                <a:cubicBezTo>
                  <a:pt x="22" y="0"/>
                  <a:pt x="40" y="0"/>
                  <a:pt x="52" y="11"/>
                </a:cubicBezTo>
                <a:cubicBezTo>
                  <a:pt x="63" y="22"/>
                  <a:pt x="63" y="41"/>
                  <a:pt x="52" y="52"/>
                </a:cubicBezTo>
                <a:cubicBezTo>
                  <a:pt x="40" y="63"/>
                  <a:pt x="22" y="63"/>
                  <a:pt x="11" y="52"/>
                </a:cubicBezTo>
                <a:close/>
                <a:moveTo>
                  <a:pt x="18" y="45"/>
                </a:moveTo>
                <a:cubicBezTo>
                  <a:pt x="25" y="52"/>
                  <a:pt x="37" y="52"/>
                  <a:pt x="45" y="45"/>
                </a:cubicBezTo>
                <a:cubicBezTo>
                  <a:pt x="52" y="37"/>
                  <a:pt x="52" y="26"/>
                  <a:pt x="45" y="18"/>
                </a:cubicBezTo>
                <a:cubicBezTo>
                  <a:pt x="37" y="11"/>
                  <a:pt x="25" y="11"/>
                  <a:pt x="18" y="18"/>
                </a:cubicBezTo>
                <a:cubicBezTo>
                  <a:pt x="11" y="26"/>
                  <a:pt x="11" y="37"/>
                  <a:pt x="18" y="45"/>
                </a:cubicBezTo>
                <a:close/>
                <a:moveTo>
                  <a:pt x="122" y="111"/>
                </a:moveTo>
                <a:cubicBezTo>
                  <a:pt x="111" y="122"/>
                  <a:pt x="92" y="122"/>
                  <a:pt x="81" y="111"/>
                </a:cubicBezTo>
                <a:cubicBezTo>
                  <a:pt x="70" y="100"/>
                  <a:pt x="70" y="81"/>
                  <a:pt x="81" y="70"/>
                </a:cubicBezTo>
                <a:cubicBezTo>
                  <a:pt x="92" y="59"/>
                  <a:pt x="111" y="59"/>
                  <a:pt x="122" y="70"/>
                </a:cubicBezTo>
                <a:cubicBezTo>
                  <a:pt x="133" y="81"/>
                  <a:pt x="133" y="100"/>
                  <a:pt x="122" y="111"/>
                </a:cubicBezTo>
                <a:close/>
                <a:moveTo>
                  <a:pt x="115" y="77"/>
                </a:moveTo>
                <a:cubicBezTo>
                  <a:pt x="107" y="70"/>
                  <a:pt x="95" y="70"/>
                  <a:pt x="88" y="77"/>
                </a:cubicBezTo>
                <a:cubicBezTo>
                  <a:pt x="81" y="85"/>
                  <a:pt x="81" y="97"/>
                  <a:pt x="88" y="104"/>
                </a:cubicBezTo>
                <a:cubicBezTo>
                  <a:pt x="95" y="111"/>
                  <a:pt x="107" y="111"/>
                  <a:pt x="115" y="104"/>
                </a:cubicBezTo>
                <a:cubicBezTo>
                  <a:pt x="122" y="97"/>
                  <a:pt x="122" y="85"/>
                  <a:pt x="115" y="7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4" name="Freeform 153"/>
          <p:cNvSpPr>
            <a:spLocks noEditPoints="1"/>
          </p:cNvSpPr>
          <p:nvPr/>
        </p:nvSpPr>
        <p:spPr bwMode="auto">
          <a:xfrm>
            <a:off x="9482013" y="1616393"/>
            <a:ext cx="338137" cy="417513"/>
          </a:xfrm>
          <a:custGeom>
            <a:avLst/>
            <a:gdLst>
              <a:gd name="T0" fmla="*/ 103 w 107"/>
              <a:gd name="T1" fmla="*/ 115 h 132"/>
              <a:gd name="T2" fmla="*/ 98 w 107"/>
              <a:gd name="T3" fmla="*/ 120 h 132"/>
              <a:gd name="T4" fmla="*/ 14 w 107"/>
              <a:gd name="T5" fmla="*/ 120 h 132"/>
              <a:gd name="T6" fmla="*/ 9 w 107"/>
              <a:gd name="T7" fmla="*/ 115 h 132"/>
              <a:gd name="T8" fmla="*/ 14 w 107"/>
              <a:gd name="T9" fmla="*/ 110 h 132"/>
              <a:gd name="T10" fmla="*/ 98 w 107"/>
              <a:gd name="T11" fmla="*/ 110 h 132"/>
              <a:gd name="T12" fmla="*/ 103 w 107"/>
              <a:gd name="T13" fmla="*/ 115 h 132"/>
              <a:gd name="T14" fmla="*/ 98 w 107"/>
              <a:gd name="T15" fmla="*/ 122 h 132"/>
              <a:gd name="T16" fmla="*/ 14 w 107"/>
              <a:gd name="T17" fmla="*/ 122 h 132"/>
              <a:gd name="T18" fmla="*/ 9 w 107"/>
              <a:gd name="T19" fmla="*/ 127 h 132"/>
              <a:gd name="T20" fmla="*/ 14 w 107"/>
              <a:gd name="T21" fmla="*/ 132 h 132"/>
              <a:gd name="T22" fmla="*/ 98 w 107"/>
              <a:gd name="T23" fmla="*/ 132 h 132"/>
              <a:gd name="T24" fmla="*/ 103 w 107"/>
              <a:gd name="T25" fmla="*/ 127 h 132"/>
              <a:gd name="T26" fmla="*/ 98 w 107"/>
              <a:gd name="T27" fmla="*/ 122 h 132"/>
              <a:gd name="T28" fmla="*/ 0 w 107"/>
              <a:gd name="T29" fmla="*/ 53 h 132"/>
              <a:gd name="T30" fmla="*/ 54 w 107"/>
              <a:gd name="T31" fmla="*/ 0 h 132"/>
              <a:gd name="T32" fmla="*/ 107 w 107"/>
              <a:gd name="T33" fmla="*/ 53 h 132"/>
              <a:gd name="T34" fmla="*/ 54 w 107"/>
              <a:gd name="T35" fmla="*/ 107 h 132"/>
              <a:gd name="T36" fmla="*/ 0 w 107"/>
              <a:gd name="T37" fmla="*/ 53 h 132"/>
              <a:gd name="T38" fmla="*/ 10 w 107"/>
              <a:gd name="T39" fmla="*/ 53 h 132"/>
              <a:gd name="T40" fmla="*/ 22 w 107"/>
              <a:gd name="T41" fmla="*/ 85 h 132"/>
              <a:gd name="T42" fmla="*/ 54 w 107"/>
              <a:gd name="T43" fmla="*/ 97 h 132"/>
              <a:gd name="T44" fmla="*/ 85 w 107"/>
              <a:gd name="T45" fmla="*/ 85 h 132"/>
              <a:gd name="T46" fmla="*/ 98 w 107"/>
              <a:gd name="T47" fmla="*/ 53 h 132"/>
              <a:gd name="T48" fmla="*/ 85 w 107"/>
              <a:gd name="T49" fmla="*/ 22 h 132"/>
              <a:gd name="T50" fmla="*/ 54 w 107"/>
              <a:gd name="T51" fmla="*/ 9 h 132"/>
              <a:gd name="T52" fmla="*/ 22 w 107"/>
              <a:gd name="T53" fmla="*/ 22 h 132"/>
              <a:gd name="T54" fmla="*/ 10 w 107"/>
              <a:gd name="T55" fmla="*/ 53 h 132"/>
              <a:gd name="T56" fmla="*/ 38 w 107"/>
              <a:gd name="T57" fmla="*/ 74 h 132"/>
              <a:gd name="T58" fmla="*/ 59 w 107"/>
              <a:gd name="T59" fmla="*/ 84 h 132"/>
              <a:gd name="T60" fmla="*/ 72 w 107"/>
              <a:gd name="T61" fmla="*/ 81 h 132"/>
              <a:gd name="T62" fmla="*/ 70 w 107"/>
              <a:gd name="T63" fmla="*/ 71 h 132"/>
              <a:gd name="T64" fmla="*/ 61 w 107"/>
              <a:gd name="T65" fmla="*/ 74 h 132"/>
              <a:gd name="T66" fmla="*/ 49 w 107"/>
              <a:gd name="T67" fmla="*/ 69 h 132"/>
              <a:gd name="T68" fmla="*/ 47 w 107"/>
              <a:gd name="T69" fmla="*/ 63 h 132"/>
              <a:gd name="T70" fmla="*/ 68 w 107"/>
              <a:gd name="T71" fmla="*/ 63 h 132"/>
              <a:gd name="T72" fmla="*/ 68 w 107"/>
              <a:gd name="T73" fmla="*/ 57 h 132"/>
              <a:gd name="T74" fmla="*/ 45 w 107"/>
              <a:gd name="T75" fmla="*/ 57 h 132"/>
              <a:gd name="T76" fmla="*/ 45 w 107"/>
              <a:gd name="T77" fmla="*/ 56 h 132"/>
              <a:gd name="T78" fmla="*/ 45 w 107"/>
              <a:gd name="T79" fmla="*/ 53 h 132"/>
              <a:gd name="T80" fmla="*/ 68 w 107"/>
              <a:gd name="T81" fmla="*/ 53 h 132"/>
              <a:gd name="T82" fmla="*/ 68 w 107"/>
              <a:gd name="T83" fmla="*/ 47 h 132"/>
              <a:gd name="T84" fmla="*/ 47 w 107"/>
              <a:gd name="T85" fmla="*/ 47 h 132"/>
              <a:gd name="T86" fmla="*/ 50 w 107"/>
              <a:gd name="T87" fmla="*/ 41 h 132"/>
              <a:gd name="T88" fmla="*/ 60 w 107"/>
              <a:gd name="T89" fmla="*/ 37 h 132"/>
              <a:gd name="T90" fmla="*/ 70 w 107"/>
              <a:gd name="T91" fmla="*/ 39 h 132"/>
              <a:gd name="T92" fmla="*/ 72 w 107"/>
              <a:gd name="T93" fmla="*/ 29 h 132"/>
              <a:gd name="T94" fmla="*/ 59 w 107"/>
              <a:gd name="T95" fmla="*/ 27 h 132"/>
              <a:gd name="T96" fmla="*/ 39 w 107"/>
              <a:gd name="T97" fmla="*/ 35 h 132"/>
              <a:gd name="T98" fmla="*/ 33 w 107"/>
              <a:gd name="T99" fmla="*/ 47 h 132"/>
              <a:gd name="T100" fmla="*/ 28 w 107"/>
              <a:gd name="T101" fmla="*/ 47 h 132"/>
              <a:gd name="T102" fmla="*/ 28 w 107"/>
              <a:gd name="T103" fmla="*/ 53 h 132"/>
              <a:gd name="T104" fmla="*/ 32 w 107"/>
              <a:gd name="T105" fmla="*/ 53 h 132"/>
              <a:gd name="T106" fmla="*/ 32 w 107"/>
              <a:gd name="T107" fmla="*/ 56 h 132"/>
              <a:gd name="T108" fmla="*/ 32 w 107"/>
              <a:gd name="T109" fmla="*/ 57 h 132"/>
              <a:gd name="T110" fmla="*/ 28 w 107"/>
              <a:gd name="T111" fmla="*/ 57 h 132"/>
              <a:gd name="T112" fmla="*/ 28 w 107"/>
              <a:gd name="T113" fmla="*/ 63 h 132"/>
              <a:gd name="T114" fmla="*/ 33 w 107"/>
              <a:gd name="T115" fmla="*/ 63 h 132"/>
              <a:gd name="T116" fmla="*/ 38 w 107"/>
              <a:gd name="T117"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7" h="132">
                <a:moveTo>
                  <a:pt x="103" y="115"/>
                </a:moveTo>
                <a:cubicBezTo>
                  <a:pt x="103" y="118"/>
                  <a:pt x="101" y="120"/>
                  <a:pt x="98" y="120"/>
                </a:cubicBezTo>
                <a:cubicBezTo>
                  <a:pt x="14" y="120"/>
                  <a:pt x="14" y="120"/>
                  <a:pt x="14" y="120"/>
                </a:cubicBezTo>
                <a:cubicBezTo>
                  <a:pt x="11" y="120"/>
                  <a:pt x="9" y="118"/>
                  <a:pt x="9" y="115"/>
                </a:cubicBezTo>
                <a:cubicBezTo>
                  <a:pt x="9" y="112"/>
                  <a:pt x="11" y="110"/>
                  <a:pt x="14" y="110"/>
                </a:cubicBezTo>
                <a:cubicBezTo>
                  <a:pt x="98" y="110"/>
                  <a:pt x="98" y="110"/>
                  <a:pt x="98" y="110"/>
                </a:cubicBezTo>
                <a:cubicBezTo>
                  <a:pt x="101" y="110"/>
                  <a:pt x="103" y="112"/>
                  <a:pt x="103" y="115"/>
                </a:cubicBezTo>
                <a:close/>
                <a:moveTo>
                  <a:pt x="98" y="122"/>
                </a:moveTo>
                <a:cubicBezTo>
                  <a:pt x="14" y="122"/>
                  <a:pt x="14" y="122"/>
                  <a:pt x="14" y="122"/>
                </a:cubicBezTo>
                <a:cubicBezTo>
                  <a:pt x="11" y="122"/>
                  <a:pt x="9" y="124"/>
                  <a:pt x="9" y="127"/>
                </a:cubicBezTo>
                <a:cubicBezTo>
                  <a:pt x="9" y="130"/>
                  <a:pt x="11" y="132"/>
                  <a:pt x="14" y="132"/>
                </a:cubicBezTo>
                <a:cubicBezTo>
                  <a:pt x="98" y="132"/>
                  <a:pt x="98" y="132"/>
                  <a:pt x="98" y="132"/>
                </a:cubicBezTo>
                <a:cubicBezTo>
                  <a:pt x="101" y="132"/>
                  <a:pt x="103" y="130"/>
                  <a:pt x="103" y="127"/>
                </a:cubicBezTo>
                <a:cubicBezTo>
                  <a:pt x="103" y="124"/>
                  <a:pt x="101" y="122"/>
                  <a:pt x="98" y="122"/>
                </a:cubicBezTo>
                <a:close/>
                <a:moveTo>
                  <a:pt x="0" y="53"/>
                </a:moveTo>
                <a:cubicBezTo>
                  <a:pt x="0" y="24"/>
                  <a:pt x="24" y="0"/>
                  <a:pt x="54" y="0"/>
                </a:cubicBezTo>
                <a:cubicBezTo>
                  <a:pt x="83" y="0"/>
                  <a:pt x="107" y="24"/>
                  <a:pt x="107" y="53"/>
                </a:cubicBezTo>
                <a:cubicBezTo>
                  <a:pt x="107" y="83"/>
                  <a:pt x="83" y="107"/>
                  <a:pt x="54" y="107"/>
                </a:cubicBezTo>
                <a:cubicBezTo>
                  <a:pt x="24" y="107"/>
                  <a:pt x="0" y="83"/>
                  <a:pt x="0" y="53"/>
                </a:cubicBezTo>
                <a:close/>
                <a:moveTo>
                  <a:pt x="10" y="53"/>
                </a:moveTo>
                <a:cubicBezTo>
                  <a:pt x="10" y="66"/>
                  <a:pt x="14" y="77"/>
                  <a:pt x="22" y="85"/>
                </a:cubicBezTo>
                <a:cubicBezTo>
                  <a:pt x="30" y="92"/>
                  <a:pt x="41" y="97"/>
                  <a:pt x="54" y="97"/>
                </a:cubicBezTo>
                <a:cubicBezTo>
                  <a:pt x="66" y="97"/>
                  <a:pt x="77" y="92"/>
                  <a:pt x="85" y="85"/>
                </a:cubicBezTo>
                <a:cubicBezTo>
                  <a:pt x="93" y="77"/>
                  <a:pt x="98" y="66"/>
                  <a:pt x="98" y="53"/>
                </a:cubicBezTo>
                <a:cubicBezTo>
                  <a:pt x="98" y="41"/>
                  <a:pt x="93" y="30"/>
                  <a:pt x="85" y="22"/>
                </a:cubicBezTo>
                <a:cubicBezTo>
                  <a:pt x="77" y="14"/>
                  <a:pt x="66" y="9"/>
                  <a:pt x="54" y="9"/>
                </a:cubicBezTo>
                <a:cubicBezTo>
                  <a:pt x="41" y="9"/>
                  <a:pt x="30" y="14"/>
                  <a:pt x="22" y="22"/>
                </a:cubicBezTo>
                <a:cubicBezTo>
                  <a:pt x="14" y="30"/>
                  <a:pt x="10" y="41"/>
                  <a:pt x="10" y="53"/>
                </a:cubicBezTo>
                <a:close/>
                <a:moveTo>
                  <a:pt x="38" y="74"/>
                </a:moveTo>
                <a:cubicBezTo>
                  <a:pt x="43" y="81"/>
                  <a:pt x="50" y="84"/>
                  <a:pt x="59" y="84"/>
                </a:cubicBezTo>
                <a:cubicBezTo>
                  <a:pt x="64" y="84"/>
                  <a:pt x="69" y="83"/>
                  <a:pt x="72" y="81"/>
                </a:cubicBezTo>
                <a:cubicBezTo>
                  <a:pt x="70" y="71"/>
                  <a:pt x="70" y="71"/>
                  <a:pt x="70" y="71"/>
                </a:cubicBezTo>
                <a:cubicBezTo>
                  <a:pt x="68" y="72"/>
                  <a:pt x="64" y="74"/>
                  <a:pt x="61" y="74"/>
                </a:cubicBezTo>
                <a:cubicBezTo>
                  <a:pt x="56" y="74"/>
                  <a:pt x="52" y="72"/>
                  <a:pt x="49" y="69"/>
                </a:cubicBezTo>
                <a:cubicBezTo>
                  <a:pt x="48" y="68"/>
                  <a:pt x="47" y="66"/>
                  <a:pt x="47" y="63"/>
                </a:cubicBezTo>
                <a:cubicBezTo>
                  <a:pt x="68" y="63"/>
                  <a:pt x="68" y="63"/>
                  <a:pt x="68" y="63"/>
                </a:cubicBezTo>
                <a:cubicBezTo>
                  <a:pt x="68" y="57"/>
                  <a:pt x="68" y="57"/>
                  <a:pt x="68" y="57"/>
                </a:cubicBezTo>
                <a:cubicBezTo>
                  <a:pt x="45" y="57"/>
                  <a:pt x="45" y="57"/>
                  <a:pt x="45" y="57"/>
                </a:cubicBezTo>
                <a:cubicBezTo>
                  <a:pt x="45" y="57"/>
                  <a:pt x="45" y="56"/>
                  <a:pt x="45" y="56"/>
                </a:cubicBezTo>
                <a:cubicBezTo>
                  <a:pt x="45" y="55"/>
                  <a:pt x="45" y="54"/>
                  <a:pt x="45" y="53"/>
                </a:cubicBezTo>
                <a:cubicBezTo>
                  <a:pt x="68" y="53"/>
                  <a:pt x="68" y="53"/>
                  <a:pt x="68" y="53"/>
                </a:cubicBezTo>
                <a:cubicBezTo>
                  <a:pt x="68" y="47"/>
                  <a:pt x="68" y="47"/>
                  <a:pt x="68" y="47"/>
                </a:cubicBezTo>
                <a:cubicBezTo>
                  <a:pt x="47" y="47"/>
                  <a:pt x="47" y="47"/>
                  <a:pt x="47" y="47"/>
                </a:cubicBezTo>
                <a:cubicBezTo>
                  <a:pt x="47" y="45"/>
                  <a:pt x="48" y="43"/>
                  <a:pt x="50" y="41"/>
                </a:cubicBezTo>
                <a:cubicBezTo>
                  <a:pt x="52" y="38"/>
                  <a:pt x="56" y="37"/>
                  <a:pt x="60" y="37"/>
                </a:cubicBezTo>
                <a:cubicBezTo>
                  <a:pt x="64" y="37"/>
                  <a:pt x="67" y="38"/>
                  <a:pt x="70" y="39"/>
                </a:cubicBezTo>
                <a:cubicBezTo>
                  <a:pt x="72" y="29"/>
                  <a:pt x="72" y="29"/>
                  <a:pt x="72" y="29"/>
                </a:cubicBezTo>
                <a:cubicBezTo>
                  <a:pt x="69" y="28"/>
                  <a:pt x="64" y="27"/>
                  <a:pt x="59" y="27"/>
                </a:cubicBezTo>
                <a:cubicBezTo>
                  <a:pt x="51" y="27"/>
                  <a:pt x="44" y="30"/>
                  <a:pt x="39" y="35"/>
                </a:cubicBezTo>
                <a:cubicBezTo>
                  <a:pt x="37" y="38"/>
                  <a:pt x="34" y="42"/>
                  <a:pt x="33" y="47"/>
                </a:cubicBezTo>
                <a:cubicBezTo>
                  <a:pt x="28" y="47"/>
                  <a:pt x="28" y="47"/>
                  <a:pt x="28" y="47"/>
                </a:cubicBezTo>
                <a:cubicBezTo>
                  <a:pt x="28" y="53"/>
                  <a:pt x="28" y="53"/>
                  <a:pt x="28" y="53"/>
                </a:cubicBezTo>
                <a:cubicBezTo>
                  <a:pt x="32" y="53"/>
                  <a:pt x="32" y="53"/>
                  <a:pt x="32" y="53"/>
                </a:cubicBezTo>
                <a:cubicBezTo>
                  <a:pt x="32" y="54"/>
                  <a:pt x="32" y="55"/>
                  <a:pt x="32" y="56"/>
                </a:cubicBezTo>
                <a:cubicBezTo>
                  <a:pt x="32" y="56"/>
                  <a:pt x="32" y="57"/>
                  <a:pt x="32" y="57"/>
                </a:cubicBezTo>
                <a:cubicBezTo>
                  <a:pt x="28" y="57"/>
                  <a:pt x="28" y="57"/>
                  <a:pt x="28" y="57"/>
                </a:cubicBezTo>
                <a:cubicBezTo>
                  <a:pt x="28" y="63"/>
                  <a:pt x="28" y="63"/>
                  <a:pt x="28" y="63"/>
                </a:cubicBezTo>
                <a:cubicBezTo>
                  <a:pt x="33" y="63"/>
                  <a:pt x="33" y="63"/>
                  <a:pt x="33" y="63"/>
                </a:cubicBezTo>
                <a:cubicBezTo>
                  <a:pt x="34" y="68"/>
                  <a:pt x="36" y="71"/>
                  <a:pt x="38" y="7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5" name="Freeform 154"/>
          <p:cNvSpPr>
            <a:spLocks noEditPoints="1"/>
          </p:cNvSpPr>
          <p:nvPr/>
        </p:nvSpPr>
        <p:spPr bwMode="auto">
          <a:xfrm>
            <a:off x="4013075" y="3446780"/>
            <a:ext cx="417512" cy="423863"/>
          </a:xfrm>
          <a:custGeom>
            <a:avLst/>
            <a:gdLst>
              <a:gd name="T0" fmla="*/ 132 w 132"/>
              <a:gd name="T1" fmla="*/ 100 h 134"/>
              <a:gd name="T2" fmla="*/ 94 w 132"/>
              <a:gd name="T3" fmla="*/ 100 h 134"/>
              <a:gd name="T4" fmla="*/ 99 w 132"/>
              <a:gd name="T5" fmla="*/ 107 h 134"/>
              <a:gd name="T6" fmla="*/ 128 w 132"/>
              <a:gd name="T7" fmla="*/ 116 h 134"/>
              <a:gd name="T8" fmla="*/ 128 w 132"/>
              <a:gd name="T9" fmla="*/ 118 h 134"/>
              <a:gd name="T10" fmla="*/ 99 w 132"/>
              <a:gd name="T11" fmla="*/ 127 h 134"/>
              <a:gd name="T12" fmla="*/ 128 w 132"/>
              <a:gd name="T13" fmla="*/ 118 h 134"/>
              <a:gd name="T14" fmla="*/ 52 w 132"/>
              <a:gd name="T15" fmla="*/ 106 h 134"/>
              <a:gd name="T16" fmla="*/ 43 w 132"/>
              <a:gd name="T17" fmla="*/ 94 h 134"/>
              <a:gd name="T18" fmla="*/ 50 w 132"/>
              <a:gd name="T19" fmla="*/ 90 h 134"/>
              <a:gd name="T20" fmla="*/ 55 w 132"/>
              <a:gd name="T21" fmla="*/ 99 h 134"/>
              <a:gd name="T22" fmla="*/ 51 w 132"/>
              <a:gd name="T23" fmla="*/ 82 h 134"/>
              <a:gd name="T24" fmla="*/ 48 w 132"/>
              <a:gd name="T25" fmla="*/ 61 h 134"/>
              <a:gd name="T26" fmla="*/ 61 w 132"/>
              <a:gd name="T27" fmla="*/ 50 h 134"/>
              <a:gd name="T28" fmla="*/ 69 w 132"/>
              <a:gd name="T29" fmla="*/ 58 h 134"/>
              <a:gd name="T30" fmla="*/ 77 w 132"/>
              <a:gd name="T31" fmla="*/ 69 h 134"/>
              <a:gd name="T32" fmla="*/ 68 w 132"/>
              <a:gd name="T33" fmla="*/ 69 h 134"/>
              <a:gd name="T34" fmla="*/ 70 w 132"/>
              <a:gd name="T35" fmla="*/ 80 h 134"/>
              <a:gd name="T36" fmla="*/ 78 w 132"/>
              <a:gd name="T37" fmla="*/ 93 h 134"/>
              <a:gd name="T38" fmla="*/ 63 w 132"/>
              <a:gd name="T39" fmla="*/ 108 h 134"/>
              <a:gd name="T40" fmla="*/ 61 w 132"/>
              <a:gd name="T41" fmla="*/ 116 h 134"/>
              <a:gd name="T42" fmla="*/ 63 w 132"/>
              <a:gd name="T43" fmla="*/ 101 h 134"/>
              <a:gd name="T44" fmla="*/ 68 w 132"/>
              <a:gd name="T45" fmla="*/ 89 h 134"/>
              <a:gd name="T46" fmla="*/ 59 w 132"/>
              <a:gd name="T47" fmla="*/ 76 h 134"/>
              <a:gd name="T48" fmla="*/ 53 w 132"/>
              <a:gd name="T49" fmla="*/ 70 h 134"/>
              <a:gd name="T50" fmla="*/ 92 w 132"/>
              <a:gd name="T51" fmla="*/ 123 h 134"/>
              <a:gd name="T52" fmla="*/ 63 w 132"/>
              <a:gd name="T53" fmla="*/ 134 h 134"/>
              <a:gd name="T54" fmla="*/ 33 w 132"/>
              <a:gd name="T55" fmla="*/ 130 h 134"/>
              <a:gd name="T56" fmla="*/ 0 w 132"/>
              <a:gd name="T57" fmla="*/ 85 h 134"/>
              <a:gd name="T58" fmla="*/ 37 w 132"/>
              <a:gd name="T59" fmla="*/ 31 h 134"/>
              <a:gd name="T60" fmla="*/ 38 w 132"/>
              <a:gd name="T61" fmla="*/ 22 h 134"/>
              <a:gd name="T62" fmla="*/ 24 w 132"/>
              <a:gd name="T63" fmla="*/ 7 h 134"/>
              <a:gd name="T64" fmla="*/ 50 w 132"/>
              <a:gd name="T65" fmla="*/ 0 h 134"/>
              <a:gd name="T66" fmla="*/ 79 w 132"/>
              <a:gd name="T67" fmla="*/ 3 h 134"/>
              <a:gd name="T68" fmla="*/ 98 w 132"/>
              <a:gd name="T69" fmla="*/ 10 h 134"/>
              <a:gd name="T70" fmla="*/ 85 w 132"/>
              <a:gd name="T71" fmla="*/ 24 h 134"/>
              <a:gd name="T72" fmla="*/ 84 w 132"/>
              <a:gd name="T73" fmla="*/ 32 h 134"/>
              <a:gd name="T74" fmla="*/ 121 w 132"/>
              <a:gd name="T75" fmla="*/ 87 h 134"/>
              <a:gd name="T76" fmla="*/ 114 w 132"/>
              <a:gd name="T77" fmla="*/ 87 h 134"/>
              <a:gd name="T78" fmla="*/ 114 w 132"/>
              <a:gd name="T79" fmla="*/ 86 h 134"/>
              <a:gd name="T80" fmla="*/ 79 w 132"/>
              <a:gd name="T81" fmla="*/ 37 h 134"/>
              <a:gd name="T82" fmla="*/ 43 w 132"/>
              <a:gd name="T83" fmla="*/ 37 h 134"/>
              <a:gd name="T84" fmla="*/ 7 w 132"/>
              <a:gd name="T85" fmla="*/ 86 h 134"/>
              <a:gd name="T86" fmla="*/ 7 w 132"/>
              <a:gd name="T87" fmla="*/ 87 h 134"/>
              <a:gd name="T88" fmla="*/ 57 w 132"/>
              <a:gd name="T89" fmla="*/ 127 h 134"/>
              <a:gd name="T90" fmla="*/ 63 w 132"/>
              <a:gd name="T91" fmla="*/ 127 h 134"/>
              <a:gd name="T92" fmla="*/ 86 w 132"/>
              <a:gd name="T93" fmla="*/ 124 h 134"/>
              <a:gd name="T94" fmla="*/ 44 w 132"/>
              <a:gd name="T95" fmla="*/ 21 h 134"/>
              <a:gd name="T96" fmla="*/ 85 w 132"/>
              <a:gd name="T97" fmla="*/ 8 h 134"/>
              <a:gd name="T98" fmla="*/ 77 w 132"/>
              <a:gd name="T99" fmla="*/ 8 h 134"/>
              <a:gd name="T100" fmla="*/ 71 w 132"/>
              <a:gd name="T101" fmla="*/ 6 h 134"/>
              <a:gd name="T102" fmla="*/ 50 w 132"/>
              <a:gd name="T103" fmla="*/ 6 h 134"/>
              <a:gd name="T104" fmla="*/ 41 w 132"/>
              <a:gd name="T105" fmla="*/ 9 h 134"/>
              <a:gd name="T106" fmla="*/ 44 w 132"/>
              <a:gd name="T107" fmla="*/ 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134">
                <a:moveTo>
                  <a:pt x="99" y="95"/>
                </a:moveTo>
                <a:cubicBezTo>
                  <a:pt x="128" y="95"/>
                  <a:pt x="128" y="95"/>
                  <a:pt x="128" y="95"/>
                </a:cubicBezTo>
                <a:cubicBezTo>
                  <a:pt x="130" y="95"/>
                  <a:pt x="132" y="97"/>
                  <a:pt x="132" y="100"/>
                </a:cubicBezTo>
                <a:cubicBezTo>
                  <a:pt x="132" y="102"/>
                  <a:pt x="130" y="104"/>
                  <a:pt x="128" y="104"/>
                </a:cubicBezTo>
                <a:cubicBezTo>
                  <a:pt x="99" y="104"/>
                  <a:pt x="99" y="104"/>
                  <a:pt x="99" y="104"/>
                </a:cubicBezTo>
                <a:cubicBezTo>
                  <a:pt x="96" y="104"/>
                  <a:pt x="94" y="102"/>
                  <a:pt x="94" y="100"/>
                </a:cubicBezTo>
                <a:cubicBezTo>
                  <a:pt x="94" y="97"/>
                  <a:pt x="96" y="95"/>
                  <a:pt x="99" y="95"/>
                </a:cubicBezTo>
                <a:close/>
                <a:moveTo>
                  <a:pt x="128" y="107"/>
                </a:moveTo>
                <a:cubicBezTo>
                  <a:pt x="99" y="107"/>
                  <a:pt x="99" y="107"/>
                  <a:pt x="99" y="107"/>
                </a:cubicBezTo>
                <a:cubicBezTo>
                  <a:pt x="96" y="107"/>
                  <a:pt x="94" y="109"/>
                  <a:pt x="94" y="111"/>
                </a:cubicBezTo>
                <a:cubicBezTo>
                  <a:pt x="94" y="114"/>
                  <a:pt x="96" y="116"/>
                  <a:pt x="99" y="116"/>
                </a:cubicBezTo>
                <a:cubicBezTo>
                  <a:pt x="128" y="116"/>
                  <a:pt x="128" y="116"/>
                  <a:pt x="128" y="116"/>
                </a:cubicBezTo>
                <a:cubicBezTo>
                  <a:pt x="130" y="116"/>
                  <a:pt x="132" y="114"/>
                  <a:pt x="132" y="111"/>
                </a:cubicBezTo>
                <a:cubicBezTo>
                  <a:pt x="132" y="109"/>
                  <a:pt x="130" y="107"/>
                  <a:pt x="128" y="107"/>
                </a:cubicBezTo>
                <a:close/>
                <a:moveTo>
                  <a:pt x="128" y="118"/>
                </a:moveTo>
                <a:cubicBezTo>
                  <a:pt x="99" y="118"/>
                  <a:pt x="99" y="118"/>
                  <a:pt x="99" y="118"/>
                </a:cubicBezTo>
                <a:cubicBezTo>
                  <a:pt x="96" y="118"/>
                  <a:pt x="94" y="120"/>
                  <a:pt x="94" y="123"/>
                </a:cubicBezTo>
                <a:cubicBezTo>
                  <a:pt x="94" y="125"/>
                  <a:pt x="96" y="127"/>
                  <a:pt x="99" y="127"/>
                </a:cubicBezTo>
                <a:cubicBezTo>
                  <a:pt x="128" y="127"/>
                  <a:pt x="128" y="127"/>
                  <a:pt x="128" y="127"/>
                </a:cubicBezTo>
                <a:cubicBezTo>
                  <a:pt x="130" y="127"/>
                  <a:pt x="132" y="125"/>
                  <a:pt x="132" y="123"/>
                </a:cubicBezTo>
                <a:cubicBezTo>
                  <a:pt x="132" y="120"/>
                  <a:pt x="130" y="118"/>
                  <a:pt x="128" y="118"/>
                </a:cubicBezTo>
                <a:close/>
                <a:moveTo>
                  <a:pt x="59" y="113"/>
                </a:moveTo>
                <a:cubicBezTo>
                  <a:pt x="59" y="108"/>
                  <a:pt x="59" y="108"/>
                  <a:pt x="59" y="108"/>
                </a:cubicBezTo>
                <a:cubicBezTo>
                  <a:pt x="56" y="108"/>
                  <a:pt x="54" y="107"/>
                  <a:pt x="52" y="106"/>
                </a:cubicBezTo>
                <a:cubicBezTo>
                  <a:pt x="50" y="105"/>
                  <a:pt x="48" y="104"/>
                  <a:pt x="47" y="103"/>
                </a:cubicBezTo>
                <a:cubicBezTo>
                  <a:pt x="45" y="101"/>
                  <a:pt x="44" y="100"/>
                  <a:pt x="44" y="98"/>
                </a:cubicBezTo>
                <a:cubicBezTo>
                  <a:pt x="43" y="97"/>
                  <a:pt x="43" y="95"/>
                  <a:pt x="43" y="94"/>
                </a:cubicBezTo>
                <a:cubicBezTo>
                  <a:pt x="43" y="93"/>
                  <a:pt x="43" y="92"/>
                  <a:pt x="44" y="91"/>
                </a:cubicBezTo>
                <a:cubicBezTo>
                  <a:pt x="45" y="90"/>
                  <a:pt x="46" y="89"/>
                  <a:pt x="47" y="89"/>
                </a:cubicBezTo>
                <a:cubicBezTo>
                  <a:pt x="48" y="89"/>
                  <a:pt x="49" y="90"/>
                  <a:pt x="50" y="90"/>
                </a:cubicBezTo>
                <a:cubicBezTo>
                  <a:pt x="51" y="91"/>
                  <a:pt x="51" y="91"/>
                  <a:pt x="51" y="92"/>
                </a:cubicBezTo>
                <a:cubicBezTo>
                  <a:pt x="52" y="94"/>
                  <a:pt x="52" y="95"/>
                  <a:pt x="53" y="96"/>
                </a:cubicBezTo>
                <a:cubicBezTo>
                  <a:pt x="53" y="97"/>
                  <a:pt x="54" y="98"/>
                  <a:pt x="55" y="99"/>
                </a:cubicBezTo>
                <a:cubicBezTo>
                  <a:pt x="56" y="100"/>
                  <a:pt x="57" y="101"/>
                  <a:pt x="59" y="101"/>
                </a:cubicBezTo>
                <a:cubicBezTo>
                  <a:pt x="59" y="85"/>
                  <a:pt x="59" y="85"/>
                  <a:pt x="59" y="85"/>
                </a:cubicBezTo>
                <a:cubicBezTo>
                  <a:pt x="56" y="84"/>
                  <a:pt x="53" y="83"/>
                  <a:pt x="51" y="82"/>
                </a:cubicBezTo>
                <a:cubicBezTo>
                  <a:pt x="49" y="81"/>
                  <a:pt x="47" y="80"/>
                  <a:pt x="46" y="78"/>
                </a:cubicBezTo>
                <a:cubicBezTo>
                  <a:pt x="45" y="76"/>
                  <a:pt x="44" y="74"/>
                  <a:pt x="44" y="71"/>
                </a:cubicBezTo>
                <a:cubicBezTo>
                  <a:pt x="44" y="67"/>
                  <a:pt x="45" y="64"/>
                  <a:pt x="48" y="61"/>
                </a:cubicBezTo>
                <a:cubicBezTo>
                  <a:pt x="50" y="59"/>
                  <a:pt x="54" y="57"/>
                  <a:pt x="59" y="57"/>
                </a:cubicBezTo>
                <a:cubicBezTo>
                  <a:pt x="59" y="53"/>
                  <a:pt x="59" y="53"/>
                  <a:pt x="59" y="53"/>
                </a:cubicBezTo>
                <a:cubicBezTo>
                  <a:pt x="59" y="51"/>
                  <a:pt x="59" y="50"/>
                  <a:pt x="61" y="50"/>
                </a:cubicBezTo>
                <a:cubicBezTo>
                  <a:pt x="62" y="50"/>
                  <a:pt x="63" y="51"/>
                  <a:pt x="63" y="53"/>
                </a:cubicBezTo>
                <a:cubicBezTo>
                  <a:pt x="63" y="57"/>
                  <a:pt x="63" y="57"/>
                  <a:pt x="63" y="57"/>
                </a:cubicBezTo>
                <a:cubicBezTo>
                  <a:pt x="65" y="57"/>
                  <a:pt x="67" y="58"/>
                  <a:pt x="69" y="58"/>
                </a:cubicBezTo>
                <a:cubicBezTo>
                  <a:pt x="71" y="59"/>
                  <a:pt x="72" y="60"/>
                  <a:pt x="74" y="62"/>
                </a:cubicBezTo>
                <a:cubicBezTo>
                  <a:pt x="75" y="63"/>
                  <a:pt x="75" y="64"/>
                  <a:pt x="76" y="65"/>
                </a:cubicBezTo>
                <a:cubicBezTo>
                  <a:pt x="76" y="67"/>
                  <a:pt x="77" y="68"/>
                  <a:pt x="77" y="69"/>
                </a:cubicBezTo>
                <a:cubicBezTo>
                  <a:pt x="77" y="70"/>
                  <a:pt x="76" y="71"/>
                  <a:pt x="75" y="72"/>
                </a:cubicBezTo>
                <a:cubicBezTo>
                  <a:pt x="75" y="72"/>
                  <a:pt x="74" y="73"/>
                  <a:pt x="72" y="73"/>
                </a:cubicBezTo>
                <a:cubicBezTo>
                  <a:pt x="70" y="73"/>
                  <a:pt x="69" y="72"/>
                  <a:pt x="68" y="69"/>
                </a:cubicBezTo>
                <a:cubicBezTo>
                  <a:pt x="67" y="66"/>
                  <a:pt x="66" y="65"/>
                  <a:pt x="63" y="64"/>
                </a:cubicBezTo>
                <a:cubicBezTo>
                  <a:pt x="63" y="78"/>
                  <a:pt x="63" y="78"/>
                  <a:pt x="63" y="78"/>
                </a:cubicBezTo>
                <a:cubicBezTo>
                  <a:pt x="66" y="78"/>
                  <a:pt x="68" y="79"/>
                  <a:pt x="70" y="80"/>
                </a:cubicBezTo>
                <a:cubicBezTo>
                  <a:pt x="71" y="80"/>
                  <a:pt x="73" y="81"/>
                  <a:pt x="74" y="83"/>
                </a:cubicBezTo>
                <a:cubicBezTo>
                  <a:pt x="75" y="84"/>
                  <a:pt x="76" y="85"/>
                  <a:pt x="77" y="87"/>
                </a:cubicBezTo>
                <a:cubicBezTo>
                  <a:pt x="78" y="89"/>
                  <a:pt x="78" y="91"/>
                  <a:pt x="78" y="93"/>
                </a:cubicBezTo>
                <a:cubicBezTo>
                  <a:pt x="78" y="95"/>
                  <a:pt x="78" y="98"/>
                  <a:pt x="77" y="100"/>
                </a:cubicBezTo>
                <a:cubicBezTo>
                  <a:pt x="75" y="102"/>
                  <a:pt x="74" y="104"/>
                  <a:pt x="71" y="105"/>
                </a:cubicBezTo>
                <a:cubicBezTo>
                  <a:pt x="69" y="107"/>
                  <a:pt x="66" y="108"/>
                  <a:pt x="63" y="108"/>
                </a:cubicBezTo>
                <a:cubicBezTo>
                  <a:pt x="63" y="113"/>
                  <a:pt x="63" y="113"/>
                  <a:pt x="63" y="113"/>
                </a:cubicBezTo>
                <a:cubicBezTo>
                  <a:pt x="63" y="114"/>
                  <a:pt x="63" y="115"/>
                  <a:pt x="62" y="116"/>
                </a:cubicBezTo>
                <a:cubicBezTo>
                  <a:pt x="62" y="116"/>
                  <a:pt x="62" y="116"/>
                  <a:pt x="61" y="116"/>
                </a:cubicBezTo>
                <a:cubicBezTo>
                  <a:pt x="60" y="116"/>
                  <a:pt x="59" y="116"/>
                  <a:pt x="59" y="116"/>
                </a:cubicBezTo>
                <a:cubicBezTo>
                  <a:pt x="59" y="115"/>
                  <a:pt x="59" y="114"/>
                  <a:pt x="59" y="113"/>
                </a:cubicBezTo>
                <a:close/>
                <a:moveTo>
                  <a:pt x="63" y="101"/>
                </a:moveTo>
                <a:cubicBezTo>
                  <a:pt x="65" y="101"/>
                  <a:pt x="67" y="100"/>
                  <a:pt x="68" y="99"/>
                </a:cubicBezTo>
                <a:cubicBezTo>
                  <a:pt x="69" y="97"/>
                  <a:pt x="70" y="96"/>
                  <a:pt x="70" y="94"/>
                </a:cubicBezTo>
                <a:cubicBezTo>
                  <a:pt x="70" y="92"/>
                  <a:pt x="69" y="90"/>
                  <a:pt x="68" y="89"/>
                </a:cubicBezTo>
                <a:cubicBezTo>
                  <a:pt x="67" y="88"/>
                  <a:pt x="65" y="87"/>
                  <a:pt x="63" y="86"/>
                </a:cubicBezTo>
                <a:lnTo>
                  <a:pt x="63" y="101"/>
                </a:lnTo>
                <a:close/>
                <a:moveTo>
                  <a:pt x="59" y="76"/>
                </a:moveTo>
                <a:cubicBezTo>
                  <a:pt x="59" y="63"/>
                  <a:pt x="59" y="63"/>
                  <a:pt x="59" y="63"/>
                </a:cubicBezTo>
                <a:cubicBezTo>
                  <a:pt x="57" y="64"/>
                  <a:pt x="55" y="65"/>
                  <a:pt x="54" y="66"/>
                </a:cubicBezTo>
                <a:cubicBezTo>
                  <a:pt x="53" y="67"/>
                  <a:pt x="53" y="68"/>
                  <a:pt x="53" y="70"/>
                </a:cubicBezTo>
                <a:cubicBezTo>
                  <a:pt x="53" y="72"/>
                  <a:pt x="53" y="73"/>
                  <a:pt x="54" y="74"/>
                </a:cubicBezTo>
                <a:cubicBezTo>
                  <a:pt x="55" y="75"/>
                  <a:pt x="57" y="76"/>
                  <a:pt x="59" y="76"/>
                </a:cubicBezTo>
                <a:close/>
                <a:moveTo>
                  <a:pt x="92" y="123"/>
                </a:moveTo>
                <a:cubicBezTo>
                  <a:pt x="92" y="125"/>
                  <a:pt x="93" y="127"/>
                  <a:pt x="94" y="128"/>
                </a:cubicBezTo>
                <a:cubicBezTo>
                  <a:pt x="83" y="133"/>
                  <a:pt x="71" y="134"/>
                  <a:pt x="64" y="134"/>
                </a:cubicBezTo>
                <a:cubicBezTo>
                  <a:pt x="64" y="134"/>
                  <a:pt x="63" y="134"/>
                  <a:pt x="63" y="134"/>
                </a:cubicBezTo>
                <a:cubicBezTo>
                  <a:pt x="58" y="134"/>
                  <a:pt x="58" y="134"/>
                  <a:pt x="58" y="134"/>
                </a:cubicBezTo>
                <a:cubicBezTo>
                  <a:pt x="58" y="134"/>
                  <a:pt x="57" y="134"/>
                  <a:pt x="57" y="134"/>
                </a:cubicBezTo>
                <a:cubicBezTo>
                  <a:pt x="52" y="134"/>
                  <a:pt x="43" y="133"/>
                  <a:pt x="33" y="130"/>
                </a:cubicBezTo>
                <a:cubicBezTo>
                  <a:pt x="24" y="127"/>
                  <a:pt x="14" y="122"/>
                  <a:pt x="7" y="112"/>
                </a:cubicBezTo>
                <a:cubicBezTo>
                  <a:pt x="3" y="106"/>
                  <a:pt x="0" y="97"/>
                  <a:pt x="0" y="87"/>
                </a:cubicBezTo>
                <a:cubicBezTo>
                  <a:pt x="0" y="87"/>
                  <a:pt x="0" y="86"/>
                  <a:pt x="0" y="85"/>
                </a:cubicBezTo>
                <a:cubicBezTo>
                  <a:pt x="0" y="82"/>
                  <a:pt x="1" y="72"/>
                  <a:pt x="6" y="61"/>
                </a:cubicBezTo>
                <a:cubicBezTo>
                  <a:pt x="11" y="51"/>
                  <a:pt x="20" y="40"/>
                  <a:pt x="37" y="32"/>
                </a:cubicBezTo>
                <a:cubicBezTo>
                  <a:pt x="37" y="32"/>
                  <a:pt x="37" y="31"/>
                  <a:pt x="37" y="31"/>
                </a:cubicBezTo>
                <a:cubicBezTo>
                  <a:pt x="37" y="29"/>
                  <a:pt x="37" y="28"/>
                  <a:pt x="38" y="28"/>
                </a:cubicBezTo>
                <a:cubicBezTo>
                  <a:pt x="37" y="27"/>
                  <a:pt x="37" y="26"/>
                  <a:pt x="37" y="24"/>
                </a:cubicBezTo>
                <a:cubicBezTo>
                  <a:pt x="37" y="23"/>
                  <a:pt x="37" y="23"/>
                  <a:pt x="38" y="22"/>
                </a:cubicBezTo>
                <a:cubicBezTo>
                  <a:pt x="35" y="18"/>
                  <a:pt x="30" y="14"/>
                  <a:pt x="25" y="12"/>
                </a:cubicBezTo>
                <a:cubicBezTo>
                  <a:pt x="24" y="12"/>
                  <a:pt x="23" y="11"/>
                  <a:pt x="23" y="10"/>
                </a:cubicBezTo>
                <a:cubicBezTo>
                  <a:pt x="23" y="9"/>
                  <a:pt x="23" y="8"/>
                  <a:pt x="24" y="7"/>
                </a:cubicBezTo>
                <a:cubicBezTo>
                  <a:pt x="24" y="7"/>
                  <a:pt x="28" y="2"/>
                  <a:pt x="36" y="2"/>
                </a:cubicBezTo>
                <a:cubicBezTo>
                  <a:pt x="38" y="2"/>
                  <a:pt x="40" y="2"/>
                  <a:pt x="42" y="3"/>
                </a:cubicBezTo>
                <a:cubicBezTo>
                  <a:pt x="43" y="2"/>
                  <a:pt x="46" y="0"/>
                  <a:pt x="50" y="0"/>
                </a:cubicBezTo>
                <a:cubicBezTo>
                  <a:pt x="53" y="0"/>
                  <a:pt x="57" y="1"/>
                  <a:pt x="61" y="3"/>
                </a:cubicBezTo>
                <a:cubicBezTo>
                  <a:pt x="64" y="1"/>
                  <a:pt x="68" y="0"/>
                  <a:pt x="71" y="0"/>
                </a:cubicBezTo>
                <a:cubicBezTo>
                  <a:pt x="75" y="0"/>
                  <a:pt x="78" y="2"/>
                  <a:pt x="79" y="3"/>
                </a:cubicBezTo>
                <a:cubicBezTo>
                  <a:pt x="81" y="2"/>
                  <a:pt x="84" y="2"/>
                  <a:pt x="85" y="2"/>
                </a:cubicBezTo>
                <a:cubicBezTo>
                  <a:pt x="93" y="2"/>
                  <a:pt x="97" y="7"/>
                  <a:pt x="97" y="7"/>
                </a:cubicBezTo>
                <a:cubicBezTo>
                  <a:pt x="98" y="8"/>
                  <a:pt x="98" y="9"/>
                  <a:pt x="98" y="10"/>
                </a:cubicBezTo>
                <a:cubicBezTo>
                  <a:pt x="98" y="11"/>
                  <a:pt x="97" y="12"/>
                  <a:pt x="96" y="12"/>
                </a:cubicBezTo>
                <a:cubicBezTo>
                  <a:pt x="91" y="14"/>
                  <a:pt x="87" y="18"/>
                  <a:pt x="84" y="22"/>
                </a:cubicBezTo>
                <a:cubicBezTo>
                  <a:pt x="84" y="23"/>
                  <a:pt x="85" y="23"/>
                  <a:pt x="85" y="24"/>
                </a:cubicBezTo>
                <a:cubicBezTo>
                  <a:pt x="85" y="26"/>
                  <a:pt x="84" y="27"/>
                  <a:pt x="83" y="28"/>
                </a:cubicBezTo>
                <a:cubicBezTo>
                  <a:pt x="84" y="28"/>
                  <a:pt x="85" y="29"/>
                  <a:pt x="85" y="31"/>
                </a:cubicBezTo>
                <a:cubicBezTo>
                  <a:pt x="85" y="31"/>
                  <a:pt x="84" y="32"/>
                  <a:pt x="84" y="32"/>
                </a:cubicBezTo>
                <a:cubicBezTo>
                  <a:pt x="101" y="40"/>
                  <a:pt x="110" y="51"/>
                  <a:pt x="115" y="61"/>
                </a:cubicBezTo>
                <a:cubicBezTo>
                  <a:pt x="120" y="72"/>
                  <a:pt x="121" y="82"/>
                  <a:pt x="121" y="85"/>
                </a:cubicBezTo>
                <a:cubicBezTo>
                  <a:pt x="121" y="86"/>
                  <a:pt x="121" y="87"/>
                  <a:pt x="121" y="87"/>
                </a:cubicBezTo>
                <a:cubicBezTo>
                  <a:pt x="121" y="89"/>
                  <a:pt x="121" y="91"/>
                  <a:pt x="121" y="93"/>
                </a:cubicBezTo>
                <a:cubicBezTo>
                  <a:pt x="114" y="93"/>
                  <a:pt x="114" y="93"/>
                  <a:pt x="114" y="93"/>
                </a:cubicBezTo>
                <a:cubicBezTo>
                  <a:pt x="114" y="91"/>
                  <a:pt x="114" y="89"/>
                  <a:pt x="114" y="87"/>
                </a:cubicBezTo>
                <a:cubicBezTo>
                  <a:pt x="114" y="87"/>
                  <a:pt x="114" y="87"/>
                  <a:pt x="114" y="87"/>
                </a:cubicBezTo>
                <a:cubicBezTo>
                  <a:pt x="114" y="86"/>
                  <a:pt x="114" y="86"/>
                  <a:pt x="114" y="86"/>
                </a:cubicBezTo>
                <a:cubicBezTo>
                  <a:pt x="114" y="86"/>
                  <a:pt x="114" y="86"/>
                  <a:pt x="114" y="86"/>
                </a:cubicBezTo>
                <a:cubicBezTo>
                  <a:pt x="114" y="86"/>
                  <a:pt x="114" y="86"/>
                  <a:pt x="114" y="85"/>
                </a:cubicBezTo>
                <a:cubicBezTo>
                  <a:pt x="114" y="82"/>
                  <a:pt x="114" y="74"/>
                  <a:pt x="109" y="64"/>
                </a:cubicBezTo>
                <a:cubicBezTo>
                  <a:pt x="104" y="55"/>
                  <a:pt x="95" y="45"/>
                  <a:pt x="79" y="37"/>
                </a:cubicBezTo>
                <a:cubicBezTo>
                  <a:pt x="61" y="37"/>
                  <a:pt x="61" y="37"/>
                  <a:pt x="61" y="37"/>
                </a:cubicBezTo>
                <a:cubicBezTo>
                  <a:pt x="60" y="37"/>
                  <a:pt x="60" y="37"/>
                  <a:pt x="60" y="37"/>
                </a:cubicBezTo>
                <a:cubicBezTo>
                  <a:pt x="43" y="37"/>
                  <a:pt x="43" y="37"/>
                  <a:pt x="43" y="37"/>
                </a:cubicBezTo>
                <a:cubicBezTo>
                  <a:pt x="26" y="45"/>
                  <a:pt x="17" y="55"/>
                  <a:pt x="12" y="64"/>
                </a:cubicBezTo>
                <a:cubicBezTo>
                  <a:pt x="8" y="74"/>
                  <a:pt x="7" y="82"/>
                  <a:pt x="7" y="85"/>
                </a:cubicBezTo>
                <a:cubicBezTo>
                  <a:pt x="7" y="86"/>
                  <a:pt x="7" y="86"/>
                  <a:pt x="7" y="86"/>
                </a:cubicBezTo>
                <a:cubicBezTo>
                  <a:pt x="7" y="86"/>
                  <a:pt x="7" y="86"/>
                  <a:pt x="7" y="86"/>
                </a:cubicBezTo>
                <a:cubicBezTo>
                  <a:pt x="7" y="87"/>
                  <a:pt x="7" y="87"/>
                  <a:pt x="7" y="87"/>
                </a:cubicBezTo>
                <a:cubicBezTo>
                  <a:pt x="7" y="87"/>
                  <a:pt x="7" y="87"/>
                  <a:pt x="7" y="87"/>
                </a:cubicBezTo>
                <a:cubicBezTo>
                  <a:pt x="7" y="96"/>
                  <a:pt x="10" y="103"/>
                  <a:pt x="13" y="108"/>
                </a:cubicBezTo>
                <a:cubicBezTo>
                  <a:pt x="17" y="114"/>
                  <a:pt x="22" y="118"/>
                  <a:pt x="27" y="120"/>
                </a:cubicBezTo>
                <a:cubicBezTo>
                  <a:pt x="38" y="126"/>
                  <a:pt x="51" y="127"/>
                  <a:pt x="57" y="127"/>
                </a:cubicBezTo>
                <a:cubicBezTo>
                  <a:pt x="57" y="127"/>
                  <a:pt x="58" y="127"/>
                  <a:pt x="58" y="127"/>
                </a:cubicBezTo>
                <a:cubicBezTo>
                  <a:pt x="58" y="127"/>
                  <a:pt x="58" y="127"/>
                  <a:pt x="58" y="127"/>
                </a:cubicBezTo>
                <a:cubicBezTo>
                  <a:pt x="63" y="127"/>
                  <a:pt x="63" y="127"/>
                  <a:pt x="63" y="127"/>
                </a:cubicBezTo>
                <a:cubicBezTo>
                  <a:pt x="63" y="127"/>
                  <a:pt x="63" y="127"/>
                  <a:pt x="63" y="127"/>
                </a:cubicBezTo>
                <a:cubicBezTo>
                  <a:pt x="63" y="127"/>
                  <a:pt x="64" y="127"/>
                  <a:pt x="64" y="127"/>
                </a:cubicBezTo>
                <a:cubicBezTo>
                  <a:pt x="69" y="127"/>
                  <a:pt x="77" y="126"/>
                  <a:pt x="86" y="124"/>
                </a:cubicBezTo>
                <a:cubicBezTo>
                  <a:pt x="88" y="123"/>
                  <a:pt x="90" y="122"/>
                  <a:pt x="92" y="121"/>
                </a:cubicBezTo>
                <a:cubicBezTo>
                  <a:pt x="92" y="122"/>
                  <a:pt x="92" y="122"/>
                  <a:pt x="92" y="123"/>
                </a:cubicBezTo>
                <a:close/>
                <a:moveTo>
                  <a:pt x="44" y="21"/>
                </a:moveTo>
                <a:cubicBezTo>
                  <a:pt x="77" y="21"/>
                  <a:pt x="77" y="21"/>
                  <a:pt x="77" y="21"/>
                </a:cubicBezTo>
                <a:cubicBezTo>
                  <a:pt x="80" y="17"/>
                  <a:pt x="84" y="12"/>
                  <a:pt x="90" y="9"/>
                </a:cubicBezTo>
                <a:cubicBezTo>
                  <a:pt x="88" y="8"/>
                  <a:pt x="87" y="8"/>
                  <a:pt x="85" y="8"/>
                </a:cubicBezTo>
                <a:cubicBezTo>
                  <a:pt x="84" y="8"/>
                  <a:pt x="82" y="8"/>
                  <a:pt x="80" y="9"/>
                </a:cubicBezTo>
                <a:cubicBezTo>
                  <a:pt x="79" y="10"/>
                  <a:pt x="78" y="9"/>
                  <a:pt x="77" y="8"/>
                </a:cubicBezTo>
                <a:cubicBezTo>
                  <a:pt x="77" y="8"/>
                  <a:pt x="77" y="8"/>
                  <a:pt x="77" y="8"/>
                </a:cubicBezTo>
                <a:cubicBezTo>
                  <a:pt x="77" y="8"/>
                  <a:pt x="77" y="8"/>
                  <a:pt x="76" y="8"/>
                </a:cubicBezTo>
                <a:cubicBezTo>
                  <a:pt x="76" y="8"/>
                  <a:pt x="76" y="8"/>
                  <a:pt x="75" y="7"/>
                </a:cubicBezTo>
                <a:cubicBezTo>
                  <a:pt x="74" y="7"/>
                  <a:pt x="73" y="6"/>
                  <a:pt x="71" y="6"/>
                </a:cubicBezTo>
                <a:cubicBezTo>
                  <a:pt x="69" y="6"/>
                  <a:pt x="66" y="7"/>
                  <a:pt x="62" y="9"/>
                </a:cubicBezTo>
                <a:cubicBezTo>
                  <a:pt x="61" y="9"/>
                  <a:pt x="60" y="9"/>
                  <a:pt x="59" y="9"/>
                </a:cubicBezTo>
                <a:cubicBezTo>
                  <a:pt x="55" y="7"/>
                  <a:pt x="53" y="6"/>
                  <a:pt x="50" y="6"/>
                </a:cubicBezTo>
                <a:cubicBezTo>
                  <a:pt x="47" y="6"/>
                  <a:pt x="45" y="8"/>
                  <a:pt x="44" y="8"/>
                </a:cubicBezTo>
                <a:cubicBezTo>
                  <a:pt x="44" y="8"/>
                  <a:pt x="44" y="8"/>
                  <a:pt x="44" y="8"/>
                </a:cubicBezTo>
                <a:cubicBezTo>
                  <a:pt x="44" y="9"/>
                  <a:pt x="42" y="10"/>
                  <a:pt x="41" y="9"/>
                </a:cubicBezTo>
                <a:cubicBezTo>
                  <a:pt x="39" y="8"/>
                  <a:pt x="37" y="8"/>
                  <a:pt x="36" y="8"/>
                </a:cubicBezTo>
                <a:cubicBezTo>
                  <a:pt x="34" y="8"/>
                  <a:pt x="33" y="8"/>
                  <a:pt x="31" y="9"/>
                </a:cubicBezTo>
                <a:cubicBezTo>
                  <a:pt x="37" y="12"/>
                  <a:pt x="41" y="17"/>
                  <a:pt x="44" y="2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6" name="Freeform 157"/>
          <p:cNvSpPr>
            <a:spLocks noEditPoints="1"/>
          </p:cNvSpPr>
          <p:nvPr/>
        </p:nvSpPr>
        <p:spPr bwMode="auto">
          <a:xfrm>
            <a:off x="1310552" y="1681481"/>
            <a:ext cx="441325" cy="304800"/>
          </a:xfrm>
          <a:custGeom>
            <a:avLst/>
            <a:gdLst>
              <a:gd name="T0" fmla="*/ 16 w 140"/>
              <a:gd name="T1" fmla="*/ 47 h 96"/>
              <a:gd name="T2" fmla="*/ 16 w 140"/>
              <a:gd name="T3" fmla="*/ 43 h 96"/>
              <a:gd name="T4" fmla="*/ 22 w 140"/>
              <a:gd name="T5" fmla="*/ 45 h 96"/>
              <a:gd name="T6" fmla="*/ 23 w 140"/>
              <a:gd name="T7" fmla="*/ 45 h 96"/>
              <a:gd name="T8" fmla="*/ 22 w 140"/>
              <a:gd name="T9" fmla="*/ 46 h 96"/>
              <a:gd name="T10" fmla="*/ 24 w 140"/>
              <a:gd name="T11" fmla="*/ 45 h 96"/>
              <a:gd name="T12" fmla="*/ 26 w 140"/>
              <a:gd name="T13" fmla="*/ 44 h 96"/>
              <a:gd name="T14" fmla="*/ 24 w 140"/>
              <a:gd name="T15" fmla="*/ 45 h 96"/>
              <a:gd name="T16" fmla="*/ 24 w 140"/>
              <a:gd name="T17" fmla="*/ 44 h 96"/>
              <a:gd name="T18" fmla="*/ 24 w 140"/>
              <a:gd name="T19" fmla="*/ 45 h 96"/>
              <a:gd name="T20" fmla="*/ 29 w 140"/>
              <a:gd name="T21" fmla="*/ 46 h 96"/>
              <a:gd name="T22" fmla="*/ 30 w 140"/>
              <a:gd name="T23" fmla="*/ 45 h 96"/>
              <a:gd name="T24" fmla="*/ 39 w 140"/>
              <a:gd name="T25" fmla="*/ 42 h 96"/>
              <a:gd name="T26" fmla="*/ 37 w 140"/>
              <a:gd name="T27" fmla="*/ 44 h 96"/>
              <a:gd name="T28" fmla="*/ 38 w 140"/>
              <a:gd name="T29" fmla="*/ 45 h 96"/>
              <a:gd name="T30" fmla="*/ 41 w 140"/>
              <a:gd name="T31" fmla="*/ 46 h 96"/>
              <a:gd name="T32" fmla="*/ 41 w 140"/>
              <a:gd name="T33" fmla="*/ 43 h 96"/>
              <a:gd name="T34" fmla="*/ 45 w 140"/>
              <a:gd name="T35" fmla="*/ 46 h 96"/>
              <a:gd name="T36" fmla="*/ 48 w 140"/>
              <a:gd name="T37" fmla="*/ 44 h 96"/>
              <a:gd name="T38" fmla="*/ 45 w 140"/>
              <a:gd name="T39" fmla="*/ 44 h 96"/>
              <a:gd name="T40" fmla="*/ 50 w 140"/>
              <a:gd name="T41" fmla="*/ 46 h 96"/>
              <a:gd name="T42" fmla="*/ 51 w 140"/>
              <a:gd name="T43" fmla="*/ 44 h 96"/>
              <a:gd name="T44" fmla="*/ 49 w 140"/>
              <a:gd name="T45" fmla="*/ 42 h 96"/>
              <a:gd name="T46" fmla="*/ 50 w 140"/>
              <a:gd name="T47" fmla="*/ 46 h 96"/>
              <a:gd name="T48" fmla="*/ 58 w 140"/>
              <a:gd name="T49" fmla="*/ 46 h 96"/>
              <a:gd name="T50" fmla="*/ 60 w 140"/>
              <a:gd name="T51" fmla="*/ 43 h 96"/>
              <a:gd name="T52" fmla="*/ 60 w 140"/>
              <a:gd name="T53" fmla="*/ 45 h 96"/>
              <a:gd name="T54" fmla="*/ 64 w 140"/>
              <a:gd name="T55" fmla="*/ 44 h 96"/>
              <a:gd name="T56" fmla="*/ 64 w 140"/>
              <a:gd name="T57" fmla="*/ 42 h 96"/>
              <a:gd name="T58" fmla="*/ 62 w 140"/>
              <a:gd name="T59" fmla="*/ 45 h 96"/>
              <a:gd name="T60" fmla="*/ 65 w 140"/>
              <a:gd name="T61" fmla="*/ 46 h 96"/>
              <a:gd name="T62" fmla="*/ 68 w 140"/>
              <a:gd name="T63" fmla="*/ 44 h 96"/>
              <a:gd name="T64" fmla="*/ 66 w 140"/>
              <a:gd name="T65" fmla="*/ 44 h 96"/>
              <a:gd name="T66" fmla="*/ 72 w 140"/>
              <a:gd name="T67" fmla="*/ 43 h 96"/>
              <a:gd name="T68" fmla="*/ 70 w 140"/>
              <a:gd name="T69" fmla="*/ 43 h 96"/>
              <a:gd name="T70" fmla="*/ 72 w 140"/>
              <a:gd name="T71" fmla="*/ 46 h 96"/>
              <a:gd name="T72" fmla="*/ 80 w 140"/>
              <a:gd name="T73" fmla="*/ 46 h 96"/>
              <a:gd name="T74" fmla="*/ 79 w 140"/>
              <a:gd name="T75" fmla="*/ 46 h 96"/>
              <a:gd name="T76" fmla="*/ 80 w 140"/>
              <a:gd name="T77" fmla="*/ 46 h 96"/>
              <a:gd name="T78" fmla="*/ 84 w 140"/>
              <a:gd name="T79" fmla="*/ 46 h 96"/>
              <a:gd name="T80" fmla="*/ 83 w 140"/>
              <a:gd name="T81" fmla="*/ 46 h 96"/>
              <a:gd name="T82" fmla="*/ 83 w 140"/>
              <a:gd name="T83" fmla="*/ 46 h 96"/>
              <a:gd name="T84" fmla="*/ 88 w 140"/>
              <a:gd name="T85" fmla="*/ 47 h 96"/>
              <a:gd name="T86" fmla="*/ 85 w 140"/>
              <a:gd name="T87" fmla="*/ 46 h 96"/>
              <a:gd name="T88" fmla="*/ 87 w 140"/>
              <a:gd name="T89" fmla="*/ 43 h 96"/>
              <a:gd name="T90" fmla="*/ 91 w 140"/>
              <a:gd name="T91" fmla="*/ 47 h 96"/>
              <a:gd name="T92" fmla="*/ 89 w 140"/>
              <a:gd name="T93" fmla="*/ 45 h 96"/>
              <a:gd name="T94" fmla="*/ 90 w 140"/>
              <a:gd name="T95" fmla="*/ 45 h 96"/>
              <a:gd name="T96" fmla="*/ 97 w 140"/>
              <a:gd name="T97" fmla="*/ 81 h 96"/>
              <a:gd name="T98" fmla="*/ 94 w 140"/>
              <a:gd name="T99" fmla="*/ 42 h 96"/>
              <a:gd name="T100" fmla="*/ 125 w 140"/>
              <a:gd name="T101" fmla="*/ 39 h 96"/>
              <a:gd name="T102" fmla="*/ 105 w 140"/>
              <a:gd name="T103" fmla="*/ 43 h 96"/>
              <a:gd name="T104" fmla="*/ 126 w 140"/>
              <a:gd name="T105" fmla="*/ 76 h 96"/>
              <a:gd name="T106" fmla="*/ 4 w 140"/>
              <a:gd name="T107" fmla="*/ 24 h 96"/>
              <a:gd name="T108" fmla="*/ 100 w 140"/>
              <a:gd name="T109" fmla="*/ 0 h 96"/>
              <a:gd name="T110" fmla="*/ 0 w 140"/>
              <a:gd name="T111" fmla="*/ 73 h 96"/>
              <a:gd name="T112" fmla="*/ 100 w 140"/>
              <a:gd name="T113"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96">
                <a:moveTo>
                  <a:pt x="11" y="47"/>
                </a:moveTo>
                <a:cubicBezTo>
                  <a:pt x="8" y="45"/>
                  <a:pt x="8" y="45"/>
                  <a:pt x="8" y="45"/>
                </a:cubicBezTo>
                <a:cubicBezTo>
                  <a:pt x="11" y="42"/>
                  <a:pt x="11" y="42"/>
                  <a:pt x="11" y="42"/>
                </a:cubicBezTo>
                <a:lnTo>
                  <a:pt x="11" y="47"/>
                </a:lnTo>
                <a:close/>
                <a:moveTo>
                  <a:pt x="16" y="46"/>
                </a:moveTo>
                <a:cubicBezTo>
                  <a:pt x="16" y="46"/>
                  <a:pt x="16" y="46"/>
                  <a:pt x="16" y="46"/>
                </a:cubicBezTo>
                <a:cubicBezTo>
                  <a:pt x="16" y="46"/>
                  <a:pt x="16" y="46"/>
                  <a:pt x="16" y="46"/>
                </a:cubicBezTo>
                <a:cubicBezTo>
                  <a:pt x="16" y="46"/>
                  <a:pt x="16" y="46"/>
                  <a:pt x="16" y="46"/>
                </a:cubicBezTo>
                <a:cubicBezTo>
                  <a:pt x="16" y="47"/>
                  <a:pt x="16" y="47"/>
                  <a:pt x="16" y="47"/>
                </a:cubicBezTo>
                <a:cubicBezTo>
                  <a:pt x="18" y="47"/>
                  <a:pt x="18" y="47"/>
                  <a:pt x="18" y="47"/>
                </a:cubicBezTo>
                <a:cubicBezTo>
                  <a:pt x="18" y="47"/>
                  <a:pt x="18" y="47"/>
                  <a:pt x="19" y="46"/>
                </a:cubicBezTo>
                <a:cubicBezTo>
                  <a:pt x="19" y="46"/>
                  <a:pt x="19" y="46"/>
                  <a:pt x="19" y="46"/>
                </a:cubicBezTo>
                <a:cubicBezTo>
                  <a:pt x="19" y="46"/>
                  <a:pt x="19" y="46"/>
                  <a:pt x="19" y="46"/>
                </a:cubicBezTo>
                <a:cubicBezTo>
                  <a:pt x="18" y="46"/>
                  <a:pt x="18" y="46"/>
                  <a:pt x="18" y="46"/>
                </a:cubicBezTo>
                <a:cubicBezTo>
                  <a:pt x="18" y="46"/>
                  <a:pt x="18" y="46"/>
                  <a:pt x="18" y="46"/>
                </a:cubicBezTo>
                <a:cubicBezTo>
                  <a:pt x="18" y="42"/>
                  <a:pt x="18" y="42"/>
                  <a:pt x="18" y="42"/>
                </a:cubicBezTo>
                <a:cubicBezTo>
                  <a:pt x="16" y="43"/>
                  <a:pt x="16" y="43"/>
                  <a:pt x="16" y="43"/>
                </a:cubicBezTo>
                <a:cubicBezTo>
                  <a:pt x="16" y="43"/>
                  <a:pt x="16" y="43"/>
                  <a:pt x="16" y="43"/>
                </a:cubicBezTo>
                <a:cubicBezTo>
                  <a:pt x="16" y="43"/>
                  <a:pt x="16" y="43"/>
                  <a:pt x="16" y="43"/>
                </a:cubicBezTo>
                <a:cubicBezTo>
                  <a:pt x="16" y="43"/>
                  <a:pt x="16" y="43"/>
                  <a:pt x="16" y="43"/>
                </a:cubicBezTo>
                <a:cubicBezTo>
                  <a:pt x="16" y="43"/>
                  <a:pt x="16" y="43"/>
                  <a:pt x="16" y="43"/>
                </a:cubicBezTo>
                <a:cubicBezTo>
                  <a:pt x="16" y="43"/>
                  <a:pt x="16" y="43"/>
                  <a:pt x="16" y="43"/>
                </a:cubicBezTo>
                <a:cubicBezTo>
                  <a:pt x="17" y="43"/>
                  <a:pt x="17" y="43"/>
                  <a:pt x="17" y="43"/>
                </a:cubicBezTo>
                <a:cubicBezTo>
                  <a:pt x="17" y="46"/>
                  <a:pt x="17" y="46"/>
                  <a:pt x="17" y="46"/>
                </a:cubicBezTo>
                <a:lnTo>
                  <a:pt x="16" y="46"/>
                </a:lnTo>
                <a:close/>
                <a:moveTo>
                  <a:pt x="22" y="46"/>
                </a:moveTo>
                <a:cubicBezTo>
                  <a:pt x="22" y="45"/>
                  <a:pt x="22" y="45"/>
                  <a:pt x="22" y="45"/>
                </a:cubicBezTo>
                <a:cubicBezTo>
                  <a:pt x="22" y="45"/>
                  <a:pt x="22" y="45"/>
                  <a:pt x="22" y="45"/>
                </a:cubicBezTo>
                <a:cubicBezTo>
                  <a:pt x="21" y="45"/>
                  <a:pt x="21" y="45"/>
                  <a:pt x="21" y="45"/>
                </a:cubicBezTo>
                <a:cubicBezTo>
                  <a:pt x="21" y="45"/>
                  <a:pt x="21" y="45"/>
                  <a:pt x="20" y="45"/>
                </a:cubicBezTo>
                <a:cubicBezTo>
                  <a:pt x="20" y="44"/>
                  <a:pt x="20" y="44"/>
                  <a:pt x="20" y="44"/>
                </a:cubicBezTo>
                <a:cubicBezTo>
                  <a:pt x="20" y="43"/>
                  <a:pt x="20" y="43"/>
                  <a:pt x="20" y="43"/>
                </a:cubicBezTo>
                <a:cubicBezTo>
                  <a:pt x="20" y="42"/>
                  <a:pt x="21" y="42"/>
                  <a:pt x="21" y="42"/>
                </a:cubicBezTo>
                <a:cubicBezTo>
                  <a:pt x="22" y="42"/>
                  <a:pt x="22" y="42"/>
                  <a:pt x="22" y="43"/>
                </a:cubicBezTo>
                <a:cubicBezTo>
                  <a:pt x="22" y="43"/>
                  <a:pt x="22" y="43"/>
                  <a:pt x="23" y="43"/>
                </a:cubicBezTo>
                <a:cubicBezTo>
                  <a:pt x="23" y="44"/>
                  <a:pt x="23" y="44"/>
                  <a:pt x="23" y="45"/>
                </a:cubicBezTo>
                <a:cubicBezTo>
                  <a:pt x="23" y="45"/>
                  <a:pt x="22" y="46"/>
                  <a:pt x="22" y="46"/>
                </a:cubicBezTo>
                <a:cubicBezTo>
                  <a:pt x="22" y="46"/>
                  <a:pt x="21" y="47"/>
                  <a:pt x="21" y="47"/>
                </a:cubicBezTo>
                <a:cubicBezTo>
                  <a:pt x="20" y="47"/>
                  <a:pt x="20" y="47"/>
                  <a:pt x="20" y="46"/>
                </a:cubicBezTo>
                <a:cubicBezTo>
                  <a:pt x="20" y="46"/>
                  <a:pt x="20" y="46"/>
                  <a:pt x="20" y="46"/>
                </a:cubicBezTo>
                <a:cubicBezTo>
                  <a:pt x="20" y="46"/>
                  <a:pt x="20" y="46"/>
                  <a:pt x="20" y="46"/>
                </a:cubicBezTo>
                <a:cubicBezTo>
                  <a:pt x="20" y="46"/>
                  <a:pt x="20" y="46"/>
                  <a:pt x="20" y="46"/>
                </a:cubicBezTo>
                <a:cubicBezTo>
                  <a:pt x="20" y="46"/>
                  <a:pt x="20" y="46"/>
                  <a:pt x="20" y="46"/>
                </a:cubicBezTo>
                <a:cubicBezTo>
                  <a:pt x="20" y="46"/>
                  <a:pt x="21" y="46"/>
                  <a:pt x="21" y="46"/>
                </a:cubicBezTo>
                <a:cubicBezTo>
                  <a:pt x="21" y="46"/>
                  <a:pt x="21" y="46"/>
                  <a:pt x="22" y="46"/>
                </a:cubicBezTo>
                <a:close/>
                <a:moveTo>
                  <a:pt x="22" y="44"/>
                </a:moveTo>
                <a:cubicBezTo>
                  <a:pt x="22" y="43"/>
                  <a:pt x="22" y="43"/>
                  <a:pt x="22" y="43"/>
                </a:cubicBezTo>
                <a:cubicBezTo>
                  <a:pt x="22" y="43"/>
                  <a:pt x="21" y="43"/>
                  <a:pt x="21" y="43"/>
                </a:cubicBezTo>
                <a:cubicBezTo>
                  <a:pt x="21" y="43"/>
                  <a:pt x="21" y="43"/>
                  <a:pt x="21" y="43"/>
                </a:cubicBezTo>
                <a:cubicBezTo>
                  <a:pt x="21" y="43"/>
                  <a:pt x="21" y="43"/>
                  <a:pt x="21" y="44"/>
                </a:cubicBezTo>
                <a:cubicBezTo>
                  <a:pt x="21" y="44"/>
                  <a:pt x="21" y="44"/>
                  <a:pt x="21" y="44"/>
                </a:cubicBezTo>
                <a:cubicBezTo>
                  <a:pt x="21" y="44"/>
                  <a:pt x="21" y="45"/>
                  <a:pt x="21" y="45"/>
                </a:cubicBezTo>
                <a:cubicBezTo>
                  <a:pt x="21" y="45"/>
                  <a:pt x="22" y="44"/>
                  <a:pt x="22" y="44"/>
                </a:cubicBezTo>
                <a:close/>
                <a:moveTo>
                  <a:pt x="24" y="45"/>
                </a:moveTo>
                <a:cubicBezTo>
                  <a:pt x="24" y="45"/>
                  <a:pt x="24" y="45"/>
                  <a:pt x="24" y="44"/>
                </a:cubicBezTo>
                <a:cubicBezTo>
                  <a:pt x="24" y="44"/>
                  <a:pt x="24" y="44"/>
                  <a:pt x="24" y="44"/>
                </a:cubicBezTo>
                <a:cubicBezTo>
                  <a:pt x="24" y="44"/>
                  <a:pt x="24" y="44"/>
                  <a:pt x="24" y="43"/>
                </a:cubicBezTo>
                <a:cubicBezTo>
                  <a:pt x="24" y="43"/>
                  <a:pt x="24" y="43"/>
                  <a:pt x="24" y="43"/>
                </a:cubicBezTo>
                <a:cubicBezTo>
                  <a:pt x="24" y="42"/>
                  <a:pt x="25" y="42"/>
                  <a:pt x="25" y="42"/>
                </a:cubicBezTo>
                <a:cubicBezTo>
                  <a:pt x="26" y="42"/>
                  <a:pt x="26" y="42"/>
                  <a:pt x="26" y="43"/>
                </a:cubicBezTo>
                <a:cubicBezTo>
                  <a:pt x="26" y="43"/>
                  <a:pt x="26" y="43"/>
                  <a:pt x="26" y="43"/>
                </a:cubicBezTo>
                <a:cubicBezTo>
                  <a:pt x="26" y="44"/>
                  <a:pt x="26" y="44"/>
                  <a:pt x="26" y="44"/>
                </a:cubicBezTo>
                <a:cubicBezTo>
                  <a:pt x="26" y="44"/>
                  <a:pt x="26" y="44"/>
                  <a:pt x="26" y="44"/>
                </a:cubicBezTo>
                <a:cubicBezTo>
                  <a:pt x="26" y="45"/>
                  <a:pt x="26" y="45"/>
                  <a:pt x="26" y="45"/>
                </a:cubicBezTo>
                <a:cubicBezTo>
                  <a:pt x="27" y="45"/>
                  <a:pt x="27" y="45"/>
                  <a:pt x="27" y="45"/>
                </a:cubicBezTo>
                <a:cubicBezTo>
                  <a:pt x="27" y="46"/>
                  <a:pt x="27" y="46"/>
                  <a:pt x="26" y="46"/>
                </a:cubicBezTo>
                <a:cubicBezTo>
                  <a:pt x="26" y="46"/>
                  <a:pt x="26" y="46"/>
                  <a:pt x="26" y="46"/>
                </a:cubicBezTo>
                <a:cubicBezTo>
                  <a:pt x="26" y="47"/>
                  <a:pt x="25" y="47"/>
                  <a:pt x="25" y="47"/>
                </a:cubicBezTo>
                <a:cubicBezTo>
                  <a:pt x="25" y="47"/>
                  <a:pt x="25" y="47"/>
                  <a:pt x="24" y="46"/>
                </a:cubicBezTo>
                <a:cubicBezTo>
                  <a:pt x="24" y="46"/>
                  <a:pt x="24" y="46"/>
                  <a:pt x="24" y="46"/>
                </a:cubicBezTo>
                <a:cubicBezTo>
                  <a:pt x="24" y="46"/>
                  <a:pt x="24" y="46"/>
                  <a:pt x="24" y="45"/>
                </a:cubicBezTo>
                <a:cubicBezTo>
                  <a:pt x="24" y="45"/>
                  <a:pt x="24" y="45"/>
                  <a:pt x="24" y="45"/>
                </a:cubicBezTo>
                <a:close/>
                <a:moveTo>
                  <a:pt x="24" y="44"/>
                </a:moveTo>
                <a:cubicBezTo>
                  <a:pt x="24" y="44"/>
                  <a:pt x="24" y="44"/>
                  <a:pt x="25" y="44"/>
                </a:cubicBezTo>
                <a:cubicBezTo>
                  <a:pt x="25" y="44"/>
                  <a:pt x="25" y="44"/>
                  <a:pt x="25" y="44"/>
                </a:cubicBezTo>
                <a:cubicBezTo>
                  <a:pt x="25" y="44"/>
                  <a:pt x="25" y="44"/>
                  <a:pt x="26" y="44"/>
                </a:cubicBezTo>
                <a:cubicBezTo>
                  <a:pt x="26" y="44"/>
                  <a:pt x="26" y="44"/>
                  <a:pt x="26" y="44"/>
                </a:cubicBezTo>
                <a:cubicBezTo>
                  <a:pt x="26" y="43"/>
                  <a:pt x="26" y="43"/>
                  <a:pt x="26" y="43"/>
                </a:cubicBezTo>
                <a:cubicBezTo>
                  <a:pt x="25" y="43"/>
                  <a:pt x="25" y="43"/>
                  <a:pt x="25" y="43"/>
                </a:cubicBezTo>
                <a:cubicBezTo>
                  <a:pt x="25" y="43"/>
                  <a:pt x="25" y="43"/>
                  <a:pt x="25" y="43"/>
                </a:cubicBezTo>
                <a:cubicBezTo>
                  <a:pt x="24" y="43"/>
                  <a:pt x="24" y="43"/>
                  <a:pt x="24" y="44"/>
                </a:cubicBezTo>
                <a:close/>
                <a:moveTo>
                  <a:pt x="24" y="45"/>
                </a:moveTo>
                <a:cubicBezTo>
                  <a:pt x="24" y="46"/>
                  <a:pt x="24" y="46"/>
                  <a:pt x="25" y="46"/>
                </a:cubicBezTo>
                <a:cubicBezTo>
                  <a:pt x="25" y="46"/>
                  <a:pt x="25" y="46"/>
                  <a:pt x="25" y="46"/>
                </a:cubicBezTo>
                <a:cubicBezTo>
                  <a:pt x="25" y="46"/>
                  <a:pt x="26" y="46"/>
                  <a:pt x="26" y="46"/>
                </a:cubicBezTo>
                <a:cubicBezTo>
                  <a:pt x="26" y="46"/>
                  <a:pt x="26" y="46"/>
                  <a:pt x="26" y="45"/>
                </a:cubicBezTo>
                <a:cubicBezTo>
                  <a:pt x="26" y="45"/>
                  <a:pt x="26" y="45"/>
                  <a:pt x="26" y="45"/>
                </a:cubicBezTo>
                <a:cubicBezTo>
                  <a:pt x="26" y="45"/>
                  <a:pt x="25" y="45"/>
                  <a:pt x="25" y="45"/>
                </a:cubicBezTo>
                <a:cubicBezTo>
                  <a:pt x="25" y="45"/>
                  <a:pt x="25" y="45"/>
                  <a:pt x="25" y="45"/>
                </a:cubicBezTo>
                <a:cubicBezTo>
                  <a:pt x="24" y="45"/>
                  <a:pt x="24" y="45"/>
                  <a:pt x="24" y="45"/>
                </a:cubicBezTo>
                <a:close/>
                <a:moveTo>
                  <a:pt x="30" y="46"/>
                </a:moveTo>
                <a:cubicBezTo>
                  <a:pt x="30" y="46"/>
                  <a:pt x="30" y="46"/>
                  <a:pt x="30" y="46"/>
                </a:cubicBezTo>
                <a:cubicBezTo>
                  <a:pt x="30" y="46"/>
                  <a:pt x="30" y="46"/>
                  <a:pt x="30" y="46"/>
                </a:cubicBezTo>
                <a:cubicBezTo>
                  <a:pt x="30" y="46"/>
                  <a:pt x="30" y="46"/>
                  <a:pt x="30" y="46"/>
                </a:cubicBezTo>
                <a:cubicBezTo>
                  <a:pt x="30" y="46"/>
                  <a:pt x="30" y="46"/>
                  <a:pt x="30" y="46"/>
                </a:cubicBezTo>
                <a:cubicBezTo>
                  <a:pt x="30" y="47"/>
                  <a:pt x="30" y="47"/>
                  <a:pt x="30" y="47"/>
                </a:cubicBezTo>
                <a:cubicBezTo>
                  <a:pt x="29" y="47"/>
                  <a:pt x="29" y="47"/>
                  <a:pt x="29" y="47"/>
                </a:cubicBezTo>
                <a:cubicBezTo>
                  <a:pt x="29" y="47"/>
                  <a:pt x="29" y="47"/>
                  <a:pt x="29" y="46"/>
                </a:cubicBezTo>
                <a:cubicBezTo>
                  <a:pt x="29" y="46"/>
                  <a:pt x="29" y="46"/>
                  <a:pt x="29" y="46"/>
                </a:cubicBezTo>
                <a:cubicBezTo>
                  <a:pt x="29" y="46"/>
                  <a:pt x="29" y="46"/>
                  <a:pt x="29" y="46"/>
                </a:cubicBezTo>
                <a:cubicBezTo>
                  <a:pt x="29" y="46"/>
                  <a:pt x="29" y="46"/>
                  <a:pt x="29" y="46"/>
                </a:cubicBezTo>
                <a:cubicBezTo>
                  <a:pt x="29" y="46"/>
                  <a:pt x="29" y="46"/>
                  <a:pt x="29" y="46"/>
                </a:cubicBezTo>
                <a:cubicBezTo>
                  <a:pt x="29" y="46"/>
                  <a:pt x="29" y="46"/>
                  <a:pt x="29" y="46"/>
                </a:cubicBezTo>
                <a:cubicBezTo>
                  <a:pt x="28" y="46"/>
                  <a:pt x="28" y="46"/>
                  <a:pt x="28" y="46"/>
                </a:cubicBezTo>
                <a:cubicBezTo>
                  <a:pt x="28" y="45"/>
                  <a:pt x="28" y="45"/>
                  <a:pt x="28" y="45"/>
                </a:cubicBezTo>
                <a:cubicBezTo>
                  <a:pt x="29" y="42"/>
                  <a:pt x="29" y="42"/>
                  <a:pt x="29" y="42"/>
                </a:cubicBezTo>
                <a:cubicBezTo>
                  <a:pt x="30" y="42"/>
                  <a:pt x="30" y="42"/>
                  <a:pt x="30" y="42"/>
                </a:cubicBezTo>
                <a:cubicBezTo>
                  <a:pt x="30" y="45"/>
                  <a:pt x="30" y="45"/>
                  <a:pt x="30" y="45"/>
                </a:cubicBezTo>
                <a:cubicBezTo>
                  <a:pt x="30" y="45"/>
                  <a:pt x="30" y="45"/>
                  <a:pt x="30" y="45"/>
                </a:cubicBezTo>
                <a:cubicBezTo>
                  <a:pt x="30" y="45"/>
                  <a:pt x="30" y="45"/>
                  <a:pt x="30" y="45"/>
                </a:cubicBezTo>
                <a:cubicBezTo>
                  <a:pt x="30" y="45"/>
                  <a:pt x="30" y="45"/>
                  <a:pt x="30" y="46"/>
                </a:cubicBezTo>
                <a:cubicBezTo>
                  <a:pt x="30" y="46"/>
                  <a:pt x="30" y="46"/>
                  <a:pt x="30" y="46"/>
                </a:cubicBezTo>
                <a:close/>
                <a:moveTo>
                  <a:pt x="29" y="43"/>
                </a:moveTo>
                <a:cubicBezTo>
                  <a:pt x="28" y="45"/>
                  <a:pt x="28" y="45"/>
                  <a:pt x="28" y="45"/>
                </a:cubicBezTo>
                <a:cubicBezTo>
                  <a:pt x="29" y="45"/>
                  <a:pt x="29" y="45"/>
                  <a:pt x="29" y="45"/>
                </a:cubicBezTo>
                <a:lnTo>
                  <a:pt x="29" y="43"/>
                </a:lnTo>
                <a:close/>
                <a:moveTo>
                  <a:pt x="39" y="42"/>
                </a:moveTo>
                <a:cubicBezTo>
                  <a:pt x="39" y="43"/>
                  <a:pt x="39" y="43"/>
                  <a:pt x="40" y="43"/>
                </a:cubicBezTo>
                <a:cubicBezTo>
                  <a:pt x="40" y="43"/>
                  <a:pt x="40" y="44"/>
                  <a:pt x="40" y="44"/>
                </a:cubicBezTo>
                <a:cubicBezTo>
                  <a:pt x="40" y="45"/>
                  <a:pt x="40" y="45"/>
                  <a:pt x="40" y="45"/>
                </a:cubicBezTo>
                <a:cubicBezTo>
                  <a:pt x="40" y="45"/>
                  <a:pt x="40" y="46"/>
                  <a:pt x="39" y="46"/>
                </a:cubicBezTo>
                <a:cubicBezTo>
                  <a:pt x="39" y="46"/>
                  <a:pt x="39" y="47"/>
                  <a:pt x="38" y="47"/>
                </a:cubicBezTo>
                <a:cubicBezTo>
                  <a:pt x="38" y="47"/>
                  <a:pt x="38" y="47"/>
                  <a:pt x="38" y="46"/>
                </a:cubicBezTo>
                <a:cubicBezTo>
                  <a:pt x="37" y="46"/>
                  <a:pt x="37" y="46"/>
                  <a:pt x="37" y="46"/>
                </a:cubicBezTo>
                <a:cubicBezTo>
                  <a:pt x="37" y="45"/>
                  <a:pt x="37" y="45"/>
                  <a:pt x="37" y="45"/>
                </a:cubicBezTo>
                <a:cubicBezTo>
                  <a:pt x="37" y="44"/>
                  <a:pt x="37" y="44"/>
                  <a:pt x="37" y="44"/>
                </a:cubicBezTo>
                <a:cubicBezTo>
                  <a:pt x="37" y="44"/>
                  <a:pt x="37" y="43"/>
                  <a:pt x="37" y="43"/>
                </a:cubicBezTo>
                <a:cubicBezTo>
                  <a:pt x="37" y="42"/>
                  <a:pt x="38" y="42"/>
                  <a:pt x="38" y="42"/>
                </a:cubicBezTo>
                <a:cubicBezTo>
                  <a:pt x="39" y="42"/>
                  <a:pt x="39" y="42"/>
                  <a:pt x="39" y="42"/>
                </a:cubicBezTo>
                <a:close/>
                <a:moveTo>
                  <a:pt x="39" y="44"/>
                </a:moveTo>
                <a:cubicBezTo>
                  <a:pt x="39" y="44"/>
                  <a:pt x="39" y="43"/>
                  <a:pt x="39" y="43"/>
                </a:cubicBezTo>
                <a:cubicBezTo>
                  <a:pt x="39" y="43"/>
                  <a:pt x="39" y="43"/>
                  <a:pt x="38" y="43"/>
                </a:cubicBezTo>
                <a:cubicBezTo>
                  <a:pt x="38" y="43"/>
                  <a:pt x="38" y="43"/>
                  <a:pt x="38" y="43"/>
                </a:cubicBezTo>
                <a:cubicBezTo>
                  <a:pt x="38" y="43"/>
                  <a:pt x="38" y="44"/>
                  <a:pt x="38" y="44"/>
                </a:cubicBezTo>
                <a:cubicBezTo>
                  <a:pt x="38" y="45"/>
                  <a:pt x="38" y="45"/>
                  <a:pt x="38" y="45"/>
                </a:cubicBezTo>
                <a:cubicBezTo>
                  <a:pt x="38" y="45"/>
                  <a:pt x="38" y="45"/>
                  <a:pt x="38" y="46"/>
                </a:cubicBezTo>
                <a:cubicBezTo>
                  <a:pt x="38" y="46"/>
                  <a:pt x="38" y="46"/>
                  <a:pt x="38" y="46"/>
                </a:cubicBezTo>
                <a:cubicBezTo>
                  <a:pt x="39" y="46"/>
                  <a:pt x="39" y="46"/>
                  <a:pt x="39" y="46"/>
                </a:cubicBezTo>
                <a:cubicBezTo>
                  <a:pt x="39" y="45"/>
                  <a:pt x="39" y="45"/>
                  <a:pt x="39" y="45"/>
                </a:cubicBezTo>
                <a:lnTo>
                  <a:pt x="39" y="44"/>
                </a:lnTo>
                <a:close/>
                <a:moveTo>
                  <a:pt x="41" y="46"/>
                </a:moveTo>
                <a:cubicBezTo>
                  <a:pt x="41" y="46"/>
                  <a:pt x="41" y="46"/>
                  <a:pt x="41" y="46"/>
                </a:cubicBezTo>
                <a:cubicBezTo>
                  <a:pt x="41" y="46"/>
                  <a:pt x="41" y="46"/>
                  <a:pt x="41" y="46"/>
                </a:cubicBezTo>
                <a:cubicBezTo>
                  <a:pt x="41" y="46"/>
                  <a:pt x="41" y="46"/>
                  <a:pt x="41" y="46"/>
                </a:cubicBezTo>
                <a:cubicBezTo>
                  <a:pt x="41" y="47"/>
                  <a:pt x="41" y="47"/>
                  <a:pt x="41" y="47"/>
                </a:cubicBezTo>
                <a:cubicBezTo>
                  <a:pt x="43" y="47"/>
                  <a:pt x="43" y="47"/>
                  <a:pt x="43" y="47"/>
                </a:cubicBezTo>
                <a:cubicBezTo>
                  <a:pt x="43" y="47"/>
                  <a:pt x="44" y="47"/>
                  <a:pt x="44" y="46"/>
                </a:cubicBezTo>
                <a:cubicBezTo>
                  <a:pt x="44" y="46"/>
                  <a:pt x="44" y="46"/>
                  <a:pt x="44" y="46"/>
                </a:cubicBezTo>
                <a:cubicBezTo>
                  <a:pt x="44" y="46"/>
                  <a:pt x="44" y="46"/>
                  <a:pt x="44" y="46"/>
                </a:cubicBezTo>
                <a:cubicBezTo>
                  <a:pt x="44" y="46"/>
                  <a:pt x="43" y="46"/>
                  <a:pt x="43" y="46"/>
                </a:cubicBezTo>
                <a:cubicBezTo>
                  <a:pt x="43" y="46"/>
                  <a:pt x="43" y="46"/>
                  <a:pt x="43" y="46"/>
                </a:cubicBezTo>
                <a:cubicBezTo>
                  <a:pt x="43" y="42"/>
                  <a:pt x="43" y="42"/>
                  <a:pt x="43" y="42"/>
                </a:cubicBezTo>
                <a:cubicBezTo>
                  <a:pt x="41" y="43"/>
                  <a:pt x="41" y="43"/>
                  <a:pt x="41" y="43"/>
                </a:cubicBezTo>
                <a:cubicBezTo>
                  <a:pt x="41" y="43"/>
                  <a:pt x="41" y="43"/>
                  <a:pt x="41" y="43"/>
                </a:cubicBezTo>
                <a:cubicBezTo>
                  <a:pt x="41" y="43"/>
                  <a:pt x="41" y="43"/>
                  <a:pt x="41" y="43"/>
                </a:cubicBezTo>
                <a:cubicBezTo>
                  <a:pt x="41" y="43"/>
                  <a:pt x="41" y="43"/>
                  <a:pt x="41" y="43"/>
                </a:cubicBezTo>
                <a:cubicBezTo>
                  <a:pt x="41" y="43"/>
                  <a:pt x="41" y="43"/>
                  <a:pt x="41" y="43"/>
                </a:cubicBezTo>
                <a:cubicBezTo>
                  <a:pt x="41" y="43"/>
                  <a:pt x="41" y="43"/>
                  <a:pt x="41" y="43"/>
                </a:cubicBezTo>
                <a:cubicBezTo>
                  <a:pt x="42" y="43"/>
                  <a:pt x="42" y="43"/>
                  <a:pt x="42" y="43"/>
                </a:cubicBezTo>
                <a:cubicBezTo>
                  <a:pt x="42" y="46"/>
                  <a:pt x="42" y="46"/>
                  <a:pt x="42" y="46"/>
                </a:cubicBezTo>
                <a:lnTo>
                  <a:pt x="41" y="46"/>
                </a:lnTo>
                <a:close/>
                <a:moveTo>
                  <a:pt x="45" y="46"/>
                </a:moveTo>
                <a:cubicBezTo>
                  <a:pt x="45" y="47"/>
                  <a:pt x="45" y="47"/>
                  <a:pt x="45" y="47"/>
                </a:cubicBezTo>
                <a:cubicBezTo>
                  <a:pt x="48" y="47"/>
                  <a:pt x="48" y="47"/>
                  <a:pt x="48" y="47"/>
                </a:cubicBezTo>
                <a:cubicBezTo>
                  <a:pt x="48" y="46"/>
                  <a:pt x="48" y="46"/>
                  <a:pt x="48" y="46"/>
                </a:cubicBezTo>
                <a:cubicBezTo>
                  <a:pt x="48" y="46"/>
                  <a:pt x="48" y="46"/>
                  <a:pt x="48" y="46"/>
                </a:cubicBezTo>
                <a:cubicBezTo>
                  <a:pt x="47" y="46"/>
                  <a:pt x="47" y="46"/>
                  <a:pt x="47" y="46"/>
                </a:cubicBezTo>
                <a:cubicBezTo>
                  <a:pt x="47" y="46"/>
                  <a:pt x="47" y="46"/>
                  <a:pt x="47" y="46"/>
                </a:cubicBezTo>
                <a:cubicBezTo>
                  <a:pt x="46" y="46"/>
                  <a:pt x="46" y="46"/>
                  <a:pt x="46" y="46"/>
                </a:cubicBezTo>
                <a:cubicBezTo>
                  <a:pt x="46" y="45"/>
                  <a:pt x="47" y="45"/>
                  <a:pt x="47" y="45"/>
                </a:cubicBezTo>
                <a:cubicBezTo>
                  <a:pt x="47" y="44"/>
                  <a:pt x="47" y="44"/>
                  <a:pt x="48" y="44"/>
                </a:cubicBezTo>
                <a:cubicBezTo>
                  <a:pt x="48" y="44"/>
                  <a:pt x="48" y="44"/>
                  <a:pt x="48" y="44"/>
                </a:cubicBezTo>
                <a:cubicBezTo>
                  <a:pt x="48" y="43"/>
                  <a:pt x="47" y="43"/>
                  <a:pt x="47" y="43"/>
                </a:cubicBezTo>
                <a:cubicBezTo>
                  <a:pt x="47" y="42"/>
                  <a:pt x="47" y="42"/>
                  <a:pt x="46" y="42"/>
                </a:cubicBezTo>
                <a:cubicBezTo>
                  <a:pt x="46" y="42"/>
                  <a:pt x="46" y="42"/>
                  <a:pt x="45" y="42"/>
                </a:cubicBezTo>
                <a:cubicBezTo>
                  <a:pt x="45" y="43"/>
                  <a:pt x="45" y="43"/>
                  <a:pt x="45" y="43"/>
                </a:cubicBezTo>
                <a:cubicBezTo>
                  <a:pt x="45" y="43"/>
                  <a:pt x="45" y="43"/>
                  <a:pt x="45" y="43"/>
                </a:cubicBezTo>
                <a:cubicBezTo>
                  <a:pt x="45" y="43"/>
                  <a:pt x="45" y="44"/>
                  <a:pt x="45" y="44"/>
                </a:cubicBezTo>
                <a:cubicBezTo>
                  <a:pt x="45" y="44"/>
                  <a:pt x="45" y="44"/>
                  <a:pt x="45" y="44"/>
                </a:cubicBezTo>
                <a:cubicBezTo>
                  <a:pt x="45" y="44"/>
                  <a:pt x="45" y="44"/>
                  <a:pt x="45" y="44"/>
                </a:cubicBezTo>
                <a:cubicBezTo>
                  <a:pt x="45" y="44"/>
                  <a:pt x="45" y="44"/>
                  <a:pt x="45" y="43"/>
                </a:cubicBezTo>
                <a:cubicBezTo>
                  <a:pt x="45" y="43"/>
                  <a:pt x="46" y="43"/>
                  <a:pt x="46" y="43"/>
                </a:cubicBezTo>
                <a:cubicBezTo>
                  <a:pt x="46" y="43"/>
                  <a:pt x="46" y="43"/>
                  <a:pt x="46" y="43"/>
                </a:cubicBezTo>
                <a:cubicBezTo>
                  <a:pt x="46" y="43"/>
                  <a:pt x="47" y="43"/>
                  <a:pt x="47" y="43"/>
                </a:cubicBezTo>
                <a:cubicBezTo>
                  <a:pt x="47" y="43"/>
                  <a:pt x="47" y="43"/>
                  <a:pt x="47" y="44"/>
                </a:cubicBezTo>
                <a:cubicBezTo>
                  <a:pt x="47" y="44"/>
                  <a:pt x="47" y="44"/>
                  <a:pt x="47" y="44"/>
                </a:cubicBezTo>
                <a:cubicBezTo>
                  <a:pt x="47" y="44"/>
                  <a:pt x="46" y="45"/>
                  <a:pt x="45" y="46"/>
                </a:cubicBezTo>
                <a:close/>
                <a:moveTo>
                  <a:pt x="50" y="46"/>
                </a:moveTo>
                <a:cubicBezTo>
                  <a:pt x="50" y="46"/>
                  <a:pt x="50" y="46"/>
                  <a:pt x="50" y="46"/>
                </a:cubicBezTo>
                <a:cubicBezTo>
                  <a:pt x="49" y="46"/>
                  <a:pt x="49" y="46"/>
                  <a:pt x="49" y="46"/>
                </a:cubicBezTo>
                <a:cubicBezTo>
                  <a:pt x="49" y="46"/>
                  <a:pt x="49" y="46"/>
                  <a:pt x="49" y="46"/>
                </a:cubicBezTo>
                <a:cubicBezTo>
                  <a:pt x="49" y="46"/>
                  <a:pt x="49" y="46"/>
                  <a:pt x="49" y="46"/>
                </a:cubicBezTo>
                <a:cubicBezTo>
                  <a:pt x="49" y="46"/>
                  <a:pt x="49" y="46"/>
                  <a:pt x="49" y="46"/>
                </a:cubicBezTo>
                <a:cubicBezTo>
                  <a:pt x="49" y="46"/>
                  <a:pt x="49" y="46"/>
                  <a:pt x="49" y="46"/>
                </a:cubicBezTo>
                <a:cubicBezTo>
                  <a:pt x="49" y="47"/>
                  <a:pt x="50" y="47"/>
                  <a:pt x="50" y="47"/>
                </a:cubicBezTo>
                <a:cubicBezTo>
                  <a:pt x="51" y="47"/>
                  <a:pt x="51" y="47"/>
                  <a:pt x="51" y="46"/>
                </a:cubicBezTo>
                <a:cubicBezTo>
                  <a:pt x="52" y="46"/>
                  <a:pt x="52" y="46"/>
                  <a:pt x="52" y="45"/>
                </a:cubicBezTo>
                <a:cubicBezTo>
                  <a:pt x="52" y="45"/>
                  <a:pt x="52" y="44"/>
                  <a:pt x="51" y="44"/>
                </a:cubicBezTo>
                <a:cubicBezTo>
                  <a:pt x="51" y="44"/>
                  <a:pt x="51" y="44"/>
                  <a:pt x="50" y="44"/>
                </a:cubicBezTo>
                <a:cubicBezTo>
                  <a:pt x="50" y="44"/>
                  <a:pt x="50" y="44"/>
                  <a:pt x="50" y="44"/>
                </a:cubicBezTo>
                <a:cubicBezTo>
                  <a:pt x="50" y="43"/>
                  <a:pt x="50" y="43"/>
                  <a:pt x="50" y="43"/>
                </a:cubicBezTo>
                <a:cubicBezTo>
                  <a:pt x="51" y="43"/>
                  <a:pt x="51" y="43"/>
                  <a:pt x="51" y="43"/>
                </a:cubicBezTo>
                <a:cubicBezTo>
                  <a:pt x="51" y="43"/>
                  <a:pt x="51" y="43"/>
                  <a:pt x="51" y="43"/>
                </a:cubicBezTo>
                <a:cubicBezTo>
                  <a:pt x="51" y="43"/>
                  <a:pt x="51" y="43"/>
                  <a:pt x="51" y="43"/>
                </a:cubicBezTo>
                <a:cubicBezTo>
                  <a:pt x="51" y="43"/>
                  <a:pt x="51" y="43"/>
                  <a:pt x="51" y="42"/>
                </a:cubicBezTo>
                <a:cubicBezTo>
                  <a:pt x="51" y="42"/>
                  <a:pt x="51" y="42"/>
                  <a:pt x="51" y="42"/>
                </a:cubicBezTo>
                <a:cubicBezTo>
                  <a:pt x="49" y="42"/>
                  <a:pt x="49" y="42"/>
                  <a:pt x="49" y="42"/>
                </a:cubicBezTo>
                <a:cubicBezTo>
                  <a:pt x="49" y="44"/>
                  <a:pt x="49" y="44"/>
                  <a:pt x="49" y="44"/>
                </a:cubicBezTo>
                <a:cubicBezTo>
                  <a:pt x="49" y="44"/>
                  <a:pt x="49" y="44"/>
                  <a:pt x="49" y="45"/>
                </a:cubicBezTo>
                <a:cubicBezTo>
                  <a:pt x="49" y="45"/>
                  <a:pt x="49" y="45"/>
                  <a:pt x="49" y="45"/>
                </a:cubicBezTo>
                <a:cubicBezTo>
                  <a:pt x="49" y="45"/>
                  <a:pt x="49" y="45"/>
                  <a:pt x="50" y="45"/>
                </a:cubicBezTo>
                <a:cubicBezTo>
                  <a:pt x="50" y="44"/>
                  <a:pt x="50" y="44"/>
                  <a:pt x="50" y="44"/>
                </a:cubicBezTo>
                <a:cubicBezTo>
                  <a:pt x="51" y="44"/>
                  <a:pt x="51" y="44"/>
                  <a:pt x="51" y="45"/>
                </a:cubicBezTo>
                <a:cubicBezTo>
                  <a:pt x="51" y="45"/>
                  <a:pt x="51" y="45"/>
                  <a:pt x="51" y="45"/>
                </a:cubicBezTo>
                <a:cubicBezTo>
                  <a:pt x="51" y="45"/>
                  <a:pt x="51" y="46"/>
                  <a:pt x="51" y="46"/>
                </a:cubicBezTo>
                <a:cubicBezTo>
                  <a:pt x="51" y="46"/>
                  <a:pt x="50" y="46"/>
                  <a:pt x="50" y="46"/>
                </a:cubicBezTo>
                <a:close/>
                <a:moveTo>
                  <a:pt x="58" y="44"/>
                </a:moveTo>
                <a:cubicBezTo>
                  <a:pt x="58" y="44"/>
                  <a:pt x="58" y="44"/>
                  <a:pt x="58" y="44"/>
                </a:cubicBezTo>
                <a:cubicBezTo>
                  <a:pt x="58" y="44"/>
                  <a:pt x="58" y="44"/>
                  <a:pt x="59" y="44"/>
                </a:cubicBezTo>
                <a:cubicBezTo>
                  <a:pt x="59" y="44"/>
                  <a:pt x="59" y="44"/>
                  <a:pt x="59" y="44"/>
                </a:cubicBezTo>
                <a:cubicBezTo>
                  <a:pt x="59" y="44"/>
                  <a:pt x="60" y="44"/>
                  <a:pt x="60" y="44"/>
                </a:cubicBezTo>
                <a:cubicBezTo>
                  <a:pt x="60" y="44"/>
                  <a:pt x="60" y="45"/>
                  <a:pt x="60" y="45"/>
                </a:cubicBezTo>
                <a:cubicBezTo>
                  <a:pt x="60" y="46"/>
                  <a:pt x="60" y="46"/>
                  <a:pt x="60" y="46"/>
                </a:cubicBezTo>
                <a:cubicBezTo>
                  <a:pt x="60" y="46"/>
                  <a:pt x="59" y="47"/>
                  <a:pt x="59" y="47"/>
                </a:cubicBezTo>
                <a:cubicBezTo>
                  <a:pt x="59" y="47"/>
                  <a:pt x="58" y="46"/>
                  <a:pt x="58" y="46"/>
                </a:cubicBezTo>
                <a:cubicBezTo>
                  <a:pt x="58" y="46"/>
                  <a:pt x="58" y="46"/>
                  <a:pt x="58" y="46"/>
                </a:cubicBezTo>
                <a:cubicBezTo>
                  <a:pt x="58" y="45"/>
                  <a:pt x="57" y="45"/>
                  <a:pt x="57" y="44"/>
                </a:cubicBezTo>
                <a:cubicBezTo>
                  <a:pt x="57" y="44"/>
                  <a:pt x="58" y="44"/>
                  <a:pt x="58" y="43"/>
                </a:cubicBezTo>
                <a:cubicBezTo>
                  <a:pt x="58" y="43"/>
                  <a:pt x="58" y="43"/>
                  <a:pt x="59" y="42"/>
                </a:cubicBezTo>
                <a:cubicBezTo>
                  <a:pt x="59" y="42"/>
                  <a:pt x="59" y="42"/>
                  <a:pt x="60" y="42"/>
                </a:cubicBezTo>
                <a:cubicBezTo>
                  <a:pt x="60" y="42"/>
                  <a:pt x="60" y="42"/>
                  <a:pt x="60" y="42"/>
                </a:cubicBezTo>
                <a:cubicBezTo>
                  <a:pt x="60" y="42"/>
                  <a:pt x="60" y="42"/>
                  <a:pt x="60" y="43"/>
                </a:cubicBezTo>
                <a:cubicBezTo>
                  <a:pt x="60" y="43"/>
                  <a:pt x="60" y="43"/>
                  <a:pt x="60" y="43"/>
                </a:cubicBezTo>
                <a:cubicBezTo>
                  <a:pt x="60" y="43"/>
                  <a:pt x="60" y="43"/>
                  <a:pt x="60" y="43"/>
                </a:cubicBezTo>
                <a:cubicBezTo>
                  <a:pt x="60" y="43"/>
                  <a:pt x="60" y="43"/>
                  <a:pt x="60" y="43"/>
                </a:cubicBezTo>
                <a:cubicBezTo>
                  <a:pt x="60" y="43"/>
                  <a:pt x="60" y="43"/>
                  <a:pt x="60" y="43"/>
                </a:cubicBezTo>
                <a:cubicBezTo>
                  <a:pt x="59" y="43"/>
                  <a:pt x="59" y="43"/>
                  <a:pt x="59" y="43"/>
                </a:cubicBezTo>
                <a:cubicBezTo>
                  <a:pt x="59" y="43"/>
                  <a:pt x="59" y="43"/>
                  <a:pt x="58" y="44"/>
                </a:cubicBezTo>
                <a:close/>
                <a:moveTo>
                  <a:pt x="58" y="45"/>
                </a:moveTo>
                <a:cubicBezTo>
                  <a:pt x="58" y="45"/>
                  <a:pt x="58" y="46"/>
                  <a:pt x="59" y="46"/>
                </a:cubicBezTo>
                <a:cubicBezTo>
                  <a:pt x="59" y="46"/>
                  <a:pt x="59" y="46"/>
                  <a:pt x="59" y="46"/>
                </a:cubicBezTo>
                <a:cubicBezTo>
                  <a:pt x="59" y="46"/>
                  <a:pt x="59" y="46"/>
                  <a:pt x="60" y="46"/>
                </a:cubicBezTo>
                <a:cubicBezTo>
                  <a:pt x="60" y="46"/>
                  <a:pt x="60" y="45"/>
                  <a:pt x="60" y="45"/>
                </a:cubicBezTo>
                <a:cubicBezTo>
                  <a:pt x="60" y="45"/>
                  <a:pt x="60" y="45"/>
                  <a:pt x="59" y="45"/>
                </a:cubicBezTo>
                <a:cubicBezTo>
                  <a:pt x="59" y="45"/>
                  <a:pt x="59" y="44"/>
                  <a:pt x="59" y="44"/>
                </a:cubicBezTo>
                <a:cubicBezTo>
                  <a:pt x="59" y="44"/>
                  <a:pt x="59" y="45"/>
                  <a:pt x="59" y="45"/>
                </a:cubicBezTo>
                <a:cubicBezTo>
                  <a:pt x="58" y="45"/>
                  <a:pt x="58" y="45"/>
                  <a:pt x="58" y="45"/>
                </a:cubicBezTo>
                <a:close/>
                <a:moveTo>
                  <a:pt x="62" y="44"/>
                </a:moveTo>
                <a:cubicBezTo>
                  <a:pt x="62" y="44"/>
                  <a:pt x="62" y="44"/>
                  <a:pt x="62" y="44"/>
                </a:cubicBezTo>
                <a:cubicBezTo>
                  <a:pt x="62" y="44"/>
                  <a:pt x="62" y="44"/>
                  <a:pt x="63" y="44"/>
                </a:cubicBezTo>
                <a:cubicBezTo>
                  <a:pt x="63" y="44"/>
                  <a:pt x="63" y="44"/>
                  <a:pt x="63" y="44"/>
                </a:cubicBezTo>
                <a:cubicBezTo>
                  <a:pt x="63" y="44"/>
                  <a:pt x="64" y="44"/>
                  <a:pt x="64" y="44"/>
                </a:cubicBezTo>
                <a:cubicBezTo>
                  <a:pt x="64" y="44"/>
                  <a:pt x="64" y="45"/>
                  <a:pt x="64" y="45"/>
                </a:cubicBezTo>
                <a:cubicBezTo>
                  <a:pt x="64" y="46"/>
                  <a:pt x="64" y="46"/>
                  <a:pt x="64" y="46"/>
                </a:cubicBezTo>
                <a:cubicBezTo>
                  <a:pt x="64" y="46"/>
                  <a:pt x="63" y="47"/>
                  <a:pt x="63" y="47"/>
                </a:cubicBezTo>
                <a:cubicBezTo>
                  <a:pt x="63" y="47"/>
                  <a:pt x="62" y="46"/>
                  <a:pt x="62" y="46"/>
                </a:cubicBezTo>
                <a:cubicBezTo>
                  <a:pt x="62" y="46"/>
                  <a:pt x="62" y="46"/>
                  <a:pt x="62" y="46"/>
                </a:cubicBezTo>
                <a:cubicBezTo>
                  <a:pt x="61" y="45"/>
                  <a:pt x="61" y="45"/>
                  <a:pt x="61" y="44"/>
                </a:cubicBezTo>
                <a:cubicBezTo>
                  <a:pt x="61" y="44"/>
                  <a:pt x="62" y="44"/>
                  <a:pt x="62" y="43"/>
                </a:cubicBezTo>
                <a:cubicBezTo>
                  <a:pt x="62" y="43"/>
                  <a:pt x="62" y="43"/>
                  <a:pt x="63" y="42"/>
                </a:cubicBezTo>
                <a:cubicBezTo>
                  <a:pt x="63" y="42"/>
                  <a:pt x="63" y="42"/>
                  <a:pt x="64" y="42"/>
                </a:cubicBezTo>
                <a:cubicBezTo>
                  <a:pt x="64" y="42"/>
                  <a:pt x="64" y="42"/>
                  <a:pt x="64" y="42"/>
                </a:cubicBezTo>
                <a:cubicBezTo>
                  <a:pt x="64" y="42"/>
                  <a:pt x="64" y="42"/>
                  <a:pt x="64" y="43"/>
                </a:cubicBezTo>
                <a:cubicBezTo>
                  <a:pt x="64" y="43"/>
                  <a:pt x="64" y="43"/>
                  <a:pt x="64" y="43"/>
                </a:cubicBezTo>
                <a:cubicBezTo>
                  <a:pt x="64" y="43"/>
                  <a:pt x="64" y="43"/>
                  <a:pt x="64" y="43"/>
                </a:cubicBezTo>
                <a:cubicBezTo>
                  <a:pt x="64" y="43"/>
                  <a:pt x="64" y="43"/>
                  <a:pt x="64" y="43"/>
                </a:cubicBezTo>
                <a:cubicBezTo>
                  <a:pt x="64" y="43"/>
                  <a:pt x="64" y="43"/>
                  <a:pt x="64" y="43"/>
                </a:cubicBezTo>
                <a:cubicBezTo>
                  <a:pt x="63" y="43"/>
                  <a:pt x="63" y="43"/>
                  <a:pt x="63" y="43"/>
                </a:cubicBezTo>
                <a:cubicBezTo>
                  <a:pt x="63" y="43"/>
                  <a:pt x="63" y="43"/>
                  <a:pt x="62" y="44"/>
                </a:cubicBezTo>
                <a:close/>
                <a:moveTo>
                  <a:pt x="62" y="45"/>
                </a:moveTo>
                <a:cubicBezTo>
                  <a:pt x="62" y="45"/>
                  <a:pt x="62" y="46"/>
                  <a:pt x="62" y="46"/>
                </a:cubicBezTo>
                <a:cubicBezTo>
                  <a:pt x="63" y="46"/>
                  <a:pt x="63" y="46"/>
                  <a:pt x="63" y="46"/>
                </a:cubicBezTo>
                <a:cubicBezTo>
                  <a:pt x="63" y="46"/>
                  <a:pt x="63" y="46"/>
                  <a:pt x="63" y="46"/>
                </a:cubicBezTo>
                <a:cubicBezTo>
                  <a:pt x="64" y="46"/>
                  <a:pt x="64" y="45"/>
                  <a:pt x="64" y="45"/>
                </a:cubicBezTo>
                <a:cubicBezTo>
                  <a:pt x="64" y="45"/>
                  <a:pt x="64" y="45"/>
                  <a:pt x="63" y="45"/>
                </a:cubicBezTo>
                <a:cubicBezTo>
                  <a:pt x="63" y="45"/>
                  <a:pt x="63" y="44"/>
                  <a:pt x="63" y="44"/>
                </a:cubicBezTo>
                <a:cubicBezTo>
                  <a:pt x="63" y="44"/>
                  <a:pt x="63" y="45"/>
                  <a:pt x="63" y="45"/>
                </a:cubicBezTo>
                <a:cubicBezTo>
                  <a:pt x="62" y="45"/>
                  <a:pt x="62" y="45"/>
                  <a:pt x="62" y="45"/>
                </a:cubicBezTo>
                <a:close/>
                <a:moveTo>
                  <a:pt x="65" y="46"/>
                </a:moveTo>
                <a:cubicBezTo>
                  <a:pt x="65" y="46"/>
                  <a:pt x="65" y="46"/>
                  <a:pt x="65" y="46"/>
                </a:cubicBezTo>
                <a:cubicBezTo>
                  <a:pt x="68" y="46"/>
                  <a:pt x="68" y="46"/>
                  <a:pt x="68" y="46"/>
                </a:cubicBezTo>
                <a:cubicBezTo>
                  <a:pt x="68" y="46"/>
                  <a:pt x="68" y="46"/>
                  <a:pt x="68" y="46"/>
                </a:cubicBezTo>
                <a:cubicBezTo>
                  <a:pt x="68" y="46"/>
                  <a:pt x="68" y="46"/>
                  <a:pt x="68" y="46"/>
                </a:cubicBezTo>
                <a:cubicBezTo>
                  <a:pt x="68" y="46"/>
                  <a:pt x="68" y="46"/>
                  <a:pt x="68" y="46"/>
                </a:cubicBezTo>
                <a:cubicBezTo>
                  <a:pt x="68" y="46"/>
                  <a:pt x="68" y="46"/>
                  <a:pt x="68" y="46"/>
                </a:cubicBezTo>
                <a:cubicBezTo>
                  <a:pt x="66" y="46"/>
                  <a:pt x="66" y="46"/>
                  <a:pt x="66" y="46"/>
                </a:cubicBezTo>
                <a:cubicBezTo>
                  <a:pt x="67" y="45"/>
                  <a:pt x="67" y="45"/>
                  <a:pt x="67" y="45"/>
                </a:cubicBezTo>
                <a:cubicBezTo>
                  <a:pt x="68" y="44"/>
                  <a:pt x="68" y="44"/>
                  <a:pt x="68" y="44"/>
                </a:cubicBezTo>
                <a:cubicBezTo>
                  <a:pt x="68" y="44"/>
                  <a:pt x="68" y="44"/>
                  <a:pt x="68" y="43"/>
                </a:cubicBezTo>
                <a:cubicBezTo>
                  <a:pt x="68" y="43"/>
                  <a:pt x="68" y="43"/>
                  <a:pt x="68" y="43"/>
                </a:cubicBezTo>
                <a:cubicBezTo>
                  <a:pt x="67" y="42"/>
                  <a:pt x="67" y="42"/>
                  <a:pt x="67" y="42"/>
                </a:cubicBezTo>
                <a:cubicBezTo>
                  <a:pt x="66" y="42"/>
                  <a:pt x="66" y="42"/>
                  <a:pt x="66" y="42"/>
                </a:cubicBezTo>
                <a:cubicBezTo>
                  <a:pt x="66" y="42"/>
                  <a:pt x="65" y="43"/>
                  <a:pt x="65" y="43"/>
                </a:cubicBezTo>
                <a:cubicBezTo>
                  <a:pt x="65" y="43"/>
                  <a:pt x="65" y="43"/>
                  <a:pt x="65" y="43"/>
                </a:cubicBezTo>
                <a:cubicBezTo>
                  <a:pt x="65" y="43"/>
                  <a:pt x="65" y="43"/>
                  <a:pt x="65" y="44"/>
                </a:cubicBezTo>
                <a:cubicBezTo>
                  <a:pt x="65" y="44"/>
                  <a:pt x="65" y="44"/>
                  <a:pt x="66" y="44"/>
                </a:cubicBezTo>
                <a:cubicBezTo>
                  <a:pt x="66" y="44"/>
                  <a:pt x="66" y="44"/>
                  <a:pt x="66" y="44"/>
                </a:cubicBezTo>
                <a:cubicBezTo>
                  <a:pt x="66" y="44"/>
                  <a:pt x="66" y="43"/>
                  <a:pt x="66" y="43"/>
                </a:cubicBezTo>
                <a:cubicBezTo>
                  <a:pt x="66" y="43"/>
                  <a:pt x="66" y="43"/>
                  <a:pt x="66" y="43"/>
                </a:cubicBezTo>
                <a:cubicBezTo>
                  <a:pt x="66" y="43"/>
                  <a:pt x="66" y="43"/>
                  <a:pt x="67" y="43"/>
                </a:cubicBezTo>
                <a:cubicBezTo>
                  <a:pt x="67" y="43"/>
                  <a:pt x="67" y="43"/>
                  <a:pt x="67" y="43"/>
                </a:cubicBezTo>
                <a:cubicBezTo>
                  <a:pt x="67" y="43"/>
                  <a:pt x="67" y="43"/>
                  <a:pt x="67" y="43"/>
                </a:cubicBezTo>
                <a:cubicBezTo>
                  <a:pt x="67" y="44"/>
                  <a:pt x="67" y="44"/>
                  <a:pt x="67" y="44"/>
                </a:cubicBezTo>
                <a:cubicBezTo>
                  <a:pt x="67" y="44"/>
                  <a:pt x="66" y="45"/>
                  <a:pt x="65" y="46"/>
                </a:cubicBezTo>
                <a:close/>
                <a:moveTo>
                  <a:pt x="72" y="44"/>
                </a:moveTo>
                <a:cubicBezTo>
                  <a:pt x="72" y="44"/>
                  <a:pt x="72" y="44"/>
                  <a:pt x="72" y="43"/>
                </a:cubicBezTo>
                <a:cubicBezTo>
                  <a:pt x="72" y="43"/>
                  <a:pt x="72" y="43"/>
                  <a:pt x="72" y="43"/>
                </a:cubicBezTo>
                <a:cubicBezTo>
                  <a:pt x="71" y="42"/>
                  <a:pt x="71" y="42"/>
                  <a:pt x="71" y="42"/>
                </a:cubicBezTo>
                <a:cubicBezTo>
                  <a:pt x="70" y="42"/>
                  <a:pt x="70" y="42"/>
                  <a:pt x="70" y="42"/>
                </a:cubicBezTo>
                <a:cubicBezTo>
                  <a:pt x="70" y="42"/>
                  <a:pt x="69" y="43"/>
                  <a:pt x="69" y="43"/>
                </a:cubicBezTo>
                <a:cubicBezTo>
                  <a:pt x="69" y="43"/>
                  <a:pt x="69" y="43"/>
                  <a:pt x="69" y="43"/>
                </a:cubicBezTo>
                <a:cubicBezTo>
                  <a:pt x="69" y="43"/>
                  <a:pt x="69" y="43"/>
                  <a:pt x="69" y="44"/>
                </a:cubicBezTo>
                <a:cubicBezTo>
                  <a:pt x="69" y="44"/>
                  <a:pt x="69" y="44"/>
                  <a:pt x="69" y="44"/>
                </a:cubicBezTo>
                <a:cubicBezTo>
                  <a:pt x="70" y="44"/>
                  <a:pt x="70" y="44"/>
                  <a:pt x="70" y="44"/>
                </a:cubicBezTo>
                <a:cubicBezTo>
                  <a:pt x="70" y="44"/>
                  <a:pt x="70" y="43"/>
                  <a:pt x="70" y="43"/>
                </a:cubicBezTo>
                <a:cubicBezTo>
                  <a:pt x="70" y="43"/>
                  <a:pt x="70" y="43"/>
                  <a:pt x="70" y="43"/>
                </a:cubicBezTo>
                <a:cubicBezTo>
                  <a:pt x="70" y="43"/>
                  <a:pt x="70" y="43"/>
                  <a:pt x="71" y="43"/>
                </a:cubicBezTo>
                <a:cubicBezTo>
                  <a:pt x="71" y="43"/>
                  <a:pt x="71" y="43"/>
                  <a:pt x="71" y="43"/>
                </a:cubicBezTo>
                <a:cubicBezTo>
                  <a:pt x="71" y="43"/>
                  <a:pt x="71" y="43"/>
                  <a:pt x="71" y="43"/>
                </a:cubicBezTo>
                <a:cubicBezTo>
                  <a:pt x="71" y="44"/>
                  <a:pt x="71" y="44"/>
                  <a:pt x="71" y="44"/>
                </a:cubicBezTo>
                <a:cubicBezTo>
                  <a:pt x="71" y="44"/>
                  <a:pt x="70" y="45"/>
                  <a:pt x="69" y="46"/>
                </a:cubicBezTo>
                <a:cubicBezTo>
                  <a:pt x="69" y="46"/>
                  <a:pt x="69" y="46"/>
                  <a:pt x="69" y="46"/>
                </a:cubicBezTo>
                <a:cubicBezTo>
                  <a:pt x="72" y="46"/>
                  <a:pt x="72" y="46"/>
                  <a:pt x="72" y="46"/>
                </a:cubicBezTo>
                <a:cubicBezTo>
                  <a:pt x="72" y="46"/>
                  <a:pt x="72" y="46"/>
                  <a:pt x="72" y="46"/>
                </a:cubicBezTo>
                <a:cubicBezTo>
                  <a:pt x="72" y="46"/>
                  <a:pt x="72" y="46"/>
                  <a:pt x="72" y="46"/>
                </a:cubicBezTo>
                <a:cubicBezTo>
                  <a:pt x="72" y="46"/>
                  <a:pt x="72" y="46"/>
                  <a:pt x="72" y="46"/>
                </a:cubicBezTo>
                <a:cubicBezTo>
                  <a:pt x="72" y="46"/>
                  <a:pt x="72" y="46"/>
                  <a:pt x="71" y="46"/>
                </a:cubicBezTo>
                <a:cubicBezTo>
                  <a:pt x="70" y="46"/>
                  <a:pt x="70" y="46"/>
                  <a:pt x="70" y="46"/>
                </a:cubicBezTo>
                <a:cubicBezTo>
                  <a:pt x="71" y="45"/>
                  <a:pt x="71" y="45"/>
                  <a:pt x="71" y="45"/>
                </a:cubicBezTo>
                <a:cubicBezTo>
                  <a:pt x="72" y="44"/>
                  <a:pt x="72" y="44"/>
                  <a:pt x="72" y="44"/>
                </a:cubicBezTo>
                <a:close/>
                <a:moveTo>
                  <a:pt x="79" y="46"/>
                </a:moveTo>
                <a:cubicBezTo>
                  <a:pt x="79" y="46"/>
                  <a:pt x="79" y="46"/>
                  <a:pt x="79" y="46"/>
                </a:cubicBezTo>
                <a:cubicBezTo>
                  <a:pt x="79" y="46"/>
                  <a:pt x="80" y="46"/>
                  <a:pt x="80" y="46"/>
                </a:cubicBezTo>
                <a:cubicBezTo>
                  <a:pt x="80" y="46"/>
                  <a:pt x="80" y="46"/>
                  <a:pt x="80" y="46"/>
                </a:cubicBezTo>
                <a:cubicBezTo>
                  <a:pt x="80" y="46"/>
                  <a:pt x="80" y="46"/>
                  <a:pt x="80" y="47"/>
                </a:cubicBezTo>
                <a:cubicBezTo>
                  <a:pt x="80" y="47"/>
                  <a:pt x="79" y="47"/>
                  <a:pt x="79" y="47"/>
                </a:cubicBezTo>
                <a:cubicBezTo>
                  <a:pt x="78" y="47"/>
                  <a:pt x="78" y="47"/>
                  <a:pt x="78" y="47"/>
                </a:cubicBezTo>
                <a:cubicBezTo>
                  <a:pt x="78" y="47"/>
                  <a:pt x="78" y="47"/>
                  <a:pt x="78" y="47"/>
                </a:cubicBezTo>
                <a:cubicBezTo>
                  <a:pt x="78" y="46"/>
                  <a:pt x="78" y="46"/>
                  <a:pt x="78" y="46"/>
                </a:cubicBezTo>
                <a:cubicBezTo>
                  <a:pt x="78" y="46"/>
                  <a:pt x="78" y="46"/>
                  <a:pt x="78" y="46"/>
                </a:cubicBezTo>
                <a:cubicBezTo>
                  <a:pt x="78" y="46"/>
                  <a:pt x="78" y="46"/>
                  <a:pt x="78" y="46"/>
                </a:cubicBezTo>
                <a:cubicBezTo>
                  <a:pt x="79" y="46"/>
                  <a:pt x="79" y="46"/>
                  <a:pt x="79" y="46"/>
                </a:cubicBezTo>
                <a:cubicBezTo>
                  <a:pt x="79" y="46"/>
                  <a:pt x="79" y="46"/>
                  <a:pt x="79" y="46"/>
                </a:cubicBezTo>
                <a:cubicBezTo>
                  <a:pt x="77" y="46"/>
                  <a:pt x="77" y="46"/>
                  <a:pt x="77" y="46"/>
                </a:cubicBezTo>
                <a:cubicBezTo>
                  <a:pt x="77" y="45"/>
                  <a:pt x="77" y="45"/>
                  <a:pt x="77" y="45"/>
                </a:cubicBezTo>
                <a:cubicBezTo>
                  <a:pt x="78" y="42"/>
                  <a:pt x="78" y="42"/>
                  <a:pt x="78" y="42"/>
                </a:cubicBezTo>
                <a:cubicBezTo>
                  <a:pt x="79" y="42"/>
                  <a:pt x="79" y="42"/>
                  <a:pt x="79" y="42"/>
                </a:cubicBezTo>
                <a:cubicBezTo>
                  <a:pt x="79" y="45"/>
                  <a:pt x="79" y="45"/>
                  <a:pt x="79" y="45"/>
                </a:cubicBezTo>
                <a:cubicBezTo>
                  <a:pt x="79" y="45"/>
                  <a:pt x="80" y="45"/>
                  <a:pt x="80" y="45"/>
                </a:cubicBezTo>
                <a:cubicBezTo>
                  <a:pt x="80" y="45"/>
                  <a:pt x="80" y="45"/>
                  <a:pt x="80" y="45"/>
                </a:cubicBezTo>
                <a:cubicBezTo>
                  <a:pt x="80" y="45"/>
                  <a:pt x="80" y="46"/>
                  <a:pt x="80" y="46"/>
                </a:cubicBezTo>
                <a:cubicBezTo>
                  <a:pt x="80" y="46"/>
                  <a:pt x="79" y="46"/>
                  <a:pt x="79" y="46"/>
                </a:cubicBezTo>
                <a:close/>
                <a:moveTo>
                  <a:pt x="79" y="43"/>
                </a:moveTo>
                <a:cubicBezTo>
                  <a:pt x="78" y="45"/>
                  <a:pt x="78" y="45"/>
                  <a:pt x="78" y="45"/>
                </a:cubicBezTo>
                <a:cubicBezTo>
                  <a:pt x="79" y="45"/>
                  <a:pt x="79" y="45"/>
                  <a:pt x="79" y="45"/>
                </a:cubicBezTo>
                <a:lnTo>
                  <a:pt x="79" y="43"/>
                </a:lnTo>
                <a:close/>
                <a:moveTo>
                  <a:pt x="83" y="46"/>
                </a:moveTo>
                <a:cubicBezTo>
                  <a:pt x="83" y="46"/>
                  <a:pt x="83" y="46"/>
                  <a:pt x="83" y="46"/>
                </a:cubicBezTo>
                <a:cubicBezTo>
                  <a:pt x="83" y="46"/>
                  <a:pt x="84" y="46"/>
                  <a:pt x="84" y="46"/>
                </a:cubicBezTo>
                <a:cubicBezTo>
                  <a:pt x="84" y="46"/>
                  <a:pt x="84" y="46"/>
                  <a:pt x="84" y="46"/>
                </a:cubicBezTo>
                <a:cubicBezTo>
                  <a:pt x="84" y="46"/>
                  <a:pt x="84" y="46"/>
                  <a:pt x="84" y="47"/>
                </a:cubicBezTo>
                <a:cubicBezTo>
                  <a:pt x="84" y="47"/>
                  <a:pt x="83" y="47"/>
                  <a:pt x="83" y="47"/>
                </a:cubicBezTo>
                <a:cubicBezTo>
                  <a:pt x="82" y="47"/>
                  <a:pt x="82" y="47"/>
                  <a:pt x="82" y="47"/>
                </a:cubicBezTo>
                <a:cubicBezTo>
                  <a:pt x="82" y="47"/>
                  <a:pt x="82" y="47"/>
                  <a:pt x="82" y="47"/>
                </a:cubicBezTo>
                <a:cubicBezTo>
                  <a:pt x="82" y="46"/>
                  <a:pt x="82" y="46"/>
                  <a:pt x="82" y="46"/>
                </a:cubicBezTo>
                <a:cubicBezTo>
                  <a:pt x="82" y="46"/>
                  <a:pt x="82" y="46"/>
                  <a:pt x="82" y="46"/>
                </a:cubicBezTo>
                <a:cubicBezTo>
                  <a:pt x="82" y="46"/>
                  <a:pt x="82" y="46"/>
                  <a:pt x="82" y="46"/>
                </a:cubicBezTo>
                <a:cubicBezTo>
                  <a:pt x="83" y="46"/>
                  <a:pt x="83" y="46"/>
                  <a:pt x="83" y="46"/>
                </a:cubicBezTo>
                <a:cubicBezTo>
                  <a:pt x="83" y="46"/>
                  <a:pt x="83" y="46"/>
                  <a:pt x="83" y="46"/>
                </a:cubicBezTo>
                <a:cubicBezTo>
                  <a:pt x="81" y="46"/>
                  <a:pt x="81" y="46"/>
                  <a:pt x="81" y="46"/>
                </a:cubicBezTo>
                <a:cubicBezTo>
                  <a:pt x="81" y="45"/>
                  <a:pt x="81" y="45"/>
                  <a:pt x="81" y="45"/>
                </a:cubicBezTo>
                <a:cubicBezTo>
                  <a:pt x="82" y="42"/>
                  <a:pt x="82" y="42"/>
                  <a:pt x="82" y="42"/>
                </a:cubicBezTo>
                <a:cubicBezTo>
                  <a:pt x="83" y="42"/>
                  <a:pt x="83" y="42"/>
                  <a:pt x="83" y="42"/>
                </a:cubicBezTo>
                <a:cubicBezTo>
                  <a:pt x="83" y="45"/>
                  <a:pt x="83" y="45"/>
                  <a:pt x="83" y="45"/>
                </a:cubicBezTo>
                <a:cubicBezTo>
                  <a:pt x="83" y="45"/>
                  <a:pt x="84" y="45"/>
                  <a:pt x="84" y="45"/>
                </a:cubicBezTo>
                <a:cubicBezTo>
                  <a:pt x="84" y="45"/>
                  <a:pt x="84" y="45"/>
                  <a:pt x="84" y="45"/>
                </a:cubicBezTo>
                <a:cubicBezTo>
                  <a:pt x="84" y="45"/>
                  <a:pt x="84" y="46"/>
                  <a:pt x="84" y="46"/>
                </a:cubicBezTo>
                <a:cubicBezTo>
                  <a:pt x="84" y="46"/>
                  <a:pt x="83" y="46"/>
                  <a:pt x="83" y="46"/>
                </a:cubicBezTo>
                <a:close/>
                <a:moveTo>
                  <a:pt x="83" y="43"/>
                </a:moveTo>
                <a:cubicBezTo>
                  <a:pt x="82" y="45"/>
                  <a:pt x="82" y="45"/>
                  <a:pt x="82" y="45"/>
                </a:cubicBezTo>
                <a:cubicBezTo>
                  <a:pt x="83" y="45"/>
                  <a:pt x="83" y="45"/>
                  <a:pt x="83" y="45"/>
                </a:cubicBezTo>
                <a:lnTo>
                  <a:pt x="83" y="43"/>
                </a:lnTo>
                <a:close/>
                <a:moveTo>
                  <a:pt x="87" y="46"/>
                </a:moveTo>
                <a:cubicBezTo>
                  <a:pt x="87" y="46"/>
                  <a:pt x="87" y="46"/>
                  <a:pt x="87" y="46"/>
                </a:cubicBezTo>
                <a:cubicBezTo>
                  <a:pt x="87" y="46"/>
                  <a:pt x="87" y="46"/>
                  <a:pt x="88" y="46"/>
                </a:cubicBezTo>
                <a:cubicBezTo>
                  <a:pt x="88" y="46"/>
                  <a:pt x="88" y="46"/>
                  <a:pt x="88" y="46"/>
                </a:cubicBezTo>
                <a:cubicBezTo>
                  <a:pt x="88" y="46"/>
                  <a:pt x="88" y="46"/>
                  <a:pt x="88" y="47"/>
                </a:cubicBezTo>
                <a:cubicBezTo>
                  <a:pt x="87" y="47"/>
                  <a:pt x="87" y="47"/>
                  <a:pt x="87" y="47"/>
                </a:cubicBezTo>
                <a:cubicBezTo>
                  <a:pt x="86" y="47"/>
                  <a:pt x="86" y="47"/>
                  <a:pt x="86" y="47"/>
                </a:cubicBezTo>
                <a:cubicBezTo>
                  <a:pt x="86" y="47"/>
                  <a:pt x="86" y="47"/>
                  <a:pt x="86" y="47"/>
                </a:cubicBezTo>
                <a:cubicBezTo>
                  <a:pt x="86" y="46"/>
                  <a:pt x="86" y="46"/>
                  <a:pt x="86" y="46"/>
                </a:cubicBezTo>
                <a:cubicBezTo>
                  <a:pt x="86" y="46"/>
                  <a:pt x="86" y="46"/>
                  <a:pt x="86" y="46"/>
                </a:cubicBezTo>
                <a:cubicBezTo>
                  <a:pt x="86" y="46"/>
                  <a:pt x="86" y="46"/>
                  <a:pt x="86" y="46"/>
                </a:cubicBezTo>
                <a:cubicBezTo>
                  <a:pt x="87" y="46"/>
                  <a:pt x="87" y="46"/>
                  <a:pt x="87" y="46"/>
                </a:cubicBezTo>
                <a:cubicBezTo>
                  <a:pt x="87" y="46"/>
                  <a:pt x="87" y="46"/>
                  <a:pt x="87" y="46"/>
                </a:cubicBezTo>
                <a:cubicBezTo>
                  <a:pt x="85" y="46"/>
                  <a:pt x="85" y="46"/>
                  <a:pt x="85" y="46"/>
                </a:cubicBezTo>
                <a:cubicBezTo>
                  <a:pt x="85" y="45"/>
                  <a:pt x="85" y="45"/>
                  <a:pt x="85" y="45"/>
                </a:cubicBezTo>
                <a:cubicBezTo>
                  <a:pt x="86" y="42"/>
                  <a:pt x="86" y="42"/>
                  <a:pt x="86" y="42"/>
                </a:cubicBezTo>
                <a:cubicBezTo>
                  <a:pt x="87" y="42"/>
                  <a:pt x="87" y="42"/>
                  <a:pt x="87" y="42"/>
                </a:cubicBezTo>
                <a:cubicBezTo>
                  <a:pt x="87" y="45"/>
                  <a:pt x="87" y="45"/>
                  <a:pt x="87" y="45"/>
                </a:cubicBezTo>
                <a:cubicBezTo>
                  <a:pt x="87" y="45"/>
                  <a:pt x="87" y="45"/>
                  <a:pt x="88" y="45"/>
                </a:cubicBezTo>
                <a:cubicBezTo>
                  <a:pt x="88" y="45"/>
                  <a:pt x="88" y="45"/>
                  <a:pt x="88" y="45"/>
                </a:cubicBezTo>
                <a:cubicBezTo>
                  <a:pt x="88" y="45"/>
                  <a:pt x="88" y="46"/>
                  <a:pt x="88" y="46"/>
                </a:cubicBezTo>
                <a:cubicBezTo>
                  <a:pt x="87" y="46"/>
                  <a:pt x="87" y="46"/>
                  <a:pt x="87" y="46"/>
                </a:cubicBezTo>
                <a:close/>
                <a:moveTo>
                  <a:pt x="87" y="43"/>
                </a:moveTo>
                <a:cubicBezTo>
                  <a:pt x="86" y="45"/>
                  <a:pt x="86" y="45"/>
                  <a:pt x="86" y="45"/>
                </a:cubicBezTo>
                <a:cubicBezTo>
                  <a:pt x="87" y="45"/>
                  <a:pt x="87" y="45"/>
                  <a:pt x="87" y="45"/>
                </a:cubicBezTo>
                <a:lnTo>
                  <a:pt x="87" y="43"/>
                </a:lnTo>
                <a:close/>
                <a:moveTo>
                  <a:pt x="91" y="46"/>
                </a:moveTo>
                <a:cubicBezTo>
                  <a:pt x="91" y="46"/>
                  <a:pt x="91" y="46"/>
                  <a:pt x="91" y="46"/>
                </a:cubicBezTo>
                <a:cubicBezTo>
                  <a:pt x="91" y="46"/>
                  <a:pt x="91" y="46"/>
                  <a:pt x="92" y="46"/>
                </a:cubicBezTo>
                <a:cubicBezTo>
                  <a:pt x="92" y="46"/>
                  <a:pt x="92" y="46"/>
                  <a:pt x="92" y="46"/>
                </a:cubicBezTo>
                <a:cubicBezTo>
                  <a:pt x="92" y="46"/>
                  <a:pt x="92" y="46"/>
                  <a:pt x="92" y="47"/>
                </a:cubicBezTo>
                <a:cubicBezTo>
                  <a:pt x="91" y="47"/>
                  <a:pt x="91" y="47"/>
                  <a:pt x="91" y="47"/>
                </a:cubicBezTo>
                <a:cubicBezTo>
                  <a:pt x="90" y="47"/>
                  <a:pt x="90" y="47"/>
                  <a:pt x="90" y="47"/>
                </a:cubicBezTo>
                <a:cubicBezTo>
                  <a:pt x="90" y="47"/>
                  <a:pt x="90" y="47"/>
                  <a:pt x="90" y="47"/>
                </a:cubicBezTo>
                <a:cubicBezTo>
                  <a:pt x="90" y="46"/>
                  <a:pt x="90" y="46"/>
                  <a:pt x="90" y="46"/>
                </a:cubicBezTo>
                <a:cubicBezTo>
                  <a:pt x="90" y="46"/>
                  <a:pt x="90" y="46"/>
                  <a:pt x="90" y="46"/>
                </a:cubicBezTo>
                <a:cubicBezTo>
                  <a:pt x="90" y="46"/>
                  <a:pt x="90" y="46"/>
                  <a:pt x="90" y="46"/>
                </a:cubicBezTo>
                <a:cubicBezTo>
                  <a:pt x="91" y="46"/>
                  <a:pt x="91" y="46"/>
                  <a:pt x="91" y="46"/>
                </a:cubicBezTo>
                <a:cubicBezTo>
                  <a:pt x="91" y="46"/>
                  <a:pt x="91" y="46"/>
                  <a:pt x="91" y="46"/>
                </a:cubicBezTo>
                <a:cubicBezTo>
                  <a:pt x="89" y="46"/>
                  <a:pt x="89" y="46"/>
                  <a:pt x="89" y="46"/>
                </a:cubicBezTo>
                <a:cubicBezTo>
                  <a:pt x="89" y="45"/>
                  <a:pt x="89" y="45"/>
                  <a:pt x="89" y="45"/>
                </a:cubicBezTo>
                <a:cubicBezTo>
                  <a:pt x="90" y="42"/>
                  <a:pt x="90" y="42"/>
                  <a:pt x="90" y="42"/>
                </a:cubicBezTo>
                <a:cubicBezTo>
                  <a:pt x="91" y="42"/>
                  <a:pt x="91" y="42"/>
                  <a:pt x="91" y="42"/>
                </a:cubicBezTo>
                <a:cubicBezTo>
                  <a:pt x="91" y="45"/>
                  <a:pt x="91" y="45"/>
                  <a:pt x="91" y="45"/>
                </a:cubicBezTo>
                <a:cubicBezTo>
                  <a:pt x="91" y="45"/>
                  <a:pt x="91" y="45"/>
                  <a:pt x="92" y="45"/>
                </a:cubicBezTo>
                <a:cubicBezTo>
                  <a:pt x="92" y="45"/>
                  <a:pt x="92" y="45"/>
                  <a:pt x="92" y="45"/>
                </a:cubicBezTo>
                <a:cubicBezTo>
                  <a:pt x="92" y="45"/>
                  <a:pt x="92" y="46"/>
                  <a:pt x="92" y="46"/>
                </a:cubicBezTo>
                <a:cubicBezTo>
                  <a:pt x="91" y="46"/>
                  <a:pt x="91" y="46"/>
                  <a:pt x="91" y="46"/>
                </a:cubicBezTo>
                <a:close/>
                <a:moveTo>
                  <a:pt x="91" y="43"/>
                </a:moveTo>
                <a:cubicBezTo>
                  <a:pt x="90" y="45"/>
                  <a:pt x="90" y="45"/>
                  <a:pt x="90" y="45"/>
                </a:cubicBezTo>
                <a:cubicBezTo>
                  <a:pt x="91" y="45"/>
                  <a:pt x="91" y="45"/>
                  <a:pt x="91" y="45"/>
                </a:cubicBezTo>
                <a:lnTo>
                  <a:pt x="91" y="43"/>
                </a:lnTo>
                <a:close/>
                <a:moveTo>
                  <a:pt x="139" y="73"/>
                </a:moveTo>
                <a:cubicBezTo>
                  <a:pt x="139" y="77"/>
                  <a:pt x="137" y="81"/>
                  <a:pt x="135" y="84"/>
                </a:cubicBezTo>
                <a:cubicBezTo>
                  <a:pt x="132" y="87"/>
                  <a:pt x="127" y="89"/>
                  <a:pt x="122" y="90"/>
                </a:cubicBezTo>
                <a:cubicBezTo>
                  <a:pt x="122" y="96"/>
                  <a:pt x="122" y="96"/>
                  <a:pt x="122" y="96"/>
                </a:cubicBezTo>
                <a:cubicBezTo>
                  <a:pt x="111" y="95"/>
                  <a:pt x="111" y="95"/>
                  <a:pt x="111" y="95"/>
                </a:cubicBezTo>
                <a:cubicBezTo>
                  <a:pt x="111" y="90"/>
                  <a:pt x="111" y="90"/>
                  <a:pt x="111" y="90"/>
                </a:cubicBezTo>
                <a:cubicBezTo>
                  <a:pt x="104" y="88"/>
                  <a:pt x="100" y="86"/>
                  <a:pt x="97" y="81"/>
                </a:cubicBezTo>
                <a:cubicBezTo>
                  <a:pt x="94" y="77"/>
                  <a:pt x="93" y="72"/>
                  <a:pt x="93" y="68"/>
                </a:cubicBezTo>
                <a:cubicBezTo>
                  <a:pt x="104" y="68"/>
                  <a:pt x="104" y="68"/>
                  <a:pt x="104" y="68"/>
                </a:cubicBezTo>
                <a:cubicBezTo>
                  <a:pt x="104" y="71"/>
                  <a:pt x="105" y="73"/>
                  <a:pt x="106" y="75"/>
                </a:cubicBezTo>
                <a:cubicBezTo>
                  <a:pt x="107" y="76"/>
                  <a:pt x="109" y="77"/>
                  <a:pt x="111" y="78"/>
                </a:cubicBezTo>
                <a:cubicBezTo>
                  <a:pt x="111" y="61"/>
                  <a:pt x="111" y="61"/>
                  <a:pt x="111" y="61"/>
                </a:cubicBezTo>
                <a:cubicBezTo>
                  <a:pt x="110" y="60"/>
                  <a:pt x="109" y="60"/>
                  <a:pt x="108" y="60"/>
                </a:cubicBezTo>
                <a:cubicBezTo>
                  <a:pt x="107" y="60"/>
                  <a:pt x="106" y="59"/>
                  <a:pt x="106" y="59"/>
                </a:cubicBezTo>
                <a:cubicBezTo>
                  <a:pt x="102" y="57"/>
                  <a:pt x="99" y="55"/>
                  <a:pt x="97" y="52"/>
                </a:cubicBezTo>
                <a:cubicBezTo>
                  <a:pt x="95" y="49"/>
                  <a:pt x="94" y="46"/>
                  <a:pt x="94" y="42"/>
                </a:cubicBezTo>
                <a:cubicBezTo>
                  <a:pt x="94" y="38"/>
                  <a:pt x="96" y="35"/>
                  <a:pt x="98" y="31"/>
                </a:cubicBezTo>
                <a:cubicBezTo>
                  <a:pt x="101" y="28"/>
                  <a:pt x="105" y="26"/>
                  <a:pt x="111" y="25"/>
                </a:cubicBezTo>
                <a:cubicBezTo>
                  <a:pt x="111" y="19"/>
                  <a:pt x="111" y="19"/>
                  <a:pt x="111" y="19"/>
                </a:cubicBezTo>
                <a:cubicBezTo>
                  <a:pt x="122" y="19"/>
                  <a:pt x="122" y="19"/>
                  <a:pt x="122" y="19"/>
                </a:cubicBezTo>
                <a:cubicBezTo>
                  <a:pt x="122" y="25"/>
                  <a:pt x="122" y="25"/>
                  <a:pt x="122" y="25"/>
                </a:cubicBezTo>
                <a:cubicBezTo>
                  <a:pt x="128" y="26"/>
                  <a:pt x="132" y="29"/>
                  <a:pt x="134" y="34"/>
                </a:cubicBezTo>
                <a:cubicBezTo>
                  <a:pt x="136" y="38"/>
                  <a:pt x="137" y="42"/>
                  <a:pt x="137" y="44"/>
                </a:cubicBezTo>
                <a:cubicBezTo>
                  <a:pt x="126" y="44"/>
                  <a:pt x="126" y="44"/>
                  <a:pt x="126" y="44"/>
                </a:cubicBezTo>
                <a:cubicBezTo>
                  <a:pt x="126" y="43"/>
                  <a:pt x="126" y="41"/>
                  <a:pt x="125" y="39"/>
                </a:cubicBezTo>
                <a:cubicBezTo>
                  <a:pt x="125" y="38"/>
                  <a:pt x="124" y="36"/>
                  <a:pt x="122" y="36"/>
                </a:cubicBezTo>
                <a:cubicBezTo>
                  <a:pt x="122" y="53"/>
                  <a:pt x="122" y="53"/>
                  <a:pt x="122" y="53"/>
                </a:cubicBezTo>
                <a:cubicBezTo>
                  <a:pt x="123" y="53"/>
                  <a:pt x="124" y="54"/>
                  <a:pt x="125" y="54"/>
                </a:cubicBezTo>
                <a:cubicBezTo>
                  <a:pt x="127" y="54"/>
                  <a:pt x="128" y="55"/>
                  <a:pt x="129" y="55"/>
                </a:cubicBezTo>
                <a:cubicBezTo>
                  <a:pt x="132" y="57"/>
                  <a:pt x="135" y="59"/>
                  <a:pt x="137" y="62"/>
                </a:cubicBezTo>
                <a:cubicBezTo>
                  <a:pt x="139" y="65"/>
                  <a:pt x="140" y="69"/>
                  <a:pt x="139" y="73"/>
                </a:cubicBezTo>
                <a:close/>
                <a:moveTo>
                  <a:pt x="111" y="35"/>
                </a:moveTo>
                <a:cubicBezTo>
                  <a:pt x="109" y="36"/>
                  <a:pt x="107" y="37"/>
                  <a:pt x="106" y="38"/>
                </a:cubicBezTo>
                <a:cubicBezTo>
                  <a:pt x="106" y="39"/>
                  <a:pt x="105" y="41"/>
                  <a:pt x="105" y="43"/>
                </a:cubicBezTo>
                <a:cubicBezTo>
                  <a:pt x="105" y="44"/>
                  <a:pt x="106" y="46"/>
                  <a:pt x="107" y="47"/>
                </a:cubicBezTo>
                <a:cubicBezTo>
                  <a:pt x="108" y="48"/>
                  <a:pt x="109" y="49"/>
                  <a:pt x="111" y="50"/>
                </a:cubicBezTo>
                <a:lnTo>
                  <a:pt x="111" y="35"/>
                </a:lnTo>
                <a:close/>
                <a:moveTo>
                  <a:pt x="127" y="68"/>
                </a:moveTo>
                <a:cubicBezTo>
                  <a:pt x="126" y="66"/>
                  <a:pt x="125" y="65"/>
                  <a:pt x="123" y="64"/>
                </a:cubicBezTo>
                <a:cubicBezTo>
                  <a:pt x="123" y="64"/>
                  <a:pt x="123" y="64"/>
                  <a:pt x="123" y="64"/>
                </a:cubicBezTo>
                <a:cubicBezTo>
                  <a:pt x="122" y="64"/>
                  <a:pt x="122" y="64"/>
                  <a:pt x="122" y="64"/>
                </a:cubicBezTo>
                <a:cubicBezTo>
                  <a:pt x="122" y="79"/>
                  <a:pt x="122" y="79"/>
                  <a:pt x="122" y="79"/>
                </a:cubicBezTo>
                <a:cubicBezTo>
                  <a:pt x="124" y="78"/>
                  <a:pt x="125" y="77"/>
                  <a:pt x="126" y="76"/>
                </a:cubicBezTo>
                <a:cubicBezTo>
                  <a:pt x="127" y="75"/>
                  <a:pt x="128" y="74"/>
                  <a:pt x="128" y="73"/>
                </a:cubicBezTo>
                <a:cubicBezTo>
                  <a:pt x="128" y="71"/>
                  <a:pt x="128" y="69"/>
                  <a:pt x="127" y="68"/>
                </a:cubicBezTo>
                <a:close/>
                <a:moveTo>
                  <a:pt x="17" y="86"/>
                </a:moveTo>
                <a:cubicBezTo>
                  <a:pt x="10" y="86"/>
                  <a:pt x="4" y="80"/>
                  <a:pt x="4" y="73"/>
                </a:cubicBezTo>
                <a:cubicBezTo>
                  <a:pt x="4" y="38"/>
                  <a:pt x="4" y="38"/>
                  <a:pt x="4" y="38"/>
                </a:cubicBezTo>
                <a:cubicBezTo>
                  <a:pt x="93" y="38"/>
                  <a:pt x="93" y="38"/>
                  <a:pt x="93" y="38"/>
                </a:cubicBezTo>
                <a:cubicBezTo>
                  <a:pt x="93" y="35"/>
                  <a:pt x="95" y="33"/>
                  <a:pt x="97" y="30"/>
                </a:cubicBezTo>
                <a:cubicBezTo>
                  <a:pt x="99" y="27"/>
                  <a:pt x="102" y="25"/>
                  <a:pt x="105" y="24"/>
                </a:cubicBezTo>
                <a:cubicBezTo>
                  <a:pt x="4" y="24"/>
                  <a:pt x="4" y="24"/>
                  <a:pt x="4" y="24"/>
                </a:cubicBezTo>
                <a:cubicBezTo>
                  <a:pt x="4" y="18"/>
                  <a:pt x="4" y="18"/>
                  <a:pt x="4" y="18"/>
                </a:cubicBezTo>
                <a:cubicBezTo>
                  <a:pt x="4" y="11"/>
                  <a:pt x="10" y="5"/>
                  <a:pt x="17" y="5"/>
                </a:cubicBezTo>
                <a:cubicBezTo>
                  <a:pt x="100" y="5"/>
                  <a:pt x="100" y="5"/>
                  <a:pt x="100" y="5"/>
                </a:cubicBezTo>
                <a:cubicBezTo>
                  <a:pt x="106" y="5"/>
                  <a:pt x="112" y="10"/>
                  <a:pt x="112" y="17"/>
                </a:cubicBezTo>
                <a:cubicBezTo>
                  <a:pt x="117" y="17"/>
                  <a:pt x="117" y="17"/>
                  <a:pt x="117" y="17"/>
                </a:cubicBezTo>
                <a:cubicBezTo>
                  <a:pt x="117" y="12"/>
                  <a:pt x="115" y="8"/>
                  <a:pt x="112" y="5"/>
                </a:cubicBezTo>
                <a:cubicBezTo>
                  <a:pt x="112" y="5"/>
                  <a:pt x="112" y="5"/>
                  <a:pt x="112" y="5"/>
                </a:cubicBezTo>
                <a:cubicBezTo>
                  <a:pt x="109" y="2"/>
                  <a:pt x="105" y="0"/>
                  <a:pt x="100" y="0"/>
                </a:cubicBezTo>
                <a:cubicBezTo>
                  <a:pt x="100" y="0"/>
                  <a:pt x="100" y="0"/>
                  <a:pt x="100" y="0"/>
                </a:cubicBezTo>
                <a:cubicBezTo>
                  <a:pt x="17" y="0"/>
                  <a:pt x="17" y="0"/>
                  <a:pt x="17" y="0"/>
                </a:cubicBezTo>
                <a:cubicBezTo>
                  <a:pt x="17" y="0"/>
                  <a:pt x="17" y="0"/>
                  <a:pt x="17" y="0"/>
                </a:cubicBezTo>
                <a:cubicBezTo>
                  <a:pt x="17" y="0"/>
                  <a:pt x="17" y="0"/>
                  <a:pt x="17" y="0"/>
                </a:cubicBezTo>
                <a:cubicBezTo>
                  <a:pt x="12" y="0"/>
                  <a:pt x="8" y="2"/>
                  <a:pt x="5" y="5"/>
                </a:cubicBezTo>
                <a:cubicBezTo>
                  <a:pt x="1" y="9"/>
                  <a:pt x="0" y="13"/>
                  <a:pt x="0" y="18"/>
                </a:cubicBezTo>
                <a:cubicBezTo>
                  <a:pt x="0" y="18"/>
                  <a:pt x="0" y="18"/>
                  <a:pt x="0" y="18"/>
                </a:cubicBezTo>
                <a:cubicBezTo>
                  <a:pt x="0" y="18"/>
                  <a:pt x="0" y="18"/>
                  <a:pt x="0" y="18"/>
                </a:cubicBezTo>
                <a:cubicBezTo>
                  <a:pt x="0" y="73"/>
                  <a:pt x="0" y="73"/>
                  <a:pt x="0" y="73"/>
                </a:cubicBezTo>
                <a:cubicBezTo>
                  <a:pt x="0" y="73"/>
                  <a:pt x="0" y="73"/>
                  <a:pt x="0" y="73"/>
                </a:cubicBezTo>
                <a:cubicBezTo>
                  <a:pt x="0" y="73"/>
                  <a:pt x="0" y="73"/>
                  <a:pt x="0" y="73"/>
                </a:cubicBezTo>
                <a:cubicBezTo>
                  <a:pt x="0" y="78"/>
                  <a:pt x="1" y="82"/>
                  <a:pt x="5" y="85"/>
                </a:cubicBezTo>
                <a:cubicBezTo>
                  <a:pt x="8" y="88"/>
                  <a:pt x="12" y="90"/>
                  <a:pt x="17" y="90"/>
                </a:cubicBezTo>
                <a:cubicBezTo>
                  <a:pt x="17" y="90"/>
                  <a:pt x="17" y="90"/>
                  <a:pt x="17" y="90"/>
                </a:cubicBezTo>
                <a:cubicBezTo>
                  <a:pt x="17" y="90"/>
                  <a:pt x="17" y="90"/>
                  <a:pt x="17" y="90"/>
                </a:cubicBezTo>
                <a:cubicBezTo>
                  <a:pt x="17" y="90"/>
                  <a:pt x="17" y="90"/>
                  <a:pt x="17" y="90"/>
                </a:cubicBezTo>
                <a:cubicBezTo>
                  <a:pt x="100" y="90"/>
                  <a:pt x="100" y="90"/>
                  <a:pt x="100" y="90"/>
                </a:cubicBezTo>
                <a:cubicBezTo>
                  <a:pt x="100" y="90"/>
                  <a:pt x="100" y="90"/>
                  <a:pt x="100" y="90"/>
                </a:cubicBezTo>
                <a:cubicBezTo>
                  <a:pt x="100" y="90"/>
                  <a:pt x="100" y="90"/>
                  <a:pt x="100" y="90"/>
                </a:cubicBezTo>
                <a:cubicBezTo>
                  <a:pt x="101" y="90"/>
                  <a:pt x="103" y="90"/>
                  <a:pt x="104" y="90"/>
                </a:cubicBezTo>
                <a:cubicBezTo>
                  <a:pt x="102" y="89"/>
                  <a:pt x="99" y="87"/>
                  <a:pt x="98" y="86"/>
                </a:cubicBezTo>
                <a:lnTo>
                  <a:pt x="17" y="86"/>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7" name="Freeform 158"/>
          <p:cNvSpPr>
            <a:spLocks noEditPoints="1"/>
          </p:cNvSpPr>
          <p:nvPr/>
        </p:nvSpPr>
        <p:spPr bwMode="auto">
          <a:xfrm>
            <a:off x="3109788" y="4399280"/>
            <a:ext cx="415925" cy="354013"/>
          </a:xfrm>
          <a:custGeom>
            <a:avLst/>
            <a:gdLst>
              <a:gd name="T0" fmla="*/ 10 w 132"/>
              <a:gd name="T1" fmla="*/ 0 h 112"/>
              <a:gd name="T2" fmla="*/ 0 w 132"/>
              <a:gd name="T3" fmla="*/ 89 h 112"/>
              <a:gd name="T4" fmla="*/ 54 w 132"/>
              <a:gd name="T5" fmla="*/ 99 h 112"/>
              <a:gd name="T6" fmla="*/ 54 w 132"/>
              <a:gd name="T7" fmla="*/ 104 h 112"/>
              <a:gd name="T8" fmla="*/ 39 w 132"/>
              <a:gd name="T9" fmla="*/ 108 h 112"/>
              <a:gd name="T10" fmla="*/ 34 w 132"/>
              <a:gd name="T11" fmla="*/ 110 h 112"/>
              <a:gd name="T12" fmla="*/ 36 w 132"/>
              <a:gd name="T13" fmla="*/ 112 h 112"/>
              <a:gd name="T14" fmla="*/ 98 w 132"/>
              <a:gd name="T15" fmla="*/ 110 h 112"/>
              <a:gd name="T16" fmla="*/ 97 w 132"/>
              <a:gd name="T17" fmla="*/ 108 h 112"/>
              <a:gd name="T18" fmla="*/ 79 w 132"/>
              <a:gd name="T19" fmla="*/ 103 h 112"/>
              <a:gd name="T20" fmla="*/ 77 w 132"/>
              <a:gd name="T21" fmla="*/ 99 h 112"/>
              <a:gd name="T22" fmla="*/ 132 w 132"/>
              <a:gd name="T23" fmla="*/ 89 h 112"/>
              <a:gd name="T24" fmla="*/ 122 w 132"/>
              <a:gd name="T25" fmla="*/ 0 h 112"/>
              <a:gd name="T26" fmla="*/ 107 w 132"/>
              <a:gd name="T27" fmla="*/ 91 h 112"/>
              <a:gd name="T28" fmla="*/ 110 w 132"/>
              <a:gd name="T29" fmla="*/ 91 h 112"/>
              <a:gd name="T30" fmla="*/ 119 w 132"/>
              <a:gd name="T31" fmla="*/ 92 h 112"/>
              <a:gd name="T32" fmla="*/ 113 w 132"/>
              <a:gd name="T33" fmla="*/ 91 h 112"/>
              <a:gd name="T34" fmla="*/ 119 w 132"/>
              <a:gd name="T35" fmla="*/ 89 h 112"/>
              <a:gd name="T36" fmla="*/ 119 w 132"/>
              <a:gd name="T37" fmla="*/ 92 h 112"/>
              <a:gd name="T38" fmla="*/ 120 w 132"/>
              <a:gd name="T39" fmla="*/ 83 h 112"/>
              <a:gd name="T40" fmla="*/ 9 w 132"/>
              <a:gd name="T41" fmla="*/ 80 h 112"/>
              <a:gd name="T42" fmla="*/ 12 w 132"/>
              <a:gd name="T43" fmla="*/ 9 h 112"/>
              <a:gd name="T44" fmla="*/ 123 w 132"/>
              <a:gd name="T45" fmla="*/ 12 h 112"/>
              <a:gd name="T46" fmla="*/ 95 w 132"/>
              <a:gd name="T47" fmla="*/ 72 h 112"/>
              <a:gd name="T48" fmla="*/ 39 w 132"/>
              <a:gd name="T49" fmla="*/ 73 h 112"/>
              <a:gd name="T50" fmla="*/ 37 w 132"/>
              <a:gd name="T51" fmla="*/ 72 h 112"/>
              <a:gd name="T52" fmla="*/ 39 w 132"/>
              <a:gd name="T53" fmla="*/ 20 h 112"/>
              <a:gd name="T54" fmla="*/ 40 w 132"/>
              <a:gd name="T55" fmla="*/ 43 h 112"/>
              <a:gd name="T56" fmla="*/ 42 w 132"/>
              <a:gd name="T57" fmla="*/ 44 h 112"/>
              <a:gd name="T58" fmla="*/ 40 w 132"/>
              <a:gd name="T59" fmla="*/ 45 h 112"/>
              <a:gd name="T60" fmla="*/ 49 w 132"/>
              <a:gd name="T61" fmla="*/ 70 h 112"/>
              <a:gd name="T62" fmla="*/ 48 w 132"/>
              <a:gd name="T63" fmla="*/ 50 h 112"/>
              <a:gd name="T64" fmla="*/ 55 w 132"/>
              <a:gd name="T65" fmla="*/ 47 h 112"/>
              <a:gd name="T66" fmla="*/ 57 w 132"/>
              <a:gd name="T67" fmla="*/ 69 h 112"/>
              <a:gd name="T68" fmla="*/ 65 w 132"/>
              <a:gd name="T69" fmla="*/ 70 h 112"/>
              <a:gd name="T70" fmla="*/ 64 w 132"/>
              <a:gd name="T71" fmla="*/ 27 h 112"/>
              <a:gd name="T72" fmla="*/ 71 w 132"/>
              <a:gd name="T73" fmla="*/ 25 h 112"/>
              <a:gd name="T74" fmla="*/ 73 w 132"/>
              <a:gd name="T75" fmla="*/ 69 h 112"/>
              <a:gd name="T76" fmla="*/ 81 w 132"/>
              <a:gd name="T77" fmla="*/ 70 h 112"/>
              <a:gd name="T78" fmla="*/ 80 w 132"/>
              <a:gd name="T79" fmla="*/ 38 h 112"/>
              <a:gd name="T80" fmla="*/ 87 w 132"/>
              <a:gd name="T81" fmla="*/ 36 h 112"/>
              <a:gd name="T82" fmla="*/ 89 w 132"/>
              <a:gd name="T83" fmla="*/ 69 h 112"/>
              <a:gd name="T84" fmla="*/ 93 w 132"/>
              <a:gd name="T85"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 h="112">
                <a:moveTo>
                  <a:pt x="122" y="0"/>
                </a:moveTo>
                <a:cubicBezTo>
                  <a:pt x="10" y="0"/>
                  <a:pt x="10" y="0"/>
                  <a:pt x="10" y="0"/>
                </a:cubicBezTo>
                <a:cubicBezTo>
                  <a:pt x="4" y="0"/>
                  <a:pt x="0" y="5"/>
                  <a:pt x="0" y="10"/>
                </a:cubicBezTo>
                <a:cubicBezTo>
                  <a:pt x="0" y="89"/>
                  <a:pt x="0" y="89"/>
                  <a:pt x="0" y="89"/>
                </a:cubicBezTo>
                <a:cubicBezTo>
                  <a:pt x="0" y="95"/>
                  <a:pt x="4" y="99"/>
                  <a:pt x="10" y="99"/>
                </a:cubicBezTo>
                <a:cubicBezTo>
                  <a:pt x="54" y="99"/>
                  <a:pt x="54" y="99"/>
                  <a:pt x="54" y="99"/>
                </a:cubicBezTo>
                <a:cubicBezTo>
                  <a:pt x="54" y="101"/>
                  <a:pt x="54" y="101"/>
                  <a:pt x="54" y="101"/>
                </a:cubicBezTo>
                <a:cubicBezTo>
                  <a:pt x="54" y="101"/>
                  <a:pt x="54" y="103"/>
                  <a:pt x="54" y="104"/>
                </a:cubicBezTo>
                <a:cubicBezTo>
                  <a:pt x="43" y="108"/>
                  <a:pt x="43" y="108"/>
                  <a:pt x="43" y="108"/>
                </a:cubicBezTo>
                <a:cubicBezTo>
                  <a:pt x="42" y="108"/>
                  <a:pt x="40" y="108"/>
                  <a:pt x="39" y="108"/>
                </a:cubicBezTo>
                <a:cubicBezTo>
                  <a:pt x="36" y="108"/>
                  <a:pt x="36" y="108"/>
                  <a:pt x="36" y="108"/>
                </a:cubicBezTo>
                <a:cubicBezTo>
                  <a:pt x="35" y="108"/>
                  <a:pt x="34" y="109"/>
                  <a:pt x="34" y="110"/>
                </a:cubicBezTo>
                <a:cubicBezTo>
                  <a:pt x="34" y="110"/>
                  <a:pt x="34" y="110"/>
                  <a:pt x="34" y="110"/>
                </a:cubicBezTo>
                <a:cubicBezTo>
                  <a:pt x="34" y="111"/>
                  <a:pt x="35" y="112"/>
                  <a:pt x="36" y="112"/>
                </a:cubicBezTo>
                <a:cubicBezTo>
                  <a:pt x="96" y="112"/>
                  <a:pt x="96" y="112"/>
                  <a:pt x="96" y="112"/>
                </a:cubicBezTo>
                <a:cubicBezTo>
                  <a:pt x="97" y="112"/>
                  <a:pt x="98" y="111"/>
                  <a:pt x="98" y="110"/>
                </a:cubicBezTo>
                <a:cubicBezTo>
                  <a:pt x="98" y="110"/>
                  <a:pt x="98" y="110"/>
                  <a:pt x="98" y="110"/>
                </a:cubicBezTo>
                <a:cubicBezTo>
                  <a:pt x="98" y="109"/>
                  <a:pt x="97" y="108"/>
                  <a:pt x="97" y="108"/>
                </a:cubicBezTo>
                <a:cubicBezTo>
                  <a:pt x="96" y="108"/>
                  <a:pt x="95" y="108"/>
                  <a:pt x="94" y="108"/>
                </a:cubicBezTo>
                <a:cubicBezTo>
                  <a:pt x="79" y="103"/>
                  <a:pt x="79" y="103"/>
                  <a:pt x="79" y="103"/>
                </a:cubicBezTo>
                <a:cubicBezTo>
                  <a:pt x="78" y="102"/>
                  <a:pt x="77" y="101"/>
                  <a:pt x="77" y="101"/>
                </a:cubicBezTo>
                <a:cubicBezTo>
                  <a:pt x="77" y="99"/>
                  <a:pt x="77" y="99"/>
                  <a:pt x="77" y="99"/>
                </a:cubicBezTo>
                <a:cubicBezTo>
                  <a:pt x="122" y="99"/>
                  <a:pt x="122" y="99"/>
                  <a:pt x="122" y="99"/>
                </a:cubicBezTo>
                <a:cubicBezTo>
                  <a:pt x="128" y="99"/>
                  <a:pt x="132" y="95"/>
                  <a:pt x="132" y="89"/>
                </a:cubicBezTo>
                <a:cubicBezTo>
                  <a:pt x="132" y="10"/>
                  <a:pt x="132" y="10"/>
                  <a:pt x="132" y="10"/>
                </a:cubicBezTo>
                <a:cubicBezTo>
                  <a:pt x="132" y="5"/>
                  <a:pt x="128" y="0"/>
                  <a:pt x="122" y="0"/>
                </a:cubicBezTo>
                <a:close/>
                <a:moveTo>
                  <a:pt x="108" y="92"/>
                </a:moveTo>
                <a:cubicBezTo>
                  <a:pt x="108" y="92"/>
                  <a:pt x="107" y="91"/>
                  <a:pt x="107" y="91"/>
                </a:cubicBezTo>
                <a:cubicBezTo>
                  <a:pt x="107" y="90"/>
                  <a:pt x="108" y="89"/>
                  <a:pt x="108" y="89"/>
                </a:cubicBezTo>
                <a:cubicBezTo>
                  <a:pt x="109" y="89"/>
                  <a:pt x="110" y="90"/>
                  <a:pt x="110" y="91"/>
                </a:cubicBezTo>
                <a:cubicBezTo>
                  <a:pt x="110" y="91"/>
                  <a:pt x="109" y="92"/>
                  <a:pt x="108" y="92"/>
                </a:cubicBezTo>
                <a:close/>
                <a:moveTo>
                  <a:pt x="119" y="92"/>
                </a:moveTo>
                <a:cubicBezTo>
                  <a:pt x="115" y="92"/>
                  <a:pt x="115" y="92"/>
                  <a:pt x="115" y="92"/>
                </a:cubicBezTo>
                <a:cubicBezTo>
                  <a:pt x="114" y="92"/>
                  <a:pt x="113" y="91"/>
                  <a:pt x="113" y="91"/>
                </a:cubicBezTo>
                <a:cubicBezTo>
                  <a:pt x="113" y="90"/>
                  <a:pt x="114" y="89"/>
                  <a:pt x="115" y="89"/>
                </a:cubicBezTo>
                <a:cubicBezTo>
                  <a:pt x="119" y="89"/>
                  <a:pt x="119" y="89"/>
                  <a:pt x="119" y="89"/>
                </a:cubicBezTo>
                <a:cubicBezTo>
                  <a:pt x="121" y="89"/>
                  <a:pt x="122" y="90"/>
                  <a:pt x="122" y="91"/>
                </a:cubicBezTo>
                <a:cubicBezTo>
                  <a:pt x="122" y="91"/>
                  <a:pt x="121" y="92"/>
                  <a:pt x="119" y="92"/>
                </a:cubicBezTo>
                <a:close/>
                <a:moveTo>
                  <a:pt x="123" y="80"/>
                </a:moveTo>
                <a:cubicBezTo>
                  <a:pt x="123" y="82"/>
                  <a:pt x="121" y="83"/>
                  <a:pt x="120" y="83"/>
                </a:cubicBezTo>
                <a:cubicBezTo>
                  <a:pt x="12" y="83"/>
                  <a:pt x="12" y="83"/>
                  <a:pt x="12" y="83"/>
                </a:cubicBezTo>
                <a:cubicBezTo>
                  <a:pt x="10" y="83"/>
                  <a:pt x="9" y="82"/>
                  <a:pt x="9" y="80"/>
                </a:cubicBezTo>
                <a:cubicBezTo>
                  <a:pt x="9" y="12"/>
                  <a:pt x="9" y="12"/>
                  <a:pt x="9" y="12"/>
                </a:cubicBezTo>
                <a:cubicBezTo>
                  <a:pt x="9" y="11"/>
                  <a:pt x="10" y="9"/>
                  <a:pt x="12" y="9"/>
                </a:cubicBezTo>
                <a:cubicBezTo>
                  <a:pt x="120" y="9"/>
                  <a:pt x="120" y="9"/>
                  <a:pt x="120" y="9"/>
                </a:cubicBezTo>
                <a:cubicBezTo>
                  <a:pt x="121" y="9"/>
                  <a:pt x="123" y="11"/>
                  <a:pt x="123" y="12"/>
                </a:cubicBezTo>
                <a:lnTo>
                  <a:pt x="123" y="80"/>
                </a:lnTo>
                <a:close/>
                <a:moveTo>
                  <a:pt x="95" y="72"/>
                </a:moveTo>
                <a:cubicBezTo>
                  <a:pt x="95" y="72"/>
                  <a:pt x="94" y="73"/>
                  <a:pt x="93" y="73"/>
                </a:cubicBezTo>
                <a:cubicBezTo>
                  <a:pt x="39" y="73"/>
                  <a:pt x="39" y="73"/>
                  <a:pt x="39" y="73"/>
                </a:cubicBezTo>
                <a:cubicBezTo>
                  <a:pt x="38" y="73"/>
                  <a:pt x="38" y="73"/>
                  <a:pt x="37" y="73"/>
                </a:cubicBezTo>
                <a:cubicBezTo>
                  <a:pt x="37" y="72"/>
                  <a:pt x="37" y="72"/>
                  <a:pt x="37" y="72"/>
                </a:cubicBezTo>
                <a:cubicBezTo>
                  <a:pt x="37" y="22"/>
                  <a:pt x="37" y="22"/>
                  <a:pt x="37" y="22"/>
                </a:cubicBezTo>
                <a:cubicBezTo>
                  <a:pt x="37" y="21"/>
                  <a:pt x="38" y="20"/>
                  <a:pt x="39" y="20"/>
                </a:cubicBezTo>
                <a:cubicBezTo>
                  <a:pt x="39" y="20"/>
                  <a:pt x="40" y="21"/>
                  <a:pt x="40" y="22"/>
                </a:cubicBezTo>
                <a:cubicBezTo>
                  <a:pt x="40" y="43"/>
                  <a:pt x="40" y="43"/>
                  <a:pt x="40" y="43"/>
                </a:cubicBezTo>
                <a:cubicBezTo>
                  <a:pt x="42" y="43"/>
                  <a:pt x="42" y="43"/>
                  <a:pt x="42" y="43"/>
                </a:cubicBezTo>
                <a:cubicBezTo>
                  <a:pt x="42" y="43"/>
                  <a:pt x="42" y="43"/>
                  <a:pt x="42" y="44"/>
                </a:cubicBezTo>
                <a:cubicBezTo>
                  <a:pt x="42" y="45"/>
                  <a:pt x="42" y="45"/>
                  <a:pt x="42" y="45"/>
                </a:cubicBezTo>
                <a:cubicBezTo>
                  <a:pt x="40" y="45"/>
                  <a:pt x="40" y="45"/>
                  <a:pt x="40" y="45"/>
                </a:cubicBezTo>
                <a:cubicBezTo>
                  <a:pt x="40" y="70"/>
                  <a:pt x="40" y="70"/>
                  <a:pt x="40" y="70"/>
                </a:cubicBezTo>
                <a:cubicBezTo>
                  <a:pt x="49" y="70"/>
                  <a:pt x="49" y="70"/>
                  <a:pt x="49" y="70"/>
                </a:cubicBezTo>
                <a:cubicBezTo>
                  <a:pt x="49" y="70"/>
                  <a:pt x="48" y="69"/>
                  <a:pt x="48" y="69"/>
                </a:cubicBezTo>
                <a:cubicBezTo>
                  <a:pt x="48" y="50"/>
                  <a:pt x="48" y="50"/>
                  <a:pt x="48" y="50"/>
                </a:cubicBezTo>
                <a:cubicBezTo>
                  <a:pt x="48" y="48"/>
                  <a:pt x="50" y="47"/>
                  <a:pt x="51" y="47"/>
                </a:cubicBezTo>
                <a:cubicBezTo>
                  <a:pt x="55" y="47"/>
                  <a:pt x="55" y="47"/>
                  <a:pt x="55" y="47"/>
                </a:cubicBezTo>
                <a:cubicBezTo>
                  <a:pt x="56" y="47"/>
                  <a:pt x="57" y="48"/>
                  <a:pt x="57" y="50"/>
                </a:cubicBezTo>
                <a:cubicBezTo>
                  <a:pt x="57" y="69"/>
                  <a:pt x="57" y="69"/>
                  <a:pt x="57" y="69"/>
                </a:cubicBezTo>
                <a:cubicBezTo>
                  <a:pt x="57" y="69"/>
                  <a:pt x="57" y="70"/>
                  <a:pt x="57" y="70"/>
                </a:cubicBezTo>
                <a:cubicBezTo>
                  <a:pt x="65" y="70"/>
                  <a:pt x="65" y="70"/>
                  <a:pt x="65" y="70"/>
                </a:cubicBezTo>
                <a:cubicBezTo>
                  <a:pt x="64" y="70"/>
                  <a:pt x="64" y="69"/>
                  <a:pt x="64" y="69"/>
                </a:cubicBezTo>
                <a:cubicBezTo>
                  <a:pt x="64" y="27"/>
                  <a:pt x="64" y="27"/>
                  <a:pt x="64" y="27"/>
                </a:cubicBezTo>
                <a:cubicBezTo>
                  <a:pt x="64" y="26"/>
                  <a:pt x="65" y="25"/>
                  <a:pt x="67" y="25"/>
                </a:cubicBezTo>
                <a:cubicBezTo>
                  <a:pt x="71" y="25"/>
                  <a:pt x="71" y="25"/>
                  <a:pt x="71" y="25"/>
                </a:cubicBezTo>
                <a:cubicBezTo>
                  <a:pt x="72" y="25"/>
                  <a:pt x="73" y="26"/>
                  <a:pt x="73" y="27"/>
                </a:cubicBezTo>
                <a:cubicBezTo>
                  <a:pt x="73" y="69"/>
                  <a:pt x="73" y="69"/>
                  <a:pt x="73" y="69"/>
                </a:cubicBezTo>
                <a:cubicBezTo>
                  <a:pt x="73" y="69"/>
                  <a:pt x="73" y="70"/>
                  <a:pt x="73" y="70"/>
                </a:cubicBezTo>
                <a:cubicBezTo>
                  <a:pt x="81" y="70"/>
                  <a:pt x="81" y="70"/>
                  <a:pt x="81" y="70"/>
                </a:cubicBezTo>
                <a:cubicBezTo>
                  <a:pt x="80" y="70"/>
                  <a:pt x="80" y="69"/>
                  <a:pt x="80" y="69"/>
                </a:cubicBezTo>
                <a:cubicBezTo>
                  <a:pt x="80" y="38"/>
                  <a:pt x="80" y="38"/>
                  <a:pt x="80" y="38"/>
                </a:cubicBezTo>
                <a:cubicBezTo>
                  <a:pt x="80" y="37"/>
                  <a:pt x="81" y="36"/>
                  <a:pt x="83" y="36"/>
                </a:cubicBezTo>
                <a:cubicBezTo>
                  <a:pt x="87" y="36"/>
                  <a:pt x="87" y="36"/>
                  <a:pt x="87" y="36"/>
                </a:cubicBezTo>
                <a:cubicBezTo>
                  <a:pt x="88" y="36"/>
                  <a:pt x="89" y="37"/>
                  <a:pt x="89" y="38"/>
                </a:cubicBezTo>
                <a:cubicBezTo>
                  <a:pt x="89" y="69"/>
                  <a:pt x="89" y="69"/>
                  <a:pt x="89" y="69"/>
                </a:cubicBezTo>
                <a:cubicBezTo>
                  <a:pt x="89" y="69"/>
                  <a:pt x="89" y="70"/>
                  <a:pt x="89" y="70"/>
                </a:cubicBezTo>
                <a:cubicBezTo>
                  <a:pt x="93" y="70"/>
                  <a:pt x="93" y="70"/>
                  <a:pt x="93" y="70"/>
                </a:cubicBezTo>
                <a:cubicBezTo>
                  <a:pt x="94" y="70"/>
                  <a:pt x="95" y="71"/>
                  <a:pt x="95" y="7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8" name="Freeform 159"/>
          <p:cNvSpPr>
            <a:spLocks noEditPoints="1"/>
          </p:cNvSpPr>
          <p:nvPr/>
        </p:nvSpPr>
        <p:spPr bwMode="auto">
          <a:xfrm>
            <a:off x="10366250" y="1629093"/>
            <a:ext cx="379412" cy="388938"/>
          </a:xfrm>
          <a:custGeom>
            <a:avLst/>
            <a:gdLst>
              <a:gd name="T0" fmla="*/ 108 w 120"/>
              <a:gd name="T1" fmla="*/ 13 h 123"/>
              <a:gd name="T2" fmla="*/ 108 w 120"/>
              <a:gd name="T3" fmla="*/ 13 h 123"/>
              <a:gd name="T4" fmla="*/ 117 w 120"/>
              <a:gd name="T5" fmla="*/ 13 h 123"/>
              <a:gd name="T6" fmla="*/ 117 w 120"/>
              <a:gd name="T7" fmla="*/ 98 h 123"/>
              <a:gd name="T8" fmla="*/ 108 w 120"/>
              <a:gd name="T9" fmla="*/ 23 h 123"/>
              <a:gd name="T10" fmla="*/ 114 w 120"/>
              <a:gd name="T11" fmla="*/ 123 h 123"/>
              <a:gd name="T12" fmla="*/ 117 w 120"/>
              <a:gd name="T13" fmla="*/ 120 h 123"/>
              <a:gd name="T14" fmla="*/ 117 w 120"/>
              <a:gd name="T15" fmla="*/ 98 h 123"/>
              <a:gd name="T16" fmla="*/ 20 w 120"/>
              <a:gd name="T17" fmla="*/ 89 h 123"/>
              <a:gd name="T18" fmla="*/ 41 w 120"/>
              <a:gd name="T19" fmla="*/ 89 h 123"/>
              <a:gd name="T20" fmla="*/ 23 w 120"/>
              <a:gd name="T21" fmla="*/ 97 h 123"/>
              <a:gd name="T22" fmla="*/ 38 w 120"/>
              <a:gd name="T23" fmla="*/ 102 h 123"/>
              <a:gd name="T24" fmla="*/ 101 w 120"/>
              <a:gd name="T25" fmla="*/ 15 h 123"/>
              <a:gd name="T26" fmla="*/ 11 w 120"/>
              <a:gd name="T27" fmla="*/ 123 h 123"/>
              <a:gd name="T28" fmla="*/ 11 w 120"/>
              <a:gd name="T29" fmla="*/ 3 h 123"/>
              <a:gd name="T30" fmla="*/ 14 w 120"/>
              <a:gd name="T31" fmla="*/ 23 h 123"/>
              <a:gd name="T32" fmla="*/ 86 w 120"/>
              <a:gd name="T33" fmla="*/ 23 h 123"/>
              <a:gd name="T34" fmla="*/ 14 w 120"/>
              <a:gd name="T35" fmla="*/ 23 h 123"/>
              <a:gd name="T36" fmla="*/ 17 w 120"/>
              <a:gd name="T37" fmla="*/ 77 h 123"/>
              <a:gd name="T38" fmla="*/ 17 w 120"/>
              <a:gd name="T39" fmla="*/ 111 h 123"/>
              <a:gd name="T40" fmla="*/ 48 w 120"/>
              <a:gd name="T41" fmla="*/ 81 h 123"/>
              <a:gd name="T42" fmla="*/ 17 w 120"/>
              <a:gd name="T43" fmla="*/ 38 h 123"/>
              <a:gd name="T44" fmla="*/ 17 w 120"/>
              <a:gd name="T45" fmla="*/ 72 h 123"/>
              <a:gd name="T46" fmla="*/ 48 w 120"/>
              <a:gd name="T47" fmla="*/ 42 h 123"/>
              <a:gd name="T48" fmla="*/ 57 w 120"/>
              <a:gd name="T49" fmla="*/ 77 h 123"/>
              <a:gd name="T50" fmla="*/ 57 w 120"/>
              <a:gd name="T51" fmla="*/ 111 h 123"/>
              <a:gd name="T52" fmla="*/ 88 w 120"/>
              <a:gd name="T53" fmla="*/ 81 h 123"/>
              <a:gd name="T54" fmla="*/ 57 w 120"/>
              <a:gd name="T55" fmla="*/ 38 h 123"/>
              <a:gd name="T56" fmla="*/ 57 w 120"/>
              <a:gd name="T57" fmla="*/ 72 h 123"/>
              <a:gd name="T58" fmla="*/ 88 w 120"/>
              <a:gd name="T59" fmla="*/ 42 h 123"/>
              <a:gd name="T60" fmla="*/ 60 w 120"/>
              <a:gd name="T61" fmla="*/ 94 h 123"/>
              <a:gd name="T62" fmla="*/ 81 w 120"/>
              <a:gd name="T63" fmla="*/ 94 h 123"/>
              <a:gd name="T64" fmla="*/ 73 w 120"/>
              <a:gd name="T65" fmla="*/ 52 h 123"/>
              <a:gd name="T66" fmla="*/ 68 w 120"/>
              <a:gd name="T67" fmla="*/ 47 h 123"/>
              <a:gd name="T68" fmla="*/ 60 w 120"/>
              <a:gd name="T69" fmla="*/ 55 h 123"/>
              <a:gd name="T70" fmla="*/ 68 w 120"/>
              <a:gd name="T71" fmla="*/ 62 h 123"/>
              <a:gd name="T72" fmla="*/ 73 w 120"/>
              <a:gd name="T73" fmla="*/ 57 h 123"/>
              <a:gd name="T74" fmla="*/ 78 w 120"/>
              <a:gd name="T75" fmla="*/ 52 h 123"/>
              <a:gd name="T76" fmla="*/ 20 w 120"/>
              <a:gd name="T77" fmla="*/ 55 h 123"/>
              <a:gd name="T78" fmla="*/ 41 w 120"/>
              <a:gd name="T79" fmla="*/ 55 h 123"/>
              <a:gd name="T80" fmla="*/ 74 w 120"/>
              <a:gd name="T81" fmla="*/ 87 h 123"/>
              <a:gd name="T82" fmla="*/ 71 w 120"/>
              <a:gd name="T83" fmla="*/ 89 h 123"/>
              <a:gd name="T84" fmla="*/ 71 w 120"/>
              <a:gd name="T85" fmla="*/ 10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23">
                <a:moveTo>
                  <a:pt x="117" y="20"/>
                </a:moveTo>
                <a:cubicBezTo>
                  <a:pt x="108" y="20"/>
                  <a:pt x="108" y="20"/>
                  <a:pt x="108" y="20"/>
                </a:cubicBezTo>
                <a:cubicBezTo>
                  <a:pt x="108" y="16"/>
                  <a:pt x="108" y="13"/>
                  <a:pt x="108" y="13"/>
                </a:cubicBezTo>
                <a:cubicBezTo>
                  <a:pt x="108" y="13"/>
                  <a:pt x="108" y="13"/>
                  <a:pt x="108" y="13"/>
                </a:cubicBezTo>
                <a:cubicBezTo>
                  <a:pt x="108" y="13"/>
                  <a:pt x="108" y="13"/>
                  <a:pt x="108" y="13"/>
                </a:cubicBezTo>
                <a:cubicBezTo>
                  <a:pt x="108" y="13"/>
                  <a:pt x="108" y="13"/>
                  <a:pt x="108" y="13"/>
                </a:cubicBezTo>
                <a:cubicBezTo>
                  <a:pt x="108" y="13"/>
                  <a:pt x="112" y="2"/>
                  <a:pt x="112" y="2"/>
                </a:cubicBezTo>
                <a:cubicBezTo>
                  <a:pt x="113" y="0"/>
                  <a:pt x="113" y="0"/>
                  <a:pt x="114" y="2"/>
                </a:cubicBezTo>
                <a:cubicBezTo>
                  <a:pt x="117" y="13"/>
                  <a:pt x="117" y="13"/>
                  <a:pt x="117" y="13"/>
                </a:cubicBezTo>
                <a:cubicBezTo>
                  <a:pt x="117" y="13"/>
                  <a:pt x="117" y="14"/>
                  <a:pt x="117" y="14"/>
                </a:cubicBezTo>
                <a:cubicBezTo>
                  <a:pt x="117" y="14"/>
                  <a:pt x="117" y="17"/>
                  <a:pt x="117" y="20"/>
                </a:cubicBezTo>
                <a:close/>
                <a:moveTo>
                  <a:pt x="117" y="98"/>
                </a:moveTo>
                <a:cubicBezTo>
                  <a:pt x="117" y="98"/>
                  <a:pt x="117" y="98"/>
                  <a:pt x="117" y="98"/>
                </a:cubicBezTo>
                <a:cubicBezTo>
                  <a:pt x="117" y="98"/>
                  <a:pt x="117" y="44"/>
                  <a:pt x="117" y="23"/>
                </a:cubicBezTo>
                <a:cubicBezTo>
                  <a:pt x="108" y="23"/>
                  <a:pt x="108" y="23"/>
                  <a:pt x="108" y="23"/>
                </a:cubicBezTo>
                <a:cubicBezTo>
                  <a:pt x="107" y="49"/>
                  <a:pt x="107" y="121"/>
                  <a:pt x="107" y="121"/>
                </a:cubicBezTo>
                <a:cubicBezTo>
                  <a:pt x="107" y="122"/>
                  <a:pt x="108" y="123"/>
                  <a:pt x="110" y="123"/>
                </a:cubicBezTo>
                <a:cubicBezTo>
                  <a:pt x="114" y="123"/>
                  <a:pt x="114" y="123"/>
                  <a:pt x="114" y="123"/>
                </a:cubicBezTo>
                <a:cubicBezTo>
                  <a:pt x="116" y="123"/>
                  <a:pt x="117" y="122"/>
                  <a:pt x="117" y="121"/>
                </a:cubicBezTo>
                <a:cubicBezTo>
                  <a:pt x="117" y="120"/>
                  <a:pt x="117" y="120"/>
                  <a:pt x="117" y="120"/>
                </a:cubicBezTo>
                <a:cubicBezTo>
                  <a:pt x="117" y="120"/>
                  <a:pt x="117" y="120"/>
                  <a:pt x="117" y="120"/>
                </a:cubicBezTo>
                <a:cubicBezTo>
                  <a:pt x="118" y="120"/>
                  <a:pt x="120" y="119"/>
                  <a:pt x="120" y="118"/>
                </a:cubicBezTo>
                <a:cubicBezTo>
                  <a:pt x="120" y="101"/>
                  <a:pt x="120" y="101"/>
                  <a:pt x="120" y="101"/>
                </a:cubicBezTo>
                <a:cubicBezTo>
                  <a:pt x="120" y="99"/>
                  <a:pt x="119" y="98"/>
                  <a:pt x="117" y="98"/>
                </a:cubicBezTo>
                <a:close/>
                <a:moveTo>
                  <a:pt x="38" y="87"/>
                </a:moveTo>
                <a:cubicBezTo>
                  <a:pt x="23" y="87"/>
                  <a:pt x="23" y="87"/>
                  <a:pt x="23" y="87"/>
                </a:cubicBezTo>
                <a:cubicBezTo>
                  <a:pt x="21" y="87"/>
                  <a:pt x="20" y="88"/>
                  <a:pt x="20" y="89"/>
                </a:cubicBezTo>
                <a:cubicBezTo>
                  <a:pt x="20" y="91"/>
                  <a:pt x="21" y="92"/>
                  <a:pt x="23" y="92"/>
                </a:cubicBezTo>
                <a:cubicBezTo>
                  <a:pt x="38" y="92"/>
                  <a:pt x="38" y="92"/>
                  <a:pt x="38" y="92"/>
                </a:cubicBezTo>
                <a:cubicBezTo>
                  <a:pt x="40" y="92"/>
                  <a:pt x="41" y="91"/>
                  <a:pt x="41" y="89"/>
                </a:cubicBezTo>
                <a:cubicBezTo>
                  <a:pt x="41" y="88"/>
                  <a:pt x="40" y="87"/>
                  <a:pt x="38" y="87"/>
                </a:cubicBezTo>
                <a:close/>
                <a:moveTo>
                  <a:pt x="38" y="97"/>
                </a:moveTo>
                <a:cubicBezTo>
                  <a:pt x="23" y="97"/>
                  <a:pt x="23" y="97"/>
                  <a:pt x="23" y="97"/>
                </a:cubicBezTo>
                <a:cubicBezTo>
                  <a:pt x="21" y="97"/>
                  <a:pt x="20" y="98"/>
                  <a:pt x="20" y="99"/>
                </a:cubicBezTo>
                <a:cubicBezTo>
                  <a:pt x="20" y="100"/>
                  <a:pt x="21" y="102"/>
                  <a:pt x="23" y="102"/>
                </a:cubicBezTo>
                <a:cubicBezTo>
                  <a:pt x="38" y="102"/>
                  <a:pt x="38" y="102"/>
                  <a:pt x="38" y="102"/>
                </a:cubicBezTo>
                <a:cubicBezTo>
                  <a:pt x="40" y="102"/>
                  <a:pt x="41" y="100"/>
                  <a:pt x="41" y="99"/>
                </a:cubicBezTo>
                <a:cubicBezTo>
                  <a:pt x="41" y="98"/>
                  <a:pt x="40" y="97"/>
                  <a:pt x="38" y="97"/>
                </a:cubicBezTo>
                <a:close/>
                <a:moveTo>
                  <a:pt x="101" y="15"/>
                </a:moveTo>
                <a:cubicBezTo>
                  <a:pt x="101" y="112"/>
                  <a:pt x="101" y="112"/>
                  <a:pt x="101" y="112"/>
                </a:cubicBezTo>
                <a:cubicBezTo>
                  <a:pt x="101" y="118"/>
                  <a:pt x="96" y="123"/>
                  <a:pt x="90" y="123"/>
                </a:cubicBezTo>
                <a:cubicBezTo>
                  <a:pt x="11" y="123"/>
                  <a:pt x="11" y="123"/>
                  <a:pt x="11" y="123"/>
                </a:cubicBezTo>
                <a:cubicBezTo>
                  <a:pt x="5" y="123"/>
                  <a:pt x="0" y="118"/>
                  <a:pt x="0" y="112"/>
                </a:cubicBezTo>
                <a:cubicBezTo>
                  <a:pt x="0" y="15"/>
                  <a:pt x="0" y="15"/>
                  <a:pt x="0" y="15"/>
                </a:cubicBezTo>
                <a:cubicBezTo>
                  <a:pt x="0" y="8"/>
                  <a:pt x="5" y="3"/>
                  <a:pt x="11" y="3"/>
                </a:cubicBezTo>
                <a:cubicBezTo>
                  <a:pt x="90" y="3"/>
                  <a:pt x="90" y="3"/>
                  <a:pt x="90" y="3"/>
                </a:cubicBezTo>
                <a:cubicBezTo>
                  <a:pt x="96" y="3"/>
                  <a:pt x="101" y="8"/>
                  <a:pt x="101" y="15"/>
                </a:cubicBezTo>
                <a:close/>
                <a:moveTo>
                  <a:pt x="14" y="23"/>
                </a:moveTo>
                <a:cubicBezTo>
                  <a:pt x="14" y="26"/>
                  <a:pt x="17" y="28"/>
                  <a:pt x="20" y="28"/>
                </a:cubicBezTo>
                <a:cubicBezTo>
                  <a:pt x="81" y="28"/>
                  <a:pt x="81" y="28"/>
                  <a:pt x="81" y="28"/>
                </a:cubicBezTo>
                <a:cubicBezTo>
                  <a:pt x="84" y="28"/>
                  <a:pt x="86" y="26"/>
                  <a:pt x="86" y="23"/>
                </a:cubicBezTo>
                <a:cubicBezTo>
                  <a:pt x="86" y="21"/>
                  <a:pt x="84" y="18"/>
                  <a:pt x="81" y="18"/>
                </a:cubicBezTo>
                <a:cubicBezTo>
                  <a:pt x="20" y="18"/>
                  <a:pt x="20" y="18"/>
                  <a:pt x="20" y="18"/>
                </a:cubicBezTo>
                <a:cubicBezTo>
                  <a:pt x="17" y="18"/>
                  <a:pt x="14" y="21"/>
                  <a:pt x="14" y="23"/>
                </a:cubicBezTo>
                <a:close/>
                <a:moveTo>
                  <a:pt x="48" y="81"/>
                </a:moveTo>
                <a:cubicBezTo>
                  <a:pt x="48" y="79"/>
                  <a:pt x="46" y="77"/>
                  <a:pt x="44" y="77"/>
                </a:cubicBezTo>
                <a:cubicBezTo>
                  <a:pt x="17" y="77"/>
                  <a:pt x="17" y="77"/>
                  <a:pt x="17" y="77"/>
                </a:cubicBezTo>
                <a:cubicBezTo>
                  <a:pt x="15" y="77"/>
                  <a:pt x="13" y="79"/>
                  <a:pt x="13" y="81"/>
                </a:cubicBezTo>
                <a:cubicBezTo>
                  <a:pt x="13" y="107"/>
                  <a:pt x="13" y="107"/>
                  <a:pt x="13" y="107"/>
                </a:cubicBezTo>
                <a:cubicBezTo>
                  <a:pt x="13" y="110"/>
                  <a:pt x="15" y="111"/>
                  <a:pt x="17" y="111"/>
                </a:cubicBezTo>
                <a:cubicBezTo>
                  <a:pt x="44" y="111"/>
                  <a:pt x="44" y="111"/>
                  <a:pt x="44" y="111"/>
                </a:cubicBezTo>
                <a:cubicBezTo>
                  <a:pt x="46" y="111"/>
                  <a:pt x="48" y="110"/>
                  <a:pt x="48" y="107"/>
                </a:cubicBezTo>
                <a:lnTo>
                  <a:pt x="48" y="81"/>
                </a:lnTo>
                <a:close/>
                <a:moveTo>
                  <a:pt x="48" y="42"/>
                </a:moveTo>
                <a:cubicBezTo>
                  <a:pt x="48" y="40"/>
                  <a:pt x="46" y="38"/>
                  <a:pt x="44" y="38"/>
                </a:cubicBezTo>
                <a:cubicBezTo>
                  <a:pt x="17" y="38"/>
                  <a:pt x="17" y="38"/>
                  <a:pt x="17" y="38"/>
                </a:cubicBezTo>
                <a:cubicBezTo>
                  <a:pt x="15" y="38"/>
                  <a:pt x="13" y="40"/>
                  <a:pt x="13" y="42"/>
                </a:cubicBezTo>
                <a:cubicBezTo>
                  <a:pt x="13" y="68"/>
                  <a:pt x="13" y="68"/>
                  <a:pt x="13" y="68"/>
                </a:cubicBezTo>
                <a:cubicBezTo>
                  <a:pt x="13" y="70"/>
                  <a:pt x="15" y="72"/>
                  <a:pt x="17" y="72"/>
                </a:cubicBezTo>
                <a:cubicBezTo>
                  <a:pt x="44" y="72"/>
                  <a:pt x="44" y="72"/>
                  <a:pt x="44" y="72"/>
                </a:cubicBezTo>
                <a:cubicBezTo>
                  <a:pt x="46" y="72"/>
                  <a:pt x="48" y="70"/>
                  <a:pt x="48" y="68"/>
                </a:cubicBezTo>
                <a:lnTo>
                  <a:pt x="48" y="42"/>
                </a:lnTo>
                <a:close/>
                <a:moveTo>
                  <a:pt x="88" y="81"/>
                </a:moveTo>
                <a:cubicBezTo>
                  <a:pt x="88" y="79"/>
                  <a:pt x="86" y="77"/>
                  <a:pt x="84" y="77"/>
                </a:cubicBezTo>
                <a:cubicBezTo>
                  <a:pt x="57" y="77"/>
                  <a:pt x="57" y="77"/>
                  <a:pt x="57" y="77"/>
                </a:cubicBezTo>
                <a:cubicBezTo>
                  <a:pt x="55" y="77"/>
                  <a:pt x="54" y="79"/>
                  <a:pt x="54" y="81"/>
                </a:cubicBezTo>
                <a:cubicBezTo>
                  <a:pt x="54" y="107"/>
                  <a:pt x="54" y="107"/>
                  <a:pt x="54" y="107"/>
                </a:cubicBezTo>
                <a:cubicBezTo>
                  <a:pt x="54" y="110"/>
                  <a:pt x="55" y="111"/>
                  <a:pt x="57" y="111"/>
                </a:cubicBezTo>
                <a:cubicBezTo>
                  <a:pt x="84" y="111"/>
                  <a:pt x="84" y="111"/>
                  <a:pt x="84" y="111"/>
                </a:cubicBezTo>
                <a:cubicBezTo>
                  <a:pt x="86" y="111"/>
                  <a:pt x="88" y="110"/>
                  <a:pt x="88" y="107"/>
                </a:cubicBezTo>
                <a:lnTo>
                  <a:pt x="88" y="81"/>
                </a:lnTo>
                <a:close/>
                <a:moveTo>
                  <a:pt x="88" y="42"/>
                </a:moveTo>
                <a:cubicBezTo>
                  <a:pt x="88" y="40"/>
                  <a:pt x="86" y="38"/>
                  <a:pt x="84" y="38"/>
                </a:cubicBezTo>
                <a:cubicBezTo>
                  <a:pt x="57" y="38"/>
                  <a:pt x="57" y="38"/>
                  <a:pt x="57" y="38"/>
                </a:cubicBezTo>
                <a:cubicBezTo>
                  <a:pt x="55" y="38"/>
                  <a:pt x="54" y="40"/>
                  <a:pt x="54" y="42"/>
                </a:cubicBezTo>
                <a:cubicBezTo>
                  <a:pt x="54" y="68"/>
                  <a:pt x="54" y="68"/>
                  <a:pt x="54" y="68"/>
                </a:cubicBezTo>
                <a:cubicBezTo>
                  <a:pt x="54" y="70"/>
                  <a:pt x="55" y="72"/>
                  <a:pt x="57" y="72"/>
                </a:cubicBezTo>
                <a:cubicBezTo>
                  <a:pt x="84" y="72"/>
                  <a:pt x="84" y="72"/>
                  <a:pt x="84" y="72"/>
                </a:cubicBezTo>
                <a:cubicBezTo>
                  <a:pt x="86" y="72"/>
                  <a:pt x="88" y="70"/>
                  <a:pt x="88" y="68"/>
                </a:cubicBezTo>
                <a:lnTo>
                  <a:pt x="88" y="42"/>
                </a:lnTo>
                <a:close/>
                <a:moveTo>
                  <a:pt x="78" y="92"/>
                </a:moveTo>
                <a:cubicBezTo>
                  <a:pt x="63" y="92"/>
                  <a:pt x="63" y="92"/>
                  <a:pt x="63" y="92"/>
                </a:cubicBezTo>
                <a:cubicBezTo>
                  <a:pt x="61" y="92"/>
                  <a:pt x="60" y="93"/>
                  <a:pt x="60" y="94"/>
                </a:cubicBezTo>
                <a:cubicBezTo>
                  <a:pt x="60" y="96"/>
                  <a:pt x="61" y="97"/>
                  <a:pt x="63" y="97"/>
                </a:cubicBezTo>
                <a:cubicBezTo>
                  <a:pt x="78" y="97"/>
                  <a:pt x="78" y="97"/>
                  <a:pt x="78" y="97"/>
                </a:cubicBezTo>
                <a:cubicBezTo>
                  <a:pt x="80" y="97"/>
                  <a:pt x="81" y="96"/>
                  <a:pt x="81" y="94"/>
                </a:cubicBezTo>
                <a:cubicBezTo>
                  <a:pt x="81" y="93"/>
                  <a:pt x="80" y="92"/>
                  <a:pt x="78" y="92"/>
                </a:cubicBezTo>
                <a:close/>
                <a:moveTo>
                  <a:pt x="78" y="52"/>
                </a:moveTo>
                <a:cubicBezTo>
                  <a:pt x="73" y="52"/>
                  <a:pt x="73" y="52"/>
                  <a:pt x="73" y="52"/>
                </a:cubicBezTo>
                <a:cubicBezTo>
                  <a:pt x="73" y="47"/>
                  <a:pt x="73" y="47"/>
                  <a:pt x="73" y="47"/>
                </a:cubicBezTo>
                <a:cubicBezTo>
                  <a:pt x="73" y="46"/>
                  <a:pt x="72" y="44"/>
                  <a:pt x="71" y="44"/>
                </a:cubicBezTo>
                <a:cubicBezTo>
                  <a:pt x="69" y="44"/>
                  <a:pt x="68" y="46"/>
                  <a:pt x="68" y="47"/>
                </a:cubicBezTo>
                <a:cubicBezTo>
                  <a:pt x="68" y="52"/>
                  <a:pt x="68" y="52"/>
                  <a:pt x="68" y="52"/>
                </a:cubicBezTo>
                <a:cubicBezTo>
                  <a:pt x="63" y="52"/>
                  <a:pt x="63" y="52"/>
                  <a:pt x="63" y="52"/>
                </a:cubicBezTo>
                <a:cubicBezTo>
                  <a:pt x="61" y="52"/>
                  <a:pt x="60" y="54"/>
                  <a:pt x="60" y="55"/>
                </a:cubicBezTo>
                <a:cubicBezTo>
                  <a:pt x="60" y="56"/>
                  <a:pt x="61" y="57"/>
                  <a:pt x="63" y="57"/>
                </a:cubicBezTo>
                <a:cubicBezTo>
                  <a:pt x="68" y="57"/>
                  <a:pt x="68" y="57"/>
                  <a:pt x="68" y="57"/>
                </a:cubicBezTo>
                <a:cubicBezTo>
                  <a:pt x="68" y="62"/>
                  <a:pt x="68" y="62"/>
                  <a:pt x="68" y="62"/>
                </a:cubicBezTo>
                <a:cubicBezTo>
                  <a:pt x="68" y="64"/>
                  <a:pt x="69" y="65"/>
                  <a:pt x="71" y="65"/>
                </a:cubicBezTo>
                <a:cubicBezTo>
                  <a:pt x="72" y="65"/>
                  <a:pt x="73" y="64"/>
                  <a:pt x="73" y="62"/>
                </a:cubicBezTo>
                <a:cubicBezTo>
                  <a:pt x="73" y="57"/>
                  <a:pt x="73" y="57"/>
                  <a:pt x="73" y="57"/>
                </a:cubicBezTo>
                <a:cubicBezTo>
                  <a:pt x="78" y="57"/>
                  <a:pt x="78" y="57"/>
                  <a:pt x="78" y="57"/>
                </a:cubicBezTo>
                <a:cubicBezTo>
                  <a:pt x="80" y="57"/>
                  <a:pt x="81" y="56"/>
                  <a:pt x="81" y="55"/>
                </a:cubicBezTo>
                <a:cubicBezTo>
                  <a:pt x="81" y="54"/>
                  <a:pt x="80" y="52"/>
                  <a:pt x="78" y="52"/>
                </a:cubicBezTo>
                <a:close/>
                <a:moveTo>
                  <a:pt x="38" y="52"/>
                </a:moveTo>
                <a:cubicBezTo>
                  <a:pt x="23" y="52"/>
                  <a:pt x="23" y="52"/>
                  <a:pt x="23" y="52"/>
                </a:cubicBezTo>
                <a:cubicBezTo>
                  <a:pt x="21" y="52"/>
                  <a:pt x="20" y="54"/>
                  <a:pt x="20" y="55"/>
                </a:cubicBezTo>
                <a:cubicBezTo>
                  <a:pt x="20" y="56"/>
                  <a:pt x="21" y="57"/>
                  <a:pt x="23" y="57"/>
                </a:cubicBezTo>
                <a:cubicBezTo>
                  <a:pt x="38" y="57"/>
                  <a:pt x="38" y="57"/>
                  <a:pt x="38" y="57"/>
                </a:cubicBezTo>
                <a:cubicBezTo>
                  <a:pt x="40" y="57"/>
                  <a:pt x="41" y="56"/>
                  <a:pt x="41" y="55"/>
                </a:cubicBezTo>
                <a:cubicBezTo>
                  <a:pt x="41" y="54"/>
                  <a:pt x="40" y="52"/>
                  <a:pt x="38" y="52"/>
                </a:cubicBezTo>
                <a:close/>
                <a:moveTo>
                  <a:pt x="71" y="89"/>
                </a:moveTo>
                <a:cubicBezTo>
                  <a:pt x="72" y="89"/>
                  <a:pt x="74" y="88"/>
                  <a:pt x="74" y="87"/>
                </a:cubicBezTo>
                <a:cubicBezTo>
                  <a:pt x="74" y="85"/>
                  <a:pt x="72" y="84"/>
                  <a:pt x="71" y="84"/>
                </a:cubicBezTo>
                <a:cubicBezTo>
                  <a:pt x="69" y="84"/>
                  <a:pt x="68" y="85"/>
                  <a:pt x="68" y="87"/>
                </a:cubicBezTo>
                <a:cubicBezTo>
                  <a:pt x="68" y="88"/>
                  <a:pt x="69" y="89"/>
                  <a:pt x="71" y="89"/>
                </a:cubicBezTo>
                <a:close/>
                <a:moveTo>
                  <a:pt x="71" y="99"/>
                </a:moveTo>
                <a:cubicBezTo>
                  <a:pt x="69" y="99"/>
                  <a:pt x="68" y="100"/>
                  <a:pt x="68" y="102"/>
                </a:cubicBezTo>
                <a:cubicBezTo>
                  <a:pt x="68" y="104"/>
                  <a:pt x="69" y="105"/>
                  <a:pt x="71" y="105"/>
                </a:cubicBezTo>
                <a:cubicBezTo>
                  <a:pt x="72" y="105"/>
                  <a:pt x="74" y="104"/>
                  <a:pt x="74" y="102"/>
                </a:cubicBezTo>
                <a:cubicBezTo>
                  <a:pt x="74" y="100"/>
                  <a:pt x="72" y="99"/>
                  <a:pt x="71" y="99"/>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9" name="Freeform 160"/>
          <p:cNvSpPr>
            <a:spLocks noEditPoints="1"/>
          </p:cNvSpPr>
          <p:nvPr/>
        </p:nvSpPr>
        <p:spPr bwMode="auto">
          <a:xfrm>
            <a:off x="11248900" y="4373880"/>
            <a:ext cx="422275" cy="404813"/>
          </a:xfrm>
          <a:custGeom>
            <a:avLst/>
            <a:gdLst>
              <a:gd name="T0" fmla="*/ 125 w 134"/>
              <a:gd name="T1" fmla="*/ 90 h 128"/>
              <a:gd name="T2" fmla="*/ 81 w 134"/>
              <a:gd name="T3" fmla="*/ 30 h 128"/>
              <a:gd name="T4" fmla="*/ 74 w 134"/>
              <a:gd name="T5" fmla="*/ 28 h 128"/>
              <a:gd name="T6" fmla="*/ 69 w 134"/>
              <a:gd name="T7" fmla="*/ 28 h 128"/>
              <a:gd name="T8" fmla="*/ 69 w 134"/>
              <a:gd name="T9" fmla="*/ 28 h 128"/>
              <a:gd name="T10" fmla="*/ 9 w 134"/>
              <a:gd name="T11" fmla="*/ 90 h 128"/>
              <a:gd name="T12" fmla="*/ 13 w 134"/>
              <a:gd name="T13" fmla="*/ 127 h 128"/>
              <a:gd name="T14" fmla="*/ 32 w 134"/>
              <a:gd name="T15" fmla="*/ 128 h 128"/>
              <a:gd name="T16" fmla="*/ 115 w 134"/>
              <a:gd name="T17" fmla="*/ 128 h 128"/>
              <a:gd name="T18" fmla="*/ 117 w 134"/>
              <a:gd name="T19" fmla="*/ 127 h 128"/>
              <a:gd name="T20" fmla="*/ 121 w 134"/>
              <a:gd name="T21" fmla="*/ 127 h 128"/>
              <a:gd name="T22" fmla="*/ 125 w 134"/>
              <a:gd name="T23" fmla="*/ 90 h 128"/>
              <a:gd name="T24" fmla="*/ 70 w 134"/>
              <a:gd name="T25" fmla="*/ 100 h 128"/>
              <a:gd name="T26" fmla="*/ 70 w 134"/>
              <a:gd name="T27" fmla="*/ 107 h 128"/>
              <a:gd name="T28" fmla="*/ 64 w 134"/>
              <a:gd name="T29" fmla="*/ 107 h 128"/>
              <a:gd name="T30" fmla="*/ 64 w 134"/>
              <a:gd name="T31" fmla="*/ 101 h 128"/>
              <a:gd name="T32" fmla="*/ 52 w 134"/>
              <a:gd name="T33" fmla="*/ 98 h 128"/>
              <a:gd name="T34" fmla="*/ 54 w 134"/>
              <a:gd name="T35" fmla="*/ 90 h 128"/>
              <a:gd name="T36" fmla="*/ 65 w 134"/>
              <a:gd name="T37" fmla="*/ 93 h 128"/>
              <a:gd name="T38" fmla="*/ 72 w 134"/>
              <a:gd name="T39" fmla="*/ 88 h 128"/>
              <a:gd name="T40" fmla="*/ 65 w 134"/>
              <a:gd name="T41" fmla="*/ 83 h 128"/>
              <a:gd name="T42" fmla="*/ 52 w 134"/>
              <a:gd name="T43" fmla="*/ 70 h 128"/>
              <a:gd name="T44" fmla="*/ 64 w 134"/>
              <a:gd name="T45" fmla="*/ 58 h 128"/>
              <a:gd name="T46" fmla="*/ 64 w 134"/>
              <a:gd name="T47" fmla="*/ 51 h 128"/>
              <a:gd name="T48" fmla="*/ 71 w 134"/>
              <a:gd name="T49" fmla="*/ 51 h 128"/>
              <a:gd name="T50" fmla="*/ 71 w 134"/>
              <a:gd name="T51" fmla="*/ 57 h 128"/>
              <a:gd name="T52" fmla="*/ 81 w 134"/>
              <a:gd name="T53" fmla="*/ 60 h 128"/>
              <a:gd name="T54" fmla="*/ 79 w 134"/>
              <a:gd name="T55" fmla="*/ 67 h 128"/>
              <a:gd name="T56" fmla="*/ 69 w 134"/>
              <a:gd name="T57" fmla="*/ 65 h 128"/>
              <a:gd name="T58" fmla="*/ 63 w 134"/>
              <a:gd name="T59" fmla="*/ 69 h 128"/>
              <a:gd name="T60" fmla="*/ 71 w 134"/>
              <a:gd name="T61" fmla="*/ 75 h 128"/>
              <a:gd name="T62" fmla="*/ 83 w 134"/>
              <a:gd name="T63" fmla="*/ 88 h 128"/>
              <a:gd name="T64" fmla="*/ 70 w 134"/>
              <a:gd name="T65" fmla="*/ 100 h 128"/>
              <a:gd name="T66" fmla="*/ 32 w 134"/>
              <a:gd name="T67" fmla="*/ 3 h 128"/>
              <a:gd name="T68" fmla="*/ 34 w 134"/>
              <a:gd name="T69" fmla="*/ 0 h 128"/>
              <a:gd name="T70" fmla="*/ 98 w 134"/>
              <a:gd name="T71" fmla="*/ 0 h 128"/>
              <a:gd name="T72" fmla="*/ 100 w 134"/>
              <a:gd name="T73" fmla="*/ 3 h 128"/>
              <a:gd name="T74" fmla="*/ 71 w 134"/>
              <a:gd name="T75" fmla="*/ 24 h 128"/>
              <a:gd name="T76" fmla="*/ 61 w 134"/>
              <a:gd name="T77" fmla="*/ 24 h 128"/>
              <a:gd name="T78" fmla="*/ 32 w 134"/>
              <a:gd name="T79" fmla="*/ 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28">
                <a:moveTo>
                  <a:pt x="125" y="90"/>
                </a:moveTo>
                <a:cubicBezTo>
                  <a:pt x="112" y="49"/>
                  <a:pt x="93" y="35"/>
                  <a:pt x="81" y="30"/>
                </a:cubicBezTo>
                <a:cubicBezTo>
                  <a:pt x="78" y="29"/>
                  <a:pt x="76" y="28"/>
                  <a:pt x="74" y="28"/>
                </a:cubicBezTo>
                <a:cubicBezTo>
                  <a:pt x="71" y="28"/>
                  <a:pt x="70" y="28"/>
                  <a:pt x="69" y="28"/>
                </a:cubicBezTo>
                <a:cubicBezTo>
                  <a:pt x="69" y="28"/>
                  <a:pt x="69" y="28"/>
                  <a:pt x="69" y="28"/>
                </a:cubicBezTo>
                <a:cubicBezTo>
                  <a:pt x="69" y="28"/>
                  <a:pt x="28" y="21"/>
                  <a:pt x="9" y="90"/>
                </a:cubicBezTo>
                <a:cubicBezTo>
                  <a:pt x="9" y="90"/>
                  <a:pt x="0" y="125"/>
                  <a:pt x="13" y="127"/>
                </a:cubicBezTo>
                <a:cubicBezTo>
                  <a:pt x="13" y="127"/>
                  <a:pt x="16" y="128"/>
                  <a:pt x="32" y="128"/>
                </a:cubicBezTo>
                <a:cubicBezTo>
                  <a:pt x="115" y="128"/>
                  <a:pt x="115" y="128"/>
                  <a:pt x="115" y="128"/>
                </a:cubicBezTo>
                <a:cubicBezTo>
                  <a:pt x="116" y="128"/>
                  <a:pt x="116" y="128"/>
                  <a:pt x="117" y="127"/>
                </a:cubicBezTo>
                <a:cubicBezTo>
                  <a:pt x="120" y="127"/>
                  <a:pt x="121" y="127"/>
                  <a:pt x="121" y="127"/>
                </a:cubicBezTo>
                <a:cubicBezTo>
                  <a:pt x="134" y="124"/>
                  <a:pt x="125" y="90"/>
                  <a:pt x="125" y="90"/>
                </a:cubicBezTo>
                <a:close/>
                <a:moveTo>
                  <a:pt x="70" y="100"/>
                </a:moveTo>
                <a:cubicBezTo>
                  <a:pt x="70" y="107"/>
                  <a:pt x="70" y="107"/>
                  <a:pt x="70" y="107"/>
                </a:cubicBezTo>
                <a:cubicBezTo>
                  <a:pt x="64" y="107"/>
                  <a:pt x="64" y="107"/>
                  <a:pt x="64" y="107"/>
                </a:cubicBezTo>
                <a:cubicBezTo>
                  <a:pt x="64" y="101"/>
                  <a:pt x="64" y="101"/>
                  <a:pt x="64" y="101"/>
                </a:cubicBezTo>
                <a:cubicBezTo>
                  <a:pt x="59" y="100"/>
                  <a:pt x="55" y="99"/>
                  <a:pt x="52" y="98"/>
                </a:cubicBezTo>
                <a:cubicBezTo>
                  <a:pt x="54" y="90"/>
                  <a:pt x="54" y="90"/>
                  <a:pt x="54" y="90"/>
                </a:cubicBezTo>
                <a:cubicBezTo>
                  <a:pt x="57" y="91"/>
                  <a:pt x="61" y="93"/>
                  <a:pt x="65" y="93"/>
                </a:cubicBezTo>
                <a:cubicBezTo>
                  <a:pt x="69" y="93"/>
                  <a:pt x="72" y="91"/>
                  <a:pt x="72" y="88"/>
                </a:cubicBezTo>
                <a:cubicBezTo>
                  <a:pt x="72" y="86"/>
                  <a:pt x="70" y="84"/>
                  <a:pt x="65" y="83"/>
                </a:cubicBezTo>
                <a:cubicBezTo>
                  <a:pt x="57" y="80"/>
                  <a:pt x="52" y="77"/>
                  <a:pt x="52" y="70"/>
                </a:cubicBezTo>
                <a:cubicBezTo>
                  <a:pt x="52" y="64"/>
                  <a:pt x="57" y="59"/>
                  <a:pt x="64" y="58"/>
                </a:cubicBezTo>
                <a:cubicBezTo>
                  <a:pt x="64" y="51"/>
                  <a:pt x="64" y="51"/>
                  <a:pt x="64" y="51"/>
                </a:cubicBezTo>
                <a:cubicBezTo>
                  <a:pt x="71" y="51"/>
                  <a:pt x="71" y="51"/>
                  <a:pt x="71" y="51"/>
                </a:cubicBezTo>
                <a:cubicBezTo>
                  <a:pt x="71" y="57"/>
                  <a:pt x="71" y="57"/>
                  <a:pt x="71" y="57"/>
                </a:cubicBezTo>
                <a:cubicBezTo>
                  <a:pt x="75" y="57"/>
                  <a:pt x="78" y="58"/>
                  <a:pt x="81" y="60"/>
                </a:cubicBezTo>
                <a:cubicBezTo>
                  <a:pt x="79" y="67"/>
                  <a:pt x="79" y="67"/>
                  <a:pt x="79" y="67"/>
                </a:cubicBezTo>
                <a:cubicBezTo>
                  <a:pt x="77" y="66"/>
                  <a:pt x="74" y="65"/>
                  <a:pt x="69" y="65"/>
                </a:cubicBezTo>
                <a:cubicBezTo>
                  <a:pt x="64" y="65"/>
                  <a:pt x="63" y="67"/>
                  <a:pt x="63" y="69"/>
                </a:cubicBezTo>
                <a:cubicBezTo>
                  <a:pt x="63" y="71"/>
                  <a:pt x="65" y="72"/>
                  <a:pt x="71" y="75"/>
                </a:cubicBezTo>
                <a:cubicBezTo>
                  <a:pt x="79" y="78"/>
                  <a:pt x="83" y="81"/>
                  <a:pt x="83" y="88"/>
                </a:cubicBezTo>
                <a:cubicBezTo>
                  <a:pt x="83" y="94"/>
                  <a:pt x="78" y="99"/>
                  <a:pt x="70" y="100"/>
                </a:cubicBezTo>
                <a:close/>
                <a:moveTo>
                  <a:pt x="32" y="3"/>
                </a:moveTo>
                <a:cubicBezTo>
                  <a:pt x="31" y="0"/>
                  <a:pt x="34" y="0"/>
                  <a:pt x="34" y="0"/>
                </a:cubicBezTo>
                <a:cubicBezTo>
                  <a:pt x="98" y="0"/>
                  <a:pt x="98" y="0"/>
                  <a:pt x="98" y="0"/>
                </a:cubicBezTo>
                <a:cubicBezTo>
                  <a:pt x="98" y="0"/>
                  <a:pt x="101" y="0"/>
                  <a:pt x="100" y="3"/>
                </a:cubicBezTo>
                <a:cubicBezTo>
                  <a:pt x="100" y="3"/>
                  <a:pt x="88" y="23"/>
                  <a:pt x="71" y="24"/>
                </a:cubicBezTo>
                <a:cubicBezTo>
                  <a:pt x="61" y="24"/>
                  <a:pt x="61" y="24"/>
                  <a:pt x="61" y="24"/>
                </a:cubicBezTo>
                <a:cubicBezTo>
                  <a:pt x="44" y="23"/>
                  <a:pt x="32" y="3"/>
                  <a:pt x="32" y="3"/>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0" name="Freeform 161"/>
          <p:cNvSpPr>
            <a:spLocks noEditPoints="1"/>
          </p:cNvSpPr>
          <p:nvPr/>
        </p:nvSpPr>
        <p:spPr bwMode="auto">
          <a:xfrm>
            <a:off x="4013075" y="2535555"/>
            <a:ext cx="417512" cy="411163"/>
          </a:xfrm>
          <a:custGeom>
            <a:avLst/>
            <a:gdLst>
              <a:gd name="T0" fmla="*/ 132 w 132"/>
              <a:gd name="T1" fmla="*/ 39 h 130"/>
              <a:gd name="T2" fmla="*/ 132 w 132"/>
              <a:gd name="T3" fmla="*/ 96 h 130"/>
              <a:gd name="T4" fmla="*/ 105 w 132"/>
              <a:gd name="T5" fmla="*/ 61 h 130"/>
              <a:gd name="T6" fmla="*/ 98 w 132"/>
              <a:gd name="T7" fmla="*/ 58 h 130"/>
              <a:gd name="T8" fmla="*/ 44 w 132"/>
              <a:gd name="T9" fmla="*/ 58 h 130"/>
              <a:gd name="T10" fmla="*/ 44 w 132"/>
              <a:gd name="T11" fmla="*/ 55 h 130"/>
              <a:gd name="T12" fmla="*/ 59 w 132"/>
              <a:gd name="T13" fmla="*/ 36 h 130"/>
              <a:gd name="T14" fmla="*/ 130 w 132"/>
              <a:gd name="T15" fmla="*/ 36 h 130"/>
              <a:gd name="T16" fmla="*/ 132 w 132"/>
              <a:gd name="T17" fmla="*/ 39 h 130"/>
              <a:gd name="T18" fmla="*/ 130 w 132"/>
              <a:gd name="T19" fmla="*/ 101 h 130"/>
              <a:gd name="T20" fmla="*/ 131 w 132"/>
              <a:gd name="T21" fmla="*/ 103 h 130"/>
              <a:gd name="T22" fmla="*/ 110 w 132"/>
              <a:gd name="T23" fmla="*/ 128 h 130"/>
              <a:gd name="T24" fmla="*/ 106 w 132"/>
              <a:gd name="T25" fmla="*/ 130 h 130"/>
              <a:gd name="T26" fmla="*/ 16 w 132"/>
              <a:gd name="T27" fmla="*/ 130 h 130"/>
              <a:gd name="T28" fmla="*/ 15 w 132"/>
              <a:gd name="T29" fmla="*/ 128 h 130"/>
              <a:gd name="T30" fmla="*/ 42 w 132"/>
              <a:gd name="T31" fmla="*/ 103 h 130"/>
              <a:gd name="T32" fmla="*/ 46 w 132"/>
              <a:gd name="T33" fmla="*/ 101 h 130"/>
              <a:gd name="T34" fmla="*/ 42 w 132"/>
              <a:gd name="T35" fmla="*/ 99 h 130"/>
              <a:gd name="T36" fmla="*/ 7 w 132"/>
              <a:gd name="T37" fmla="*/ 63 h 130"/>
              <a:gd name="T38" fmla="*/ 8 w 132"/>
              <a:gd name="T39" fmla="*/ 61 h 130"/>
              <a:gd name="T40" fmla="*/ 98 w 132"/>
              <a:gd name="T41" fmla="*/ 61 h 130"/>
              <a:gd name="T42" fmla="*/ 102 w 132"/>
              <a:gd name="T43" fmla="*/ 63 h 130"/>
              <a:gd name="T44" fmla="*/ 131 w 132"/>
              <a:gd name="T45" fmla="*/ 99 h 130"/>
              <a:gd name="T46" fmla="*/ 130 w 132"/>
              <a:gd name="T47" fmla="*/ 101 h 130"/>
              <a:gd name="T48" fmla="*/ 126 w 132"/>
              <a:gd name="T49" fmla="*/ 98 h 130"/>
              <a:gd name="T50" fmla="*/ 101 w 132"/>
              <a:gd name="T51" fmla="*/ 65 h 130"/>
              <a:gd name="T52" fmla="*/ 97 w 132"/>
              <a:gd name="T53" fmla="*/ 63 h 130"/>
              <a:gd name="T54" fmla="*/ 13 w 132"/>
              <a:gd name="T55" fmla="*/ 63 h 130"/>
              <a:gd name="T56" fmla="*/ 13 w 132"/>
              <a:gd name="T57" fmla="*/ 65 h 130"/>
              <a:gd name="T58" fmla="*/ 45 w 132"/>
              <a:gd name="T59" fmla="*/ 98 h 130"/>
              <a:gd name="T60" fmla="*/ 48 w 132"/>
              <a:gd name="T61" fmla="*/ 100 h 130"/>
              <a:gd name="T62" fmla="*/ 126 w 132"/>
              <a:gd name="T63" fmla="*/ 100 h 130"/>
              <a:gd name="T64" fmla="*/ 126 w 132"/>
              <a:gd name="T65" fmla="*/ 98 h 130"/>
              <a:gd name="T66" fmla="*/ 9 w 132"/>
              <a:gd name="T67" fmla="*/ 49 h 130"/>
              <a:gd name="T68" fmla="*/ 0 w 132"/>
              <a:gd name="T69" fmla="*/ 29 h 130"/>
              <a:gd name="T70" fmla="*/ 9 w 132"/>
              <a:gd name="T71" fmla="*/ 9 h 130"/>
              <a:gd name="T72" fmla="*/ 29 w 132"/>
              <a:gd name="T73" fmla="*/ 0 h 130"/>
              <a:gd name="T74" fmla="*/ 49 w 132"/>
              <a:gd name="T75" fmla="*/ 9 h 130"/>
              <a:gd name="T76" fmla="*/ 57 w 132"/>
              <a:gd name="T77" fmla="*/ 29 h 130"/>
              <a:gd name="T78" fmla="*/ 49 w 132"/>
              <a:gd name="T79" fmla="*/ 49 h 130"/>
              <a:gd name="T80" fmla="*/ 29 w 132"/>
              <a:gd name="T81" fmla="*/ 57 h 130"/>
              <a:gd name="T82" fmla="*/ 9 w 132"/>
              <a:gd name="T83" fmla="*/ 49 h 130"/>
              <a:gd name="T84" fmla="*/ 32 w 132"/>
              <a:gd name="T85" fmla="*/ 34 h 130"/>
              <a:gd name="T86" fmla="*/ 28 w 132"/>
              <a:gd name="T87" fmla="*/ 37 h 130"/>
              <a:gd name="T88" fmla="*/ 20 w 132"/>
              <a:gd name="T89" fmla="*/ 35 h 130"/>
              <a:gd name="T90" fmla="*/ 19 w 132"/>
              <a:gd name="T91" fmla="*/ 40 h 130"/>
              <a:gd name="T92" fmla="*/ 26 w 132"/>
              <a:gd name="T93" fmla="*/ 42 h 130"/>
              <a:gd name="T94" fmla="*/ 26 w 132"/>
              <a:gd name="T95" fmla="*/ 46 h 130"/>
              <a:gd name="T96" fmla="*/ 31 w 132"/>
              <a:gd name="T97" fmla="*/ 46 h 130"/>
              <a:gd name="T98" fmla="*/ 31 w 132"/>
              <a:gd name="T99" fmla="*/ 42 h 130"/>
              <a:gd name="T100" fmla="*/ 39 w 132"/>
              <a:gd name="T101" fmla="*/ 34 h 130"/>
              <a:gd name="T102" fmla="*/ 31 w 132"/>
              <a:gd name="T103" fmla="*/ 25 h 130"/>
              <a:gd name="T104" fmla="*/ 26 w 132"/>
              <a:gd name="T105" fmla="*/ 21 h 130"/>
              <a:gd name="T106" fmla="*/ 30 w 132"/>
              <a:gd name="T107" fmla="*/ 19 h 130"/>
              <a:gd name="T108" fmla="*/ 36 w 132"/>
              <a:gd name="T109" fmla="*/ 20 h 130"/>
              <a:gd name="T110" fmla="*/ 38 w 132"/>
              <a:gd name="T111" fmla="*/ 15 h 130"/>
              <a:gd name="T112" fmla="*/ 31 w 132"/>
              <a:gd name="T113" fmla="*/ 14 h 130"/>
              <a:gd name="T114" fmla="*/ 31 w 132"/>
              <a:gd name="T115" fmla="*/ 10 h 130"/>
              <a:gd name="T116" fmla="*/ 27 w 132"/>
              <a:gd name="T117" fmla="*/ 10 h 130"/>
              <a:gd name="T118" fmla="*/ 27 w 132"/>
              <a:gd name="T119" fmla="*/ 14 h 130"/>
              <a:gd name="T120" fmla="*/ 19 w 132"/>
              <a:gd name="T121" fmla="*/ 22 h 130"/>
              <a:gd name="T122" fmla="*/ 27 w 132"/>
              <a:gd name="T123" fmla="*/ 30 h 130"/>
              <a:gd name="T124" fmla="*/ 32 w 132"/>
              <a:gd name="T125" fmla="*/ 3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130">
                <a:moveTo>
                  <a:pt x="132" y="39"/>
                </a:moveTo>
                <a:cubicBezTo>
                  <a:pt x="132" y="96"/>
                  <a:pt x="132" y="96"/>
                  <a:pt x="132" y="96"/>
                </a:cubicBezTo>
                <a:cubicBezTo>
                  <a:pt x="105" y="61"/>
                  <a:pt x="105" y="61"/>
                  <a:pt x="105" y="61"/>
                </a:cubicBezTo>
                <a:cubicBezTo>
                  <a:pt x="103" y="59"/>
                  <a:pt x="101" y="58"/>
                  <a:pt x="98" y="58"/>
                </a:cubicBezTo>
                <a:cubicBezTo>
                  <a:pt x="44" y="58"/>
                  <a:pt x="44" y="58"/>
                  <a:pt x="44" y="58"/>
                </a:cubicBezTo>
                <a:cubicBezTo>
                  <a:pt x="44" y="55"/>
                  <a:pt x="44" y="55"/>
                  <a:pt x="44" y="55"/>
                </a:cubicBezTo>
                <a:cubicBezTo>
                  <a:pt x="51" y="51"/>
                  <a:pt x="57" y="44"/>
                  <a:pt x="59" y="36"/>
                </a:cubicBezTo>
                <a:cubicBezTo>
                  <a:pt x="130" y="36"/>
                  <a:pt x="130" y="36"/>
                  <a:pt x="130" y="36"/>
                </a:cubicBezTo>
                <a:cubicBezTo>
                  <a:pt x="131" y="36"/>
                  <a:pt x="132" y="37"/>
                  <a:pt x="132" y="39"/>
                </a:cubicBezTo>
                <a:close/>
                <a:moveTo>
                  <a:pt x="130" y="101"/>
                </a:moveTo>
                <a:cubicBezTo>
                  <a:pt x="131" y="101"/>
                  <a:pt x="132" y="102"/>
                  <a:pt x="131" y="103"/>
                </a:cubicBezTo>
                <a:cubicBezTo>
                  <a:pt x="110" y="128"/>
                  <a:pt x="110" y="128"/>
                  <a:pt x="110" y="128"/>
                </a:cubicBezTo>
                <a:cubicBezTo>
                  <a:pt x="109" y="129"/>
                  <a:pt x="108" y="130"/>
                  <a:pt x="106" y="130"/>
                </a:cubicBezTo>
                <a:cubicBezTo>
                  <a:pt x="16" y="130"/>
                  <a:pt x="16" y="130"/>
                  <a:pt x="16" y="130"/>
                </a:cubicBezTo>
                <a:cubicBezTo>
                  <a:pt x="14" y="130"/>
                  <a:pt x="14" y="129"/>
                  <a:pt x="15" y="128"/>
                </a:cubicBezTo>
                <a:cubicBezTo>
                  <a:pt x="42" y="103"/>
                  <a:pt x="42" y="103"/>
                  <a:pt x="42" y="103"/>
                </a:cubicBezTo>
                <a:cubicBezTo>
                  <a:pt x="43" y="102"/>
                  <a:pt x="45" y="101"/>
                  <a:pt x="46" y="101"/>
                </a:cubicBezTo>
                <a:cubicBezTo>
                  <a:pt x="45" y="101"/>
                  <a:pt x="43" y="100"/>
                  <a:pt x="42" y="99"/>
                </a:cubicBezTo>
                <a:cubicBezTo>
                  <a:pt x="7" y="63"/>
                  <a:pt x="7" y="63"/>
                  <a:pt x="7" y="63"/>
                </a:cubicBezTo>
                <a:cubicBezTo>
                  <a:pt x="6" y="62"/>
                  <a:pt x="6" y="61"/>
                  <a:pt x="8" y="61"/>
                </a:cubicBezTo>
                <a:cubicBezTo>
                  <a:pt x="98" y="61"/>
                  <a:pt x="98" y="61"/>
                  <a:pt x="98" y="61"/>
                </a:cubicBezTo>
                <a:cubicBezTo>
                  <a:pt x="100" y="61"/>
                  <a:pt x="101" y="62"/>
                  <a:pt x="102" y="63"/>
                </a:cubicBezTo>
                <a:cubicBezTo>
                  <a:pt x="131" y="99"/>
                  <a:pt x="131" y="99"/>
                  <a:pt x="131" y="99"/>
                </a:cubicBezTo>
                <a:cubicBezTo>
                  <a:pt x="132" y="100"/>
                  <a:pt x="131" y="101"/>
                  <a:pt x="130" y="101"/>
                </a:cubicBezTo>
                <a:close/>
                <a:moveTo>
                  <a:pt x="126" y="98"/>
                </a:moveTo>
                <a:cubicBezTo>
                  <a:pt x="101" y="65"/>
                  <a:pt x="101" y="65"/>
                  <a:pt x="101" y="65"/>
                </a:cubicBezTo>
                <a:cubicBezTo>
                  <a:pt x="100" y="64"/>
                  <a:pt x="98" y="63"/>
                  <a:pt x="97" y="63"/>
                </a:cubicBezTo>
                <a:cubicBezTo>
                  <a:pt x="13" y="63"/>
                  <a:pt x="13" y="63"/>
                  <a:pt x="13" y="63"/>
                </a:cubicBezTo>
                <a:cubicBezTo>
                  <a:pt x="12" y="63"/>
                  <a:pt x="12" y="64"/>
                  <a:pt x="13" y="65"/>
                </a:cubicBezTo>
                <a:cubicBezTo>
                  <a:pt x="45" y="98"/>
                  <a:pt x="45" y="98"/>
                  <a:pt x="45" y="98"/>
                </a:cubicBezTo>
                <a:cubicBezTo>
                  <a:pt x="45" y="99"/>
                  <a:pt x="47" y="100"/>
                  <a:pt x="48" y="100"/>
                </a:cubicBezTo>
                <a:cubicBezTo>
                  <a:pt x="126" y="100"/>
                  <a:pt x="126" y="100"/>
                  <a:pt x="126" y="100"/>
                </a:cubicBezTo>
                <a:cubicBezTo>
                  <a:pt x="127" y="100"/>
                  <a:pt x="127" y="99"/>
                  <a:pt x="126" y="98"/>
                </a:cubicBezTo>
                <a:close/>
                <a:moveTo>
                  <a:pt x="9" y="49"/>
                </a:moveTo>
                <a:cubicBezTo>
                  <a:pt x="3" y="44"/>
                  <a:pt x="0" y="37"/>
                  <a:pt x="0" y="29"/>
                </a:cubicBezTo>
                <a:cubicBezTo>
                  <a:pt x="0" y="21"/>
                  <a:pt x="3" y="14"/>
                  <a:pt x="9" y="9"/>
                </a:cubicBezTo>
                <a:cubicBezTo>
                  <a:pt x="14" y="4"/>
                  <a:pt x="21" y="0"/>
                  <a:pt x="29" y="0"/>
                </a:cubicBezTo>
                <a:cubicBezTo>
                  <a:pt x="36" y="0"/>
                  <a:pt x="43" y="4"/>
                  <a:pt x="49" y="9"/>
                </a:cubicBezTo>
                <a:cubicBezTo>
                  <a:pt x="54" y="14"/>
                  <a:pt x="57" y="21"/>
                  <a:pt x="57" y="29"/>
                </a:cubicBezTo>
                <a:cubicBezTo>
                  <a:pt x="57" y="37"/>
                  <a:pt x="54" y="44"/>
                  <a:pt x="49" y="49"/>
                </a:cubicBezTo>
                <a:cubicBezTo>
                  <a:pt x="43" y="54"/>
                  <a:pt x="36" y="57"/>
                  <a:pt x="29" y="57"/>
                </a:cubicBezTo>
                <a:cubicBezTo>
                  <a:pt x="21" y="57"/>
                  <a:pt x="14" y="54"/>
                  <a:pt x="9" y="49"/>
                </a:cubicBezTo>
                <a:close/>
                <a:moveTo>
                  <a:pt x="32" y="34"/>
                </a:moveTo>
                <a:cubicBezTo>
                  <a:pt x="32" y="36"/>
                  <a:pt x="30" y="37"/>
                  <a:pt x="28" y="37"/>
                </a:cubicBezTo>
                <a:cubicBezTo>
                  <a:pt x="25" y="37"/>
                  <a:pt x="22" y="36"/>
                  <a:pt x="20" y="35"/>
                </a:cubicBezTo>
                <a:cubicBezTo>
                  <a:pt x="19" y="40"/>
                  <a:pt x="19" y="40"/>
                  <a:pt x="19" y="40"/>
                </a:cubicBezTo>
                <a:cubicBezTo>
                  <a:pt x="21" y="41"/>
                  <a:pt x="23" y="42"/>
                  <a:pt x="26" y="42"/>
                </a:cubicBezTo>
                <a:cubicBezTo>
                  <a:pt x="26" y="46"/>
                  <a:pt x="26" y="46"/>
                  <a:pt x="26" y="46"/>
                </a:cubicBezTo>
                <a:cubicBezTo>
                  <a:pt x="31" y="46"/>
                  <a:pt x="31" y="46"/>
                  <a:pt x="31" y="46"/>
                </a:cubicBezTo>
                <a:cubicBezTo>
                  <a:pt x="31" y="42"/>
                  <a:pt x="31" y="42"/>
                  <a:pt x="31" y="42"/>
                </a:cubicBezTo>
                <a:cubicBezTo>
                  <a:pt x="36" y="41"/>
                  <a:pt x="39" y="37"/>
                  <a:pt x="39" y="34"/>
                </a:cubicBezTo>
                <a:cubicBezTo>
                  <a:pt x="39" y="29"/>
                  <a:pt x="37" y="27"/>
                  <a:pt x="31" y="25"/>
                </a:cubicBezTo>
                <a:cubicBezTo>
                  <a:pt x="28" y="24"/>
                  <a:pt x="26" y="23"/>
                  <a:pt x="26" y="21"/>
                </a:cubicBezTo>
                <a:cubicBezTo>
                  <a:pt x="26" y="20"/>
                  <a:pt x="27" y="19"/>
                  <a:pt x="30" y="19"/>
                </a:cubicBezTo>
                <a:cubicBezTo>
                  <a:pt x="33" y="19"/>
                  <a:pt x="35" y="20"/>
                  <a:pt x="36" y="20"/>
                </a:cubicBezTo>
                <a:cubicBezTo>
                  <a:pt x="38" y="15"/>
                  <a:pt x="38" y="15"/>
                  <a:pt x="38" y="15"/>
                </a:cubicBezTo>
                <a:cubicBezTo>
                  <a:pt x="36" y="15"/>
                  <a:pt x="34" y="14"/>
                  <a:pt x="31" y="14"/>
                </a:cubicBezTo>
                <a:cubicBezTo>
                  <a:pt x="31" y="10"/>
                  <a:pt x="31" y="10"/>
                  <a:pt x="31" y="10"/>
                </a:cubicBezTo>
                <a:cubicBezTo>
                  <a:pt x="27" y="10"/>
                  <a:pt x="27" y="10"/>
                  <a:pt x="27" y="10"/>
                </a:cubicBezTo>
                <a:cubicBezTo>
                  <a:pt x="27" y="14"/>
                  <a:pt x="27" y="14"/>
                  <a:pt x="27" y="14"/>
                </a:cubicBezTo>
                <a:cubicBezTo>
                  <a:pt x="22" y="15"/>
                  <a:pt x="19" y="18"/>
                  <a:pt x="19" y="22"/>
                </a:cubicBezTo>
                <a:cubicBezTo>
                  <a:pt x="19" y="26"/>
                  <a:pt x="22" y="29"/>
                  <a:pt x="27" y="30"/>
                </a:cubicBezTo>
                <a:cubicBezTo>
                  <a:pt x="31" y="31"/>
                  <a:pt x="32" y="32"/>
                  <a:pt x="32" y="3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1" name="Freeform 162"/>
          <p:cNvSpPr>
            <a:spLocks noEditPoints="1"/>
          </p:cNvSpPr>
          <p:nvPr/>
        </p:nvSpPr>
        <p:spPr bwMode="auto">
          <a:xfrm>
            <a:off x="11252075" y="5283518"/>
            <a:ext cx="415925" cy="417513"/>
          </a:xfrm>
          <a:custGeom>
            <a:avLst/>
            <a:gdLst>
              <a:gd name="T0" fmla="*/ 17 w 132"/>
              <a:gd name="T1" fmla="*/ 0 h 132"/>
              <a:gd name="T2" fmla="*/ 0 w 132"/>
              <a:gd name="T3" fmla="*/ 107 h 132"/>
              <a:gd name="T4" fmla="*/ 19 w 132"/>
              <a:gd name="T5" fmla="*/ 124 h 132"/>
              <a:gd name="T6" fmla="*/ 36 w 132"/>
              <a:gd name="T7" fmla="*/ 124 h 132"/>
              <a:gd name="T8" fmla="*/ 105 w 132"/>
              <a:gd name="T9" fmla="*/ 132 h 132"/>
              <a:gd name="T10" fmla="*/ 115 w 132"/>
              <a:gd name="T11" fmla="*/ 124 h 132"/>
              <a:gd name="T12" fmla="*/ 132 w 132"/>
              <a:gd name="T13" fmla="*/ 17 h 132"/>
              <a:gd name="T14" fmla="*/ 54 w 132"/>
              <a:gd name="T15" fmla="*/ 102 h 132"/>
              <a:gd name="T16" fmla="*/ 54 w 132"/>
              <a:gd name="T17" fmla="*/ 23 h 132"/>
              <a:gd name="T18" fmla="*/ 54 w 132"/>
              <a:gd name="T19" fmla="*/ 102 h 132"/>
              <a:gd name="T20" fmla="*/ 115 w 132"/>
              <a:gd name="T21" fmla="*/ 81 h 132"/>
              <a:gd name="T22" fmla="*/ 107 w 132"/>
              <a:gd name="T23" fmla="*/ 81 h 132"/>
              <a:gd name="T24" fmla="*/ 103 w 132"/>
              <a:gd name="T25" fmla="*/ 47 h 132"/>
              <a:gd name="T26" fmla="*/ 119 w 132"/>
              <a:gd name="T27" fmla="*/ 47 h 132"/>
              <a:gd name="T28" fmla="*/ 53 w 132"/>
              <a:gd name="T29" fmla="*/ 36 h 132"/>
              <a:gd name="T30" fmla="*/ 54 w 132"/>
              <a:gd name="T31" fmla="*/ 26 h 132"/>
              <a:gd name="T32" fmla="*/ 56 w 132"/>
              <a:gd name="T33" fmla="*/ 36 h 132"/>
              <a:gd name="T34" fmla="*/ 53 w 132"/>
              <a:gd name="T35" fmla="*/ 36 h 132"/>
              <a:gd name="T36" fmla="*/ 33 w 132"/>
              <a:gd name="T37" fmla="*/ 33 h 132"/>
              <a:gd name="T38" fmla="*/ 41 w 132"/>
              <a:gd name="T39" fmla="*/ 40 h 132"/>
              <a:gd name="T40" fmla="*/ 39 w 132"/>
              <a:gd name="T41" fmla="*/ 43 h 132"/>
              <a:gd name="T42" fmla="*/ 33 w 132"/>
              <a:gd name="T43" fmla="*/ 35 h 132"/>
              <a:gd name="T44" fmla="*/ 30 w 132"/>
              <a:gd name="T45" fmla="*/ 56 h 132"/>
              <a:gd name="T46" fmla="*/ 21 w 132"/>
              <a:gd name="T47" fmla="*/ 53 h 132"/>
              <a:gd name="T48" fmla="*/ 22 w 132"/>
              <a:gd name="T49" fmla="*/ 50 h 132"/>
              <a:gd name="T50" fmla="*/ 32 w 132"/>
              <a:gd name="T51" fmla="*/ 54 h 132"/>
              <a:gd name="T52" fmla="*/ 30 w 132"/>
              <a:gd name="T53" fmla="*/ 71 h 132"/>
              <a:gd name="T54" fmla="*/ 22 w 132"/>
              <a:gd name="T55" fmla="*/ 74 h 132"/>
              <a:gd name="T56" fmla="*/ 21 w 132"/>
              <a:gd name="T57" fmla="*/ 71 h 132"/>
              <a:gd name="T58" fmla="*/ 32 w 132"/>
              <a:gd name="T59" fmla="*/ 69 h 132"/>
              <a:gd name="T60" fmla="*/ 41 w 132"/>
              <a:gd name="T61" fmla="*/ 83 h 132"/>
              <a:gd name="T62" fmla="*/ 34 w 132"/>
              <a:gd name="T63" fmla="*/ 91 h 132"/>
              <a:gd name="T64" fmla="*/ 33 w 132"/>
              <a:gd name="T65" fmla="*/ 89 h 132"/>
              <a:gd name="T66" fmla="*/ 40 w 132"/>
              <a:gd name="T67" fmla="*/ 81 h 132"/>
              <a:gd name="T68" fmla="*/ 56 w 132"/>
              <a:gd name="T69" fmla="*/ 96 h 132"/>
              <a:gd name="T70" fmla="*/ 53 w 132"/>
              <a:gd name="T71" fmla="*/ 96 h 132"/>
              <a:gd name="T72" fmla="*/ 54 w 132"/>
              <a:gd name="T73" fmla="*/ 86 h 132"/>
              <a:gd name="T74" fmla="*/ 76 w 132"/>
              <a:gd name="T75" fmla="*/ 89 h 132"/>
              <a:gd name="T76" fmla="*/ 74 w 132"/>
              <a:gd name="T77" fmla="*/ 91 h 132"/>
              <a:gd name="T78" fmla="*/ 68 w 132"/>
              <a:gd name="T79" fmla="*/ 83 h 132"/>
              <a:gd name="T80" fmla="*/ 71 w 132"/>
              <a:gd name="T81" fmla="*/ 82 h 132"/>
              <a:gd name="T82" fmla="*/ 88 w 132"/>
              <a:gd name="T83" fmla="*/ 73 h 132"/>
              <a:gd name="T84" fmla="*/ 86 w 132"/>
              <a:gd name="T85" fmla="*/ 74 h 132"/>
              <a:gd name="T86" fmla="*/ 77 w 132"/>
              <a:gd name="T87" fmla="*/ 69 h 132"/>
              <a:gd name="T88" fmla="*/ 87 w 132"/>
              <a:gd name="T89" fmla="*/ 71 h 132"/>
              <a:gd name="T90" fmla="*/ 78 w 132"/>
              <a:gd name="T91" fmla="*/ 52 h 132"/>
              <a:gd name="T92" fmla="*/ 88 w 132"/>
              <a:gd name="T93" fmla="*/ 51 h 132"/>
              <a:gd name="T94" fmla="*/ 79 w 132"/>
              <a:gd name="T95" fmla="*/ 56 h 132"/>
              <a:gd name="T96" fmla="*/ 77 w 132"/>
              <a:gd name="T97" fmla="*/ 54 h 132"/>
              <a:gd name="T98" fmla="*/ 54 w 132"/>
              <a:gd name="T99" fmla="*/ 41 h 132"/>
              <a:gd name="T100" fmla="*/ 68 w 132"/>
              <a:gd name="T101" fmla="*/ 39 h 132"/>
              <a:gd name="T102" fmla="*/ 75 w 132"/>
              <a:gd name="T103" fmla="*/ 33 h 132"/>
              <a:gd name="T104" fmla="*/ 71 w 132"/>
              <a:gd name="T105" fmla="*/ 42 h 132"/>
              <a:gd name="T106" fmla="*/ 75 w 132"/>
              <a:gd name="T107" fmla="*/ 62 h 132"/>
              <a:gd name="T108" fmla="*/ 33 w 132"/>
              <a:gd name="T109" fmla="*/ 6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32">
                <a:moveTo>
                  <a:pt x="115" y="0"/>
                </a:moveTo>
                <a:cubicBezTo>
                  <a:pt x="17" y="0"/>
                  <a:pt x="17" y="0"/>
                  <a:pt x="17" y="0"/>
                </a:cubicBezTo>
                <a:cubicBezTo>
                  <a:pt x="8" y="0"/>
                  <a:pt x="0" y="8"/>
                  <a:pt x="0" y="17"/>
                </a:cubicBezTo>
                <a:cubicBezTo>
                  <a:pt x="0" y="107"/>
                  <a:pt x="0" y="107"/>
                  <a:pt x="0" y="107"/>
                </a:cubicBezTo>
                <a:cubicBezTo>
                  <a:pt x="0" y="116"/>
                  <a:pt x="8" y="124"/>
                  <a:pt x="17" y="124"/>
                </a:cubicBezTo>
                <a:cubicBezTo>
                  <a:pt x="19" y="124"/>
                  <a:pt x="19" y="124"/>
                  <a:pt x="19" y="124"/>
                </a:cubicBezTo>
                <a:cubicBezTo>
                  <a:pt x="20" y="128"/>
                  <a:pt x="23" y="132"/>
                  <a:pt x="27" y="132"/>
                </a:cubicBezTo>
                <a:cubicBezTo>
                  <a:pt x="32" y="132"/>
                  <a:pt x="35" y="128"/>
                  <a:pt x="36" y="124"/>
                </a:cubicBezTo>
                <a:cubicBezTo>
                  <a:pt x="96" y="124"/>
                  <a:pt x="96" y="124"/>
                  <a:pt x="96" y="124"/>
                </a:cubicBezTo>
                <a:cubicBezTo>
                  <a:pt x="97" y="128"/>
                  <a:pt x="100" y="132"/>
                  <a:pt x="105" y="132"/>
                </a:cubicBezTo>
                <a:cubicBezTo>
                  <a:pt x="109" y="132"/>
                  <a:pt x="112" y="128"/>
                  <a:pt x="113" y="124"/>
                </a:cubicBezTo>
                <a:cubicBezTo>
                  <a:pt x="115" y="124"/>
                  <a:pt x="115" y="124"/>
                  <a:pt x="115" y="124"/>
                </a:cubicBezTo>
                <a:cubicBezTo>
                  <a:pt x="124" y="124"/>
                  <a:pt x="132" y="116"/>
                  <a:pt x="132" y="107"/>
                </a:cubicBezTo>
                <a:cubicBezTo>
                  <a:pt x="132" y="17"/>
                  <a:pt x="132" y="17"/>
                  <a:pt x="132" y="17"/>
                </a:cubicBezTo>
                <a:cubicBezTo>
                  <a:pt x="132" y="8"/>
                  <a:pt x="124" y="0"/>
                  <a:pt x="115" y="0"/>
                </a:cubicBezTo>
                <a:close/>
                <a:moveTo>
                  <a:pt x="54" y="102"/>
                </a:moveTo>
                <a:cubicBezTo>
                  <a:pt x="32" y="102"/>
                  <a:pt x="14" y="84"/>
                  <a:pt x="14" y="62"/>
                </a:cubicBezTo>
                <a:cubicBezTo>
                  <a:pt x="14" y="40"/>
                  <a:pt x="32" y="23"/>
                  <a:pt x="54" y="23"/>
                </a:cubicBezTo>
                <a:cubicBezTo>
                  <a:pt x="76" y="23"/>
                  <a:pt x="93" y="40"/>
                  <a:pt x="93" y="62"/>
                </a:cubicBezTo>
                <a:cubicBezTo>
                  <a:pt x="93" y="84"/>
                  <a:pt x="76" y="102"/>
                  <a:pt x="54" y="102"/>
                </a:cubicBezTo>
                <a:close/>
                <a:moveTo>
                  <a:pt x="115" y="54"/>
                </a:moveTo>
                <a:cubicBezTo>
                  <a:pt x="115" y="81"/>
                  <a:pt x="115" y="81"/>
                  <a:pt x="115" y="81"/>
                </a:cubicBezTo>
                <a:cubicBezTo>
                  <a:pt x="115" y="84"/>
                  <a:pt x="113" y="86"/>
                  <a:pt x="111" y="86"/>
                </a:cubicBezTo>
                <a:cubicBezTo>
                  <a:pt x="109" y="86"/>
                  <a:pt x="107" y="84"/>
                  <a:pt x="107" y="81"/>
                </a:cubicBezTo>
                <a:cubicBezTo>
                  <a:pt x="107" y="54"/>
                  <a:pt x="107" y="54"/>
                  <a:pt x="107" y="54"/>
                </a:cubicBezTo>
                <a:cubicBezTo>
                  <a:pt x="105" y="52"/>
                  <a:pt x="103" y="50"/>
                  <a:pt x="103" y="47"/>
                </a:cubicBezTo>
                <a:cubicBezTo>
                  <a:pt x="103" y="42"/>
                  <a:pt x="107" y="39"/>
                  <a:pt x="111" y="39"/>
                </a:cubicBezTo>
                <a:cubicBezTo>
                  <a:pt x="115" y="39"/>
                  <a:pt x="119" y="42"/>
                  <a:pt x="119" y="47"/>
                </a:cubicBezTo>
                <a:cubicBezTo>
                  <a:pt x="119" y="50"/>
                  <a:pt x="117" y="52"/>
                  <a:pt x="115" y="54"/>
                </a:cubicBezTo>
                <a:close/>
                <a:moveTo>
                  <a:pt x="53" y="36"/>
                </a:moveTo>
                <a:cubicBezTo>
                  <a:pt x="53" y="28"/>
                  <a:pt x="53" y="28"/>
                  <a:pt x="53" y="28"/>
                </a:cubicBezTo>
                <a:cubicBezTo>
                  <a:pt x="53" y="27"/>
                  <a:pt x="53" y="26"/>
                  <a:pt x="54" y="26"/>
                </a:cubicBezTo>
                <a:cubicBezTo>
                  <a:pt x="55" y="26"/>
                  <a:pt x="56" y="27"/>
                  <a:pt x="56" y="28"/>
                </a:cubicBezTo>
                <a:cubicBezTo>
                  <a:pt x="56" y="36"/>
                  <a:pt x="56" y="36"/>
                  <a:pt x="56" y="36"/>
                </a:cubicBezTo>
                <a:cubicBezTo>
                  <a:pt x="56" y="37"/>
                  <a:pt x="55" y="38"/>
                  <a:pt x="54" y="38"/>
                </a:cubicBezTo>
                <a:cubicBezTo>
                  <a:pt x="53" y="38"/>
                  <a:pt x="53" y="37"/>
                  <a:pt x="53" y="36"/>
                </a:cubicBezTo>
                <a:close/>
                <a:moveTo>
                  <a:pt x="33" y="35"/>
                </a:moveTo>
                <a:cubicBezTo>
                  <a:pt x="32" y="34"/>
                  <a:pt x="32" y="33"/>
                  <a:pt x="33" y="33"/>
                </a:cubicBezTo>
                <a:cubicBezTo>
                  <a:pt x="34" y="32"/>
                  <a:pt x="35" y="32"/>
                  <a:pt x="36" y="33"/>
                </a:cubicBezTo>
                <a:cubicBezTo>
                  <a:pt x="41" y="40"/>
                  <a:pt x="41" y="40"/>
                  <a:pt x="41" y="40"/>
                </a:cubicBezTo>
                <a:cubicBezTo>
                  <a:pt x="41" y="41"/>
                  <a:pt x="41" y="42"/>
                  <a:pt x="40" y="42"/>
                </a:cubicBezTo>
                <a:cubicBezTo>
                  <a:pt x="40" y="43"/>
                  <a:pt x="40" y="43"/>
                  <a:pt x="39" y="43"/>
                </a:cubicBezTo>
                <a:cubicBezTo>
                  <a:pt x="39" y="43"/>
                  <a:pt x="38" y="43"/>
                  <a:pt x="38" y="42"/>
                </a:cubicBezTo>
                <a:lnTo>
                  <a:pt x="33" y="35"/>
                </a:lnTo>
                <a:close/>
                <a:moveTo>
                  <a:pt x="32" y="54"/>
                </a:moveTo>
                <a:cubicBezTo>
                  <a:pt x="31" y="55"/>
                  <a:pt x="31" y="56"/>
                  <a:pt x="30" y="56"/>
                </a:cubicBezTo>
                <a:cubicBezTo>
                  <a:pt x="30" y="56"/>
                  <a:pt x="30" y="56"/>
                  <a:pt x="29" y="56"/>
                </a:cubicBezTo>
                <a:cubicBezTo>
                  <a:pt x="21" y="53"/>
                  <a:pt x="21" y="53"/>
                  <a:pt x="21" y="53"/>
                </a:cubicBezTo>
                <a:cubicBezTo>
                  <a:pt x="20" y="53"/>
                  <a:pt x="20" y="52"/>
                  <a:pt x="20" y="51"/>
                </a:cubicBezTo>
                <a:cubicBezTo>
                  <a:pt x="20" y="50"/>
                  <a:pt x="21" y="49"/>
                  <a:pt x="22" y="50"/>
                </a:cubicBezTo>
                <a:cubicBezTo>
                  <a:pt x="30" y="52"/>
                  <a:pt x="30" y="52"/>
                  <a:pt x="30" y="52"/>
                </a:cubicBezTo>
                <a:cubicBezTo>
                  <a:pt x="31" y="53"/>
                  <a:pt x="32" y="54"/>
                  <a:pt x="32" y="54"/>
                </a:cubicBezTo>
                <a:close/>
                <a:moveTo>
                  <a:pt x="32" y="69"/>
                </a:moveTo>
                <a:cubicBezTo>
                  <a:pt x="32" y="70"/>
                  <a:pt x="31" y="71"/>
                  <a:pt x="30" y="71"/>
                </a:cubicBezTo>
                <a:cubicBezTo>
                  <a:pt x="22" y="74"/>
                  <a:pt x="22" y="74"/>
                  <a:pt x="22" y="74"/>
                </a:cubicBezTo>
                <a:cubicBezTo>
                  <a:pt x="22" y="74"/>
                  <a:pt x="22" y="74"/>
                  <a:pt x="22" y="74"/>
                </a:cubicBezTo>
                <a:cubicBezTo>
                  <a:pt x="21" y="74"/>
                  <a:pt x="20" y="74"/>
                  <a:pt x="20" y="73"/>
                </a:cubicBezTo>
                <a:cubicBezTo>
                  <a:pt x="20" y="72"/>
                  <a:pt x="20" y="71"/>
                  <a:pt x="21" y="71"/>
                </a:cubicBezTo>
                <a:cubicBezTo>
                  <a:pt x="29" y="68"/>
                  <a:pt x="29" y="68"/>
                  <a:pt x="29" y="68"/>
                </a:cubicBezTo>
                <a:cubicBezTo>
                  <a:pt x="30" y="68"/>
                  <a:pt x="31" y="68"/>
                  <a:pt x="32" y="69"/>
                </a:cubicBezTo>
                <a:close/>
                <a:moveTo>
                  <a:pt x="40" y="81"/>
                </a:moveTo>
                <a:cubicBezTo>
                  <a:pt x="41" y="82"/>
                  <a:pt x="41" y="83"/>
                  <a:pt x="41" y="83"/>
                </a:cubicBezTo>
                <a:cubicBezTo>
                  <a:pt x="36" y="90"/>
                  <a:pt x="36" y="90"/>
                  <a:pt x="36" y="90"/>
                </a:cubicBezTo>
                <a:cubicBezTo>
                  <a:pt x="35" y="91"/>
                  <a:pt x="35" y="91"/>
                  <a:pt x="34" y="91"/>
                </a:cubicBezTo>
                <a:cubicBezTo>
                  <a:pt x="34" y="91"/>
                  <a:pt x="33" y="91"/>
                  <a:pt x="33" y="91"/>
                </a:cubicBezTo>
                <a:cubicBezTo>
                  <a:pt x="32" y="90"/>
                  <a:pt x="32" y="89"/>
                  <a:pt x="33" y="89"/>
                </a:cubicBezTo>
                <a:cubicBezTo>
                  <a:pt x="38" y="82"/>
                  <a:pt x="38" y="82"/>
                  <a:pt x="38" y="82"/>
                </a:cubicBezTo>
                <a:cubicBezTo>
                  <a:pt x="38" y="81"/>
                  <a:pt x="39" y="81"/>
                  <a:pt x="40" y="81"/>
                </a:cubicBezTo>
                <a:close/>
                <a:moveTo>
                  <a:pt x="56" y="87"/>
                </a:moveTo>
                <a:cubicBezTo>
                  <a:pt x="56" y="96"/>
                  <a:pt x="56" y="96"/>
                  <a:pt x="56" y="96"/>
                </a:cubicBezTo>
                <a:cubicBezTo>
                  <a:pt x="56" y="97"/>
                  <a:pt x="55" y="98"/>
                  <a:pt x="54" y="98"/>
                </a:cubicBezTo>
                <a:cubicBezTo>
                  <a:pt x="53" y="98"/>
                  <a:pt x="53" y="97"/>
                  <a:pt x="53" y="96"/>
                </a:cubicBezTo>
                <a:cubicBezTo>
                  <a:pt x="53" y="87"/>
                  <a:pt x="53" y="87"/>
                  <a:pt x="53" y="87"/>
                </a:cubicBezTo>
                <a:cubicBezTo>
                  <a:pt x="53" y="86"/>
                  <a:pt x="53" y="86"/>
                  <a:pt x="54" y="86"/>
                </a:cubicBezTo>
                <a:cubicBezTo>
                  <a:pt x="55" y="86"/>
                  <a:pt x="56" y="86"/>
                  <a:pt x="56" y="87"/>
                </a:cubicBezTo>
                <a:close/>
                <a:moveTo>
                  <a:pt x="76" y="89"/>
                </a:moveTo>
                <a:cubicBezTo>
                  <a:pt x="76" y="89"/>
                  <a:pt x="76" y="90"/>
                  <a:pt x="75" y="91"/>
                </a:cubicBezTo>
                <a:cubicBezTo>
                  <a:pt x="75" y="91"/>
                  <a:pt x="75" y="91"/>
                  <a:pt x="74" y="91"/>
                </a:cubicBezTo>
                <a:cubicBezTo>
                  <a:pt x="74" y="91"/>
                  <a:pt x="73" y="91"/>
                  <a:pt x="73" y="90"/>
                </a:cubicBezTo>
                <a:cubicBezTo>
                  <a:pt x="68" y="83"/>
                  <a:pt x="68" y="83"/>
                  <a:pt x="68" y="83"/>
                </a:cubicBezTo>
                <a:cubicBezTo>
                  <a:pt x="67" y="83"/>
                  <a:pt x="68" y="82"/>
                  <a:pt x="68" y="81"/>
                </a:cubicBezTo>
                <a:cubicBezTo>
                  <a:pt x="69" y="81"/>
                  <a:pt x="70" y="81"/>
                  <a:pt x="71" y="82"/>
                </a:cubicBezTo>
                <a:lnTo>
                  <a:pt x="76" y="89"/>
                </a:lnTo>
                <a:close/>
                <a:moveTo>
                  <a:pt x="88" y="73"/>
                </a:moveTo>
                <a:cubicBezTo>
                  <a:pt x="88" y="74"/>
                  <a:pt x="88" y="74"/>
                  <a:pt x="87" y="74"/>
                </a:cubicBezTo>
                <a:cubicBezTo>
                  <a:pt x="87" y="74"/>
                  <a:pt x="86" y="74"/>
                  <a:pt x="86" y="74"/>
                </a:cubicBezTo>
                <a:cubicBezTo>
                  <a:pt x="78" y="71"/>
                  <a:pt x="78" y="71"/>
                  <a:pt x="78" y="71"/>
                </a:cubicBezTo>
                <a:cubicBezTo>
                  <a:pt x="77" y="71"/>
                  <a:pt x="77" y="70"/>
                  <a:pt x="77" y="69"/>
                </a:cubicBezTo>
                <a:cubicBezTo>
                  <a:pt x="77" y="68"/>
                  <a:pt x="78" y="68"/>
                  <a:pt x="79" y="68"/>
                </a:cubicBezTo>
                <a:cubicBezTo>
                  <a:pt x="87" y="71"/>
                  <a:pt x="87" y="71"/>
                  <a:pt x="87" y="71"/>
                </a:cubicBezTo>
                <a:cubicBezTo>
                  <a:pt x="88" y="71"/>
                  <a:pt x="89" y="72"/>
                  <a:pt x="88" y="73"/>
                </a:cubicBezTo>
                <a:close/>
                <a:moveTo>
                  <a:pt x="78" y="52"/>
                </a:moveTo>
                <a:cubicBezTo>
                  <a:pt x="86" y="50"/>
                  <a:pt x="86" y="50"/>
                  <a:pt x="86" y="50"/>
                </a:cubicBezTo>
                <a:cubicBezTo>
                  <a:pt x="87" y="49"/>
                  <a:pt x="88" y="50"/>
                  <a:pt x="88" y="51"/>
                </a:cubicBezTo>
                <a:cubicBezTo>
                  <a:pt x="89" y="52"/>
                  <a:pt x="88" y="53"/>
                  <a:pt x="87" y="53"/>
                </a:cubicBezTo>
                <a:cubicBezTo>
                  <a:pt x="79" y="56"/>
                  <a:pt x="79" y="56"/>
                  <a:pt x="79" y="56"/>
                </a:cubicBezTo>
                <a:cubicBezTo>
                  <a:pt x="79" y="56"/>
                  <a:pt x="79" y="56"/>
                  <a:pt x="79" y="56"/>
                </a:cubicBezTo>
                <a:cubicBezTo>
                  <a:pt x="78" y="56"/>
                  <a:pt x="77" y="55"/>
                  <a:pt x="77" y="54"/>
                </a:cubicBezTo>
                <a:cubicBezTo>
                  <a:pt x="77" y="54"/>
                  <a:pt x="77" y="53"/>
                  <a:pt x="78" y="52"/>
                </a:cubicBezTo>
                <a:close/>
                <a:moveTo>
                  <a:pt x="54" y="41"/>
                </a:moveTo>
                <a:cubicBezTo>
                  <a:pt x="56" y="41"/>
                  <a:pt x="58" y="42"/>
                  <a:pt x="59" y="42"/>
                </a:cubicBezTo>
                <a:cubicBezTo>
                  <a:pt x="68" y="39"/>
                  <a:pt x="68" y="39"/>
                  <a:pt x="68" y="39"/>
                </a:cubicBezTo>
                <a:cubicBezTo>
                  <a:pt x="73" y="33"/>
                  <a:pt x="73" y="33"/>
                  <a:pt x="73" y="33"/>
                </a:cubicBezTo>
                <a:cubicBezTo>
                  <a:pt x="74" y="32"/>
                  <a:pt x="75" y="32"/>
                  <a:pt x="75" y="33"/>
                </a:cubicBezTo>
                <a:cubicBezTo>
                  <a:pt x="76" y="33"/>
                  <a:pt x="76" y="34"/>
                  <a:pt x="76" y="35"/>
                </a:cubicBezTo>
                <a:cubicBezTo>
                  <a:pt x="71" y="42"/>
                  <a:pt x="71" y="42"/>
                  <a:pt x="71" y="42"/>
                </a:cubicBezTo>
                <a:cubicBezTo>
                  <a:pt x="70" y="50"/>
                  <a:pt x="70" y="50"/>
                  <a:pt x="70" y="50"/>
                </a:cubicBezTo>
                <a:cubicBezTo>
                  <a:pt x="73" y="53"/>
                  <a:pt x="75" y="57"/>
                  <a:pt x="75" y="62"/>
                </a:cubicBezTo>
                <a:cubicBezTo>
                  <a:pt x="75" y="74"/>
                  <a:pt x="65" y="83"/>
                  <a:pt x="54" y="83"/>
                </a:cubicBezTo>
                <a:cubicBezTo>
                  <a:pt x="42" y="83"/>
                  <a:pt x="33" y="74"/>
                  <a:pt x="33" y="62"/>
                </a:cubicBezTo>
                <a:cubicBezTo>
                  <a:pt x="33" y="51"/>
                  <a:pt x="42" y="41"/>
                  <a:pt x="54" y="4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2" name="Freeform 163"/>
          <p:cNvSpPr>
            <a:spLocks noEditPoints="1"/>
          </p:cNvSpPr>
          <p:nvPr/>
        </p:nvSpPr>
        <p:spPr bwMode="auto">
          <a:xfrm>
            <a:off x="2217013" y="5259706"/>
            <a:ext cx="441325" cy="441325"/>
          </a:xfrm>
          <a:custGeom>
            <a:avLst/>
            <a:gdLst>
              <a:gd name="T0" fmla="*/ 0 w 140"/>
              <a:gd name="T1" fmla="*/ 63 h 140"/>
              <a:gd name="T2" fmla="*/ 128 w 140"/>
              <a:gd name="T3" fmla="*/ 30 h 140"/>
              <a:gd name="T4" fmla="*/ 139 w 140"/>
              <a:gd name="T5" fmla="*/ 26 h 140"/>
              <a:gd name="T6" fmla="*/ 135 w 140"/>
              <a:gd name="T7" fmla="*/ 59 h 140"/>
              <a:gd name="T8" fmla="*/ 106 w 140"/>
              <a:gd name="T9" fmla="*/ 45 h 140"/>
              <a:gd name="T10" fmla="*/ 70 w 140"/>
              <a:gd name="T11" fmla="*/ 14 h 140"/>
              <a:gd name="T12" fmla="*/ 126 w 140"/>
              <a:gd name="T13" fmla="*/ 75 h 140"/>
              <a:gd name="T14" fmla="*/ 24 w 140"/>
              <a:gd name="T15" fmla="*/ 102 h 140"/>
              <a:gd name="T16" fmla="*/ 33 w 140"/>
              <a:gd name="T17" fmla="*/ 92 h 140"/>
              <a:gd name="T18" fmla="*/ 1 w 140"/>
              <a:gd name="T19" fmla="*/ 84 h 140"/>
              <a:gd name="T20" fmla="*/ 4 w 140"/>
              <a:gd name="T21" fmla="*/ 116 h 140"/>
              <a:gd name="T22" fmla="*/ 70 w 140"/>
              <a:gd name="T23" fmla="*/ 140 h 140"/>
              <a:gd name="T24" fmla="*/ 126 w 140"/>
              <a:gd name="T25" fmla="*/ 75 h 140"/>
              <a:gd name="T26" fmla="*/ 101 w 140"/>
              <a:gd name="T27" fmla="*/ 68 h 140"/>
              <a:gd name="T28" fmla="*/ 38 w 140"/>
              <a:gd name="T29" fmla="*/ 68 h 140"/>
              <a:gd name="T30" fmla="*/ 74 w 140"/>
              <a:gd name="T31" fmla="*/ 49 h 140"/>
              <a:gd name="T32" fmla="*/ 68 w 140"/>
              <a:gd name="T33" fmla="*/ 46 h 140"/>
              <a:gd name="T34" fmla="*/ 61 w 140"/>
              <a:gd name="T35" fmla="*/ 53 h 140"/>
              <a:gd name="T36" fmla="*/ 60 w 140"/>
              <a:gd name="T37" fmla="*/ 65 h 140"/>
              <a:gd name="T38" fmla="*/ 66 w 140"/>
              <a:gd name="T39" fmla="*/ 70 h 140"/>
              <a:gd name="T40" fmla="*/ 68 w 140"/>
              <a:gd name="T41" fmla="*/ 80 h 140"/>
              <a:gd name="T42" fmla="*/ 64 w 140"/>
              <a:gd name="T43" fmla="*/ 74 h 140"/>
              <a:gd name="T44" fmla="*/ 60 w 140"/>
              <a:gd name="T45" fmla="*/ 82 h 140"/>
              <a:gd name="T46" fmla="*/ 68 w 140"/>
              <a:gd name="T47" fmla="*/ 91 h 140"/>
              <a:gd name="T48" fmla="*/ 74 w 140"/>
              <a:gd name="T49" fmla="*/ 87 h 140"/>
              <a:gd name="T50" fmla="*/ 85 w 140"/>
              <a:gd name="T51" fmla="*/ 77 h 140"/>
              <a:gd name="T52" fmla="*/ 78 w 140"/>
              <a:gd name="T53" fmla="*/ 67 h 140"/>
              <a:gd name="T54" fmla="*/ 74 w 140"/>
              <a:gd name="T55" fmla="*/ 65 h 140"/>
              <a:gd name="T56" fmla="*/ 76 w 140"/>
              <a:gd name="T57" fmla="*/ 58 h 140"/>
              <a:gd name="T58" fmla="*/ 83 w 140"/>
              <a:gd name="T59" fmla="*/ 61 h 140"/>
              <a:gd name="T60" fmla="*/ 74 w 140"/>
              <a:gd name="T61" fmla="*/ 49 h 140"/>
              <a:gd name="T62" fmla="*/ 77 w 140"/>
              <a:gd name="T63" fmla="*/ 79 h 140"/>
              <a:gd name="T64" fmla="*/ 77 w 140"/>
              <a:gd name="T65" fmla="*/ 74 h 140"/>
              <a:gd name="T66" fmla="*/ 75 w 140"/>
              <a:gd name="T67" fmla="*/ 72 h 140"/>
              <a:gd name="T68" fmla="*/ 74 w 140"/>
              <a:gd name="T69" fmla="*/ 81 h 140"/>
              <a:gd name="T70" fmla="*/ 65 w 140"/>
              <a:gd name="T71" fmla="*/ 59 h 140"/>
              <a:gd name="T72" fmla="*/ 68 w 140"/>
              <a:gd name="T73" fmla="*/ 64 h 140"/>
              <a:gd name="T74" fmla="*/ 65 w 140"/>
              <a:gd name="T75"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4" y="65"/>
                </a:moveTo>
                <a:cubicBezTo>
                  <a:pt x="0" y="63"/>
                  <a:pt x="0" y="63"/>
                  <a:pt x="0" y="63"/>
                </a:cubicBezTo>
                <a:cubicBezTo>
                  <a:pt x="3" y="27"/>
                  <a:pt x="34" y="0"/>
                  <a:pt x="70" y="0"/>
                </a:cubicBezTo>
                <a:cubicBezTo>
                  <a:pt x="94" y="0"/>
                  <a:pt x="115" y="12"/>
                  <a:pt x="128" y="30"/>
                </a:cubicBezTo>
                <a:cubicBezTo>
                  <a:pt x="136" y="24"/>
                  <a:pt x="136" y="24"/>
                  <a:pt x="136" y="24"/>
                </a:cubicBezTo>
                <a:cubicBezTo>
                  <a:pt x="137" y="23"/>
                  <a:pt x="139" y="24"/>
                  <a:pt x="139" y="26"/>
                </a:cubicBezTo>
                <a:cubicBezTo>
                  <a:pt x="139" y="56"/>
                  <a:pt x="139" y="56"/>
                  <a:pt x="139" y="56"/>
                </a:cubicBezTo>
                <a:cubicBezTo>
                  <a:pt x="139" y="58"/>
                  <a:pt x="137" y="59"/>
                  <a:pt x="135" y="59"/>
                </a:cubicBezTo>
                <a:cubicBezTo>
                  <a:pt x="107" y="48"/>
                  <a:pt x="107" y="48"/>
                  <a:pt x="107" y="48"/>
                </a:cubicBezTo>
                <a:cubicBezTo>
                  <a:pt x="105" y="47"/>
                  <a:pt x="104" y="46"/>
                  <a:pt x="106" y="45"/>
                </a:cubicBezTo>
                <a:cubicBezTo>
                  <a:pt x="116" y="38"/>
                  <a:pt x="116" y="38"/>
                  <a:pt x="116" y="38"/>
                </a:cubicBezTo>
                <a:cubicBezTo>
                  <a:pt x="106" y="23"/>
                  <a:pt x="89" y="14"/>
                  <a:pt x="70" y="14"/>
                </a:cubicBezTo>
                <a:cubicBezTo>
                  <a:pt x="41" y="14"/>
                  <a:pt x="17" y="36"/>
                  <a:pt x="14" y="65"/>
                </a:cubicBezTo>
                <a:close/>
                <a:moveTo>
                  <a:pt x="126" y="75"/>
                </a:moveTo>
                <a:cubicBezTo>
                  <a:pt x="123" y="104"/>
                  <a:pt x="99" y="126"/>
                  <a:pt x="70" y="126"/>
                </a:cubicBezTo>
                <a:cubicBezTo>
                  <a:pt x="51" y="126"/>
                  <a:pt x="34" y="116"/>
                  <a:pt x="24" y="102"/>
                </a:cubicBezTo>
                <a:cubicBezTo>
                  <a:pt x="34" y="95"/>
                  <a:pt x="34" y="95"/>
                  <a:pt x="34" y="95"/>
                </a:cubicBezTo>
                <a:cubicBezTo>
                  <a:pt x="36" y="94"/>
                  <a:pt x="35" y="93"/>
                  <a:pt x="33" y="92"/>
                </a:cubicBezTo>
                <a:cubicBezTo>
                  <a:pt x="5" y="81"/>
                  <a:pt x="5" y="81"/>
                  <a:pt x="5" y="81"/>
                </a:cubicBezTo>
                <a:cubicBezTo>
                  <a:pt x="3" y="81"/>
                  <a:pt x="1" y="82"/>
                  <a:pt x="1" y="84"/>
                </a:cubicBezTo>
                <a:cubicBezTo>
                  <a:pt x="1" y="114"/>
                  <a:pt x="1" y="114"/>
                  <a:pt x="1" y="114"/>
                </a:cubicBezTo>
                <a:cubicBezTo>
                  <a:pt x="1" y="116"/>
                  <a:pt x="3" y="117"/>
                  <a:pt x="4" y="116"/>
                </a:cubicBezTo>
                <a:cubicBezTo>
                  <a:pt x="12" y="110"/>
                  <a:pt x="12" y="110"/>
                  <a:pt x="12" y="110"/>
                </a:cubicBezTo>
                <a:cubicBezTo>
                  <a:pt x="25" y="128"/>
                  <a:pt x="46" y="140"/>
                  <a:pt x="70" y="140"/>
                </a:cubicBezTo>
                <a:cubicBezTo>
                  <a:pt x="106" y="140"/>
                  <a:pt x="137" y="113"/>
                  <a:pt x="140" y="77"/>
                </a:cubicBezTo>
                <a:lnTo>
                  <a:pt x="126" y="75"/>
                </a:lnTo>
                <a:close/>
                <a:moveTo>
                  <a:pt x="70" y="36"/>
                </a:moveTo>
                <a:cubicBezTo>
                  <a:pt x="87" y="36"/>
                  <a:pt x="101" y="50"/>
                  <a:pt x="101" y="68"/>
                </a:cubicBezTo>
                <a:cubicBezTo>
                  <a:pt x="101" y="85"/>
                  <a:pt x="87" y="99"/>
                  <a:pt x="70" y="99"/>
                </a:cubicBezTo>
                <a:cubicBezTo>
                  <a:pt x="52" y="99"/>
                  <a:pt x="38" y="85"/>
                  <a:pt x="38" y="68"/>
                </a:cubicBezTo>
                <a:cubicBezTo>
                  <a:pt x="38" y="50"/>
                  <a:pt x="52" y="36"/>
                  <a:pt x="70" y="36"/>
                </a:cubicBezTo>
                <a:close/>
                <a:moveTo>
                  <a:pt x="74" y="49"/>
                </a:moveTo>
                <a:cubicBezTo>
                  <a:pt x="74" y="46"/>
                  <a:pt x="74" y="46"/>
                  <a:pt x="74" y="46"/>
                </a:cubicBezTo>
                <a:cubicBezTo>
                  <a:pt x="68" y="46"/>
                  <a:pt x="68" y="46"/>
                  <a:pt x="68" y="46"/>
                </a:cubicBezTo>
                <a:cubicBezTo>
                  <a:pt x="68" y="49"/>
                  <a:pt x="68" y="49"/>
                  <a:pt x="68" y="49"/>
                </a:cubicBezTo>
                <a:cubicBezTo>
                  <a:pt x="64" y="50"/>
                  <a:pt x="62" y="51"/>
                  <a:pt x="61" y="53"/>
                </a:cubicBezTo>
                <a:cubicBezTo>
                  <a:pt x="59" y="55"/>
                  <a:pt x="58" y="57"/>
                  <a:pt x="58" y="59"/>
                </a:cubicBezTo>
                <a:cubicBezTo>
                  <a:pt x="58" y="61"/>
                  <a:pt x="58" y="63"/>
                  <a:pt x="60" y="65"/>
                </a:cubicBezTo>
                <a:cubicBezTo>
                  <a:pt x="61" y="67"/>
                  <a:pt x="63" y="68"/>
                  <a:pt x="65" y="69"/>
                </a:cubicBezTo>
                <a:cubicBezTo>
                  <a:pt x="65" y="69"/>
                  <a:pt x="66" y="69"/>
                  <a:pt x="66" y="70"/>
                </a:cubicBezTo>
                <a:cubicBezTo>
                  <a:pt x="67" y="70"/>
                  <a:pt x="67" y="70"/>
                  <a:pt x="68" y="70"/>
                </a:cubicBezTo>
                <a:cubicBezTo>
                  <a:pt x="68" y="80"/>
                  <a:pt x="68" y="80"/>
                  <a:pt x="68" y="80"/>
                </a:cubicBezTo>
                <a:cubicBezTo>
                  <a:pt x="67" y="80"/>
                  <a:pt x="66" y="79"/>
                  <a:pt x="65" y="78"/>
                </a:cubicBezTo>
                <a:cubicBezTo>
                  <a:pt x="64" y="77"/>
                  <a:pt x="64" y="76"/>
                  <a:pt x="64" y="74"/>
                </a:cubicBezTo>
                <a:cubicBezTo>
                  <a:pt x="57" y="74"/>
                  <a:pt x="57" y="74"/>
                  <a:pt x="57" y="74"/>
                </a:cubicBezTo>
                <a:cubicBezTo>
                  <a:pt x="57" y="77"/>
                  <a:pt x="58" y="80"/>
                  <a:pt x="60" y="82"/>
                </a:cubicBezTo>
                <a:cubicBezTo>
                  <a:pt x="61" y="85"/>
                  <a:pt x="64" y="86"/>
                  <a:pt x="68" y="87"/>
                </a:cubicBezTo>
                <a:cubicBezTo>
                  <a:pt x="68" y="91"/>
                  <a:pt x="68" y="91"/>
                  <a:pt x="68" y="91"/>
                </a:cubicBezTo>
                <a:cubicBezTo>
                  <a:pt x="74" y="91"/>
                  <a:pt x="74" y="91"/>
                  <a:pt x="74" y="91"/>
                </a:cubicBezTo>
                <a:cubicBezTo>
                  <a:pt x="74" y="87"/>
                  <a:pt x="74" y="87"/>
                  <a:pt x="74" y="87"/>
                </a:cubicBezTo>
                <a:cubicBezTo>
                  <a:pt x="78" y="87"/>
                  <a:pt x="80" y="85"/>
                  <a:pt x="82" y="84"/>
                </a:cubicBezTo>
                <a:cubicBezTo>
                  <a:pt x="83" y="82"/>
                  <a:pt x="84" y="80"/>
                  <a:pt x="85" y="77"/>
                </a:cubicBezTo>
                <a:cubicBezTo>
                  <a:pt x="85" y="75"/>
                  <a:pt x="85" y="73"/>
                  <a:pt x="83" y="71"/>
                </a:cubicBezTo>
                <a:cubicBezTo>
                  <a:pt x="82" y="69"/>
                  <a:pt x="81" y="68"/>
                  <a:pt x="78" y="67"/>
                </a:cubicBezTo>
                <a:cubicBezTo>
                  <a:pt x="78" y="67"/>
                  <a:pt x="77" y="66"/>
                  <a:pt x="76" y="66"/>
                </a:cubicBezTo>
                <a:cubicBezTo>
                  <a:pt x="76" y="66"/>
                  <a:pt x="75" y="66"/>
                  <a:pt x="74" y="65"/>
                </a:cubicBezTo>
                <a:cubicBezTo>
                  <a:pt x="74" y="55"/>
                  <a:pt x="74" y="55"/>
                  <a:pt x="74" y="55"/>
                </a:cubicBezTo>
                <a:cubicBezTo>
                  <a:pt x="75" y="56"/>
                  <a:pt x="76" y="57"/>
                  <a:pt x="76" y="58"/>
                </a:cubicBezTo>
                <a:cubicBezTo>
                  <a:pt x="77" y="58"/>
                  <a:pt x="77" y="59"/>
                  <a:pt x="77" y="61"/>
                </a:cubicBezTo>
                <a:cubicBezTo>
                  <a:pt x="83" y="61"/>
                  <a:pt x="83" y="61"/>
                  <a:pt x="83" y="61"/>
                </a:cubicBezTo>
                <a:cubicBezTo>
                  <a:pt x="84" y="59"/>
                  <a:pt x="83" y="57"/>
                  <a:pt x="82" y="54"/>
                </a:cubicBezTo>
                <a:cubicBezTo>
                  <a:pt x="80" y="52"/>
                  <a:pt x="78" y="50"/>
                  <a:pt x="74" y="49"/>
                </a:cubicBezTo>
                <a:close/>
                <a:moveTo>
                  <a:pt x="74" y="81"/>
                </a:moveTo>
                <a:cubicBezTo>
                  <a:pt x="75" y="80"/>
                  <a:pt x="76" y="80"/>
                  <a:pt x="77" y="79"/>
                </a:cubicBezTo>
                <a:cubicBezTo>
                  <a:pt x="77" y="79"/>
                  <a:pt x="78" y="78"/>
                  <a:pt x="78" y="77"/>
                </a:cubicBezTo>
                <a:cubicBezTo>
                  <a:pt x="78" y="76"/>
                  <a:pt x="78" y="75"/>
                  <a:pt x="77" y="74"/>
                </a:cubicBezTo>
                <a:cubicBezTo>
                  <a:pt x="77" y="73"/>
                  <a:pt x="76" y="73"/>
                  <a:pt x="75" y="72"/>
                </a:cubicBezTo>
                <a:cubicBezTo>
                  <a:pt x="75" y="72"/>
                  <a:pt x="75" y="72"/>
                  <a:pt x="75" y="72"/>
                </a:cubicBezTo>
                <a:cubicBezTo>
                  <a:pt x="75" y="72"/>
                  <a:pt x="75" y="72"/>
                  <a:pt x="74" y="72"/>
                </a:cubicBezTo>
                <a:lnTo>
                  <a:pt x="74" y="81"/>
                </a:lnTo>
                <a:close/>
                <a:moveTo>
                  <a:pt x="65" y="57"/>
                </a:moveTo>
                <a:cubicBezTo>
                  <a:pt x="65" y="58"/>
                  <a:pt x="65" y="58"/>
                  <a:pt x="65" y="59"/>
                </a:cubicBezTo>
                <a:cubicBezTo>
                  <a:pt x="65" y="61"/>
                  <a:pt x="65" y="61"/>
                  <a:pt x="65" y="62"/>
                </a:cubicBezTo>
                <a:cubicBezTo>
                  <a:pt x="66" y="63"/>
                  <a:pt x="67" y="63"/>
                  <a:pt x="68" y="64"/>
                </a:cubicBezTo>
                <a:cubicBezTo>
                  <a:pt x="68" y="55"/>
                  <a:pt x="68" y="55"/>
                  <a:pt x="68" y="55"/>
                </a:cubicBezTo>
                <a:cubicBezTo>
                  <a:pt x="67" y="56"/>
                  <a:pt x="66" y="56"/>
                  <a:pt x="65" y="5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3" name="Freeform 164"/>
          <p:cNvSpPr>
            <a:spLocks noEditPoints="1"/>
          </p:cNvSpPr>
          <p:nvPr/>
        </p:nvSpPr>
        <p:spPr bwMode="auto">
          <a:xfrm>
            <a:off x="3097088" y="3456305"/>
            <a:ext cx="441325" cy="404813"/>
          </a:xfrm>
          <a:custGeom>
            <a:avLst/>
            <a:gdLst>
              <a:gd name="T0" fmla="*/ 126 w 140"/>
              <a:gd name="T1" fmla="*/ 71 h 128"/>
              <a:gd name="T2" fmla="*/ 92 w 140"/>
              <a:gd name="T3" fmla="*/ 24 h 128"/>
              <a:gd name="T4" fmla="*/ 72 w 140"/>
              <a:gd name="T5" fmla="*/ 25 h 128"/>
              <a:gd name="T6" fmla="*/ 71 w 140"/>
              <a:gd name="T7" fmla="*/ 20 h 128"/>
              <a:gd name="T8" fmla="*/ 72 w 140"/>
              <a:gd name="T9" fmla="*/ 21 h 128"/>
              <a:gd name="T10" fmla="*/ 92 w 140"/>
              <a:gd name="T11" fmla="*/ 20 h 128"/>
              <a:gd name="T12" fmla="*/ 92 w 140"/>
              <a:gd name="T13" fmla="*/ 16 h 128"/>
              <a:gd name="T14" fmla="*/ 79 w 140"/>
              <a:gd name="T15" fmla="*/ 15 h 128"/>
              <a:gd name="T16" fmla="*/ 71 w 140"/>
              <a:gd name="T17" fmla="*/ 16 h 128"/>
              <a:gd name="T18" fmla="*/ 69 w 140"/>
              <a:gd name="T19" fmla="*/ 19 h 128"/>
              <a:gd name="T20" fmla="*/ 68 w 140"/>
              <a:gd name="T21" fmla="*/ 15 h 128"/>
              <a:gd name="T22" fmla="*/ 49 w 140"/>
              <a:gd name="T23" fmla="*/ 15 h 128"/>
              <a:gd name="T24" fmla="*/ 48 w 140"/>
              <a:gd name="T25" fmla="*/ 17 h 128"/>
              <a:gd name="T26" fmla="*/ 49 w 140"/>
              <a:gd name="T27" fmla="*/ 21 h 128"/>
              <a:gd name="T28" fmla="*/ 69 w 140"/>
              <a:gd name="T29" fmla="*/ 20 h 128"/>
              <a:gd name="T30" fmla="*/ 69 w 140"/>
              <a:gd name="T31" fmla="*/ 24 h 128"/>
              <a:gd name="T32" fmla="*/ 49 w 140"/>
              <a:gd name="T33" fmla="*/ 25 h 128"/>
              <a:gd name="T34" fmla="*/ 48 w 140"/>
              <a:gd name="T35" fmla="*/ 21 h 128"/>
              <a:gd name="T36" fmla="*/ 25 w 140"/>
              <a:gd name="T37" fmla="*/ 21 h 128"/>
              <a:gd name="T38" fmla="*/ 9 w 140"/>
              <a:gd name="T39" fmla="*/ 57 h 128"/>
              <a:gd name="T40" fmla="*/ 0 w 140"/>
              <a:gd name="T41" fmla="*/ 61 h 128"/>
              <a:gd name="T42" fmla="*/ 6 w 140"/>
              <a:gd name="T43" fmla="*/ 85 h 128"/>
              <a:gd name="T44" fmla="*/ 29 w 140"/>
              <a:gd name="T45" fmla="*/ 113 h 128"/>
              <a:gd name="T46" fmla="*/ 37 w 140"/>
              <a:gd name="T47" fmla="*/ 128 h 128"/>
              <a:gd name="T48" fmla="*/ 66 w 140"/>
              <a:gd name="T49" fmla="*/ 125 h 128"/>
              <a:gd name="T50" fmla="*/ 96 w 140"/>
              <a:gd name="T51" fmla="*/ 128 h 128"/>
              <a:gd name="T52" fmla="*/ 104 w 140"/>
              <a:gd name="T53" fmla="*/ 113 h 128"/>
              <a:gd name="T54" fmla="*/ 140 w 140"/>
              <a:gd name="T55" fmla="*/ 77 h 128"/>
              <a:gd name="T56" fmla="*/ 29 w 140"/>
              <a:gd name="T57" fmla="*/ 62 h 128"/>
              <a:gd name="T58" fmla="*/ 29 w 140"/>
              <a:gd name="T59" fmla="*/ 50 h 128"/>
              <a:gd name="T60" fmla="*/ 29 w 140"/>
              <a:gd name="T61" fmla="*/ 62 h 128"/>
              <a:gd name="T62" fmla="*/ 48 w 140"/>
              <a:gd name="T63" fmla="*/ 9 h 128"/>
              <a:gd name="T64" fmla="*/ 68 w 140"/>
              <a:gd name="T65" fmla="*/ 8 h 128"/>
              <a:gd name="T66" fmla="*/ 69 w 140"/>
              <a:gd name="T67" fmla="*/ 12 h 128"/>
              <a:gd name="T68" fmla="*/ 49 w 140"/>
              <a:gd name="T69" fmla="*/ 13 h 128"/>
              <a:gd name="T70" fmla="*/ 48 w 140"/>
              <a:gd name="T71" fmla="*/ 5 h 128"/>
              <a:gd name="T72" fmla="*/ 49 w 140"/>
              <a:gd name="T73" fmla="*/ 0 h 128"/>
              <a:gd name="T74" fmla="*/ 69 w 140"/>
              <a:gd name="T75" fmla="*/ 1 h 128"/>
              <a:gd name="T76" fmla="*/ 68 w 140"/>
              <a:gd name="T77" fmla="*/ 6 h 128"/>
              <a:gd name="T78" fmla="*/ 48 w 140"/>
              <a:gd name="T79" fmla="*/ 5 h 128"/>
              <a:gd name="T80" fmla="*/ 71 w 140"/>
              <a:gd name="T81" fmla="*/ 9 h 128"/>
              <a:gd name="T82" fmla="*/ 91 w 140"/>
              <a:gd name="T83" fmla="*/ 8 h 128"/>
              <a:gd name="T84" fmla="*/ 92 w 140"/>
              <a:gd name="T85" fmla="*/ 12 h 128"/>
              <a:gd name="T86" fmla="*/ 72 w 140"/>
              <a:gd name="T87"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 h="128">
                <a:moveTo>
                  <a:pt x="125" y="82"/>
                </a:moveTo>
                <a:cubicBezTo>
                  <a:pt x="125" y="79"/>
                  <a:pt x="126" y="75"/>
                  <a:pt x="126" y="71"/>
                </a:cubicBezTo>
                <a:cubicBezTo>
                  <a:pt x="126" y="50"/>
                  <a:pt x="112" y="32"/>
                  <a:pt x="92" y="23"/>
                </a:cubicBezTo>
                <a:cubicBezTo>
                  <a:pt x="92" y="24"/>
                  <a:pt x="92" y="24"/>
                  <a:pt x="92" y="24"/>
                </a:cubicBezTo>
                <a:cubicBezTo>
                  <a:pt x="92" y="24"/>
                  <a:pt x="92" y="25"/>
                  <a:pt x="91" y="25"/>
                </a:cubicBezTo>
                <a:cubicBezTo>
                  <a:pt x="72" y="25"/>
                  <a:pt x="72" y="25"/>
                  <a:pt x="72" y="25"/>
                </a:cubicBezTo>
                <a:cubicBezTo>
                  <a:pt x="71" y="25"/>
                  <a:pt x="71" y="24"/>
                  <a:pt x="71" y="24"/>
                </a:cubicBezTo>
                <a:cubicBezTo>
                  <a:pt x="71" y="20"/>
                  <a:pt x="71" y="20"/>
                  <a:pt x="71" y="20"/>
                </a:cubicBezTo>
                <a:cubicBezTo>
                  <a:pt x="71" y="20"/>
                  <a:pt x="71" y="20"/>
                  <a:pt x="71" y="20"/>
                </a:cubicBezTo>
                <a:cubicBezTo>
                  <a:pt x="71" y="20"/>
                  <a:pt x="71" y="21"/>
                  <a:pt x="72" y="21"/>
                </a:cubicBezTo>
                <a:cubicBezTo>
                  <a:pt x="91" y="21"/>
                  <a:pt x="91" y="21"/>
                  <a:pt x="91" y="21"/>
                </a:cubicBezTo>
                <a:cubicBezTo>
                  <a:pt x="92" y="21"/>
                  <a:pt x="92" y="20"/>
                  <a:pt x="92" y="20"/>
                </a:cubicBezTo>
                <a:cubicBezTo>
                  <a:pt x="92" y="19"/>
                  <a:pt x="92" y="19"/>
                  <a:pt x="92" y="19"/>
                </a:cubicBezTo>
                <a:cubicBezTo>
                  <a:pt x="92" y="16"/>
                  <a:pt x="92" y="16"/>
                  <a:pt x="92" y="16"/>
                </a:cubicBezTo>
                <a:cubicBezTo>
                  <a:pt x="92" y="16"/>
                  <a:pt x="92" y="15"/>
                  <a:pt x="91" y="15"/>
                </a:cubicBezTo>
                <a:cubicBezTo>
                  <a:pt x="79" y="15"/>
                  <a:pt x="79" y="15"/>
                  <a:pt x="79" y="15"/>
                </a:cubicBezTo>
                <a:cubicBezTo>
                  <a:pt x="72" y="15"/>
                  <a:pt x="72" y="15"/>
                  <a:pt x="72" y="15"/>
                </a:cubicBezTo>
                <a:cubicBezTo>
                  <a:pt x="71" y="15"/>
                  <a:pt x="71" y="16"/>
                  <a:pt x="71" y="16"/>
                </a:cubicBezTo>
                <a:cubicBezTo>
                  <a:pt x="71" y="19"/>
                  <a:pt x="71" y="19"/>
                  <a:pt x="71" y="19"/>
                </a:cubicBezTo>
                <a:cubicBezTo>
                  <a:pt x="69" y="19"/>
                  <a:pt x="69" y="19"/>
                  <a:pt x="69" y="19"/>
                </a:cubicBezTo>
                <a:cubicBezTo>
                  <a:pt x="69" y="16"/>
                  <a:pt x="69" y="16"/>
                  <a:pt x="69" y="16"/>
                </a:cubicBezTo>
                <a:cubicBezTo>
                  <a:pt x="69" y="16"/>
                  <a:pt x="69" y="15"/>
                  <a:pt x="68" y="15"/>
                </a:cubicBezTo>
                <a:cubicBezTo>
                  <a:pt x="54" y="15"/>
                  <a:pt x="54" y="15"/>
                  <a:pt x="54" y="15"/>
                </a:cubicBezTo>
                <a:cubicBezTo>
                  <a:pt x="49" y="15"/>
                  <a:pt x="49" y="15"/>
                  <a:pt x="49" y="15"/>
                </a:cubicBezTo>
                <a:cubicBezTo>
                  <a:pt x="48" y="15"/>
                  <a:pt x="48" y="16"/>
                  <a:pt x="48" y="16"/>
                </a:cubicBezTo>
                <a:cubicBezTo>
                  <a:pt x="48" y="17"/>
                  <a:pt x="48" y="17"/>
                  <a:pt x="48" y="17"/>
                </a:cubicBezTo>
                <a:cubicBezTo>
                  <a:pt x="48" y="20"/>
                  <a:pt x="48" y="20"/>
                  <a:pt x="48" y="20"/>
                </a:cubicBezTo>
                <a:cubicBezTo>
                  <a:pt x="48" y="20"/>
                  <a:pt x="48" y="21"/>
                  <a:pt x="49" y="21"/>
                </a:cubicBezTo>
                <a:cubicBezTo>
                  <a:pt x="68" y="21"/>
                  <a:pt x="68" y="21"/>
                  <a:pt x="68" y="21"/>
                </a:cubicBezTo>
                <a:cubicBezTo>
                  <a:pt x="69" y="21"/>
                  <a:pt x="69" y="20"/>
                  <a:pt x="69" y="20"/>
                </a:cubicBezTo>
                <a:cubicBezTo>
                  <a:pt x="69" y="20"/>
                  <a:pt x="69" y="20"/>
                  <a:pt x="69" y="20"/>
                </a:cubicBezTo>
                <a:cubicBezTo>
                  <a:pt x="69" y="24"/>
                  <a:pt x="69" y="24"/>
                  <a:pt x="69" y="24"/>
                </a:cubicBezTo>
                <a:cubicBezTo>
                  <a:pt x="69" y="24"/>
                  <a:pt x="69" y="25"/>
                  <a:pt x="68" y="25"/>
                </a:cubicBezTo>
                <a:cubicBezTo>
                  <a:pt x="49" y="25"/>
                  <a:pt x="49" y="25"/>
                  <a:pt x="49" y="25"/>
                </a:cubicBezTo>
                <a:cubicBezTo>
                  <a:pt x="48" y="25"/>
                  <a:pt x="48" y="24"/>
                  <a:pt x="48" y="24"/>
                </a:cubicBezTo>
                <a:cubicBezTo>
                  <a:pt x="48" y="21"/>
                  <a:pt x="48" y="21"/>
                  <a:pt x="48" y="21"/>
                </a:cubicBezTo>
                <a:cubicBezTo>
                  <a:pt x="45" y="22"/>
                  <a:pt x="42" y="22"/>
                  <a:pt x="40" y="24"/>
                </a:cubicBezTo>
                <a:cubicBezTo>
                  <a:pt x="32" y="14"/>
                  <a:pt x="23" y="15"/>
                  <a:pt x="25" y="21"/>
                </a:cubicBezTo>
                <a:cubicBezTo>
                  <a:pt x="26" y="25"/>
                  <a:pt x="26" y="30"/>
                  <a:pt x="25" y="33"/>
                </a:cubicBezTo>
                <a:cubicBezTo>
                  <a:pt x="18" y="40"/>
                  <a:pt x="12" y="48"/>
                  <a:pt x="9" y="57"/>
                </a:cubicBezTo>
                <a:cubicBezTo>
                  <a:pt x="8" y="56"/>
                  <a:pt x="7" y="56"/>
                  <a:pt x="6" y="56"/>
                </a:cubicBezTo>
                <a:cubicBezTo>
                  <a:pt x="3" y="56"/>
                  <a:pt x="0" y="58"/>
                  <a:pt x="0" y="61"/>
                </a:cubicBezTo>
                <a:cubicBezTo>
                  <a:pt x="0" y="80"/>
                  <a:pt x="0" y="80"/>
                  <a:pt x="0" y="80"/>
                </a:cubicBezTo>
                <a:cubicBezTo>
                  <a:pt x="0" y="83"/>
                  <a:pt x="3" y="85"/>
                  <a:pt x="6" y="85"/>
                </a:cubicBezTo>
                <a:cubicBezTo>
                  <a:pt x="7" y="85"/>
                  <a:pt x="8" y="85"/>
                  <a:pt x="9" y="85"/>
                </a:cubicBezTo>
                <a:cubicBezTo>
                  <a:pt x="12" y="96"/>
                  <a:pt x="19" y="106"/>
                  <a:pt x="29" y="113"/>
                </a:cubicBezTo>
                <a:cubicBezTo>
                  <a:pt x="29" y="120"/>
                  <a:pt x="29" y="120"/>
                  <a:pt x="29" y="120"/>
                </a:cubicBezTo>
                <a:cubicBezTo>
                  <a:pt x="29" y="124"/>
                  <a:pt x="33" y="128"/>
                  <a:pt x="37" y="128"/>
                </a:cubicBezTo>
                <a:cubicBezTo>
                  <a:pt x="41" y="128"/>
                  <a:pt x="45" y="125"/>
                  <a:pt x="45" y="122"/>
                </a:cubicBezTo>
                <a:cubicBezTo>
                  <a:pt x="52" y="124"/>
                  <a:pt x="59" y="125"/>
                  <a:pt x="66" y="125"/>
                </a:cubicBezTo>
                <a:cubicBezTo>
                  <a:pt x="74" y="125"/>
                  <a:pt x="81" y="124"/>
                  <a:pt x="88" y="122"/>
                </a:cubicBezTo>
                <a:cubicBezTo>
                  <a:pt x="88" y="125"/>
                  <a:pt x="92" y="128"/>
                  <a:pt x="96" y="128"/>
                </a:cubicBezTo>
                <a:cubicBezTo>
                  <a:pt x="100" y="128"/>
                  <a:pt x="104" y="124"/>
                  <a:pt x="104" y="120"/>
                </a:cubicBezTo>
                <a:cubicBezTo>
                  <a:pt x="104" y="113"/>
                  <a:pt x="104" y="113"/>
                  <a:pt x="104" y="113"/>
                </a:cubicBezTo>
                <a:cubicBezTo>
                  <a:pt x="112" y="107"/>
                  <a:pt x="119" y="99"/>
                  <a:pt x="122" y="90"/>
                </a:cubicBezTo>
                <a:cubicBezTo>
                  <a:pt x="128" y="90"/>
                  <a:pt x="138" y="88"/>
                  <a:pt x="140" y="77"/>
                </a:cubicBezTo>
                <a:cubicBezTo>
                  <a:pt x="140" y="77"/>
                  <a:pt x="132" y="85"/>
                  <a:pt x="125" y="82"/>
                </a:cubicBezTo>
                <a:close/>
                <a:moveTo>
                  <a:pt x="29" y="62"/>
                </a:moveTo>
                <a:cubicBezTo>
                  <a:pt x="26" y="62"/>
                  <a:pt x="24" y="59"/>
                  <a:pt x="24" y="56"/>
                </a:cubicBezTo>
                <a:cubicBezTo>
                  <a:pt x="24" y="52"/>
                  <a:pt x="26" y="50"/>
                  <a:pt x="29" y="50"/>
                </a:cubicBezTo>
                <a:cubicBezTo>
                  <a:pt x="31" y="50"/>
                  <a:pt x="33" y="52"/>
                  <a:pt x="33" y="56"/>
                </a:cubicBezTo>
                <a:cubicBezTo>
                  <a:pt x="33" y="59"/>
                  <a:pt x="31" y="62"/>
                  <a:pt x="29" y="62"/>
                </a:cubicBezTo>
                <a:close/>
                <a:moveTo>
                  <a:pt x="48" y="12"/>
                </a:moveTo>
                <a:cubicBezTo>
                  <a:pt x="48" y="9"/>
                  <a:pt x="48" y="9"/>
                  <a:pt x="48" y="9"/>
                </a:cubicBezTo>
                <a:cubicBezTo>
                  <a:pt x="48" y="8"/>
                  <a:pt x="48" y="8"/>
                  <a:pt x="49" y="8"/>
                </a:cubicBezTo>
                <a:cubicBezTo>
                  <a:pt x="68" y="8"/>
                  <a:pt x="68" y="8"/>
                  <a:pt x="68" y="8"/>
                </a:cubicBezTo>
                <a:cubicBezTo>
                  <a:pt x="69" y="8"/>
                  <a:pt x="69" y="8"/>
                  <a:pt x="69" y="9"/>
                </a:cubicBezTo>
                <a:cubicBezTo>
                  <a:pt x="69" y="12"/>
                  <a:pt x="69" y="12"/>
                  <a:pt x="69" y="12"/>
                </a:cubicBezTo>
                <a:cubicBezTo>
                  <a:pt x="69" y="13"/>
                  <a:pt x="69" y="13"/>
                  <a:pt x="68" y="13"/>
                </a:cubicBezTo>
                <a:cubicBezTo>
                  <a:pt x="49" y="13"/>
                  <a:pt x="49" y="13"/>
                  <a:pt x="49" y="13"/>
                </a:cubicBezTo>
                <a:cubicBezTo>
                  <a:pt x="48" y="13"/>
                  <a:pt x="48" y="13"/>
                  <a:pt x="48" y="12"/>
                </a:cubicBezTo>
                <a:close/>
                <a:moveTo>
                  <a:pt x="48" y="5"/>
                </a:moveTo>
                <a:cubicBezTo>
                  <a:pt x="48" y="1"/>
                  <a:pt x="48" y="1"/>
                  <a:pt x="48" y="1"/>
                </a:cubicBezTo>
                <a:cubicBezTo>
                  <a:pt x="48" y="1"/>
                  <a:pt x="48" y="0"/>
                  <a:pt x="49" y="0"/>
                </a:cubicBezTo>
                <a:cubicBezTo>
                  <a:pt x="68" y="0"/>
                  <a:pt x="68" y="0"/>
                  <a:pt x="68" y="0"/>
                </a:cubicBezTo>
                <a:cubicBezTo>
                  <a:pt x="69" y="0"/>
                  <a:pt x="69" y="1"/>
                  <a:pt x="69" y="1"/>
                </a:cubicBezTo>
                <a:cubicBezTo>
                  <a:pt x="69" y="5"/>
                  <a:pt x="69" y="5"/>
                  <a:pt x="69" y="5"/>
                </a:cubicBezTo>
                <a:cubicBezTo>
                  <a:pt x="69" y="5"/>
                  <a:pt x="69" y="6"/>
                  <a:pt x="68" y="6"/>
                </a:cubicBezTo>
                <a:cubicBezTo>
                  <a:pt x="49" y="6"/>
                  <a:pt x="49" y="6"/>
                  <a:pt x="49" y="6"/>
                </a:cubicBezTo>
                <a:cubicBezTo>
                  <a:pt x="48" y="6"/>
                  <a:pt x="48" y="5"/>
                  <a:pt x="48" y="5"/>
                </a:cubicBezTo>
                <a:close/>
                <a:moveTo>
                  <a:pt x="71" y="12"/>
                </a:moveTo>
                <a:cubicBezTo>
                  <a:pt x="71" y="9"/>
                  <a:pt x="71" y="9"/>
                  <a:pt x="71" y="9"/>
                </a:cubicBezTo>
                <a:cubicBezTo>
                  <a:pt x="71" y="8"/>
                  <a:pt x="71" y="8"/>
                  <a:pt x="72" y="8"/>
                </a:cubicBezTo>
                <a:cubicBezTo>
                  <a:pt x="91" y="8"/>
                  <a:pt x="91" y="8"/>
                  <a:pt x="91" y="8"/>
                </a:cubicBezTo>
                <a:cubicBezTo>
                  <a:pt x="92" y="8"/>
                  <a:pt x="92" y="8"/>
                  <a:pt x="92" y="9"/>
                </a:cubicBezTo>
                <a:cubicBezTo>
                  <a:pt x="92" y="12"/>
                  <a:pt x="92" y="12"/>
                  <a:pt x="92" y="12"/>
                </a:cubicBezTo>
                <a:cubicBezTo>
                  <a:pt x="92" y="13"/>
                  <a:pt x="92" y="13"/>
                  <a:pt x="91" y="13"/>
                </a:cubicBezTo>
                <a:cubicBezTo>
                  <a:pt x="72" y="13"/>
                  <a:pt x="72" y="13"/>
                  <a:pt x="72" y="13"/>
                </a:cubicBezTo>
                <a:cubicBezTo>
                  <a:pt x="71" y="13"/>
                  <a:pt x="71" y="13"/>
                  <a:pt x="71" y="1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4" name="Oval 95"/>
          <p:cNvSpPr>
            <a:spLocks noChangeArrowheads="1"/>
          </p:cNvSpPr>
          <p:nvPr/>
        </p:nvSpPr>
        <p:spPr bwMode="auto">
          <a:xfrm>
            <a:off x="1145049" y="2355607"/>
            <a:ext cx="758825" cy="758825"/>
          </a:xfrm>
          <a:prstGeom prst="ellipse">
            <a:avLst/>
          </a:pr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5" name="Freeform 165"/>
          <p:cNvSpPr>
            <a:spLocks noEditPoints="1"/>
          </p:cNvSpPr>
          <p:nvPr/>
        </p:nvSpPr>
        <p:spPr bwMode="auto">
          <a:xfrm>
            <a:off x="1303799" y="2517532"/>
            <a:ext cx="441325" cy="409575"/>
          </a:xfrm>
          <a:custGeom>
            <a:avLst/>
            <a:gdLst>
              <a:gd name="T0" fmla="*/ 264 w 278"/>
              <a:gd name="T1" fmla="*/ 223 h 258"/>
              <a:gd name="T2" fmla="*/ 248 w 278"/>
              <a:gd name="T3" fmla="*/ 223 h 258"/>
              <a:gd name="T4" fmla="*/ 248 w 278"/>
              <a:gd name="T5" fmla="*/ 133 h 258"/>
              <a:gd name="T6" fmla="*/ 264 w 278"/>
              <a:gd name="T7" fmla="*/ 133 h 258"/>
              <a:gd name="T8" fmla="*/ 264 w 278"/>
              <a:gd name="T9" fmla="*/ 115 h 258"/>
              <a:gd name="T10" fmla="*/ 13 w 278"/>
              <a:gd name="T11" fmla="*/ 115 h 258"/>
              <a:gd name="T12" fmla="*/ 13 w 278"/>
              <a:gd name="T13" fmla="*/ 133 h 258"/>
              <a:gd name="T14" fmla="*/ 29 w 278"/>
              <a:gd name="T15" fmla="*/ 133 h 258"/>
              <a:gd name="T16" fmla="*/ 29 w 278"/>
              <a:gd name="T17" fmla="*/ 223 h 258"/>
              <a:gd name="T18" fmla="*/ 13 w 278"/>
              <a:gd name="T19" fmla="*/ 223 h 258"/>
              <a:gd name="T20" fmla="*/ 13 w 278"/>
              <a:gd name="T21" fmla="*/ 239 h 258"/>
              <a:gd name="T22" fmla="*/ 0 w 278"/>
              <a:gd name="T23" fmla="*/ 239 h 258"/>
              <a:gd name="T24" fmla="*/ 0 w 278"/>
              <a:gd name="T25" fmla="*/ 258 h 258"/>
              <a:gd name="T26" fmla="*/ 278 w 278"/>
              <a:gd name="T27" fmla="*/ 258 h 258"/>
              <a:gd name="T28" fmla="*/ 278 w 278"/>
              <a:gd name="T29" fmla="*/ 239 h 258"/>
              <a:gd name="T30" fmla="*/ 264 w 278"/>
              <a:gd name="T31" fmla="*/ 239 h 258"/>
              <a:gd name="T32" fmla="*/ 264 w 278"/>
              <a:gd name="T33" fmla="*/ 223 h 258"/>
              <a:gd name="T34" fmla="*/ 91 w 278"/>
              <a:gd name="T35" fmla="*/ 223 h 258"/>
              <a:gd name="T36" fmla="*/ 61 w 278"/>
              <a:gd name="T37" fmla="*/ 223 h 258"/>
              <a:gd name="T38" fmla="*/ 61 w 278"/>
              <a:gd name="T39" fmla="*/ 133 h 258"/>
              <a:gd name="T40" fmla="*/ 91 w 278"/>
              <a:gd name="T41" fmla="*/ 133 h 258"/>
              <a:gd name="T42" fmla="*/ 91 w 278"/>
              <a:gd name="T43" fmla="*/ 223 h 258"/>
              <a:gd name="T44" fmla="*/ 155 w 278"/>
              <a:gd name="T45" fmla="*/ 223 h 258"/>
              <a:gd name="T46" fmla="*/ 123 w 278"/>
              <a:gd name="T47" fmla="*/ 223 h 258"/>
              <a:gd name="T48" fmla="*/ 123 w 278"/>
              <a:gd name="T49" fmla="*/ 133 h 258"/>
              <a:gd name="T50" fmla="*/ 155 w 278"/>
              <a:gd name="T51" fmla="*/ 133 h 258"/>
              <a:gd name="T52" fmla="*/ 155 w 278"/>
              <a:gd name="T53" fmla="*/ 223 h 258"/>
              <a:gd name="T54" fmla="*/ 217 w 278"/>
              <a:gd name="T55" fmla="*/ 223 h 258"/>
              <a:gd name="T56" fmla="*/ 187 w 278"/>
              <a:gd name="T57" fmla="*/ 223 h 258"/>
              <a:gd name="T58" fmla="*/ 187 w 278"/>
              <a:gd name="T59" fmla="*/ 133 h 258"/>
              <a:gd name="T60" fmla="*/ 217 w 278"/>
              <a:gd name="T61" fmla="*/ 133 h 258"/>
              <a:gd name="T62" fmla="*/ 217 w 278"/>
              <a:gd name="T63" fmla="*/ 223 h 258"/>
              <a:gd name="T64" fmla="*/ 139 w 278"/>
              <a:gd name="T65" fmla="*/ 0 h 258"/>
              <a:gd name="T66" fmla="*/ 0 w 278"/>
              <a:gd name="T67" fmla="*/ 93 h 258"/>
              <a:gd name="T68" fmla="*/ 0 w 278"/>
              <a:gd name="T69" fmla="*/ 101 h 258"/>
              <a:gd name="T70" fmla="*/ 278 w 278"/>
              <a:gd name="T71" fmla="*/ 101 h 258"/>
              <a:gd name="T72" fmla="*/ 278 w 278"/>
              <a:gd name="T73" fmla="*/ 93 h 258"/>
              <a:gd name="T74" fmla="*/ 139 w 278"/>
              <a:gd name="T75" fmla="*/ 0 h 258"/>
              <a:gd name="T76" fmla="*/ 187 w 278"/>
              <a:gd name="T77" fmla="*/ 71 h 258"/>
              <a:gd name="T78" fmla="*/ 89 w 278"/>
              <a:gd name="T79" fmla="*/ 71 h 258"/>
              <a:gd name="T80" fmla="*/ 89 w 278"/>
              <a:gd name="T81" fmla="*/ 69 h 258"/>
              <a:gd name="T82" fmla="*/ 139 w 278"/>
              <a:gd name="T83" fmla="*/ 35 h 258"/>
              <a:gd name="T84" fmla="*/ 187 w 278"/>
              <a:gd name="T85" fmla="*/ 69 h 258"/>
              <a:gd name="T86" fmla="*/ 187 w 278"/>
              <a:gd name="T87" fmla="*/ 7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258">
                <a:moveTo>
                  <a:pt x="264" y="223"/>
                </a:moveTo>
                <a:lnTo>
                  <a:pt x="248" y="223"/>
                </a:lnTo>
                <a:lnTo>
                  <a:pt x="248" y="133"/>
                </a:lnTo>
                <a:lnTo>
                  <a:pt x="264" y="133"/>
                </a:lnTo>
                <a:lnTo>
                  <a:pt x="264" y="115"/>
                </a:lnTo>
                <a:lnTo>
                  <a:pt x="13" y="115"/>
                </a:lnTo>
                <a:lnTo>
                  <a:pt x="13" y="133"/>
                </a:lnTo>
                <a:lnTo>
                  <a:pt x="29" y="133"/>
                </a:lnTo>
                <a:lnTo>
                  <a:pt x="29" y="223"/>
                </a:lnTo>
                <a:lnTo>
                  <a:pt x="13" y="223"/>
                </a:lnTo>
                <a:lnTo>
                  <a:pt x="13" y="239"/>
                </a:lnTo>
                <a:lnTo>
                  <a:pt x="0" y="239"/>
                </a:lnTo>
                <a:lnTo>
                  <a:pt x="0" y="258"/>
                </a:lnTo>
                <a:lnTo>
                  <a:pt x="278" y="258"/>
                </a:lnTo>
                <a:lnTo>
                  <a:pt x="278" y="239"/>
                </a:lnTo>
                <a:lnTo>
                  <a:pt x="264" y="239"/>
                </a:lnTo>
                <a:lnTo>
                  <a:pt x="264" y="223"/>
                </a:lnTo>
                <a:close/>
                <a:moveTo>
                  <a:pt x="91" y="223"/>
                </a:moveTo>
                <a:lnTo>
                  <a:pt x="61" y="223"/>
                </a:lnTo>
                <a:lnTo>
                  <a:pt x="61" y="133"/>
                </a:lnTo>
                <a:lnTo>
                  <a:pt x="91" y="133"/>
                </a:lnTo>
                <a:lnTo>
                  <a:pt x="91" y="223"/>
                </a:lnTo>
                <a:close/>
                <a:moveTo>
                  <a:pt x="155" y="223"/>
                </a:moveTo>
                <a:lnTo>
                  <a:pt x="123" y="223"/>
                </a:lnTo>
                <a:lnTo>
                  <a:pt x="123" y="133"/>
                </a:lnTo>
                <a:lnTo>
                  <a:pt x="155" y="133"/>
                </a:lnTo>
                <a:lnTo>
                  <a:pt x="155" y="223"/>
                </a:lnTo>
                <a:close/>
                <a:moveTo>
                  <a:pt x="217" y="223"/>
                </a:moveTo>
                <a:lnTo>
                  <a:pt x="187" y="223"/>
                </a:lnTo>
                <a:lnTo>
                  <a:pt x="187" y="133"/>
                </a:lnTo>
                <a:lnTo>
                  <a:pt x="217" y="133"/>
                </a:lnTo>
                <a:lnTo>
                  <a:pt x="217" y="223"/>
                </a:lnTo>
                <a:close/>
                <a:moveTo>
                  <a:pt x="139" y="0"/>
                </a:moveTo>
                <a:lnTo>
                  <a:pt x="0" y="93"/>
                </a:lnTo>
                <a:lnTo>
                  <a:pt x="0" y="101"/>
                </a:lnTo>
                <a:lnTo>
                  <a:pt x="278" y="101"/>
                </a:lnTo>
                <a:lnTo>
                  <a:pt x="278" y="93"/>
                </a:lnTo>
                <a:lnTo>
                  <a:pt x="139" y="0"/>
                </a:lnTo>
                <a:close/>
                <a:moveTo>
                  <a:pt x="187" y="71"/>
                </a:moveTo>
                <a:lnTo>
                  <a:pt x="89" y="71"/>
                </a:lnTo>
                <a:lnTo>
                  <a:pt x="89" y="69"/>
                </a:lnTo>
                <a:lnTo>
                  <a:pt x="139" y="35"/>
                </a:lnTo>
                <a:lnTo>
                  <a:pt x="187" y="69"/>
                </a:lnTo>
                <a:lnTo>
                  <a:pt x="187" y="71"/>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6" name="Freeform 166"/>
          <p:cNvSpPr>
            <a:spLocks noEditPoints="1"/>
          </p:cNvSpPr>
          <p:nvPr/>
        </p:nvSpPr>
        <p:spPr bwMode="auto">
          <a:xfrm>
            <a:off x="7619875" y="2522855"/>
            <a:ext cx="442912" cy="436563"/>
          </a:xfrm>
          <a:custGeom>
            <a:avLst/>
            <a:gdLst>
              <a:gd name="T0" fmla="*/ 75 w 279"/>
              <a:gd name="T1" fmla="*/ 110 h 275"/>
              <a:gd name="T2" fmla="*/ 52 w 279"/>
              <a:gd name="T3" fmla="*/ 68 h 275"/>
              <a:gd name="T4" fmla="*/ 28 w 279"/>
              <a:gd name="T5" fmla="*/ 110 h 275"/>
              <a:gd name="T6" fmla="*/ 91 w 279"/>
              <a:gd name="T7" fmla="*/ 110 h 275"/>
              <a:gd name="T8" fmla="*/ 58 w 279"/>
              <a:gd name="T9" fmla="*/ 68 h 275"/>
              <a:gd name="T10" fmla="*/ 91 w 279"/>
              <a:gd name="T11" fmla="*/ 110 h 275"/>
              <a:gd name="T12" fmla="*/ 175 w 279"/>
              <a:gd name="T13" fmla="*/ 110 h 275"/>
              <a:gd name="T14" fmla="*/ 99 w 279"/>
              <a:gd name="T15" fmla="*/ 110 h 275"/>
              <a:gd name="T16" fmla="*/ 183 w 279"/>
              <a:gd name="T17" fmla="*/ 110 h 275"/>
              <a:gd name="T18" fmla="*/ 217 w 279"/>
              <a:gd name="T19" fmla="*/ 68 h 275"/>
              <a:gd name="T20" fmla="*/ 183 w 279"/>
              <a:gd name="T21" fmla="*/ 110 h 275"/>
              <a:gd name="T22" fmla="*/ 199 w 279"/>
              <a:gd name="T23" fmla="*/ 110 h 275"/>
              <a:gd name="T24" fmla="*/ 221 w 279"/>
              <a:gd name="T25" fmla="*/ 68 h 275"/>
              <a:gd name="T26" fmla="*/ 199 w 279"/>
              <a:gd name="T27" fmla="*/ 110 h 275"/>
              <a:gd name="T28" fmla="*/ 137 w 279"/>
              <a:gd name="T29" fmla="*/ 68 h 275"/>
              <a:gd name="T30" fmla="*/ 137 w 279"/>
              <a:gd name="T31" fmla="*/ 68 h 275"/>
              <a:gd name="T32" fmla="*/ 137 w 279"/>
              <a:gd name="T33" fmla="*/ 68 h 275"/>
              <a:gd name="T34" fmla="*/ 83 w 279"/>
              <a:gd name="T35" fmla="*/ 122 h 275"/>
              <a:gd name="T36" fmla="*/ 191 w 279"/>
              <a:gd name="T37" fmla="*/ 122 h 275"/>
              <a:gd name="T38" fmla="*/ 137 w 279"/>
              <a:gd name="T39" fmla="*/ 257 h 275"/>
              <a:gd name="T40" fmla="*/ 99 w 279"/>
              <a:gd name="T41" fmla="*/ 122 h 275"/>
              <a:gd name="T42" fmla="*/ 28 w 279"/>
              <a:gd name="T43" fmla="*/ 122 h 275"/>
              <a:gd name="T44" fmla="*/ 255 w 279"/>
              <a:gd name="T45" fmla="*/ 0 h 275"/>
              <a:gd name="T46" fmla="*/ 279 w 279"/>
              <a:gd name="T47" fmla="*/ 24 h 275"/>
              <a:gd name="T48" fmla="*/ 255 w 279"/>
              <a:gd name="T49" fmla="*/ 48 h 275"/>
              <a:gd name="T50" fmla="*/ 231 w 279"/>
              <a:gd name="T51" fmla="*/ 24 h 275"/>
              <a:gd name="T52" fmla="*/ 255 w 279"/>
              <a:gd name="T53" fmla="*/ 0 h 275"/>
              <a:gd name="T54" fmla="*/ 34 w 279"/>
              <a:gd name="T55" fmla="*/ 210 h 275"/>
              <a:gd name="T56" fmla="*/ 68 w 279"/>
              <a:gd name="T57" fmla="*/ 244 h 275"/>
              <a:gd name="T58" fmla="*/ 34 w 279"/>
              <a:gd name="T59" fmla="*/ 275 h 275"/>
              <a:gd name="T60" fmla="*/ 0 w 279"/>
              <a:gd name="T61" fmla="*/ 244 h 275"/>
              <a:gd name="T62" fmla="*/ 34 w 279"/>
              <a:gd name="T63" fmla="*/ 21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275">
                <a:moveTo>
                  <a:pt x="28" y="110"/>
                </a:moveTo>
                <a:lnTo>
                  <a:pt x="75" y="110"/>
                </a:lnTo>
                <a:lnTo>
                  <a:pt x="54" y="68"/>
                </a:lnTo>
                <a:lnTo>
                  <a:pt x="52" y="68"/>
                </a:lnTo>
                <a:lnTo>
                  <a:pt x="28" y="110"/>
                </a:lnTo>
                <a:lnTo>
                  <a:pt x="28" y="110"/>
                </a:lnTo>
                <a:close/>
                <a:moveTo>
                  <a:pt x="91" y="110"/>
                </a:moveTo>
                <a:lnTo>
                  <a:pt x="91" y="110"/>
                </a:lnTo>
                <a:lnTo>
                  <a:pt x="121" y="68"/>
                </a:lnTo>
                <a:lnTo>
                  <a:pt x="58" y="68"/>
                </a:lnTo>
                <a:lnTo>
                  <a:pt x="91" y="110"/>
                </a:lnTo>
                <a:lnTo>
                  <a:pt x="91" y="110"/>
                </a:lnTo>
                <a:close/>
                <a:moveTo>
                  <a:pt x="99" y="110"/>
                </a:moveTo>
                <a:lnTo>
                  <a:pt x="175" y="110"/>
                </a:lnTo>
                <a:lnTo>
                  <a:pt x="137" y="68"/>
                </a:lnTo>
                <a:lnTo>
                  <a:pt x="99" y="110"/>
                </a:lnTo>
                <a:lnTo>
                  <a:pt x="99" y="110"/>
                </a:lnTo>
                <a:close/>
                <a:moveTo>
                  <a:pt x="183" y="110"/>
                </a:moveTo>
                <a:lnTo>
                  <a:pt x="183" y="110"/>
                </a:lnTo>
                <a:lnTo>
                  <a:pt x="217" y="68"/>
                </a:lnTo>
                <a:lnTo>
                  <a:pt x="153" y="68"/>
                </a:lnTo>
                <a:lnTo>
                  <a:pt x="183" y="110"/>
                </a:lnTo>
                <a:lnTo>
                  <a:pt x="183" y="110"/>
                </a:lnTo>
                <a:close/>
                <a:moveTo>
                  <a:pt x="199" y="110"/>
                </a:moveTo>
                <a:lnTo>
                  <a:pt x="245" y="110"/>
                </a:lnTo>
                <a:lnTo>
                  <a:pt x="221" y="68"/>
                </a:lnTo>
                <a:lnTo>
                  <a:pt x="221" y="68"/>
                </a:lnTo>
                <a:lnTo>
                  <a:pt x="199" y="110"/>
                </a:lnTo>
                <a:lnTo>
                  <a:pt x="199" y="110"/>
                </a:lnTo>
                <a:close/>
                <a:moveTo>
                  <a:pt x="137" y="68"/>
                </a:moveTo>
                <a:lnTo>
                  <a:pt x="137" y="68"/>
                </a:lnTo>
                <a:lnTo>
                  <a:pt x="137" y="68"/>
                </a:lnTo>
                <a:lnTo>
                  <a:pt x="137" y="68"/>
                </a:lnTo>
                <a:lnTo>
                  <a:pt x="137" y="68"/>
                </a:lnTo>
                <a:close/>
                <a:moveTo>
                  <a:pt x="28" y="122"/>
                </a:moveTo>
                <a:lnTo>
                  <a:pt x="83" y="122"/>
                </a:lnTo>
                <a:lnTo>
                  <a:pt x="137" y="257"/>
                </a:lnTo>
                <a:lnTo>
                  <a:pt x="191" y="122"/>
                </a:lnTo>
                <a:lnTo>
                  <a:pt x="245" y="122"/>
                </a:lnTo>
                <a:lnTo>
                  <a:pt x="137" y="257"/>
                </a:lnTo>
                <a:lnTo>
                  <a:pt x="175" y="122"/>
                </a:lnTo>
                <a:lnTo>
                  <a:pt x="99" y="122"/>
                </a:lnTo>
                <a:lnTo>
                  <a:pt x="137" y="257"/>
                </a:lnTo>
                <a:lnTo>
                  <a:pt x="28" y="122"/>
                </a:lnTo>
                <a:lnTo>
                  <a:pt x="28" y="122"/>
                </a:lnTo>
                <a:close/>
                <a:moveTo>
                  <a:pt x="255" y="0"/>
                </a:moveTo>
                <a:lnTo>
                  <a:pt x="261" y="18"/>
                </a:lnTo>
                <a:lnTo>
                  <a:pt x="279" y="24"/>
                </a:lnTo>
                <a:lnTo>
                  <a:pt x="261" y="30"/>
                </a:lnTo>
                <a:lnTo>
                  <a:pt x="255" y="48"/>
                </a:lnTo>
                <a:lnTo>
                  <a:pt x="249" y="30"/>
                </a:lnTo>
                <a:lnTo>
                  <a:pt x="231" y="24"/>
                </a:lnTo>
                <a:lnTo>
                  <a:pt x="249" y="18"/>
                </a:lnTo>
                <a:lnTo>
                  <a:pt x="255" y="0"/>
                </a:lnTo>
                <a:lnTo>
                  <a:pt x="255" y="0"/>
                </a:lnTo>
                <a:close/>
                <a:moveTo>
                  <a:pt x="34" y="210"/>
                </a:moveTo>
                <a:lnTo>
                  <a:pt x="42" y="236"/>
                </a:lnTo>
                <a:lnTo>
                  <a:pt x="68" y="244"/>
                </a:lnTo>
                <a:lnTo>
                  <a:pt x="42" y="251"/>
                </a:lnTo>
                <a:lnTo>
                  <a:pt x="34" y="275"/>
                </a:lnTo>
                <a:lnTo>
                  <a:pt x="26" y="251"/>
                </a:lnTo>
                <a:lnTo>
                  <a:pt x="0" y="244"/>
                </a:lnTo>
                <a:lnTo>
                  <a:pt x="26" y="236"/>
                </a:lnTo>
                <a:lnTo>
                  <a:pt x="34" y="210"/>
                </a:lnTo>
                <a:lnTo>
                  <a:pt x="34" y="21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7" name="Freeform 168"/>
          <p:cNvSpPr>
            <a:spLocks noEditPoints="1"/>
          </p:cNvSpPr>
          <p:nvPr/>
        </p:nvSpPr>
        <p:spPr bwMode="auto">
          <a:xfrm>
            <a:off x="11239375" y="3494405"/>
            <a:ext cx="441325" cy="328613"/>
          </a:xfrm>
          <a:custGeom>
            <a:avLst/>
            <a:gdLst>
              <a:gd name="T0" fmla="*/ 131 w 140"/>
              <a:gd name="T1" fmla="*/ 19 h 104"/>
              <a:gd name="T2" fmla="*/ 71 w 140"/>
              <a:gd name="T3" fmla="*/ 1 h 104"/>
              <a:gd name="T4" fmla="*/ 61 w 140"/>
              <a:gd name="T5" fmla="*/ 2 h 104"/>
              <a:gd name="T6" fmla="*/ 55 w 140"/>
              <a:gd name="T7" fmla="*/ 9 h 104"/>
              <a:gd name="T8" fmla="*/ 15 w 140"/>
              <a:gd name="T9" fmla="*/ 26 h 104"/>
              <a:gd name="T10" fmla="*/ 0 w 140"/>
              <a:gd name="T11" fmla="*/ 41 h 104"/>
              <a:gd name="T12" fmla="*/ 0 w 140"/>
              <a:gd name="T13" fmla="*/ 89 h 104"/>
              <a:gd name="T14" fmla="*/ 4 w 140"/>
              <a:gd name="T15" fmla="*/ 100 h 104"/>
              <a:gd name="T16" fmla="*/ 15 w 140"/>
              <a:gd name="T17" fmla="*/ 104 h 104"/>
              <a:gd name="T18" fmla="*/ 86 w 140"/>
              <a:gd name="T19" fmla="*/ 104 h 104"/>
              <a:gd name="T20" fmla="*/ 101 w 140"/>
              <a:gd name="T21" fmla="*/ 89 h 104"/>
              <a:gd name="T22" fmla="*/ 101 w 140"/>
              <a:gd name="T23" fmla="*/ 89 h 104"/>
              <a:gd name="T24" fmla="*/ 111 w 140"/>
              <a:gd name="T25" fmla="*/ 84 h 104"/>
              <a:gd name="T26" fmla="*/ 127 w 140"/>
              <a:gd name="T27" fmla="*/ 75 h 104"/>
              <a:gd name="T28" fmla="*/ 127 w 140"/>
              <a:gd name="T29" fmla="*/ 75 h 104"/>
              <a:gd name="T30" fmla="*/ 139 w 140"/>
              <a:gd name="T31" fmla="*/ 35 h 104"/>
              <a:gd name="T32" fmla="*/ 59 w 140"/>
              <a:gd name="T33" fmla="*/ 26 h 104"/>
              <a:gd name="T34" fmla="*/ 97 w 140"/>
              <a:gd name="T35" fmla="*/ 89 h 104"/>
              <a:gd name="T36" fmla="*/ 4 w 140"/>
              <a:gd name="T37" fmla="*/ 89 h 104"/>
              <a:gd name="T38" fmla="*/ 97 w 140"/>
              <a:gd name="T39" fmla="*/ 89 h 104"/>
              <a:gd name="T40" fmla="*/ 4 w 140"/>
              <a:gd name="T41" fmla="*/ 41 h 104"/>
              <a:gd name="T42" fmla="*/ 97 w 140"/>
              <a:gd name="T43" fmla="*/ 41 h 104"/>
              <a:gd name="T44" fmla="*/ 112 w 140"/>
              <a:gd name="T45" fmla="*/ 80 h 104"/>
              <a:gd name="T46" fmla="*/ 115 w 140"/>
              <a:gd name="T47" fmla="*/ 75 h 104"/>
              <a:gd name="T48" fmla="*/ 101 w 140"/>
              <a:gd name="T49" fmla="*/ 41 h 104"/>
              <a:gd name="T50" fmla="*/ 101 w 140"/>
              <a:gd name="T51" fmla="*/ 39 h 104"/>
              <a:gd name="T52" fmla="*/ 136 w 140"/>
              <a:gd name="T53" fmla="*/ 34 h 104"/>
              <a:gd name="T54" fmla="*/ 58 w 140"/>
              <a:gd name="T55" fmla="*/ 10 h 104"/>
              <a:gd name="T56" fmla="*/ 136 w 140"/>
              <a:gd name="T57" fmla="*/ 34 h 104"/>
              <a:gd name="T58" fmla="*/ 90 w 140"/>
              <a:gd name="T59" fmla="*/ 78 h 104"/>
              <a:gd name="T60" fmla="*/ 59 w 140"/>
              <a:gd name="T61" fmla="*/ 78 h 104"/>
              <a:gd name="T62" fmla="*/ 74 w 140"/>
              <a:gd name="T63" fmla="*/ 94 h 104"/>
              <a:gd name="T64" fmla="*/ 70 w 140"/>
              <a:gd name="T65" fmla="*/ 91 h 104"/>
              <a:gd name="T66" fmla="*/ 71 w 140"/>
              <a:gd name="T67" fmla="*/ 87 h 104"/>
              <a:gd name="T68" fmla="*/ 86 w 140"/>
              <a:gd name="T69" fmla="*/ 84 h 104"/>
              <a:gd name="T70" fmla="*/ 87 w 140"/>
              <a:gd name="T71" fmla="*/ 80 h 104"/>
              <a:gd name="T72" fmla="*/ 87 w 140"/>
              <a:gd name="T73" fmla="*/ 77 h 104"/>
              <a:gd name="T74" fmla="*/ 86 w 140"/>
              <a:gd name="T75" fmla="*/ 73 h 104"/>
              <a:gd name="T76" fmla="*/ 79 w 140"/>
              <a:gd name="T77" fmla="*/ 66 h 104"/>
              <a:gd name="T78" fmla="*/ 85 w 140"/>
              <a:gd name="T79" fmla="*/ 87 h 104"/>
              <a:gd name="T80" fmla="*/ 74 w 140"/>
              <a:gd name="T81" fmla="*/ 66 h 104"/>
              <a:gd name="T82" fmla="*/ 74 w 140"/>
              <a:gd name="T83" fmla="*/ 66 h 104"/>
              <a:gd name="T84" fmla="*/ 79 w 140"/>
              <a:gd name="T85" fmla="*/ 77 h 104"/>
              <a:gd name="T86" fmla="*/ 79 w 140"/>
              <a:gd name="T87" fmla="*/ 80 h 104"/>
              <a:gd name="T88" fmla="*/ 70 w 140"/>
              <a:gd name="T89" fmla="*/ 80 h 104"/>
              <a:gd name="T90" fmla="*/ 68 w 140"/>
              <a:gd name="T91" fmla="*/ 70 h 104"/>
              <a:gd name="T92" fmla="*/ 63 w 140"/>
              <a:gd name="T93" fmla="*/ 73 h 104"/>
              <a:gd name="T94" fmla="*/ 62 w 140"/>
              <a:gd name="T95" fmla="*/ 77 h 104"/>
              <a:gd name="T96" fmla="*/ 67 w 140"/>
              <a:gd name="T97" fmla="*/ 84 h 104"/>
              <a:gd name="T98" fmla="*/ 67 w 140"/>
              <a:gd name="T99" fmla="*/ 80 h 104"/>
              <a:gd name="T100" fmla="*/ 7 w 140"/>
              <a:gd name="T101" fmla="*/ 72 h 104"/>
              <a:gd name="T102" fmla="*/ 55 w 140"/>
              <a:gd name="T103" fmla="*/ 7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0" h="104">
                <a:moveTo>
                  <a:pt x="138" y="25"/>
                </a:moveTo>
                <a:cubicBezTo>
                  <a:pt x="138" y="25"/>
                  <a:pt x="138" y="25"/>
                  <a:pt x="138" y="25"/>
                </a:cubicBezTo>
                <a:cubicBezTo>
                  <a:pt x="137" y="22"/>
                  <a:pt x="134" y="20"/>
                  <a:pt x="131" y="19"/>
                </a:cubicBezTo>
                <a:cubicBezTo>
                  <a:pt x="131" y="19"/>
                  <a:pt x="131" y="19"/>
                  <a:pt x="131" y="19"/>
                </a:cubicBezTo>
                <a:cubicBezTo>
                  <a:pt x="131" y="19"/>
                  <a:pt x="131" y="19"/>
                  <a:pt x="131" y="19"/>
                </a:cubicBezTo>
                <a:cubicBezTo>
                  <a:pt x="71" y="1"/>
                  <a:pt x="71" y="1"/>
                  <a:pt x="71" y="1"/>
                </a:cubicBezTo>
                <a:cubicBezTo>
                  <a:pt x="71" y="1"/>
                  <a:pt x="71" y="1"/>
                  <a:pt x="71" y="1"/>
                </a:cubicBezTo>
                <a:cubicBezTo>
                  <a:pt x="71" y="1"/>
                  <a:pt x="71" y="1"/>
                  <a:pt x="71" y="1"/>
                </a:cubicBezTo>
                <a:cubicBezTo>
                  <a:pt x="68" y="0"/>
                  <a:pt x="64" y="0"/>
                  <a:pt x="61" y="2"/>
                </a:cubicBezTo>
                <a:cubicBezTo>
                  <a:pt x="58" y="3"/>
                  <a:pt x="56" y="6"/>
                  <a:pt x="55" y="9"/>
                </a:cubicBezTo>
                <a:cubicBezTo>
                  <a:pt x="55" y="9"/>
                  <a:pt x="55" y="9"/>
                  <a:pt x="55" y="9"/>
                </a:cubicBezTo>
                <a:cubicBezTo>
                  <a:pt x="55" y="9"/>
                  <a:pt x="55" y="9"/>
                  <a:pt x="55" y="9"/>
                </a:cubicBezTo>
                <a:cubicBezTo>
                  <a:pt x="50" y="26"/>
                  <a:pt x="50" y="26"/>
                  <a:pt x="50" y="26"/>
                </a:cubicBezTo>
                <a:cubicBezTo>
                  <a:pt x="15" y="26"/>
                  <a:pt x="15" y="26"/>
                  <a:pt x="15" y="26"/>
                </a:cubicBezTo>
                <a:cubicBezTo>
                  <a:pt x="15" y="26"/>
                  <a:pt x="15" y="26"/>
                  <a:pt x="15" y="26"/>
                </a:cubicBezTo>
                <a:cubicBezTo>
                  <a:pt x="15" y="26"/>
                  <a:pt x="15" y="26"/>
                  <a:pt x="15" y="26"/>
                </a:cubicBezTo>
                <a:cubicBezTo>
                  <a:pt x="11" y="26"/>
                  <a:pt x="7" y="28"/>
                  <a:pt x="4" y="31"/>
                </a:cubicBezTo>
                <a:cubicBezTo>
                  <a:pt x="2" y="33"/>
                  <a:pt x="0" y="37"/>
                  <a:pt x="0" y="41"/>
                </a:cubicBezTo>
                <a:cubicBezTo>
                  <a:pt x="0" y="41"/>
                  <a:pt x="0" y="41"/>
                  <a:pt x="0" y="41"/>
                </a:cubicBezTo>
                <a:cubicBezTo>
                  <a:pt x="0" y="41"/>
                  <a:pt x="0" y="41"/>
                  <a:pt x="0" y="41"/>
                </a:cubicBezTo>
                <a:cubicBezTo>
                  <a:pt x="0" y="89"/>
                  <a:pt x="0" y="89"/>
                  <a:pt x="0" y="89"/>
                </a:cubicBezTo>
                <a:cubicBezTo>
                  <a:pt x="0" y="89"/>
                  <a:pt x="0" y="89"/>
                  <a:pt x="0" y="89"/>
                </a:cubicBezTo>
                <a:cubicBezTo>
                  <a:pt x="0" y="89"/>
                  <a:pt x="0" y="89"/>
                  <a:pt x="0" y="89"/>
                </a:cubicBezTo>
                <a:cubicBezTo>
                  <a:pt x="0" y="93"/>
                  <a:pt x="2" y="97"/>
                  <a:pt x="4" y="100"/>
                </a:cubicBezTo>
                <a:cubicBezTo>
                  <a:pt x="7" y="102"/>
                  <a:pt x="11" y="104"/>
                  <a:pt x="15" y="104"/>
                </a:cubicBezTo>
                <a:cubicBezTo>
                  <a:pt x="15" y="104"/>
                  <a:pt x="15" y="104"/>
                  <a:pt x="15" y="104"/>
                </a:cubicBezTo>
                <a:cubicBezTo>
                  <a:pt x="15" y="104"/>
                  <a:pt x="15" y="104"/>
                  <a:pt x="15" y="104"/>
                </a:cubicBezTo>
                <a:cubicBezTo>
                  <a:pt x="15" y="104"/>
                  <a:pt x="15" y="104"/>
                  <a:pt x="15" y="104"/>
                </a:cubicBezTo>
                <a:cubicBezTo>
                  <a:pt x="86" y="104"/>
                  <a:pt x="86" y="104"/>
                  <a:pt x="86" y="104"/>
                </a:cubicBezTo>
                <a:cubicBezTo>
                  <a:pt x="86" y="104"/>
                  <a:pt x="86" y="104"/>
                  <a:pt x="86" y="104"/>
                </a:cubicBezTo>
                <a:cubicBezTo>
                  <a:pt x="86" y="104"/>
                  <a:pt x="86" y="104"/>
                  <a:pt x="86" y="104"/>
                </a:cubicBezTo>
                <a:cubicBezTo>
                  <a:pt x="90" y="104"/>
                  <a:pt x="94" y="102"/>
                  <a:pt x="97" y="100"/>
                </a:cubicBezTo>
                <a:cubicBezTo>
                  <a:pt x="100" y="97"/>
                  <a:pt x="101" y="93"/>
                  <a:pt x="101" y="89"/>
                </a:cubicBezTo>
                <a:cubicBezTo>
                  <a:pt x="101" y="89"/>
                  <a:pt x="101" y="89"/>
                  <a:pt x="101" y="89"/>
                </a:cubicBezTo>
                <a:cubicBezTo>
                  <a:pt x="101" y="89"/>
                  <a:pt x="101" y="89"/>
                  <a:pt x="101" y="89"/>
                </a:cubicBezTo>
                <a:cubicBezTo>
                  <a:pt x="101" y="89"/>
                  <a:pt x="101" y="89"/>
                  <a:pt x="101" y="89"/>
                </a:cubicBezTo>
                <a:cubicBezTo>
                  <a:pt x="101" y="81"/>
                  <a:pt x="101" y="81"/>
                  <a:pt x="101" y="81"/>
                </a:cubicBezTo>
                <a:cubicBezTo>
                  <a:pt x="111" y="84"/>
                  <a:pt x="111" y="84"/>
                  <a:pt x="111" y="84"/>
                </a:cubicBezTo>
                <a:cubicBezTo>
                  <a:pt x="111" y="84"/>
                  <a:pt x="111" y="84"/>
                  <a:pt x="111" y="84"/>
                </a:cubicBezTo>
                <a:cubicBezTo>
                  <a:pt x="111" y="84"/>
                  <a:pt x="111" y="84"/>
                  <a:pt x="111" y="84"/>
                </a:cubicBezTo>
                <a:cubicBezTo>
                  <a:pt x="115" y="85"/>
                  <a:pt x="118" y="84"/>
                  <a:pt x="121" y="83"/>
                </a:cubicBezTo>
                <a:cubicBezTo>
                  <a:pt x="124" y="81"/>
                  <a:pt x="126" y="78"/>
                  <a:pt x="127" y="75"/>
                </a:cubicBezTo>
                <a:cubicBezTo>
                  <a:pt x="127" y="75"/>
                  <a:pt x="127" y="75"/>
                  <a:pt x="127" y="75"/>
                </a:cubicBezTo>
                <a:cubicBezTo>
                  <a:pt x="127" y="75"/>
                  <a:pt x="127" y="75"/>
                  <a:pt x="127" y="75"/>
                </a:cubicBezTo>
                <a:cubicBezTo>
                  <a:pt x="127" y="75"/>
                  <a:pt x="127" y="75"/>
                  <a:pt x="127" y="75"/>
                </a:cubicBezTo>
                <a:cubicBezTo>
                  <a:pt x="139" y="35"/>
                  <a:pt x="139" y="35"/>
                  <a:pt x="139" y="35"/>
                </a:cubicBezTo>
                <a:cubicBezTo>
                  <a:pt x="139" y="35"/>
                  <a:pt x="139" y="35"/>
                  <a:pt x="139" y="35"/>
                </a:cubicBezTo>
                <a:cubicBezTo>
                  <a:pt x="139" y="35"/>
                  <a:pt x="139" y="35"/>
                  <a:pt x="139" y="35"/>
                </a:cubicBezTo>
                <a:cubicBezTo>
                  <a:pt x="140" y="32"/>
                  <a:pt x="140" y="28"/>
                  <a:pt x="138" y="25"/>
                </a:cubicBezTo>
                <a:close/>
                <a:moveTo>
                  <a:pt x="54" y="25"/>
                </a:moveTo>
                <a:cubicBezTo>
                  <a:pt x="59" y="26"/>
                  <a:pt x="59" y="26"/>
                  <a:pt x="59" y="26"/>
                </a:cubicBezTo>
                <a:cubicBezTo>
                  <a:pt x="54" y="26"/>
                  <a:pt x="54" y="26"/>
                  <a:pt x="54" y="26"/>
                </a:cubicBezTo>
                <a:lnTo>
                  <a:pt x="54" y="25"/>
                </a:lnTo>
                <a:close/>
                <a:moveTo>
                  <a:pt x="97" y="89"/>
                </a:moveTo>
                <a:cubicBezTo>
                  <a:pt x="97" y="95"/>
                  <a:pt x="92" y="100"/>
                  <a:pt x="86" y="100"/>
                </a:cubicBezTo>
                <a:cubicBezTo>
                  <a:pt x="15" y="100"/>
                  <a:pt x="15" y="100"/>
                  <a:pt x="15" y="100"/>
                </a:cubicBezTo>
                <a:cubicBezTo>
                  <a:pt x="9" y="100"/>
                  <a:pt x="4" y="95"/>
                  <a:pt x="4" y="89"/>
                </a:cubicBezTo>
                <a:cubicBezTo>
                  <a:pt x="4" y="59"/>
                  <a:pt x="4" y="59"/>
                  <a:pt x="4" y="59"/>
                </a:cubicBezTo>
                <a:cubicBezTo>
                  <a:pt x="97" y="59"/>
                  <a:pt x="97" y="59"/>
                  <a:pt x="97" y="59"/>
                </a:cubicBezTo>
                <a:lnTo>
                  <a:pt x="97" y="89"/>
                </a:lnTo>
                <a:close/>
                <a:moveTo>
                  <a:pt x="97" y="47"/>
                </a:moveTo>
                <a:cubicBezTo>
                  <a:pt x="4" y="47"/>
                  <a:pt x="4" y="47"/>
                  <a:pt x="4" y="47"/>
                </a:cubicBezTo>
                <a:cubicBezTo>
                  <a:pt x="4" y="41"/>
                  <a:pt x="4" y="41"/>
                  <a:pt x="4" y="41"/>
                </a:cubicBezTo>
                <a:cubicBezTo>
                  <a:pt x="4" y="35"/>
                  <a:pt x="9" y="31"/>
                  <a:pt x="15" y="31"/>
                </a:cubicBezTo>
                <a:cubicBezTo>
                  <a:pt x="86" y="31"/>
                  <a:pt x="86" y="31"/>
                  <a:pt x="86" y="31"/>
                </a:cubicBezTo>
                <a:cubicBezTo>
                  <a:pt x="92" y="31"/>
                  <a:pt x="97" y="35"/>
                  <a:pt x="97" y="41"/>
                </a:cubicBezTo>
                <a:lnTo>
                  <a:pt x="97" y="47"/>
                </a:lnTo>
                <a:close/>
                <a:moveTo>
                  <a:pt x="124" y="74"/>
                </a:moveTo>
                <a:cubicBezTo>
                  <a:pt x="122" y="79"/>
                  <a:pt x="117" y="82"/>
                  <a:pt x="112" y="80"/>
                </a:cubicBezTo>
                <a:cubicBezTo>
                  <a:pt x="101" y="77"/>
                  <a:pt x="101" y="77"/>
                  <a:pt x="101" y="77"/>
                </a:cubicBezTo>
                <a:cubicBezTo>
                  <a:pt x="101" y="71"/>
                  <a:pt x="101" y="71"/>
                  <a:pt x="101" y="71"/>
                </a:cubicBezTo>
                <a:cubicBezTo>
                  <a:pt x="115" y="75"/>
                  <a:pt x="115" y="75"/>
                  <a:pt x="115" y="75"/>
                </a:cubicBezTo>
                <a:cubicBezTo>
                  <a:pt x="118" y="65"/>
                  <a:pt x="118" y="65"/>
                  <a:pt x="118" y="65"/>
                </a:cubicBezTo>
                <a:cubicBezTo>
                  <a:pt x="101" y="60"/>
                  <a:pt x="101" y="60"/>
                  <a:pt x="101" y="60"/>
                </a:cubicBezTo>
                <a:cubicBezTo>
                  <a:pt x="101" y="41"/>
                  <a:pt x="101" y="41"/>
                  <a:pt x="101" y="41"/>
                </a:cubicBezTo>
                <a:cubicBezTo>
                  <a:pt x="101" y="41"/>
                  <a:pt x="101" y="41"/>
                  <a:pt x="101" y="41"/>
                </a:cubicBezTo>
                <a:cubicBezTo>
                  <a:pt x="101" y="41"/>
                  <a:pt x="101" y="41"/>
                  <a:pt x="101" y="41"/>
                </a:cubicBezTo>
                <a:cubicBezTo>
                  <a:pt x="101" y="40"/>
                  <a:pt x="101" y="40"/>
                  <a:pt x="101" y="39"/>
                </a:cubicBezTo>
                <a:cubicBezTo>
                  <a:pt x="131" y="48"/>
                  <a:pt x="131" y="48"/>
                  <a:pt x="131" y="48"/>
                </a:cubicBezTo>
                <a:lnTo>
                  <a:pt x="124" y="74"/>
                </a:lnTo>
                <a:close/>
                <a:moveTo>
                  <a:pt x="136" y="34"/>
                </a:moveTo>
                <a:cubicBezTo>
                  <a:pt x="135" y="38"/>
                  <a:pt x="135" y="38"/>
                  <a:pt x="135" y="38"/>
                </a:cubicBezTo>
                <a:cubicBezTo>
                  <a:pt x="57" y="15"/>
                  <a:pt x="57" y="15"/>
                  <a:pt x="57" y="15"/>
                </a:cubicBezTo>
                <a:cubicBezTo>
                  <a:pt x="58" y="10"/>
                  <a:pt x="58" y="10"/>
                  <a:pt x="58" y="10"/>
                </a:cubicBezTo>
                <a:cubicBezTo>
                  <a:pt x="60" y="5"/>
                  <a:pt x="65" y="3"/>
                  <a:pt x="70" y="4"/>
                </a:cubicBezTo>
                <a:cubicBezTo>
                  <a:pt x="130" y="22"/>
                  <a:pt x="130" y="22"/>
                  <a:pt x="130" y="22"/>
                </a:cubicBezTo>
                <a:cubicBezTo>
                  <a:pt x="135" y="24"/>
                  <a:pt x="137" y="29"/>
                  <a:pt x="136" y="34"/>
                </a:cubicBezTo>
                <a:close/>
                <a:moveTo>
                  <a:pt x="74" y="94"/>
                </a:moveTo>
                <a:cubicBezTo>
                  <a:pt x="83" y="94"/>
                  <a:pt x="90" y="87"/>
                  <a:pt x="90" y="78"/>
                </a:cubicBezTo>
                <a:cubicBezTo>
                  <a:pt x="90" y="78"/>
                  <a:pt x="90" y="78"/>
                  <a:pt x="90" y="78"/>
                </a:cubicBezTo>
                <a:cubicBezTo>
                  <a:pt x="90" y="70"/>
                  <a:pt x="83" y="62"/>
                  <a:pt x="74" y="62"/>
                </a:cubicBezTo>
                <a:cubicBezTo>
                  <a:pt x="68" y="62"/>
                  <a:pt x="62" y="66"/>
                  <a:pt x="60" y="72"/>
                </a:cubicBezTo>
                <a:cubicBezTo>
                  <a:pt x="59" y="74"/>
                  <a:pt x="59" y="76"/>
                  <a:pt x="59" y="78"/>
                </a:cubicBezTo>
                <a:cubicBezTo>
                  <a:pt x="59" y="78"/>
                  <a:pt x="59" y="78"/>
                  <a:pt x="59" y="78"/>
                </a:cubicBezTo>
                <a:cubicBezTo>
                  <a:pt x="59" y="80"/>
                  <a:pt x="59" y="82"/>
                  <a:pt x="60" y="84"/>
                </a:cubicBezTo>
                <a:cubicBezTo>
                  <a:pt x="62" y="90"/>
                  <a:pt x="68" y="94"/>
                  <a:pt x="74" y="94"/>
                </a:cubicBezTo>
                <a:close/>
                <a:moveTo>
                  <a:pt x="64" y="87"/>
                </a:moveTo>
                <a:cubicBezTo>
                  <a:pt x="68" y="87"/>
                  <a:pt x="68" y="87"/>
                  <a:pt x="68" y="87"/>
                </a:cubicBezTo>
                <a:cubicBezTo>
                  <a:pt x="69" y="88"/>
                  <a:pt x="69" y="90"/>
                  <a:pt x="70" y="91"/>
                </a:cubicBezTo>
                <a:cubicBezTo>
                  <a:pt x="68" y="90"/>
                  <a:pt x="66" y="88"/>
                  <a:pt x="64" y="87"/>
                </a:cubicBezTo>
                <a:close/>
                <a:moveTo>
                  <a:pt x="74" y="91"/>
                </a:moveTo>
                <a:cubicBezTo>
                  <a:pt x="73" y="91"/>
                  <a:pt x="72" y="89"/>
                  <a:pt x="71" y="87"/>
                </a:cubicBezTo>
                <a:cubicBezTo>
                  <a:pt x="78" y="87"/>
                  <a:pt x="78" y="87"/>
                  <a:pt x="78" y="87"/>
                </a:cubicBezTo>
                <a:cubicBezTo>
                  <a:pt x="77" y="89"/>
                  <a:pt x="76" y="91"/>
                  <a:pt x="74" y="91"/>
                </a:cubicBezTo>
                <a:close/>
                <a:moveTo>
                  <a:pt x="86" y="84"/>
                </a:moveTo>
                <a:cubicBezTo>
                  <a:pt x="82" y="84"/>
                  <a:pt x="82" y="84"/>
                  <a:pt x="82" y="84"/>
                </a:cubicBezTo>
                <a:cubicBezTo>
                  <a:pt x="82" y="83"/>
                  <a:pt x="82" y="81"/>
                  <a:pt x="82" y="80"/>
                </a:cubicBezTo>
                <a:cubicBezTo>
                  <a:pt x="87" y="80"/>
                  <a:pt x="87" y="80"/>
                  <a:pt x="87" y="80"/>
                </a:cubicBezTo>
                <a:cubicBezTo>
                  <a:pt x="87" y="81"/>
                  <a:pt x="87" y="83"/>
                  <a:pt x="86" y="84"/>
                </a:cubicBezTo>
                <a:close/>
                <a:moveTo>
                  <a:pt x="86" y="73"/>
                </a:moveTo>
                <a:cubicBezTo>
                  <a:pt x="87" y="74"/>
                  <a:pt x="87" y="76"/>
                  <a:pt x="87" y="77"/>
                </a:cubicBezTo>
                <a:cubicBezTo>
                  <a:pt x="82" y="77"/>
                  <a:pt x="82" y="77"/>
                  <a:pt x="82" y="77"/>
                </a:cubicBezTo>
                <a:cubicBezTo>
                  <a:pt x="82" y="76"/>
                  <a:pt x="82" y="74"/>
                  <a:pt x="82" y="73"/>
                </a:cubicBezTo>
                <a:lnTo>
                  <a:pt x="86" y="73"/>
                </a:lnTo>
                <a:close/>
                <a:moveTo>
                  <a:pt x="85" y="70"/>
                </a:moveTo>
                <a:cubicBezTo>
                  <a:pt x="81" y="70"/>
                  <a:pt x="81" y="70"/>
                  <a:pt x="81" y="70"/>
                </a:cubicBezTo>
                <a:cubicBezTo>
                  <a:pt x="80" y="69"/>
                  <a:pt x="80" y="67"/>
                  <a:pt x="79" y="66"/>
                </a:cubicBezTo>
                <a:cubicBezTo>
                  <a:pt x="81" y="67"/>
                  <a:pt x="83" y="68"/>
                  <a:pt x="85" y="70"/>
                </a:cubicBezTo>
                <a:close/>
                <a:moveTo>
                  <a:pt x="81" y="87"/>
                </a:moveTo>
                <a:cubicBezTo>
                  <a:pt x="85" y="87"/>
                  <a:pt x="85" y="87"/>
                  <a:pt x="85" y="87"/>
                </a:cubicBezTo>
                <a:cubicBezTo>
                  <a:pt x="83" y="88"/>
                  <a:pt x="81" y="90"/>
                  <a:pt x="79" y="91"/>
                </a:cubicBezTo>
                <a:cubicBezTo>
                  <a:pt x="80" y="90"/>
                  <a:pt x="80" y="88"/>
                  <a:pt x="81" y="87"/>
                </a:cubicBezTo>
                <a:close/>
                <a:moveTo>
                  <a:pt x="74" y="66"/>
                </a:moveTo>
                <a:cubicBezTo>
                  <a:pt x="76" y="66"/>
                  <a:pt x="77" y="67"/>
                  <a:pt x="78" y="70"/>
                </a:cubicBezTo>
                <a:cubicBezTo>
                  <a:pt x="71" y="70"/>
                  <a:pt x="71" y="70"/>
                  <a:pt x="71" y="70"/>
                </a:cubicBezTo>
                <a:cubicBezTo>
                  <a:pt x="72" y="67"/>
                  <a:pt x="73" y="66"/>
                  <a:pt x="74" y="66"/>
                </a:cubicBezTo>
                <a:close/>
                <a:moveTo>
                  <a:pt x="70" y="73"/>
                </a:moveTo>
                <a:cubicBezTo>
                  <a:pt x="79" y="73"/>
                  <a:pt x="79" y="73"/>
                  <a:pt x="79" y="73"/>
                </a:cubicBezTo>
                <a:cubicBezTo>
                  <a:pt x="79" y="74"/>
                  <a:pt x="79" y="76"/>
                  <a:pt x="79" y="77"/>
                </a:cubicBezTo>
                <a:cubicBezTo>
                  <a:pt x="70" y="77"/>
                  <a:pt x="70" y="77"/>
                  <a:pt x="70" y="77"/>
                </a:cubicBezTo>
                <a:cubicBezTo>
                  <a:pt x="70" y="76"/>
                  <a:pt x="70" y="74"/>
                  <a:pt x="70" y="73"/>
                </a:cubicBezTo>
                <a:close/>
                <a:moveTo>
                  <a:pt x="79" y="80"/>
                </a:moveTo>
                <a:cubicBezTo>
                  <a:pt x="79" y="81"/>
                  <a:pt x="79" y="83"/>
                  <a:pt x="79" y="84"/>
                </a:cubicBezTo>
                <a:cubicBezTo>
                  <a:pt x="70" y="84"/>
                  <a:pt x="70" y="84"/>
                  <a:pt x="70" y="84"/>
                </a:cubicBezTo>
                <a:cubicBezTo>
                  <a:pt x="70" y="83"/>
                  <a:pt x="70" y="81"/>
                  <a:pt x="70" y="80"/>
                </a:cubicBezTo>
                <a:lnTo>
                  <a:pt x="79" y="80"/>
                </a:lnTo>
                <a:close/>
                <a:moveTo>
                  <a:pt x="70" y="66"/>
                </a:moveTo>
                <a:cubicBezTo>
                  <a:pt x="69" y="67"/>
                  <a:pt x="69" y="69"/>
                  <a:pt x="68" y="70"/>
                </a:cubicBezTo>
                <a:cubicBezTo>
                  <a:pt x="64" y="70"/>
                  <a:pt x="64" y="70"/>
                  <a:pt x="64" y="70"/>
                </a:cubicBezTo>
                <a:cubicBezTo>
                  <a:pt x="66" y="68"/>
                  <a:pt x="68" y="67"/>
                  <a:pt x="70" y="66"/>
                </a:cubicBezTo>
                <a:close/>
                <a:moveTo>
                  <a:pt x="63" y="73"/>
                </a:moveTo>
                <a:cubicBezTo>
                  <a:pt x="67" y="73"/>
                  <a:pt x="67" y="73"/>
                  <a:pt x="67" y="73"/>
                </a:cubicBezTo>
                <a:cubicBezTo>
                  <a:pt x="67" y="74"/>
                  <a:pt x="67" y="76"/>
                  <a:pt x="67" y="77"/>
                </a:cubicBezTo>
                <a:cubicBezTo>
                  <a:pt x="62" y="77"/>
                  <a:pt x="62" y="77"/>
                  <a:pt x="62" y="77"/>
                </a:cubicBezTo>
                <a:cubicBezTo>
                  <a:pt x="62" y="76"/>
                  <a:pt x="62" y="74"/>
                  <a:pt x="63" y="73"/>
                </a:cubicBezTo>
                <a:close/>
                <a:moveTo>
                  <a:pt x="67" y="80"/>
                </a:moveTo>
                <a:cubicBezTo>
                  <a:pt x="67" y="81"/>
                  <a:pt x="67" y="83"/>
                  <a:pt x="67" y="84"/>
                </a:cubicBezTo>
                <a:cubicBezTo>
                  <a:pt x="63" y="84"/>
                  <a:pt x="63" y="84"/>
                  <a:pt x="63" y="84"/>
                </a:cubicBezTo>
                <a:cubicBezTo>
                  <a:pt x="62" y="83"/>
                  <a:pt x="62" y="81"/>
                  <a:pt x="62" y="80"/>
                </a:cubicBezTo>
                <a:lnTo>
                  <a:pt x="67" y="80"/>
                </a:lnTo>
                <a:close/>
                <a:moveTo>
                  <a:pt x="56" y="84"/>
                </a:moveTo>
                <a:cubicBezTo>
                  <a:pt x="7" y="84"/>
                  <a:pt x="7" y="84"/>
                  <a:pt x="7" y="84"/>
                </a:cubicBezTo>
                <a:cubicBezTo>
                  <a:pt x="7" y="72"/>
                  <a:pt x="7" y="72"/>
                  <a:pt x="7" y="72"/>
                </a:cubicBezTo>
                <a:cubicBezTo>
                  <a:pt x="56" y="72"/>
                  <a:pt x="56" y="72"/>
                  <a:pt x="56" y="72"/>
                </a:cubicBezTo>
                <a:cubicBezTo>
                  <a:pt x="55" y="74"/>
                  <a:pt x="55" y="76"/>
                  <a:pt x="55" y="78"/>
                </a:cubicBezTo>
                <a:cubicBezTo>
                  <a:pt x="55" y="78"/>
                  <a:pt x="55" y="78"/>
                  <a:pt x="55" y="78"/>
                </a:cubicBezTo>
                <a:cubicBezTo>
                  <a:pt x="55" y="80"/>
                  <a:pt x="55" y="82"/>
                  <a:pt x="56" y="8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8" name="Freeform 169"/>
          <p:cNvSpPr>
            <a:spLocks noEditPoints="1"/>
          </p:cNvSpPr>
          <p:nvPr/>
        </p:nvSpPr>
        <p:spPr bwMode="auto">
          <a:xfrm>
            <a:off x="6727700" y="2532380"/>
            <a:ext cx="417512" cy="417513"/>
          </a:xfrm>
          <a:custGeom>
            <a:avLst/>
            <a:gdLst>
              <a:gd name="T0" fmla="*/ 80 w 132"/>
              <a:gd name="T1" fmla="*/ 22 h 132"/>
              <a:gd name="T2" fmla="*/ 70 w 132"/>
              <a:gd name="T3" fmla="*/ 38 h 132"/>
              <a:gd name="T4" fmla="*/ 96 w 132"/>
              <a:gd name="T5" fmla="*/ 62 h 132"/>
              <a:gd name="T6" fmla="*/ 91 w 132"/>
              <a:gd name="T7" fmla="*/ 41 h 132"/>
              <a:gd name="T8" fmla="*/ 96 w 132"/>
              <a:gd name="T9" fmla="*/ 62 h 132"/>
              <a:gd name="T10" fmla="*/ 95 w 132"/>
              <a:gd name="T11" fmla="*/ 76 h 132"/>
              <a:gd name="T12" fmla="*/ 70 w 132"/>
              <a:gd name="T13" fmla="*/ 86 h 132"/>
              <a:gd name="T14" fmla="*/ 70 w 132"/>
              <a:gd name="T15" fmla="*/ 119 h 132"/>
              <a:gd name="T16" fmla="*/ 85 w 132"/>
              <a:gd name="T17" fmla="*/ 102 h 132"/>
              <a:gd name="T18" fmla="*/ 70 w 132"/>
              <a:gd name="T19" fmla="*/ 119 h 132"/>
              <a:gd name="T20" fmla="*/ 52 w 132"/>
              <a:gd name="T21" fmla="*/ 110 h 132"/>
              <a:gd name="T22" fmla="*/ 62 w 132"/>
              <a:gd name="T23" fmla="*/ 94 h 132"/>
              <a:gd name="T24" fmla="*/ 36 w 132"/>
              <a:gd name="T25" fmla="*/ 70 h 132"/>
              <a:gd name="T26" fmla="*/ 41 w 132"/>
              <a:gd name="T27" fmla="*/ 91 h 132"/>
              <a:gd name="T28" fmla="*/ 36 w 132"/>
              <a:gd name="T29" fmla="*/ 70 h 132"/>
              <a:gd name="T30" fmla="*/ 37 w 132"/>
              <a:gd name="T31" fmla="*/ 56 h 132"/>
              <a:gd name="T32" fmla="*/ 62 w 132"/>
              <a:gd name="T33" fmla="*/ 46 h 132"/>
              <a:gd name="T34" fmla="*/ 62 w 132"/>
              <a:gd name="T35" fmla="*/ 13 h 132"/>
              <a:gd name="T36" fmla="*/ 47 w 132"/>
              <a:gd name="T37" fmla="*/ 30 h 132"/>
              <a:gd name="T38" fmla="*/ 62 w 132"/>
              <a:gd name="T39" fmla="*/ 13 h 132"/>
              <a:gd name="T40" fmla="*/ 105 w 132"/>
              <a:gd name="T41" fmla="*/ 109 h 132"/>
              <a:gd name="T42" fmla="*/ 103 w 132"/>
              <a:gd name="T43" fmla="*/ 70 h 132"/>
              <a:gd name="T44" fmla="*/ 124 w 132"/>
              <a:gd name="T45" fmla="*/ 70 h 132"/>
              <a:gd name="T46" fmla="*/ 103 w 132"/>
              <a:gd name="T47" fmla="*/ 62 h 132"/>
              <a:gd name="T48" fmla="*/ 98 w 132"/>
              <a:gd name="T49" fmla="*/ 37 h 132"/>
              <a:gd name="T50" fmla="*/ 95 w 132"/>
              <a:gd name="T51" fmla="*/ 31 h 132"/>
              <a:gd name="T52" fmla="*/ 77 w 132"/>
              <a:gd name="T53" fmla="*/ 9 h 132"/>
              <a:gd name="T54" fmla="*/ 27 w 132"/>
              <a:gd name="T55" fmla="*/ 23 h 132"/>
              <a:gd name="T56" fmla="*/ 29 w 132"/>
              <a:gd name="T57" fmla="*/ 62 h 132"/>
              <a:gd name="T58" fmla="*/ 8 w 132"/>
              <a:gd name="T59" fmla="*/ 62 h 132"/>
              <a:gd name="T60" fmla="*/ 29 w 132"/>
              <a:gd name="T61" fmla="*/ 70 h 132"/>
              <a:gd name="T62" fmla="*/ 34 w 132"/>
              <a:gd name="T63" fmla="*/ 94 h 132"/>
              <a:gd name="T64" fmla="*/ 38 w 132"/>
              <a:gd name="T65" fmla="*/ 101 h 132"/>
              <a:gd name="T66" fmla="*/ 55 w 132"/>
              <a:gd name="T67" fmla="*/ 123 h 132"/>
              <a:gd name="T68" fmla="*/ 111 w 132"/>
              <a:gd name="T69" fmla="*/ 18 h 132"/>
              <a:gd name="T70" fmla="*/ 113 w 132"/>
              <a:gd name="T71" fmla="*/ 20 h 132"/>
              <a:gd name="T72" fmla="*/ 116 w 132"/>
              <a:gd name="T73" fmla="*/ 23 h 132"/>
              <a:gd name="T74" fmla="*/ 132 w 132"/>
              <a:gd name="T75" fmla="*/ 66 h 132"/>
              <a:gd name="T76" fmla="*/ 110 w 132"/>
              <a:gd name="T77" fmla="*/ 115 h 132"/>
              <a:gd name="T78" fmla="*/ 22 w 132"/>
              <a:gd name="T79" fmla="*/ 115 h 132"/>
              <a:gd name="T80" fmla="*/ 16 w 132"/>
              <a:gd name="T81" fmla="*/ 109 h 132"/>
              <a:gd name="T82" fmla="*/ 16 w 132"/>
              <a:gd name="T83" fmla="*/ 23 h 132"/>
              <a:gd name="T84" fmla="*/ 18 w 132"/>
              <a:gd name="T85" fmla="*/ 20 h 132"/>
              <a:gd name="T86" fmla="*/ 21 w 132"/>
              <a:gd name="T87" fmla="*/ 19 h 132"/>
              <a:gd name="T88" fmla="*/ 66 w 132"/>
              <a:gd name="T8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32">
                <a:moveTo>
                  <a:pt x="87" y="34"/>
                </a:moveTo>
                <a:cubicBezTo>
                  <a:pt x="87" y="32"/>
                  <a:pt x="86" y="31"/>
                  <a:pt x="85" y="30"/>
                </a:cubicBezTo>
                <a:cubicBezTo>
                  <a:pt x="84" y="27"/>
                  <a:pt x="82" y="25"/>
                  <a:pt x="80" y="22"/>
                </a:cubicBezTo>
                <a:cubicBezTo>
                  <a:pt x="77" y="20"/>
                  <a:pt x="75" y="18"/>
                  <a:pt x="73" y="16"/>
                </a:cubicBezTo>
                <a:cubicBezTo>
                  <a:pt x="72" y="15"/>
                  <a:pt x="71" y="14"/>
                  <a:pt x="70" y="13"/>
                </a:cubicBezTo>
                <a:cubicBezTo>
                  <a:pt x="70" y="38"/>
                  <a:pt x="70" y="38"/>
                  <a:pt x="70" y="38"/>
                </a:cubicBezTo>
                <a:cubicBezTo>
                  <a:pt x="76" y="37"/>
                  <a:pt x="82" y="36"/>
                  <a:pt x="87" y="34"/>
                </a:cubicBezTo>
                <a:cubicBezTo>
                  <a:pt x="87" y="34"/>
                  <a:pt x="87" y="34"/>
                  <a:pt x="87" y="34"/>
                </a:cubicBezTo>
                <a:close/>
                <a:moveTo>
                  <a:pt x="96" y="62"/>
                </a:moveTo>
                <a:cubicBezTo>
                  <a:pt x="96" y="60"/>
                  <a:pt x="95" y="58"/>
                  <a:pt x="95" y="56"/>
                </a:cubicBezTo>
                <a:cubicBezTo>
                  <a:pt x="95" y="53"/>
                  <a:pt x="94" y="50"/>
                  <a:pt x="93" y="47"/>
                </a:cubicBezTo>
                <a:cubicBezTo>
                  <a:pt x="92" y="44"/>
                  <a:pt x="92" y="43"/>
                  <a:pt x="91" y="41"/>
                </a:cubicBezTo>
                <a:cubicBezTo>
                  <a:pt x="84" y="43"/>
                  <a:pt x="77" y="45"/>
                  <a:pt x="70" y="46"/>
                </a:cubicBezTo>
                <a:cubicBezTo>
                  <a:pt x="70" y="62"/>
                  <a:pt x="70" y="62"/>
                  <a:pt x="70" y="62"/>
                </a:cubicBezTo>
                <a:cubicBezTo>
                  <a:pt x="96" y="62"/>
                  <a:pt x="96" y="62"/>
                  <a:pt x="96" y="62"/>
                </a:cubicBezTo>
                <a:close/>
                <a:moveTo>
                  <a:pt x="91" y="91"/>
                </a:moveTo>
                <a:cubicBezTo>
                  <a:pt x="92" y="89"/>
                  <a:pt x="92" y="87"/>
                  <a:pt x="93" y="85"/>
                </a:cubicBezTo>
                <a:cubicBezTo>
                  <a:pt x="94" y="82"/>
                  <a:pt x="95" y="79"/>
                  <a:pt x="95" y="76"/>
                </a:cubicBezTo>
                <a:cubicBezTo>
                  <a:pt x="95" y="74"/>
                  <a:pt x="96" y="72"/>
                  <a:pt x="96" y="70"/>
                </a:cubicBezTo>
                <a:cubicBezTo>
                  <a:pt x="70" y="70"/>
                  <a:pt x="70" y="70"/>
                  <a:pt x="70" y="70"/>
                </a:cubicBezTo>
                <a:cubicBezTo>
                  <a:pt x="70" y="86"/>
                  <a:pt x="70" y="86"/>
                  <a:pt x="70" y="86"/>
                </a:cubicBezTo>
                <a:cubicBezTo>
                  <a:pt x="77" y="87"/>
                  <a:pt x="84" y="89"/>
                  <a:pt x="91" y="91"/>
                </a:cubicBezTo>
                <a:cubicBezTo>
                  <a:pt x="91" y="91"/>
                  <a:pt x="91" y="91"/>
                  <a:pt x="91" y="91"/>
                </a:cubicBezTo>
                <a:close/>
                <a:moveTo>
                  <a:pt x="70" y="119"/>
                </a:moveTo>
                <a:cubicBezTo>
                  <a:pt x="71" y="118"/>
                  <a:pt x="72" y="117"/>
                  <a:pt x="73" y="116"/>
                </a:cubicBezTo>
                <a:cubicBezTo>
                  <a:pt x="75" y="114"/>
                  <a:pt x="77" y="112"/>
                  <a:pt x="80" y="110"/>
                </a:cubicBezTo>
                <a:cubicBezTo>
                  <a:pt x="82" y="107"/>
                  <a:pt x="84" y="105"/>
                  <a:pt x="85" y="102"/>
                </a:cubicBezTo>
                <a:cubicBezTo>
                  <a:pt x="86" y="101"/>
                  <a:pt x="87" y="100"/>
                  <a:pt x="87" y="98"/>
                </a:cubicBezTo>
                <a:cubicBezTo>
                  <a:pt x="82" y="96"/>
                  <a:pt x="76" y="95"/>
                  <a:pt x="70" y="94"/>
                </a:cubicBezTo>
                <a:cubicBezTo>
                  <a:pt x="70" y="119"/>
                  <a:pt x="70" y="119"/>
                  <a:pt x="70" y="119"/>
                </a:cubicBezTo>
                <a:close/>
                <a:moveTo>
                  <a:pt x="44" y="98"/>
                </a:moveTo>
                <a:cubicBezTo>
                  <a:pt x="45" y="100"/>
                  <a:pt x="46" y="101"/>
                  <a:pt x="47" y="102"/>
                </a:cubicBezTo>
                <a:cubicBezTo>
                  <a:pt x="49" y="105"/>
                  <a:pt x="50" y="107"/>
                  <a:pt x="52" y="110"/>
                </a:cubicBezTo>
                <a:cubicBezTo>
                  <a:pt x="54" y="112"/>
                  <a:pt x="56" y="114"/>
                  <a:pt x="59" y="116"/>
                </a:cubicBezTo>
                <a:cubicBezTo>
                  <a:pt x="60" y="117"/>
                  <a:pt x="61" y="118"/>
                  <a:pt x="62" y="119"/>
                </a:cubicBezTo>
                <a:cubicBezTo>
                  <a:pt x="62" y="94"/>
                  <a:pt x="62" y="94"/>
                  <a:pt x="62" y="94"/>
                </a:cubicBezTo>
                <a:cubicBezTo>
                  <a:pt x="56" y="95"/>
                  <a:pt x="50" y="96"/>
                  <a:pt x="44" y="98"/>
                </a:cubicBezTo>
                <a:cubicBezTo>
                  <a:pt x="44" y="98"/>
                  <a:pt x="44" y="98"/>
                  <a:pt x="44" y="98"/>
                </a:cubicBezTo>
                <a:close/>
                <a:moveTo>
                  <a:pt x="36" y="70"/>
                </a:moveTo>
                <a:cubicBezTo>
                  <a:pt x="37" y="72"/>
                  <a:pt x="37" y="74"/>
                  <a:pt x="37" y="76"/>
                </a:cubicBezTo>
                <a:cubicBezTo>
                  <a:pt x="38" y="79"/>
                  <a:pt x="38" y="82"/>
                  <a:pt x="39" y="85"/>
                </a:cubicBezTo>
                <a:cubicBezTo>
                  <a:pt x="40" y="87"/>
                  <a:pt x="40" y="89"/>
                  <a:pt x="41" y="91"/>
                </a:cubicBezTo>
                <a:cubicBezTo>
                  <a:pt x="48" y="89"/>
                  <a:pt x="55" y="87"/>
                  <a:pt x="62" y="86"/>
                </a:cubicBezTo>
                <a:cubicBezTo>
                  <a:pt x="62" y="70"/>
                  <a:pt x="62" y="70"/>
                  <a:pt x="62" y="70"/>
                </a:cubicBezTo>
                <a:cubicBezTo>
                  <a:pt x="36" y="70"/>
                  <a:pt x="36" y="70"/>
                  <a:pt x="36" y="70"/>
                </a:cubicBezTo>
                <a:close/>
                <a:moveTo>
                  <a:pt x="41" y="41"/>
                </a:moveTo>
                <a:cubicBezTo>
                  <a:pt x="40" y="43"/>
                  <a:pt x="40" y="44"/>
                  <a:pt x="39" y="47"/>
                </a:cubicBezTo>
                <a:cubicBezTo>
                  <a:pt x="38" y="50"/>
                  <a:pt x="38" y="53"/>
                  <a:pt x="37" y="56"/>
                </a:cubicBezTo>
                <a:cubicBezTo>
                  <a:pt x="37" y="58"/>
                  <a:pt x="37" y="60"/>
                  <a:pt x="36" y="62"/>
                </a:cubicBezTo>
                <a:cubicBezTo>
                  <a:pt x="62" y="62"/>
                  <a:pt x="62" y="62"/>
                  <a:pt x="62" y="62"/>
                </a:cubicBezTo>
                <a:cubicBezTo>
                  <a:pt x="62" y="46"/>
                  <a:pt x="62" y="46"/>
                  <a:pt x="62" y="46"/>
                </a:cubicBezTo>
                <a:cubicBezTo>
                  <a:pt x="55" y="45"/>
                  <a:pt x="48" y="43"/>
                  <a:pt x="41" y="41"/>
                </a:cubicBezTo>
                <a:cubicBezTo>
                  <a:pt x="41" y="41"/>
                  <a:pt x="41" y="41"/>
                  <a:pt x="41" y="41"/>
                </a:cubicBezTo>
                <a:close/>
                <a:moveTo>
                  <a:pt x="62" y="13"/>
                </a:moveTo>
                <a:cubicBezTo>
                  <a:pt x="61" y="14"/>
                  <a:pt x="60" y="15"/>
                  <a:pt x="59" y="16"/>
                </a:cubicBezTo>
                <a:cubicBezTo>
                  <a:pt x="56" y="18"/>
                  <a:pt x="54" y="20"/>
                  <a:pt x="52" y="22"/>
                </a:cubicBezTo>
                <a:cubicBezTo>
                  <a:pt x="50" y="25"/>
                  <a:pt x="49" y="27"/>
                  <a:pt x="47" y="30"/>
                </a:cubicBezTo>
                <a:cubicBezTo>
                  <a:pt x="46" y="31"/>
                  <a:pt x="45" y="32"/>
                  <a:pt x="44" y="34"/>
                </a:cubicBezTo>
                <a:cubicBezTo>
                  <a:pt x="50" y="36"/>
                  <a:pt x="56" y="37"/>
                  <a:pt x="62" y="38"/>
                </a:cubicBezTo>
                <a:cubicBezTo>
                  <a:pt x="62" y="13"/>
                  <a:pt x="62" y="13"/>
                  <a:pt x="62" y="13"/>
                </a:cubicBezTo>
                <a:close/>
                <a:moveTo>
                  <a:pt x="95" y="101"/>
                </a:moveTo>
                <a:cubicBezTo>
                  <a:pt x="90" y="110"/>
                  <a:pt x="84" y="117"/>
                  <a:pt x="77" y="123"/>
                </a:cubicBezTo>
                <a:cubicBezTo>
                  <a:pt x="87" y="121"/>
                  <a:pt x="97" y="116"/>
                  <a:pt x="105" y="109"/>
                </a:cubicBezTo>
                <a:cubicBezTo>
                  <a:pt x="102" y="106"/>
                  <a:pt x="98" y="104"/>
                  <a:pt x="95" y="101"/>
                </a:cubicBezTo>
                <a:cubicBezTo>
                  <a:pt x="95" y="101"/>
                  <a:pt x="95" y="101"/>
                  <a:pt x="95" y="101"/>
                </a:cubicBezTo>
                <a:close/>
                <a:moveTo>
                  <a:pt x="103" y="70"/>
                </a:moveTo>
                <a:cubicBezTo>
                  <a:pt x="103" y="79"/>
                  <a:pt x="101" y="87"/>
                  <a:pt x="98" y="94"/>
                </a:cubicBezTo>
                <a:cubicBezTo>
                  <a:pt x="102" y="97"/>
                  <a:pt x="107" y="100"/>
                  <a:pt x="110" y="104"/>
                </a:cubicBezTo>
                <a:cubicBezTo>
                  <a:pt x="118" y="94"/>
                  <a:pt x="123" y="83"/>
                  <a:pt x="124" y="70"/>
                </a:cubicBezTo>
                <a:cubicBezTo>
                  <a:pt x="103" y="70"/>
                  <a:pt x="103" y="70"/>
                  <a:pt x="103" y="70"/>
                </a:cubicBezTo>
                <a:close/>
                <a:moveTo>
                  <a:pt x="98" y="37"/>
                </a:moveTo>
                <a:cubicBezTo>
                  <a:pt x="101" y="45"/>
                  <a:pt x="103" y="53"/>
                  <a:pt x="103" y="62"/>
                </a:cubicBezTo>
                <a:cubicBezTo>
                  <a:pt x="124" y="62"/>
                  <a:pt x="124" y="62"/>
                  <a:pt x="124" y="62"/>
                </a:cubicBezTo>
                <a:cubicBezTo>
                  <a:pt x="123" y="49"/>
                  <a:pt x="118" y="38"/>
                  <a:pt x="110" y="28"/>
                </a:cubicBezTo>
                <a:cubicBezTo>
                  <a:pt x="107" y="32"/>
                  <a:pt x="102" y="35"/>
                  <a:pt x="98" y="37"/>
                </a:cubicBezTo>
                <a:cubicBezTo>
                  <a:pt x="98" y="37"/>
                  <a:pt x="98" y="37"/>
                  <a:pt x="98" y="37"/>
                </a:cubicBezTo>
                <a:close/>
                <a:moveTo>
                  <a:pt x="77" y="9"/>
                </a:moveTo>
                <a:cubicBezTo>
                  <a:pt x="84" y="15"/>
                  <a:pt x="90" y="22"/>
                  <a:pt x="95" y="31"/>
                </a:cubicBezTo>
                <a:cubicBezTo>
                  <a:pt x="98" y="28"/>
                  <a:pt x="102" y="26"/>
                  <a:pt x="105" y="23"/>
                </a:cubicBezTo>
                <a:cubicBezTo>
                  <a:pt x="97" y="16"/>
                  <a:pt x="87" y="11"/>
                  <a:pt x="77" y="9"/>
                </a:cubicBezTo>
                <a:cubicBezTo>
                  <a:pt x="77" y="9"/>
                  <a:pt x="77" y="9"/>
                  <a:pt x="77" y="9"/>
                </a:cubicBezTo>
                <a:close/>
                <a:moveTo>
                  <a:pt x="38" y="31"/>
                </a:moveTo>
                <a:cubicBezTo>
                  <a:pt x="42" y="22"/>
                  <a:pt x="48" y="15"/>
                  <a:pt x="55" y="9"/>
                </a:cubicBezTo>
                <a:cubicBezTo>
                  <a:pt x="44" y="11"/>
                  <a:pt x="35" y="16"/>
                  <a:pt x="27" y="23"/>
                </a:cubicBezTo>
                <a:cubicBezTo>
                  <a:pt x="30" y="26"/>
                  <a:pt x="34" y="28"/>
                  <a:pt x="38" y="31"/>
                </a:cubicBezTo>
                <a:cubicBezTo>
                  <a:pt x="38" y="31"/>
                  <a:pt x="38" y="31"/>
                  <a:pt x="38" y="31"/>
                </a:cubicBezTo>
                <a:close/>
                <a:moveTo>
                  <a:pt x="29" y="62"/>
                </a:moveTo>
                <a:cubicBezTo>
                  <a:pt x="29" y="53"/>
                  <a:pt x="31" y="45"/>
                  <a:pt x="34" y="37"/>
                </a:cubicBezTo>
                <a:cubicBezTo>
                  <a:pt x="30" y="35"/>
                  <a:pt x="26" y="32"/>
                  <a:pt x="22" y="28"/>
                </a:cubicBezTo>
                <a:cubicBezTo>
                  <a:pt x="14" y="38"/>
                  <a:pt x="9" y="49"/>
                  <a:pt x="8" y="62"/>
                </a:cubicBezTo>
                <a:cubicBezTo>
                  <a:pt x="29" y="62"/>
                  <a:pt x="29" y="62"/>
                  <a:pt x="29" y="62"/>
                </a:cubicBezTo>
                <a:close/>
                <a:moveTo>
                  <a:pt x="34" y="94"/>
                </a:moveTo>
                <a:cubicBezTo>
                  <a:pt x="31" y="87"/>
                  <a:pt x="29" y="79"/>
                  <a:pt x="29" y="70"/>
                </a:cubicBezTo>
                <a:cubicBezTo>
                  <a:pt x="8" y="70"/>
                  <a:pt x="8" y="70"/>
                  <a:pt x="8" y="70"/>
                </a:cubicBezTo>
                <a:cubicBezTo>
                  <a:pt x="9" y="83"/>
                  <a:pt x="14" y="94"/>
                  <a:pt x="22" y="104"/>
                </a:cubicBezTo>
                <a:cubicBezTo>
                  <a:pt x="26" y="100"/>
                  <a:pt x="30" y="97"/>
                  <a:pt x="34" y="94"/>
                </a:cubicBezTo>
                <a:cubicBezTo>
                  <a:pt x="34" y="94"/>
                  <a:pt x="34" y="94"/>
                  <a:pt x="34" y="94"/>
                </a:cubicBezTo>
                <a:close/>
                <a:moveTo>
                  <a:pt x="55" y="123"/>
                </a:moveTo>
                <a:cubicBezTo>
                  <a:pt x="48" y="117"/>
                  <a:pt x="42" y="110"/>
                  <a:pt x="38" y="101"/>
                </a:cubicBezTo>
                <a:cubicBezTo>
                  <a:pt x="34" y="104"/>
                  <a:pt x="30" y="106"/>
                  <a:pt x="27" y="109"/>
                </a:cubicBezTo>
                <a:cubicBezTo>
                  <a:pt x="35" y="116"/>
                  <a:pt x="44" y="121"/>
                  <a:pt x="55" y="123"/>
                </a:cubicBezTo>
                <a:cubicBezTo>
                  <a:pt x="55" y="123"/>
                  <a:pt x="55" y="123"/>
                  <a:pt x="55" y="123"/>
                </a:cubicBezTo>
                <a:close/>
                <a:moveTo>
                  <a:pt x="66" y="0"/>
                </a:moveTo>
                <a:cubicBezTo>
                  <a:pt x="83" y="0"/>
                  <a:pt x="99" y="6"/>
                  <a:pt x="110" y="17"/>
                </a:cubicBezTo>
                <a:cubicBezTo>
                  <a:pt x="111" y="17"/>
                  <a:pt x="111" y="18"/>
                  <a:pt x="111" y="18"/>
                </a:cubicBezTo>
                <a:cubicBezTo>
                  <a:pt x="111" y="18"/>
                  <a:pt x="111" y="18"/>
                  <a:pt x="112" y="19"/>
                </a:cubicBezTo>
                <a:cubicBezTo>
                  <a:pt x="112" y="19"/>
                  <a:pt x="112" y="19"/>
                  <a:pt x="112" y="19"/>
                </a:cubicBezTo>
                <a:cubicBezTo>
                  <a:pt x="113" y="19"/>
                  <a:pt x="113" y="20"/>
                  <a:pt x="113" y="20"/>
                </a:cubicBezTo>
                <a:cubicBezTo>
                  <a:pt x="113" y="20"/>
                  <a:pt x="113" y="20"/>
                  <a:pt x="113" y="20"/>
                </a:cubicBezTo>
                <a:cubicBezTo>
                  <a:pt x="114" y="21"/>
                  <a:pt x="114" y="21"/>
                  <a:pt x="114" y="21"/>
                </a:cubicBezTo>
                <a:cubicBezTo>
                  <a:pt x="114" y="21"/>
                  <a:pt x="115" y="22"/>
                  <a:pt x="116" y="23"/>
                </a:cubicBezTo>
                <a:cubicBezTo>
                  <a:pt x="116" y="23"/>
                  <a:pt x="116" y="23"/>
                  <a:pt x="116" y="23"/>
                </a:cubicBezTo>
                <a:cubicBezTo>
                  <a:pt x="116" y="23"/>
                  <a:pt x="116" y="23"/>
                  <a:pt x="116" y="23"/>
                </a:cubicBezTo>
                <a:cubicBezTo>
                  <a:pt x="126" y="35"/>
                  <a:pt x="132" y="49"/>
                  <a:pt x="132" y="66"/>
                </a:cubicBezTo>
                <a:cubicBezTo>
                  <a:pt x="132" y="83"/>
                  <a:pt x="126" y="97"/>
                  <a:pt x="116" y="109"/>
                </a:cubicBezTo>
                <a:cubicBezTo>
                  <a:pt x="116" y="109"/>
                  <a:pt x="116" y="109"/>
                  <a:pt x="116" y="109"/>
                </a:cubicBezTo>
                <a:cubicBezTo>
                  <a:pt x="114" y="111"/>
                  <a:pt x="112" y="113"/>
                  <a:pt x="110" y="115"/>
                </a:cubicBezTo>
                <a:cubicBezTo>
                  <a:pt x="110" y="115"/>
                  <a:pt x="110" y="115"/>
                  <a:pt x="110" y="115"/>
                </a:cubicBezTo>
                <a:cubicBezTo>
                  <a:pt x="98" y="125"/>
                  <a:pt x="83" y="132"/>
                  <a:pt x="66" y="132"/>
                </a:cubicBezTo>
                <a:cubicBezTo>
                  <a:pt x="49" y="132"/>
                  <a:pt x="33" y="125"/>
                  <a:pt x="22" y="115"/>
                </a:cubicBezTo>
                <a:cubicBezTo>
                  <a:pt x="22" y="115"/>
                  <a:pt x="22" y="115"/>
                  <a:pt x="22" y="115"/>
                </a:cubicBezTo>
                <a:cubicBezTo>
                  <a:pt x="20" y="113"/>
                  <a:pt x="18" y="111"/>
                  <a:pt x="16" y="109"/>
                </a:cubicBezTo>
                <a:cubicBezTo>
                  <a:pt x="16" y="109"/>
                  <a:pt x="16" y="109"/>
                  <a:pt x="16" y="109"/>
                </a:cubicBezTo>
                <a:cubicBezTo>
                  <a:pt x="6" y="97"/>
                  <a:pt x="0" y="83"/>
                  <a:pt x="0" y="66"/>
                </a:cubicBezTo>
                <a:cubicBezTo>
                  <a:pt x="0" y="49"/>
                  <a:pt x="6" y="35"/>
                  <a:pt x="16" y="23"/>
                </a:cubicBezTo>
                <a:cubicBezTo>
                  <a:pt x="16" y="23"/>
                  <a:pt x="16" y="23"/>
                  <a:pt x="16" y="23"/>
                </a:cubicBezTo>
                <a:cubicBezTo>
                  <a:pt x="16" y="23"/>
                  <a:pt x="16" y="23"/>
                  <a:pt x="16" y="23"/>
                </a:cubicBezTo>
                <a:cubicBezTo>
                  <a:pt x="17" y="22"/>
                  <a:pt x="18" y="21"/>
                  <a:pt x="18" y="21"/>
                </a:cubicBezTo>
                <a:cubicBezTo>
                  <a:pt x="18" y="21"/>
                  <a:pt x="18" y="21"/>
                  <a:pt x="18" y="20"/>
                </a:cubicBezTo>
                <a:cubicBezTo>
                  <a:pt x="19" y="20"/>
                  <a:pt x="19" y="20"/>
                  <a:pt x="19" y="20"/>
                </a:cubicBezTo>
                <a:cubicBezTo>
                  <a:pt x="19" y="19"/>
                  <a:pt x="19" y="19"/>
                  <a:pt x="19" y="19"/>
                </a:cubicBezTo>
                <a:cubicBezTo>
                  <a:pt x="20" y="19"/>
                  <a:pt x="20" y="19"/>
                  <a:pt x="21" y="19"/>
                </a:cubicBezTo>
                <a:cubicBezTo>
                  <a:pt x="21" y="18"/>
                  <a:pt x="21" y="18"/>
                  <a:pt x="21" y="18"/>
                </a:cubicBezTo>
                <a:cubicBezTo>
                  <a:pt x="21" y="18"/>
                  <a:pt x="21" y="17"/>
                  <a:pt x="22" y="17"/>
                </a:cubicBezTo>
                <a:cubicBezTo>
                  <a:pt x="33" y="6"/>
                  <a:pt x="49" y="0"/>
                  <a:pt x="66" y="0"/>
                </a:cubicBezTo>
                <a:cubicBezTo>
                  <a:pt x="66" y="0"/>
                  <a:pt x="66" y="0"/>
                  <a:pt x="66"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9" name="Freeform 170"/>
          <p:cNvSpPr>
            <a:spLocks noEditPoints="1"/>
          </p:cNvSpPr>
          <p:nvPr/>
        </p:nvSpPr>
        <p:spPr bwMode="auto">
          <a:xfrm>
            <a:off x="448981" y="3443605"/>
            <a:ext cx="417512" cy="417513"/>
          </a:xfrm>
          <a:custGeom>
            <a:avLst/>
            <a:gdLst>
              <a:gd name="T0" fmla="*/ 80 w 132"/>
              <a:gd name="T1" fmla="*/ 85 h 132"/>
              <a:gd name="T2" fmla="*/ 65 w 132"/>
              <a:gd name="T3" fmla="*/ 89 h 132"/>
              <a:gd name="T4" fmla="*/ 47 w 132"/>
              <a:gd name="T5" fmla="*/ 86 h 132"/>
              <a:gd name="T6" fmla="*/ 65 w 132"/>
              <a:gd name="T7" fmla="*/ 81 h 132"/>
              <a:gd name="T8" fmla="*/ 73 w 132"/>
              <a:gd name="T9" fmla="*/ 78 h 132"/>
              <a:gd name="T10" fmla="*/ 73 w 132"/>
              <a:gd name="T11" fmla="*/ 76 h 132"/>
              <a:gd name="T12" fmla="*/ 53 w 132"/>
              <a:gd name="T13" fmla="*/ 67 h 132"/>
              <a:gd name="T14" fmla="*/ 51 w 132"/>
              <a:gd name="T15" fmla="*/ 65 h 132"/>
              <a:gd name="T16" fmla="*/ 47 w 132"/>
              <a:gd name="T17" fmla="*/ 56 h 132"/>
              <a:gd name="T18" fmla="*/ 54 w 132"/>
              <a:gd name="T19" fmla="*/ 36 h 132"/>
              <a:gd name="T20" fmla="*/ 68 w 132"/>
              <a:gd name="T21" fmla="*/ 41 h 132"/>
              <a:gd name="T22" fmla="*/ 78 w 132"/>
              <a:gd name="T23" fmla="*/ 42 h 132"/>
              <a:gd name="T24" fmla="*/ 83 w 132"/>
              <a:gd name="T25" fmla="*/ 55 h 132"/>
              <a:gd name="T26" fmla="*/ 72 w 132"/>
              <a:gd name="T27" fmla="*/ 50 h 132"/>
              <a:gd name="T28" fmla="*/ 63 w 132"/>
              <a:gd name="T29" fmla="*/ 51 h 132"/>
              <a:gd name="T30" fmla="*/ 60 w 132"/>
              <a:gd name="T31" fmla="*/ 56 h 132"/>
              <a:gd name="T32" fmla="*/ 62 w 132"/>
              <a:gd name="T33" fmla="*/ 57 h 132"/>
              <a:gd name="T34" fmla="*/ 76 w 132"/>
              <a:gd name="T35" fmla="*/ 61 h 132"/>
              <a:gd name="T36" fmla="*/ 66 w 132"/>
              <a:gd name="T37" fmla="*/ 22 h 132"/>
              <a:gd name="T38" fmla="*/ 66 w 132"/>
              <a:gd name="T39" fmla="*/ 106 h 132"/>
              <a:gd name="T40" fmla="*/ 66 w 132"/>
              <a:gd name="T41" fmla="*/ 0 h 132"/>
              <a:gd name="T42" fmla="*/ 119 w 132"/>
              <a:gd name="T43" fmla="*/ 68 h 132"/>
              <a:gd name="T44" fmla="*/ 121 w 132"/>
              <a:gd name="T45" fmla="*/ 60 h 132"/>
              <a:gd name="T46" fmla="*/ 121 w 132"/>
              <a:gd name="T47" fmla="*/ 53 h 132"/>
              <a:gd name="T48" fmla="*/ 114 w 132"/>
              <a:gd name="T49" fmla="*/ 44 h 132"/>
              <a:gd name="T50" fmla="*/ 112 w 132"/>
              <a:gd name="T51" fmla="*/ 37 h 132"/>
              <a:gd name="T52" fmla="*/ 106 w 132"/>
              <a:gd name="T53" fmla="*/ 26 h 132"/>
              <a:gd name="T54" fmla="*/ 100 w 132"/>
              <a:gd name="T55" fmla="*/ 22 h 132"/>
              <a:gd name="T56" fmla="*/ 92 w 132"/>
              <a:gd name="T57" fmla="*/ 20 h 132"/>
              <a:gd name="T58" fmla="*/ 84 w 132"/>
              <a:gd name="T59" fmla="*/ 14 h 132"/>
              <a:gd name="T60" fmla="*/ 78 w 132"/>
              <a:gd name="T61" fmla="*/ 11 h 132"/>
              <a:gd name="T62" fmla="*/ 67 w 132"/>
              <a:gd name="T63" fmla="*/ 14 h 132"/>
              <a:gd name="T64" fmla="*/ 58 w 132"/>
              <a:gd name="T65" fmla="*/ 14 h 132"/>
              <a:gd name="T66" fmla="*/ 47 w 132"/>
              <a:gd name="T67" fmla="*/ 13 h 132"/>
              <a:gd name="T68" fmla="*/ 41 w 132"/>
              <a:gd name="T69" fmla="*/ 17 h 132"/>
              <a:gd name="T70" fmla="*/ 34 w 132"/>
              <a:gd name="T71" fmla="*/ 24 h 132"/>
              <a:gd name="T72" fmla="*/ 27 w 132"/>
              <a:gd name="T73" fmla="*/ 27 h 132"/>
              <a:gd name="T74" fmla="*/ 22 w 132"/>
              <a:gd name="T75" fmla="*/ 32 h 132"/>
              <a:gd name="T76" fmla="*/ 17 w 132"/>
              <a:gd name="T77" fmla="*/ 44 h 132"/>
              <a:gd name="T78" fmla="*/ 16 w 132"/>
              <a:gd name="T79" fmla="*/ 51 h 132"/>
              <a:gd name="T80" fmla="*/ 11 w 132"/>
              <a:gd name="T81" fmla="*/ 61 h 132"/>
              <a:gd name="T82" fmla="*/ 11 w 132"/>
              <a:gd name="T83" fmla="*/ 68 h 132"/>
              <a:gd name="T84" fmla="*/ 15 w 132"/>
              <a:gd name="T85" fmla="*/ 77 h 132"/>
              <a:gd name="T86" fmla="*/ 15 w 132"/>
              <a:gd name="T87" fmla="*/ 85 h 132"/>
              <a:gd name="T88" fmla="*/ 20 w 132"/>
              <a:gd name="T89" fmla="*/ 97 h 132"/>
              <a:gd name="T90" fmla="*/ 24 w 132"/>
              <a:gd name="T91" fmla="*/ 102 h 132"/>
              <a:gd name="T92" fmla="*/ 34 w 132"/>
              <a:gd name="T93" fmla="*/ 110 h 132"/>
              <a:gd name="T94" fmla="*/ 43 w 132"/>
              <a:gd name="T95" fmla="*/ 113 h 132"/>
              <a:gd name="T96" fmla="*/ 52 w 132"/>
              <a:gd name="T97" fmla="*/ 117 h 132"/>
              <a:gd name="T98" fmla="*/ 61 w 132"/>
              <a:gd name="T99" fmla="*/ 121 h 132"/>
              <a:gd name="T100" fmla="*/ 74 w 132"/>
              <a:gd name="T101" fmla="*/ 122 h 132"/>
              <a:gd name="T102" fmla="*/ 81 w 132"/>
              <a:gd name="T103" fmla="*/ 120 h 132"/>
              <a:gd name="T104" fmla="*/ 92 w 132"/>
              <a:gd name="T105" fmla="*/ 115 h 132"/>
              <a:gd name="T106" fmla="*/ 99 w 132"/>
              <a:gd name="T107" fmla="*/ 107 h 132"/>
              <a:gd name="T108" fmla="*/ 106 w 132"/>
              <a:gd name="T109" fmla="*/ 101 h 132"/>
              <a:gd name="T110" fmla="*/ 114 w 132"/>
              <a:gd name="T111" fmla="*/ 94 h 132"/>
              <a:gd name="T112" fmla="*/ 120 w 132"/>
              <a:gd name="T113" fmla="*/ 83 h 132"/>
              <a:gd name="T114" fmla="*/ 121 w 132"/>
              <a:gd name="T115"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132">
                <a:moveTo>
                  <a:pt x="84" y="66"/>
                </a:moveTo>
                <a:cubicBezTo>
                  <a:pt x="85" y="68"/>
                  <a:pt x="86" y="71"/>
                  <a:pt x="86" y="74"/>
                </a:cubicBezTo>
                <a:cubicBezTo>
                  <a:pt x="86" y="74"/>
                  <a:pt x="86" y="74"/>
                  <a:pt x="86" y="74"/>
                </a:cubicBezTo>
                <a:cubicBezTo>
                  <a:pt x="86" y="74"/>
                  <a:pt x="86" y="74"/>
                  <a:pt x="86" y="74"/>
                </a:cubicBezTo>
                <a:cubicBezTo>
                  <a:pt x="86" y="79"/>
                  <a:pt x="84" y="82"/>
                  <a:pt x="80" y="85"/>
                </a:cubicBezTo>
                <a:cubicBezTo>
                  <a:pt x="79" y="86"/>
                  <a:pt x="79" y="86"/>
                  <a:pt x="78" y="87"/>
                </a:cubicBezTo>
                <a:cubicBezTo>
                  <a:pt x="78" y="96"/>
                  <a:pt x="78" y="96"/>
                  <a:pt x="78" y="96"/>
                </a:cubicBezTo>
                <a:cubicBezTo>
                  <a:pt x="68" y="96"/>
                  <a:pt x="68" y="96"/>
                  <a:pt x="68" y="96"/>
                </a:cubicBezTo>
                <a:cubicBezTo>
                  <a:pt x="68" y="89"/>
                  <a:pt x="68" y="89"/>
                  <a:pt x="68" y="89"/>
                </a:cubicBezTo>
                <a:cubicBezTo>
                  <a:pt x="67" y="89"/>
                  <a:pt x="66" y="89"/>
                  <a:pt x="65" y="89"/>
                </a:cubicBezTo>
                <a:cubicBezTo>
                  <a:pt x="64" y="89"/>
                  <a:pt x="64" y="89"/>
                  <a:pt x="64" y="89"/>
                </a:cubicBezTo>
                <a:cubicBezTo>
                  <a:pt x="64" y="96"/>
                  <a:pt x="64" y="96"/>
                  <a:pt x="64" y="96"/>
                </a:cubicBezTo>
                <a:cubicBezTo>
                  <a:pt x="54" y="96"/>
                  <a:pt x="54" y="96"/>
                  <a:pt x="54" y="96"/>
                </a:cubicBezTo>
                <a:cubicBezTo>
                  <a:pt x="54" y="88"/>
                  <a:pt x="54" y="88"/>
                  <a:pt x="54" y="88"/>
                </a:cubicBezTo>
                <a:cubicBezTo>
                  <a:pt x="51" y="87"/>
                  <a:pt x="49" y="87"/>
                  <a:pt x="47" y="86"/>
                </a:cubicBezTo>
                <a:cubicBezTo>
                  <a:pt x="47" y="75"/>
                  <a:pt x="47" y="75"/>
                  <a:pt x="47" y="75"/>
                </a:cubicBezTo>
                <a:cubicBezTo>
                  <a:pt x="47" y="75"/>
                  <a:pt x="47" y="75"/>
                  <a:pt x="47" y="75"/>
                </a:cubicBezTo>
                <a:cubicBezTo>
                  <a:pt x="48" y="75"/>
                  <a:pt x="48" y="75"/>
                  <a:pt x="48" y="75"/>
                </a:cubicBezTo>
                <a:cubicBezTo>
                  <a:pt x="50" y="77"/>
                  <a:pt x="53" y="78"/>
                  <a:pt x="56" y="79"/>
                </a:cubicBezTo>
                <a:cubicBezTo>
                  <a:pt x="59" y="80"/>
                  <a:pt x="62" y="81"/>
                  <a:pt x="65" y="81"/>
                </a:cubicBezTo>
                <a:cubicBezTo>
                  <a:pt x="65" y="81"/>
                  <a:pt x="66" y="81"/>
                  <a:pt x="68" y="81"/>
                </a:cubicBezTo>
                <a:cubicBezTo>
                  <a:pt x="69" y="80"/>
                  <a:pt x="70" y="80"/>
                  <a:pt x="70" y="80"/>
                </a:cubicBezTo>
                <a:cubicBezTo>
                  <a:pt x="71" y="79"/>
                  <a:pt x="72" y="79"/>
                  <a:pt x="73" y="78"/>
                </a:cubicBezTo>
                <a:cubicBezTo>
                  <a:pt x="73" y="78"/>
                  <a:pt x="73" y="78"/>
                  <a:pt x="73" y="78"/>
                </a:cubicBezTo>
                <a:cubicBezTo>
                  <a:pt x="73" y="78"/>
                  <a:pt x="73" y="78"/>
                  <a:pt x="73" y="78"/>
                </a:cubicBezTo>
                <a:cubicBezTo>
                  <a:pt x="73" y="78"/>
                  <a:pt x="73" y="77"/>
                  <a:pt x="73" y="77"/>
                </a:cubicBezTo>
                <a:cubicBezTo>
                  <a:pt x="73" y="77"/>
                  <a:pt x="73" y="77"/>
                  <a:pt x="73" y="77"/>
                </a:cubicBezTo>
                <a:cubicBezTo>
                  <a:pt x="73" y="77"/>
                  <a:pt x="73" y="77"/>
                  <a:pt x="73" y="77"/>
                </a:cubicBezTo>
                <a:cubicBezTo>
                  <a:pt x="73" y="77"/>
                  <a:pt x="73" y="77"/>
                  <a:pt x="73" y="76"/>
                </a:cubicBezTo>
                <a:cubicBezTo>
                  <a:pt x="73" y="76"/>
                  <a:pt x="73" y="76"/>
                  <a:pt x="73" y="76"/>
                </a:cubicBezTo>
                <a:cubicBezTo>
                  <a:pt x="73" y="75"/>
                  <a:pt x="73" y="74"/>
                  <a:pt x="72" y="73"/>
                </a:cubicBezTo>
                <a:cubicBezTo>
                  <a:pt x="71" y="72"/>
                  <a:pt x="70" y="72"/>
                  <a:pt x="69" y="71"/>
                </a:cubicBezTo>
                <a:cubicBezTo>
                  <a:pt x="67" y="71"/>
                  <a:pt x="65" y="71"/>
                  <a:pt x="63" y="70"/>
                </a:cubicBezTo>
                <a:cubicBezTo>
                  <a:pt x="61" y="70"/>
                  <a:pt x="59" y="69"/>
                  <a:pt x="58" y="69"/>
                </a:cubicBezTo>
                <a:cubicBezTo>
                  <a:pt x="56" y="68"/>
                  <a:pt x="54" y="67"/>
                  <a:pt x="53" y="67"/>
                </a:cubicBezTo>
                <a:cubicBezTo>
                  <a:pt x="53" y="67"/>
                  <a:pt x="53" y="67"/>
                  <a:pt x="53" y="67"/>
                </a:cubicBezTo>
                <a:cubicBezTo>
                  <a:pt x="53" y="66"/>
                  <a:pt x="52" y="66"/>
                  <a:pt x="52" y="66"/>
                </a:cubicBezTo>
                <a:cubicBezTo>
                  <a:pt x="52" y="66"/>
                  <a:pt x="52" y="66"/>
                  <a:pt x="52" y="66"/>
                </a:cubicBezTo>
                <a:cubicBezTo>
                  <a:pt x="52" y="66"/>
                  <a:pt x="52" y="66"/>
                  <a:pt x="51" y="66"/>
                </a:cubicBezTo>
                <a:cubicBezTo>
                  <a:pt x="51" y="65"/>
                  <a:pt x="51" y="65"/>
                  <a:pt x="51" y="65"/>
                </a:cubicBezTo>
                <a:cubicBezTo>
                  <a:pt x="51" y="65"/>
                  <a:pt x="51" y="65"/>
                  <a:pt x="50" y="65"/>
                </a:cubicBezTo>
                <a:cubicBezTo>
                  <a:pt x="50" y="65"/>
                  <a:pt x="50" y="65"/>
                  <a:pt x="50" y="65"/>
                </a:cubicBezTo>
                <a:cubicBezTo>
                  <a:pt x="50" y="64"/>
                  <a:pt x="50" y="64"/>
                  <a:pt x="50" y="64"/>
                </a:cubicBezTo>
                <a:cubicBezTo>
                  <a:pt x="48" y="62"/>
                  <a:pt x="47" y="59"/>
                  <a:pt x="47" y="56"/>
                </a:cubicBezTo>
                <a:cubicBezTo>
                  <a:pt x="47" y="56"/>
                  <a:pt x="47" y="56"/>
                  <a:pt x="47" y="56"/>
                </a:cubicBezTo>
                <a:cubicBezTo>
                  <a:pt x="47" y="56"/>
                  <a:pt x="47" y="56"/>
                  <a:pt x="47" y="56"/>
                </a:cubicBezTo>
                <a:cubicBezTo>
                  <a:pt x="47" y="51"/>
                  <a:pt x="49" y="48"/>
                  <a:pt x="53" y="45"/>
                </a:cubicBezTo>
                <a:cubicBezTo>
                  <a:pt x="53" y="45"/>
                  <a:pt x="54" y="45"/>
                  <a:pt x="54" y="44"/>
                </a:cubicBezTo>
                <a:cubicBezTo>
                  <a:pt x="54" y="37"/>
                  <a:pt x="54" y="37"/>
                  <a:pt x="54" y="37"/>
                </a:cubicBezTo>
                <a:cubicBezTo>
                  <a:pt x="54" y="36"/>
                  <a:pt x="54" y="36"/>
                  <a:pt x="54" y="36"/>
                </a:cubicBezTo>
                <a:cubicBezTo>
                  <a:pt x="64" y="36"/>
                  <a:pt x="64" y="36"/>
                  <a:pt x="64" y="36"/>
                </a:cubicBezTo>
                <a:cubicBezTo>
                  <a:pt x="64" y="37"/>
                  <a:pt x="64" y="37"/>
                  <a:pt x="64" y="37"/>
                </a:cubicBezTo>
                <a:cubicBezTo>
                  <a:pt x="64" y="41"/>
                  <a:pt x="64" y="41"/>
                  <a:pt x="64" y="41"/>
                </a:cubicBezTo>
                <a:cubicBezTo>
                  <a:pt x="65" y="41"/>
                  <a:pt x="66" y="41"/>
                  <a:pt x="68" y="41"/>
                </a:cubicBezTo>
                <a:cubicBezTo>
                  <a:pt x="68" y="41"/>
                  <a:pt x="68" y="41"/>
                  <a:pt x="68" y="41"/>
                </a:cubicBezTo>
                <a:cubicBezTo>
                  <a:pt x="68" y="37"/>
                  <a:pt x="68" y="37"/>
                  <a:pt x="68" y="37"/>
                </a:cubicBezTo>
                <a:cubicBezTo>
                  <a:pt x="68" y="36"/>
                  <a:pt x="68" y="36"/>
                  <a:pt x="68" y="36"/>
                </a:cubicBezTo>
                <a:cubicBezTo>
                  <a:pt x="78" y="36"/>
                  <a:pt x="78" y="36"/>
                  <a:pt x="78" y="36"/>
                </a:cubicBezTo>
                <a:cubicBezTo>
                  <a:pt x="78" y="37"/>
                  <a:pt x="78" y="37"/>
                  <a:pt x="78" y="37"/>
                </a:cubicBezTo>
                <a:cubicBezTo>
                  <a:pt x="78" y="42"/>
                  <a:pt x="78" y="42"/>
                  <a:pt x="78" y="42"/>
                </a:cubicBezTo>
                <a:cubicBezTo>
                  <a:pt x="80" y="43"/>
                  <a:pt x="82" y="43"/>
                  <a:pt x="84" y="44"/>
                </a:cubicBezTo>
                <a:cubicBezTo>
                  <a:pt x="84" y="45"/>
                  <a:pt x="84" y="45"/>
                  <a:pt x="84" y="45"/>
                </a:cubicBezTo>
                <a:cubicBezTo>
                  <a:pt x="84" y="47"/>
                  <a:pt x="84" y="47"/>
                  <a:pt x="84" y="47"/>
                </a:cubicBezTo>
                <a:cubicBezTo>
                  <a:pt x="84" y="55"/>
                  <a:pt x="84" y="55"/>
                  <a:pt x="84" y="55"/>
                </a:cubicBezTo>
                <a:cubicBezTo>
                  <a:pt x="83" y="55"/>
                  <a:pt x="83" y="55"/>
                  <a:pt x="83" y="55"/>
                </a:cubicBezTo>
                <a:cubicBezTo>
                  <a:pt x="81" y="53"/>
                  <a:pt x="79" y="52"/>
                  <a:pt x="76" y="51"/>
                </a:cubicBezTo>
                <a:cubicBezTo>
                  <a:pt x="76" y="51"/>
                  <a:pt x="75" y="51"/>
                  <a:pt x="75" y="51"/>
                </a:cubicBezTo>
                <a:cubicBezTo>
                  <a:pt x="74" y="50"/>
                  <a:pt x="74" y="50"/>
                  <a:pt x="74" y="50"/>
                </a:cubicBezTo>
                <a:cubicBezTo>
                  <a:pt x="74" y="50"/>
                  <a:pt x="73" y="50"/>
                  <a:pt x="73" y="50"/>
                </a:cubicBezTo>
                <a:cubicBezTo>
                  <a:pt x="73" y="50"/>
                  <a:pt x="72" y="50"/>
                  <a:pt x="72" y="50"/>
                </a:cubicBezTo>
                <a:cubicBezTo>
                  <a:pt x="72" y="50"/>
                  <a:pt x="71" y="50"/>
                  <a:pt x="71" y="50"/>
                </a:cubicBezTo>
                <a:cubicBezTo>
                  <a:pt x="71" y="50"/>
                  <a:pt x="70" y="50"/>
                  <a:pt x="70" y="50"/>
                </a:cubicBezTo>
                <a:cubicBezTo>
                  <a:pt x="69" y="50"/>
                  <a:pt x="69" y="50"/>
                  <a:pt x="68" y="50"/>
                </a:cubicBezTo>
                <a:cubicBezTo>
                  <a:pt x="67" y="50"/>
                  <a:pt x="66" y="50"/>
                  <a:pt x="65" y="50"/>
                </a:cubicBezTo>
                <a:cubicBezTo>
                  <a:pt x="64" y="50"/>
                  <a:pt x="64" y="50"/>
                  <a:pt x="63" y="51"/>
                </a:cubicBezTo>
                <a:cubicBezTo>
                  <a:pt x="62" y="51"/>
                  <a:pt x="61" y="51"/>
                  <a:pt x="61" y="52"/>
                </a:cubicBezTo>
                <a:cubicBezTo>
                  <a:pt x="60" y="53"/>
                  <a:pt x="60" y="53"/>
                  <a:pt x="60" y="54"/>
                </a:cubicBezTo>
                <a:cubicBezTo>
                  <a:pt x="60" y="55"/>
                  <a:pt x="60" y="55"/>
                  <a:pt x="60" y="55"/>
                </a:cubicBezTo>
                <a:cubicBezTo>
                  <a:pt x="60" y="55"/>
                  <a:pt x="60" y="55"/>
                  <a:pt x="60" y="55"/>
                </a:cubicBezTo>
                <a:cubicBezTo>
                  <a:pt x="60" y="55"/>
                  <a:pt x="60" y="56"/>
                  <a:pt x="60" y="56"/>
                </a:cubicBezTo>
                <a:cubicBezTo>
                  <a:pt x="60" y="56"/>
                  <a:pt x="60" y="56"/>
                  <a:pt x="60" y="56"/>
                </a:cubicBezTo>
                <a:cubicBezTo>
                  <a:pt x="60" y="56"/>
                  <a:pt x="60" y="56"/>
                  <a:pt x="60" y="56"/>
                </a:cubicBezTo>
                <a:cubicBezTo>
                  <a:pt x="60" y="56"/>
                  <a:pt x="60" y="57"/>
                  <a:pt x="61" y="57"/>
                </a:cubicBezTo>
                <a:cubicBezTo>
                  <a:pt x="61" y="57"/>
                  <a:pt x="61" y="57"/>
                  <a:pt x="61" y="57"/>
                </a:cubicBezTo>
                <a:cubicBezTo>
                  <a:pt x="61" y="57"/>
                  <a:pt x="61" y="57"/>
                  <a:pt x="62" y="57"/>
                </a:cubicBezTo>
                <a:cubicBezTo>
                  <a:pt x="62" y="57"/>
                  <a:pt x="62" y="58"/>
                  <a:pt x="62" y="58"/>
                </a:cubicBezTo>
                <a:cubicBezTo>
                  <a:pt x="62" y="58"/>
                  <a:pt x="62" y="58"/>
                  <a:pt x="62" y="58"/>
                </a:cubicBezTo>
                <a:cubicBezTo>
                  <a:pt x="63" y="58"/>
                  <a:pt x="65" y="59"/>
                  <a:pt x="66" y="59"/>
                </a:cubicBezTo>
                <a:cubicBezTo>
                  <a:pt x="68" y="59"/>
                  <a:pt x="70" y="60"/>
                  <a:pt x="71" y="60"/>
                </a:cubicBezTo>
                <a:cubicBezTo>
                  <a:pt x="73" y="60"/>
                  <a:pt x="74" y="61"/>
                  <a:pt x="76" y="61"/>
                </a:cubicBezTo>
                <a:cubicBezTo>
                  <a:pt x="79" y="63"/>
                  <a:pt x="82" y="64"/>
                  <a:pt x="84" y="66"/>
                </a:cubicBezTo>
                <a:close/>
                <a:moveTo>
                  <a:pt x="110" y="66"/>
                </a:moveTo>
                <a:cubicBezTo>
                  <a:pt x="110" y="90"/>
                  <a:pt x="91" y="110"/>
                  <a:pt x="66" y="110"/>
                </a:cubicBezTo>
                <a:cubicBezTo>
                  <a:pt x="42" y="110"/>
                  <a:pt x="23" y="90"/>
                  <a:pt x="23" y="66"/>
                </a:cubicBezTo>
                <a:cubicBezTo>
                  <a:pt x="23" y="42"/>
                  <a:pt x="42" y="22"/>
                  <a:pt x="66" y="22"/>
                </a:cubicBezTo>
                <a:cubicBezTo>
                  <a:pt x="91" y="22"/>
                  <a:pt x="110" y="42"/>
                  <a:pt x="110" y="66"/>
                </a:cubicBezTo>
                <a:close/>
                <a:moveTo>
                  <a:pt x="106" y="66"/>
                </a:moveTo>
                <a:cubicBezTo>
                  <a:pt x="106" y="44"/>
                  <a:pt x="88" y="26"/>
                  <a:pt x="66" y="26"/>
                </a:cubicBezTo>
                <a:cubicBezTo>
                  <a:pt x="45" y="26"/>
                  <a:pt x="27" y="44"/>
                  <a:pt x="27" y="66"/>
                </a:cubicBezTo>
                <a:cubicBezTo>
                  <a:pt x="27" y="88"/>
                  <a:pt x="45" y="106"/>
                  <a:pt x="66" y="106"/>
                </a:cubicBezTo>
                <a:cubicBezTo>
                  <a:pt x="88" y="106"/>
                  <a:pt x="106" y="88"/>
                  <a:pt x="106" y="66"/>
                </a:cubicBezTo>
                <a:close/>
                <a:moveTo>
                  <a:pt x="132" y="66"/>
                </a:moveTo>
                <a:cubicBezTo>
                  <a:pt x="132" y="102"/>
                  <a:pt x="103" y="132"/>
                  <a:pt x="66" y="132"/>
                </a:cubicBezTo>
                <a:cubicBezTo>
                  <a:pt x="30" y="132"/>
                  <a:pt x="0" y="102"/>
                  <a:pt x="0" y="66"/>
                </a:cubicBezTo>
                <a:cubicBezTo>
                  <a:pt x="0" y="30"/>
                  <a:pt x="30" y="0"/>
                  <a:pt x="66" y="0"/>
                </a:cubicBezTo>
                <a:cubicBezTo>
                  <a:pt x="103" y="0"/>
                  <a:pt x="132" y="30"/>
                  <a:pt x="132" y="66"/>
                </a:cubicBezTo>
                <a:close/>
                <a:moveTo>
                  <a:pt x="122" y="71"/>
                </a:moveTo>
                <a:cubicBezTo>
                  <a:pt x="122" y="71"/>
                  <a:pt x="122" y="71"/>
                  <a:pt x="121" y="71"/>
                </a:cubicBezTo>
                <a:cubicBezTo>
                  <a:pt x="121" y="71"/>
                  <a:pt x="121" y="71"/>
                  <a:pt x="121" y="71"/>
                </a:cubicBezTo>
                <a:cubicBezTo>
                  <a:pt x="120" y="71"/>
                  <a:pt x="119" y="70"/>
                  <a:pt x="119" y="68"/>
                </a:cubicBezTo>
                <a:cubicBezTo>
                  <a:pt x="119" y="68"/>
                  <a:pt x="119" y="67"/>
                  <a:pt x="119" y="66"/>
                </a:cubicBezTo>
                <a:cubicBezTo>
                  <a:pt x="119" y="65"/>
                  <a:pt x="120" y="64"/>
                  <a:pt x="121" y="64"/>
                </a:cubicBezTo>
                <a:cubicBezTo>
                  <a:pt x="122" y="64"/>
                  <a:pt x="122" y="64"/>
                  <a:pt x="122" y="64"/>
                </a:cubicBezTo>
                <a:cubicBezTo>
                  <a:pt x="122" y="62"/>
                  <a:pt x="122" y="61"/>
                  <a:pt x="122" y="60"/>
                </a:cubicBezTo>
                <a:cubicBezTo>
                  <a:pt x="122" y="60"/>
                  <a:pt x="122" y="60"/>
                  <a:pt x="121" y="60"/>
                </a:cubicBezTo>
                <a:cubicBezTo>
                  <a:pt x="121" y="60"/>
                  <a:pt x="121" y="60"/>
                  <a:pt x="121" y="60"/>
                </a:cubicBezTo>
                <a:cubicBezTo>
                  <a:pt x="120" y="60"/>
                  <a:pt x="119" y="59"/>
                  <a:pt x="118" y="58"/>
                </a:cubicBezTo>
                <a:cubicBezTo>
                  <a:pt x="118" y="57"/>
                  <a:pt x="118" y="56"/>
                  <a:pt x="118" y="56"/>
                </a:cubicBezTo>
                <a:cubicBezTo>
                  <a:pt x="118" y="54"/>
                  <a:pt x="118" y="53"/>
                  <a:pt x="120" y="53"/>
                </a:cubicBezTo>
                <a:cubicBezTo>
                  <a:pt x="120" y="53"/>
                  <a:pt x="121" y="53"/>
                  <a:pt x="121" y="53"/>
                </a:cubicBezTo>
                <a:cubicBezTo>
                  <a:pt x="120" y="51"/>
                  <a:pt x="120" y="49"/>
                  <a:pt x="119" y="47"/>
                </a:cubicBezTo>
                <a:cubicBezTo>
                  <a:pt x="119" y="48"/>
                  <a:pt x="119" y="48"/>
                  <a:pt x="118" y="48"/>
                </a:cubicBezTo>
                <a:cubicBezTo>
                  <a:pt x="118" y="48"/>
                  <a:pt x="118" y="48"/>
                  <a:pt x="117" y="48"/>
                </a:cubicBezTo>
                <a:cubicBezTo>
                  <a:pt x="117" y="48"/>
                  <a:pt x="116" y="47"/>
                  <a:pt x="115" y="46"/>
                </a:cubicBezTo>
                <a:cubicBezTo>
                  <a:pt x="115" y="46"/>
                  <a:pt x="115" y="45"/>
                  <a:pt x="114" y="44"/>
                </a:cubicBezTo>
                <a:cubicBezTo>
                  <a:pt x="114" y="43"/>
                  <a:pt x="114" y="42"/>
                  <a:pt x="115" y="41"/>
                </a:cubicBezTo>
                <a:cubicBezTo>
                  <a:pt x="116" y="41"/>
                  <a:pt x="116" y="41"/>
                  <a:pt x="117" y="41"/>
                </a:cubicBezTo>
                <a:cubicBezTo>
                  <a:pt x="116" y="39"/>
                  <a:pt x="115" y="38"/>
                  <a:pt x="114" y="36"/>
                </a:cubicBezTo>
                <a:cubicBezTo>
                  <a:pt x="114" y="36"/>
                  <a:pt x="113" y="37"/>
                  <a:pt x="113" y="37"/>
                </a:cubicBezTo>
                <a:cubicBezTo>
                  <a:pt x="113" y="37"/>
                  <a:pt x="112" y="37"/>
                  <a:pt x="112" y="37"/>
                </a:cubicBezTo>
                <a:cubicBezTo>
                  <a:pt x="111" y="37"/>
                  <a:pt x="110" y="37"/>
                  <a:pt x="110" y="36"/>
                </a:cubicBezTo>
                <a:cubicBezTo>
                  <a:pt x="109" y="35"/>
                  <a:pt x="109" y="35"/>
                  <a:pt x="108" y="34"/>
                </a:cubicBezTo>
                <a:cubicBezTo>
                  <a:pt x="107" y="33"/>
                  <a:pt x="108" y="32"/>
                  <a:pt x="109" y="31"/>
                </a:cubicBezTo>
                <a:cubicBezTo>
                  <a:pt x="109" y="30"/>
                  <a:pt x="109" y="30"/>
                  <a:pt x="110" y="30"/>
                </a:cubicBezTo>
                <a:cubicBezTo>
                  <a:pt x="108" y="29"/>
                  <a:pt x="107" y="27"/>
                  <a:pt x="106" y="26"/>
                </a:cubicBezTo>
                <a:cubicBezTo>
                  <a:pt x="106" y="26"/>
                  <a:pt x="106" y="27"/>
                  <a:pt x="105" y="27"/>
                </a:cubicBezTo>
                <a:cubicBezTo>
                  <a:pt x="105" y="28"/>
                  <a:pt x="104" y="28"/>
                  <a:pt x="103" y="28"/>
                </a:cubicBezTo>
                <a:cubicBezTo>
                  <a:pt x="103" y="28"/>
                  <a:pt x="102" y="28"/>
                  <a:pt x="102" y="27"/>
                </a:cubicBezTo>
                <a:cubicBezTo>
                  <a:pt x="101" y="27"/>
                  <a:pt x="101" y="26"/>
                  <a:pt x="100" y="26"/>
                </a:cubicBezTo>
                <a:cubicBezTo>
                  <a:pt x="99" y="25"/>
                  <a:pt x="99" y="23"/>
                  <a:pt x="100" y="22"/>
                </a:cubicBezTo>
                <a:cubicBezTo>
                  <a:pt x="100" y="22"/>
                  <a:pt x="100" y="22"/>
                  <a:pt x="101" y="22"/>
                </a:cubicBezTo>
                <a:cubicBezTo>
                  <a:pt x="99" y="20"/>
                  <a:pt x="98" y="19"/>
                  <a:pt x="96" y="18"/>
                </a:cubicBezTo>
                <a:cubicBezTo>
                  <a:pt x="96" y="19"/>
                  <a:pt x="96" y="19"/>
                  <a:pt x="96" y="19"/>
                </a:cubicBezTo>
                <a:cubicBezTo>
                  <a:pt x="95" y="20"/>
                  <a:pt x="94" y="21"/>
                  <a:pt x="93" y="21"/>
                </a:cubicBezTo>
                <a:cubicBezTo>
                  <a:pt x="93" y="21"/>
                  <a:pt x="93" y="20"/>
                  <a:pt x="92" y="20"/>
                </a:cubicBezTo>
                <a:cubicBezTo>
                  <a:pt x="92" y="20"/>
                  <a:pt x="91" y="20"/>
                  <a:pt x="90" y="19"/>
                </a:cubicBezTo>
                <a:cubicBezTo>
                  <a:pt x="89" y="19"/>
                  <a:pt x="88" y="17"/>
                  <a:pt x="89" y="16"/>
                </a:cubicBezTo>
                <a:cubicBezTo>
                  <a:pt x="89" y="16"/>
                  <a:pt x="89" y="15"/>
                  <a:pt x="90" y="15"/>
                </a:cubicBezTo>
                <a:cubicBezTo>
                  <a:pt x="88" y="14"/>
                  <a:pt x="86" y="14"/>
                  <a:pt x="85" y="13"/>
                </a:cubicBezTo>
                <a:cubicBezTo>
                  <a:pt x="85" y="13"/>
                  <a:pt x="85" y="14"/>
                  <a:pt x="84" y="14"/>
                </a:cubicBezTo>
                <a:cubicBezTo>
                  <a:pt x="84" y="15"/>
                  <a:pt x="83" y="16"/>
                  <a:pt x="82" y="16"/>
                </a:cubicBezTo>
                <a:cubicBezTo>
                  <a:pt x="82" y="16"/>
                  <a:pt x="82" y="16"/>
                  <a:pt x="81" y="16"/>
                </a:cubicBezTo>
                <a:cubicBezTo>
                  <a:pt x="81" y="15"/>
                  <a:pt x="80" y="15"/>
                  <a:pt x="79" y="15"/>
                </a:cubicBezTo>
                <a:cubicBezTo>
                  <a:pt x="78" y="15"/>
                  <a:pt x="77" y="13"/>
                  <a:pt x="77" y="12"/>
                </a:cubicBezTo>
                <a:cubicBezTo>
                  <a:pt x="77" y="12"/>
                  <a:pt x="78" y="11"/>
                  <a:pt x="78" y="11"/>
                </a:cubicBezTo>
                <a:cubicBezTo>
                  <a:pt x="76" y="11"/>
                  <a:pt x="74" y="10"/>
                  <a:pt x="72" y="10"/>
                </a:cubicBezTo>
                <a:cubicBezTo>
                  <a:pt x="72" y="11"/>
                  <a:pt x="72" y="11"/>
                  <a:pt x="72" y="11"/>
                </a:cubicBezTo>
                <a:cubicBezTo>
                  <a:pt x="72" y="13"/>
                  <a:pt x="71" y="14"/>
                  <a:pt x="70" y="14"/>
                </a:cubicBezTo>
                <a:cubicBezTo>
                  <a:pt x="70" y="14"/>
                  <a:pt x="70" y="14"/>
                  <a:pt x="70" y="14"/>
                </a:cubicBezTo>
                <a:cubicBezTo>
                  <a:pt x="69" y="14"/>
                  <a:pt x="68" y="14"/>
                  <a:pt x="67" y="14"/>
                </a:cubicBezTo>
                <a:cubicBezTo>
                  <a:pt x="66" y="13"/>
                  <a:pt x="65" y="12"/>
                  <a:pt x="65" y="11"/>
                </a:cubicBezTo>
                <a:cubicBezTo>
                  <a:pt x="65" y="11"/>
                  <a:pt x="65" y="10"/>
                  <a:pt x="65" y="10"/>
                </a:cubicBezTo>
                <a:cubicBezTo>
                  <a:pt x="63" y="10"/>
                  <a:pt x="61" y="10"/>
                  <a:pt x="60" y="10"/>
                </a:cubicBezTo>
                <a:cubicBezTo>
                  <a:pt x="60" y="11"/>
                  <a:pt x="60" y="11"/>
                  <a:pt x="60" y="11"/>
                </a:cubicBezTo>
                <a:cubicBezTo>
                  <a:pt x="60" y="13"/>
                  <a:pt x="59" y="14"/>
                  <a:pt x="58" y="14"/>
                </a:cubicBezTo>
                <a:cubicBezTo>
                  <a:pt x="57" y="14"/>
                  <a:pt x="56" y="14"/>
                  <a:pt x="56" y="15"/>
                </a:cubicBezTo>
                <a:cubicBezTo>
                  <a:pt x="55" y="15"/>
                  <a:pt x="55" y="15"/>
                  <a:pt x="55" y="15"/>
                </a:cubicBezTo>
                <a:cubicBezTo>
                  <a:pt x="54" y="15"/>
                  <a:pt x="53" y="14"/>
                  <a:pt x="53" y="13"/>
                </a:cubicBezTo>
                <a:cubicBezTo>
                  <a:pt x="53" y="12"/>
                  <a:pt x="53" y="12"/>
                  <a:pt x="53" y="12"/>
                </a:cubicBezTo>
                <a:cubicBezTo>
                  <a:pt x="51" y="12"/>
                  <a:pt x="49" y="13"/>
                  <a:pt x="47" y="13"/>
                </a:cubicBezTo>
                <a:cubicBezTo>
                  <a:pt x="48" y="14"/>
                  <a:pt x="48" y="14"/>
                  <a:pt x="48" y="14"/>
                </a:cubicBezTo>
                <a:cubicBezTo>
                  <a:pt x="48" y="15"/>
                  <a:pt x="48" y="17"/>
                  <a:pt x="47" y="17"/>
                </a:cubicBezTo>
                <a:cubicBezTo>
                  <a:pt x="46" y="18"/>
                  <a:pt x="45" y="18"/>
                  <a:pt x="44" y="18"/>
                </a:cubicBezTo>
                <a:cubicBezTo>
                  <a:pt x="44" y="18"/>
                  <a:pt x="44" y="19"/>
                  <a:pt x="43" y="19"/>
                </a:cubicBezTo>
                <a:cubicBezTo>
                  <a:pt x="42" y="19"/>
                  <a:pt x="42" y="18"/>
                  <a:pt x="41" y="17"/>
                </a:cubicBezTo>
                <a:cubicBezTo>
                  <a:pt x="41" y="17"/>
                  <a:pt x="41" y="16"/>
                  <a:pt x="41" y="16"/>
                </a:cubicBezTo>
                <a:cubicBezTo>
                  <a:pt x="39" y="17"/>
                  <a:pt x="38" y="18"/>
                  <a:pt x="36" y="19"/>
                </a:cubicBezTo>
                <a:cubicBezTo>
                  <a:pt x="36" y="19"/>
                  <a:pt x="37" y="19"/>
                  <a:pt x="37" y="20"/>
                </a:cubicBezTo>
                <a:cubicBezTo>
                  <a:pt x="38" y="21"/>
                  <a:pt x="37" y="22"/>
                  <a:pt x="36" y="23"/>
                </a:cubicBezTo>
                <a:cubicBezTo>
                  <a:pt x="36" y="23"/>
                  <a:pt x="35" y="24"/>
                  <a:pt x="34" y="24"/>
                </a:cubicBezTo>
                <a:cubicBezTo>
                  <a:pt x="34" y="25"/>
                  <a:pt x="33" y="25"/>
                  <a:pt x="33" y="25"/>
                </a:cubicBezTo>
                <a:cubicBezTo>
                  <a:pt x="32" y="25"/>
                  <a:pt x="31" y="25"/>
                  <a:pt x="31" y="24"/>
                </a:cubicBezTo>
                <a:cubicBezTo>
                  <a:pt x="31" y="24"/>
                  <a:pt x="31" y="23"/>
                  <a:pt x="30" y="23"/>
                </a:cubicBezTo>
                <a:cubicBezTo>
                  <a:pt x="29" y="24"/>
                  <a:pt x="28" y="26"/>
                  <a:pt x="26" y="27"/>
                </a:cubicBezTo>
                <a:cubicBezTo>
                  <a:pt x="27" y="27"/>
                  <a:pt x="27" y="27"/>
                  <a:pt x="27" y="27"/>
                </a:cubicBezTo>
                <a:cubicBezTo>
                  <a:pt x="28" y="28"/>
                  <a:pt x="28" y="30"/>
                  <a:pt x="27" y="31"/>
                </a:cubicBezTo>
                <a:cubicBezTo>
                  <a:pt x="27" y="31"/>
                  <a:pt x="26" y="32"/>
                  <a:pt x="26" y="33"/>
                </a:cubicBezTo>
                <a:cubicBezTo>
                  <a:pt x="25" y="33"/>
                  <a:pt x="25" y="34"/>
                  <a:pt x="24" y="34"/>
                </a:cubicBezTo>
                <a:cubicBezTo>
                  <a:pt x="23" y="34"/>
                  <a:pt x="23" y="33"/>
                  <a:pt x="22" y="33"/>
                </a:cubicBezTo>
                <a:cubicBezTo>
                  <a:pt x="22" y="33"/>
                  <a:pt x="22" y="32"/>
                  <a:pt x="22" y="32"/>
                </a:cubicBezTo>
                <a:cubicBezTo>
                  <a:pt x="21" y="34"/>
                  <a:pt x="20" y="35"/>
                  <a:pt x="19" y="37"/>
                </a:cubicBezTo>
                <a:cubicBezTo>
                  <a:pt x="19" y="37"/>
                  <a:pt x="19" y="37"/>
                  <a:pt x="20" y="37"/>
                </a:cubicBezTo>
                <a:cubicBezTo>
                  <a:pt x="21" y="38"/>
                  <a:pt x="21" y="39"/>
                  <a:pt x="21" y="40"/>
                </a:cubicBezTo>
                <a:cubicBezTo>
                  <a:pt x="20" y="41"/>
                  <a:pt x="20" y="42"/>
                  <a:pt x="19" y="43"/>
                </a:cubicBezTo>
                <a:cubicBezTo>
                  <a:pt x="19" y="43"/>
                  <a:pt x="18" y="44"/>
                  <a:pt x="17" y="44"/>
                </a:cubicBezTo>
                <a:cubicBezTo>
                  <a:pt x="17" y="44"/>
                  <a:pt x="16" y="44"/>
                  <a:pt x="16" y="44"/>
                </a:cubicBezTo>
                <a:cubicBezTo>
                  <a:pt x="16" y="43"/>
                  <a:pt x="16" y="43"/>
                  <a:pt x="15" y="43"/>
                </a:cubicBezTo>
                <a:cubicBezTo>
                  <a:pt x="15" y="45"/>
                  <a:pt x="14" y="46"/>
                  <a:pt x="13" y="48"/>
                </a:cubicBezTo>
                <a:cubicBezTo>
                  <a:pt x="14" y="48"/>
                  <a:pt x="14" y="48"/>
                  <a:pt x="14" y="48"/>
                </a:cubicBezTo>
                <a:cubicBezTo>
                  <a:pt x="16" y="49"/>
                  <a:pt x="16" y="50"/>
                  <a:pt x="16" y="51"/>
                </a:cubicBezTo>
                <a:cubicBezTo>
                  <a:pt x="16" y="52"/>
                  <a:pt x="16" y="53"/>
                  <a:pt x="15" y="54"/>
                </a:cubicBezTo>
                <a:cubicBezTo>
                  <a:pt x="15" y="55"/>
                  <a:pt x="14" y="56"/>
                  <a:pt x="13" y="56"/>
                </a:cubicBezTo>
                <a:cubicBezTo>
                  <a:pt x="13" y="56"/>
                  <a:pt x="13" y="56"/>
                  <a:pt x="12" y="55"/>
                </a:cubicBezTo>
                <a:cubicBezTo>
                  <a:pt x="12" y="55"/>
                  <a:pt x="12" y="55"/>
                  <a:pt x="11" y="55"/>
                </a:cubicBezTo>
                <a:cubicBezTo>
                  <a:pt x="11" y="57"/>
                  <a:pt x="11" y="59"/>
                  <a:pt x="11" y="61"/>
                </a:cubicBezTo>
                <a:cubicBezTo>
                  <a:pt x="11" y="60"/>
                  <a:pt x="11" y="60"/>
                  <a:pt x="12" y="60"/>
                </a:cubicBezTo>
                <a:cubicBezTo>
                  <a:pt x="13" y="60"/>
                  <a:pt x="14" y="62"/>
                  <a:pt x="14" y="63"/>
                </a:cubicBezTo>
                <a:cubicBezTo>
                  <a:pt x="14" y="64"/>
                  <a:pt x="14" y="65"/>
                  <a:pt x="14" y="65"/>
                </a:cubicBezTo>
                <a:cubicBezTo>
                  <a:pt x="14" y="67"/>
                  <a:pt x="13" y="68"/>
                  <a:pt x="11" y="68"/>
                </a:cubicBezTo>
                <a:cubicBezTo>
                  <a:pt x="11" y="68"/>
                  <a:pt x="11" y="68"/>
                  <a:pt x="11" y="68"/>
                </a:cubicBezTo>
                <a:cubicBezTo>
                  <a:pt x="11" y="68"/>
                  <a:pt x="11" y="68"/>
                  <a:pt x="10" y="68"/>
                </a:cubicBezTo>
                <a:cubicBezTo>
                  <a:pt x="10" y="69"/>
                  <a:pt x="11" y="71"/>
                  <a:pt x="11" y="73"/>
                </a:cubicBezTo>
                <a:cubicBezTo>
                  <a:pt x="11" y="73"/>
                  <a:pt x="11" y="73"/>
                  <a:pt x="12" y="73"/>
                </a:cubicBezTo>
                <a:cubicBezTo>
                  <a:pt x="13" y="73"/>
                  <a:pt x="14" y="73"/>
                  <a:pt x="15" y="75"/>
                </a:cubicBezTo>
                <a:cubicBezTo>
                  <a:pt x="15" y="76"/>
                  <a:pt x="15" y="76"/>
                  <a:pt x="15" y="77"/>
                </a:cubicBezTo>
                <a:cubicBezTo>
                  <a:pt x="15" y="78"/>
                  <a:pt x="15" y="80"/>
                  <a:pt x="13" y="80"/>
                </a:cubicBezTo>
                <a:cubicBezTo>
                  <a:pt x="13" y="80"/>
                  <a:pt x="13" y="80"/>
                  <a:pt x="13" y="80"/>
                </a:cubicBezTo>
                <a:cubicBezTo>
                  <a:pt x="13" y="80"/>
                  <a:pt x="12" y="80"/>
                  <a:pt x="12" y="80"/>
                </a:cubicBezTo>
                <a:cubicBezTo>
                  <a:pt x="13" y="82"/>
                  <a:pt x="13" y="84"/>
                  <a:pt x="14" y="85"/>
                </a:cubicBezTo>
                <a:cubicBezTo>
                  <a:pt x="14" y="85"/>
                  <a:pt x="14" y="85"/>
                  <a:pt x="15" y="85"/>
                </a:cubicBezTo>
                <a:cubicBezTo>
                  <a:pt x="16" y="84"/>
                  <a:pt x="17" y="85"/>
                  <a:pt x="18" y="86"/>
                </a:cubicBezTo>
                <a:cubicBezTo>
                  <a:pt x="18" y="87"/>
                  <a:pt x="19" y="88"/>
                  <a:pt x="19" y="88"/>
                </a:cubicBezTo>
                <a:cubicBezTo>
                  <a:pt x="19" y="90"/>
                  <a:pt x="19" y="91"/>
                  <a:pt x="18" y="92"/>
                </a:cubicBezTo>
                <a:cubicBezTo>
                  <a:pt x="17" y="92"/>
                  <a:pt x="17" y="92"/>
                  <a:pt x="17" y="92"/>
                </a:cubicBezTo>
                <a:cubicBezTo>
                  <a:pt x="18" y="93"/>
                  <a:pt x="18" y="95"/>
                  <a:pt x="20" y="97"/>
                </a:cubicBezTo>
                <a:cubicBezTo>
                  <a:pt x="20" y="96"/>
                  <a:pt x="20" y="96"/>
                  <a:pt x="20" y="96"/>
                </a:cubicBezTo>
                <a:cubicBezTo>
                  <a:pt x="21" y="95"/>
                  <a:pt x="23" y="95"/>
                  <a:pt x="24" y="96"/>
                </a:cubicBezTo>
                <a:cubicBezTo>
                  <a:pt x="24" y="97"/>
                  <a:pt x="25" y="98"/>
                  <a:pt x="25" y="98"/>
                </a:cubicBezTo>
                <a:cubicBezTo>
                  <a:pt x="26" y="99"/>
                  <a:pt x="26" y="101"/>
                  <a:pt x="25" y="102"/>
                </a:cubicBezTo>
                <a:cubicBezTo>
                  <a:pt x="24" y="102"/>
                  <a:pt x="24" y="102"/>
                  <a:pt x="24" y="102"/>
                </a:cubicBezTo>
                <a:cubicBezTo>
                  <a:pt x="25" y="104"/>
                  <a:pt x="26" y="105"/>
                  <a:pt x="28" y="106"/>
                </a:cubicBezTo>
                <a:cubicBezTo>
                  <a:pt x="28" y="106"/>
                  <a:pt x="28" y="106"/>
                  <a:pt x="28" y="105"/>
                </a:cubicBezTo>
                <a:cubicBezTo>
                  <a:pt x="29" y="104"/>
                  <a:pt x="31" y="104"/>
                  <a:pt x="32" y="105"/>
                </a:cubicBezTo>
                <a:cubicBezTo>
                  <a:pt x="32" y="106"/>
                  <a:pt x="33" y="106"/>
                  <a:pt x="33" y="107"/>
                </a:cubicBezTo>
                <a:cubicBezTo>
                  <a:pt x="34" y="108"/>
                  <a:pt x="35" y="109"/>
                  <a:pt x="34" y="110"/>
                </a:cubicBezTo>
                <a:cubicBezTo>
                  <a:pt x="33" y="111"/>
                  <a:pt x="33" y="111"/>
                  <a:pt x="33" y="111"/>
                </a:cubicBezTo>
                <a:cubicBezTo>
                  <a:pt x="34" y="112"/>
                  <a:pt x="36" y="113"/>
                  <a:pt x="38" y="114"/>
                </a:cubicBezTo>
                <a:cubicBezTo>
                  <a:pt x="38" y="114"/>
                  <a:pt x="38" y="113"/>
                  <a:pt x="38" y="113"/>
                </a:cubicBezTo>
                <a:cubicBezTo>
                  <a:pt x="38" y="112"/>
                  <a:pt x="40" y="111"/>
                  <a:pt x="41" y="112"/>
                </a:cubicBezTo>
                <a:cubicBezTo>
                  <a:pt x="42" y="112"/>
                  <a:pt x="43" y="113"/>
                  <a:pt x="43" y="113"/>
                </a:cubicBezTo>
                <a:cubicBezTo>
                  <a:pt x="45" y="114"/>
                  <a:pt x="45" y="115"/>
                  <a:pt x="44" y="116"/>
                </a:cubicBezTo>
                <a:cubicBezTo>
                  <a:pt x="44" y="117"/>
                  <a:pt x="44" y="117"/>
                  <a:pt x="44" y="117"/>
                </a:cubicBezTo>
                <a:cubicBezTo>
                  <a:pt x="45" y="118"/>
                  <a:pt x="47" y="119"/>
                  <a:pt x="49" y="119"/>
                </a:cubicBezTo>
                <a:cubicBezTo>
                  <a:pt x="49" y="119"/>
                  <a:pt x="49" y="119"/>
                  <a:pt x="49" y="118"/>
                </a:cubicBezTo>
                <a:cubicBezTo>
                  <a:pt x="49" y="117"/>
                  <a:pt x="51" y="116"/>
                  <a:pt x="52" y="117"/>
                </a:cubicBezTo>
                <a:cubicBezTo>
                  <a:pt x="53" y="117"/>
                  <a:pt x="54" y="117"/>
                  <a:pt x="54" y="117"/>
                </a:cubicBezTo>
                <a:cubicBezTo>
                  <a:pt x="56" y="117"/>
                  <a:pt x="57" y="119"/>
                  <a:pt x="56" y="120"/>
                </a:cubicBezTo>
                <a:cubicBezTo>
                  <a:pt x="56" y="120"/>
                  <a:pt x="56" y="121"/>
                  <a:pt x="56" y="121"/>
                </a:cubicBezTo>
                <a:cubicBezTo>
                  <a:pt x="58" y="121"/>
                  <a:pt x="59" y="122"/>
                  <a:pt x="61" y="122"/>
                </a:cubicBezTo>
                <a:cubicBezTo>
                  <a:pt x="61" y="122"/>
                  <a:pt x="61" y="121"/>
                  <a:pt x="61" y="121"/>
                </a:cubicBezTo>
                <a:cubicBezTo>
                  <a:pt x="61" y="119"/>
                  <a:pt x="62" y="118"/>
                  <a:pt x="64" y="118"/>
                </a:cubicBezTo>
                <a:cubicBezTo>
                  <a:pt x="65" y="118"/>
                  <a:pt x="65" y="118"/>
                  <a:pt x="66" y="118"/>
                </a:cubicBezTo>
                <a:cubicBezTo>
                  <a:pt x="67" y="119"/>
                  <a:pt x="69" y="120"/>
                  <a:pt x="69" y="121"/>
                </a:cubicBezTo>
                <a:cubicBezTo>
                  <a:pt x="69" y="121"/>
                  <a:pt x="68" y="122"/>
                  <a:pt x="68" y="122"/>
                </a:cubicBezTo>
                <a:cubicBezTo>
                  <a:pt x="70" y="122"/>
                  <a:pt x="72" y="122"/>
                  <a:pt x="74" y="122"/>
                </a:cubicBezTo>
                <a:cubicBezTo>
                  <a:pt x="74" y="121"/>
                  <a:pt x="74" y="121"/>
                  <a:pt x="74" y="121"/>
                </a:cubicBezTo>
                <a:cubicBezTo>
                  <a:pt x="73" y="119"/>
                  <a:pt x="74" y="118"/>
                  <a:pt x="76" y="118"/>
                </a:cubicBezTo>
                <a:cubicBezTo>
                  <a:pt x="76" y="118"/>
                  <a:pt x="77" y="117"/>
                  <a:pt x="78" y="117"/>
                </a:cubicBezTo>
                <a:cubicBezTo>
                  <a:pt x="79" y="117"/>
                  <a:pt x="81" y="118"/>
                  <a:pt x="81" y="119"/>
                </a:cubicBezTo>
                <a:cubicBezTo>
                  <a:pt x="81" y="119"/>
                  <a:pt x="81" y="120"/>
                  <a:pt x="81" y="120"/>
                </a:cubicBezTo>
                <a:cubicBezTo>
                  <a:pt x="83" y="120"/>
                  <a:pt x="84" y="119"/>
                  <a:pt x="86" y="118"/>
                </a:cubicBezTo>
                <a:cubicBezTo>
                  <a:pt x="86" y="118"/>
                  <a:pt x="86" y="118"/>
                  <a:pt x="86" y="118"/>
                </a:cubicBezTo>
                <a:cubicBezTo>
                  <a:pt x="85" y="116"/>
                  <a:pt x="86" y="115"/>
                  <a:pt x="87" y="114"/>
                </a:cubicBezTo>
                <a:cubicBezTo>
                  <a:pt x="88" y="114"/>
                  <a:pt x="88" y="114"/>
                  <a:pt x="89" y="113"/>
                </a:cubicBezTo>
                <a:cubicBezTo>
                  <a:pt x="90" y="113"/>
                  <a:pt x="92" y="113"/>
                  <a:pt x="92" y="115"/>
                </a:cubicBezTo>
                <a:cubicBezTo>
                  <a:pt x="92" y="115"/>
                  <a:pt x="93" y="115"/>
                  <a:pt x="93" y="116"/>
                </a:cubicBezTo>
                <a:cubicBezTo>
                  <a:pt x="94" y="115"/>
                  <a:pt x="96" y="114"/>
                  <a:pt x="97" y="113"/>
                </a:cubicBezTo>
                <a:cubicBezTo>
                  <a:pt x="97" y="113"/>
                  <a:pt x="97" y="112"/>
                  <a:pt x="97" y="112"/>
                </a:cubicBezTo>
                <a:cubicBezTo>
                  <a:pt x="96" y="111"/>
                  <a:pt x="96" y="109"/>
                  <a:pt x="97" y="109"/>
                </a:cubicBezTo>
                <a:cubicBezTo>
                  <a:pt x="98" y="108"/>
                  <a:pt x="98" y="108"/>
                  <a:pt x="99" y="107"/>
                </a:cubicBezTo>
                <a:cubicBezTo>
                  <a:pt x="100" y="106"/>
                  <a:pt x="102" y="107"/>
                  <a:pt x="103" y="108"/>
                </a:cubicBezTo>
                <a:cubicBezTo>
                  <a:pt x="103" y="108"/>
                  <a:pt x="103" y="108"/>
                  <a:pt x="103" y="108"/>
                </a:cubicBezTo>
                <a:cubicBezTo>
                  <a:pt x="104" y="107"/>
                  <a:pt x="106" y="106"/>
                  <a:pt x="107" y="105"/>
                </a:cubicBezTo>
                <a:cubicBezTo>
                  <a:pt x="107" y="105"/>
                  <a:pt x="106" y="104"/>
                  <a:pt x="106" y="104"/>
                </a:cubicBezTo>
                <a:cubicBezTo>
                  <a:pt x="105" y="103"/>
                  <a:pt x="105" y="102"/>
                  <a:pt x="106" y="101"/>
                </a:cubicBezTo>
                <a:cubicBezTo>
                  <a:pt x="106" y="100"/>
                  <a:pt x="107" y="99"/>
                  <a:pt x="107" y="99"/>
                </a:cubicBezTo>
                <a:cubicBezTo>
                  <a:pt x="108" y="98"/>
                  <a:pt x="110" y="98"/>
                  <a:pt x="111" y="98"/>
                </a:cubicBezTo>
                <a:cubicBezTo>
                  <a:pt x="111" y="99"/>
                  <a:pt x="111" y="99"/>
                  <a:pt x="112" y="99"/>
                </a:cubicBezTo>
                <a:cubicBezTo>
                  <a:pt x="113" y="98"/>
                  <a:pt x="114" y="96"/>
                  <a:pt x="115" y="95"/>
                </a:cubicBezTo>
                <a:cubicBezTo>
                  <a:pt x="114" y="95"/>
                  <a:pt x="114" y="95"/>
                  <a:pt x="114" y="94"/>
                </a:cubicBezTo>
                <a:cubicBezTo>
                  <a:pt x="112" y="94"/>
                  <a:pt x="112" y="92"/>
                  <a:pt x="113" y="91"/>
                </a:cubicBezTo>
                <a:cubicBezTo>
                  <a:pt x="113" y="90"/>
                  <a:pt x="113" y="90"/>
                  <a:pt x="114" y="89"/>
                </a:cubicBezTo>
                <a:cubicBezTo>
                  <a:pt x="114" y="88"/>
                  <a:pt x="116" y="87"/>
                  <a:pt x="117" y="88"/>
                </a:cubicBezTo>
                <a:cubicBezTo>
                  <a:pt x="117" y="88"/>
                  <a:pt x="118" y="88"/>
                  <a:pt x="118" y="88"/>
                </a:cubicBezTo>
                <a:cubicBezTo>
                  <a:pt x="119" y="87"/>
                  <a:pt x="119" y="85"/>
                  <a:pt x="120" y="83"/>
                </a:cubicBezTo>
                <a:cubicBezTo>
                  <a:pt x="120" y="83"/>
                  <a:pt x="120" y="83"/>
                  <a:pt x="119" y="83"/>
                </a:cubicBezTo>
                <a:cubicBezTo>
                  <a:pt x="119" y="83"/>
                  <a:pt x="119" y="83"/>
                  <a:pt x="119" y="83"/>
                </a:cubicBezTo>
                <a:cubicBezTo>
                  <a:pt x="117" y="83"/>
                  <a:pt x="117" y="81"/>
                  <a:pt x="117" y="80"/>
                </a:cubicBezTo>
                <a:cubicBezTo>
                  <a:pt x="117" y="79"/>
                  <a:pt x="117" y="78"/>
                  <a:pt x="118" y="78"/>
                </a:cubicBezTo>
                <a:cubicBezTo>
                  <a:pt x="118" y="76"/>
                  <a:pt x="119" y="76"/>
                  <a:pt x="121" y="76"/>
                </a:cubicBezTo>
                <a:cubicBezTo>
                  <a:pt x="121" y="76"/>
                  <a:pt x="121" y="76"/>
                  <a:pt x="122" y="76"/>
                </a:cubicBezTo>
                <a:cubicBezTo>
                  <a:pt x="122" y="75"/>
                  <a:pt x="122" y="73"/>
                  <a:pt x="122" y="7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0" name="Oval 10"/>
          <p:cNvSpPr>
            <a:spLocks noChangeArrowheads="1"/>
          </p:cNvSpPr>
          <p:nvPr/>
        </p:nvSpPr>
        <p:spPr bwMode="auto">
          <a:xfrm>
            <a:off x="334742" y="2348992"/>
            <a:ext cx="758825" cy="758825"/>
          </a:xfrm>
          <a:prstGeom prst="ellipse">
            <a:avLst/>
          </a:prstGeom>
          <a:solidFill>
            <a:srgbClr val="D795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1" name="Freeform 171"/>
          <p:cNvSpPr>
            <a:spLocks noEditPoints="1"/>
          </p:cNvSpPr>
          <p:nvPr/>
        </p:nvSpPr>
        <p:spPr bwMode="auto">
          <a:xfrm>
            <a:off x="506192" y="2506155"/>
            <a:ext cx="417512" cy="417513"/>
          </a:xfrm>
          <a:custGeom>
            <a:avLst/>
            <a:gdLst>
              <a:gd name="T0" fmla="*/ 82 w 132"/>
              <a:gd name="T1" fmla="*/ 55 h 132"/>
              <a:gd name="T2" fmla="*/ 73 w 132"/>
              <a:gd name="T3" fmla="*/ 50 h 132"/>
              <a:gd name="T4" fmla="*/ 68 w 132"/>
              <a:gd name="T5" fmla="*/ 50 h 132"/>
              <a:gd name="T6" fmla="*/ 64 w 132"/>
              <a:gd name="T7" fmla="*/ 52 h 132"/>
              <a:gd name="T8" fmla="*/ 62 w 132"/>
              <a:gd name="T9" fmla="*/ 54 h 132"/>
              <a:gd name="T10" fmla="*/ 59 w 132"/>
              <a:gd name="T11" fmla="*/ 58 h 132"/>
              <a:gd name="T12" fmla="*/ 58 w 132"/>
              <a:gd name="T13" fmla="*/ 66 h 132"/>
              <a:gd name="T14" fmla="*/ 59 w 132"/>
              <a:gd name="T15" fmla="*/ 74 h 132"/>
              <a:gd name="T16" fmla="*/ 62 w 132"/>
              <a:gd name="T17" fmla="*/ 78 h 132"/>
              <a:gd name="T18" fmla="*/ 65 w 132"/>
              <a:gd name="T19" fmla="*/ 80 h 132"/>
              <a:gd name="T20" fmla="*/ 70 w 132"/>
              <a:gd name="T21" fmla="*/ 81 h 132"/>
              <a:gd name="T22" fmla="*/ 68 w 132"/>
              <a:gd name="T23" fmla="*/ 89 h 132"/>
              <a:gd name="T24" fmla="*/ 44 w 132"/>
              <a:gd name="T25" fmla="*/ 68 h 132"/>
              <a:gd name="T26" fmla="*/ 46 w 132"/>
              <a:gd name="T27" fmla="*/ 67 h 132"/>
              <a:gd name="T28" fmla="*/ 44 w 132"/>
              <a:gd name="T29" fmla="*/ 58 h 132"/>
              <a:gd name="T30" fmla="*/ 66 w 132"/>
              <a:gd name="T31" fmla="*/ 110 h 132"/>
              <a:gd name="T32" fmla="*/ 66 w 132"/>
              <a:gd name="T33" fmla="*/ 26 h 132"/>
              <a:gd name="T34" fmla="*/ 66 w 132"/>
              <a:gd name="T35" fmla="*/ 132 h 132"/>
              <a:gd name="T36" fmla="*/ 121 w 132"/>
              <a:gd name="T37" fmla="*/ 71 h 132"/>
              <a:gd name="T38" fmla="*/ 122 w 132"/>
              <a:gd name="T39" fmla="*/ 64 h 132"/>
              <a:gd name="T40" fmla="*/ 118 w 132"/>
              <a:gd name="T41" fmla="*/ 56 h 132"/>
              <a:gd name="T42" fmla="*/ 117 w 132"/>
              <a:gd name="T43" fmla="*/ 48 h 132"/>
              <a:gd name="T44" fmla="*/ 114 w 132"/>
              <a:gd name="T45" fmla="*/ 36 h 132"/>
              <a:gd name="T46" fmla="*/ 108 w 132"/>
              <a:gd name="T47" fmla="*/ 31 h 132"/>
              <a:gd name="T48" fmla="*/ 102 w 132"/>
              <a:gd name="T49" fmla="*/ 27 h 132"/>
              <a:gd name="T50" fmla="*/ 95 w 132"/>
              <a:gd name="T51" fmla="*/ 19 h 132"/>
              <a:gd name="T52" fmla="*/ 90 w 132"/>
              <a:gd name="T53" fmla="*/ 15 h 132"/>
              <a:gd name="T54" fmla="*/ 79 w 132"/>
              <a:gd name="T55" fmla="*/ 15 h 132"/>
              <a:gd name="T56" fmla="*/ 70 w 132"/>
              <a:gd name="T57" fmla="*/ 14 h 132"/>
              <a:gd name="T58" fmla="*/ 59 w 132"/>
              <a:gd name="T59" fmla="*/ 10 h 132"/>
              <a:gd name="T60" fmla="*/ 53 w 132"/>
              <a:gd name="T61" fmla="*/ 13 h 132"/>
              <a:gd name="T62" fmla="*/ 44 w 132"/>
              <a:gd name="T63" fmla="*/ 18 h 132"/>
              <a:gd name="T64" fmla="*/ 37 w 132"/>
              <a:gd name="T65" fmla="*/ 20 h 132"/>
              <a:gd name="T66" fmla="*/ 30 w 132"/>
              <a:gd name="T67" fmla="*/ 23 h 132"/>
              <a:gd name="T68" fmla="*/ 24 w 132"/>
              <a:gd name="T69" fmla="*/ 34 h 132"/>
              <a:gd name="T70" fmla="*/ 20 w 132"/>
              <a:gd name="T71" fmla="*/ 40 h 132"/>
              <a:gd name="T72" fmla="*/ 13 w 132"/>
              <a:gd name="T73" fmla="*/ 48 h 132"/>
              <a:gd name="T74" fmla="*/ 12 w 132"/>
              <a:gd name="T75" fmla="*/ 55 h 132"/>
              <a:gd name="T76" fmla="*/ 14 w 132"/>
              <a:gd name="T77" fmla="*/ 65 h 132"/>
              <a:gd name="T78" fmla="*/ 12 w 132"/>
              <a:gd name="T79" fmla="*/ 73 h 132"/>
              <a:gd name="T80" fmla="*/ 12 w 132"/>
              <a:gd name="T81" fmla="*/ 80 h 132"/>
              <a:gd name="T82" fmla="*/ 17 w 132"/>
              <a:gd name="T83" fmla="*/ 92 h 132"/>
              <a:gd name="T84" fmla="*/ 25 w 132"/>
              <a:gd name="T85" fmla="*/ 98 h 132"/>
              <a:gd name="T86" fmla="*/ 31 w 132"/>
              <a:gd name="T87" fmla="*/ 105 h 132"/>
              <a:gd name="T88" fmla="*/ 38 w 132"/>
              <a:gd name="T89" fmla="*/ 113 h 132"/>
              <a:gd name="T90" fmla="*/ 49 w 132"/>
              <a:gd name="T91" fmla="*/ 119 h 132"/>
              <a:gd name="T92" fmla="*/ 56 w 132"/>
              <a:gd name="T93" fmla="*/ 121 h 132"/>
              <a:gd name="T94" fmla="*/ 68 w 132"/>
              <a:gd name="T95" fmla="*/ 121 h 132"/>
              <a:gd name="T96" fmla="*/ 78 w 132"/>
              <a:gd name="T97" fmla="*/ 117 h 132"/>
              <a:gd name="T98" fmla="*/ 87 w 132"/>
              <a:gd name="T99" fmla="*/ 114 h 132"/>
              <a:gd name="T100" fmla="*/ 96 w 132"/>
              <a:gd name="T101" fmla="*/ 112 h 132"/>
              <a:gd name="T102" fmla="*/ 107 w 132"/>
              <a:gd name="T103" fmla="*/ 105 h 132"/>
              <a:gd name="T104" fmla="*/ 111 w 132"/>
              <a:gd name="T105" fmla="*/ 99 h 132"/>
              <a:gd name="T106" fmla="*/ 117 w 132"/>
              <a:gd name="T107" fmla="*/ 88 h 132"/>
              <a:gd name="T108" fmla="*/ 117 w 132"/>
              <a:gd name="T109" fmla="*/ 8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2" h="132">
                <a:moveTo>
                  <a:pt x="68" y="41"/>
                </a:moveTo>
                <a:cubicBezTo>
                  <a:pt x="73" y="41"/>
                  <a:pt x="78" y="42"/>
                  <a:pt x="82" y="44"/>
                </a:cubicBezTo>
                <a:cubicBezTo>
                  <a:pt x="82" y="45"/>
                  <a:pt x="82" y="45"/>
                  <a:pt x="82" y="45"/>
                </a:cubicBezTo>
                <a:cubicBezTo>
                  <a:pt x="82" y="50"/>
                  <a:pt x="82" y="50"/>
                  <a:pt x="82" y="50"/>
                </a:cubicBezTo>
                <a:cubicBezTo>
                  <a:pt x="82" y="55"/>
                  <a:pt x="82" y="55"/>
                  <a:pt x="82" y="55"/>
                </a:cubicBezTo>
                <a:cubicBezTo>
                  <a:pt x="81" y="55"/>
                  <a:pt x="81" y="55"/>
                  <a:pt x="81" y="55"/>
                </a:cubicBezTo>
                <a:cubicBezTo>
                  <a:pt x="79" y="53"/>
                  <a:pt x="76" y="51"/>
                  <a:pt x="74" y="51"/>
                </a:cubicBezTo>
                <a:cubicBezTo>
                  <a:pt x="74" y="51"/>
                  <a:pt x="74" y="51"/>
                  <a:pt x="74" y="51"/>
                </a:cubicBezTo>
                <a:cubicBezTo>
                  <a:pt x="73" y="51"/>
                  <a:pt x="73" y="50"/>
                  <a:pt x="73" y="50"/>
                </a:cubicBezTo>
                <a:cubicBezTo>
                  <a:pt x="73" y="50"/>
                  <a:pt x="73" y="50"/>
                  <a:pt x="73" y="50"/>
                </a:cubicBezTo>
                <a:cubicBezTo>
                  <a:pt x="72" y="50"/>
                  <a:pt x="72" y="50"/>
                  <a:pt x="72" y="50"/>
                </a:cubicBezTo>
                <a:cubicBezTo>
                  <a:pt x="72" y="50"/>
                  <a:pt x="71" y="50"/>
                  <a:pt x="71" y="50"/>
                </a:cubicBezTo>
                <a:cubicBezTo>
                  <a:pt x="71" y="50"/>
                  <a:pt x="71" y="50"/>
                  <a:pt x="70" y="50"/>
                </a:cubicBezTo>
                <a:cubicBezTo>
                  <a:pt x="70" y="50"/>
                  <a:pt x="69" y="50"/>
                  <a:pt x="69" y="50"/>
                </a:cubicBezTo>
                <a:cubicBezTo>
                  <a:pt x="69" y="50"/>
                  <a:pt x="68" y="50"/>
                  <a:pt x="68" y="50"/>
                </a:cubicBezTo>
                <a:cubicBezTo>
                  <a:pt x="68" y="50"/>
                  <a:pt x="67" y="50"/>
                  <a:pt x="67" y="50"/>
                </a:cubicBezTo>
                <a:cubicBezTo>
                  <a:pt x="67" y="50"/>
                  <a:pt x="67" y="50"/>
                  <a:pt x="67" y="50"/>
                </a:cubicBezTo>
                <a:cubicBezTo>
                  <a:pt x="66" y="51"/>
                  <a:pt x="66" y="51"/>
                  <a:pt x="65" y="51"/>
                </a:cubicBezTo>
                <a:cubicBezTo>
                  <a:pt x="65" y="51"/>
                  <a:pt x="65" y="51"/>
                  <a:pt x="65" y="51"/>
                </a:cubicBezTo>
                <a:cubicBezTo>
                  <a:pt x="65" y="51"/>
                  <a:pt x="64" y="51"/>
                  <a:pt x="64" y="52"/>
                </a:cubicBezTo>
                <a:cubicBezTo>
                  <a:pt x="64" y="52"/>
                  <a:pt x="64" y="52"/>
                  <a:pt x="64" y="52"/>
                </a:cubicBezTo>
                <a:cubicBezTo>
                  <a:pt x="63" y="52"/>
                  <a:pt x="63" y="52"/>
                  <a:pt x="63" y="52"/>
                </a:cubicBezTo>
                <a:cubicBezTo>
                  <a:pt x="63" y="52"/>
                  <a:pt x="63" y="52"/>
                  <a:pt x="63" y="52"/>
                </a:cubicBezTo>
                <a:cubicBezTo>
                  <a:pt x="62" y="53"/>
                  <a:pt x="62" y="53"/>
                  <a:pt x="62" y="53"/>
                </a:cubicBezTo>
                <a:cubicBezTo>
                  <a:pt x="62" y="53"/>
                  <a:pt x="62" y="54"/>
                  <a:pt x="62" y="54"/>
                </a:cubicBezTo>
                <a:cubicBezTo>
                  <a:pt x="61" y="54"/>
                  <a:pt x="61" y="54"/>
                  <a:pt x="61" y="55"/>
                </a:cubicBezTo>
                <a:cubicBezTo>
                  <a:pt x="61" y="55"/>
                  <a:pt x="61" y="55"/>
                  <a:pt x="61" y="55"/>
                </a:cubicBezTo>
                <a:cubicBezTo>
                  <a:pt x="60" y="55"/>
                  <a:pt x="60" y="56"/>
                  <a:pt x="60" y="56"/>
                </a:cubicBezTo>
                <a:cubicBezTo>
                  <a:pt x="59" y="57"/>
                  <a:pt x="59" y="57"/>
                  <a:pt x="59" y="58"/>
                </a:cubicBezTo>
                <a:cubicBezTo>
                  <a:pt x="59" y="58"/>
                  <a:pt x="59" y="58"/>
                  <a:pt x="59" y="58"/>
                </a:cubicBezTo>
                <a:cubicBezTo>
                  <a:pt x="75" y="58"/>
                  <a:pt x="75" y="58"/>
                  <a:pt x="75" y="58"/>
                </a:cubicBezTo>
                <a:cubicBezTo>
                  <a:pt x="74" y="64"/>
                  <a:pt x="74" y="64"/>
                  <a:pt x="74" y="64"/>
                </a:cubicBezTo>
                <a:cubicBezTo>
                  <a:pt x="58" y="64"/>
                  <a:pt x="58" y="64"/>
                  <a:pt x="58" y="64"/>
                </a:cubicBezTo>
                <a:cubicBezTo>
                  <a:pt x="58" y="64"/>
                  <a:pt x="58" y="65"/>
                  <a:pt x="58" y="65"/>
                </a:cubicBezTo>
                <a:cubicBezTo>
                  <a:pt x="58" y="66"/>
                  <a:pt x="58" y="66"/>
                  <a:pt x="58" y="66"/>
                </a:cubicBezTo>
                <a:cubicBezTo>
                  <a:pt x="58" y="67"/>
                  <a:pt x="58" y="67"/>
                  <a:pt x="58" y="68"/>
                </a:cubicBezTo>
                <a:cubicBezTo>
                  <a:pt x="73" y="68"/>
                  <a:pt x="73" y="68"/>
                  <a:pt x="73" y="68"/>
                </a:cubicBezTo>
                <a:cubicBezTo>
                  <a:pt x="73" y="69"/>
                  <a:pt x="73" y="69"/>
                  <a:pt x="73" y="69"/>
                </a:cubicBezTo>
                <a:cubicBezTo>
                  <a:pt x="72" y="74"/>
                  <a:pt x="72" y="74"/>
                  <a:pt x="72" y="74"/>
                </a:cubicBezTo>
                <a:cubicBezTo>
                  <a:pt x="59" y="74"/>
                  <a:pt x="59" y="74"/>
                  <a:pt x="59" y="74"/>
                </a:cubicBezTo>
                <a:cubicBezTo>
                  <a:pt x="60" y="74"/>
                  <a:pt x="60" y="75"/>
                  <a:pt x="60" y="75"/>
                </a:cubicBezTo>
                <a:cubicBezTo>
                  <a:pt x="60" y="75"/>
                  <a:pt x="60" y="76"/>
                  <a:pt x="60" y="76"/>
                </a:cubicBezTo>
                <a:cubicBezTo>
                  <a:pt x="61" y="76"/>
                  <a:pt x="61" y="76"/>
                  <a:pt x="61" y="76"/>
                </a:cubicBezTo>
                <a:cubicBezTo>
                  <a:pt x="61" y="77"/>
                  <a:pt x="61" y="77"/>
                  <a:pt x="61" y="77"/>
                </a:cubicBezTo>
                <a:cubicBezTo>
                  <a:pt x="62" y="77"/>
                  <a:pt x="62" y="77"/>
                  <a:pt x="62" y="78"/>
                </a:cubicBezTo>
                <a:cubicBezTo>
                  <a:pt x="62" y="78"/>
                  <a:pt x="62" y="78"/>
                  <a:pt x="63" y="78"/>
                </a:cubicBezTo>
                <a:cubicBezTo>
                  <a:pt x="63" y="78"/>
                  <a:pt x="63" y="79"/>
                  <a:pt x="63" y="79"/>
                </a:cubicBezTo>
                <a:cubicBezTo>
                  <a:pt x="63" y="79"/>
                  <a:pt x="64" y="79"/>
                  <a:pt x="64" y="79"/>
                </a:cubicBezTo>
                <a:cubicBezTo>
                  <a:pt x="64" y="79"/>
                  <a:pt x="64" y="79"/>
                  <a:pt x="65" y="80"/>
                </a:cubicBezTo>
                <a:cubicBezTo>
                  <a:pt x="65" y="80"/>
                  <a:pt x="65" y="80"/>
                  <a:pt x="65" y="80"/>
                </a:cubicBezTo>
                <a:cubicBezTo>
                  <a:pt x="66" y="80"/>
                  <a:pt x="66" y="80"/>
                  <a:pt x="66" y="80"/>
                </a:cubicBezTo>
                <a:cubicBezTo>
                  <a:pt x="66" y="80"/>
                  <a:pt x="67" y="80"/>
                  <a:pt x="67" y="80"/>
                </a:cubicBezTo>
                <a:cubicBezTo>
                  <a:pt x="67" y="80"/>
                  <a:pt x="68" y="80"/>
                  <a:pt x="68" y="81"/>
                </a:cubicBezTo>
                <a:cubicBezTo>
                  <a:pt x="68" y="81"/>
                  <a:pt x="68" y="81"/>
                  <a:pt x="68" y="81"/>
                </a:cubicBezTo>
                <a:cubicBezTo>
                  <a:pt x="69" y="81"/>
                  <a:pt x="70" y="81"/>
                  <a:pt x="70" y="81"/>
                </a:cubicBezTo>
                <a:cubicBezTo>
                  <a:pt x="73" y="81"/>
                  <a:pt x="77" y="79"/>
                  <a:pt x="81" y="76"/>
                </a:cubicBezTo>
                <a:cubicBezTo>
                  <a:pt x="82" y="76"/>
                  <a:pt x="82" y="76"/>
                  <a:pt x="82" y="76"/>
                </a:cubicBezTo>
                <a:cubicBezTo>
                  <a:pt x="82" y="77"/>
                  <a:pt x="82" y="77"/>
                  <a:pt x="82" y="77"/>
                </a:cubicBezTo>
                <a:cubicBezTo>
                  <a:pt x="82" y="86"/>
                  <a:pt x="82" y="86"/>
                  <a:pt x="82" y="86"/>
                </a:cubicBezTo>
                <a:cubicBezTo>
                  <a:pt x="78" y="88"/>
                  <a:pt x="73" y="89"/>
                  <a:pt x="68" y="89"/>
                </a:cubicBezTo>
                <a:cubicBezTo>
                  <a:pt x="63" y="89"/>
                  <a:pt x="58" y="88"/>
                  <a:pt x="54" y="85"/>
                </a:cubicBezTo>
                <a:cubicBezTo>
                  <a:pt x="50" y="82"/>
                  <a:pt x="48" y="79"/>
                  <a:pt x="47" y="74"/>
                </a:cubicBezTo>
                <a:cubicBezTo>
                  <a:pt x="43" y="74"/>
                  <a:pt x="43" y="74"/>
                  <a:pt x="43" y="74"/>
                </a:cubicBezTo>
                <a:cubicBezTo>
                  <a:pt x="42" y="74"/>
                  <a:pt x="42" y="74"/>
                  <a:pt x="42" y="74"/>
                </a:cubicBezTo>
                <a:cubicBezTo>
                  <a:pt x="44" y="68"/>
                  <a:pt x="44" y="68"/>
                  <a:pt x="44" y="68"/>
                </a:cubicBezTo>
                <a:cubicBezTo>
                  <a:pt x="45" y="68"/>
                  <a:pt x="45" y="68"/>
                  <a:pt x="45" y="68"/>
                </a:cubicBezTo>
                <a:cubicBezTo>
                  <a:pt x="46" y="68"/>
                  <a:pt x="46" y="68"/>
                  <a:pt x="46" y="68"/>
                </a:cubicBezTo>
                <a:cubicBezTo>
                  <a:pt x="46" y="68"/>
                  <a:pt x="46" y="68"/>
                  <a:pt x="46" y="68"/>
                </a:cubicBezTo>
                <a:cubicBezTo>
                  <a:pt x="46" y="68"/>
                  <a:pt x="46" y="67"/>
                  <a:pt x="46" y="67"/>
                </a:cubicBezTo>
                <a:cubicBezTo>
                  <a:pt x="46" y="67"/>
                  <a:pt x="46" y="67"/>
                  <a:pt x="46" y="67"/>
                </a:cubicBezTo>
                <a:cubicBezTo>
                  <a:pt x="46" y="66"/>
                  <a:pt x="46" y="66"/>
                  <a:pt x="46" y="65"/>
                </a:cubicBezTo>
                <a:cubicBezTo>
                  <a:pt x="46" y="65"/>
                  <a:pt x="46" y="64"/>
                  <a:pt x="46" y="64"/>
                </a:cubicBezTo>
                <a:cubicBezTo>
                  <a:pt x="43" y="64"/>
                  <a:pt x="43" y="64"/>
                  <a:pt x="43" y="64"/>
                </a:cubicBezTo>
                <a:cubicBezTo>
                  <a:pt x="42" y="64"/>
                  <a:pt x="42" y="64"/>
                  <a:pt x="42" y="64"/>
                </a:cubicBezTo>
                <a:cubicBezTo>
                  <a:pt x="44" y="58"/>
                  <a:pt x="44" y="58"/>
                  <a:pt x="44" y="58"/>
                </a:cubicBezTo>
                <a:cubicBezTo>
                  <a:pt x="47" y="58"/>
                  <a:pt x="47" y="58"/>
                  <a:pt x="47" y="58"/>
                </a:cubicBezTo>
                <a:cubicBezTo>
                  <a:pt x="48" y="53"/>
                  <a:pt x="50" y="49"/>
                  <a:pt x="54" y="46"/>
                </a:cubicBezTo>
                <a:cubicBezTo>
                  <a:pt x="58" y="43"/>
                  <a:pt x="63" y="41"/>
                  <a:pt x="68" y="41"/>
                </a:cubicBezTo>
                <a:close/>
                <a:moveTo>
                  <a:pt x="110" y="66"/>
                </a:moveTo>
                <a:cubicBezTo>
                  <a:pt x="110" y="90"/>
                  <a:pt x="90" y="110"/>
                  <a:pt x="66" y="110"/>
                </a:cubicBezTo>
                <a:cubicBezTo>
                  <a:pt x="42" y="110"/>
                  <a:pt x="23" y="90"/>
                  <a:pt x="23" y="66"/>
                </a:cubicBezTo>
                <a:cubicBezTo>
                  <a:pt x="23" y="42"/>
                  <a:pt x="42" y="22"/>
                  <a:pt x="66" y="22"/>
                </a:cubicBezTo>
                <a:cubicBezTo>
                  <a:pt x="90" y="22"/>
                  <a:pt x="110" y="42"/>
                  <a:pt x="110" y="66"/>
                </a:cubicBezTo>
                <a:close/>
                <a:moveTo>
                  <a:pt x="106" y="66"/>
                </a:moveTo>
                <a:cubicBezTo>
                  <a:pt x="106" y="44"/>
                  <a:pt x="88" y="26"/>
                  <a:pt x="66" y="26"/>
                </a:cubicBezTo>
                <a:cubicBezTo>
                  <a:pt x="44" y="26"/>
                  <a:pt x="27" y="44"/>
                  <a:pt x="27" y="66"/>
                </a:cubicBezTo>
                <a:cubicBezTo>
                  <a:pt x="27" y="88"/>
                  <a:pt x="44" y="106"/>
                  <a:pt x="66" y="106"/>
                </a:cubicBezTo>
                <a:cubicBezTo>
                  <a:pt x="88" y="106"/>
                  <a:pt x="106" y="88"/>
                  <a:pt x="106" y="66"/>
                </a:cubicBezTo>
                <a:close/>
                <a:moveTo>
                  <a:pt x="132" y="66"/>
                </a:moveTo>
                <a:cubicBezTo>
                  <a:pt x="132" y="102"/>
                  <a:pt x="103" y="132"/>
                  <a:pt x="66" y="132"/>
                </a:cubicBezTo>
                <a:cubicBezTo>
                  <a:pt x="30" y="132"/>
                  <a:pt x="0" y="102"/>
                  <a:pt x="0" y="66"/>
                </a:cubicBezTo>
                <a:cubicBezTo>
                  <a:pt x="0" y="30"/>
                  <a:pt x="30" y="0"/>
                  <a:pt x="66" y="0"/>
                </a:cubicBezTo>
                <a:cubicBezTo>
                  <a:pt x="103" y="0"/>
                  <a:pt x="132" y="30"/>
                  <a:pt x="132" y="66"/>
                </a:cubicBezTo>
                <a:close/>
                <a:moveTo>
                  <a:pt x="122" y="71"/>
                </a:moveTo>
                <a:cubicBezTo>
                  <a:pt x="122" y="71"/>
                  <a:pt x="121" y="71"/>
                  <a:pt x="121" y="71"/>
                </a:cubicBezTo>
                <a:cubicBezTo>
                  <a:pt x="121" y="71"/>
                  <a:pt x="121" y="71"/>
                  <a:pt x="121" y="71"/>
                </a:cubicBezTo>
                <a:cubicBezTo>
                  <a:pt x="120" y="71"/>
                  <a:pt x="119" y="70"/>
                  <a:pt x="119" y="68"/>
                </a:cubicBezTo>
                <a:cubicBezTo>
                  <a:pt x="119" y="68"/>
                  <a:pt x="119" y="67"/>
                  <a:pt x="119" y="66"/>
                </a:cubicBezTo>
                <a:cubicBezTo>
                  <a:pt x="119" y="65"/>
                  <a:pt x="120" y="64"/>
                  <a:pt x="121" y="64"/>
                </a:cubicBezTo>
                <a:cubicBezTo>
                  <a:pt x="122" y="64"/>
                  <a:pt x="122" y="64"/>
                  <a:pt x="122" y="64"/>
                </a:cubicBezTo>
                <a:cubicBezTo>
                  <a:pt x="122" y="62"/>
                  <a:pt x="122" y="61"/>
                  <a:pt x="122" y="60"/>
                </a:cubicBezTo>
                <a:cubicBezTo>
                  <a:pt x="122" y="60"/>
                  <a:pt x="121" y="60"/>
                  <a:pt x="121" y="60"/>
                </a:cubicBezTo>
                <a:cubicBezTo>
                  <a:pt x="121" y="60"/>
                  <a:pt x="121" y="60"/>
                  <a:pt x="121" y="60"/>
                </a:cubicBezTo>
                <a:cubicBezTo>
                  <a:pt x="119" y="60"/>
                  <a:pt x="118" y="59"/>
                  <a:pt x="118" y="58"/>
                </a:cubicBezTo>
                <a:cubicBezTo>
                  <a:pt x="118" y="57"/>
                  <a:pt x="118" y="56"/>
                  <a:pt x="118" y="56"/>
                </a:cubicBezTo>
                <a:cubicBezTo>
                  <a:pt x="117" y="54"/>
                  <a:pt x="118" y="53"/>
                  <a:pt x="120" y="53"/>
                </a:cubicBezTo>
                <a:cubicBezTo>
                  <a:pt x="120" y="53"/>
                  <a:pt x="120" y="53"/>
                  <a:pt x="121" y="53"/>
                </a:cubicBezTo>
                <a:cubicBezTo>
                  <a:pt x="120" y="51"/>
                  <a:pt x="120" y="49"/>
                  <a:pt x="119" y="47"/>
                </a:cubicBezTo>
                <a:cubicBezTo>
                  <a:pt x="119" y="48"/>
                  <a:pt x="119" y="48"/>
                  <a:pt x="118" y="48"/>
                </a:cubicBezTo>
                <a:cubicBezTo>
                  <a:pt x="118" y="48"/>
                  <a:pt x="118" y="48"/>
                  <a:pt x="117" y="48"/>
                </a:cubicBezTo>
                <a:cubicBezTo>
                  <a:pt x="116" y="48"/>
                  <a:pt x="115" y="47"/>
                  <a:pt x="115" y="46"/>
                </a:cubicBezTo>
                <a:cubicBezTo>
                  <a:pt x="115" y="46"/>
                  <a:pt x="114" y="45"/>
                  <a:pt x="114" y="44"/>
                </a:cubicBezTo>
                <a:cubicBezTo>
                  <a:pt x="113" y="43"/>
                  <a:pt x="114" y="42"/>
                  <a:pt x="115" y="41"/>
                </a:cubicBezTo>
                <a:cubicBezTo>
                  <a:pt x="116" y="41"/>
                  <a:pt x="116" y="41"/>
                  <a:pt x="116" y="41"/>
                </a:cubicBezTo>
                <a:cubicBezTo>
                  <a:pt x="115" y="39"/>
                  <a:pt x="115" y="38"/>
                  <a:pt x="114" y="36"/>
                </a:cubicBezTo>
                <a:cubicBezTo>
                  <a:pt x="113" y="36"/>
                  <a:pt x="113" y="37"/>
                  <a:pt x="113" y="37"/>
                </a:cubicBezTo>
                <a:cubicBezTo>
                  <a:pt x="112" y="37"/>
                  <a:pt x="112" y="37"/>
                  <a:pt x="111" y="37"/>
                </a:cubicBezTo>
                <a:cubicBezTo>
                  <a:pt x="111" y="37"/>
                  <a:pt x="110" y="37"/>
                  <a:pt x="109" y="36"/>
                </a:cubicBezTo>
                <a:cubicBezTo>
                  <a:pt x="109" y="35"/>
                  <a:pt x="108" y="35"/>
                  <a:pt x="108" y="34"/>
                </a:cubicBezTo>
                <a:cubicBezTo>
                  <a:pt x="107" y="33"/>
                  <a:pt x="107" y="32"/>
                  <a:pt x="108" y="31"/>
                </a:cubicBezTo>
                <a:cubicBezTo>
                  <a:pt x="109" y="30"/>
                  <a:pt x="109" y="30"/>
                  <a:pt x="109" y="30"/>
                </a:cubicBezTo>
                <a:cubicBezTo>
                  <a:pt x="108" y="29"/>
                  <a:pt x="107" y="27"/>
                  <a:pt x="106" y="26"/>
                </a:cubicBezTo>
                <a:cubicBezTo>
                  <a:pt x="106" y="26"/>
                  <a:pt x="105" y="27"/>
                  <a:pt x="105" y="27"/>
                </a:cubicBezTo>
                <a:cubicBezTo>
                  <a:pt x="105" y="28"/>
                  <a:pt x="104" y="28"/>
                  <a:pt x="103" y="28"/>
                </a:cubicBezTo>
                <a:cubicBezTo>
                  <a:pt x="103" y="28"/>
                  <a:pt x="102" y="28"/>
                  <a:pt x="102" y="27"/>
                </a:cubicBezTo>
                <a:cubicBezTo>
                  <a:pt x="101" y="27"/>
                  <a:pt x="100" y="26"/>
                  <a:pt x="100" y="26"/>
                </a:cubicBezTo>
                <a:cubicBezTo>
                  <a:pt x="99" y="25"/>
                  <a:pt x="99" y="23"/>
                  <a:pt x="100" y="22"/>
                </a:cubicBezTo>
                <a:cubicBezTo>
                  <a:pt x="100" y="22"/>
                  <a:pt x="100" y="22"/>
                  <a:pt x="100" y="22"/>
                </a:cubicBezTo>
                <a:cubicBezTo>
                  <a:pt x="99" y="20"/>
                  <a:pt x="97" y="19"/>
                  <a:pt x="96" y="18"/>
                </a:cubicBezTo>
                <a:cubicBezTo>
                  <a:pt x="96" y="19"/>
                  <a:pt x="96" y="19"/>
                  <a:pt x="95" y="19"/>
                </a:cubicBezTo>
                <a:cubicBezTo>
                  <a:pt x="95" y="20"/>
                  <a:pt x="94" y="21"/>
                  <a:pt x="93" y="21"/>
                </a:cubicBezTo>
                <a:cubicBezTo>
                  <a:pt x="93" y="21"/>
                  <a:pt x="92" y="20"/>
                  <a:pt x="92" y="20"/>
                </a:cubicBezTo>
                <a:cubicBezTo>
                  <a:pt x="91" y="20"/>
                  <a:pt x="91" y="20"/>
                  <a:pt x="90" y="19"/>
                </a:cubicBezTo>
                <a:cubicBezTo>
                  <a:pt x="89" y="19"/>
                  <a:pt x="88" y="17"/>
                  <a:pt x="89" y="16"/>
                </a:cubicBezTo>
                <a:cubicBezTo>
                  <a:pt x="89" y="16"/>
                  <a:pt x="89" y="15"/>
                  <a:pt x="90" y="15"/>
                </a:cubicBezTo>
                <a:cubicBezTo>
                  <a:pt x="88" y="14"/>
                  <a:pt x="86" y="14"/>
                  <a:pt x="84" y="13"/>
                </a:cubicBezTo>
                <a:cubicBezTo>
                  <a:pt x="84" y="13"/>
                  <a:pt x="84" y="14"/>
                  <a:pt x="84" y="14"/>
                </a:cubicBezTo>
                <a:cubicBezTo>
                  <a:pt x="84" y="15"/>
                  <a:pt x="83" y="16"/>
                  <a:pt x="82" y="16"/>
                </a:cubicBezTo>
                <a:cubicBezTo>
                  <a:pt x="82" y="16"/>
                  <a:pt x="81" y="16"/>
                  <a:pt x="81" y="16"/>
                </a:cubicBezTo>
                <a:cubicBezTo>
                  <a:pt x="80" y="15"/>
                  <a:pt x="80" y="15"/>
                  <a:pt x="79" y="15"/>
                </a:cubicBezTo>
                <a:cubicBezTo>
                  <a:pt x="78" y="15"/>
                  <a:pt x="77" y="13"/>
                  <a:pt x="77" y="12"/>
                </a:cubicBezTo>
                <a:cubicBezTo>
                  <a:pt x="77" y="12"/>
                  <a:pt x="77" y="11"/>
                  <a:pt x="78" y="11"/>
                </a:cubicBezTo>
                <a:cubicBezTo>
                  <a:pt x="76" y="11"/>
                  <a:pt x="74" y="10"/>
                  <a:pt x="72" y="10"/>
                </a:cubicBezTo>
                <a:cubicBezTo>
                  <a:pt x="72" y="11"/>
                  <a:pt x="72" y="11"/>
                  <a:pt x="72" y="11"/>
                </a:cubicBezTo>
                <a:cubicBezTo>
                  <a:pt x="72" y="13"/>
                  <a:pt x="71" y="14"/>
                  <a:pt x="70" y="14"/>
                </a:cubicBezTo>
                <a:cubicBezTo>
                  <a:pt x="70" y="14"/>
                  <a:pt x="70" y="14"/>
                  <a:pt x="70" y="14"/>
                </a:cubicBezTo>
                <a:cubicBezTo>
                  <a:pt x="69" y="14"/>
                  <a:pt x="68" y="14"/>
                  <a:pt x="67" y="14"/>
                </a:cubicBezTo>
                <a:cubicBezTo>
                  <a:pt x="66" y="13"/>
                  <a:pt x="65" y="12"/>
                  <a:pt x="65" y="11"/>
                </a:cubicBezTo>
                <a:cubicBezTo>
                  <a:pt x="65" y="11"/>
                  <a:pt x="65" y="10"/>
                  <a:pt x="65" y="10"/>
                </a:cubicBezTo>
                <a:cubicBezTo>
                  <a:pt x="63" y="10"/>
                  <a:pt x="61" y="10"/>
                  <a:pt x="59" y="10"/>
                </a:cubicBezTo>
                <a:cubicBezTo>
                  <a:pt x="60" y="11"/>
                  <a:pt x="60" y="11"/>
                  <a:pt x="60" y="11"/>
                </a:cubicBezTo>
                <a:cubicBezTo>
                  <a:pt x="60" y="13"/>
                  <a:pt x="59" y="14"/>
                  <a:pt x="58" y="14"/>
                </a:cubicBezTo>
                <a:cubicBezTo>
                  <a:pt x="57" y="14"/>
                  <a:pt x="56" y="14"/>
                  <a:pt x="55" y="15"/>
                </a:cubicBezTo>
                <a:cubicBezTo>
                  <a:pt x="55" y="15"/>
                  <a:pt x="55" y="15"/>
                  <a:pt x="55" y="15"/>
                </a:cubicBezTo>
                <a:cubicBezTo>
                  <a:pt x="54" y="15"/>
                  <a:pt x="53" y="14"/>
                  <a:pt x="53" y="13"/>
                </a:cubicBezTo>
                <a:cubicBezTo>
                  <a:pt x="52" y="12"/>
                  <a:pt x="52" y="12"/>
                  <a:pt x="53" y="12"/>
                </a:cubicBezTo>
                <a:cubicBezTo>
                  <a:pt x="51" y="12"/>
                  <a:pt x="49" y="13"/>
                  <a:pt x="47" y="13"/>
                </a:cubicBezTo>
                <a:cubicBezTo>
                  <a:pt x="47" y="14"/>
                  <a:pt x="48" y="14"/>
                  <a:pt x="48" y="14"/>
                </a:cubicBezTo>
                <a:cubicBezTo>
                  <a:pt x="48" y="15"/>
                  <a:pt x="48" y="17"/>
                  <a:pt x="46" y="17"/>
                </a:cubicBezTo>
                <a:cubicBezTo>
                  <a:pt x="46" y="18"/>
                  <a:pt x="45" y="18"/>
                  <a:pt x="44" y="18"/>
                </a:cubicBezTo>
                <a:cubicBezTo>
                  <a:pt x="44" y="18"/>
                  <a:pt x="44" y="19"/>
                  <a:pt x="43" y="19"/>
                </a:cubicBezTo>
                <a:cubicBezTo>
                  <a:pt x="42" y="19"/>
                  <a:pt x="41" y="18"/>
                  <a:pt x="41" y="17"/>
                </a:cubicBezTo>
                <a:cubicBezTo>
                  <a:pt x="41" y="17"/>
                  <a:pt x="41" y="16"/>
                  <a:pt x="41" y="16"/>
                </a:cubicBezTo>
                <a:cubicBezTo>
                  <a:pt x="39" y="17"/>
                  <a:pt x="37" y="18"/>
                  <a:pt x="36" y="19"/>
                </a:cubicBezTo>
                <a:cubicBezTo>
                  <a:pt x="36" y="19"/>
                  <a:pt x="36" y="19"/>
                  <a:pt x="37" y="20"/>
                </a:cubicBezTo>
                <a:cubicBezTo>
                  <a:pt x="37" y="21"/>
                  <a:pt x="37" y="22"/>
                  <a:pt x="36" y="23"/>
                </a:cubicBezTo>
                <a:cubicBezTo>
                  <a:pt x="35" y="23"/>
                  <a:pt x="35" y="24"/>
                  <a:pt x="34" y="24"/>
                </a:cubicBezTo>
                <a:cubicBezTo>
                  <a:pt x="34" y="25"/>
                  <a:pt x="33" y="25"/>
                  <a:pt x="33" y="25"/>
                </a:cubicBezTo>
                <a:cubicBezTo>
                  <a:pt x="32" y="25"/>
                  <a:pt x="31" y="25"/>
                  <a:pt x="31" y="24"/>
                </a:cubicBezTo>
                <a:cubicBezTo>
                  <a:pt x="30" y="24"/>
                  <a:pt x="30" y="23"/>
                  <a:pt x="30" y="23"/>
                </a:cubicBezTo>
                <a:cubicBezTo>
                  <a:pt x="29" y="24"/>
                  <a:pt x="27" y="26"/>
                  <a:pt x="26" y="27"/>
                </a:cubicBezTo>
                <a:cubicBezTo>
                  <a:pt x="26" y="27"/>
                  <a:pt x="27" y="27"/>
                  <a:pt x="27" y="27"/>
                </a:cubicBezTo>
                <a:cubicBezTo>
                  <a:pt x="28" y="28"/>
                  <a:pt x="28" y="30"/>
                  <a:pt x="27" y="31"/>
                </a:cubicBezTo>
                <a:cubicBezTo>
                  <a:pt x="27" y="31"/>
                  <a:pt x="26" y="32"/>
                  <a:pt x="26" y="33"/>
                </a:cubicBezTo>
                <a:cubicBezTo>
                  <a:pt x="25" y="33"/>
                  <a:pt x="24" y="34"/>
                  <a:pt x="24" y="34"/>
                </a:cubicBezTo>
                <a:cubicBezTo>
                  <a:pt x="23" y="34"/>
                  <a:pt x="23" y="33"/>
                  <a:pt x="22" y="33"/>
                </a:cubicBezTo>
                <a:cubicBezTo>
                  <a:pt x="22" y="33"/>
                  <a:pt x="22" y="32"/>
                  <a:pt x="22" y="32"/>
                </a:cubicBezTo>
                <a:cubicBezTo>
                  <a:pt x="20" y="34"/>
                  <a:pt x="19" y="35"/>
                  <a:pt x="18" y="37"/>
                </a:cubicBezTo>
                <a:cubicBezTo>
                  <a:pt x="19" y="37"/>
                  <a:pt x="19" y="37"/>
                  <a:pt x="19" y="37"/>
                </a:cubicBezTo>
                <a:cubicBezTo>
                  <a:pt x="21" y="38"/>
                  <a:pt x="21" y="39"/>
                  <a:pt x="20" y="40"/>
                </a:cubicBezTo>
                <a:cubicBezTo>
                  <a:pt x="20" y="41"/>
                  <a:pt x="20" y="42"/>
                  <a:pt x="19" y="43"/>
                </a:cubicBezTo>
                <a:cubicBezTo>
                  <a:pt x="19" y="43"/>
                  <a:pt x="18" y="44"/>
                  <a:pt x="17" y="44"/>
                </a:cubicBezTo>
                <a:cubicBezTo>
                  <a:pt x="17" y="44"/>
                  <a:pt x="16" y="44"/>
                  <a:pt x="16" y="44"/>
                </a:cubicBezTo>
                <a:cubicBezTo>
                  <a:pt x="16" y="43"/>
                  <a:pt x="15" y="43"/>
                  <a:pt x="15" y="43"/>
                </a:cubicBezTo>
                <a:cubicBezTo>
                  <a:pt x="14" y="45"/>
                  <a:pt x="14" y="46"/>
                  <a:pt x="13" y="48"/>
                </a:cubicBezTo>
                <a:cubicBezTo>
                  <a:pt x="13" y="48"/>
                  <a:pt x="14" y="48"/>
                  <a:pt x="14" y="48"/>
                </a:cubicBezTo>
                <a:cubicBezTo>
                  <a:pt x="15" y="49"/>
                  <a:pt x="16" y="50"/>
                  <a:pt x="16" y="51"/>
                </a:cubicBezTo>
                <a:cubicBezTo>
                  <a:pt x="16" y="52"/>
                  <a:pt x="15" y="53"/>
                  <a:pt x="15" y="54"/>
                </a:cubicBezTo>
                <a:cubicBezTo>
                  <a:pt x="15" y="55"/>
                  <a:pt x="14" y="56"/>
                  <a:pt x="13" y="56"/>
                </a:cubicBezTo>
                <a:cubicBezTo>
                  <a:pt x="13" y="56"/>
                  <a:pt x="12" y="56"/>
                  <a:pt x="12" y="55"/>
                </a:cubicBezTo>
                <a:cubicBezTo>
                  <a:pt x="12" y="55"/>
                  <a:pt x="12" y="55"/>
                  <a:pt x="11" y="55"/>
                </a:cubicBezTo>
                <a:cubicBezTo>
                  <a:pt x="11" y="57"/>
                  <a:pt x="11" y="59"/>
                  <a:pt x="10" y="61"/>
                </a:cubicBezTo>
                <a:cubicBezTo>
                  <a:pt x="11" y="60"/>
                  <a:pt x="11" y="60"/>
                  <a:pt x="11" y="60"/>
                </a:cubicBezTo>
                <a:cubicBezTo>
                  <a:pt x="13" y="60"/>
                  <a:pt x="14" y="62"/>
                  <a:pt x="14" y="63"/>
                </a:cubicBezTo>
                <a:cubicBezTo>
                  <a:pt x="14" y="64"/>
                  <a:pt x="14" y="65"/>
                  <a:pt x="14" y="65"/>
                </a:cubicBezTo>
                <a:cubicBezTo>
                  <a:pt x="14" y="67"/>
                  <a:pt x="13" y="68"/>
                  <a:pt x="11" y="68"/>
                </a:cubicBezTo>
                <a:cubicBezTo>
                  <a:pt x="11" y="68"/>
                  <a:pt x="11" y="68"/>
                  <a:pt x="11" y="68"/>
                </a:cubicBezTo>
                <a:cubicBezTo>
                  <a:pt x="11" y="68"/>
                  <a:pt x="11" y="68"/>
                  <a:pt x="10" y="68"/>
                </a:cubicBezTo>
                <a:cubicBezTo>
                  <a:pt x="10" y="69"/>
                  <a:pt x="10" y="71"/>
                  <a:pt x="11" y="73"/>
                </a:cubicBezTo>
                <a:cubicBezTo>
                  <a:pt x="11" y="73"/>
                  <a:pt x="11" y="73"/>
                  <a:pt x="12" y="73"/>
                </a:cubicBezTo>
                <a:cubicBezTo>
                  <a:pt x="13" y="73"/>
                  <a:pt x="14" y="73"/>
                  <a:pt x="14" y="75"/>
                </a:cubicBezTo>
                <a:cubicBezTo>
                  <a:pt x="15" y="76"/>
                  <a:pt x="15" y="76"/>
                  <a:pt x="15" y="77"/>
                </a:cubicBezTo>
                <a:cubicBezTo>
                  <a:pt x="15" y="78"/>
                  <a:pt x="14" y="80"/>
                  <a:pt x="13" y="80"/>
                </a:cubicBezTo>
                <a:cubicBezTo>
                  <a:pt x="13" y="80"/>
                  <a:pt x="13" y="80"/>
                  <a:pt x="12" y="80"/>
                </a:cubicBezTo>
                <a:cubicBezTo>
                  <a:pt x="12" y="80"/>
                  <a:pt x="12" y="80"/>
                  <a:pt x="12" y="80"/>
                </a:cubicBezTo>
                <a:cubicBezTo>
                  <a:pt x="12" y="82"/>
                  <a:pt x="13" y="84"/>
                  <a:pt x="14" y="85"/>
                </a:cubicBezTo>
                <a:cubicBezTo>
                  <a:pt x="14" y="85"/>
                  <a:pt x="14" y="85"/>
                  <a:pt x="14" y="85"/>
                </a:cubicBezTo>
                <a:cubicBezTo>
                  <a:pt x="16" y="84"/>
                  <a:pt x="17" y="85"/>
                  <a:pt x="18" y="86"/>
                </a:cubicBezTo>
                <a:cubicBezTo>
                  <a:pt x="18" y="87"/>
                  <a:pt x="18" y="88"/>
                  <a:pt x="19" y="88"/>
                </a:cubicBezTo>
                <a:cubicBezTo>
                  <a:pt x="19" y="90"/>
                  <a:pt x="19" y="91"/>
                  <a:pt x="17" y="92"/>
                </a:cubicBezTo>
                <a:cubicBezTo>
                  <a:pt x="17" y="92"/>
                  <a:pt x="17" y="92"/>
                  <a:pt x="16" y="92"/>
                </a:cubicBezTo>
                <a:cubicBezTo>
                  <a:pt x="17" y="93"/>
                  <a:pt x="18" y="95"/>
                  <a:pt x="19" y="97"/>
                </a:cubicBezTo>
                <a:cubicBezTo>
                  <a:pt x="19" y="96"/>
                  <a:pt x="20" y="96"/>
                  <a:pt x="20" y="96"/>
                </a:cubicBezTo>
                <a:cubicBezTo>
                  <a:pt x="21" y="95"/>
                  <a:pt x="23" y="95"/>
                  <a:pt x="23" y="96"/>
                </a:cubicBezTo>
                <a:cubicBezTo>
                  <a:pt x="24" y="97"/>
                  <a:pt x="24" y="98"/>
                  <a:pt x="25" y="98"/>
                </a:cubicBezTo>
                <a:cubicBezTo>
                  <a:pt x="26" y="99"/>
                  <a:pt x="26" y="101"/>
                  <a:pt x="24" y="102"/>
                </a:cubicBezTo>
                <a:cubicBezTo>
                  <a:pt x="24" y="102"/>
                  <a:pt x="24" y="102"/>
                  <a:pt x="23" y="102"/>
                </a:cubicBezTo>
                <a:cubicBezTo>
                  <a:pt x="25" y="104"/>
                  <a:pt x="26" y="105"/>
                  <a:pt x="27" y="106"/>
                </a:cubicBezTo>
                <a:cubicBezTo>
                  <a:pt x="27" y="106"/>
                  <a:pt x="28" y="106"/>
                  <a:pt x="28" y="105"/>
                </a:cubicBezTo>
                <a:cubicBezTo>
                  <a:pt x="29" y="104"/>
                  <a:pt x="30" y="104"/>
                  <a:pt x="31" y="105"/>
                </a:cubicBezTo>
                <a:cubicBezTo>
                  <a:pt x="32" y="106"/>
                  <a:pt x="33" y="106"/>
                  <a:pt x="33" y="107"/>
                </a:cubicBezTo>
                <a:cubicBezTo>
                  <a:pt x="34" y="108"/>
                  <a:pt x="34" y="109"/>
                  <a:pt x="33" y="110"/>
                </a:cubicBezTo>
                <a:cubicBezTo>
                  <a:pt x="33" y="111"/>
                  <a:pt x="33" y="111"/>
                  <a:pt x="33" y="111"/>
                </a:cubicBezTo>
                <a:cubicBezTo>
                  <a:pt x="34" y="112"/>
                  <a:pt x="36" y="113"/>
                  <a:pt x="37" y="114"/>
                </a:cubicBezTo>
                <a:cubicBezTo>
                  <a:pt x="37" y="114"/>
                  <a:pt x="37" y="113"/>
                  <a:pt x="38" y="113"/>
                </a:cubicBezTo>
                <a:cubicBezTo>
                  <a:pt x="38" y="112"/>
                  <a:pt x="40" y="111"/>
                  <a:pt x="41" y="112"/>
                </a:cubicBezTo>
                <a:cubicBezTo>
                  <a:pt x="42" y="112"/>
                  <a:pt x="42" y="113"/>
                  <a:pt x="43" y="113"/>
                </a:cubicBezTo>
                <a:cubicBezTo>
                  <a:pt x="44" y="114"/>
                  <a:pt x="45" y="115"/>
                  <a:pt x="44" y="116"/>
                </a:cubicBezTo>
                <a:cubicBezTo>
                  <a:pt x="44" y="117"/>
                  <a:pt x="44" y="117"/>
                  <a:pt x="44" y="117"/>
                </a:cubicBezTo>
                <a:cubicBezTo>
                  <a:pt x="45" y="118"/>
                  <a:pt x="47" y="119"/>
                  <a:pt x="49" y="119"/>
                </a:cubicBezTo>
                <a:cubicBezTo>
                  <a:pt x="49" y="119"/>
                  <a:pt x="49" y="119"/>
                  <a:pt x="49" y="118"/>
                </a:cubicBezTo>
                <a:cubicBezTo>
                  <a:pt x="49" y="117"/>
                  <a:pt x="51" y="116"/>
                  <a:pt x="52" y="117"/>
                </a:cubicBezTo>
                <a:cubicBezTo>
                  <a:pt x="53" y="117"/>
                  <a:pt x="53" y="117"/>
                  <a:pt x="54" y="117"/>
                </a:cubicBezTo>
                <a:cubicBezTo>
                  <a:pt x="56" y="117"/>
                  <a:pt x="56" y="119"/>
                  <a:pt x="56" y="120"/>
                </a:cubicBezTo>
                <a:cubicBezTo>
                  <a:pt x="56" y="120"/>
                  <a:pt x="56" y="121"/>
                  <a:pt x="56" y="121"/>
                </a:cubicBezTo>
                <a:cubicBezTo>
                  <a:pt x="57" y="121"/>
                  <a:pt x="59" y="122"/>
                  <a:pt x="61" y="122"/>
                </a:cubicBezTo>
                <a:cubicBezTo>
                  <a:pt x="61" y="122"/>
                  <a:pt x="61" y="121"/>
                  <a:pt x="61" y="121"/>
                </a:cubicBezTo>
                <a:cubicBezTo>
                  <a:pt x="61" y="119"/>
                  <a:pt x="62" y="118"/>
                  <a:pt x="64" y="118"/>
                </a:cubicBezTo>
                <a:cubicBezTo>
                  <a:pt x="64" y="118"/>
                  <a:pt x="65" y="118"/>
                  <a:pt x="66" y="118"/>
                </a:cubicBezTo>
                <a:cubicBezTo>
                  <a:pt x="67" y="119"/>
                  <a:pt x="68" y="120"/>
                  <a:pt x="68" y="121"/>
                </a:cubicBezTo>
                <a:cubicBezTo>
                  <a:pt x="68" y="121"/>
                  <a:pt x="68" y="122"/>
                  <a:pt x="68" y="122"/>
                </a:cubicBezTo>
                <a:cubicBezTo>
                  <a:pt x="70" y="122"/>
                  <a:pt x="72" y="122"/>
                  <a:pt x="74" y="122"/>
                </a:cubicBezTo>
                <a:cubicBezTo>
                  <a:pt x="74" y="121"/>
                  <a:pt x="73" y="121"/>
                  <a:pt x="73" y="121"/>
                </a:cubicBezTo>
                <a:cubicBezTo>
                  <a:pt x="73" y="119"/>
                  <a:pt x="74" y="118"/>
                  <a:pt x="75" y="118"/>
                </a:cubicBezTo>
                <a:cubicBezTo>
                  <a:pt x="76" y="118"/>
                  <a:pt x="77" y="117"/>
                  <a:pt x="78" y="117"/>
                </a:cubicBezTo>
                <a:cubicBezTo>
                  <a:pt x="79" y="117"/>
                  <a:pt x="80" y="118"/>
                  <a:pt x="81" y="119"/>
                </a:cubicBezTo>
                <a:cubicBezTo>
                  <a:pt x="81" y="119"/>
                  <a:pt x="81" y="120"/>
                  <a:pt x="81" y="120"/>
                </a:cubicBezTo>
                <a:cubicBezTo>
                  <a:pt x="82" y="120"/>
                  <a:pt x="84" y="119"/>
                  <a:pt x="86" y="118"/>
                </a:cubicBezTo>
                <a:cubicBezTo>
                  <a:pt x="86" y="118"/>
                  <a:pt x="85" y="118"/>
                  <a:pt x="85" y="118"/>
                </a:cubicBezTo>
                <a:cubicBezTo>
                  <a:pt x="85" y="116"/>
                  <a:pt x="85" y="115"/>
                  <a:pt x="87" y="114"/>
                </a:cubicBezTo>
                <a:cubicBezTo>
                  <a:pt x="87" y="114"/>
                  <a:pt x="88" y="114"/>
                  <a:pt x="89" y="113"/>
                </a:cubicBezTo>
                <a:cubicBezTo>
                  <a:pt x="90" y="113"/>
                  <a:pt x="91" y="113"/>
                  <a:pt x="92" y="115"/>
                </a:cubicBezTo>
                <a:cubicBezTo>
                  <a:pt x="92" y="115"/>
                  <a:pt x="92" y="115"/>
                  <a:pt x="92" y="116"/>
                </a:cubicBezTo>
                <a:cubicBezTo>
                  <a:pt x="94" y="115"/>
                  <a:pt x="96" y="114"/>
                  <a:pt x="97" y="113"/>
                </a:cubicBezTo>
                <a:cubicBezTo>
                  <a:pt x="97" y="113"/>
                  <a:pt x="97" y="112"/>
                  <a:pt x="96" y="112"/>
                </a:cubicBezTo>
                <a:cubicBezTo>
                  <a:pt x="96" y="111"/>
                  <a:pt x="96" y="109"/>
                  <a:pt x="97" y="109"/>
                </a:cubicBezTo>
                <a:cubicBezTo>
                  <a:pt x="98" y="108"/>
                  <a:pt x="98" y="108"/>
                  <a:pt x="99" y="107"/>
                </a:cubicBezTo>
                <a:cubicBezTo>
                  <a:pt x="100" y="106"/>
                  <a:pt x="101" y="107"/>
                  <a:pt x="102" y="108"/>
                </a:cubicBezTo>
                <a:cubicBezTo>
                  <a:pt x="103" y="108"/>
                  <a:pt x="103" y="108"/>
                  <a:pt x="103" y="108"/>
                </a:cubicBezTo>
                <a:cubicBezTo>
                  <a:pt x="104" y="107"/>
                  <a:pt x="105" y="106"/>
                  <a:pt x="107" y="105"/>
                </a:cubicBezTo>
                <a:cubicBezTo>
                  <a:pt x="106" y="105"/>
                  <a:pt x="106" y="104"/>
                  <a:pt x="106" y="104"/>
                </a:cubicBezTo>
                <a:cubicBezTo>
                  <a:pt x="105" y="103"/>
                  <a:pt x="105" y="102"/>
                  <a:pt x="106" y="101"/>
                </a:cubicBezTo>
                <a:cubicBezTo>
                  <a:pt x="106" y="100"/>
                  <a:pt x="107" y="99"/>
                  <a:pt x="107" y="99"/>
                </a:cubicBezTo>
                <a:cubicBezTo>
                  <a:pt x="108" y="98"/>
                  <a:pt x="110" y="98"/>
                  <a:pt x="111" y="98"/>
                </a:cubicBezTo>
                <a:cubicBezTo>
                  <a:pt x="111" y="99"/>
                  <a:pt x="111" y="99"/>
                  <a:pt x="111" y="99"/>
                </a:cubicBezTo>
                <a:cubicBezTo>
                  <a:pt x="112" y="98"/>
                  <a:pt x="113" y="96"/>
                  <a:pt x="114" y="95"/>
                </a:cubicBezTo>
                <a:cubicBezTo>
                  <a:pt x="114" y="95"/>
                  <a:pt x="114" y="95"/>
                  <a:pt x="113" y="94"/>
                </a:cubicBezTo>
                <a:cubicBezTo>
                  <a:pt x="112" y="94"/>
                  <a:pt x="112" y="92"/>
                  <a:pt x="112" y="91"/>
                </a:cubicBezTo>
                <a:cubicBezTo>
                  <a:pt x="113" y="90"/>
                  <a:pt x="113" y="90"/>
                  <a:pt x="113" y="89"/>
                </a:cubicBezTo>
                <a:cubicBezTo>
                  <a:pt x="114" y="88"/>
                  <a:pt x="116" y="87"/>
                  <a:pt x="117" y="88"/>
                </a:cubicBezTo>
                <a:cubicBezTo>
                  <a:pt x="117" y="88"/>
                  <a:pt x="117" y="88"/>
                  <a:pt x="118" y="88"/>
                </a:cubicBezTo>
                <a:cubicBezTo>
                  <a:pt x="118" y="87"/>
                  <a:pt x="119" y="85"/>
                  <a:pt x="120" y="83"/>
                </a:cubicBezTo>
                <a:cubicBezTo>
                  <a:pt x="119" y="83"/>
                  <a:pt x="119" y="83"/>
                  <a:pt x="119" y="83"/>
                </a:cubicBezTo>
                <a:cubicBezTo>
                  <a:pt x="119" y="83"/>
                  <a:pt x="119" y="83"/>
                  <a:pt x="119" y="83"/>
                </a:cubicBezTo>
                <a:cubicBezTo>
                  <a:pt x="117" y="83"/>
                  <a:pt x="116" y="81"/>
                  <a:pt x="117" y="80"/>
                </a:cubicBezTo>
                <a:cubicBezTo>
                  <a:pt x="117" y="79"/>
                  <a:pt x="117" y="78"/>
                  <a:pt x="117" y="78"/>
                </a:cubicBezTo>
                <a:cubicBezTo>
                  <a:pt x="118" y="76"/>
                  <a:pt x="119" y="76"/>
                  <a:pt x="120" y="76"/>
                </a:cubicBezTo>
                <a:cubicBezTo>
                  <a:pt x="121" y="76"/>
                  <a:pt x="121" y="76"/>
                  <a:pt x="121" y="76"/>
                </a:cubicBezTo>
                <a:cubicBezTo>
                  <a:pt x="122" y="75"/>
                  <a:pt x="122" y="73"/>
                  <a:pt x="122" y="7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2" name="Freeform 172"/>
          <p:cNvSpPr>
            <a:spLocks noEditPoints="1"/>
          </p:cNvSpPr>
          <p:nvPr/>
        </p:nvSpPr>
        <p:spPr bwMode="auto">
          <a:xfrm>
            <a:off x="445364" y="4367530"/>
            <a:ext cx="417512" cy="417513"/>
          </a:xfrm>
          <a:custGeom>
            <a:avLst/>
            <a:gdLst>
              <a:gd name="T0" fmla="*/ 109 w 132"/>
              <a:gd name="T1" fmla="*/ 66 h 132"/>
              <a:gd name="T2" fmla="*/ 66 w 132"/>
              <a:gd name="T3" fmla="*/ 26 h 132"/>
              <a:gd name="T4" fmla="*/ 0 w 132"/>
              <a:gd name="T5" fmla="*/ 66 h 132"/>
              <a:gd name="T6" fmla="*/ 121 w 132"/>
              <a:gd name="T7" fmla="*/ 76 h 132"/>
              <a:gd name="T8" fmla="*/ 118 w 132"/>
              <a:gd name="T9" fmla="*/ 83 h 132"/>
              <a:gd name="T10" fmla="*/ 116 w 132"/>
              <a:gd name="T11" fmla="*/ 88 h 132"/>
              <a:gd name="T12" fmla="*/ 114 w 132"/>
              <a:gd name="T13" fmla="*/ 95 h 132"/>
              <a:gd name="T14" fmla="*/ 105 w 132"/>
              <a:gd name="T15" fmla="*/ 101 h 132"/>
              <a:gd name="T16" fmla="*/ 102 w 132"/>
              <a:gd name="T17" fmla="*/ 108 h 132"/>
              <a:gd name="T18" fmla="*/ 97 w 132"/>
              <a:gd name="T19" fmla="*/ 113 h 132"/>
              <a:gd name="T20" fmla="*/ 86 w 132"/>
              <a:gd name="T21" fmla="*/ 114 h 132"/>
              <a:gd name="T22" fmla="*/ 80 w 132"/>
              <a:gd name="T23" fmla="*/ 119 h 132"/>
              <a:gd name="T24" fmla="*/ 73 w 132"/>
              <a:gd name="T25" fmla="*/ 122 h 132"/>
              <a:gd name="T26" fmla="*/ 63 w 132"/>
              <a:gd name="T27" fmla="*/ 118 h 132"/>
              <a:gd name="T28" fmla="*/ 55 w 132"/>
              <a:gd name="T29" fmla="*/ 120 h 132"/>
              <a:gd name="T30" fmla="*/ 48 w 132"/>
              <a:gd name="T31" fmla="*/ 119 h 132"/>
              <a:gd name="T32" fmla="*/ 40 w 132"/>
              <a:gd name="T33" fmla="*/ 112 h 132"/>
              <a:gd name="T34" fmla="*/ 33 w 132"/>
              <a:gd name="T35" fmla="*/ 110 h 132"/>
              <a:gd name="T36" fmla="*/ 27 w 132"/>
              <a:gd name="T37" fmla="*/ 106 h 132"/>
              <a:gd name="T38" fmla="*/ 23 w 132"/>
              <a:gd name="T39" fmla="*/ 96 h 132"/>
              <a:gd name="T40" fmla="*/ 17 w 132"/>
              <a:gd name="T41" fmla="*/ 92 h 132"/>
              <a:gd name="T42" fmla="*/ 13 w 132"/>
              <a:gd name="T43" fmla="*/ 85 h 132"/>
              <a:gd name="T44" fmla="*/ 14 w 132"/>
              <a:gd name="T45" fmla="*/ 77 h 132"/>
              <a:gd name="T46" fmla="*/ 10 w 132"/>
              <a:gd name="T47" fmla="*/ 68 h 132"/>
              <a:gd name="T48" fmla="*/ 13 w 132"/>
              <a:gd name="T49" fmla="*/ 63 h 132"/>
              <a:gd name="T50" fmla="*/ 12 w 132"/>
              <a:gd name="T51" fmla="*/ 55 h 132"/>
              <a:gd name="T52" fmla="*/ 14 w 132"/>
              <a:gd name="T53" fmla="*/ 48 h 132"/>
              <a:gd name="T54" fmla="*/ 16 w 132"/>
              <a:gd name="T55" fmla="*/ 44 h 132"/>
              <a:gd name="T56" fmla="*/ 18 w 132"/>
              <a:gd name="T57" fmla="*/ 37 h 132"/>
              <a:gd name="T58" fmla="*/ 25 w 132"/>
              <a:gd name="T59" fmla="*/ 33 h 132"/>
              <a:gd name="T60" fmla="*/ 30 w 132"/>
              <a:gd name="T61" fmla="*/ 23 h 132"/>
              <a:gd name="T62" fmla="*/ 36 w 132"/>
              <a:gd name="T63" fmla="*/ 23 h 132"/>
              <a:gd name="T64" fmla="*/ 40 w 132"/>
              <a:gd name="T65" fmla="*/ 17 h 132"/>
              <a:gd name="T66" fmla="*/ 47 w 132"/>
              <a:gd name="T67" fmla="*/ 14 h 132"/>
              <a:gd name="T68" fmla="*/ 54 w 132"/>
              <a:gd name="T69" fmla="*/ 15 h 132"/>
              <a:gd name="T70" fmla="*/ 59 w 132"/>
              <a:gd name="T71" fmla="*/ 10 h 132"/>
              <a:gd name="T72" fmla="*/ 69 w 132"/>
              <a:gd name="T73" fmla="*/ 14 h 132"/>
              <a:gd name="T74" fmla="*/ 77 w 132"/>
              <a:gd name="T75" fmla="*/ 11 h 132"/>
              <a:gd name="T76" fmla="*/ 81 w 132"/>
              <a:gd name="T77" fmla="*/ 16 h 132"/>
              <a:gd name="T78" fmla="*/ 88 w 132"/>
              <a:gd name="T79" fmla="*/ 16 h 132"/>
              <a:gd name="T80" fmla="*/ 95 w 132"/>
              <a:gd name="T81" fmla="*/ 19 h 132"/>
              <a:gd name="T82" fmla="*/ 99 w 132"/>
              <a:gd name="T83" fmla="*/ 26 h 132"/>
              <a:gd name="T84" fmla="*/ 105 w 132"/>
              <a:gd name="T85" fmla="*/ 26 h 132"/>
              <a:gd name="T86" fmla="*/ 109 w 132"/>
              <a:gd name="T87" fmla="*/ 36 h 132"/>
              <a:gd name="T88" fmla="*/ 116 w 132"/>
              <a:gd name="T89" fmla="*/ 41 h 132"/>
              <a:gd name="T90" fmla="*/ 117 w 132"/>
              <a:gd name="T91" fmla="*/ 48 h 132"/>
              <a:gd name="T92" fmla="*/ 119 w 132"/>
              <a:gd name="T93" fmla="*/ 53 h 132"/>
              <a:gd name="T94" fmla="*/ 120 w 132"/>
              <a:gd name="T95" fmla="*/ 60 h 132"/>
              <a:gd name="T96" fmla="*/ 118 w 132"/>
              <a:gd name="T97" fmla="*/ 66 h 132"/>
              <a:gd name="T98" fmla="*/ 122 w 132"/>
              <a:gd name="T99" fmla="*/ 71 h 132"/>
              <a:gd name="T100" fmla="*/ 84 w 132"/>
              <a:gd name="T101" fmla="*/ 92 h 132"/>
              <a:gd name="T102" fmla="*/ 54 w 132"/>
              <a:gd name="T103" fmla="*/ 71 h 132"/>
              <a:gd name="T104" fmla="*/ 52 w 132"/>
              <a:gd name="T105" fmla="*/ 64 h 132"/>
              <a:gd name="T106" fmla="*/ 59 w 132"/>
              <a:gd name="T107" fmla="*/ 44 h 132"/>
              <a:gd name="T108" fmla="*/ 82 w 132"/>
              <a:gd name="T109" fmla="*/ 50 h 132"/>
              <a:gd name="T110" fmla="*/ 77 w 132"/>
              <a:gd name="T111" fmla="*/ 50 h 132"/>
              <a:gd name="T112" fmla="*/ 67 w 132"/>
              <a:gd name="T113" fmla="*/ 53 h 132"/>
              <a:gd name="T114" fmla="*/ 66 w 132"/>
              <a:gd name="T115" fmla="*/ 55 h 132"/>
              <a:gd name="T116" fmla="*/ 79 w 132"/>
              <a:gd name="T117" fmla="*/ 71 h 132"/>
              <a:gd name="T118" fmla="*/ 63 w 132"/>
              <a:gd name="T119" fmla="*/ 8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32">
                <a:moveTo>
                  <a:pt x="66" y="22"/>
                </a:moveTo>
                <a:cubicBezTo>
                  <a:pt x="42" y="22"/>
                  <a:pt x="22" y="42"/>
                  <a:pt x="22" y="66"/>
                </a:cubicBezTo>
                <a:cubicBezTo>
                  <a:pt x="22" y="90"/>
                  <a:pt x="42" y="110"/>
                  <a:pt x="66" y="110"/>
                </a:cubicBezTo>
                <a:cubicBezTo>
                  <a:pt x="90" y="110"/>
                  <a:pt x="109" y="90"/>
                  <a:pt x="109" y="66"/>
                </a:cubicBezTo>
                <a:cubicBezTo>
                  <a:pt x="109" y="42"/>
                  <a:pt x="90" y="22"/>
                  <a:pt x="66" y="22"/>
                </a:cubicBezTo>
                <a:close/>
                <a:moveTo>
                  <a:pt x="66" y="106"/>
                </a:moveTo>
                <a:cubicBezTo>
                  <a:pt x="44" y="106"/>
                  <a:pt x="26" y="88"/>
                  <a:pt x="26" y="66"/>
                </a:cubicBezTo>
                <a:cubicBezTo>
                  <a:pt x="26" y="44"/>
                  <a:pt x="44" y="26"/>
                  <a:pt x="66" y="26"/>
                </a:cubicBezTo>
                <a:cubicBezTo>
                  <a:pt x="87" y="26"/>
                  <a:pt x="105" y="44"/>
                  <a:pt x="105" y="66"/>
                </a:cubicBezTo>
                <a:cubicBezTo>
                  <a:pt x="105" y="88"/>
                  <a:pt x="87" y="106"/>
                  <a:pt x="66" y="106"/>
                </a:cubicBezTo>
                <a:close/>
                <a:moveTo>
                  <a:pt x="66" y="0"/>
                </a:moveTo>
                <a:cubicBezTo>
                  <a:pt x="29" y="0"/>
                  <a:pt x="0" y="30"/>
                  <a:pt x="0" y="66"/>
                </a:cubicBezTo>
                <a:cubicBezTo>
                  <a:pt x="0" y="102"/>
                  <a:pt x="29" y="132"/>
                  <a:pt x="66" y="132"/>
                </a:cubicBezTo>
                <a:cubicBezTo>
                  <a:pt x="102" y="132"/>
                  <a:pt x="132" y="102"/>
                  <a:pt x="132" y="66"/>
                </a:cubicBezTo>
                <a:cubicBezTo>
                  <a:pt x="132" y="30"/>
                  <a:pt x="102" y="0"/>
                  <a:pt x="66" y="0"/>
                </a:cubicBezTo>
                <a:close/>
                <a:moveTo>
                  <a:pt x="121" y="76"/>
                </a:moveTo>
                <a:cubicBezTo>
                  <a:pt x="120" y="76"/>
                  <a:pt x="120" y="76"/>
                  <a:pt x="120" y="76"/>
                </a:cubicBezTo>
                <a:cubicBezTo>
                  <a:pt x="118" y="76"/>
                  <a:pt x="117" y="76"/>
                  <a:pt x="117" y="78"/>
                </a:cubicBezTo>
                <a:cubicBezTo>
                  <a:pt x="117" y="78"/>
                  <a:pt x="116" y="79"/>
                  <a:pt x="116" y="80"/>
                </a:cubicBezTo>
                <a:cubicBezTo>
                  <a:pt x="116" y="81"/>
                  <a:pt x="117" y="83"/>
                  <a:pt x="118" y="83"/>
                </a:cubicBezTo>
                <a:cubicBezTo>
                  <a:pt x="118" y="83"/>
                  <a:pt x="118" y="83"/>
                  <a:pt x="119" y="83"/>
                </a:cubicBezTo>
                <a:cubicBezTo>
                  <a:pt x="119" y="83"/>
                  <a:pt x="119" y="83"/>
                  <a:pt x="119" y="83"/>
                </a:cubicBezTo>
                <a:cubicBezTo>
                  <a:pt x="118" y="85"/>
                  <a:pt x="118" y="87"/>
                  <a:pt x="117" y="88"/>
                </a:cubicBezTo>
                <a:cubicBezTo>
                  <a:pt x="117" y="88"/>
                  <a:pt x="117" y="88"/>
                  <a:pt x="116" y="88"/>
                </a:cubicBezTo>
                <a:cubicBezTo>
                  <a:pt x="115" y="87"/>
                  <a:pt x="114" y="88"/>
                  <a:pt x="113" y="89"/>
                </a:cubicBezTo>
                <a:cubicBezTo>
                  <a:pt x="113" y="90"/>
                  <a:pt x="112" y="90"/>
                  <a:pt x="112" y="91"/>
                </a:cubicBezTo>
                <a:cubicBezTo>
                  <a:pt x="111" y="92"/>
                  <a:pt x="112" y="94"/>
                  <a:pt x="113" y="94"/>
                </a:cubicBezTo>
                <a:cubicBezTo>
                  <a:pt x="113" y="95"/>
                  <a:pt x="114" y="95"/>
                  <a:pt x="114" y="95"/>
                </a:cubicBezTo>
                <a:cubicBezTo>
                  <a:pt x="113" y="96"/>
                  <a:pt x="112" y="98"/>
                  <a:pt x="111" y="99"/>
                </a:cubicBezTo>
                <a:cubicBezTo>
                  <a:pt x="111" y="99"/>
                  <a:pt x="110" y="99"/>
                  <a:pt x="110" y="98"/>
                </a:cubicBezTo>
                <a:cubicBezTo>
                  <a:pt x="109" y="98"/>
                  <a:pt x="107" y="98"/>
                  <a:pt x="107" y="99"/>
                </a:cubicBezTo>
                <a:cubicBezTo>
                  <a:pt x="106" y="99"/>
                  <a:pt x="106" y="100"/>
                  <a:pt x="105" y="101"/>
                </a:cubicBezTo>
                <a:cubicBezTo>
                  <a:pt x="104" y="102"/>
                  <a:pt x="104" y="103"/>
                  <a:pt x="105" y="104"/>
                </a:cubicBezTo>
                <a:cubicBezTo>
                  <a:pt x="106" y="104"/>
                  <a:pt x="106" y="105"/>
                  <a:pt x="106" y="105"/>
                </a:cubicBezTo>
                <a:cubicBezTo>
                  <a:pt x="105" y="106"/>
                  <a:pt x="104" y="107"/>
                  <a:pt x="102" y="108"/>
                </a:cubicBezTo>
                <a:cubicBezTo>
                  <a:pt x="102" y="108"/>
                  <a:pt x="102" y="108"/>
                  <a:pt x="102" y="108"/>
                </a:cubicBezTo>
                <a:cubicBezTo>
                  <a:pt x="101" y="107"/>
                  <a:pt x="99" y="106"/>
                  <a:pt x="98" y="107"/>
                </a:cubicBezTo>
                <a:cubicBezTo>
                  <a:pt x="98" y="108"/>
                  <a:pt x="97" y="108"/>
                  <a:pt x="96" y="109"/>
                </a:cubicBezTo>
                <a:cubicBezTo>
                  <a:pt x="95" y="109"/>
                  <a:pt x="95" y="111"/>
                  <a:pt x="96" y="112"/>
                </a:cubicBezTo>
                <a:cubicBezTo>
                  <a:pt x="96" y="112"/>
                  <a:pt x="96" y="113"/>
                  <a:pt x="97" y="113"/>
                </a:cubicBezTo>
                <a:cubicBezTo>
                  <a:pt x="95" y="114"/>
                  <a:pt x="93" y="115"/>
                  <a:pt x="92" y="116"/>
                </a:cubicBezTo>
                <a:cubicBezTo>
                  <a:pt x="92" y="115"/>
                  <a:pt x="92" y="115"/>
                  <a:pt x="92" y="115"/>
                </a:cubicBezTo>
                <a:cubicBezTo>
                  <a:pt x="91" y="113"/>
                  <a:pt x="89" y="113"/>
                  <a:pt x="88" y="113"/>
                </a:cubicBezTo>
                <a:cubicBezTo>
                  <a:pt x="88" y="114"/>
                  <a:pt x="87" y="114"/>
                  <a:pt x="86" y="114"/>
                </a:cubicBezTo>
                <a:cubicBezTo>
                  <a:pt x="85" y="115"/>
                  <a:pt x="84" y="116"/>
                  <a:pt x="85" y="118"/>
                </a:cubicBezTo>
                <a:cubicBezTo>
                  <a:pt x="85" y="118"/>
                  <a:pt x="85" y="118"/>
                  <a:pt x="85" y="118"/>
                </a:cubicBezTo>
                <a:cubicBezTo>
                  <a:pt x="84" y="119"/>
                  <a:pt x="82" y="120"/>
                  <a:pt x="80" y="120"/>
                </a:cubicBezTo>
                <a:cubicBezTo>
                  <a:pt x="80" y="120"/>
                  <a:pt x="80" y="119"/>
                  <a:pt x="80" y="119"/>
                </a:cubicBezTo>
                <a:cubicBezTo>
                  <a:pt x="80" y="118"/>
                  <a:pt x="78" y="117"/>
                  <a:pt x="77" y="117"/>
                </a:cubicBezTo>
                <a:cubicBezTo>
                  <a:pt x="76" y="117"/>
                  <a:pt x="76" y="118"/>
                  <a:pt x="75" y="118"/>
                </a:cubicBezTo>
                <a:cubicBezTo>
                  <a:pt x="73" y="118"/>
                  <a:pt x="73" y="119"/>
                  <a:pt x="73" y="121"/>
                </a:cubicBezTo>
                <a:cubicBezTo>
                  <a:pt x="73" y="121"/>
                  <a:pt x="73" y="121"/>
                  <a:pt x="73" y="122"/>
                </a:cubicBezTo>
                <a:cubicBezTo>
                  <a:pt x="71" y="122"/>
                  <a:pt x="69" y="122"/>
                  <a:pt x="68" y="122"/>
                </a:cubicBezTo>
                <a:cubicBezTo>
                  <a:pt x="68" y="122"/>
                  <a:pt x="68" y="121"/>
                  <a:pt x="68" y="121"/>
                </a:cubicBezTo>
                <a:cubicBezTo>
                  <a:pt x="68" y="120"/>
                  <a:pt x="67" y="119"/>
                  <a:pt x="65" y="118"/>
                </a:cubicBezTo>
                <a:cubicBezTo>
                  <a:pt x="65" y="118"/>
                  <a:pt x="64" y="118"/>
                  <a:pt x="63" y="118"/>
                </a:cubicBezTo>
                <a:cubicBezTo>
                  <a:pt x="62" y="118"/>
                  <a:pt x="60" y="119"/>
                  <a:pt x="60" y="121"/>
                </a:cubicBezTo>
                <a:cubicBezTo>
                  <a:pt x="60" y="121"/>
                  <a:pt x="60" y="122"/>
                  <a:pt x="61" y="122"/>
                </a:cubicBezTo>
                <a:cubicBezTo>
                  <a:pt x="59" y="122"/>
                  <a:pt x="57" y="121"/>
                  <a:pt x="55" y="121"/>
                </a:cubicBezTo>
                <a:cubicBezTo>
                  <a:pt x="55" y="121"/>
                  <a:pt x="55" y="120"/>
                  <a:pt x="55" y="120"/>
                </a:cubicBezTo>
                <a:cubicBezTo>
                  <a:pt x="56" y="119"/>
                  <a:pt x="55" y="117"/>
                  <a:pt x="54" y="117"/>
                </a:cubicBezTo>
                <a:cubicBezTo>
                  <a:pt x="53" y="117"/>
                  <a:pt x="52" y="117"/>
                  <a:pt x="51" y="117"/>
                </a:cubicBezTo>
                <a:cubicBezTo>
                  <a:pt x="50" y="116"/>
                  <a:pt x="49" y="117"/>
                  <a:pt x="48" y="118"/>
                </a:cubicBezTo>
                <a:cubicBezTo>
                  <a:pt x="48" y="119"/>
                  <a:pt x="48" y="119"/>
                  <a:pt x="48" y="119"/>
                </a:cubicBezTo>
                <a:cubicBezTo>
                  <a:pt x="46" y="119"/>
                  <a:pt x="45" y="118"/>
                  <a:pt x="43" y="117"/>
                </a:cubicBezTo>
                <a:cubicBezTo>
                  <a:pt x="43" y="117"/>
                  <a:pt x="43" y="117"/>
                  <a:pt x="44" y="116"/>
                </a:cubicBezTo>
                <a:cubicBezTo>
                  <a:pt x="44" y="115"/>
                  <a:pt x="44" y="114"/>
                  <a:pt x="43" y="113"/>
                </a:cubicBezTo>
                <a:cubicBezTo>
                  <a:pt x="42" y="113"/>
                  <a:pt x="41" y="112"/>
                  <a:pt x="40" y="112"/>
                </a:cubicBezTo>
                <a:cubicBezTo>
                  <a:pt x="39" y="111"/>
                  <a:pt x="38" y="112"/>
                  <a:pt x="37" y="113"/>
                </a:cubicBezTo>
                <a:cubicBezTo>
                  <a:pt x="37" y="113"/>
                  <a:pt x="37" y="114"/>
                  <a:pt x="37" y="114"/>
                </a:cubicBezTo>
                <a:cubicBezTo>
                  <a:pt x="35" y="113"/>
                  <a:pt x="34" y="112"/>
                  <a:pt x="32" y="111"/>
                </a:cubicBezTo>
                <a:cubicBezTo>
                  <a:pt x="32" y="111"/>
                  <a:pt x="33" y="111"/>
                  <a:pt x="33" y="110"/>
                </a:cubicBezTo>
                <a:cubicBezTo>
                  <a:pt x="34" y="109"/>
                  <a:pt x="34" y="108"/>
                  <a:pt x="33" y="107"/>
                </a:cubicBezTo>
                <a:cubicBezTo>
                  <a:pt x="32" y="106"/>
                  <a:pt x="31" y="106"/>
                  <a:pt x="31" y="105"/>
                </a:cubicBezTo>
                <a:cubicBezTo>
                  <a:pt x="30" y="104"/>
                  <a:pt x="28" y="104"/>
                  <a:pt x="27" y="105"/>
                </a:cubicBezTo>
                <a:cubicBezTo>
                  <a:pt x="27" y="106"/>
                  <a:pt x="27" y="106"/>
                  <a:pt x="27" y="106"/>
                </a:cubicBezTo>
                <a:cubicBezTo>
                  <a:pt x="25" y="105"/>
                  <a:pt x="24" y="104"/>
                  <a:pt x="23" y="102"/>
                </a:cubicBezTo>
                <a:cubicBezTo>
                  <a:pt x="23" y="102"/>
                  <a:pt x="24" y="102"/>
                  <a:pt x="24" y="102"/>
                </a:cubicBezTo>
                <a:cubicBezTo>
                  <a:pt x="25" y="101"/>
                  <a:pt x="25" y="99"/>
                  <a:pt x="24" y="98"/>
                </a:cubicBezTo>
                <a:cubicBezTo>
                  <a:pt x="24" y="98"/>
                  <a:pt x="23" y="97"/>
                  <a:pt x="23" y="96"/>
                </a:cubicBezTo>
                <a:cubicBezTo>
                  <a:pt x="22" y="95"/>
                  <a:pt x="21" y="95"/>
                  <a:pt x="19" y="96"/>
                </a:cubicBezTo>
                <a:cubicBezTo>
                  <a:pt x="19" y="96"/>
                  <a:pt x="19" y="96"/>
                  <a:pt x="19" y="97"/>
                </a:cubicBezTo>
                <a:cubicBezTo>
                  <a:pt x="18" y="95"/>
                  <a:pt x="17" y="93"/>
                  <a:pt x="16" y="92"/>
                </a:cubicBezTo>
                <a:cubicBezTo>
                  <a:pt x="16" y="92"/>
                  <a:pt x="17" y="92"/>
                  <a:pt x="17" y="92"/>
                </a:cubicBezTo>
                <a:cubicBezTo>
                  <a:pt x="18" y="91"/>
                  <a:pt x="19" y="90"/>
                  <a:pt x="18" y="88"/>
                </a:cubicBezTo>
                <a:cubicBezTo>
                  <a:pt x="18" y="88"/>
                  <a:pt x="17" y="87"/>
                  <a:pt x="17" y="86"/>
                </a:cubicBezTo>
                <a:cubicBezTo>
                  <a:pt x="17" y="85"/>
                  <a:pt x="15" y="84"/>
                  <a:pt x="14" y="85"/>
                </a:cubicBezTo>
                <a:cubicBezTo>
                  <a:pt x="14" y="85"/>
                  <a:pt x="13" y="85"/>
                  <a:pt x="13" y="85"/>
                </a:cubicBezTo>
                <a:cubicBezTo>
                  <a:pt x="12" y="84"/>
                  <a:pt x="12" y="82"/>
                  <a:pt x="11" y="80"/>
                </a:cubicBezTo>
                <a:cubicBezTo>
                  <a:pt x="12" y="80"/>
                  <a:pt x="12" y="80"/>
                  <a:pt x="12" y="80"/>
                </a:cubicBezTo>
                <a:cubicBezTo>
                  <a:pt x="12" y="80"/>
                  <a:pt x="12" y="80"/>
                  <a:pt x="12" y="80"/>
                </a:cubicBezTo>
                <a:cubicBezTo>
                  <a:pt x="14" y="80"/>
                  <a:pt x="15" y="78"/>
                  <a:pt x="14" y="77"/>
                </a:cubicBezTo>
                <a:cubicBezTo>
                  <a:pt x="14" y="76"/>
                  <a:pt x="14" y="76"/>
                  <a:pt x="14" y="75"/>
                </a:cubicBezTo>
                <a:cubicBezTo>
                  <a:pt x="14" y="73"/>
                  <a:pt x="12" y="73"/>
                  <a:pt x="11" y="73"/>
                </a:cubicBezTo>
                <a:cubicBezTo>
                  <a:pt x="11" y="73"/>
                  <a:pt x="10" y="73"/>
                  <a:pt x="10" y="73"/>
                </a:cubicBezTo>
                <a:cubicBezTo>
                  <a:pt x="10" y="71"/>
                  <a:pt x="10" y="69"/>
                  <a:pt x="10" y="68"/>
                </a:cubicBezTo>
                <a:cubicBezTo>
                  <a:pt x="10" y="68"/>
                  <a:pt x="10" y="68"/>
                  <a:pt x="11" y="68"/>
                </a:cubicBezTo>
                <a:cubicBezTo>
                  <a:pt x="11" y="68"/>
                  <a:pt x="11" y="68"/>
                  <a:pt x="11" y="68"/>
                </a:cubicBezTo>
                <a:cubicBezTo>
                  <a:pt x="12" y="68"/>
                  <a:pt x="13" y="67"/>
                  <a:pt x="13" y="65"/>
                </a:cubicBezTo>
                <a:cubicBezTo>
                  <a:pt x="13" y="65"/>
                  <a:pt x="13" y="64"/>
                  <a:pt x="13" y="63"/>
                </a:cubicBezTo>
                <a:cubicBezTo>
                  <a:pt x="13" y="62"/>
                  <a:pt x="12" y="60"/>
                  <a:pt x="11" y="60"/>
                </a:cubicBezTo>
                <a:cubicBezTo>
                  <a:pt x="11" y="60"/>
                  <a:pt x="10" y="60"/>
                  <a:pt x="10" y="61"/>
                </a:cubicBezTo>
                <a:cubicBezTo>
                  <a:pt x="10" y="59"/>
                  <a:pt x="10" y="57"/>
                  <a:pt x="11" y="55"/>
                </a:cubicBezTo>
                <a:cubicBezTo>
                  <a:pt x="11" y="55"/>
                  <a:pt x="11" y="55"/>
                  <a:pt x="12" y="55"/>
                </a:cubicBezTo>
                <a:cubicBezTo>
                  <a:pt x="12" y="56"/>
                  <a:pt x="12" y="56"/>
                  <a:pt x="12" y="56"/>
                </a:cubicBezTo>
                <a:cubicBezTo>
                  <a:pt x="13" y="56"/>
                  <a:pt x="14" y="55"/>
                  <a:pt x="15" y="54"/>
                </a:cubicBezTo>
                <a:cubicBezTo>
                  <a:pt x="15" y="53"/>
                  <a:pt x="15" y="52"/>
                  <a:pt x="15" y="51"/>
                </a:cubicBezTo>
                <a:cubicBezTo>
                  <a:pt x="16" y="50"/>
                  <a:pt x="15" y="49"/>
                  <a:pt x="14" y="48"/>
                </a:cubicBezTo>
                <a:cubicBezTo>
                  <a:pt x="13" y="48"/>
                  <a:pt x="13" y="48"/>
                  <a:pt x="13" y="48"/>
                </a:cubicBezTo>
                <a:cubicBezTo>
                  <a:pt x="13" y="46"/>
                  <a:pt x="14" y="45"/>
                  <a:pt x="15" y="43"/>
                </a:cubicBezTo>
                <a:cubicBezTo>
                  <a:pt x="15" y="43"/>
                  <a:pt x="15" y="43"/>
                  <a:pt x="15" y="44"/>
                </a:cubicBezTo>
                <a:cubicBezTo>
                  <a:pt x="16" y="44"/>
                  <a:pt x="16" y="44"/>
                  <a:pt x="16" y="44"/>
                </a:cubicBezTo>
                <a:cubicBezTo>
                  <a:pt x="17" y="44"/>
                  <a:pt x="18" y="43"/>
                  <a:pt x="19" y="43"/>
                </a:cubicBezTo>
                <a:cubicBezTo>
                  <a:pt x="19" y="42"/>
                  <a:pt x="19" y="41"/>
                  <a:pt x="20" y="40"/>
                </a:cubicBezTo>
                <a:cubicBezTo>
                  <a:pt x="20" y="39"/>
                  <a:pt x="20" y="38"/>
                  <a:pt x="19" y="37"/>
                </a:cubicBezTo>
                <a:cubicBezTo>
                  <a:pt x="19" y="37"/>
                  <a:pt x="18" y="37"/>
                  <a:pt x="18" y="37"/>
                </a:cubicBezTo>
                <a:cubicBezTo>
                  <a:pt x="19" y="35"/>
                  <a:pt x="20" y="34"/>
                  <a:pt x="21" y="32"/>
                </a:cubicBezTo>
                <a:cubicBezTo>
                  <a:pt x="21" y="32"/>
                  <a:pt x="21" y="33"/>
                  <a:pt x="22" y="33"/>
                </a:cubicBezTo>
                <a:cubicBezTo>
                  <a:pt x="22" y="33"/>
                  <a:pt x="23" y="34"/>
                  <a:pt x="23" y="34"/>
                </a:cubicBezTo>
                <a:cubicBezTo>
                  <a:pt x="24" y="34"/>
                  <a:pt x="25" y="33"/>
                  <a:pt x="25" y="33"/>
                </a:cubicBezTo>
                <a:cubicBezTo>
                  <a:pt x="26" y="32"/>
                  <a:pt x="26" y="31"/>
                  <a:pt x="27" y="31"/>
                </a:cubicBezTo>
                <a:cubicBezTo>
                  <a:pt x="28" y="30"/>
                  <a:pt x="27" y="28"/>
                  <a:pt x="26" y="27"/>
                </a:cubicBezTo>
                <a:cubicBezTo>
                  <a:pt x="26" y="27"/>
                  <a:pt x="26" y="27"/>
                  <a:pt x="26" y="27"/>
                </a:cubicBezTo>
                <a:cubicBezTo>
                  <a:pt x="27" y="26"/>
                  <a:pt x="28" y="24"/>
                  <a:pt x="30" y="23"/>
                </a:cubicBezTo>
                <a:cubicBezTo>
                  <a:pt x="30" y="23"/>
                  <a:pt x="30" y="24"/>
                  <a:pt x="30" y="24"/>
                </a:cubicBezTo>
                <a:cubicBezTo>
                  <a:pt x="31" y="25"/>
                  <a:pt x="31" y="25"/>
                  <a:pt x="32" y="25"/>
                </a:cubicBezTo>
                <a:cubicBezTo>
                  <a:pt x="33" y="25"/>
                  <a:pt x="33" y="25"/>
                  <a:pt x="34" y="24"/>
                </a:cubicBezTo>
                <a:cubicBezTo>
                  <a:pt x="34" y="24"/>
                  <a:pt x="35" y="23"/>
                  <a:pt x="36" y="23"/>
                </a:cubicBezTo>
                <a:cubicBezTo>
                  <a:pt x="37" y="22"/>
                  <a:pt x="37" y="21"/>
                  <a:pt x="36" y="20"/>
                </a:cubicBezTo>
                <a:cubicBezTo>
                  <a:pt x="36" y="19"/>
                  <a:pt x="36" y="19"/>
                  <a:pt x="35" y="19"/>
                </a:cubicBezTo>
                <a:cubicBezTo>
                  <a:pt x="37" y="18"/>
                  <a:pt x="39" y="17"/>
                  <a:pt x="40" y="16"/>
                </a:cubicBezTo>
                <a:cubicBezTo>
                  <a:pt x="40" y="16"/>
                  <a:pt x="40" y="17"/>
                  <a:pt x="40" y="17"/>
                </a:cubicBezTo>
                <a:cubicBezTo>
                  <a:pt x="41" y="18"/>
                  <a:pt x="42" y="19"/>
                  <a:pt x="43" y="19"/>
                </a:cubicBezTo>
                <a:cubicBezTo>
                  <a:pt x="43" y="19"/>
                  <a:pt x="43" y="18"/>
                  <a:pt x="44" y="18"/>
                </a:cubicBezTo>
                <a:cubicBezTo>
                  <a:pt x="44" y="18"/>
                  <a:pt x="45" y="18"/>
                  <a:pt x="46" y="17"/>
                </a:cubicBezTo>
                <a:cubicBezTo>
                  <a:pt x="47" y="17"/>
                  <a:pt x="48" y="15"/>
                  <a:pt x="47" y="14"/>
                </a:cubicBezTo>
                <a:cubicBezTo>
                  <a:pt x="47" y="14"/>
                  <a:pt x="47" y="14"/>
                  <a:pt x="47" y="13"/>
                </a:cubicBezTo>
                <a:cubicBezTo>
                  <a:pt x="48" y="13"/>
                  <a:pt x="50" y="12"/>
                  <a:pt x="52" y="12"/>
                </a:cubicBezTo>
                <a:cubicBezTo>
                  <a:pt x="52" y="12"/>
                  <a:pt x="52" y="12"/>
                  <a:pt x="52" y="13"/>
                </a:cubicBezTo>
                <a:cubicBezTo>
                  <a:pt x="52" y="14"/>
                  <a:pt x="53" y="15"/>
                  <a:pt x="54" y="15"/>
                </a:cubicBezTo>
                <a:cubicBezTo>
                  <a:pt x="55" y="15"/>
                  <a:pt x="55" y="15"/>
                  <a:pt x="55" y="15"/>
                </a:cubicBezTo>
                <a:cubicBezTo>
                  <a:pt x="56" y="14"/>
                  <a:pt x="56" y="14"/>
                  <a:pt x="57" y="14"/>
                </a:cubicBezTo>
                <a:cubicBezTo>
                  <a:pt x="59" y="14"/>
                  <a:pt x="59" y="13"/>
                  <a:pt x="59" y="11"/>
                </a:cubicBezTo>
                <a:cubicBezTo>
                  <a:pt x="59" y="11"/>
                  <a:pt x="59" y="11"/>
                  <a:pt x="59" y="10"/>
                </a:cubicBezTo>
                <a:cubicBezTo>
                  <a:pt x="61" y="10"/>
                  <a:pt x="63" y="10"/>
                  <a:pt x="64" y="10"/>
                </a:cubicBezTo>
                <a:cubicBezTo>
                  <a:pt x="64" y="10"/>
                  <a:pt x="64" y="11"/>
                  <a:pt x="64" y="11"/>
                </a:cubicBezTo>
                <a:cubicBezTo>
                  <a:pt x="64" y="12"/>
                  <a:pt x="65" y="13"/>
                  <a:pt x="67" y="14"/>
                </a:cubicBezTo>
                <a:cubicBezTo>
                  <a:pt x="67" y="14"/>
                  <a:pt x="68" y="14"/>
                  <a:pt x="69" y="14"/>
                </a:cubicBezTo>
                <a:cubicBezTo>
                  <a:pt x="69" y="14"/>
                  <a:pt x="69" y="14"/>
                  <a:pt x="69" y="14"/>
                </a:cubicBezTo>
                <a:cubicBezTo>
                  <a:pt x="70" y="14"/>
                  <a:pt x="72" y="13"/>
                  <a:pt x="72" y="11"/>
                </a:cubicBezTo>
                <a:cubicBezTo>
                  <a:pt x="72" y="11"/>
                  <a:pt x="72" y="11"/>
                  <a:pt x="71" y="10"/>
                </a:cubicBezTo>
                <a:cubicBezTo>
                  <a:pt x="73" y="10"/>
                  <a:pt x="75" y="11"/>
                  <a:pt x="77" y="11"/>
                </a:cubicBezTo>
                <a:cubicBezTo>
                  <a:pt x="77" y="11"/>
                  <a:pt x="77" y="12"/>
                  <a:pt x="77" y="12"/>
                </a:cubicBezTo>
                <a:cubicBezTo>
                  <a:pt x="76" y="13"/>
                  <a:pt x="77" y="15"/>
                  <a:pt x="78" y="15"/>
                </a:cubicBezTo>
                <a:cubicBezTo>
                  <a:pt x="79" y="15"/>
                  <a:pt x="80" y="15"/>
                  <a:pt x="81" y="16"/>
                </a:cubicBezTo>
                <a:cubicBezTo>
                  <a:pt x="81" y="16"/>
                  <a:pt x="81" y="16"/>
                  <a:pt x="81" y="16"/>
                </a:cubicBezTo>
                <a:cubicBezTo>
                  <a:pt x="82" y="16"/>
                  <a:pt x="83" y="15"/>
                  <a:pt x="84" y="14"/>
                </a:cubicBezTo>
                <a:cubicBezTo>
                  <a:pt x="84" y="14"/>
                  <a:pt x="84" y="13"/>
                  <a:pt x="84" y="13"/>
                </a:cubicBezTo>
                <a:cubicBezTo>
                  <a:pt x="86" y="14"/>
                  <a:pt x="87" y="14"/>
                  <a:pt x="89" y="15"/>
                </a:cubicBezTo>
                <a:cubicBezTo>
                  <a:pt x="89" y="15"/>
                  <a:pt x="88" y="16"/>
                  <a:pt x="88" y="16"/>
                </a:cubicBezTo>
                <a:cubicBezTo>
                  <a:pt x="88" y="17"/>
                  <a:pt x="88" y="19"/>
                  <a:pt x="89" y="19"/>
                </a:cubicBezTo>
                <a:cubicBezTo>
                  <a:pt x="90" y="20"/>
                  <a:pt x="91" y="20"/>
                  <a:pt x="91" y="20"/>
                </a:cubicBezTo>
                <a:cubicBezTo>
                  <a:pt x="92" y="20"/>
                  <a:pt x="92" y="21"/>
                  <a:pt x="93" y="21"/>
                </a:cubicBezTo>
                <a:cubicBezTo>
                  <a:pt x="94" y="21"/>
                  <a:pt x="94" y="20"/>
                  <a:pt x="95" y="19"/>
                </a:cubicBezTo>
                <a:cubicBezTo>
                  <a:pt x="95" y="19"/>
                  <a:pt x="95" y="19"/>
                  <a:pt x="95" y="18"/>
                </a:cubicBezTo>
                <a:cubicBezTo>
                  <a:pt x="97" y="19"/>
                  <a:pt x="98" y="20"/>
                  <a:pt x="100" y="22"/>
                </a:cubicBezTo>
                <a:cubicBezTo>
                  <a:pt x="99" y="22"/>
                  <a:pt x="99" y="22"/>
                  <a:pt x="99" y="22"/>
                </a:cubicBezTo>
                <a:cubicBezTo>
                  <a:pt x="98" y="23"/>
                  <a:pt x="98" y="25"/>
                  <a:pt x="99" y="26"/>
                </a:cubicBezTo>
                <a:cubicBezTo>
                  <a:pt x="100" y="26"/>
                  <a:pt x="100" y="27"/>
                  <a:pt x="101" y="27"/>
                </a:cubicBezTo>
                <a:cubicBezTo>
                  <a:pt x="102" y="28"/>
                  <a:pt x="102" y="28"/>
                  <a:pt x="103" y="28"/>
                </a:cubicBezTo>
                <a:cubicBezTo>
                  <a:pt x="103" y="28"/>
                  <a:pt x="104" y="28"/>
                  <a:pt x="105" y="27"/>
                </a:cubicBezTo>
                <a:cubicBezTo>
                  <a:pt x="105" y="27"/>
                  <a:pt x="105" y="26"/>
                  <a:pt x="105" y="26"/>
                </a:cubicBezTo>
                <a:cubicBezTo>
                  <a:pt x="106" y="27"/>
                  <a:pt x="108" y="29"/>
                  <a:pt x="109" y="30"/>
                </a:cubicBezTo>
                <a:cubicBezTo>
                  <a:pt x="109" y="30"/>
                  <a:pt x="108" y="30"/>
                  <a:pt x="108" y="31"/>
                </a:cubicBezTo>
                <a:cubicBezTo>
                  <a:pt x="107" y="32"/>
                  <a:pt x="107" y="33"/>
                  <a:pt x="107" y="34"/>
                </a:cubicBezTo>
                <a:cubicBezTo>
                  <a:pt x="108" y="35"/>
                  <a:pt x="108" y="35"/>
                  <a:pt x="109" y="36"/>
                </a:cubicBezTo>
                <a:cubicBezTo>
                  <a:pt x="109" y="37"/>
                  <a:pt x="110" y="37"/>
                  <a:pt x="111" y="37"/>
                </a:cubicBezTo>
                <a:cubicBezTo>
                  <a:pt x="111" y="37"/>
                  <a:pt x="112" y="37"/>
                  <a:pt x="112" y="37"/>
                </a:cubicBezTo>
                <a:cubicBezTo>
                  <a:pt x="113" y="37"/>
                  <a:pt x="113" y="36"/>
                  <a:pt x="113" y="36"/>
                </a:cubicBezTo>
                <a:cubicBezTo>
                  <a:pt x="114" y="38"/>
                  <a:pt x="115" y="39"/>
                  <a:pt x="116" y="41"/>
                </a:cubicBezTo>
                <a:cubicBezTo>
                  <a:pt x="115" y="41"/>
                  <a:pt x="115" y="41"/>
                  <a:pt x="115" y="41"/>
                </a:cubicBezTo>
                <a:cubicBezTo>
                  <a:pt x="113" y="42"/>
                  <a:pt x="113" y="43"/>
                  <a:pt x="113" y="44"/>
                </a:cubicBezTo>
                <a:cubicBezTo>
                  <a:pt x="114" y="45"/>
                  <a:pt x="114" y="46"/>
                  <a:pt x="114" y="46"/>
                </a:cubicBezTo>
                <a:cubicBezTo>
                  <a:pt x="115" y="47"/>
                  <a:pt x="116" y="48"/>
                  <a:pt x="117" y="48"/>
                </a:cubicBezTo>
                <a:cubicBezTo>
                  <a:pt x="117" y="48"/>
                  <a:pt x="117" y="48"/>
                  <a:pt x="118" y="48"/>
                </a:cubicBezTo>
                <a:cubicBezTo>
                  <a:pt x="118" y="48"/>
                  <a:pt x="118" y="48"/>
                  <a:pt x="118" y="47"/>
                </a:cubicBezTo>
                <a:cubicBezTo>
                  <a:pt x="119" y="49"/>
                  <a:pt x="120" y="51"/>
                  <a:pt x="120" y="53"/>
                </a:cubicBezTo>
                <a:cubicBezTo>
                  <a:pt x="120" y="53"/>
                  <a:pt x="119" y="53"/>
                  <a:pt x="119" y="53"/>
                </a:cubicBezTo>
                <a:cubicBezTo>
                  <a:pt x="118" y="53"/>
                  <a:pt x="117" y="54"/>
                  <a:pt x="117" y="56"/>
                </a:cubicBezTo>
                <a:cubicBezTo>
                  <a:pt x="117" y="56"/>
                  <a:pt x="117" y="57"/>
                  <a:pt x="118" y="58"/>
                </a:cubicBezTo>
                <a:cubicBezTo>
                  <a:pt x="118" y="59"/>
                  <a:pt x="119" y="60"/>
                  <a:pt x="120" y="60"/>
                </a:cubicBezTo>
                <a:cubicBezTo>
                  <a:pt x="120" y="60"/>
                  <a:pt x="120" y="60"/>
                  <a:pt x="120" y="60"/>
                </a:cubicBezTo>
                <a:cubicBezTo>
                  <a:pt x="121" y="60"/>
                  <a:pt x="121" y="60"/>
                  <a:pt x="121" y="60"/>
                </a:cubicBezTo>
                <a:cubicBezTo>
                  <a:pt x="122" y="61"/>
                  <a:pt x="122" y="62"/>
                  <a:pt x="122" y="64"/>
                </a:cubicBezTo>
                <a:cubicBezTo>
                  <a:pt x="121" y="64"/>
                  <a:pt x="121" y="64"/>
                  <a:pt x="121" y="64"/>
                </a:cubicBezTo>
                <a:cubicBezTo>
                  <a:pt x="119" y="64"/>
                  <a:pt x="118" y="65"/>
                  <a:pt x="118" y="66"/>
                </a:cubicBezTo>
                <a:cubicBezTo>
                  <a:pt x="118" y="67"/>
                  <a:pt x="118" y="68"/>
                  <a:pt x="118" y="68"/>
                </a:cubicBezTo>
                <a:cubicBezTo>
                  <a:pt x="118" y="70"/>
                  <a:pt x="119" y="71"/>
                  <a:pt x="120" y="71"/>
                </a:cubicBezTo>
                <a:cubicBezTo>
                  <a:pt x="121" y="71"/>
                  <a:pt x="121" y="71"/>
                  <a:pt x="121" y="71"/>
                </a:cubicBezTo>
                <a:cubicBezTo>
                  <a:pt x="121" y="71"/>
                  <a:pt x="121" y="71"/>
                  <a:pt x="122" y="71"/>
                </a:cubicBezTo>
                <a:cubicBezTo>
                  <a:pt x="121" y="73"/>
                  <a:pt x="121" y="75"/>
                  <a:pt x="121" y="76"/>
                </a:cubicBezTo>
                <a:close/>
                <a:moveTo>
                  <a:pt x="60" y="82"/>
                </a:moveTo>
                <a:cubicBezTo>
                  <a:pt x="84" y="82"/>
                  <a:pt x="84" y="82"/>
                  <a:pt x="84" y="82"/>
                </a:cubicBezTo>
                <a:cubicBezTo>
                  <a:pt x="84" y="92"/>
                  <a:pt x="84" y="92"/>
                  <a:pt x="84" y="92"/>
                </a:cubicBezTo>
                <a:cubicBezTo>
                  <a:pt x="47" y="92"/>
                  <a:pt x="47" y="92"/>
                  <a:pt x="47" y="92"/>
                </a:cubicBezTo>
                <a:cubicBezTo>
                  <a:pt x="47" y="83"/>
                  <a:pt x="47" y="83"/>
                  <a:pt x="47" y="83"/>
                </a:cubicBezTo>
                <a:cubicBezTo>
                  <a:pt x="50" y="82"/>
                  <a:pt x="51" y="81"/>
                  <a:pt x="52" y="79"/>
                </a:cubicBezTo>
                <a:cubicBezTo>
                  <a:pt x="53" y="77"/>
                  <a:pt x="54" y="75"/>
                  <a:pt x="54" y="71"/>
                </a:cubicBezTo>
                <a:cubicBezTo>
                  <a:pt x="48" y="71"/>
                  <a:pt x="48" y="71"/>
                  <a:pt x="48" y="71"/>
                </a:cubicBezTo>
                <a:cubicBezTo>
                  <a:pt x="48" y="68"/>
                  <a:pt x="48" y="68"/>
                  <a:pt x="48" y="68"/>
                </a:cubicBezTo>
                <a:cubicBezTo>
                  <a:pt x="48" y="64"/>
                  <a:pt x="48" y="64"/>
                  <a:pt x="48" y="64"/>
                </a:cubicBezTo>
                <a:cubicBezTo>
                  <a:pt x="52" y="64"/>
                  <a:pt x="52" y="64"/>
                  <a:pt x="52" y="64"/>
                </a:cubicBezTo>
                <a:cubicBezTo>
                  <a:pt x="54" y="64"/>
                  <a:pt x="54" y="64"/>
                  <a:pt x="54" y="64"/>
                </a:cubicBezTo>
                <a:cubicBezTo>
                  <a:pt x="54" y="63"/>
                  <a:pt x="54" y="63"/>
                  <a:pt x="54" y="63"/>
                </a:cubicBezTo>
                <a:cubicBezTo>
                  <a:pt x="54" y="55"/>
                  <a:pt x="54" y="55"/>
                  <a:pt x="54" y="55"/>
                </a:cubicBezTo>
                <a:cubicBezTo>
                  <a:pt x="54" y="51"/>
                  <a:pt x="55" y="47"/>
                  <a:pt x="59" y="44"/>
                </a:cubicBezTo>
                <a:cubicBezTo>
                  <a:pt x="62" y="41"/>
                  <a:pt x="66" y="40"/>
                  <a:pt x="71" y="40"/>
                </a:cubicBezTo>
                <a:cubicBezTo>
                  <a:pt x="74" y="40"/>
                  <a:pt x="76" y="40"/>
                  <a:pt x="78" y="41"/>
                </a:cubicBezTo>
                <a:cubicBezTo>
                  <a:pt x="80" y="41"/>
                  <a:pt x="81" y="41"/>
                  <a:pt x="82" y="42"/>
                </a:cubicBezTo>
                <a:cubicBezTo>
                  <a:pt x="82" y="50"/>
                  <a:pt x="82" y="50"/>
                  <a:pt x="82" y="50"/>
                </a:cubicBezTo>
                <a:cubicBezTo>
                  <a:pt x="82" y="52"/>
                  <a:pt x="82" y="52"/>
                  <a:pt x="82" y="52"/>
                </a:cubicBezTo>
                <a:cubicBezTo>
                  <a:pt x="81" y="52"/>
                  <a:pt x="81" y="52"/>
                  <a:pt x="81" y="52"/>
                </a:cubicBezTo>
                <a:cubicBezTo>
                  <a:pt x="81" y="52"/>
                  <a:pt x="80" y="51"/>
                  <a:pt x="79" y="51"/>
                </a:cubicBezTo>
                <a:cubicBezTo>
                  <a:pt x="79" y="51"/>
                  <a:pt x="78" y="50"/>
                  <a:pt x="77" y="50"/>
                </a:cubicBezTo>
                <a:cubicBezTo>
                  <a:pt x="76" y="50"/>
                  <a:pt x="74" y="49"/>
                  <a:pt x="73" y="49"/>
                </a:cubicBezTo>
                <a:cubicBezTo>
                  <a:pt x="71" y="49"/>
                  <a:pt x="69" y="50"/>
                  <a:pt x="68" y="51"/>
                </a:cubicBezTo>
                <a:cubicBezTo>
                  <a:pt x="67" y="52"/>
                  <a:pt x="67" y="52"/>
                  <a:pt x="67" y="52"/>
                </a:cubicBezTo>
                <a:cubicBezTo>
                  <a:pt x="67" y="52"/>
                  <a:pt x="67" y="53"/>
                  <a:pt x="67" y="53"/>
                </a:cubicBezTo>
                <a:cubicBezTo>
                  <a:pt x="67" y="53"/>
                  <a:pt x="67" y="53"/>
                  <a:pt x="66" y="53"/>
                </a:cubicBezTo>
                <a:cubicBezTo>
                  <a:pt x="66" y="54"/>
                  <a:pt x="66" y="54"/>
                  <a:pt x="66" y="54"/>
                </a:cubicBezTo>
                <a:cubicBezTo>
                  <a:pt x="66" y="54"/>
                  <a:pt x="66" y="55"/>
                  <a:pt x="66" y="55"/>
                </a:cubicBezTo>
                <a:cubicBezTo>
                  <a:pt x="66" y="55"/>
                  <a:pt x="66" y="55"/>
                  <a:pt x="66" y="55"/>
                </a:cubicBezTo>
                <a:cubicBezTo>
                  <a:pt x="66" y="56"/>
                  <a:pt x="66" y="56"/>
                  <a:pt x="66" y="57"/>
                </a:cubicBezTo>
                <a:cubicBezTo>
                  <a:pt x="66" y="64"/>
                  <a:pt x="66" y="64"/>
                  <a:pt x="66" y="64"/>
                </a:cubicBezTo>
                <a:cubicBezTo>
                  <a:pt x="79" y="64"/>
                  <a:pt x="79" y="64"/>
                  <a:pt x="79" y="64"/>
                </a:cubicBezTo>
                <a:cubicBezTo>
                  <a:pt x="79" y="71"/>
                  <a:pt x="79" y="71"/>
                  <a:pt x="79" y="71"/>
                </a:cubicBezTo>
                <a:cubicBezTo>
                  <a:pt x="66" y="71"/>
                  <a:pt x="66" y="71"/>
                  <a:pt x="66" y="71"/>
                </a:cubicBezTo>
                <a:cubicBezTo>
                  <a:pt x="66" y="72"/>
                  <a:pt x="66" y="73"/>
                  <a:pt x="65" y="75"/>
                </a:cubicBezTo>
                <a:cubicBezTo>
                  <a:pt x="65" y="76"/>
                  <a:pt x="65" y="77"/>
                  <a:pt x="64" y="78"/>
                </a:cubicBezTo>
                <a:cubicBezTo>
                  <a:pt x="64" y="78"/>
                  <a:pt x="63" y="79"/>
                  <a:pt x="63" y="80"/>
                </a:cubicBezTo>
                <a:cubicBezTo>
                  <a:pt x="62" y="81"/>
                  <a:pt x="61" y="82"/>
                  <a:pt x="60" y="8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3" name="Freeform 173"/>
          <p:cNvSpPr>
            <a:spLocks noEditPoints="1"/>
          </p:cNvSpPr>
          <p:nvPr/>
        </p:nvSpPr>
        <p:spPr bwMode="auto">
          <a:xfrm>
            <a:off x="465065" y="5247006"/>
            <a:ext cx="417512" cy="417513"/>
          </a:xfrm>
          <a:custGeom>
            <a:avLst/>
            <a:gdLst>
              <a:gd name="T0" fmla="*/ 110 w 132"/>
              <a:gd name="T1" fmla="*/ 66 h 132"/>
              <a:gd name="T2" fmla="*/ 66 w 132"/>
              <a:gd name="T3" fmla="*/ 26 h 132"/>
              <a:gd name="T4" fmla="*/ 0 w 132"/>
              <a:gd name="T5" fmla="*/ 66 h 132"/>
              <a:gd name="T6" fmla="*/ 121 w 132"/>
              <a:gd name="T7" fmla="*/ 76 h 132"/>
              <a:gd name="T8" fmla="*/ 118 w 132"/>
              <a:gd name="T9" fmla="*/ 83 h 132"/>
              <a:gd name="T10" fmla="*/ 116 w 132"/>
              <a:gd name="T11" fmla="*/ 88 h 132"/>
              <a:gd name="T12" fmla="*/ 114 w 132"/>
              <a:gd name="T13" fmla="*/ 95 h 132"/>
              <a:gd name="T14" fmla="*/ 105 w 132"/>
              <a:gd name="T15" fmla="*/ 101 h 132"/>
              <a:gd name="T16" fmla="*/ 102 w 132"/>
              <a:gd name="T17" fmla="*/ 108 h 132"/>
              <a:gd name="T18" fmla="*/ 97 w 132"/>
              <a:gd name="T19" fmla="*/ 113 h 132"/>
              <a:gd name="T20" fmla="*/ 86 w 132"/>
              <a:gd name="T21" fmla="*/ 114 h 132"/>
              <a:gd name="T22" fmla="*/ 80 w 132"/>
              <a:gd name="T23" fmla="*/ 119 h 132"/>
              <a:gd name="T24" fmla="*/ 73 w 132"/>
              <a:gd name="T25" fmla="*/ 122 h 132"/>
              <a:gd name="T26" fmla="*/ 63 w 132"/>
              <a:gd name="T27" fmla="*/ 118 h 132"/>
              <a:gd name="T28" fmla="*/ 56 w 132"/>
              <a:gd name="T29" fmla="*/ 120 h 132"/>
              <a:gd name="T30" fmla="*/ 48 w 132"/>
              <a:gd name="T31" fmla="*/ 119 h 132"/>
              <a:gd name="T32" fmla="*/ 41 w 132"/>
              <a:gd name="T33" fmla="*/ 112 h 132"/>
              <a:gd name="T34" fmla="*/ 33 w 132"/>
              <a:gd name="T35" fmla="*/ 110 h 132"/>
              <a:gd name="T36" fmla="*/ 27 w 132"/>
              <a:gd name="T37" fmla="*/ 106 h 132"/>
              <a:gd name="T38" fmla="*/ 23 w 132"/>
              <a:gd name="T39" fmla="*/ 96 h 132"/>
              <a:gd name="T40" fmla="*/ 17 w 132"/>
              <a:gd name="T41" fmla="*/ 92 h 132"/>
              <a:gd name="T42" fmla="*/ 13 w 132"/>
              <a:gd name="T43" fmla="*/ 85 h 132"/>
              <a:gd name="T44" fmla="*/ 15 w 132"/>
              <a:gd name="T45" fmla="*/ 77 h 132"/>
              <a:gd name="T46" fmla="*/ 10 w 132"/>
              <a:gd name="T47" fmla="*/ 68 h 132"/>
              <a:gd name="T48" fmla="*/ 13 w 132"/>
              <a:gd name="T49" fmla="*/ 63 h 132"/>
              <a:gd name="T50" fmla="*/ 12 w 132"/>
              <a:gd name="T51" fmla="*/ 55 h 132"/>
              <a:gd name="T52" fmla="*/ 14 w 132"/>
              <a:gd name="T53" fmla="*/ 48 h 132"/>
              <a:gd name="T54" fmla="*/ 17 w 132"/>
              <a:gd name="T55" fmla="*/ 44 h 132"/>
              <a:gd name="T56" fmla="*/ 18 w 132"/>
              <a:gd name="T57" fmla="*/ 37 h 132"/>
              <a:gd name="T58" fmla="*/ 25 w 132"/>
              <a:gd name="T59" fmla="*/ 33 h 132"/>
              <a:gd name="T60" fmla="*/ 30 w 132"/>
              <a:gd name="T61" fmla="*/ 23 h 132"/>
              <a:gd name="T62" fmla="*/ 36 w 132"/>
              <a:gd name="T63" fmla="*/ 23 h 132"/>
              <a:gd name="T64" fmla="*/ 41 w 132"/>
              <a:gd name="T65" fmla="*/ 17 h 132"/>
              <a:gd name="T66" fmla="*/ 47 w 132"/>
              <a:gd name="T67" fmla="*/ 14 h 132"/>
              <a:gd name="T68" fmla="*/ 55 w 132"/>
              <a:gd name="T69" fmla="*/ 15 h 132"/>
              <a:gd name="T70" fmla="*/ 59 w 132"/>
              <a:gd name="T71" fmla="*/ 10 h 132"/>
              <a:gd name="T72" fmla="*/ 69 w 132"/>
              <a:gd name="T73" fmla="*/ 14 h 132"/>
              <a:gd name="T74" fmla="*/ 77 w 132"/>
              <a:gd name="T75" fmla="*/ 11 h 132"/>
              <a:gd name="T76" fmla="*/ 82 w 132"/>
              <a:gd name="T77" fmla="*/ 16 h 132"/>
              <a:gd name="T78" fmla="*/ 89 w 132"/>
              <a:gd name="T79" fmla="*/ 16 h 132"/>
              <a:gd name="T80" fmla="*/ 95 w 132"/>
              <a:gd name="T81" fmla="*/ 19 h 132"/>
              <a:gd name="T82" fmla="*/ 99 w 132"/>
              <a:gd name="T83" fmla="*/ 26 h 132"/>
              <a:gd name="T84" fmla="*/ 105 w 132"/>
              <a:gd name="T85" fmla="*/ 26 h 132"/>
              <a:gd name="T86" fmla="*/ 109 w 132"/>
              <a:gd name="T87" fmla="*/ 36 h 132"/>
              <a:gd name="T88" fmla="*/ 116 w 132"/>
              <a:gd name="T89" fmla="*/ 41 h 132"/>
              <a:gd name="T90" fmla="*/ 117 w 132"/>
              <a:gd name="T91" fmla="*/ 48 h 132"/>
              <a:gd name="T92" fmla="*/ 119 w 132"/>
              <a:gd name="T93" fmla="*/ 53 h 132"/>
              <a:gd name="T94" fmla="*/ 121 w 132"/>
              <a:gd name="T95" fmla="*/ 60 h 132"/>
              <a:gd name="T96" fmla="*/ 118 w 132"/>
              <a:gd name="T97" fmla="*/ 66 h 132"/>
              <a:gd name="T98" fmla="*/ 122 w 132"/>
              <a:gd name="T99" fmla="*/ 71 h 132"/>
              <a:gd name="T100" fmla="*/ 87 w 132"/>
              <a:gd name="T101" fmla="*/ 41 h 132"/>
              <a:gd name="T102" fmla="*/ 83 w 132"/>
              <a:gd name="T103" fmla="*/ 70 h 132"/>
              <a:gd name="T104" fmla="*/ 72 w 132"/>
              <a:gd name="T105" fmla="*/ 92 h 132"/>
              <a:gd name="T106" fmla="*/ 49 w 132"/>
              <a:gd name="T107" fmla="*/ 71 h 132"/>
              <a:gd name="T108" fmla="*/ 44 w 132"/>
              <a:gd name="T109" fmla="*/ 41 h 132"/>
              <a:gd name="T110" fmla="*/ 66 w 132"/>
              <a:gd name="T111"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 h="132">
                <a:moveTo>
                  <a:pt x="66" y="22"/>
                </a:moveTo>
                <a:cubicBezTo>
                  <a:pt x="42" y="22"/>
                  <a:pt x="22" y="42"/>
                  <a:pt x="22" y="66"/>
                </a:cubicBezTo>
                <a:cubicBezTo>
                  <a:pt x="22" y="90"/>
                  <a:pt x="42" y="110"/>
                  <a:pt x="66" y="110"/>
                </a:cubicBezTo>
                <a:cubicBezTo>
                  <a:pt x="90" y="110"/>
                  <a:pt x="110" y="90"/>
                  <a:pt x="110" y="66"/>
                </a:cubicBezTo>
                <a:cubicBezTo>
                  <a:pt x="110" y="42"/>
                  <a:pt x="90" y="22"/>
                  <a:pt x="66" y="22"/>
                </a:cubicBezTo>
                <a:close/>
                <a:moveTo>
                  <a:pt x="66" y="106"/>
                </a:moveTo>
                <a:cubicBezTo>
                  <a:pt x="44" y="106"/>
                  <a:pt x="26" y="88"/>
                  <a:pt x="26" y="66"/>
                </a:cubicBezTo>
                <a:cubicBezTo>
                  <a:pt x="26" y="44"/>
                  <a:pt x="44" y="26"/>
                  <a:pt x="66" y="26"/>
                </a:cubicBezTo>
                <a:cubicBezTo>
                  <a:pt x="88" y="26"/>
                  <a:pt x="105" y="44"/>
                  <a:pt x="105" y="66"/>
                </a:cubicBezTo>
                <a:cubicBezTo>
                  <a:pt x="105" y="88"/>
                  <a:pt x="88" y="106"/>
                  <a:pt x="66" y="106"/>
                </a:cubicBezTo>
                <a:close/>
                <a:moveTo>
                  <a:pt x="66" y="0"/>
                </a:moveTo>
                <a:cubicBezTo>
                  <a:pt x="29" y="0"/>
                  <a:pt x="0" y="30"/>
                  <a:pt x="0" y="66"/>
                </a:cubicBezTo>
                <a:cubicBezTo>
                  <a:pt x="0" y="102"/>
                  <a:pt x="29" y="132"/>
                  <a:pt x="66" y="132"/>
                </a:cubicBezTo>
                <a:cubicBezTo>
                  <a:pt x="102" y="132"/>
                  <a:pt x="132" y="102"/>
                  <a:pt x="132" y="66"/>
                </a:cubicBezTo>
                <a:cubicBezTo>
                  <a:pt x="132" y="30"/>
                  <a:pt x="102" y="0"/>
                  <a:pt x="66" y="0"/>
                </a:cubicBezTo>
                <a:close/>
                <a:moveTo>
                  <a:pt x="121" y="76"/>
                </a:moveTo>
                <a:cubicBezTo>
                  <a:pt x="121" y="76"/>
                  <a:pt x="120" y="76"/>
                  <a:pt x="120" y="76"/>
                </a:cubicBezTo>
                <a:cubicBezTo>
                  <a:pt x="119" y="76"/>
                  <a:pt x="117" y="76"/>
                  <a:pt x="117" y="78"/>
                </a:cubicBezTo>
                <a:cubicBezTo>
                  <a:pt x="117" y="78"/>
                  <a:pt x="117" y="79"/>
                  <a:pt x="116" y="80"/>
                </a:cubicBezTo>
                <a:cubicBezTo>
                  <a:pt x="116" y="81"/>
                  <a:pt x="117" y="83"/>
                  <a:pt x="118" y="83"/>
                </a:cubicBezTo>
                <a:cubicBezTo>
                  <a:pt x="118" y="83"/>
                  <a:pt x="119" y="83"/>
                  <a:pt x="119" y="83"/>
                </a:cubicBezTo>
                <a:cubicBezTo>
                  <a:pt x="119" y="83"/>
                  <a:pt x="119" y="83"/>
                  <a:pt x="119" y="83"/>
                </a:cubicBezTo>
                <a:cubicBezTo>
                  <a:pt x="119" y="85"/>
                  <a:pt x="118" y="87"/>
                  <a:pt x="117" y="88"/>
                </a:cubicBezTo>
                <a:cubicBezTo>
                  <a:pt x="117" y="88"/>
                  <a:pt x="117" y="88"/>
                  <a:pt x="116" y="88"/>
                </a:cubicBezTo>
                <a:cubicBezTo>
                  <a:pt x="115" y="87"/>
                  <a:pt x="114" y="88"/>
                  <a:pt x="113" y="89"/>
                </a:cubicBezTo>
                <a:cubicBezTo>
                  <a:pt x="113" y="90"/>
                  <a:pt x="112" y="90"/>
                  <a:pt x="112" y="91"/>
                </a:cubicBezTo>
                <a:cubicBezTo>
                  <a:pt x="111" y="92"/>
                  <a:pt x="112" y="94"/>
                  <a:pt x="113" y="94"/>
                </a:cubicBezTo>
                <a:cubicBezTo>
                  <a:pt x="113" y="95"/>
                  <a:pt x="114" y="95"/>
                  <a:pt x="114" y="95"/>
                </a:cubicBezTo>
                <a:cubicBezTo>
                  <a:pt x="113" y="96"/>
                  <a:pt x="112" y="98"/>
                  <a:pt x="111" y="99"/>
                </a:cubicBezTo>
                <a:cubicBezTo>
                  <a:pt x="111" y="99"/>
                  <a:pt x="111" y="99"/>
                  <a:pt x="110" y="98"/>
                </a:cubicBezTo>
                <a:cubicBezTo>
                  <a:pt x="109" y="98"/>
                  <a:pt x="108" y="98"/>
                  <a:pt x="107" y="99"/>
                </a:cubicBezTo>
                <a:cubicBezTo>
                  <a:pt x="106" y="99"/>
                  <a:pt x="106" y="100"/>
                  <a:pt x="105" y="101"/>
                </a:cubicBezTo>
                <a:cubicBezTo>
                  <a:pt x="104" y="102"/>
                  <a:pt x="105" y="103"/>
                  <a:pt x="106" y="104"/>
                </a:cubicBezTo>
                <a:cubicBezTo>
                  <a:pt x="106" y="104"/>
                  <a:pt x="106" y="105"/>
                  <a:pt x="106" y="105"/>
                </a:cubicBezTo>
                <a:cubicBezTo>
                  <a:pt x="105" y="106"/>
                  <a:pt x="104" y="107"/>
                  <a:pt x="102" y="108"/>
                </a:cubicBezTo>
                <a:cubicBezTo>
                  <a:pt x="102" y="108"/>
                  <a:pt x="102" y="108"/>
                  <a:pt x="102" y="108"/>
                </a:cubicBezTo>
                <a:cubicBezTo>
                  <a:pt x="101" y="107"/>
                  <a:pt x="100" y="106"/>
                  <a:pt x="98" y="107"/>
                </a:cubicBezTo>
                <a:cubicBezTo>
                  <a:pt x="98" y="108"/>
                  <a:pt x="97" y="108"/>
                  <a:pt x="97" y="109"/>
                </a:cubicBezTo>
                <a:cubicBezTo>
                  <a:pt x="95" y="109"/>
                  <a:pt x="95" y="111"/>
                  <a:pt x="96" y="112"/>
                </a:cubicBezTo>
                <a:cubicBezTo>
                  <a:pt x="96" y="112"/>
                  <a:pt x="97" y="113"/>
                  <a:pt x="97" y="113"/>
                </a:cubicBezTo>
                <a:cubicBezTo>
                  <a:pt x="95" y="114"/>
                  <a:pt x="94" y="115"/>
                  <a:pt x="92" y="116"/>
                </a:cubicBezTo>
                <a:cubicBezTo>
                  <a:pt x="92" y="115"/>
                  <a:pt x="92" y="115"/>
                  <a:pt x="92" y="115"/>
                </a:cubicBezTo>
                <a:cubicBezTo>
                  <a:pt x="91" y="113"/>
                  <a:pt x="90" y="113"/>
                  <a:pt x="88" y="113"/>
                </a:cubicBezTo>
                <a:cubicBezTo>
                  <a:pt x="88" y="114"/>
                  <a:pt x="87" y="114"/>
                  <a:pt x="86" y="114"/>
                </a:cubicBezTo>
                <a:cubicBezTo>
                  <a:pt x="85" y="115"/>
                  <a:pt x="84" y="116"/>
                  <a:pt x="85" y="118"/>
                </a:cubicBezTo>
                <a:cubicBezTo>
                  <a:pt x="85" y="118"/>
                  <a:pt x="85" y="118"/>
                  <a:pt x="86" y="118"/>
                </a:cubicBezTo>
                <a:cubicBezTo>
                  <a:pt x="84" y="119"/>
                  <a:pt x="82" y="120"/>
                  <a:pt x="80" y="120"/>
                </a:cubicBezTo>
                <a:cubicBezTo>
                  <a:pt x="80" y="120"/>
                  <a:pt x="80" y="119"/>
                  <a:pt x="80" y="119"/>
                </a:cubicBezTo>
                <a:cubicBezTo>
                  <a:pt x="80" y="118"/>
                  <a:pt x="79" y="117"/>
                  <a:pt x="77" y="117"/>
                </a:cubicBezTo>
                <a:cubicBezTo>
                  <a:pt x="77" y="117"/>
                  <a:pt x="76" y="118"/>
                  <a:pt x="75" y="118"/>
                </a:cubicBezTo>
                <a:cubicBezTo>
                  <a:pt x="74" y="118"/>
                  <a:pt x="73" y="119"/>
                  <a:pt x="73" y="121"/>
                </a:cubicBezTo>
                <a:cubicBezTo>
                  <a:pt x="73" y="121"/>
                  <a:pt x="73" y="121"/>
                  <a:pt x="73" y="122"/>
                </a:cubicBezTo>
                <a:cubicBezTo>
                  <a:pt x="72" y="122"/>
                  <a:pt x="70" y="122"/>
                  <a:pt x="68" y="122"/>
                </a:cubicBezTo>
                <a:cubicBezTo>
                  <a:pt x="68" y="122"/>
                  <a:pt x="68" y="121"/>
                  <a:pt x="68" y="121"/>
                </a:cubicBezTo>
                <a:cubicBezTo>
                  <a:pt x="68" y="120"/>
                  <a:pt x="67" y="119"/>
                  <a:pt x="66" y="118"/>
                </a:cubicBezTo>
                <a:cubicBezTo>
                  <a:pt x="65" y="118"/>
                  <a:pt x="64" y="118"/>
                  <a:pt x="63" y="118"/>
                </a:cubicBezTo>
                <a:cubicBezTo>
                  <a:pt x="62" y="118"/>
                  <a:pt x="61" y="119"/>
                  <a:pt x="61" y="121"/>
                </a:cubicBezTo>
                <a:cubicBezTo>
                  <a:pt x="61" y="121"/>
                  <a:pt x="61" y="122"/>
                  <a:pt x="61" y="122"/>
                </a:cubicBezTo>
                <a:cubicBezTo>
                  <a:pt x="59" y="122"/>
                  <a:pt x="57" y="121"/>
                  <a:pt x="55" y="121"/>
                </a:cubicBezTo>
                <a:cubicBezTo>
                  <a:pt x="55" y="121"/>
                  <a:pt x="56" y="120"/>
                  <a:pt x="56" y="120"/>
                </a:cubicBezTo>
                <a:cubicBezTo>
                  <a:pt x="56" y="119"/>
                  <a:pt x="55" y="117"/>
                  <a:pt x="54" y="117"/>
                </a:cubicBezTo>
                <a:cubicBezTo>
                  <a:pt x="53" y="117"/>
                  <a:pt x="52" y="117"/>
                  <a:pt x="52" y="117"/>
                </a:cubicBezTo>
                <a:cubicBezTo>
                  <a:pt x="50" y="116"/>
                  <a:pt x="49" y="117"/>
                  <a:pt x="49" y="118"/>
                </a:cubicBezTo>
                <a:cubicBezTo>
                  <a:pt x="48" y="119"/>
                  <a:pt x="48" y="119"/>
                  <a:pt x="48" y="119"/>
                </a:cubicBezTo>
                <a:cubicBezTo>
                  <a:pt x="47" y="119"/>
                  <a:pt x="45" y="118"/>
                  <a:pt x="43" y="117"/>
                </a:cubicBezTo>
                <a:cubicBezTo>
                  <a:pt x="43" y="117"/>
                  <a:pt x="44" y="117"/>
                  <a:pt x="44" y="116"/>
                </a:cubicBezTo>
                <a:cubicBezTo>
                  <a:pt x="44" y="115"/>
                  <a:pt x="44" y="114"/>
                  <a:pt x="43" y="113"/>
                </a:cubicBezTo>
                <a:cubicBezTo>
                  <a:pt x="42" y="113"/>
                  <a:pt x="41" y="112"/>
                  <a:pt x="41" y="112"/>
                </a:cubicBezTo>
                <a:cubicBezTo>
                  <a:pt x="39" y="111"/>
                  <a:pt x="38" y="112"/>
                  <a:pt x="37" y="113"/>
                </a:cubicBezTo>
                <a:cubicBezTo>
                  <a:pt x="37" y="113"/>
                  <a:pt x="37" y="114"/>
                  <a:pt x="37" y="114"/>
                </a:cubicBezTo>
                <a:cubicBezTo>
                  <a:pt x="35" y="113"/>
                  <a:pt x="34" y="112"/>
                  <a:pt x="32" y="111"/>
                </a:cubicBezTo>
                <a:cubicBezTo>
                  <a:pt x="33" y="111"/>
                  <a:pt x="33" y="111"/>
                  <a:pt x="33" y="110"/>
                </a:cubicBezTo>
                <a:cubicBezTo>
                  <a:pt x="34" y="109"/>
                  <a:pt x="34" y="108"/>
                  <a:pt x="33" y="107"/>
                </a:cubicBezTo>
                <a:cubicBezTo>
                  <a:pt x="32" y="106"/>
                  <a:pt x="32" y="106"/>
                  <a:pt x="31" y="105"/>
                </a:cubicBezTo>
                <a:cubicBezTo>
                  <a:pt x="30" y="104"/>
                  <a:pt x="28" y="104"/>
                  <a:pt x="27" y="105"/>
                </a:cubicBezTo>
                <a:cubicBezTo>
                  <a:pt x="27" y="106"/>
                  <a:pt x="27" y="106"/>
                  <a:pt x="27" y="106"/>
                </a:cubicBezTo>
                <a:cubicBezTo>
                  <a:pt x="26" y="105"/>
                  <a:pt x="24" y="104"/>
                  <a:pt x="23" y="102"/>
                </a:cubicBezTo>
                <a:cubicBezTo>
                  <a:pt x="23" y="102"/>
                  <a:pt x="24" y="102"/>
                  <a:pt x="24" y="102"/>
                </a:cubicBezTo>
                <a:cubicBezTo>
                  <a:pt x="25" y="101"/>
                  <a:pt x="25" y="99"/>
                  <a:pt x="25" y="98"/>
                </a:cubicBezTo>
                <a:cubicBezTo>
                  <a:pt x="24" y="98"/>
                  <a:pt x="24" y="97"/>
                  <a:pt x="23" y="96"/>
                </a:cubicBezTo>
                <a:cubicBezTo>
                  <a:pt x="22" y="95"/>
                  <a:pt x="21" y="95"/>
                  <a:pt x="20" y="96"/>
                </a:cubicBezTo>
                <a:cubicBezTo>
                  <a:pt x="19" y="96"/>
                  <a:pt x="19" y="96"/>
                  <a:pt x="19" y="97"/>
                </a:cubicBezTo>
                <a:cubicBezTo>
                  <a:pt x="18" y="95"/>
                  <a:pt x="17" y="93"/>
                  <a:pt x="16" y="92"/>
                </a:cubicBezTo>
                <a:cubicBezTo>
                  <a:pt x="16" y="92"/>
                  <a:pt x="17" y="92"/>
                  <a:pt x="17" y="92"/>
                </a:cubicBezTo>
                <a:cubicBezTo>
                  <a:pt x="18" y="91"/>
                  <a:pt x="19" y="90"/>
                  <a:pt x="18" y="88"/>
                </a:cubicBezTo>
                <a:cubicBezTo>
                  <a:pt x="18" y="88"/>
                  <a:pt x="18" y="87"/>
                  <a:pt x="17" y="86"/>
                </a:cubicBezTo>
                <a:cubicBezTo>
                  <a:pt x="17" y="85"/>
                  <a:pt x="15" y="84"/>
                  <a:pt x="14" y="85"/>
                </a:cubicBezTo>
                <a:cubicBezTo>
                  <a:pt x="14" y="85"/>
                  <a:pt x="14" y="85"/>
                  <a:pt x="13" y="85"/>
                </a:cubicBezTo>
                <a:cubicBezTo>
                  <a:pt x="13" y="84"/>
                  <a:pt x="12" y="82"/>
                  <a:pt x="12" y="80"/>
                </a:cubicBezTo>
                <a:cubicBezTo>
                  <a:pt x="12" y="80"/>
                  <a:pt x="12" y="80"/>
                  <a:pt x="12" y="80"/>
                </a:cubicBezTo>
                <a:cubicBezTo>
                  <a:pt x="12" y="80"/>
                  <a:pt x="12" y="80"/>
                  <a:pt x="13" y="80"/>
                </a:cubicBezTo>
                <a:cubicBezTo>
                  <a:pt x="14" y="80"/>
                  <a:pt x="15" y="78"/>
                  <a:pt x="15" y="77"/>
                </a:cubicBezTo>
                <a:cubicBezTo>
                  <a:pt x="14" y="76"/>
                  <a:pt x="14" y="76"/>
                  <a:pt x="14" y="75"/>
                </a:cubicBezTo>
                <a:cubicBezTo>
                  <a:pt x="14" y="73"/>
                  <a:pt x="13" y="73"/>
                  <a:pt x="11" y="73"/>
                </a:cubicBezTo>
                <a:cubicBezTo>
                  <a:pt x="11" y="73"/>
                  <a:pt x="11" y="73"/>
                  <a:pt x="10" y="73"/>
                </a:cubicBezTo>
                <a:cubicBezTo>
                  <a:pt x="10" y="71"/>
                  <a:pt x="10" y="69"/>
                  <a:pt x="10" y="68"/>
                </a:cubicBezTo>
                <a:cubicBezTo>
                  <a:pt x="10" y="68"/>
                  <a:pt x="11" y="68"/>
                  <a:pt x="11" y="68"/>
                </a:cubicBezTo>
                <a:cubicBezTo>
                  <a:pt x="11" y="68"/>
                  <a:pt x="11" y="68"/>
                  <a:pt x="11" y="68"/>
                </a:cubicBezTo>
                <a:cubicBezTo>
                  <a:pt x="12" y="68"/>
                  <a:pt x="13" y="67"/>
                  <a:pt x="13" y="65"/>
                </a:cubicBezTo>
                <a:cubicBezTo>
                  <a:pt x="13" y="65"/>
                  <a:pt x="13" y="64"/>
                  <a:pt x="13" y="63"/>
                </a:cubicBezTo>
                <a:cubicBezTo>
                  <a:pt x="14" y="62"/>
                  <a:pt x="13" y="60"/>
                  <a:pt x="11" y="60"/>
                </a:cubicBezTo>
                <a:cubicBezTo>
                  <a:pt x="11" y="60"/>
                  <a:pt x="10" y="60"/>
                  <a:pt x="10" y="61"/>
                </a:cubicBezTo>
                <a:cubicBezTo>
                  <a:pt x="10" y="59"/>
                  <a:pt x="11" y="57"/>
                  <a:pt x="11" y="55"/>
                </a:cubicBezTo>
                <a:cubicBezTo>
                  <a:pt x="11" y="55"/>
                  <a:pt x="11" y="55"/>
                  <a:pt x="12" y="55"/>
                </a:cubicBezTo>
                <a:cubicBezTo>
                  <a:pt x="12" y="56"/>
                  <a:pt x="12" y="56"/>
                  <a:pt x="12" y="56"/>
                </a:cubicBezTo>
                <a:cubicBezTo>
                  <a:pt x="14" y="56"/>
                  <a:pt x="15" y="55"/>
                  <a:pt x="15" y="54"/>
                </a:cubicBezTo>
                <a:cubicBezTo>
                  <a:pt x="15" y="53"/>
                  <a:pt x="15" y="52"/>
                  <a:pt x="15" y="51"/>
                </a:cubicBezTo>
                <a:cubicBezTo>
                  <a:pt x="16" y="50"/>
                  <a:pt x="15" y="49"/>
                  <a:pt x="14" y="48"/>
                </a:cubicBezTo>
                <a:cubicBezTo>
                  <a:pt x="13" y="48"/>
                  <a:pt x="13" y="48"/>
                  <a:pt x="13" y="48"/>
                </a:cubicBezTo>
                <a:cubicBezTo>
                  <a:pt x="13" y="46"/>
                  <a:pt x="14" y="45"/>
                  <a:pt x="15" y="43"/>
                </a:cubicBezTo>
                <a:cubicBezTo>
                  <a:pt x="15" y="43"/>
                  <a:pt x="15" y="43"/>
                  <a:pt x="16" y="44"/>
                </a:cubicBezTo>
                <a:cubicBezTo>
                  <a:pt x="16" y="44"/>
                  <a:pt x="16" y="44"/>
                  <a:pt x="17" y="44"/>
                </a:cubicBezTo>
                <a:cubicBezTo>
                  <a:pt x="18" y="44"/>
                  <a:pt x="18" y="43"/>
                  <a:pt x="19" y="43"/>
                </a:cubicBezTo>
                <a:cubicBezTo>
                  <a:pt x="19" y="42"/>
                  <a:pt x="20" y="41"/>
                  <a:pt x="20" y="40"/>
                </a:cubicBezTo>
                <a:cubicBezTo>
                  <a:pt x="21" y="39"/>
                  <a:pt x="20" y="38"/>
                  <a:pt x="19" y="37"/>
                </a:cubicBezTo>
                <a:cubicBezTo>
                  <a:pt x="19" y="37"/>
                  <a:pt x="18" y="37"/>
                  <a:pt x="18" y="37"/>
                </a:cubicBezTo>
                <a:cubicBezTo>
                  <a:pt x="19" y="35"/>
                  <a:pt x="20" y="34"/>
                  <a:pt x="21" y="32"/>
                </a:cubicBezTo>
                <a:cubicBezTo>
                  <a:pt x="21" y="32"/>
                  <a:pt x="22" y="33"/>
                  <a:pt x="22" y="33"/>
                </a:cubicBezTo>
                <a:cubicBezTo>
                  <a:pt x="22" y="33"/>
                  <a:pt x="23" y="34"/>
                  <a:pt x="23" y="34"/>
                </a:cubicBezTo>
                <a:cubicBezTo>
                  <a:pt x="24" y="34"/>
                  <a:pt x="25" y="33"/>
                  <a:pt x="25" y="33"/>
                </a:cubicBezTo>
                <a:cubicBezTo>
                  <a:pt x="26" y="32"/>
                  <a:pt x="26" y="31"/>
                  <a:pt x="27" y="31"/>
                </a:cubicBezTo>
                <a:cubicBezTo>
                  <a:pt x="28" y="30"/>
                  <a:pt x="28" y="28"/>
                  <a:pt x="27" y="27"/>
                </a:cubicBezTo>
                <a:cubicBezTo>
                  <a:pt x="26" y="27"/>
                  <a:pt x="26" y="27"/>
                  <a:pt x="26" y="27"/>
                </a:cubicBezTo>
                <a:cubicBezTo>
                  <a:pt x="27" y="26"/>
                  <a:pt x="28" y="24"/>
                  <a:pt x="30" y="23"/>
                </a:cubicBezTo>
                <a:cubicBezTo>
                  <a:pt x="30" y="23"/>
                  <a:pt x="30" y="24"/>
                  <a:pt x="30" y="24"/>
                </a:cubicBezTo>
                <a:cubicBezTo>
                  <a:pt x="31" y="25"/>
                  <a:pt x="32" y="25"/>
                  <a:pt x="32" y="25"/>
                </a:cubicBezTo>
                <a:cubicBezTo>
                  <a:pt x="33" y="25"/>
                  <a:pt x="33" y="25"/>
                  <a:pt x="34" y="24"/>
                </a:cubicBezTo>
                <a:cubicBezTo>
                  <a:pt x="34" y="24"/>
                  <a:pt x="35" y="23"/>
                  <a:pt x="36" y="23"/>
                </a:cubicBezTo>
                <a:cubicBezTo>
                  <a:pt x="37" y="22"/>
                  <a:pt x="37" y="21"/>
                  <a:pt x="36" y="20"/>
                </a:cubicBezTo>
                <a:cubicBezTo>
                  <a:pt x="36" y="19"/>
                  <a:pt x="36" y="19"/>
                  <a:pt x="36" y="19"/>
                </a:cubicBezTo>
                <a:cubicBezTo>
                  <a:pt x="37" y="18"/>
                  <a:pt x="39" y="17"/>
                  <a:pt x="40" y="16"/>
                </a:cubicBezTo>
                <a:cubicBezTo>
                  <a:pt x="40" y="16"/>
                  <a:pt x="40" y="17"/>
                  <a:pt x="41" y="17"/>
                </a:cubicBezTo>
                <a:cubicBezTo>
                  <a:pt x="41" y="18"/>
                  <a:pt x="42" y="19"/>
                  <a:pt x="43" y="19"/>
                </a:cubicBezTo>
                <a:cubicBezTo>
                  <a:pt x="43" y="19"/>
                  <a:pt x="44" y="18"/>
                  <a:pt x="44" y="18"/>
                </a:cubicBezTo>
                <a:cubicBezTo>
                  <a:pt x="45" y="18"/>
                  <a:pt x="45" y="18"/>
                  <a:pt x="46" y="17"/>
                </a:cubicBezTo>
                <a:cubicBezTo>
                  <a:pt x="47" y="17"/>
                  <a:pt x="48" y="15"/>
                  <a:pt x="47" y="14"/>
                </a:cubicBezTo>
                <a:cubicBezTo>
                  <a:pt x="47" y="14"/>
                  <a:pt x="47" y="14"/>
                  <a:pt x="47" y="13"/>
                </a:cubicBezTo>
                <a:cubicBezTo>
                  <a:pt x="49" y="13"/>
                  <a:pt x="50" y="12"/>
                  <a:pt x="52" y="12"/>
                </a:cubicBezTo>
                <a:cubicBezTo>
                  <a:pt x="52" y="12"/>
                  <a:pt x="52" y="12"/>
                  <a:pt x="52" y="13"/>
                </a:cubicBezTo>
                <a:cubicBezTo>
                  <a:pt x="52" y="14"/>
                  <a:pt x="53" y="15"/>
                  <a:pt x="55" y="15"/>
                </a:cubicBezTo>
                <a:cubicBezTo>
                  <a:pt x="55" y="15"/>
                  <a:pt x="55" y="15"/>
                  <a:pt x="55" y="15"/>
                </a:cubicBezTo>
                <a:cubicBezTo>
                  <a:pt x="56" y="14"/>
                  <a:pt x="57" y="14"/>
                  <a:pt x="57" y="14"/>
                </a:cubicBezTo>
                <a:cubicBezTo>
                  <a:pt x="59" y="14"/>
                  <a:pt x="60" y="13"/>
                  <a:pt x="59" y="11"/>
                </a:cubicBezTo>
                <a:cubicBezTo>
                  <a:pt x="59" y="11"/>
                  <a:pt x="59" y="11"/>
                  <a:pt x="59" y="10"/>
                </a:cubicBezTo>
                <a:cubicBezTo>
                  <a:pt x="61" y="10"/>
                  <a:pt x="63" y="10"/>
                  <a:pt x="65" y="10"/>
                </a:cubicBezTo>
                <a:cubicBezTo>
                  <a:pt x="65" y="10"/>
                  <a:pt x="64" y="11"/>
                  <a:pt x="64" y="11"/>
                </a:cubicBezTo>
                <a:cubicBezTo>
                  <a:pt x="64" y="12"/>
                  <a:pt x="65" y="13"/>
                  <a:pt x="67" y="14"/>
                </a:cubicBezTo>
                <a:cubicBezTo>
                  <a:pt x="68" y="14"/>
                  <a:pt x="68" y="14"/>
                  <a:pt x="69" y="14"/>
                </a:cubicBezTo>
                <a:cubicBezTo>
                  <a:pt x="69" y="14"/>
                  <a:pt x="69" y="14"/>
                  <a:pt x="69" y="14"/>
                </a:cubicBezTo>
                <a:cubicBezTo>
                  <a:pt x="71" y="14"/>
                  <a:pt x="72" y="13"/>
                  <a:pt x="72" y="11"/>
                </a:cubicBezTo>
                <a:cubicBezTo>
                  <a:pt x="72" y="11"/>
                  <a:pt x="72" y="11"/>
                  <a:pt x="72" y="10"/>
                </a:cubicBezTo>
                <a:cubicBezTo>
                  <a:pt x="74" y="10"/>
                  <a:pt x="75" y="11"/>
                  <a:pt x="77" y="11"/>
                </a:cubicBezTo>
                <a:cubicBezTo>
                  <a:pt x="77" y="11"/>
                  <a:pt x="77" y="12"/>
                  <a:pt x="77" y="12"/>
                </a:cubicBezTo>
                <a:cubicBezTo>
                  <a:pt x="76" y="13"/>
                  <a:pt x="77" y="15"/>
                  <a:pt x="79" y="15"/>
                </a:cubicBezTo>
                <a:cubicBezTo>
                  <a:pt x="79" y="15"/>
                  <a:pt x="80" y="15"/>
                  <a:pt x="81" y="16"/>
                </a:cubicBezTo>
                <a:cubicBezTo>
                  <a:pt x="81" y="16"/>
                  <a:pt x="81" y="16"/>
                  <a:pt x="82" y="16"/>
                </a:cubicBezTo>
                <a:cubicBezTo>
                  <a:pt x="83" y="16"/>
                  <a:pt x="84" y="15"/>
                  <a:pt x="84" y="14"/>
                </a:cubicBezTo>
                <a:cubicBezTo>
                  <a:pt x="84" y="14"/>
                  <a:pt x="84" y="13"/>
                  <a:pt x="84" y="13"/>
                </a:cubicBezTo>
                <a:cubicBezTo>
                  <a:pt x="86" y="14"/>
                  <a:pt x="88" y="14"/>
                  <a:pt x="89" y="15"/>
                </a:cubicBezTo>
                <a:cubicBezTo>
                  <a:pt x="89" y="15"/>
                  <a:pt x="89" y="16"/>
                  <a:pt x="89" y="16"/>
                </a:cubicBezTo>
                <a:cubicBezTo>
                  <a:pt x="88" y="17"/>
                  <a:pt x="88" y="19"/>
                  <a:pt x="90" y="19"/>
                </a:cubicBezTo>
                <a:cubicBezTo>
                  <a:pt x="90" y="20"/>
                  <a:pt x="91" y="20"/>
                  <a:pt x="92" y="20"/>
                </a:cubicBezTo>
                <a:cubicBezTo>
                  <a:pt x="92" y="20"/>
                  <a:pt x="93" y="21"/>
                  <a:pt x="93" y="21"/>
                </a:cubicBezTo>
                <a:cubicBezTo>
                  <a:pt x="94" y="21"/>
                  <a:pt x="95" y="20"/>
                  <a:pt x="95" y="19"/>
                </a:cubicBezTo>
                <a:cubicBezTo>
                  <a:pt x="95" y="19"/>
                  <a:pt x="95" y="19"/>
                  <a:pt x="95" y="18"/>
                </a:cubicBezTo>
                <a:cubicBezTo>
                  <a:pt x="97" y="19"/>
                  <a:pt x="99" y="20"/>
                  <a:pt x="100" y="22"/>
                </a:cubicBezTo>
                <a:cubicBezTo>
                  <a:pt x="100" y="22"/>
                  <a:pt x="99" y="22"/>
                  <a:pt x="99" y="22"/>
                </a:cubicBezTo>
                <a:cubicBezTo>
                  <a:pt x="98" y="23"/>
                  <a:pt x="98" y="25"/>
                  <a:pt x="99" y="26"/>
                </a:cubicBezTo>
                <a:cubicBezTo>
                  <a:pt x="100" y="26"/>
                  <a:pt x="101" y="27"/>
                  <a:pt x="101" y="27"/>
                </a:cubicBezTo>
                <a:cubicBezTo>
                  <a:pt x="102" y="28"/>
                  <a:pt x="102" y="28"/>
                  <a:pt x="103" y="28"/>
                </a:cubicBezTo>
                <a:cubicBezTo>
                  <a:pt x="104" y="28"/>
                  <a:pt x="104" y="28"/>
                  <a:pt x="105" y="27"/>
                </a:cubicBezTo>
                <a:cubicBezTo>
                  <a:pt x="105" y="27"/>
                  <a:pt x="105" y="26"/>
                  <a:pt x="105" y="26"/>
                </a:cubicBezTo>
                <a:cubicBezTo>
                  <a:pt x="107" y="27"/>
                  <a:pt x="108" y="29"/>
                  <a:pt x="109" y="30"/>
                </a:cubicBezTo>
                <a:cubicBezTo>
                  <a:pt x="109" y="30"/>
                  <a:pt x="108" y="30"/>
                  <a:pt x="108" y="31"/>
                </a:cubicBezTo>
                <a:cubicBezTo>
                  <a:pt x="107" y="32"/>
                  <a:pt x="107" y="33"/>
                  <a:pt x="108" y="34"/>
                </a:cubicBezTo>
                <a:cubicBezTo>
                  <a:pt x="108" y="35"/>
                  <a:pt x="109" y="35"/>
                  <a:pt x="109" y="36"/>
                </a:cubicBezTo>
                <a:cubicBezTo>
                  <a:pt x="110" y="37"/>
                  <a:pt x="110" y="37"/>
                  <a:pt x="111" y="37"/>
                </a:cubicBezTo>
                <a:cubicBezTo>
                  <a:pt x="112" y="37"/>
                  <a:pt x="112" y="37"/>
                  <a:pt x="112" y="37"/>
                </a:cubicBezTo>
                <a:cubicBezTo>
                  <a:pt x="113" y="37"/>
                  <a:pt x="113" y="36"/>
                  <a:pt x="113" y="36"/>
                </a:cubicBezTo>
                <a:cubicBezTo>
                  <a:pt x="114" y="38"/>
                  <a:pt x="115" y="39"/>
                  <a:pt x="116" y="41"/>
                </a:cubicBezTo>
                <a:cubicBezTo>
                  <a:pt x="116" y="41"/>
                  <a:pt x="115" y="41"/>
                  <a:pt x="115" y="41"/>
                </a:cubicBezTo>
                <a:cubicBezTo>
                  <a:pt x="114" y="42"/>
                  <a:pt x="113" y="43"/>
                  <a:pt x="114" y="44"/>
                </a:cubicBezTo>
                <a:cubicBezTo>
                  <a:pt x="114" y="45"/>
                  <a:pt x="114" y="46"/>
                  <a:pt x="115" y="46"/>
                </a:cubicBezTo>
                <a:cubicBezTo>
                  <a:pt x="115" y="47"/>
                  <a:pt x="116" y="48"/>
                  <a:pt x="117" y="48"/>
                </a:cubicBezTo>
                <a:cubicBezTo>
                  <a:pt x="117" y="48"/>
                  <a:pt x="118" y="48"/>
                  <a:pt x="118" y="48"/>
                </a:cubicBezTo>
                <a:cubicBezTo>
                  <a:pt x="118" y="48"/>
                  <a:pt x="118" y="48"/>
                  <a:pt x="119" y="47"/>
                </a:cubicBezTo>
                <a:cubicBezTo>
                  <a:pt x="119" y="49"/>
                  <a:pt x="120" y="51"/>
                  <a:pt x="120" y="53"/>
                </a:cubicBezTo>
                <a:cubicBezTo>
                  <a:pt x="120" y="53"/>
                  <a:pt x="120" y="53"/>
                  <a:pt x="119" y="53"/>
                </a:cubicBezTo>
                <a:cubicBezTo>
                  <a:pt x="118" y="53"/>
                  <a:pt x="117" y="54"/>
                  <a:pt x="117" y="56"/>
                </a:cubicBezTo>
                <a:cubicBezTo>
                  <a:pt x="118" y="56"/>
                  <a:pt x="118" y="57"/>
                  <a:pt x="118" y="58"/>
                </a:cubicBezTo>
                <a:cubicBezTo>
                  <a:pt x="118" y="59"/>
                  <a:pt x="119" y="60"/>
                  <a:pt x="120" y="60"/>
                </a:cubicBezTo>
                <a:cubicBezTo>
                  <a:pt x="120" y="60"/>
                  <a:pt x="120" y="60"/>
                  <a:pt x="121" y="60"/>
                </a:cubicBezTo>
                <a:cubicBezTo>
                  <a:pt x="121" y="60"/>
                  <a:pt x="121" y="60"/>
                  <a:pt x="122" y="60"/>
                </a:cubicBezTo>
                <a:cubicBezTo>
                  <a:pt x="122" y="61"/>
                  <a:pt x="122" y="62"/>
                  <a:pt x="122" y="64"/>
                </a:cubicBezTo>
                <a:cubicBezTo>
                  <a:pt x="122" y="64"/>
                  <a:pt x="121" y="64"/>
                  <a:pt x="121" y="64"/>
                </a:cubicBezTo>
                <a:cubicBezTo>
                  <a:pt x="119" y="64"/>
                  <a:pt x="118" y="65"/>
                  <a:pt x="118" y="66"/>
                </a:cubicBezTo>
                <a:cubicBezTo>
                  <a:pt x="118" y="67"/>
                  <a:pt x="118" y="68"/>
                  <a:pt x="118" y="68"/>
                </a:cubicBezTo>
                <a:cubicBezTo>
                  <a:pt x="118" y="70"/>
                  <a:pt x="119" y="71"/>
                  <a:pt x="121" y="71"/>
                </a:cubicBezTo>
                <a:cubicBezTo>
                  <a:pt x="121" y="71"/>
                  <a:pt x="121" y="71"/>
                  <a:pt x="121" y="71"/>
                </a:cubicBezTo>
                <a:cubicBezTo>
                  <a:pt x="121" y="71"/>
                  <a:pt x="121" y="71"/>
                  <a:pt x="122" y="71"/>
                </a:cubicBezTo>
                <a:cubicBezTo>
                  <a:pt x="122" y="73"/>
                  <a:pt x="121" y="75"/>
                  <a:pt x="121" y="76"/>
                </a:cubicBezTo>
                <a:close/>
                <a:moveTo>
                  <a:pt x="74" y="40"/>
                </a:moveTo>
                <a:cubicBezTo>
                  <a:pt x="88" y="40"/>
                  <a:pt x="88" y="40"/>
                  <a:pt x="88" y="40"/>
                </a:cubicBezTo>
                <a:cubicBezTo>
                  <a:pt x="87" y="41"/>
                  <a:pt x="87" y="41"/>
                  <a:pt x="87" y="41"/>
                </a:cubicBezTo>
                <a:cubicBezTo>
                  <a:pt x="82" y="51"/>
                  <a:pt x="82" y="51"/>
                  <a:pt x="82" y="51"/>
                </a:cubicBezTo>
                <a:cubicBezTo>
                  <a:pt x="72" y="68"/>
                  <a:pt x="72" y="68"/>
                  <a:pt x="72" y="68"/>
                </a:cubicBezTo>
                <a:cubicBezTo>
                  <a:pt x="72" y="70"/>
                  <a:pt x="72" y="70"/>
                  <a:pt x="72" y="70"/>
                </a:cubicBezTo>
                <a:cubicBezTo>
                  <a:pt x="83" y="70"/>
                  <a:pt x="83" y="70"/>
                  <a:pt x="83" y="70"/>
                </a:cubicBezTo>
                <a:cubicBezTo>
                  <a:pt x="83" y="71"/>
                  <a:pt x="83" y="71"/>
                  <a:pt x="83" y="71"/>
                </a:cubicBezTo>
                <a:cubicBezTo>
                  <a:pt x="83" y="78"/>
                  <a:pt x="83" y="78"/>
                  <a:pt x="83" y="78"/>
                </a:cubicBezTo>
                <a:cubicBezTo>
                  <a:pt x="72" y="78"/>
                  <a:pt x="72" y="78"/>
                  <a:pt x="72" y="78"/>
                </a:cubicBezTo>
                <a:cubicBezTo>
                  <a:pt x="72" y="92"/>
                  <a:pt x="72" y="92"/>
                  <a:pt x="72" y="92"/>
                </a:cubicBezTo>
                <a:cubicBezTo>
                  <a:pt x="60" y="92"/>
                  <a:pt x="60" y="92"/>
                  <a:pt x="60" y="92"/>
                </a:cubicBezTo>
                <a:cubicBezTo>
                  <a:pt x="60" y="78"/>
                  <a:pt x="60" y="78"/>
                  <a:pt x="60" y="78"/>
                </a:cubicBezTo>
                <a:cubicBezTo>
                  <a:pt x="49" y="78"/>
                  <a:pt x="49" y="78"/>
                  <a:pt x="49" y="78"/>
                </a:cubicBezTo>
                <a:cubicBezTo>
                  <a:pt x="49" y="71"/>
                  <a:pt x="49" y="71"/>
                  <a:pt x="49" y="71"/>
                </a:cubicBezTo>
                <a:cubicBezTo>
                  <a:pt x="49" y="70"/>
                  <a:pt x="49" y="70"/>
                  <a:pt x="49" y="70"/>
                </a:cubicBezTo>
                <a:cubicBezTo>
                  <a:pt x="60" y="70"/>
                  <a:pt x="60" y="70"/>
                  <a:pt x="60" y="70"/>
                </a:cubicBezTo>
                <a:cubicBezTo>
                  <a:pt x="60" y="69"/>
                  <a:pt x="60" y="69"/>
                  <a:pt x="60" y="69"/>
                </a:cubicBezTo>
                <a:cubicBezTo>
                  <a:pt x="44" y="41"/>
                  <a:pt x="44" y="41"/>
                  <a:pt x="44" y="41"/>
                </a:cubicBezTo>
                <a:cubicBezTo>
                  <a:pt x="44" y="40"/>
                  <a:pt x="44" y="40"/>
                  <a:pt x="44" y="40"/>
                </a:cubicBezTo>
                <a:cubicBezTo>
                  <a:pt x="58" y="40"/>
                  <a:pt x="58" y="40"/>
                  <a:pt x="58" y="40"/>
                </a:cubicBezTo>
                <a:cubicBezTo>
                  <a:pt x="64" y="54"/>
                  <a:pt x="64" y="54"/>
                  <a:pt x="64" y="54"/>
                </a:cubicBezTo>
                <a:cubicBezTo>
                  <a:pt x="66" y="57"/>
                  <a:pt x="66" y="57"/>
                  <a:pt x="66" y="57"/>
                </a:cubicBezTo>
                <a:cubicBezTo>
                  <a:pt x="68" y="52"/>
                  <a:pt x="68" y="52"/>
                  <a:pt x="68" y="52"/>
                </a:cubicBezTo>
                <a:lnTo>
                  <a:pt x="74" y="4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4" name="Freeform 174"/>
          <p:cNvSpPr>
            <a:spLocks noEditPoints="1"/>
          </p:cNvSpPr>
          <p:nvPr/>
        </p:nvSpPr>
        <p:spPr bwMode="auto">
          <a:xfrm>
            <a:off x="10347200" y="2535555"/>
            <a:ext cx="414337" cy="411163"/>
          </a:xfrm>
          <a:custGeom>
            <a:avLst/>
            <a:gdLst>
              <a:gd name="T0" fmla="*/ 131 w 131"/>
              <a:gd name="T1" fmla="*/ 59 h 130"/>
              <a:gd name="T2" fmla="*/ 0 w 131"/>
              <a:gd name="T3" fmla="*/ 59 h 130"/>
              <a:gd name="T4" fmla="*/ 66 w 131"/>
              <a:gd name="T5" fmla="*/ 105 h 130"/>
              <a:gd name="T6" fmla="*/ 66 w 131"/>
              <a:gd name="T7" fmla="*/ 115 h 130"/>
              <a:gd name="T8" fmla="*/ 0 w 131"/>
              <a:gd name="T9" fmla="*/ 70 h 130"/>
              <a:gd name="T10" fmla="*/ 131 w 131"/>
              <a:gd name="T11" fmla="*/ 69 h 130"/>
              <a:gd name="T12" fmla="*/ 66 w 131"/>
              <a:gd name="T13" fmla="*/ 115 h 130"/>
              <a:gd name="T14" fmla="*/ 0 w 131"/>
              <a:gd name="T15" fmla="*/ 78 h 130"/>
              <a:gd name="T16" fmla="*/ 66 w 131"/>
              <a:gd name="T17" fmla="*/ 130 h 130"/>
              <a:gd name="T18" fmla="*/ 131 w 131"/>
              <a:gd name="T19" fmla="*/ 77 h 130"/>
              <a:gd name="T20" fmla="*/ 76 w 131"/>
              <a:gd name="T21" fmla="*/ 58 h 130"/>
              <a:gd name="T22" fmla="*/ 69 w 131"/>
              <a:gd name="T23" fmla="*/ 53 h 130"/>
              <a:gd name="T24" fmla="*/ 74 w 131"/>
              <a:gd name="T25" fmla="*/ 61 h 130"/>
              <a:gd name="T26" fmla="*/ 62 w 131"/>
              <a:gd name="T27" fmla="*/ 42 h 130"/>
              <a:gd name="T28" fmla="*/ 58 w 131"/>
              <a:gd name="T29" fmla="*/ 34 h 130"/>
              <a:gd name="T30" fmla="*/ 57 w 131"/>
              <a:gd name="T31" fmla="*/ 40 h 130"/>
              <a:gd name="T32" fmla="*/ 0 w 131"/>
              <a:gd name="T33" fmla="*/ 51 h 130"/>
              <a:gd name="T34" fmla="*/ 131 w 131"/>
              <a:gd name="T35" fmla="*/ 50 h 130"/>
              <a:gd name="T36" fmla="*/ 0 w 131"/>
              <a:gd name="T37" fmla="*/ 51 h 130"/>
              <a:gd name="T38" fmla="*/ 41 w 131"/>
              <a:gd name="T39" fmla="*/ 44 h 130"/>
              <a:gd name="T40" fmla="*/ 51 w 131"/>
              <a:gd name="T41" fmla="*/ 50 h 130"/>
              <a:gd name="T42" fmla="*/ 62 w 131"/>
              <a:gd name="T43" fmla="*/ 53 h 130"/>
              <a:gd name="T44" fmla="*/ 50 w 131"/>
              <a:gd name="T45" fmla="*/ 61 h 130"/>
              <a:gd name="T46" fmla="*/ 40 w 131"/>
              <a:gd name="T47" fmla="*/ 59 h 130"/>
              <a:gd name="T48" fmla="*/ 50 w 131"/>
              <a:gd name="T49" fmla="*/ 71 h 130"/>
              <a:gd name="T50" fmla="*/ 62 w 131"/>
              <a:gd name="T51" fmla="*/ 85 h 130"/>
              <a:gd name="T52" fmla="*/ 69 w 131"/>
              <a:gd name="T53" fmla="*/ 72 h 130"/>
              <a:gd name="T54" fmla="*/ 86 w 131"/>
              <a:gd name="T55" fmla="*/ 67 h 130"/>
              <a:gd name="T56" fmla="*/ 92 w 131"/>
              <a:gd name="T57" fmla="*/ 57 h 130"/>
              <a:gd name="T58" fmla="*/ 73 w 131"/>
              <a:gd name="T59" fmla="*/ 43 h 130"/>
              <a:gd name="T60" fmla="*/ 69 w 131"/>
              <a:gd name="T61" fmla="*/ 33 h 130"/>
              <a:gd name="T62" fmla="*/ 86 w 131"/>
              <a:gd name="T63" fmla="*/ 37 h 130"/>
              <a:gd name="T64" fmla="*/ 87 w 131"/>
              <a:gd name="T65" fmla="*/ 26 h 130"/>
              <a:gd name="T66" fmla="*/ 69 w 131"/>
              <a:gd name="T67" fmla="*/ 24 h 130"/>
              <a:gd name="T68" fmla="*/ 62 w 131"/>
              <a:gd name="T69" fmla="*/ 15 h 130"/>
              <a:gd name="T70" fmla="*/ 45 w 131"/>
              <a:gd name="T71" fmla="*/ 2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0">
                <a:moveTo>
                  <a:pt x="131" y="57"/>
                </a:moveTo>
                <a:cubicBezTo>
                  <a:pt x="131" y="57"/>
                  <a:pt x="131" y="58"/>
                  <a:pt x="131" y="59"/>
                </a:cubicBezTo>
                <a:cubicBezTo>
                  <a:pt x="131" y="87"/>
                  <a:pt x="102" y="109"/>
                  <a:pt x="66" y="109"/>
                </a:cubicBezTo>
                <a:cubicBezTo>
                  <a:pt x="30" y="109"/>
                  <a:pt x="0" y="87"/>
                  <a:pt x="0" y="59"/>
                </a:cubicBezTo>
                <a:cubicBezTo>
                  <a:pt x="0" y="59"/>
                  <a:pt x="0" y="58"/>
                  <a:pt x="0" y="57"/>
                </a:cubicBezTo>
                <a:cubicBezTo>
                  <a:pt x="2" y="84"/>
                  <a:pt x="31" y="105"/>
                  <a:pt x="66" y="105"/>
                </a:cubicBezTo>
                <a:cubicBezTo>
                  <a:pt x="101" y="105"/>
                  <a:pt x="130" y="84"/>
                  <a:pt x="131" y="57"/>
                </a:cubicBezTo>
                <a:close/>
                <a:moveTo>
                  <a:pt x="66" y="115"/>
                </a:moveTo>
                <a:cubicBezTo>
                  <a:pt x="31" y="115"/>
                  <a:pt x="2" y="94"/>
                  <a:pt x="0" y="67"/>
                </a:cubicBezTo>
                <a:cubicBezTo>
                  <a:pt x="0" y="68"/>
                  <a:pt x="0" y="69"/>
                  <a:pt x="0" y="70"/>
                </a:cubicBezTo>
                <a:cubicBezTo>
                  <a:pt x="0" y="97"/>
                  <a:pt x="30" y="120"/>
                  <a:pt x="66" y="120"/>
                </a:cubicBezTo>
                <a:cubicBezTo>
                  <a:pt x="102" y="120"/>
                  <a:pt x="131" y="97"/>
                  <a:pt x="131" y="69"/>
                </a:cubicBezTo>
                <a:cubicBezTo>
                  <a:pt x="131" y="68"/>
                  <a:pt x="131" y="68"/>
                  <a:pt x="131" y="67"/>
                </a:cubicBezTo>
                <a:cubicBezTo>
                  <a:pt x="130" y="94"/>
                  <a:pt x="101" y="115"/>
                  <a:pt x="66" y="115"/>
                </a:cubicBezTo>
                <a:close/>
                <a:moveTo>
                  <a:pt x="66" y="125"/>
                </a:moveTo>
                <a:cubicBezTo>
                  <a:pt x="31" y="125"/>
                  <a:pt x="2" y="104"/>
                  <a:pt x="0" y="78"/>
                </a:cubicBezTo>
                <a:cubicBezTo>
                  <a:pt x="0" y="78"/>
                  <a:pt x="0" y="79"/>
                  <a:pt x="0" y="80"/>
                </a:cubicBezTo>
                <a:cubicBezTo>
                  <a:pt x="0" y="108"/>
                  <a:pt x="30" y="130"/>
                  <a:pt x="66" y="130"/>
                </a:cubicBezTo>
                <a:cubicBezTo>
                  <a:pt x="102" y="130"/>
                  <a:pt x="131" y="107"/>
                  <a:pt x="131" y="79"/>
                </a:cubicBezTo>
                <a:cubicBezTo>
                  <a:pt x="131" y="79"/>
                  <a:pt x="131" y="78"/>
                  <a:pt x="131" y="77"/>
                </a:cubicBezTo>
                <a:cubicBezTo>
                  <a:pt x="130" y="104"/>
                  <a:pt x="101" y="125"/>
                  <a:pt x="66" y="125"/>
                </a:cubicBezTo>
                <a:close/>
                <a:moveTo>
                  <a:pt x="76" y="58"/>
                </a:moveTo>
                <a:cubicBezTo>
                  <a:pt x="76" y="57"/>
                  <a:pt x="75" y="56"/>
                  <a:pt x="74" y="55"/>
                </a:cubicBezTo>
                <a:cubicBezTo>
                  <a:pt x="73" y="54"/>
                  <a:pt x="71" y="54"/>
                  <a:pt x="69" y="53"/>
                </a:cubicBezTo>
                <a:cubicBezTo>
                  <a:pt x="69" y="63"/>
                  <a:pt x="69" y="63"/>
                  <a:pt x="69" y="63"/>
                </a:cubicBezTo>
                <a:cubicBezTo>
                  <a:pt x="71" y="63"/>
                  <a:pt x="72" y="62"/>
                  <a:pt x="74" y="61"/>
                </a:cubicBezTo>
                <a:cubicBezTo>
                  <a:pt x="75" y="61"/>
                  <a:pt x="76" y="60"/>
                  <a:pt x="76" y="58"/>
                </a:cubicBezTo>
                <a:close/>
                <a:moveTo>
                  <a:pt x="62" y="42"/>
                </a:moveTo>
                <a:cubicBezTo>
                  <a:pt x="62" y="33"/>
                  <a:pt x="62" y="33"/>
                  <a:pt x="62" y="33"/>
                </a:cubicBezTo>
                <a:cubicBezTo>
                  <a:pt x="60" y="33"/>
                  <a:pt x="59" y="34"/>
                  <a:pt x="58" y="34"/>
                </a:cubicBezTo>
                <a:cubicBezTo>
                  <a:pt x="56" y="35"/>
                  <a:pt x="56" y="36"/>
                  <a:pt x="56" y="37"/>
                </a:cubicBezTo>
                <a:cubicBezTo>
                  <a:pt x="56" y="38"/>
                  <a:pt x="56" y="39"/>
                  <a:pt x="57" y="40"/>
                </a:cubicBezTo>
                <a:cubicBezTo>
                  <a:pt x="58" y="41"/>
                  <a:pt x="59" y="41"/>
                  <a:pt x="62" y="42"/>
                </a:cubicBezTo>
                <a:close/>
                <a:moveTo>
                  <a:pt x="0" y="51"/>
                </a:moveTo>
                <a:cubicBezTo>
                  <a:pt x="0" y="23"/>
                  <a:pt x="30" y="0"/>
                  <a:pt x="66" y="0"/>
                </a:cubicBezTo>
                <a:cubicBezTo>
                  <a:pt x="102" y="0"/>
                  <a:pt x="131" y="22"/>
                  <a:pt x="131" y="50"/>
                </a:cubicBezTo>
                <a:cubicBezTo>
                  <a:pt x="131" y="78"/>
                  <a:pt x="102" y="100"/>
                  <a:pt x="66" y="100"/>
                </a:cubicBezTo>
                <a:cubicBezTo>
                  <a:pt x="30" y="100"/>
                  <a:pt x="0" y="78"/>
                  <a:pt x="0" y="51"/>
                </a:cubicBezTo>
                <a:close/>
                <a:moveTo>
                  <a:pt x="39" y="38"/>
                </a:moveTo>
                <a:cubicBezTo>
                  <a:pt x="39" y="40"/>
                  <a:pt x="40" y="42"/>
                  <a:pt x="41" y="44"/>
                </a:cubicBezTo>
                <a:cubicBezTo>
                  <a:pt x="42" y="45"/>
                  <a:pt x="43" y="47"/>
                  <a:pt x="45" y="48"/>
                </a:cubicBezTo>
                <a:cubicBezTo>
                  <a:pt x="47" y="49"/>
                  <a:pt x="48" y="50"/>
                  <a:pt x="51" y="50"/>
                </a:cubicBezTo>
                <a:cubicBezTo>
                  <a:pt x="53" y="51"/>
                  <a:pt x="55" y="52"/>
                  <a:pt x="58" y="52"/>
                </a:cubicBezTo>
                <a:cubicBezTo>
                  <a:pt x="62" y="53"/>
                  <a:pt x="62" y="53"/>
                  <a:pt x="62" y="53"/>
                </a:cubicBezTo>
                <a:cubicBezTo>
                  <a:pt x="62" y="63"/>
                  <a:pt x="62" y="63"/>
                  <a:pt x="62" y="63"/>
                </a:cubicBezTo>
                <a:cubicBezTo>
                  <a:pt x="58" y="63"/>
                  <a:pt x="54" y="62"/>
                  <a:pt x="50" y="61"/>
                </a:cubicBezTo>
                <a:cubicBezTo>
                  <a:pt x="46" y="60"/>
                  <a:pt x="43" y="59"/>
                  <a:pt x="42" y="59"/>
                </a:cubicBezTo>
                <a:cubicBezTo>
                  <a:pt x="40" y="59"/>
                  <a:pt x="40" y="59"/>
                  <a:pt x="40" y="59"/>
                </a:cubicBezTo>
                <a:cubicBezTo>
                  <a:pt x="40" y="69"/>
                  <a:pt x="40" y="69"/>
                  <a:pt x="40" y="69"/>
                </a:cubicBezTo>
                <a:cubicBezTo>
                  <a:pt x="43" y="70"/>
                  <a:pt x="46" y="71"/>
                  <a:pt x="50" y="71"/>
                </a:cubicBezTo>
                <a:cubicBezTo>
                  <a:pt x="54" y="72"/>
                  <a:pt x="58" y="72"/>
                  <a:pt x="62" y="72"/>
                </a:cubicBezTo>
                <a:cubicBezTo>
                  <a:pt x="62" y="85"/>
                  <a:pt x="62" y="85"/>
                  <a:pt x="62" y="85"/>
                </a:cubicBezTo>
                <a:cubicBezTo>
                  <a:pt x="69" y="85"/>
                  <a:pt x="69" y="85"/>
                  <a:pt x="69" y="85"/>
                </a:cubicBezTo>
                <a:cubicBezTo>
                  <a:pt x="69" y="72"/>
                  <a:pt x="69" y="72"/>
                  <a:pt x="69" y="72"/>
                </a:cubicBezTo>
                <a:cubicBezTo>
                  <a:pt x="73" y="72"/>
                  <a:pt x="76" y="72"/>
                  <a:pt x="79" y="71"/>
                </a:cubicBezTo>
                <a:cubicBezTo>
                  <a:pt x="82" y="70"/>
                  <a:pt x="84" y="69"/>
                  <a:pt x="86" y="67"/>
                </a:cubicBezTo>
                <a:cubicBezTo>
                  <a:pt x="88" y="66"/>
                  <a:pt x="90" y="64"/>
                  <a:pt x="91" y="62"/>
                </a:cubicBezTo>
                <a:cubicBezTo>
                  <a:pt x="92" y="61"/>
                  <a:pt x="92" y="59"/>
                  <a:pt x="92" y="57"/>
                </a:cubicBezTo>
                <a:cubicBezTo>
                  <a:pt x="92" y="53"/>
                  <a:pt x="91" y="50"/>
                  <a:pt x="88" y="48"/>
                </a:cubicBezTo>
                <a:cubicBezTo>
                  <a:pt x="85" y="46"/>
                  <a:pt x="80" y="44"/>
                  <a:pt x="73" y="43"/>
                </a:cubicBezTo>
                <a:cubicBezTo>
                  <a:pt x="69" y="42"/>
                  <a:pt x="69" y="42"/>
                  <a:pt x="69" y="42"/>
                </a:cubicBezTo>
                <a:cubicBezTo>
                  <a:pt x="69" y="33"/>
                  <a:pt x="69" y="33"/>
                  <a:pt x="69" y="33"/>
                </a:cubicBezTo>
                <a:cubicBezTo>
                  <a:pt x="73" y="33"/>
                  <a:pt x="76" y="34"/>
                  <a:pt x="78" y="34"/>
                </a:cubicBezTo>
                <a:cubicBezTo>
                  <a:pt x="81" y="35"/>
                  <a:pt x="84" y="36"/>
                  <a:pt x="86" y="37"/>
                </a:cubicBezTo>
                <a:cubicBezTo>
                  <a:pt x="87" y="37"/>
                  <a:pt x="87" y="37"/>
                  <a:pt x="87" y="37"/>
                </a:cubicBezTo>
                <a:cubicBezTo>
                  <a:pt x="87" y="26"/>
                  <a:pt x="87" y="26"/>
                  <a:pt x="87" y="26"/>
                </a:cubicBezTo>
                <a:cubicBezTo>
                  <a:pt x="85" y="26"/>
                  <a:pt x="83" y="25"/>
                  <a:pt x="79" y="25"/>
                </a:cubicBezTo>
                <a:cubicBezTo>
                  <a:pt x="75" y="24"/>
                  <a:pt x="72" y="24"/>
                  <a:pt x="69" y="24"/>
                </a:cubicBezTo>
                <a:cubicBezTo>
                  <a:pt x="69" y="15"/>
                  <a:pt x="69" y="15"/>
                  <a:pt x="69" y="15"/>
                </a:cubicBezTo>
                <a:cubicBezTo>
                  <a:pt x="62" y="15"/>
                  <a:pt x="62" y="15"/>
                  <a:pt x="62" y="15"/>
                </a:cubicBezTo>
                <a:cubicBezTo>
                  <a:pt x="62" y="24"/>
                  <a:pt x="62" y="24"/>
                  <a:pt x="62" y="24"/>
                </a:cubicBezTo>
                <a:cubicBezTo>
                  <a:pt x="55" y="24"/>
                  <a:pt x="49" y="26"/>
                  <a:pt x="45" y="28"/>
                </a:cubicBezTo>
                <a:cubicBezTo>
                  <a:pt x="41" y="31"/>
                  <a:pt x="39" y="34"/>
                  <a:pt x="39" y="3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5" name="Freeform 175"/>
          <p:cNvSpPr>
            <a:spLocks noEditPoints="1"/>
          </p:cNvSpPr>
          <p:nvPr/>
        </p:nvSpPr>
        <p:spPr bwMode="auto">
          <a:xfrm>
            <a:off x="4935413" y="3469005"/>
            <a:ext cx="379412" cy="379413"/>
          </a:xfrm>
          <a:custGeom>
            <a:avLst/>
            <a:gdLst>
              <a:gd name="T0" fmla="*/ 11 w 120"/>
              <a:gd name="T1" fmla="*/ 67 h 120"/>
              <a:gd name="T2" fmla="*/ 54 w 120"/>
              <a:gd name="T3" fmla="*/ 109 h 120"/>
              <a:gd name="T4" fmla="*/ 54 w 120"/>
              <a:gd name="T5" fmla="*/ 63 h 120"/>
              <a:gd name="T6" fmla="*/ 34 w 120"/>
              <a:gd name="T7" fmla="*/ 80 h 120"/>
              <a:gd name="T8" fmla="*/ 34 w 120"/>
              <a:gd name="T9" fmla="*/ 101 h 120"/>
              <a:gd name="T10" fmla="*/ 38 w 120"/>
              <a:gd name="T11" fmla="*/ 96 h 120"/>
              <a:gd name="T12" fmla="*/ 48 w 120"/>
              <a:gd name="T13" fmla="*/ 90 h 120"/>
              <a:gd name="T14" fmla="*/ 21 w 120"/>
              <a:gd name="T15" fmla="*/ 90 h 120"/>
              <a:gd name="T16" fmla="*/ 18 w 120"/>
              <a:gd name="T17" fmla="*/ 86 h 120"/>
              <a:gd name="T18" fmla="*/ 21 w 120"/>
              <a:gd name="T19" fmla="*/ 81 h 120"/>
              <a:gd name="T20" fmla="*/ 48 w 120"/>
              <a:gd name="T21" fmla="*/ 81 h 120"/>
              <a:gd name="T22" fmla="*/ 54 w 120"/>
              <a:gd name="T23" fmla="*/ 11 h 120"/>
              <a:gd name="T24" fmla="*/ 11 w 120"/>
              <a:gd name="T25" fmla="*/ 53 h 120"/>
              <a:gd name="T26" fmla="*/ 57 w 120"/>
              <a:gd name="T27" fmla="*/ 53 h 120"/>
              <a:gd name="T28" fmla="*/ 49 w 120"/>
              <a:gd name="T29" fmla="*/ 36 h 120"/>
              <a:gd name="T30" fmla="*/ 46 w 120"/>
              <a:gd name="T31" fmla="*/ 38 h 120"/>
              <a:gd name="T32" fmla="*/ 38 w 120"/>
              <a:gd name="T33" fmla="*/ 47 h 120"/>
              <a:gd name="T34" fmla="*/ 29 w 120"/>
              <a:gd name="T35" fmla="*/ 47 h 120"/>
              <a:gd name="T36" fmla="*/ 21 w 120"/>
              <a:gd name="T37" fmla="*/ 38 h 120"/>
              <a:gd name="T38" fmla="*/ 18 w 120"/>
              <a:gd name="T39" fmla="*/ 31 h 120"/>
              <a:gd name="T40" fmla="*/ 29 w 120"/>
              <a:gd name="T41" fmla="*/ 29 h 120"/>
              <a:gd name="T42" fmla="*/ 31 w 120"/>
              <a:gd name="T43" fmla="*/ 18 h 120"/>
              <a:gd name="T44" fmla="*/ 38 w 120"/>
              <a:gd name="T45" fmla="*/ 21 h 120"/>
              <a:gd name="T46" fmla="*/ 48 w 120"/>
              <a:gd name="T47" fmla="*/ 29 h 120"/>
              <a:gd name="T48" fmla="*/ 49 w 120"/>
              <a:gd name="T49" fmla="*/ 36 h 120"/>
              <a:gd name="T50" fmla="*/ 64 w 120"/>
              <a:gd name="T51" fmla="*/ 67 h 120"/>
              <a:gd name="T52" fmla="*/ 106 w 120"/>
              <a:gd name="T53" fmla="*/ 109 h 120"/>
              <a:gd name="T54" fmla="*/ 106 w 120"/>
              <a:gd name="T55" fmla="*/ 63 h 120"/>
              <a:gd name="T56" fmla="*/ 94 w 120"/>
              <a:gd name="T57" fmla="*/ 101 h 120"/>
              <a:gd name="T58" fmla="*/ 88 w 120"/>
              <a:gd name="T59" fmla="*/ 94 h 120"/>
              <a:gd name="T60" fmla="*/ 75 w 120"/>
              <a:gd name="T61" fmla="*/ 97 h 120"/>
              <a:gd name="T62" fmla="*/ 82 w 120"/>
              <a:gd name="T63" fmla="*/ 88 h 120"/>
              <a:gd name="T64" fmla="*/ 75 w 120"/>
              <a:gd name="T65" fmla="*/ 81 h 120"/>
              <a:gd name="T66" fmla="*/ 81 w 120"/>
              <a:gd name="T67" fmla="*/ 75 h 120"/>
              <a:gd name="T68" fmla="*/ 94 w 120"/>
              <a:gd name="T69" fmla="*/ 75 h 120"/>
              <a:gd name="T70" fmla="*/ 101 w 120"/>
              <a:gd name="T71" fmla="*/ 81 h 120"/>
              <a:gd name="T72" fmla="*/ 94 w 120"/>
              <a:gd name="T73" fmla="*/ 88 h 120"/>
              <a:gd name="T74" fmla="*/ 101 w 120"/>
              <a:gd name="T75" fmla="*/ 94 h 120"/>
              <a:gd name="T76" fmla="*/ 67 w 120"/>
              <a:gd name="T77" fmla="*/ 11 h 120"/>
              <a:gd name="T78" fmla="*/ 67 w 120"/>
              <a:gd name="T79" fmla="*/ 57 h 120"/>
              <a:gd name="T80" fmla="*/ 110 w 120"/>
              <a:gd name="T81" fmla="*/ 14 h 120"/>
              <a:gd name="T82" fmla="*/ 101 w 120"/>
              <a:gd name="T83" fmla="*/ 38 h 120"/>
              <a:gd name="T84" fmla="*/ 74 w 120"/>
              <a:gd name="T85" fmla="*/ 38 h 120"/>
              <a:gd name="T86" fmla="*/ 71 w 120"/>
              <a:gd name="T87" fmla="*/ 34 h 120"/>
              <a:gd name="T88" fmla="*/ 74 w 120"/>
              <a:gd name="T89" fmla="*/ 29 h 120"/>
              <a:gd name="T90" fmla="*/ 101 w 120"/>
              <a:gd name="T91" fmla="*/ 29 h 120"/>
              <a:gd name="T92" fmla="*/ 108 w 120"/>
              <a:gd name="T93" fmla="*/ 0 h 120"/>
              <a:gd name="T94" fmla="*/ 0 w 120"/>
              <a:gd name="T95" fmla="*/ 108 h 120"/>
              <a:gd name="T96" fmla="*/ 120 w 120"/>
              <a:gd name="T97" fmla="*/ 108 h 120"/>
              <a:gd name="T98" fmla="*/ 114 w 120"/>
              <a:gd name="T99" fmla="*/ 109 h 120"/>
              <a:gd name="T100" fmla="*/ 7 w 120"/>
              <a:gd name="T101" fmla="*/ 109 h 120"/>
              <a:gd name="T102" fmla="*/ 109 w 120"/>
              <a:gd name="T10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 h="120">
                <a:moveTo>
                  <a:pt x="54" y="63"/>
                </a:moveTo>
                <a:cubicBezTo>
                  <a:pt x="15" y="63"/>
                  <a:pt x="15" y="63"/>
                  <a:pt x="15" y="63"/>
                </a:cubicBezTo>
                <a:cubicBezTo>
                  <a:pt x="13" y="63"/>
                  <a:pt x="11" y="65"/>
                  <a:pt x="11" y="67"/>
                </a:cubicBezTo>
                <a:cubicBezTo>
                  <a:pt x="11" y="106"/>
                  <a:pt x="11" y="106"/>
                  <a:pt x="11" y="106"/>
                </a:cubicBezTo>
                <a:cubicBezTo>
                  <a:pt x="11" y="108"/>
                  <a:pt x="13" y="109"/>
                  <a:pt x="15" y="109"/>
                </a:cubicBezTo>
                <a:cubicBezTo>
                  <a:pt x="54" y="109"/>
                  <a:pt x="54" y="109"/>
                  <a:pt x="54" y="109"/>
                </a:cubicBezTo>
                <a:cubicBezTo>
                  <a:pt x="56" y="109"/>
                  <a:pt x="57" y="108"/>
                  <a:pt x="57" y="106"/>
                </a:cubicBezTo>
                <a:cubicBezTo>
                  <a:pt x="57" y="67"/>
                  <a:pt x="57" y="67"/>
                  <a:pt x="57" y="67"/>
                </a:cubicBezTo>
                <a:cubicBezTo>
                  <a:pt x="57" y="65"/>
                  <a:pt x="56" y="63"/>
                  <a:pt x="54" y="63"/>
                </a:cubicBezTo>
                <a:close/>
                <a:moveTo>
                  <a:pt x="34" y="71"/>
                </a:moveTo>
                <a:cubicBezTo>
                  <a:pt x="36" y="71"/>
                  <a:pt x="38" y="73"/>
                  <a:pt x="38" y="75"/>
                </a:cubicBezTo>
                <a:cubicBezTo>
                  <a:pt x="38" y="78"/>
                  <a:pt x="36" y="80"/>
                  <a:pt x="34" y="80"/>
                </a:cubicBezTo>
                <a:cubicBezTo>
                  <a:pt x="31" y="80"/>
                  <a:pt x="29" y="78"/>
                  <a:pt x="29" y="75"/>
                </a:cubicBezTo>
                <a:cubicBezTo>
                  <a:pt x="29" y="73"/>
                  <a:pt x="31" y="71"/>
                  <a:pt x="34" y="71"/>
                </a:cubicBezTo>
                <a:close/>
                <a:moveTo>
                  <a:pt x="34" y="101"/>
                </a:moveTo>
                <a:cubicBezTo>
                  <a:pt x="31" y="101"/>
                  <a:pt x="29" y="99"/>
                  <a:pt x="29" y="96"/>
                </a:cubicBezTo>
                <a:cubicBezTo>
                  <a:pt x="29" y="94"/>
                  <a:pt x="31" y="92"/>
                  <a:pt x="34" y="92"/>
                </a:cubicBezTo>
                <a:cubicBezTo>
                  <a:pt x="36" y="92"/>
                  <a:pt x="38" y="94"/>
                  <a:pt x="38" y="96"/>
                </a:cubicBezTo>
                <a:cubicBezTo>
                  <a:pt x="38" y="99"/>
                  <a:pt x="36" y="101"/>
                  <a:pt x="34" y="101"/>
                </a:cubicBezTo>
                <a:close/>
                <a:moveTo>
                  <a:pt x="49" y="88"/>
                </a:moveTo>
                <a:cubicBezTo>
                  <a:pt x="49" y="89"/>
                  <a:pt x="49" y="90"/>
                  <a:pt x="48" y="90"/>
                </a:cubicBezTo>
                <a:cubicBezTo>
                  <a:pt x="48" y="90"/>
                  <a:pt x="48" y="90"/>
                  <a:pt x="48" y="90"/>
                </a:cubicBezTo>
                <a:cubicBezTo>
                  <a:pt x="46" y="90"/>
                  <a:pt x="46" y="90"/>
                  <a:pt x="46" y="90"/>
                </a:cubicBezTo>
                <a:cubicBezTo>
                  <a:pt x="21" y="90"/>
                  <a:pt x="21" y="90"/>
                  <a:pt x="21" y="90"/>
                </a:cubicBezTo>
                <a:cubicBezTo>
                  <a:pt x="20" y="90"/>
                  <a:pt x="20" y="90"/>
                  <a:pt x="20" y="90"/>
                </a:cubicBezTo>
                <a:cubicBezTo>
                  <a:pt x="19" y="90"/>
                  <a:pt x="18" y="89"/>
                  <a:pt x="18" y="88"/>
                </a:cubicBezTo>
                <a:cubicBezTo>
                  <a:pt x="18" y="86"/>
                  <a:pt x="18" y="86"/>
                  <a:pt x="18" y="86"/>
                </a:cubicBezTo>
                <a:cubicBezTo>
                  <a:pt x="18" y="83"/>
                  <a:pt x="18" y="83"/>
                  <a:pt x="18" y="83"/>
                </a:cubicBezTo>
                <a:cubicBezTo>
                  <a:pt x="18" y="82"/>
                  <a:pt x="19" y="81"/>
                  <a:pt x="20" y="81"/>
                </a:cubicBezTo>
                <a:cubicBezTo>
                  <a:pt x="21" y="81"/>
                  <a:pt x="21" y="81"/>
                  <a:pt x="21" y="81"/>
                </a:cubicBezTo>
                <a:cubicBezTo>
                  <a:pt x="46" y="81"/>
                  <a:pt x="46" y="81"/>
                  <a:pt x="46" y="81"/>
                </a:cubicBezTo>
                <a:cubicBezTo>
                  <a:pt x="48" y="81"/>
                  <a:pt x="48" y="81"/>
                  <a:pt x="48" y="81"/>
                </a:cubicBezTo>
                <a:cubicBezTo>
                  <a:pt x="48" y="81"/>
                  <a:pt x="48" y="81"/>
                  <a:pt x="48" y="81"/>
                </a:cubicBezTo>
                <a:cubicBezTo>
                  <a:pt x="49" y="81"/>
                  <a:pt x="49" y="82"/>
                  <a:pt x="49" y="83"/>
                </a:cubicBezTo>
                <a:lnTo>
                  <a:pt x="49" y="88"/>
                </a:lnTo>
                <a:close/>
                <a:moveTo>
                  <a:pt x="54" y="11"/>
                </a:moveTo>
                <a:cubicBezTo>
                  <a:pt x="15" y="11"/>
                  <a:pt x="15" y="11"/>
                  <a:pt x="15" y="11"/>
                </a:cubicBezTo>
                <a:cubicBezTo>
                  <a:pt x="13" y="11"/>
                  <a:pt x="11" y="12"/>
                  <a:pt x="11" y="14"/>
                </a:cubicBezTo>
                <a:cubicBezTo>
                  <a:pt x="11" y="53"/>
                  <a:pt x="11" y="53"/>
                  <a:pt x="11" y="53"/>
                </a:cubicBezTo>
                <a:cubicBezTo>
                  <a:pt x="11" y="55"/>
                  <a:pt x="13" y="57"/>
                  <a:pt x="15" y="57"/>
                </a:cubicBezTo>
                <a:cubicBezTo>
                  <a:pt x="54" y="57"/>
                  <a:pt x="54" y="57"/>
                  <a:pt x="54" y="57"/>
                </a:cubicBezTo>
                <a:cubicBezTo>
                  <a:pt x="56" y="57"/>
                  <a:pt x="57" y="55"/>
                  <a:pt x="57" y="53"/>
                </a:cubicBezTo>
                <a:cubicBezTo>
                  <a:pt x="57" y="14"/>
                  <a:pt x="57" y="14"/>
                  <a:pt x="57" y="14"/>
                </a:cubicBezTo>
                <a:cubicBezTo>
                  <a:pt x="57" y="12"/>
                  <a:pt x="56" y="11"/>
                  <a:pt x="54" y="11"/>
                </a:cubicBezTo>
                <a:close/>
                <a:moveTo>
                  <a:pt x="49" y="36"/>
                </a:moveTo>
                <a:cubicBezTo>
                  <a:pt x="49" y="37"/>
                  <a:pt x="48" y="38"/>
                  <a:pt x="48" y="38"/>
                </a:cubicBezTo>
                <a:cubicBezTo>
                  <a:pt x="48" y="38"/>
                  <a:pt x="48" y="38"/>
                  <a:pt x="48" y="38"/>
                </a:cubicBezTo>
                <a:cubicBezTo>
                  <a:pt x="46" y="38"/>
                  <a:pt x="46" y="38"/>
                  <a:pt x="46" y="38"/>
                </a:cubicBezTo>
                <a:cubicBezTo>
                  <a:pt x="38" y="38"/>
                  <a:pt x="38" y="38"/>
                  <a:pt x="38" y="38"/>
                </a:cubicBezTo>
                <a:cubicBezTo>
                  <a:pt x="38" y="46"/>
                  <a:pt x="38" y="46"/>
                  <a:pt x="38" y="46"/>
                </a:cubicBezTo>
                <a:cubicBezTo>
                  <a:pt x="38" y="47"/>
                  <a:pt x="38" y="47"/>
                  <a:pt x="38" y="47"/>
                </a:cubicBezTo>
                <a:cubicBezTo>
                  <a:pt x="38" y="48"/>
                  <a:pt x="37" y="49"/>
                  <a:pt x="36" y="49"/>
                </a:cubicBezTo>
                <a:cubicBezTo>
                  <a:pt x="31" y="49"/>
                  <a:pt x="31" y="49"/>
                  <a:pt x="31" y="49"/>
                </a:cubicBezTo>
                <a:cubicBezTo>
                  <a:pt x="30" y="49"/>
                  <a:pt x="29" y="48"/>
                  <a:pt x="29" y="47"/>
                </a:cubicBezTo>
                <a:cubicBezTo>
                  <a:pt x="29" y="46"/>
                  <a:pt x="29" y="46"/>
                  <a:pt x="29" y="46"/>
                </a:cubicBezTo>
                <a:cubicBezTo>
                  <a:pt x="29" y="38"/>
                  <a:pt x="29" y="38"/>
                  <a:pt x="29" y="38"/>
                </a:cubicBezTo>
                <a:cubicBezTo>
                  <a:pt x="21" y="38"/>
                  <a:pt x="21" y="38"/>
                  <a:pt x="21" y="38"/>
                </a:cubicBezTo>
                <a:cubicBezTo>
                  <a:pt x="20" y="38"/>
                  <a:pt x="20" y="38"/>
                  <a:pt x="20" y="38"/>
                </a:cubicBezTo>
                <a:cubicBezTo>
                  <a:pt x="19" y="38"/>
                  <a:pt x="18" y="37"/>
                  <a:pt x="18" y="36"/>
                </a:cubicBezTo>
                <a:cubicBezTo>
                  <a:pt x="18" y="31"/>
                  <a:pt x="18" y="31"/>
                  <a:pt x="18" y="31"/>
                </a:cubicBezTo>
                <a:cubicBezTo>
                  <a:pt x="18" y="30"/>
                  <a:pt x="19" y="29"/>
                  <a:pt x="20" y="29"/>
                </a:cubicBezTo>
                <a:cubicBezTo>
                  <a:pt x="21" y="29"/>
                  <a:pt x="21" y="29"/>
                  <a:pt x="21" y="29"/>
                </a:cubicBezTo>
                <a:cubicBezTo>
                  <a:pt x="29" y="29"/>
                  <a:pt x="29" y="29"/>
                  <a:pt x="29" y="29"/>
                </a:cubicBezTo>
                <a:cubicBezTo>
                  <a:pt x="29" y="21"/>
                  <a:pt x="29" y="21"/>
                  <a:pt x="29" y="21"/>
                </a:cubicBezTo>
                <a:cubicBezTo>
                  <a:pt x="29" y="20"/>
                  <a:pt x="29" y="20"/>
                  <a:pt x="29" y="20"/>
                </a:cubicBezTo>
                <a:cubicBezTo>
                  <a:pt x="29" y="19"/>
                  <a:pt x="30" y="18"/>
                  <a:pt x="31" y="18"/>
                </a:cubicBezTo>
                <a:cubicBezTo>
                  <a:pt x="36" y="18"/>
                  <a:pt x="36" y="18"/>
                  <a:pt x="36" y="18"/>
                </a:cubicBezTo>
                <a:cubicBezTo>
                  <a:pt x="37" y="18"/>
                  <a:pt x="38" y="19"/>
                  <a:pt x="38" y="20"/>
                </a:cubicBezTo>
                <a:cubicBezTo>
                  <a:pt x="38" y="21"/>
                  <a:pt x="38" y="21"/>
                  <a:pt x="38" y="21"/>
                </a:cubicBezTo>
                <a:cubicBezTo>
                  <a:pt x="38" y="29"/>
                  <a:pt x="38" y="29"/>
                  <a:pt x="38" y="29"/>
                </a:cubicBezTo>
                <a:cubicBezTo>
                  <a:pt x="46" y="29"/>
                  <a:pt x="46" y="29"/>
                  <a:pt x="46" y="29"/>
                </a:cubicBezTo>
                <a:cubicBezTo>
                  <a:pt x="48" y="29"/>
                  <a:pt x="48" y="29"/>
                  <a:pt x="48" y="29"/>
                </a:cubicBezTo>
                <a:cubicBezTo>
                  <a:pt x="48" y="29"/>
                  <a:pt x="48" y="29"/>
                  <a:pt x="48" y="29"/>
                </a:cubicBezTo>
                <a:cubicBezTo>
                  <a:pt x="48" y="29"/>
                  <a:pt x="49" y="30"/>
                  <a:pt x="49" y="31"/>
                </a:cubicBezTo>
                <a:lnTo>
                  <a:pt x="49" y="36"/>
                </a:lnTo>
                <a:close/>
                <a:moveTo>
                  <a:pt x="106" y="63"/>
                </a:moveTo>
                <a:cubicBezTo>
                  <a:pt x="67" y="63"/>
                  <a:pt x="67" y="63"/>
                  <a:pt x="67" y="63"/>
                </a:cubicBezTo>
                <a:cubicBezTo>
                  <a:pt x="65" y="63"/>
                  <a:pt x="64" y="65"/>
                  <a:pt x="64" y="67"/>
                </a:cubicBezTo>
                <a:cubicBezTo>
                  <a:pt x="64" y="106"/>
                  <a:pt x="64" y="106"/>
                  <a:pt x="64" y="106"/>
                </a:cubicBezTo>
                <a:cubicBezTo>
                  <a:pt x="64" y="108"/>
                  <a:pt x="65" y="109"/>
                  <a:pt x="67" y="109"/>
                </a:cubicBezTo>
                <a:cubicBezTo>
                  <a:pt x="106" y="109"/>
                  <a:pt x="106" y="109"/>
                  <a:pt x="106" y="109"/>
                </a:cubicBezTo>
                <a:cubicBezTo>
                  <a:pt x="108" y="109"/>
                  <a:pt x="110" y="108"/>
                  <a:pt x="110" y="106"/>
                </a:cubicBezTo>
                <a:cubicBezTo>
                  <a:pt x="110" y="67"/>
                  <a:pt x="110" y="67"/>
                  <a:pt x="110" y="67"/>
                </a:cubicBezTo>
                <a:cubicBezTo>
                  <a:pt x="110" y="65"/>
                  <a:pt x="108" y="63"/>
                  <a:pt x="106" y="63"/>
                </a:cubicBezTo>
                <a:close/>
                <a:moveTo>
                  <a:pt x="101" y="97"/>
                </a:moveTo>
                <a:cubicBezTo>
                  <a:pt x="97" y="101"/>
                  <a:pt x="97" y="101"/>
                  <a:pt x="97" y="101"/>
                </a:cubicBezTo>
                <a:cubicBezTo>
                  <a:pt x="96" y="101"/>
                  <a:pt x="95" y="101"/>
                  <a:pt x="94" y="101"/>
                </a:cubicBezTo>
                <a:cubicBezTo>
                  <a:pt x="94" y="101"/>
                  <a:pt x="94" y="101"/>
                  <a:pt x="94" y="101"/>
                </a:cubicBezTo>
                <a:cubicBezTo>
                  <a:pt x="94" y="101"/>
                  <a:pt x="94" y="101"/>
                  <a:pt x="94" y="101"/>
                </a:cubicBezTo>
                <a:cubicBezTo>
                  <a:pt x="88" y="94"/>
                  <a:pt x="88" y="94"/>
                  <a:pt x="88" y="94"/>
                </a:cubicBezTo>
                <a:cubicBezTo>
                  <a:pt x="81" y="101"/>
                  <a:pt x="81" y="101"/>
                  <a:pt x="81" y="101"/>
                </a:cubicBezTo>
                <a:cubicBezTo>
                  <a:pt x="81" y="101"/>
                  <a:pt x="79" y="101"/>
                  <a:pt x="79" y="101"/>
                </a:cubicBezTo>
                <a:cubicBezTo>
                  <a:pt x="75" y="97"/>
                  <a:pt x="75" y="97"/>
                  <a:pt x="75" y="97"/>
                </a:cubicBezTo>
                <a:cubicBezTo>
                  <a:pt x="74" y="96"/>
                  <a:pt x="74" y="95"/>
                  <a:pt x="75" y="94"/>
                </a:cubicBezTo>
                <a:cubicBezTo>
                  <a:pt x="76" y="93"/>
                  <a:pt x="76" y="93"/>
                  <a:pt x="76" y="93"/>
                </a:cubicBezTo>
                <a:cubicBezTo>
                  <a:pt x="82" y="88"/>
                  <a:pt x="82" y="88"/>
                  <a:pt x="82" y="88"/>
                </a:cubicBezTo>
                <a:cubicBezTo>
                  <a:pt x="76" y="82"/>
                  <a:pt x="76" y="82"/>
                  <a:pt x="76" y="82"/>
                </a:cubicBezTo>
                <a:cubicBezTo>
                  <a:pt x="76" y="82"/>
                  <a:pt x="76" y="82"/>
                  <a:pt x="76" y="82"/>
                </a:cubicBezTo>
                <a:cubicBezTo>
                  <a:pt x="75" y="81"/>
                  <a:pt x="75" y="81"/>
                  <a:pt x="75" y="81"/>
                </a:cubicBezTo>
                <a:cubicBezTo>
                  <a:pt x="74" y="80"/>
                  <a:pt x="74" y="79"/>
                  <a:pt x="75" y="79"/>
                </a:cubicBezTo>
                <a:cubicBezTo>
                  <a:pt x="79" y="75"/>
                  <a:pt x="79" y="75"/>
                  <a:pt x="79" y="75"/>
                </a:cubicBezTo>
                <a:cubicBezTo>
                  <a:pt x="79" y="74"/>
                  <a:pt x="81" y="74"/>
                  <a:pt x="81" y="75"/>
                </a:cubicBezTo>
                <a:cubicBezTo>
                  <a:pt x="88" y="81"/>
                  <a:pt x="88" y="81"/>
                  <a:pt x="88" y="81"/>
                </a:cubicBezTo>
                <a:cubicBezTo>
                  <a:pt x="92" y="77"/>
                  <a:pt x="92" y="77"/>
                  <a:pt x="92" y="77"/>
                </a:cubicBezTo>
                <a:cubicBezTo>
                  <a:pt x="94" y="75"/>
                  <a:pt x="94" y="75"/>
                  <a:pt x="94" y="75"/>
                </a:cubicBezTo>
                <a:cubicBezTo>
                  <a:pt x="95" y="74"/>
                  <a:pt x="96" y="74"/>
                  <a:pt x="97" y="75"/>
                </a:cubicBezTo>
                <a:cubicBezTo>
                  <a:pt x="101" y="79"/>
                  <a:pt x="101" y="79"/>
                  <a:pt x="101" y="79"/>
                </a:cubicBezTo>
                <a:cubicBezTo>
                  <a:pt x="101" y="79"/>
                  <a:pt x="101" y="80"/>
                  <a:pt x="101" y="81"/>
                </a:cubicBezTo>
                <a:cubicBezTo>
                  <a:pt x="98" y="84"/>
                  <a:pt x="98" y="84"/>
                  <a:pt x="98" y="84"/>
                </a:cubicBezTo>
                <a:cubicBezTo>
                  <a:pt x="98" y="84"/>
                  <a:pt x="98" y="84"/>
                  <a:pt x="98" y="84"/>
                </a:cubicBezTo>
                <a:cubicBezTo>
                  <a:pt x="94" y="88"/>
                  <a:pt x="94" y="88"/>
                  <a:pt x="94" y="88"/>
                </a:cubicBezTo>
                <a:cubicBezTo>
                  <a:pt x="100" y="93"/>
                  <a:pt x="100" y="93"/>
                  <a:pt x="100" y="93"/>
                </a:cubicBezTo>
                <a:cubicBezTo>
                  <a:pt x="100" y="93"/>
                  <a:pt x="100" y="93"/>
                  <a:pt x="100" y="93"/>
                </a:cubicBezTo>
                <a:cubicBezTo>
                  <a:pt x="101" y="94"/>
                  <a:pt x="101" y="94"/>
                  <a:pt x="101" y="94"/>
                </a:cubicBezTo>
                <a:cubicBezTo>
                  <a:pt x="101" y="95"/>
                  <a:pt x="101" y="96"/>
                  <a:pt x="101" y="97"/>
                </a:cubicBezTo>
                <a:close/>
                <a:moveTo>
                  <a:pt x="106" y="11"/>
                </a:moveTo>
                <a:cubicBezTo>
                  <a:pt x="67" y="11"/>
                  <a:pt x="67" y="11"/>
                  <a:pt x="67" y="11"/>
                </a:cubicBezTo>
                <a:cubicBezTo>
                  <a:pt x="65" y="11"/>
                  <a:pt x="64" y="12"/>
                  <a:pt x="64" y="14"/>
                </a:cubicBezTo>
                <a:cubicBezTo>
                  <a:pt x="64" y="53"/>
                  <a:pt x="64" y="53"/>
                  <a:pt x="64" y="53"/>
                </a:cubicBezTo>
                <a:cubicBezTo>
                  <a:pt x="64" y="55"/>
                  <a:pt x="65" y="57"/>
                  <a:pt x="67" y="57"/>
                </a:cubicBezTo>
                <a:cubicBezTo>
                  <a:pt x="106" y="57"/>
                  <a:pt x="106" y="57"/>
                  <a:pt x="106" y="57"/>
                </a:cubicBezTo>
                <a:cubicBezTo>
                  <a:pt x="108" y="57"/>
                  <a:pt x="110" y="55"/>
                  <a:pt x="110" y="53"/>
                </a:cubicBezTo>
                <a:cubicBezTo>
                  <a:pt x="110" y="14"/>
                  <a:pt x="110" y="14"/>
                  <a:pt x="110" y="14"/>
                </a:cubicBezTo>
                <a:cubicBezTo>
                  <a:pt x="110" y="12"/>
                  <a:pt x="108" y="11"/>
                  <a:pt x="106" y="11"/>
                </a:cubicBezTo>
                <a:close/>
                <a:moveTo>
                  <a:pt x="102" y="36"/>
                </a:moveTo>
                <a:cubicBezTo>
                  <a:pt x="102" y="37"/>
                  <a:pt x="101" y="38"/>
                  <a:pt x="101" y="38"/>
                </a:cubicBezTo>
                <a:cubicBezTo>
                  <a:pt x="101" y="38"/>
                  <a:pt x="101" y="38"/>
                  <a:pt x="101" y="38"/>
                </a:cubicBezTo>
                <a:cubicBezTo>
                  <a:pt x="99" y="38"/>
                  <a:pt x="99" y="38"/>
                  <a:pt x="99" y="38"/>
                </a:cubicBezTo>
                <a:cubicBezTo>
                  <a:pt x="74" y="38"/>
                  <a:pt x="74" y="38"/>
                  <a:pt x="74" y="38"/>
                </a:cubicBezTo>
                <a:cubicBezTo>
                  <a:pt x="73" y="38"/>
                  <a:pt x="73" y="38"/>
                  <a:pt x="73" y="38"/>
                </a:cubicBezTo>
                <a:cubicBezTo>
                  <a:pt x="72" y="38"/>
                  <a:pt x="71" y="37"/>
                  <a:pt x="71" y="36"/>
                </a:cubicBezTo>
                <a:cubicBezTo>
                  <a:pt x="71" y="34"/>
                  <a:pt x="71" y="34"/>
                  <a:pt x="71" y="34"/>
                </a:cubicBezTo>
                <a:cubicBezTo>
                  <a:pt x="71" y="31"/>
                  <a:pt x="71" y="31"/>
                  <a:pt x="71" y="31"/>
                </a:cubicBezTo>
                <a:cubicBezTo>
                  <a:pt x="71" y="30"/>
                  <a:pt x="72" y="29"/>
                  <a:pt x="73" y="29"/>
                </a:cubicBezTo>
                <a:cubicBezTo>
                  <a:pt x="74" y="29"/>
                  <a:pt x="74" y="29"/>
                  <a:pt x="74" y="29"/>
                </a:cubicBezTo>
                <a:cubicBezTo>
                  <a:pt x="99" y="29"/>
                  <a:pt x="99" y="29"/>
                  <a:pt x="99" y="29"/>
                </a:cubicBezTo>
                <a:cubicBezTo>
                  <a:pt x="101" y="29"/>
                  <a:pt x="101" y="29"/>
                  <a:pt x="101" y="29"/>
                </a:cubicBezTo>
                <a:cubicBezTo>
                  <a:pt x="101" y="29"/>
                  <a:pt x="101" y="29"/>
                  <a:pt x="101" y="29"/>
                </a:cubicBezTo>
                <a:cubicBezTo>
                  <a:pt x="101" y="29"/>
                  <a:pt x="102" y="30"/>
                  <a:pt x="102" y="31"/>
                </a:cubicBezTo>
                <a:lnTo>
                  <a:pt x="102" y="36"/>
                </a:lnTo>
                <a:close/>
                <a:moveTo>
                  <a:pt x="108" y="0"/>
                </a:moveTo>
                <a:cubicBezTo>
                  <a:pt x="13" y="0"/>
                  <a:pt x="13" y="0"/>
                  <a:pt x="13" y="0"/>
                </a:cubicBezTo>
                <a:cubicBezTo>
                  <a:pt x="6" y="0"/>
                  <a:pt x="0" y="5"/>
                  <a:pt x="0" y="12"/>
                </a:cubicBezTo>
                <a:cubicBezTo>
                  <a:pt x="0" y="108"/>
                  <a:pt x="0" y="108"/>
                  <a:pt x="0" y="108"/>
                </a:cubicBezTo>
                <a:cubicBezTo>
                  <a:pt x="0" y="115"/>
                  <a:pt x="6" y="120"/>
                  <a:pt x="13" y="120"/>
                </a:cubicBezTo>
                <a:cubicBezTo>
                  <a:pt x="108" y="120"/>
                  <a:pt x="108" y="120"/>
                  <a:pt x="108" y="120"/>
                </a:cubicBezTo>
                <a:cubicBezTo>
                  <a:pt x="115" y="120"/>
                  <a:pt x="120" y="115"/>
                  <a:pt x="120" y="108"/>
                </a:cubicBezTo>
                <a:cubicBezTo>
                  <a:pt x="120" y="12"/>
                  <a:pt x="120" y="12"/>
                  <a:pt x="120" y="12"/>
                </a:cubicBezTo>
                <a:cubicBezTo>
                  <a:pt x="120" y="5"/>
                  <a:pt x="115" y="0"/>
                  <a:pt x="108" y="0"/>
                </a:cubicBezTo>
                <a:close/>
                <a:moveTo>
                  <a:pt x="114" y="109"/>
                </a:moveTo>
                <a:cubicBezTo>
                  <a:pt x="114" y="112"/>
                  <a:pt x="112" y="114"/>
                  <a:pt x="109" y="114"/>
                </a:cubicBezTo>
                <a:cubicBezTo>
                  <a:pt x="11" y="114"/>
                  <a:pt x="11" y="114"/>
                  <a:pt x="11" y="114"/>
                </a:cubicBezTo>
                <a:cubicBezTo>
                  <a:pt x="9" y="114"/>
                  <a:pt x="7" y="112"/>
                  <a:pt x="7" y="109"/>
                </a:cubicBezTo>
                <a:cubicBezTo>
                  <a:pt x="7" y="11"/>
                  <a:pt x="7" y="11"/>
                  <a:pt x="7" y="11"/>
                </a:cubicBezTo>
                <a:cubicBezTo>
                  <a:pt x="7" y="8"/>
                  <a:pt x="9" y="6"/>
                  <a:pt x="11" y="6"/>
                </a:cubicBezTo>
                <a:cubicBezTo>
                  <a:pt x="109" y="6"/>
                  <a:pt x="109" y="6"/>
                  <a:pt x="109" y="6"/>
                </a:cubicBezTo>
                <a:cubicBezTo>
                  <a:pt x="112" y="6"/>
                  <a:pt x="114" y="8"/>
                  <a:pt x="114" y="11"/>
                </a:cubicBezTo>
                <a:lnTo>
                  <a:pt x="114" y="109"/>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6" name="Freeform 176"/>
          <p:cNvSpPr>
            <a:spLocks noEditPoints="1"/>
          </p:cNvSpPr>
          <p:nvPr/>
        </p:nvSpPr>
        <p:spPr bwMode="auto">
          <a:xfrm>
            <a:off x="9447088" y="4367530"/>
            <a:ext cx="407987" cy="417513"/>
          </a:xfrm>
          <a:custGeom>
            <a:avLst/>
            <a:gdLst>
              <a:gd name="T0" fmla="*/ 22 w 129"/>
              <a:gd name="T1" fmla="*/ 111 h 132"/>
              <a:gd name="T2" fmla="*/ 18 w 129"/>
              <a:gd name="T3" fmla="*/ 110 h 132"/>
              <a:gd name="T4" fmla="*/ 22 w 129"/>
              <a:gd name="T5" fmla="*/ 108 h 132"/>
              <a:gd name="T6" fmla="*/ 24 w 129"/>
              <a:gd name="T7" fmla="*/ 33 h 132"/>
              <a:gd name="T8" fmla="*/ 25 w 129"/>
              <a:gd name="T9" fmla="*/ 108 h 132"/>
              <a:gd name="T10" fmla="*/ 108 w 129"/>
              <a:gd name="T11" fmla="*/ 110 h 132"/>
              <a:gd name="T12" fmla="*/ 25 w 129"/>
              <a:gd name="T13" fmla="*/ 111 h 132"/>
              <a:gd name="T14" fmla="*/ 24 w 129"/>
              <a:gd name="T15" fmla="*/ 115 h 132"/>
              <a:gd name="T16" fmla="*/ 105 w 129"/>
              <a:gd name="T17" fmla="*/ 50 h 132"/>
              <a:gd name="T18" fmla="*/ 68 w 129"/>
              <a:gd name="T19" fmla="*/ 80 h 132"/>
              <a:gd name="T20" fmla="*/ 61 w 129"/>
              <a:gd name="T21" fmla="*/ 90 h 132"/>
              <a:gd name="T22" fmla="*/ 58 w 129"/>
              <a:gd name="T23" fmla="*/ 89 h 132"/>
              <a:gd name="T24" fmla="*/ 51 w 129"/>
              <a:gd name="T25" fmla="*/ 89 h 132"/>
              <a:gd name="T26" fmla="*/ 37 w 129"/>
              <a:gd name="T27" fmla="*/ 92 h 132"/>
              <a:gd name="T28" fmla="*/ 28 w 129"/>
              <a:gd name="T29" fmla="*/ 101 h 132"/>
              <a:gd name="T30" fmla="*/ 29 w 129"/>
              <a:gd name="T31" fmla="*/ 103 h 132"/>
              <a:gd name="T32" fmla="*/ 38 w 129"/>
              <a:gd name="T33" fmla="*/ 94 h 132"/>
              <a:gd name="T34" fmla="*/ 46 w 129"/>
              <a:gd name="T35" fmla="*/ 96 h 132"/>
              <a:gd name="T36" fmla="*/ 57 w 129"/>
              <a:gd name="T37" fmla="*/ 91 h 132"/>
              <a:gd name="T38" fmla="*/ 63 w 129"/>
              <a:gd name="T39" fmla="*/ 92 h 132"/>
              <a:gd name="T40" fmla="*/ 75 w 129"/>
              <a:gd name="T41" fmla="*/ 82 h 132"/>
              <a:gd name="T42" fmla="*/ 106 w 129"/>
              <a:gd name="T43" fmla="*/ 52 h 132"/>
              <a:gd name="T44" fmla="*/ 105 w 129"/>
              <a:gd name="T45" fmla="*/ 50 h 132"/>
              <a:gd name="T46" fmla="*/ 103 w 129"/>
              <a:gd name="T47" fmla="*/ 98 h 132"/>
              <a:gd name="T48" fmla="*/ 103 w 129"/>
              <a:gd name="T49" fmla="*/ 96 h 132"/>
              <a:gd name="T50" fmla="*/ 81 w 129"/>
              <a:gd name="T51" fmla="*/ 80 h 132"/>
              <a:gd name="T52" fmla="*/ 78 w 129"/>
              <a:gd name="T53" fmla="*/ 80 h 132"/>
              <a:gd name="T54" fmla="*/ 86 w 129"/>
              <a:gd name="T55" fmla="*/ 82 h 132"/>
              <a:gd name="T56" fmla="*/ 36 w 129"/>
              <a:gd name="T57" fmla="*/ 90 h 132"/>
              <a:gd name="T58" fmla="*/ 54 w 129"/>
              <a:gd name="T59" fmla="*/ 84 h 132"/>
              <a:gd name="T60" fmla="*/ 69 w 129"/>
              <a:gd name="T61" fmla="*/ 76 h 132"/>
              <a:gd name="T62" fmla="*/ 76 w 129"/>
              <a:gd name="T63" fmla="*/ 77 h 132"/>
              <a:gd name="T64" fmla="*/ 75 w 129"/>
              <a:gd name="T65" fmla="*/ 74 h 132"/>
              <a:gd name="T66" fmla="*/ 59 w 129"/>
              <a:gd name="T67" fmla="*/ 84 h 132"/>
              <a:gd name="T68" fmla="*/ 41 w 129"/>
              <a:gd name="T69" fmla="*/ 82 h 132"/>
              <a:gd name="T70" fmla="*/ 30 w 129"/>
              <a:gd name="T71" fmla="*/ 88 h 132"/>
              <a:gd name="T72" fmla="*/ 30 w 129"/>
              <a:gd name="T73" fmla="*/ 90 h 132"/>
              <a:gd name="T74" fmla="*/ 45 w 129"/>
              <a:gd name="T75" fmla="*/ 16 h 132"/>
              <a:gd name="T76" fmla="*/ 88 w 129"/>
              <a:gd name="T77" fmla="*/ 12 h 132"/>
              <a:gd name="T78" fmla="*/ 84 w 129"/>
              <a:gd name="T79" fmla="*/ 0 h 132"/>
              <a:gd name="T80" fmla="*/ 41 w 129"/>
              <a:gd name="T81" fmla="*/ 4 h 132"/>
              <a:gd name="T82" fmla="*/ 45 w 129"/>
              <a:gd name="T83" fmla="*/ 16 h 132"/>
              <a:gd name="T84" fmla="*/ 92 w 129"/>
              <a:gd name="T85" fmla="*/ 3 h 132"/>
              <a:gd name="T86" fmla="*/ 112 w 129"/>
              <a:gd name="T87" fmla="*/ 11 h 132"/>
              <a:gd name="T88" fmla="*/ 121 w 129"/>
              <a:gd name="T89" fmla="*/ 115 h 132"/>
              <a:gd name="T90" fmla="*/ 17 w 129"/>
              <a:gd name="T91" fmla="*/ 124 h 132"/>
              <a:gd name="T92" fmla="*/ 8 w 129"/>
              <a:gd name="T93" fmla="*/ 20 h 132"/>
              <a:gd name="T94" fmla="*/ 37 w 129"/>
              <a:gd name="T95" fmla="*/ 11 h 132"/>
              <a:gd name="T96" fmla="*/ 10 w 129"/>
              <a:gd name="T97" fmla="*/ 3 h 132"/>
              <a:gd name="T98" fmla="*/ 0 w 129"/>
              <a:gd name="T99" fmla="*/ 122 h 132"/>
              <a:gd name="T100" fmla="*/ 119 w 129"/>
              <a:gd name="T101" fmla="*/ 132 h 132"/>
              <a:gd name="T102" fmla="*/ 129 w 129"/>
              <a:gd name="T103" fmla="*/ 1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132">
                <a:moveTo>
                  <a:pt x="22" y="113"/>
                </a:moveTo>
                <a:cubicBezTo>
                  <a:pt x="22" y="111"/>
                  <a:pt x="22" y="111"/>
                  <a:pt x="22" y="111"/>
                </a:cubicBezTo>
                <a:cubicBezTo>
                  <a:pt x="20" y="111"/>
                  <a:pt x="20" y="111"/>
                  <a:pt x="20" y="111"/>
                </a:cubicBezTo>
                <a:cubicBezTo>
                  <a:pt x="19" y="111"/>
                  <a:pt x="18" y="111"/>
                  <a:pt x="18" y="110"/>
                </a:cubicBezTo>
                <a:cubicBezTo>
                  <a:pt x="18" y="109"/>
                  <a:pt x="19" y="108"/>
                  <a:pt x="20" y="108"/>
                </a:cubicBezTo>
                <a:cubicBezTo>
                  <a:pt x="22" y="108"/>
                  <a:pt x="22" y="108"/>
                  <a:pt x="22" y="108"/>
                </a:cubicBezTo>
                <a:cubicBezTo>
                  <a:pt x="22" y="35"/>
                  <a:pt x="22" y="35"/>
                  <a:pt x="22" y="35"/>
                </a:cubicBezTo>
                <a:cubicBezTo>
                  <a:pt x="22" y="34"/>
                  <a:pt x="23" y="33"/>
                  <a:pt x="24" y="33"/>
                </a:cubicBezTo>
                <a:cubicBezTo>
                  <a:pt x="25" y="33"/>
                  <a:pt x="25" y="34"/>
                  <a:pt x="25" y="35"/>
                </a:cubicBezTo>
                <a:cubicBezTo>
                  <a:pt x="25" y="108"/>
                  <a:pt x="25" y="108"/>
                  <a:pt x="25" y="108"/>
                </a:cubicBezTo>
                <a:cubicBezTo>
                  <a:pt x="106" y="108"/>
                  <a:pt x="106" y="108"/>
                  <a:pt x="106" y="108"/>
                </a:cubicBezTo>
                <a:cubicBezTo>
                  <a:pt x="107" y="108"/>
                  <a:pt x="108" y="109"/>
                  <a:pt x="108" y="110"/>
                </a:cubicBezTo>
                <a:cubicBezTo>
                  <a:pt x="108" y="111"/>
                  <a:pt x="107" y="111"/>
                  <a:pt x="106" y="111"/>
                </a:cubicBezTo>
                <a:cubicBezTo>
                  <a:pt x="25" y="111"/>
                  <a:pt x="25" y="111"/>
                  <a:pt x="25" y="111"/>
                </a:cubicBezTo>
                <a:cubicBezTo>
                  <a:pt x="25" y="113"/>
                  <a:pt x="25" y="113"/>
                  <a:pt x="25" y="113"/>
                </a:cubicBezTo>
                <a:cubicBezTo>
                  <a:pt x="25" y="114"/>
                  <a:pt x="25" y="115"/>
                  <a:pt x="24" y="115"/>
                </a:cubicBezTo>
                <a:cubicBezTo>
                  <a:pt x="23" y="115"/>
                  <a:pt x="22" y="114"/>
                  <a:pt x="22" y="113"/>
                </a:cubicBezTo>
                <a:close/>
                <a:moveTo>
                  <a:pt x="105" y="50"/>
                </a:moveTo>
                <a:cubicBezTo>
                  <a:pt x="74" y="80"/>
                  <a:pt x="74" y="80"/>
                  <a:pt x="74" y="80"/>
                </a:cubicBezTo>
                <a:cubicBezTo>
                  <a:pt x="68" y="80"/>
                  <a:pt x="68" y="80"/>
                  <a:pt x="68" y="80"/>
                </a:cubicBezTo>
                <a:cubicBezTo>
                  <a:pt x="67" y="80"/>
                  <a:pt x="67" y="80"/>
                  <a:pt x="67" y="80"/>
                </a:cubicBezTo>
                <a:cubicBezTo>
                  <a:pt x="61" y="90"/>
                  <a:pt x="61" y="90"/>
                  <a:pt x="61" y="90"/>
                </a:cubicBezTo>
                <a:cubicBezTo>
                  <a:pt x="58" y="89"/>
                  <a:pt x="58" y="89"/>
                  <a:pt x="58" y="89"/>
                </a:cubicBezTo>
                <a:cubicBezTo>
                  <a:pt x="58" y="89"/>
                  <a:pt x="58" y="89"/>
                  <a:pt x="58" y="89"/>
                </a:cubicBezTo>
                <a:cubicBezTo>
                  <a:pt x="51" y="89"/>
                  <a:pt x="51" y="89"/>
                  <a:pt x="51" y="89"/>
                </a:cubicBezTo>
                <a:cubicBezTo>
                  <a:pt x="51" y="89"/>
                  <a:pt x="51" y="89"/>
                  <a:pt x="51" y="89"/>
                </a:cubicBezTo>
                <a:cubicBezTo>
                  <a:pt x="45" y="94"/>
                  <a:pt x="45" y="94"/>
                  <a:pt x="45" y="94"/>
                </a:cubicBezTo>
                <a:cubicBezTo>
                  <a:pt x="37" y="92"/>
                  <a:pt x="37" y="92"/>
                  <a:pt x="37" y="92"/>
                </a:cubicBezTo>
                <a:cubicBezTo>
                  <a:pt x="37" y="93"/>
                  <a:pt x="37" y="93"/>
                  <a:pt x="37" y="93"/>
                </a:cubicBezTo>
                <a:cubicBezTo>
                  <a:pt x="28" y="101"/>
                  <a:pt x="28" y="101"/>
                  <a:pt x="28" y="101"/>
                </a:cubicBezTo>
                <a:cubicBezTo>
                  <a:pt x="28" y="101"/>
                  <a:pt x="28" y="102"/>
                  <a:pt x="28" y="102"/>
                </a:cubicBezTo>
                <a:cubicBezTo>
                  <a:pt x="28" y="103"/>
                  <a:pt x="29" y="103"/>
                  <a:pt x="29" y="103"/>
                </a:cubicBezTo>
                <a:cubicBezTo>
                  <a:pt x="29" y="103"/>
                  <a:pt x="29" y="103"/>
                  <a:pt x="29" y="102"/>
                </a:cubicBezTo>
                <a:cubicBezTo>
                  <a:pt x="38" y="94"/>
                  <a:pt x="38" y="94"/>
                  <a:pt x="38" y="94"/>
                </a:cubicBezTo>
                <a:cubicBezTo>
                  <a:pt x="45" y="96"/>
                  <a:pt x="45" y="96"/>
                  <a:pt x="45" y="96"/>
                </a:cubicBezTo>
                <a:cubicBezTo>
                  <a:pt x="46" y="96"/>
                  <a:pt x="46" y="96"/>
                  <a:pt x="46" y="96"/>
                </a:cubicBezTo>
                <a:cubicBezTo>
                  <a:pt x="52" y="91"/>
                  <a:pt x="52" y="91"/>
                  <a:pt x="52" y="91"/>
                </a:cubicBezTo>
                <a:cubicBezTo>
                  <a:pt x="57" y="91"/>
                  <a:pt x="57" y="91"/>
                  <a:pt x="57" y="91"/>
                </a:cubicBezTo>
                <a:cubicBezTo>
                  <a:pt x="61" y="92"/>
                  <a:pt x="61" y="92"/>
                  <a:pt x="61" y="92"/>
                </a:cubicBezTo>
                <a:cubicBezTo>
                  <a:pt x="63" y="92"/>
                  <a:pt x="63" y="92"/>
                  <a:pt x="63" y="92"/>
                </a:cubicBezTo>
                <a:cubicBezTo>
                  <a:pt x="68" y="82"/>
                  <a:pt x="68" y="82"/>
                  <a:pt x="68" y="82"/>
                </a:cubicBezTo>
                <a:cubicBezTo>
                  <a:pt x="75" y="82"/>
                  <a:pt x="75" y="82"/>
                  <a:pt x="75" y="82"/>
                </a:cubicBezTo>
                <a:cubicBezTo>
                  <a:pt x="76" y="81"/>
                  <a:pt x="76" y="81"/>
                  <a:pt x="76" y="81"/>
                </a:cubicBezTo>
                <a:cubicBezTo>
                  <a:pt x="106" y="52"/>
                  <a:pt x="106" y="52"/>
                  <a:pt x="106" y="52"/>
                </a:cubicBezTo>
                <a:cubicBezTo>
                  <a:pt x="106" y="51"/>
                  <a:pt x="106" y="51"/>
                  <a:pt x="106" y="50"/>
                </a:cubicBezTo>
                <a:cubicBezTo>
                  <a:pt x="106" y="50"/>
                  <a:pt x="105" y="50"/>
                  <a:pt x="105" y="50"/>
                </a:cubicBezTo>
                <a:close/>
                <a:moveTo>
                  <a:pt x="102" y="97"/>
                </a:moveTo>
                <a:cubicBezTo>
                  <a:pt x="102" y="98"/>
                  <a:pt x="102" y="98"/>
                  <a:pt x="103" y="98"/>
                </a:cubicBezTo>
                <a:cubicBezTo>
                  <a:pt x="103" y="98"/>
                  <a:pt x="103" y="98"/>
                  <a:pt x="103" y="97"/>
                </a:cubicBezTo>
                <a:cubicBezTo>
                  <a:pt x="104" y="97"/>
                  <a:pt x="104" y="96"/>
                  <a:pt x="103" y="96"/>
                </a:cubicBezTo>
                <a:cubicBezTo>
                  <a:pt x="87" y="80"/>
                  <a:pt x="87" y="80"/>
                  <a:pt x="87" y="80"/>
                </a:cubicBezTo>
                <a:cubicBezTo>
                  <a:pt x="81" y="80"/>
                  <a:pt x="81" y="80"/>
                  <a:pt x="81" y="80"/>
                </a:cubicBezTo>
                <a:cubicBezTo>
                  <a:pt x="80" y="78"/>
                  <a:pt x="80" y="78"/>
                  <a:pt x="80" y="78"/>
                </a:cubicBezTo>
                <a:cubicBezTo>
                  <a:pt x="78" y="80"/>
                  <a:pt x="78" y="80"/>
                  <a:pt x="78" y="80"/>
                </a:cubicBezTo>
                <a:cubicBezTo>
                  <a:pt x="80" y="82"/>
                  <a:pt x="80" y="82"/>
                  <a:pt x="80" y="82"/>
                </a:cubicBezTo>
                <a:cubicBezTo>
                  <a:pt x="86" y="82"/>
                  <a:pt x="86" y="82"/>
                  <a:pt x="86" y="82"/>
                </a:cubicBezTo>
                <a:lnTo>
                  <a:pt x="102" y="97"/>
                </a:lnTo>
                <a:close/>
                <a:moveTo>
                  <a:pt x="36" y="90"/>
                </a:moveTo>
                <a:cubicBezTo>
                  <a:pt x="42" y="84"/>
                  <a:pt x="42" y="84"/>
                  <a:pt x="42" y="84"/>
                </a:cubicBezTo>
                <a:cubicBezTo>
                  <a:pt x="54" y="84"/>
                  <a:pt x="54" y="84"/>
                  <a:pt x="54" y="84"/>
                </a:cubicBezTo>
                <a:cubicBezTo>
                  <a:pt x="59" y="86"/>
                  <a:pt x="59" y="86"/>
                  <a:pt x="59" y="86"/>
                </a:cubicBezTo>
                <a:cubicBezTo>
                  <a:pt x="69" y="76"/>
                  <a:pt x="69" y="76"/>
                  <a:pt x="69" y="76"/>
                </a:cubicBezTo>
                <a:cubicBezTo>
                  <a:pt x="74" y="76"/>
                  <a:pt x="74" y="76"/>
                  <a:pt x="74" y="76"/>
                </a:cubicBezTo>
                <a:cubicBezTo>
                  <a:pt x="76" y="77"/>
                  <a:pt x="76" y="77"/>
                  <a:pt x="76" y="77"/>
                </a:cubicBezTo>
                <a:cubicBezTo>
                  <a:pt x="77" y="76"/>
                  <a:pt x="77" y="76"/>
                  <a:pt x="77" y="76"/>
                </a:cubicBezTo>
                <a:cubicBezTo>
                  <a:pt x="75" y="74"/>
                  <a:pt x="75" y="74"/>
                  <a:pt x="75" y="74"/>
                </a:cubicBezTo>
                <a:cubicBezTo>
                  <a:pt x="68" y="74"/>
                  <a:pt x="68" y="74"/>
                  <a:pt x="68" y="74"/>
                </a:cubicBezTo>
                <a:cubicBezTo>
                  <a:pt x="59" y="84"/>
                  <a:pt x="59" y="84"/>
                  <a:pt x="59" y="84"/>
                </a:cubicBezTo>
                <a:cubicBezTo>
                  <a:pt x="55" y="82"/>
                  <a:pt x="55" y="82"/>
                  <a:pt x="55" y="82"/>
                </a:cubicBezTo>
                <a:cubicBezTo>
                  <a:pt x="41" y="82"/>
                  <a:pt x="41" y="82"/>
                  <a:pt x="41" y="82"/>
                </a:cubicBezTo>
                <a:cubicBezTo>
                  <a:pt x="35" y="88"/>
                  <a:pt x="35" y="88"/>
                  <a:pt x="35" y="88"/>
                </a:cubicBezTo>
                <a:cubicBezTo>
                  <a:pt x="30" y="88"/>
                  <a:pt x="30" y="88"/>
                  <a:pt x="30" y="88"/>
                </a:cubicBezTo>
                <a:cubicBezTo>
                  <a:pt x="29" y="88"/>
                  <a:pt x="29" y="89"/>
                  <a:pt x="29" y="89"/>
                </a:cubicBezTo>
                <a:cubicBezTo>
                  <a:pt x="29" y="90"/>
                  <a:pt x="29" y="90"/>
                  <a:pt x="30" y="90"/>
                </a:cubicBezTo>
                <a:lnTo>
                  <a:pt x="36" y="90"/>
                </a:lnTo>
                <a:close/>
                <a:moveTo>
                  <a:pt x="45" y="16"/>
                </a:moveTo>
                <a:cubicBezTo>
                  <a:pt x="84" y="16"/>
                  <a:pt x="84" y="16"/>
                  <a:pt x="84" y="16"/>
                </a:cubicBezTo>
                <a:cubicBezTo>
                  <a:pt x="87" y="16"/>
                  <a:pt x="88" y="14"/>
                  <a:pt x="88" y="12"/>
                </a:cubicBezTo>
                <a:cubicBezTo>
                  <a:pt x="88" y="4"/>
                  <a:pt x="88" y="4"/>
                  <a:pt x="88" y="4"/>
                </a:cubicBezTo>
                <a:cubicBezTo>
                  <a:pt x="88" y="2"/>
                  <a:pt x="87" y="0"/>
                  <a:pt x="84" y="0"/>
                </a:cubicBezTo>
                <a:cubicBezTo>
                  <a:pt x="45" y="0"/>
                  <a:pt x="45" y="0"/>
                  <a:pt x="45" y="0"/>
                </a:cubicBezTo>
                <a:cubicBezTo>
                  <a:pt x="43" y="0"/>
                  <a:pt x="41" y="2"/>
                  <a:pt x="41" y="4"/>
                </a:cubicBezTo>
                <a:cubicBezTo>
                  <a:pt x="41" y="12"/>
                  <a:pt x="41" y="12"/>
                  <a:pt x="41" y="12"/>
                </a:cubicBezTo>
                <a:cubicBezTo>
                  <a:pt x="41" y="14"/>
                  <a:pt x="43" y="16"/>
                  <a:pt x="45" y="16"/>
                </a:cubicBezTo>
                <a:close/>
                <a:moveTo>
                  <a:pt x="119" y="3"/>
                </a:moveTo>
                <a:cubicBezTo>
                  <a:pt x="92" y="3"/>
                  <a:pt x="92" y="3"/>
                  <a:pt x="92" y="3"/>
                </a:cubicBezTo>
                <a:cubicBezTo>
                  <a:pt x="92" y="11"/>
                  <a:pt x="92" y="11"/>
                  <a:pt x="92" y="11"/>
                </a:cubicBezTo>
                <a:cubicBezTo>
                  <a:pt x="112" y="11"/>
                  <a:pt x="112" y="11"/>
                  <a:pt x="112" y="11"/>
                </a:cubicBezTo>
                <a:cubicBezTo>
                  <a:pt x="117" y="11"/>
                  <a:pt x="121" y="15"/>
                  <a:pt x="121" y="20"/>
                </a:cubicBezTo>
                <a:cubicBezTo>
                  <a:pt x="121" y="115"/>
                  <a:pt x="121" y="115"/>
                  <a:pt x="121" y="115"/>
                </a:cubicBezTo>
                <a:cubicBezTo>
                  <a:pt x="121" y="120"/>
                  <a:pt x="117" y="124"/>
                  <a:pt x="112" y="124"/>
                </a:cubicBezTo>
                <a:cubicBezTo>
                  <a:pt x="17" y="124"/>
                  <a:pt x="17" y="124"/>
                  <a:pt x="17" y="124"/>
                </a:cubicBezTo>
                <a:cubicBezTo>
                  <a:pt x="12" y="124"/>
                  <a:pt x="8" y="120"/>
                  <a:pt x="8" y="115"/>
                </a:cubicBezTo>
                <a:cubicBezTo>
                  <a:pt x="8" y="20"/>
                  <a:pt x="8" y="20"/>
                  <a:pt x="8" y="20"/>
                </a:cubicBezTo>
                <a:cubicBezTo>
                  <a:pt x="8" y="15"/>
                  <a:pt x="12" y="11"/>
                  <a:pt x="17" y="11"/>
                </a:cubicBezTo>
                <a:cubicBezTo>
                  <a:pt x="37" y="11"/>
                  <a:pt x="37" y="11"/>
                  <a:pt x="37" y="11"/>
                </a:cubicBezTo>
                <a:cubicBezTo>
                  <a:pt x="37" y="3"/>
                  <a:pt x="37" y="3"/>
                  <a:pt x="37" y="3"/>
                </a:cubicBezTo>
                <a:cubicBezTo>
                  <a:pt x="10" y="3"/>
                  <a:pt x="10" y="3"/>
                  <a:pt x="10" y="3"/>
                </a:cubicBezTo>
                <a:cubicBezTo>
                  <a:pt x="4" y="3"/>
                  <a:pt x="0" y="7"/>
                  <a:pt x="0" y="13"/>
                </a:cubicBezTo>
                <a:cubicBezTo>
                  <a:pt x="0" y="122"/>
                  <a:pt x="0" y="122"/>
                  <a:pt x="0" y="122"/>
                </a:cubicBezTo>
                <a:cubicBezTo>
                  <a:pt x="0" y="128"/>
                  <a:pt x="4" y="132"/>
                  <a:pt x="10" y="132"/>
                </a:cubicBezTo>
                <a:cubicBezTo>
                  <a:pt x="119" y="132"/>
                  <a:pt x="119" y="132"/>
                  <a:pt x="119" y="132"/>
                </a:cubicBezTo>
                <a:cubicBezTo>
                  <a:pt x="125" y="132"/>
                  <a:pt x="129" y="128"/>
                  <a:pt x="129" y="122"/>
                </a:cubicBezTo>
                <a:cubicBezTo>
                  <a:pt x="129" y="13"/>
                  <a:pt x="129" y="13"/>
                  <a:pt x="129" y="13"/>
                </a:cubicBezTo>
                <a:cubicBezTo>
                  <a:pt x="129" y="7"/>
                  <a:pt x="125" y="3"/>
                  <a:pt x="119" y="3"/>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7" name="Freeform 177"/>
          <p:cNvSpPr>
            <a:spLocks noEditPoints="1"/>
          </p:cNvSpPr>
          <p:nvPr/>
        </p:nvSpPr>
        <p:spPr bwMode="auto">
          <a:xfrm>
            <a:off x="9453438" y="2532380"/>
            <a:ext cx="395287" cy="417513"/>
          </a:xfrm>
          <a:custGeom>
            <a:avLst/>
            <a:gdLst>
              <a:gd name="T0" fmla="*/ 48 w 125"/>
              <a:gd name="T1" fmla="*/ 132 h 132"/>
              <a:gd name="T2" fmla="*/ 77 w 125"/>
              <a:gd name="T3" fmla="*/ 123 h 132"/>
              <a:gd name="T4" fmla="*/ 48 w 125"/>
              <a:gd name="T5" fmla="*/ 109 h 132"/>
              <a:gd name="T6" fmla="*/ 77 w 125"/>
              <a:gd name="T7" fmla="*/ 119 h 132"/>
              <a:gd name="T8" fmla="*/ 77 w 125"/>
              <a:gd name="T9" fmla="*/ 96 h 132"/>
              <a:gd name="T10" fmla="*/ 48 w 125"/>
              <a:gd name="T11" fmla="*/ 105 h 132"/>
              <a:gd name="T12" fmla="*/ 77 w 125"/>
              <a:gd name="T13" fmla="*/ 96 h 132"/>
              <a:gd name="T14" fmla="*/ 44 w 125"/>
              <a:gd name="T15" fmla="*/ 87 h 132"/>
              <a:gd name="T16" fmla="*/ 81 w 125"/>
              <a:gd name="T17" fmla="*/ 87 h 132"/>
              <a:gd name="T18" fmla="*/ 48 w 125"/>
              <a:gd name="T19" fmla="*/ 69 h 132"/>
              <a:gd name="T20" fmla="*/ 77 w 125"/>
              <a:gd name="T21" fmla="*/ 78 h 132"/>
              <a:gd name="T22" fmla="*/ 77 w 125"/>
              <a:gd name="T23" fmla="*/ 55 h 132"/>
              <a:gd name="T24" fmla="*/ 48 w 125"/>
              <a:gd name="T25" fmla="*/ 65 h 132"/>
              <a:gd name="T26" fmla="*/ 77 w 125"/>
              <a:gd name="T27" fmla="*/ 55 h 132"/>
              <a:gd name="T28" fmla="*/ 44 w 125"/>
              <a:gd name="T29" fmla="*/ 45 h 132"/>
              <a:gd name="T30" fmla="*/ 81 w 125"/>
              <a:gd name="T31" fmla="*/ 45 h 132"/>
              <a:gd name="T32" fmla="*/ 48 w 125"/>
              <a:gd name="T33" fmla="*/ 27 h 132"/>
              <a:gd name="T34" fmla="*/ 77 w 125"/>
              <a:gd name="T35" fmla="*/ 36 h 132"/>
              <a:gd name="T36" fmla="*/ 77 w 125"/>
              <a:gd name="T37" fmla="*/ 13 h 132"/>
              <a:gd name="T38" fmla="*/ 48 w 125"/>
              <a:gd name="T39" fmla="*/ 23 h 132"/>
              <a:gd name="T40" fmla="*/ 77 w 125"/>
              <a:gd name="T41" fmla="*/ 13 h 132"/>
              <a:gd name="T42" fmla="*/ 44 w 125"/>
              <a:gd name="T43" fmla="*/ 5 h 132"/>
              <a:gd name="T44" fmla="*/ 81 w 125"/>
              <a:gd name="T45" fmla="*/ 5 h 132"/>
              <a:gd name="T46" fmla="*/ 4 w 125"/>
              <a:gd name="T47" fmla="*/ 123 h 132"/>
              <a:gd name="T48" fmla="*/ 33 w 125"/>
              <a:gd name="T49" fmla="*/ 132 h 132"/>
              <a:gd name="T50" fmla="*/ 33 w 125"/>
              <a:gd name="T51" fmla="*/ 109 h 132"/>
              <a:gd name="T52" fmla="*/ 4 w 125"/>
              <a:gd name="T53" fmla="*/ 119 h 132"/>
              <a:gd name="T54" fmla="*/ 33 w 125"/>
              <a:gd name="T55" fmla="*/ 109 h 132"/>
              <a:gd name="T56" fmla="*/ 0 w 125"/>
              <a:gd name="T57" fmla="*/ 100 h 132"/>
              <a:gd name="T58" fmla="*/ 37 w 125"/>
              <a:gd name="T59" fmla="*/ 100 h 132"/>
              <a:gd name="T60" fmla="*/ 4 w 125"/>
              <a:gd name="T61" fmla="*/ 82 h 132"/>
              <a:gd name="T62" fmla="*/ 33 w 125"/>
              <a:gd name="T63" fmla="*/ 92 h 132"/>
              <a:gd name="T64" fmla="*/ 33 w 125"/>
              <a:gd name="T65" fmla="*/ 69 h 132"/>
              <a:gd name="T66" fmla="*/ 4 w 125"/>
              <a:gd name="T67" fmla="*/ 78 h 132"/>
              <a:gd name="T68" fmla="*/ 33 w 125"/>
              <a:gd name="T69" fmla="*/ 69 h 132"/>
              <a:gd name="T70" fmla="*/ 0 w 125"/>
              <a:gd name="T71" fmla="*/ 60 h 132"/>
              <a:gd name="T72" fmla="*/ 37 w 125"/>
              <a:gd name="T73" fmla="*/ 60 h 132"/>
              <a:gd name="T74" fmla="*/ 92 w 125"/>
              <a:gd name="T75" fmla="*/ 123 h 132"/>
              <a:gd name="T76" fmla="*/ 121 w 125"/>
              <a:gd name="T77" fmla="*/ 132 h 132"/>
              <a:gd name="T78" fmla="*/ 121 w 125"/>
              <a:gd name="T79" fmla="*/ 109 h 132"/>
              <a:gd name="T80" fmla="*/ 92 w 125"/>
              <a:gd name="T81" fmla="*/ 119 h 132"/>
              <a:gd name="T82" fmla="*/ 121 w 125"/>
              <a:gd name="T83" fmla="*/ 109 h 132"/>
              <a:gd name="T84" fmla="*/ 88 w 125"/>
              <a:gd name="T85" fmla="*/ 100 h 132"/>
              <a:gd name="T86" fmla="*/ 125 w 125"/>
              <a:gd name="T87" fmla="*/ 100 h 132"/>
              <a:gd name="T88" fmla="*/ 121 w 125"/>
              <a:gd name="T89" fmla="*/ 92 h 132"/>
              <a:gd name="T90" fmla="*/ 92 w 125"/>
              <a:gd name="T91" fmla="*/ 8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32">
                <a:moveTo>
                  <a:pt x="81" y="127"/>
                </a:moveTo>
                <a:cubicBezTo>
                  <a:pt x="81" y="130"/>
                  <a:pt x="79" y="132"/>
                  <a:pt x="77" y="132"/>
                </a:cubicBezTo>
                <a:cubicBezTo>
                  <a:pt x="48" y="132"/>
                  <a:pt x="48" y="132"/>
                  <a:pt x="48" y="132"/>
                </a:cubicBezTo>
                <a:cubicBezTo>
                  <a:pt x="46" y="132"/>
                  <a:pt x="44" y="130"/>
                  <a:pt x="44" y="127"/>
                </a:cubicBezTo>
                <a:cubicBezTo>
                  <a:pt x="44" y="125"/>
                  <a:pt x="46" y="123"/>
                  <a:pt x="48" y="123"/>
                </a:cubicBezTo>
                <a:cubicBezTo>
                  <a:pt x="77" y="123"/>
                  <a:pt x="77" y="123"/>
                  <a:pt x="77" y="123"/>
                </a:cubicBezTo>
                <a:cubicBezTo>
                  <a:pt x="79" y="123"/>
                  <a:pt x="81" y="125"/>
                  <a:pt x="81" y="127"/>
                </a:cubicBezTo>
                <a:close/>
                <a:moveTo>
                  <a:pt x="77" y="109"/>
                </a:moveTo>
                <a:cubicBezTo>
                  <a:pt x="48" y="109"/>
                  <a:pt x="48" y="109"/>
                  <a:pt x="48" y="109"/>
                </a:cubicBezTo>
                <a:cubicBezTo>
                  <a:pt x="46" y="109"/>
                  <a:pt x="44" y="111"/>
                  <a:pt x="44" y="114"/>
                </a:cubicBezTo>
                <a:cubicBezTo>
                  <a:pt x="44" y="116"/>
                  <a:pt x="46" y="119"/>
                  <a:pt x="48" y="119"/>
                </a:cubicBezTo>
                <a:cubicBezTo>
                  <a:pt x="77" y="119"/>
                  <a:pt x="77" y="119"/>
                  <a:pt x="77" y="119"/>
                </a:cubicBezTo>
                <a:cubicBezTo>
                  <a:pt x="79" y="119"/>
                  <a:pt x="81" y="116"/>
                  <a:pt x="81" y="114"/>
                </a:cubicBezTo>
                <a:cubicBezTo>
                  <a:pt x="81" y="111"/>
                  <a:pt x="79" y="109"/>
                  <a:pt x="77" y="109"/>
                </a:cubicBezTo>
                <a:close/>
                <a:moveTo>
                  <a:pt x="77" y="96"/>
                </a:moveTo>
                <a:cubicBezTo>
                  <a:pt x="48" y="96"/>
                  <a:pt x="48" y="96"/>
                  <a:pt x="48" y="96"/>
                </a:cubicBezTo>
                <a:cubicBezTo>
                  <a:pt x="46" y="96"/>
                  <a:pt x="44" y="98"/>
                  <a:pt x="44" y="100"/>
                </a:cubicBezTo>
                <a:cubicBezTo>
                  <a:pt x="44" y="103"/>
                  <a:pt x="46" y="105"/>
                  <a:pt x="48" y="105"/>
                </a:cubicBezTo>
                <a:cubicBezTo>
                  <a:pt x="77" y="105"/>
                  <a:pt x="77" y="105"/>
                  <a:pt x="77" y="105"/>
                </a:cubicBezTo>
                <a:cubicBezTo>
                  <a:pt x="79" y="105"/>
                  <a:pt x="81" y="103"/>
                  <a:pt x="81" y="100"/>
                </a:cubicBezTo>
                <a:cubicBezTo>
                  <a:pt x="81" y="98"/>
                  <a:pt x="79" y="96"/>
                  <a:pt x="77" y="96"/>
                </a:cubicBezTo>
                <a:close/>
                <a:moveTo>
                  <a:pt x="77" y="82"/>
                </a:moveTo>
                <a:cubicBezTo>
                  <a:pt x="48" y="82"/>
                  <a:pt x="48" y="82"/>
                  <a:pt x="48" y="82"/>
                </a:cubicBezTo>
                <a:cubicBezTo>
                  <a:pt x="46" y="82"/>
                  <a:pt x="44" y="84"/>
                  <a:pt x="44" y="87"/>
                </a:cubicBezTo>
                <a:cubicBezTo>
                  <a:pt x="44" y="89"/>
                  <a:pt x="46" y="92"/>
                  <a:pt x="48" y="92"/>
                </a:cubicBezTo>
                <a:cubicBezTo>
                  <a:pt x="77" y="92"/>
                  <a:pt x="77" y="92"/>
                  <a:pt x="77" y="92"/>
                </a:cubicBezTo>
                <a:cubicBezTo>
                  <a:pt x="79" y="92"/>
                  <a:pt x="81" y="89"/>
                  <a:pt x="81" y="87"/>
                </a:cubicBezTo>
                <a:cubicBezTo>
                  <a:pt x="81" y="84"/>
                  <a:pt x="79" y="82"/>
                  <a:pt x="77" y="82"/>
                </a:cubicBezTo>
                <a:close/>
                <a:moveTo>
                  <a:pt x="77" y="69"/>
                </a:moveTo>
                <a:cubicBezTo>
                  <a:pt x="48" y="69"/>
                  <a:pt x="48" y="69"/>
                  <a:pt x="48" y="69"/>
                </a:cubicBezTo>
                <a:cubicBezTo>
                  <a:pt x="46" y="69"/>
                  <a:pt x="44" y="71"/>
                  <a:pt x="44" y="73"/>
                </a:cubicBezTo>
                <a:cubicBezTo>
                  <a:pt x="44" y="76"/>
                  <a:pt x="46" y="78"/>
                  <a:pt x="48" y="78"/>
                </a:cubicBezTo>
                <a:cubicBezTo>
                  <a:pt x="77" y="78"/>
                  <a:pt x="77" y="78"/>
                  <a:pt x="77" y="78"/>
                </a:cubicBezTo>
                <a:cubicBezTo>
                  <a:pt x="79" y="78"/>
                  <a:pt x="81" y="76"/>
                  <a:pt x="81" y="73"/>
                </a:cubicBezTo>
                <a:cubicBezTo>
                  <a:pt x="81" y="71"/>
                  <a:pt x="79" y="69"/>
                  <a:pt x="77" y="69"/>
                </a:cubicBezTo>
                <a:close/>
                <a:moveTo>
                  <a:pt x="77" y="55"/>
                </a:moveTo>
                <a:cubicBezTo>
                  <a:pt x="48" y="55"/>
                  <a:pt x="48" y="55"/>
                  <a:pt x="48" y="55"/>
                </a:cubicBezTo>
                <a:cubicBezTo>
                  <a:pt x="46" y="55"/>
                  <a:pt x="44" y="57"/>
                  <a:pt x="44" y="60"/>
                </a:cubicBezTo>
                <a:cubicBezTo>
                  <a:pt x="44" y="63"/>
                  <a:pt x="46" y="65"/>
                  <a:pt x="48" y="65"/>
                </a:cubicBezTo>
                <a:cubicBezTo>
                  <a:pt x="77" y="65"/>
                  <a:pt x="77" y="65"/>
                  <a:pt x="77" y="65"/>
                </a:cubicBezTo>
                <a:cubicBezTo>
                  <a:pt x="79" y="65"/>
                  <a:pt x="81" y="63"/>
                  <a:pt x="81" y="60"/>
                </a:cubicBezTo>
                <a:cubicBezTo>
                  <a:pt x="81" y="57"/>
                  <a:pt x="79" y="55"/>
                  <a:pt x="77" y="55"/>
                </a:cubicBezTo>
                <a:close/>
                <a:moveTo>
                  <a:pt x="77" y="40"/>
                </a:moveTo>
                <a:cubicBezTo>
                  <a:pt x="48" y="40"/>
                  <a:pt x="48" y="40"/>
                  <a:pt x="48" y="40"/>
                </a:cubicBezTo>
                <a:cubicBezTo>
                  <a:pt x="46" y="40"/>
                  <a:pt x="44" y="43"/>
                  <a:pt x="44" y="45"/>
                </a:cubicBezTo>
                <a:cubicBezTo>
                  <a:pt x="44" y="48"/>
                  <a:pt x="46" y="50"/>
                  <a:pt x="48" y="50"/>
                </a:cubicBezTo>
                <a:cubicBezTo>
                  <a:pt x="77" y="50"/>
                  <a:pt x="77" y="50"/>
                  <a:pt x="77" y="50"/>
                </a:cubicBezTo>
                <a:cubicBezTo>
                  <a:pt x="79" y="50"/>
                  <a:pt x="81" y="48"/>
                  <a:pt x="81" y="45"/>
                </a:cubicBezTo>
                <a:cubicBezTo>
                  <a:pt x="81" y="43"/>
                  <a:pt x="79" y="40"/>
                  <a:pt x="77" y="40"/>
                </a:cubicBezTo>
                <a:close/>
                <a:moveTo>
                  <a:pt x="77" y="27"/>
                </a:moveTo>
                <a:cubicBezTo>
                  <a:pt x="48" y="27"/>
                  <a:pt x="48" y="27"/>
                  <a:pt x="48" y="27"/>
                </a:cubicBezTo>
                <a:cubicBezTo>
                  <a:pt x="46" y="27"/>
                  <a:pt x="44" y="29"/>
                  <a:pt x="44" y="32"/>
                </a:cubicBezTo>
                <a:cubicBezTo>
                  <a:pt x="44" y="34"/>
                  <a:pt x="46" y="36"/>
                  <a:pt x="48" y="36"/>
                </a:cubicBezTo>
                <a:cubicBezTo>
                  <a:pt x="77" y="36"/>
                  <a:pt x="77" y="36"/>
                  <a:pt x="77" y="36"/>
                </a:cubicBezTo>
                <a:cubicBezTo>
                  <a:pt x="79" y="36"/>
                  <a:pt x="81" y="34"/>
                  <a:pt x="81" y="32"/>
                </a:cubicBezTo>
                <a:cubicBezTo>
                  <a:pt x="81" y="29"/>
                  <a:pt x="79" y="27"/>
                  <a:pt x="77" y="27"/>
                </a:cubicBezTo>
                <a:close/>
                <a:moveTo>
                  <a:pt x="77" y="13"/>
                </a:moveTo>
                <a:cubicBezTo>
                  <a:pt x="48" y="13"/>
                  <a:pt x="48" y="13"/>
                  <a:pt x="48" y="13"/>
                </a:cubicBezTo>
                <a:cubicBezTo>
                  <a:pt x="46" y="13"/>
                  <a:pt x="44" y="16"/>
                  <a:pt x="44" y="18"/>
                </a:cubicBezTo>
                <a:cubicBezTo>
                  <a:pt x="44" y="21"/>
                  <a:pt x="46" y="23"/>
                  <a:pt x="48" y="23"/>
                </a:cubicBezTo>
                <a:cubicBezTo>
                  <a:pt x="77" y="23"/>
                  <a:pt x="77" y="23"/>
                  <a:pt x="77" y="23"/>
                </a:cubicBezTo>
                <a:cubicBezTo>
                  <a:pt x="79" y="23"/>
                  <a:pt x="81" y="21"/>
                  <a:pt x="81" y="18"/>
                </a:cubicBezTo>
                <a:cubicBezTo>
                  <a:pt x="81" y="16"/>
                  <a:pt x="79" y="13"/>
                  <a:pt x="77" y="13"/>
                </a:cubicBezTo>
                <a:close/>
                <a:moveTo>
                  <a:pt x="77" y="0"/>
                </a:moveTo>
                <a:cubicBezTo>
                  <a:pt x="48" y="0"/>
                  <a:pt x="48" y="0"/>
                  <a:pt x="48" y="0"/>
                </a:cubicBezTo>
                <a:cubicBezTo>
                  <a:pt x="46" y="0"/>
                  <a:pt x="44" y="2"/>
                  <a:pt x="44" y="5"/>
                </a:cubicBezTo>
                <a:cubicBezTo>
                  <a:pt x="44" y="7"/>
                  <a:pt x="46" y="9"/>
                  <a:pt x="48" y="9"/>
                </a:cubicBezTo>
                <a:cubicBezTo>
                  <a:pt x="77" y="9"/>
                  <a:pt x="77" y="9"/>
                  <a:pt x="77" y="9"/>
                </a:cubicBezTo>
                <a:cubicBezTo>
                  <a:pt x="79" y="9"/>
                  <a:pt x="81" y="7"/>
                  <a:pt x="81" y="5"/>
                </a:cubicBezTo>
                <a:cubicBezTo>
                  <a:pt x="81" y="2"/>
                  <a:pt x="79" y="0"/>
                  <a:pt x="77" y="0"/>
                </a:cubicBezTo>
                <a:close/>
                <a:moveTo>
                  <a:pt x="33" y="123"/>
                </a:moveTo>
                <a:cubicBezTo>
                  <a:pt x="4" y="123"/>
                  <a:pt x="4" y="123"/>
                  <a:pt x="4" y="123"/>
                </a:cubicBezTo>
                <a:cubicBezTo>
                  <a:pt x="2" y="123"/>
                  <a:pt x="0" y="125"/>
                  <a:pt x="0" y="127"/>
                </a:cubicBezTo>
                <a:cubicBezTo>
                  <a:pt x="0" y="130"/>
                  <a:pt x="2" y="132"/>
                  <a:pt x="4" y="132"/>
                </a:cubicBezTo>
                <a:cubicBezTo>
                  <a:pt x="33" y="132"/>
                  <a:pt x="33" y="132"/>
                  <a:pt x="33" y="132"/>
                </a:cubicBezTo>
                <a:cubicBezTo>
                  <a:pt x="35" y="132"/>
                  <a:pt x="37" y="130"/>
                  <a:pt x="37" y="127"/>
                </a:cubicBezTo>
                <a:cubicBezTo>
                  <a:pt x="37" y="125"/>
                  <a:pt x="35" y="123"/>
                  <a:pt x="33" y="123"/>
                </a:cubicBezTo>
                <a:close/>
                <a:moveTo>
                  <a:pt x="33" y="109"/>
                </a:moveTo>
                <a:cubicBezTo>
                  <a:pt x="4" y="109"/>
                  <a:pt x="4" y="109"/>
                  <a:pt x="4" y="109"/>
                </a:cubicBezTo>
                <a:cubicBezTo>
                  <a:pt x="2" y="109"/>
                  <a:pt x="0" y="111"/>
                  <a:pt x="0" y="114"/>
                </a:cubicBezTo>
                <a:cubicBezTo>
                  <a:pt x="0" y="116"/>
                  <a:pt x="2" y="119"/>
                  <a:pt x="4" y="119"/>
                </a:cubicBezTo>
                <a:cubicBezTo>
                  <a:pt x="33" y="119"/>
                  <a:pt x="33" y="119"/>
                  <a:pt x="33" y="119"/>
                </a:cubicBezTo>
                <a:cubicBezTo>
                  <a:pt x="35" y="119"/>
                  <a:pt x="37" y="116"/>
                  <a:pt x="37" y="114"/>
                </a:cubicBezTo>
                <a:cubicBezTo>
                  <a:pt x="37" y="111"/>
                  <a:pt x="35" y="109"/>
                  <a:pt x="33" y="109"/>
                </a:cubicBezTo>
                <a:close/>
                <a:moveTo>
                  <a:pt x="33" y="96"/>
                </a:moveTo>
                <a:cubicBezTo>
                  <a:pt x="4" y="96"/>
                  <a:pt x="4" y="96"/>
                  <a:pt x="4" y="96"/>
                </a:cubicBezTo>
                <a:cubicBezTo>
                  <a:pt x="2" y="96"/>
                  <a:pt x="0" y="98"/>
                  <a:pt x="0" y="100"/>
                </a:cubicBezTo>
                <a:cubicBezTo>
                  <a:pt x="0" y="103"/>
                  <a:pt x="2" y="105"/>
                  <a:pt x="4" y="105"/>
                </a:cubicBezTo>
                <a:cubicBezTo>
                  <a:pt x="33" y="105"/>
                  <a:pt x="33" y="105"/>
                  <a:pt x="33" y="105"/>
                </a:cubicBezTo>
                <a:cubicBezTo>
                  <a:pt x="35" y="105"/>
                  <a:pt x="37" y="103"/>
                  <a:pt x="37" y="100"/>
                </a:cubicBezTo>
                <a:cubicBezTo>
                  <a:pt x="37" y="98"/>
                  <a:pt x="35" y="96"/>
                  <a:pt x="33" y="96"/>
                </a:cubicBezTo>
                <a:close/>
                <a:moveTo>
                  <a:pt x="33" y="82"/>
                </a:moveTo>
                <a:cubicBezTo>
                  <a:pt x="4" y="82"/>
                  <a:pt x="4" y="82"/>
                  <a:pt x="4" y="82"/>
                </a:cubicBezTo>
                <a:cubicBezTo>
                  <a:pt x="2" y="82"/>
                  <a:pt x="0" y="84"/>
                  <a:pt x="0" y="87"/>
                </a:cubicBezTo>
                <a:cubicBezTo>
                  <a:pt x="0" y="89"/>
                  <a:pt x="2" y="92"/>
                  <a:pt x="4" y="92"/>
                </a:cubicBezTo>
                <a:cubicBezTo>
                  <a:pt x="33" y="92"/>
                  <a:pt x="33" y="92"/>
                  <a:pt x="33" y="92"/>
                </a:cubicBezTo>
                <a:cubicBezTo>
                  <a:pt x="35" y="92"/>
                  <a:pt x="37" y="89"/>
                  <a:pt x="37" y="87"/>
                </a:cubicBezTo>
                <a:cubicBezTo>
                  <a:pt x="37" y="84"/>
                  <a:pt x="35" y="82"/>
                  <a:pt x="33" y="82"/>
                </a:cubicBezTo>
                <a:close/>
                <a:moveTo>
                  <a:pt x="33" y="69"/>
                </a:moveTo>
                <a:cubicBezTo>
                  <a:pt x="4" y="69"/>
                  <a:pt x="4" y="69"/>
                  <a:pt x="4" y="69"/>
                </a:cubicBezTo>
                <a:cubicBezTo>
                  <a:pt x="2" y="69"/>
                  <a:pt x="0" y="71"/>
                  <a:pt x="0" y="73"/>
                </a:cubicBezTo>
                <a:cubicBezTo>
                  <a:pt x="0" y="76"/>
                  <a:pt x="2" y="78"/>
                  <a:pt x="4" y="78"/>
                </a:cubicBezTo>
                <a:cubicBezTo>
                  <a:pt x="33" y="78"/>
                  <a:pt x="33" y="78"/>
                  <a:pt x="33" y="78"/>
                </a:cubicBezTo>
                <a:cubicBezTo>
                  <a:pt x="35" y="78"/>
                  <a:pt x="37" y="76"/>
                  <a:pt x="37" y="73"/>
                </a:cubicBezTo>
                <a:cubicBezTo>
                  <a:pt x="37" y="71"/>
                  <a:pt x="35" y="69"/>
                  <a:pt x="33" y="69"/>
                </a:cubicBezTo>
                <a:close/>
                <a:moveTo>
                  <a:pt x="33" y="55"/>
                </a:moveTo>
                <a:cubicBezTo>
                  <a:pt x="4" y="55"/>
                  <a:pt x="4" y="55"/>
                  <a:pt x="4" y="55"/>
                </a:cubicBezTo>
                <a:cubicBezTo>
                  <a:pt x="2" y="55"/>
                  <a:pt x="0" y="57"/>
                  <a:pt x="0" y="60"/>
                </a:cubicBezTo>
                <a:cubicBezTo>
                  <a:pt x="0" y="63"/>
                  <a:pt x="2" y="65"/>
                  <a:pt x="4" y="65"/>
                </a:cubicBezTo>
                <a:cubicBezTo>
                  <a:pt x="33" y="65"/>
                  <a:pt x="33" y="65"/>
                  <a:pt x="33" y="65"/>
                </a:cubicBezTo>
                <a:cubicBezTo>
                  <a:pt x="35" y="65"/>
                  <a:pt x="37" y="63"/>
                  <a:pt x="37" y="60"/>
                </a:cubicBezTo>
                <a:cubicBezTo>
                  <a:pt x="37" y="57"/>
                  <a:pt x="35" y="55"/>
                  <a:pt x="33" y="55"/>
                </a:cubicBezTo>
                <a:close/>
                <a:moveTo>
                  <a:pt x="121" y="123"/>
                </a:moveTo>
                <a:cubicBezTo>
                  <a:pt x="92" y="123"/>
                  <a:pt x="92" y="123"/>
                  <a:pt x="92" y="123"/>
                </a:cubicBezTo>
                <a:cubicBezTo>
                  <a:pt x="90" y="123"/>
                  <a:pt x="88" y="125"/>
                  <a:pt x="88" y="127"/>
                </a:cubicBezTo>
                <a:cubicBezTo>
                  <a:pt x="88" y="130"/>
                  <a:pt x="90" y="132"/>
                  <a:pt x="92" y="132"/>
                </a:cubicBezTo>
                <a:cubicBezTo>
                  <a:pt x="121" y="132"/>
                  <a:pt x="121" y="132"/>
                  <a:pt x="121" y="132"/>
                </a:cubicBezTo>
                <a:cubicBezTo>
                  <a:pt x="123" y="132"/>
                  <a:pt x="125" y="130"/>
                  <a:pt x="125" y="127"/>
                </a:cubicBezTo>
                <a:cubicBezTo>
                  <a:pt x="125" y="125"/>
                  <a:pt x="123" y="123"/>
                  <a:pt x="121" y="123"/>
                </a:cubicBezTo>
                <a:close/>
                <a:moveTo>
                  <a:pt x="121" y="109"/>
                </a:moveTo>
                <a:cubicBezTo>
                  <a:pt x="92" y="109"/>
                  <a:pt x="92" y="109"/>
                  <a:pt x="92" y="109"/>
                </a:cubicBezTo>
                <a:cubicBezTo>
                  <a:pt x="90" y="109"/>
                  <a:pt x="88" y="111"/>
                  <a:pt x="88" y="114"/>
                </a:cubicBezTo>
                <a:cubicBezTo>
                  <a:pt x="88" y="116"/>
                  <a:pt x="90" y="119"/>
                  <a:pt x="92" y="119"/>
                </a:cubicBezTo>
                <a:cubicBezTo>
                  <a:pt x="121" y="119"/>
                  <a:pt x="121" y="119"/>
                  <a:pt x="121" y="119"/>
                </a:cubicBezTo>
                <a:cubicBezTo>
                  <a:pt x="123" y="119"/>
                  <a:pt x="125" y="116"/>
                  <a:pt x="125" y="114"/>
                </a:cubicBezTo>
                <a:cubicBezTo>
                  <a:pt x="125" y="111"/>
                  <a:pt x="123" y="109"/>
                  <a:pt x="121" y="109"/>
                </a:cubicBezTo>
                <a:close/>
                <a:moveTo>
                  <a:pt x="121" y="96"/>
                </a:moveTo>
                <a:cubicBezTo>
                  <a:pt x="92" y="96"/>
                  <a:pt x="92" y="96"/>
                  <a:pt x="92" y="96"/>
                </a:cubicBezTo>
                <a:cubicBezTo>
                  <a:pt x="90" y="96"/>
                  <a:pt x="88" y="98"/>
                  <a:pt x="88" y="100"/>
                </a:cubicBezTo>
                <a:cubicBezTo>
                  <a:pt x="88" y="103"/>
                  <a:pt x="90" y="105"/>
                  <a:pt x="92" y="105"/>
                </a:cubicBezTo>
                <a:cubicBezTo>
                  <a:pt x="121" y="105"/>
                  <a:pt x="121" y="105"/>
                  <a:pt x="121" y="105"/>
                </a:cubicBezTo>
                <a:cubicBezTo>
                  <a:pt x="123" y="105"/>
                  <a:pt x="125" y="103"/>
                  <a:pt x="125" y="100"/>
                </a:cubicBezTo>
                <a:cubicBezTo>
                  <a:pt x="125" y="98"/>
                  <a:pt x="123" y="96"/>
                  <a:pt x="121" y="96"/>
                </a:cubicBezTo>
                <a:close/>
                <a:moveTo>
                  <a:pt x="92" y="92"/>
                </a:moveTo>
                <a:cubicBezTo>
                  <a:pt x="121" y="92"/>
                  <a:pt x="121" y="92"/>
                  <a:pt x="121" y="92"/>
                </a:cubicBezTo>
                <a:cubicBezTo>
                  <a:pt x="123" y="92"/>
                  <a:pt x="125" y="89"/>
                  <a:pt x="125" y="87"/>
                </a:cubicBezTo>
                <a:cubicBezTo>
                  <a:pt x="125" y="84"/>
                  <a:pt x="123" y="82"/>
                  <a:pt x="121" y="82"/>
                </a:cubicBezTo>
                <a:cubicBezTo>
                  <a:pt x="92" y="82"/>
                  <a:pt x="92" y="82"/>
                  <a:pt x="92" y="82"/>
                </a:cubicBezTo>
                <a:cubicBezTo>
                  <a:pt x="90" y="82"/>
                  <a:pt x="88" y="84"/>
                  <a:pt x="88" y="87"/>
                </a:cubicBezTo>
                <a:cubicBezTo>
                  <a:pt x="88" y="89"/>
                  <a:pt x="90" y="92"/>
                  <a:pt x="92" y="9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8" name="Freeform 178"/>
          <p:cNvSpPr>
            <a:spLocks noEditPoints="1"/>
          </p:cNvSpPr>
          <p:nvPr/>
        </p:nvSpPr>
        <p:spPr bwMode="auto">
          <a:xfrm>
            <a:off x="1340713" y="5247006"/>
            <a:ext cx="382587" cy="466725"/>
          </a:xfrm>
          <a:custGeom>
            <a:avLst/>
            <a:gdLst>
              <a:gd name="T0" fmla="*/ 103 w 121"/>
              <a:gd name="T1" fmla="*/ 36 h 148"/>
              <a:gd name="T2" fmla="*/ 103 w 121"/>
              <a:gd name="T3" fmla="*/ 31 h 148"/>
              <a:gd name="T4" fmla="*/ 16 w 121"/>
              <a:gd name="T5" fmla="*/ 99 h 148"/>
              <a:gd name="T6" fmla="*/ 18 w 121"/>
              <a:gd name="T7" fmla="*/ 34 h 148"/>
              <a:gd name="T8" fmla="*/ 3 w 121"/>
              <a:gd name="T9" fmla="*/ 108 h 148"/>
              <a:gd name="T10" fmla="*/ 17 w 121"/>
              <a:gd name="T11" fmla="*/ 115 h 148"/>
              <a:gd name="T12" fmla="*/ 18 w 121"/>
              <a:gd name="T13" fmla="*/ 97 h 148"/>
              <a:gd name="T14" fmla="*/ 61 w 121"/>
              <a:gd name="T15" fmla="*/ 0 h 148"/>
              <a:gd name="T16" fmla="*/ 28 w 121"/>
              <a:gd name="T17" fmla="*/ 36 h 148"/>
              <a:gd name="T18" fmla="*/ 61 w 121"/>
              <a:gd name="T19" fmla="*/ 66 h 148"/>
              <a:gd name="T20" fmla="*/ 75 w 121"/>
              <a:gd name="T21" fmla="*/ 20 h 148"/>
              <a:gd name="T22" fmla="*/ 45 w 121"/>
              <a:gd name="T23" fmla="*/ 30 h 148"/>
              <a:gd name="T24" fmla="*/ 47 w 121"/>
              <a:gd name="T25" fmla="*/ 36 h 148"/>
              <a:gd name="T26" fmla="*/ 47 w 121"/>
              <a:gd name="T27" fmla="*/ 38 h 148"/>
              <a:gd name="T28" fmla="*/ 44 w 121"/>
              <a:gd name="T29" fmla="*/ 42 h 148"/>
              <a:gd name="T30" fmla="*/ 75 w 121"/>
              <a:gd name="T31" fmla="*/ 52 h 148"/>
              <a:gd name="T32" fmla="*/ 66 w 121"/>
              <a:gd name="T33" fmla="*/ 48 h 148"/>
              <a:gd name="T34" fmla="*/ 63 w 121"/>
              <a:gd name="T35" fmla="*/ 47 h 148"/>
              <a:gd name="T36" fmla="*/ 60 w 121"/>
              <a:gd name="T37" fmla="*/ 46 h 148"/>
              <a:gd name="T38" fmla="*/ 59 w 121"/>
              <a:gd name="T39" fmla="*/ 44 h 148"/>
              <a:gd name="T40" fmla="*/ 67 w 121"/>
              <a:gd name="T41" fmla="*/ 42 h 148"/>
              <a:gd name="T42" fmla="*/ 56 w 121"/>
              <a:gd name="T43" fmla="*/ 36 h 148"/>
              <a:gd name="T44" fmla="*/ 69 w 121"/>
              <a:gd name="T45" fmla="*/ 30 h 148"/>
              <a:gd name="T46" fmla="*/ 58 w 121"/>
              <a:gd name="T47" fmla="*/ 28 h 148"/>
              <a:gd name="T48" fmla="*/ 60 w 121"/>
              <a:gd name="T49" fmla="*/ 26 h 148"/>
              <a:gd name="T50" fmla="*/ 62 w 121"/>
              <a:gd name="T51" fmla="*/ 25 h 148"/>
              <a:gd name="T52" fmla="*/ 64 w 121"/>
              <a:gd name="T53" fmla="*/ 24 h 148"/>
              <a:gd name="T54" fmla="*/ 67 w 121"/>
              <a:gd name="T55" fmla="*/ 24 h 148"/>
              <a:gd name="T56" fmla="*/ 69 w 121"/>
              <a:gd name="T57" fmla="*/ 25 h 148"/>
              <a:gd name="T58" fmla="*/ 75 w 121"/>
              <a:gd name="T59" fmla="*/ 20 h 148"/>
              <a:gd name="T60" fmla="*/ 61 w 121"/>
              <a:gd name="T61" fmla="*/ 76 h 148"/>
              <a:gd name="T62" fmla="*/ 28 w 121"/>
              <a:gd name="T63" fmla="*/ 112 h 148"/>
              <a:gd name="T64" fmla="*/ 61 w 121"/>
              <a:gd name="T65" fmla="*/ 142 h 148"/>
              <a:gd name="T66" fmla="*/ 73 w 121"/>
              <a:gd name="T67" fmla="*/ 118 h 148"/>
              <a:gd name="T68" fmla="*/ 61 w 121"/>
              <a:gd name="T69" fmla="*/ 108 h 148"/>
              <a:gd name="T70" fmla="*/ 57 w 121"/>
              <a:gd name="T71" fmla="*/ 107 h 148"/>
              <a:gd name="T72" fmla="*/ 57 w 121"/>
              <a:gd name="T73" fmla="*/ 106 h 148"/>
              <a:gd name="T74" fmla="*/ 57 w 121"/>
              <a:gd name="T75" fmla="*/ 104 h 148"/>
              <a:gd name="T76" fmla="*/ 63 w 121"/>
              <a:gd name="T77" fmla="*/ 102 h 148"/>
              <a:gd name="T78" fmla="*/ 66 w 121"/>
              <a:gd name="T79" fmla="*/ 103 h 148"/>
              <a:gd name="T80" fmla="*/ 72 w 121"/>
              <a:gd name="T81" fmla="*/ 106 h 148"/>
              <a:gd name="T82" fmla="*/ 68 w 121"/>
              <a:gd name="T83" fmla="*/ 97 h 148"/>
              <a:gd name="T84" fmla="*/ 62 w 121"/>
              <a:gd name="T85" fmla="*/ 94 h 148"/>
              <a:gd name="T86" fmla="*/ 59 w 121"/>
              <a:gd name="T87" fmla="*/ 94 h 148"/>
              <a:gd name="T88" fmla="*/ 53 w 121"/>
              <a:gd name="T89" fmla="*/ 99 h 148"/>
              <a:gd name="T90" fmla="*/ 48 w 121"/>
              <a:gd name="T91" fmla="*/ 106 h 148"/>
              <a:gd name="T92" fmla="*/ 51 w 121"/>
              <a:gd name="T93" fmla="*/ 112 h 148"/>
              <a:gd name="T94" fmla="*/ 52 w 121"/>
              <a:gd name="T95" fmla="*/ 113 h 148"/>
              <a:gd name="T96" fmla="*/ 62 w 121"/>
              <a:gd name="T97" fmla="*/ 116 h 148"/>
              <a:gd name="T98" fmla="*/ 65 w 121"/>
              <a:gd name="T99" fmla="*/ 120 h 148"/>
              <a:gd name="T100" fmla="*/ 65 w 121"/>
              <a:gd name="T101" fmla="*/ 120 h 148"/>
              <a:gd name="T102" fmla="*/ 60 w 121"/>
              <a:gd name="T103" fmla="*/ 122 h 148"/>
              <a:gd name="T104" fmla="*/ 48 w 121"/>
              <a:gd name="T105" fmla="*/ 119 h 148"/>
              <a:gd name="T106" fmla="*/ 59 w 121"/>
              <a:gd name="T107" fmla="*/ 132 h 148"/>
              <a:gd name="T108" fmla="*/ 62 w 121"/>
              <a:gd name="T109" fmla="*/ 132 h 148"/>
              <a:gd name="T110" fmla="*/ 73 w 121"/>
              <a:gd name="T111" fmla="*/ 1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148">
                <a:moveTo>
                  <a:pt x="103" y="117"/>
                </a:moveTo>
                <a:cubicBezTo>
                  <a:pt x="120" y="95"/>
                  <a:pt x="112" y="61"/>
                  <a:pt x="105" y="53"/>
                </a:cubicBezTo>
                <a:cubicBezTo>
                  <a:pt x="98" y="57"/>
                  <a:pt x="98" y="57"/>
                  <a:pt x="98" y="57"/>
                </a:cubicBezTo>
                <a:cubicBezTo>
                  <a:pt x="101" y="51"/>
                  <a:pt x="103" y="43"/>
                  <a:pt x="103" y="36"/>
                </a:cubicBezTo>
                <a:cubicBezTo>
                  <a:pt x="103" y="34"/>
                  <a:pt x="103" y="33"/>
                  <a:pt x="103" y="31"/>
                </a:cubicBezTo>
                <a:cubicBezTo>
                  <a:pt x="114" y="42"/>
                  <a:pt x="121" y="57"/>
                  <a:pt x="121" y="74"/>
                </a:cubicBezTo>
                <a:cubicBezTo>
                  <a:pt x="121" y="91"/>
                  <a:pt x="114" y="106"/>
                  <a:pt x="103" y="117"/>
                </a:cubicBezTo>
                <a:close/>
                <a:moveTo>
                  <a:pt x="103" y="31"/>
                </a:moveTo>
                <a:cubicBezTo>
                  <a:pt x="103" y="31"/>
                  <a:pt x="103" y="31"/>
                  <a:pt x="103" y="31"/>
                </a:cubicBezTo>
                <a:cubicBezTo>
                  <a:pt x="103" y="31"/>
                  <a:pt x="103" y="31"/>
                  <a:pt x="103" y="31"/>
                </a:cubicBezTo>
                <a:close/>
                <a:moveTo>
                  <a:pt x="18" y="97"/>
                </a:moveTo>
                <a:cubicBezTo>
                  <a:pt x="17" y="97"/>
                  <a:pt x="16" y="97"/>
                  <a:pt x="16" y="99"/>
                </a:cubicBezTo>
                <a:cubicBezTo>
                  <a:pt x="15" y="107"/>
                  <a:pt x="15" y="107"/>
                  <a:pt x="15" y="107"/>
                </a:cubicBezTo>
                <a:cubicBezTo>
                  <a:pt x="8" y="98"/>
                  <a:pt x="5" y="86"/>
                  <a:pt x="5" y="74"/>
                </a:cubicBezTo>
                <a:cubicBezTo>
                  <a:pt x="5" y="60"/>
                  <a:pt x="10" y="47"/>
                  <a:pt x="19" y="37"/>
                </a:cubicBezTo>
                <a:cubicBezTo>
                  <a:pt x="19" y="36"/>
                  <a:pt x="19" y="34"/>
                  <a:pt x="18" y="34"/>
                </a:cubicBezTo>
                <a:cubicBezTo>
                  <a:pt x="18" y="33"/>
                  <a:pt x="16" y="33"/>
                  <a:pt x="15" y="34"/>
                </a:cubicBezTo>
                <a:cubicBezTo>
                  <a:pt x="6" y="45"/>
                  <a:pt x="0" y="59"/>
                  <a:pt x="0" y="74"/>
                </a:cubicBezTo>
                <a:cubicBezTo>
                  <a:pt x="0" y="87"/>
                  <a:pt x="4" y="99"/>
                  <a:pt x="12" y="110"/>
                </a:cubicBezTo>
                <a:cubicBezTo>
                  <a:pt x="3" y="108"/>
                  <a:pt x="3" y="108"/>
                  <a:pt x="3" y="108"/>
                </a:cubicBezTo>
                <a:cubicBezTo>
                  <a:pt x="2" y="107"/>
                  <a:pt x="1" y="108"/>
                  <a:pt x="1" y="109"/>
                </a:cubicBezTo>
                <a:cubicBezTo>
                  <a:pt x="1" y="111"/>
                  <a:pt x="1" y="112"/>
                  <a:pt x="2" y="112"/>
                </a:cubicBezTo>
                <a:cubicBezTo>
                  <a:pt x="17" y="115"/>
                  <a:pt x="17" y="115"/>
                  <a:pt x="17" y="115"/>
                </a:cubicBezTo>
                <a:cubicBezTo>
                  <a:pt x="17" y="115"/>
                  <a:pt x="17" y="115"/>
                  <a:pt x="17" y="115"/>
                </a:cubicBezTo>
                <a:cubicBezTo>
                  <a:pt x="18" y="115"/>
                  <a:pt x="18" y="115"/>
                  <a:pt x="18" y="115"/>
                </a:cubicBezTo>
                <a:cubicBezTo>
                  <a:pt x="19" y="115"/>
                  <a:pt x="19" y="114"/>
                  <a:pt x="19" y="113"/>
                </a:cubicBezTo>
                <a:cubicBezTo>
                  <a:pt x="20" y="99"/>
                  <a:pt x="20" y="99"/>
                  <a:pt x="20" y="99"/>
                </a:cubicBezTo>
                <a:cubicBezTo>
                  <a:pt x="20" y="98"/>
                  <a:pt x="19" y="97"/>
                  <a:pt x="18" y="97"/>
                </a:cubicBezTo>
                <a:close/>
                <a:moveTo>
                  <a:pt x="97" y="36"/>
                </a:moveTo>
                <a:cubicBezTo>
                  <a:pt x="97" y="56"/>
                  <a:pt x="81" y="72"/>
                  <a:pt x="61" y="72"/>
                </a:cubicBezTo>
                <a:cubicBezTo>
                  <a:pt x="41" y="72"/>
                  <a:pt x="25" y="56"/>
                  <a:pt x="25" y="36"/>
                </a:cubicBezTo>
                <a:cubicBezTo>
                  <a:pt x="25" y="16"/>
                  <a:pt x="41" y="0"/>
                  <a:pt x="61" y="0"/>
                </a:cubicBezTo>
                <a:cubicBezTo>
                  <a:pt x="81" y="0"/>
                  <a:pt x="97" y="16"/>
                  <a:pt x="97" y="36"/>
                </a:cubicBezTo>
                <a:close/>
                <a:moveTo>
                  <a:pt x="94" y="36"/>
                </a:moveTo>
                <a:cubicBezTo>
                  <a:pt x="94" y="18"/>
                  <a:pt x="79" y="3"/>
                  <a:pt x="61" y="3"/>
                </a:cubicBezTo>
                <a:cubicBezTo>
                  <a:pt x="43" y="3"/>
                  <a:pt x="28" y="18"/>
                  <a:pt x="28" y="36"/>
                </a:cubicBezTo>
                <a:cubicBezTo>
                  <a:pt x="28" y="54"/>
                  <a:pt x="43" y="69"/>
                  <a:pt x="61" y="69"/>
                </a:cubicBezTo>
                <a:cubicBezTo>
                  <a:pt x="79" y="69"/>
                  <a:pt x="94" y="54"/>
                  <a:pt x="94" y="36"/>
                </a:cubicBezTo>
                <a:close/>
                <a:moveTo>
                  <a:pt x="91" y="36"/>
                </a:moveTo>
                <a:cubicBezTo>
                  <a:pt x="91" y="52"/>
                  <a:pt x="78" y="66"/>
                  <a:pt x="61" y="66"/>
                </a:cubicBezTo>
                <a:cubicBezTo>
                  <a:pt x="45" y="66"/>
                  <a:pt x="31" y="52"/>
                  <a:pt x="31" y="36"/>
                </a:cubicBezTo>
                <a:cubicBezTo>
                  <a:pt x="31" y="19"/>
                  <a:pt x="45" y="6"/>
                  <a:pt x="61" y="6"/>
                </a:cubicBezTo>
                <a:cubicBezTo>
                  <a:pt x="78" y="6"/>
                  <a:pt x="91" y="19"/>
                  <a:pt x="91" y="36"/>
                </a:cubicBezTo>
                <a:close/>
                <a:moveTo>
                  <a:pt x="75" y="20"/>
                </a:moveTo>
                <a:cubicBezTo>
                  <a:pt x="71" y="18"/>
                  <a:pt x="68" y="17"/>
                  <a:pt x="64" y="17"/>
                </a:cubicBezTo>
                <a:cubicBezTo>
                  <a:pt x="60" y="17"/>
                  <a:pt x="56" y="19"/>
                  <a:pt x="53" y="21"/>
                </a:cubicBezTo>
                <a:cubicBezTo>
                  <a:pt x="50" y="23"/>
                  <a:pt x="48" y="26"/>
                  <a:pt x="47" y="30"/>
                </a:cubicBezTo>
                <a:cubicBezTo>
                  <a:pt x="45" y="30"/>
                  <a:pt x="45" y="30"/>
                  <a:pt x="45" y="30"/>
                </a:cubicBezTo>
                <a:cubicBezTo>
                  <a:pt x="44" y="35"/>
                  <a:pt x="44" y="35"/>
                  <a:pt x="44" y="35"/>
                </a:cubicBezTo>
                <a:cubicBezTo>
                  <a:pt x="44" y="35"/>
                  <a:pt x="44" y="35"/>
                  <a:pt x="44" y="35"/>
                </a:cubicBezTo>
                <a:cubicBezTo>
                  <a:pt x="47" y="35"/>
                  <a:pt x="47" y="35"/>
                  <a:pt x="47" y="35"/>
                </a:cubicBezTo>
                <a:cubicBezTo>
                  <a:pt x="47" y="35"/>
                  <a:pt x="47" y="36"/>
                  <a:pt x="47" y="36"/>
                </a:cubicBezTo>
                <a:cubicBezTo>
                  <a:pt x="47" y="36"/>
                  <a:pt x="47" y="37"/>
                  <a:pt x="47" y="37"/>
                </a:cubicBezTo>
                <a:cubicBezTo>
                  <a:pt x="47" y="37"/>
                  <a:pt x="47" y="37"/>
                  <a:pt x="47" y="37"/>
                </a:cubicBezTo>
                <a:cubicBezTo>
                  <a:pt x="47" y="37"/>
                  <a:pt x="47" y="38"/>
                  <a:pt x="47" y="38"/>
                </a:cubicBezTo>
                <a:cubicBezTo>
                  <a:pt x="47" y="38"/>
                  <a:pt x="47" y="38"/>
                  <a:pt x="47" y="38"/>
                </a:cubicBezTo>
                <a:cubicBezTo>
                  <a:pt x="46" y="38"/>
                  <a:pt x="46" y="38"/>
                  <a:pt x="46" y="38"/>
                </a:cubicBezTo>
                <a:cubicBezTo>
                  <a:pt x="45" y="38"/>
                  <a:pt x="45" y="38"/>
                  <a:pt x="45" y="38"/>
                </a:cubicBezTo>
                <a:cubicBezTo>
                  <a:pt x="44" y="42"/>
                  <a:pt x="44" y="42"/>
                  <a:pt x="44" y="42"/>
                </a:cubicBezTo>
                <a:cubicBezTo>
                  <a:pt x="44" y="42"/>
                  <a:pt x="44" y="42"/>
                  <a:pt x="44" y="42"/>
                </a:cubicBezTo>
                <a:cubicBezTo>
                  <a:pt x="48" y="42"/>
                  <a:pt x="48" y="42"/>
                  <a:pt x="48" y="42"/>
                </a:cubicBezTo>
                <a:cubicBezTo>
                  <a:pt x="49" y="46"/>
                  <a:pt x="50" y="49"/>
                  <a:pt x="53" y="51"/>
                </a:cubicBezTo>
                <a:cubicBezTo>
                  <a:pt x="56" y="53"/>
                  <a:pt x="60" y="54"/>
                  <a:pt x="64" y="54"/>
                </a:cubicBezTo>
                <a:cubicBezTo>
                  <a:pt x="68" y="54"/>
                  <a:pt x="71" y="54"/>
                  <a:pt x="75" y="52"/>
                </a:cubicBezTo>
                <a:cubicBezTo>
                  <a:pt x="75" y="45"/>
                  <a:pt x="75" y="45"/>
                  <a:pt x="75" y="45"/>
                </a:cubicBezTo>
                <a:cubicBezTo>
                  <a:pt x="75" y="44"/>
                  <a:pt x="75" y="44"/>
                  <a:pt x="75" y="44"/>
                </a:cubicBezTo>
                <a:cubicBezTo>
                  <a:pt x="74" y="44"/>
                  <a:pt x="74" y="44"/>
                  <a:pt x="74" y="44"/>
                </a:cubicBezTo>
                <a:cubicBezTo>
                  <a:pt x="71" y="47"/>
                  <a:pt x="68" y="48"/>
                  <a:pt x="66" y="48"/>
                </a:cubicBezTo>
                <a:cubicBezTo>
                  <a:pt x="65" y="48"/>
                  <a:pt x="65" y="48"/>
                  <a:pt x="64" y="48"/>
                </a:cubicBezTo>
                <a:cubicBezTo>
                  <a:pt x="64" y="48"/>
                  <a:pt x="64" y="48"/>
                  <a:pt x="64" y="48"/>
                </a:cubicBezTo>
                <a:cubicBezTo>
                  <a:pt x="64" y="48"/>
                  <a:pt x="63" y="48"/>
                  <a:pt x="63" y="47"/>
                </a:cubicBezTo>
                <a:cubicBezTo>
                  <a:pt x="63" y="47"/>
                  <a:pt x="63" y="47"/>
                  <a:pt x="63" y="47"/>
                </a:cubicBezTo>
                <a:cubicBezTo>
                  <a:pt x="62" y="47"/>
                  <a:pt x="62" y="47"/>
                  <a:pt x="62" y="47"/>
                </a:cubicBezTo>
                <a:cubicBezTo>
                  <a:pt x="62" y="47"/>
                  <a:pt x="61" y="47"/>
                  <a:pt x="61" y="47"/>
                </a:cubicBezTo>
                <a:cubicBezTo>
                  <a:pt x="61" y="47"/>
                  <a:pt x="61" y="47"/>
                  <a:pt x="61" y="47"/>
                </a:cubicBezTo>
                <a:cubicBezTo>
                  <a:pt x="61" y="46"/>
                  <a:pt x="60" y="46"/>
                  <a:pt x="60" y="46"/>
                </a:cubicBezTo>
                <a:cubicBezTo>
                  <a:pt x="60" y="46"/>
                  <a:pt x="60" y="46"/>
                  <a:pt x="60" y="46"/>
                </a:cubicBezTo>
                <a:cubicBezTo>
                  <a:pt x="60" y="46"/>
                  <a:pt x="59" y="46"/>
                  <a:pt x="59" y="45"/>
                </a:cubicBezTo>
                <a:cubicBezTo>
                  <a:pt x="59" y="45"/>
                  <a:pt x="59" y="45"/>
                  <a:pt x="59" y="45"/>
                </a:cubicBezTo>
                <a:cubicBezTo>
                  <a:pt x="59" y="45"/>
                  <a:pt x="59" y="45"/>
                  <a:pt x="59" y="44"/>
                </a:cubicBezTo>
                <a:cubicBezTo>
                  <a:pt x="58" y="44"/>
                  <a:pt x="58" y="44"/>
                  <a:pt x="58" y="44"/>
                </a:cubicBezTo>
                <a:cubicBezTo>
                  <a:pt x="58" y="44"/>
                  <a:pt x="58" y="44"/>
                  <a:pt x="58" y="43"/>
                </a:cubicBezTo>
                <a:cubicBezTo>
                  <a:pt x="58" y="43"/>
                  <a:pt x="57" y="43"/>
                  <a:pt x="57" y="42"/>
                </a:cubicBezTo>
                <a:cubicBezTo>
                  <a:pt x="67" y="42"/>
                  <a:pt x="67" y="42"/>
                  <a:pt x="67" y="42"/>
                </a:cubicBezTo>
                <a:cubicBezTo>
                  <a:pt x="68" y="39"/>
                  <a:pt x="68" y="39"/>
                  <a:pt x="68" y="39"/>
                </a:cubicBezTo>
                <a:cubicBezTo>
                  <a:pt x="68" y="38"/>
                  <a:pt x="68" y="38"/>
                  <a:pt x="68" y="38"/>
                </a:cubicBezTo>
                <a:cubicBezTo>
                  <a:pt x="56" y="38"/>
                  <a:pt x="56" y="38"/>
                  <a:pt x="56" y="38"/>
                </a:cubicBezTo>
                <a:cubicBezTo>
                  <a:pt x="56" y="37"/>
                  <a:pt x="56" y="37"/>
                  <a:pt x="56" y="36"/>
                </a:cubicBezTo>
                <a:cubicBezTo>
                  <a:pt x="56" y="36"/>
                  <a:pt x="56" y="36"/>
                  <a:pt x="56" y="36"/>
                </a:cubicBezTo>
                <a:cubicBezTo>
                  <a:pt x="56" y="36"/>
                  <a:pt x="56" y="35"/>
                  <a:pt x="56" y="35"/>
                </a:cubicBezTo>
                <a:cubicBezTo>
                  <a:pt x="68" y="35"/>
                  <a:pt x="68" y="35"/>
                  <a:pt x="68" y="35"/>
                </a:cubicBezTo>
                <a:cubicBezTo>
                  <a:pt x="69" y="30"/>
                  <a:pt x="69" y="30"/>
                  <a:pt x="69" y="30"/>
                </a:cubicBezTo>
                <a:cubicBezTo>
                  <a:pt x="57" y="30"/>
                  <a:pt x="57" y="30"/>
                  <a:pt x="57" y="30"/>
                </a:cubicBezTo>
                <a:cubicBezTo>
                  <a:pt x="57" y="30"/>
                  <a:pt x="57" y="30"/>
                  <a:pt x="57" y="30"/>
                </a:cubicBezTo>
                <a:cubicBezTo>
                  <a:pt x="57" y="30"/>
                  <a:pt x="57" y="29"/>
                  <a:pt x="58" y="29"/>
                </a:cubicBezTo>
                <a:cubicBezTo>
                  <a:pt x="58" y="29"/>
                  <a:pt x="58" y="28"/>
                  <a:pt x="58" y="28"/>
                </a:cubicBezTo>
                <a:cubicBezTo>
                  <a:pt x="58" y="28"/>
                  <a:pt x="58" y="28"/>
                  <a:pt x="58" y="28"/>
                </a:cubicBezTo>
                <a:cubicBezTo>
                  <a:pt x="58" y="27"/>
                  <a:pt x="59" y="27"/>
                  <a:pt x="59" y="27"/>
                </a:cubicBezTo>
                <a:cubicBezTo>
                  <a:pt x="59" y="27"/>
                  <a:pt x="59" y="27"/>
                  <a:pt x="59" y="27"/>
                </a:cubicBezTo>
                <a:cubicBezTo>
                  <a:pt x="59" y="27"/>
                  <a:pt x="60" y="26"/>
                  <a:pt x="60" y="26"/>
                </a:cubicBezTo>
                <a:cubicBezTo>
                  <a:pt x="60" y="26"/>
                  <a:pt x="60" y="26"/>
                  <a:pt x="60" y="26"/>
                </a:cubicBezTo>
                <a:cubicBezTo>
                  <a:pt x="60" y="26"/>
                  <a:pt x="60" y="26"/>
                  <a:pt x="61" y="25"/>
                </a:cubicBezTo>
                <a:cubicBezTo>
                  <a:pt x="61" y="25"/>
                  <a:pt x="61" y="25"/>
                  <a:pt x="61" y="25"/>
                </a:cubicBezTo>
                <a:cubicBezTo>
                  <a:pt x="61" y="25"/>
                  <a:pt x="61" y="25"/>
                  <a:pt x="62" y="25"/>
                </a:cubicBezTo>
                <a:cubicBezTo>
                  <a:pt x="62" y="25"/>
                  <a:pt x="62" y="25"/>
                  <a:pt x="62" y="25"/>
                </a:cubicBezTo>
                <a:cubicBezTo>
                  <a:pt x="62" y="25"/>
                  <a:pt x="63" y="25"/>
                  <a:pt x="63" y="24"/>
                </a:cubicBezTo>
                <a:cubicBezTo>
                  <a:pt x="63" y="24"/>
                  <a:pt x="63" y="24"/>
                  <a:pt x="63" y="24"/>
                </a:cubicBezTo>
                <a:cubicBezTo>
                  <a:pt x="63" y="24"/>
                  <a:pt x="64" y="24"/>
                  <a:pt x="64" y="24"/>
                </a:cubicBezTo>
                <a:cubicBezTo>
                  <a:pt x="64" y="24"/>
                  <a:pt x="64" y="24"/>
                  <a:pt x="64" y="24"/>
                </a:cubicBezTo>
                <a:cubicBezTo>
                  <a:pt x="65" y="24"/>
                  <a:pt x="65" y="24"/>
                  <a:pt x="66" y="24"/>
                </a:cubicBezTo>
                <a:cubicBezTo>
                  <a:pt x="66" y="24"/>
                  <a:pt x="66" y="24"/>
                  <a:pt x="67" y="24"/>
                </a:cubicBezTo>
                <a:cubicBezTo>
                  <a:pt x="67" y="24"/>
                  <a:pt x="67" y="24"/>
                  <a:pt x="67" y="24"/>
                </a:cubicBezTo>
                <a:cubicBezTo>
                  <a:pt x="67" y="24"/>
                  <a:pt x="67" y="24"/>
                  <a:pt x="67" y="24"/>
                </a:cubicBezTo>
                <a:cubicBezTo>
                  <a:pt x="68" y="24"/>
                  <a:pt x="68" y="24"/>
                  <a:pt x="68" y="24"/>
                </a:cubicBezTo>
                <a:cubicBezTo>
                  <a:pt x="68" y="24"/>
                  <a:pt x="68" y="25"/>
                  <a:pt x="68" y="25"/>
                </a:cubicBezTo>
                <a:cubicBezTo>
                  <a:pt x="68" y="25"/>
                  <a:pt x="69" y="25"/>
                  <a:pt x="69" y="25"/>
                </a:cubicBezTo>
                <a:cubicBezTo>
                  <a:pt x="70" y="25"/>
                  <a:pt x="72" y="26"/>
                  <a:pt x="74" y="28"/>
                </a:cubicBezTo>
                <a:cubicBezTo>
                  <a:pt x="75" y="28"/>
                  <a:pt x="75" y="28"/>
                  <a:pt x="75" y="28"/>
                </a:cubicBezTo>
                <a:cubicBezTo>
                  <a:pt x="75" y="24"/>
                  <a:pt x="75" y="24"/>
                  <a:pt x="75" y="24"/>
                </a:cubicBezTo>
                <a:cubicBezTo>
                  <a:pt x="75" y="20"/>
                  <a:pt x="75" y="20"/>
                  <a:pt x="75" y="20"/>
                </a:cubicBezTo>
                <a:close/>
                <a:moveTo>
                  <a:pt x="97" y="112"/>
                </a:moveTo>
                <a:cubicBezTo>
                  <a:pt x="97" y="132"/>
                  <a:pt x="81" y="148"/>
                  <a:pt x="61" y="148"/>
                </a:cubicBezTo>
                <a:cubicBezTo>
                  <a:pt x="41" y="148"/>
                  <a:pt x="25" y="132"/>
                  <a:pt x="25" y="112"/>
                </a:cubicBezTo>
                <a:cubicBezTo>
                  <a:pt x="25" y="92"/>
                  <a:pt x="41" y="76"/>
                  <a:pt x="61" y="76"/>
                </a:cubicBezTo>
                <a:cubicBezTo>
                  <a:pt x="81" y="76"/>
                  <a:pt x="97" y="92"/>
                  <a:pt x="97" y="112"/>
                </a:cubicBezTo>
                <a:close/>
                <a:moveTo>
                  <a:pt x="94" y="112"/>
                </a:moveTo>
                <a:cubicBezTo>
                  <a:pt x="94" y="94"/>
                  <a:pt x="79" y="79"/>
                  <a:pt x="61" y="79"/>
                </a:cubicBezTo>
                <a:cubicBezTo>
                  <a:pt x="43" y="79"/>
                  <a:pt x="28" y="94"/>
                  <a:pt x="28" y="112"/>
                </a:cubicBezTo>
                <a:cubicBezTo>
                  <a:pt x="28" y="130"/>
                  <a:pt x="43" y="145"/>
                  <a:pt x="61" y="145"/>
                </a:cubicBezTo>
                <a:cubicBezTo>
                  <a:pt x="79" y="145"/>
                  <a:pt x="94" y="130"/>
                  <a:pt x="94" y="112"/>
                </a:cubicBezTo>
                <a:close/>
                <a:moveTo>
                  <a:pt x="91" y="112"/>
                </a:moveTo>
                <a:cubicBezTo>
                  <a:pt x="91" y="129"/>
                  <a:pt x="78" y="142"/>
                  <a:pt x="61" y="142"/>
                </a:cubicBezTo>
                <a:cubicBezTo>
                  <a:pt x="45" y="142"/>
                  <a:pt x="31" y="129"/>
                  <a:pt x="31" y="112"/>
                </a:cubicBezTo>
                <a:cubicBezTo>
                  <a:pt x="31" y="96"/>
                  <a:pt x="45" y="82"/>
                  <a:pt x="61" y="82"/>
                </a:cubicBezTo>
                <a:cubicBezTo>
                  <a:pt x="78" y="82"/>
                  <a:pt x="91" y="96"/>
                  <a:pt x="91" y="112"/>
                </a:cubicBezTo>
                <a:close/>
                <a:moveTo>
                  <a:pt x="73" y="118"/>
                </a:moveTo>
                <a:cubicBezTo>
                  <a:pt x="73" y="116"/>
                  <a:pt x="73" y="114"/>
                  <a:pt x="72" y="113"/>
                </a:cubicBezTo>
                <a:cubicBezTo>
                  <a:pt x="71" y="112"/>
                  <a:pt x="69" y="111"/>
                  <a:pt x="67" y="110"/>
                </a:cubicBezTo>
                <a:cubicBezTo>
                  <a:pt x="66" y="109"/>
                  <a:pt x="65" y="109"/>
                  <a:pt x="64" y="109"/>
                </a:cubicBezTo>
                <a:cubicBezTo>
                  <a:pt x="63" y="109"/>
                  <a:pt x="62" y="109"/>
                  <a:pt x="61" y="108"/>
                </a:cubicBezTo>
                <a:cubicBezTo>
                  <a:pt x="60" y="108"/>
                  <a:pt x="59" y="108"/>
                  <a:pt x="58" y="108"/>
                </a:cubicBezTo>
                <a:cubicBezTo>
                  <a:pt x="58" y="107"/>
                  <a:pt x="58" y="107"/>
                  <a:pt x="58" y="107"/>
                </a:cubicBezTo>
                <a:cubicBezTo>
                  <a:pt x="58" y="107"/>
                  <a:pt x="58" y="107"/>
                  <a:pt x="58" y="107"/>
                </a:cubicBezTo>
                <a:cubicBezTo>
                  <a:pt x="58" y="107"/>
                  <a:pt x="57" y="107"/>
                  <a:pt x="57" y="107"/>
                </a:cubicBezTo>
                <a:cubicBezTo>
                  <a:pt x="57" y="107"/>
                  <a:pt x="57" y="107"/>
                  <a:pt x="57" y="107"/>
                </a:cubicBezTo>
                <a:cubicBezTo>
                  <a:pt x="57" y="107"/>
                  <a:pt x="57" y="107"/>
                  <a:pt x="57" y="107"/>
                </a:cubicBezTo>
                <a:cubicBezTo>
                  <a:pt x="57" y="107"/>
                  <a:pt x="57" y="106"/>
                  <a:pt x="57" y="106"/>
                </a:cubicBezTo>
                <a:cubicBezTo>
                  <a:pt x="57" y="106"/>
                  <a:pt x="57" y="106"/>
                  <a:pt x="57" y="106"/>
                </a:cubicBezTo>
                <a:cubicBezTo>
                  <a:pt x="57" y="106"/>
                  <a:pt x="57" y="106"/>
                  <a:pt x="57" y="106"/>
                </a:cubicBezTo>
                <a:cubicBezTo>
                  <a:pt x="57" y="106"/>
                  <a:pt x="57" y="106"/>
                  <a:pt x="57" y="106"/>
                </a:cubicBezTo>
                <a:cubicBezTo>
                  <a:pt x="56" y="106"/>
                  <a:pt x="56" y="105"/>
                  <a:pt x="56" y="105"/>
                </a:cubicBezTo>
                <a:cubicBezTo>
                  <a:pt x="56" y="105"/>
                  <a:pt x="57" y="104"/>
                  <a:pt x="57" y="104"/>
                </a:cubicBezTo>
                <a:cubicBezTo>
                  <a:pt x="57" y="103"/>
                  <a:pt x="58" y="103"/>
                  <a:pt x="58" y="103"/>
                </a:cubicBezTo>
                <a:cubicBezTo>
                  <a:pt x="59" y="103"/>
                  <a:pt x="59" y="102"/>
                  <a:pt x="60" y="102"/>
                </a:cubicBezTo>
                <a:cubicBezTo>
                  <a:pt x="61" y="102"/>
                  <a:pt x="61" y="102"/>
                  <a:pt x="62" y="102"/>
                </a:cubicBezTo>
                <a:cubicBezTo>
                  <a:pt x="62" y="102"/>
                  <a:pt x="63" y="102"/>
                  <a:pt x="63" y="102"/>
                </a:cubicBezTo>
                <a:cubicBezTo>
                  <a:pt x="63" y="102"/>
                  <a:pt x="63" y="102"/>
                  <a:pt x="64" y="102"/>
                </a:cubicBezTo>
                <a:cubicBezTo>
                  <a:pt x="64" y="102"/>
                  <a:pt x="64" y="102"/>
                  <a:pt x="64" y="102"/>
                </a:cubicBezTo>
                <a:cubicBezTo>
                  <a:pt x="65" y="102"/>
                  <a:pt x="65" y="102"/>
                  <a:pt x="65" y="103"/>
                </a:cubicBezTo>
                <a:cubicBezTo>
                  <a:pt x="65" y="103"/>
                  <a:pt x="65" y="103"/>
                  <a:pt x="66" y="103"/>
                </a:cubicBezTo>
                <a:cubicBezTo>
                  <a:pt x="66" y="103"/>
                  <a:pt x="66" y="103"/>
                  <a:pt x="66" y="103"/>
                </a:cubicBezTo>
                <a:cubicBezTo>
                  <a:pt x="66" y="103"/>
                  <a:pt x="67" y="103"/>
                  <a:pt x="67" y="103"/>
                </a:cubicBezTo>
                <a:cubicBezTo>
                  <a:pt x="69" y="104"/>
                  <a:pt x="70" y="105"/>
                  <a:pt x="71" y="106"/>
                </a:cubicBezTo>
                <a:cubicBezTo>
                  <a:pt x="72" y="106"/>
                  <a:pt x="72" y="106"/>
                  <a:pt x="72" y="106"/>
                </a:cubicBezTo>
                <a:cubicBezTo>
                  <a:pt x="72" y="101"/>
                  <a:pt x="72" y="101"/>
                  <a:pt x="72" y="101"/>
                </a:cubicBezTo>
                <a:cubicBezTo>
                  <a:pt x="72" y="99"/>
                  <a:pt x="72" y="99"/>
                  <a:pt x="72" y="99"/>
                </a:cubicBezTo>
                <a:cubicBezTo>
                  <a:pt x="72" y="99"/>
                  <a:pt x="72" y="99"/>
                  <a:pt x="72" y="99"/>
                </a:cubicBezTo>
                <a:cubicBezTo>
                  <a:pt x="71" y="98"/>
                  <a:pt x="69" y="98"/>
                  <a:pt x="68" y="97"/>
                </a:cubicBezTo>
                <a:cubicBezTo>
                  <a:pt x="68" y="94"/>
                  <a:pt x="68" y="94"/>
                  <a:pt x="68" y="94"/>
                </a:cubicBezTo>
                <a:cubicBezTo>
                  <a:pt x="68" y="93"/>
                  <a:pt x="68" y="93"/>
                  <a:pt x="68" y="93"/>
                </a:cubicBezTo>
                <a:cubicBezTo>
                  <a:pt x="62" y="93"/>
                  <a:pt x="62" y="93"/>
                  <a:pt x="62" y="93"/>
                </a:cubicBezTo>
                <a:cubicBezTo>
                  <a:pt x="62" y="94"/>
                  <a:pt x="62" y="94"/>
                  <a:pt x="62" y="94"/>
                </a:cubicBezTo>
                <a:cubicBezTo>
                  <a:pt x="62" y="97"/>
                  <a:pt x="62" y="97"/>
                  <a:pt x="62" y="97"/>
                </a:cubicBezTo>
                <a:cubicBezTo>
                  <a:pt x="62" y="97"/>
                  <a:pt x="62" y="97"/>
                  <a:pt x="62" y="97"/>
                </a:cubicBezTo>
                <a:cubicBezTo>
                  <a:pt x="61" y="97"/>
                  <a:pt x="60" y="97"/>
                  <a:pt x="59" y="97"/>
                </a:cubicBezTo>
                <a:cubicBezTo>
                  <a:pt x="59" y="94"/>
                  <a:pt x="59" y="94"/>
                  <a:pt x="59" y="94"/>
                </a:cubicBezTo>
                <a:cubicBezTo>
                  <a:pt x="59" y="93"/>
                  <a:pt x="59" y="93"/>
                  <a:pt x="59" y="93"/>
                </a:cubicBezTo>
                <a:cubicBezTo>
                  <a:pt x="53" y="93"/>
                  <a:pt x="53" y="93"/>
                  <a:pt x="53" y="93"/>
                </a:cubicBezTo>
                <a:cubicBezTo>
                  <a:pt x="53" y="94"/>
                  <a:pt x="53" y="94"/>
                  <a:pt x="53" y="94"/>
                </a:cubicBezTo>
                <a:cubicBezTo>
                  <a:pt x="53" y="99"/>
                  <a:pt x="53" y="99"/>
                  <a:pt x="53" y="99"/>
                </a:cubicBezTo>
                <a:cubicBezTo>
                  <a:pt x="53" y="99"/>
                  <a:pt x="52" y="99"/>
                  <a:pt x="52" y="99"/>
                </a:cubicBezTo>
                <a:cubicBezTo>
                  <a:pt x="50" y="101"/>
                  <a:pt x="48" y="103"/>
                  <a:pt x="48" y="106"/>
                </a:cubicBezTo>
                <a:cubicBezTo>
                  <a:pt x="48" y="106"/>
                  <a:pt x="48" y="106"/>
                  <a:pt x="48" y="106"/>
                </a:cubicBezTo>
                <a:cubicBezTo>
                  <a:pt x="48" y="106"/>
                  <a:pt x="48" y="106"/>
                  <a:pt x="48" y="106"/>
                </a:cubicBezTo>
                <a:cubicBezTo>
                  <a:pt x="48" y="108"/>
                  <a:pt x="49" y="110"/>
                  <a:pt x="50" y="111"/>
                </a:cubicBezTo>
                <a:cubicBezTo>
                  <a:pt x="50" y="111"/>
                  <a:pt x="50" y="112"/>
                  <a:pt x="50" y="112"/>
                </a:cubicBezTo>
                <a:cubicBezTo>
                  <a:pt x="50" y="112"/>
                  <a:pt x="50" y="112"/>
                  <a:pt x="51" y="112"/>
                </a:cubicBezTo>
                <a:cubicBezTo>
                  <a:pt x="51" y="112"/>
                  <a:pt x="51" y="112"/>
                  <a:pt x="51" y="112"/>
                </a:cubicBezTo>
                <a:cubicBezTo>
                  <a:pt x="51" y="112"/>
                  <a:pt x="51" y="112"/>
                  <a:pt x="51" y="112"/>
                </a:cubicBezTo>
                <a:cubicBezTo>
                  <a:pt x="51" y="113"/>
                  <a:pt x="51" y="113"/>
                  <a:pt x="51" y="113"/>
                </a:cubicBezTo>
                <a:cubicBezTo>
                  <a:pt x="52" y="113"/>
                  <a:pt x="52" y="113"/>
                  <a:pt x="52" y="113"/>
                </a:cubicBezTo>
                <a:cubicBezTo>
                  <a:pt x="52" y="113"/>
                  <a:pt x="52" y="113"/>
                  <a:pt x="52" y="113"/>
                </a:cubicBezTo>
                <a:cubicBezTo>
                  <a:pt x="52" y="113"/>
                  <a:pt x="52" y="113"/>
                  <a:pt x="52" y="113"/>
                </a:cubicBezTo>
                <a:cubicBezTo>
                  <a:pt x="53" y="114"/>
                  <a:pt x="54" y="114"/>
                  <a:pt x="55" y="115"/>
                </a:cubicBezTo>
                <a:cubicBezTo>
                  <a:pt x="56" y="115"/>
                  <a:pt x="57" y="115"/>
                  <a:pt x="59" y="115"/>
                </a:cubicBezTo>
                <a:cubicBezTo>
                  <a:pt x="60" y="116"/>
                  <a:pt x="61" y="116"/>
                  <a:pt x="62" y="116"/>
                </a:cubicBezTo>
                <a:cubicBezTo>
                  <a:pt x="63" y="116"/>
                  <a:pt x="64" y="117"/>
                  <a:pt x="64" y="117"/>
                </a:cubicBezTo>
                <a:cubicBezTo>
                  <a:pt x="65" y="118"/>
                  <a:pt x="65" y="118"/>
                  <a:pt x="65" y="119"/>
                </a:cubicBezTo>
                <a:cubicBezTo>
                  <a:pt x="65" y="119"/>
                  <a:pt x="65" y="119"/>
                  <a:pt x="65" y="119"/>
                </a:cubicBezTo>
                <a:cubicBezTo>
                  <a:pt x="65" y="120"/>
                  <a:pt x="65" y="120"/>
                  <a:pt x="65" y="120"/>
                </a:cubicBezTo>
                <a:cubicBezTo>
                  <a:pt x="65" y="120"/>
                  <a:pt x="65" y="120"/>
                  <a:pt x="65" y="120"/>
                </a:cubicBezTo>
                <a:cubicBezTo>
                  <a:pt x="65" y="120"/>
                  <a:pt x="65" y="120"/>
                  <a:pt x="65" y="120"/>
                </a:cubicBezTo>
                <a:cubicBezTo>
                  <a:pt x="65" y="120"/>
                  <a:pt x="65" y="120"/>
                  <a:pt x="65" y="120"/>
                </a:cubicBezTo>
                <a:cubicBezTo>
                  <a:pt x="65" y="120"/>
                  <a:pt x="65" y="120"/>
                  <a:pt x="65" y="120"/>
                </a:cubicBezTo>
                <a:cubicBezTo>
                  <a:pt x="65" y="120"/>
                  <a:pt x="65" y="121"/>
                  <a:pt x="65" y="121"/>
                </a:cubicBezTo>
                <a:cubicBezTo>
                  <a:pt x="64" y="121"/>
                  <a:pt x="64" y="121"/>
                  <a:pt x="63" y="122"/>
                </a:cubicBezTo>
                <a:cubicBezTo>
                  <a:pt x="63" y="122"/>
                  <a:pt x="62" y="122"/>
                  <a:pt x="62" y="122"/>
                </a:cubicBezTo>
                <a:cubicBezTo>
                  <a:pt x="61" y="122"/>
                  <a:pt x="60" y="122"/>
                  <a:pt x="60" y="122"/>
                </a:cubicBezTo>
                <a:cubicBezTo>
                  <a:pt x="58" y="122"/>
                  <a:pt x="56" y="122"/>
                  <a:pt x="54" y="121"/>
                </a:cubicBezTo>
                <a:cubicBezTo>
                  <a:pt x="52" y="121"/>
                  <a:pt x="50" y="120"/>
                  <a:pt x="49" y="118"/>
                </a:cubicBezTo>
                <a:cubicBezTo>
                  <a:pt x="48" y="118"/>
                  <a:pt x="48" y="118"/>
                  <a:pt x="48" y="118"/>
                </a:cubicBezTo>
                <a:cubicBezTo>
                  <a:pt x="48" y="119"/>
                  <a:pt x="48" y="119"/>
                  <a:pt x="48" y="119"/>
                </a:cubicBezTo>
                <a:cubicBezTo>
                  <a:pt x="48" y="125"/>
                  <a:pt x="48" y="125"/>
                  <a:pt x="48" y="125"/>
                </a:cubicBezTo>
                <a:cubicBezTo>
                  <a:pt x="50" y="126"/>
                  <a:pt x="51" y="126"/>
                  <a:pt x="53" y="127"/>
                </a:cubicBezTo>
                <a:cubicBezTo>
                  <a:pt x="53" y="132"/>
                  <a:pt x="53" y="132"/>
                  <a:pt x="53" y="132"/>
                </a:cubicBezTo>
                <a:cubicBezTo>
                  <a:pt x="59" y="132"/>
                  <a:pt x="59" y="132"/>
                  <a:pt x="59" y="132"/>
                </a:cubicBezTo>
                <a:cubicBezTo>
                  <a:pt x="59" y="128"/>
                  <a:pt x="59" y="128"/>
                  <a:pt x="59" y="128"/>
                </a:cubicBezTo>
                <a:cubicBezTo>
                  <a:pt x="59" y="128"/>
                  <a:pt x="59" y="128"/>
                  <a:pt x="60" y="128"/>
                </a:cubicBezTo>
                <a:cubicBezTo>
                  <a:pt x="60" y="128"/>
                  <a:pt x="61" y="128"/>
                  <a:pt x="62" y="128"/>
                </a:cubicBezTo>
                <a:cubicBezTo>
                  <a:pt x="62" y="132"/>
                  <a:pt x="62" y="132"/>
                  <a:pt x="62" y="132"/>
                </a:cubicBezTo>
                <a:cubicBezTo>
                  <a:pt x="68" y="132"/>
                  <a:pt x="68" y="132"/>
                  <a:pt x="68" y="132"/>
                </a:cubicBezTo>
                <a:cubicBezTo>
                  <a:pt x="68" y="126"/>
                  <a:pt x="68" y="126"/>
                  <a:pt x="68" y="126"/>
                </a:cubicBezTo>
                <a:cubicBezTo>
                  <a:pt x="69" y="126"/>
                  <a:pt x="69" y="125"/>
                  <a:pt x="70" y="125"/>
                </a:cubicBezTo>
                <a:cubicBezTo>
                  <a:pt x="72" y="123"/>
                  <a:pt x="73" y="121"/>
                  <a:pt x="73" y="118"/>
                </a:cubicBezTo>
                <a:cubicBezTo>
                  <a:pt x="73" y="118"/>
                  <a:pt x="73" y="118"/>
                  <a:pt x="73" y="118"/>
                </a:cubicBezTo>
                <a:cubicBezTo>
                  <a:pt x="73" y="118"/>
                  <a:pt x="73" y="118"/>
                  <a:pt x="73" y="11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9" name="Freeform 179"/>
          <p:cNvSpPr>
            <a:spLocks noEditPoints="1"/>
          </p:cNvSpPr>
          <p:nvPr/>
        </p:nvSpPr>
        <p:spPr bwMode="auto">
          <a:xfrm>
            <a:off x="5811713" y="3453130"/>
            <a:ext cx="442912" cy="411163"/>
          </a:xfrm>
          <a:custGeom>
            <a:avLst/>
            <a:gdLst>
              <a:gd name="T0" fmla="*/ 44 w 140"/>
              <a:gd name="T1" fmla="*/ 52 h 130"/>
              <a:gd name="T2" fmla="*/ 139 w 140"/>
              <a:gd name="T3" fmla="*/ 90 h 130"/>
              <a:gd name="T4" fmla="*/ 135 w 140"/>
              <a:gd name="T5" fmla="*/ 91 h 130"/>
              <a:gd name="T6" fmla="*/ 126 w 140"/>
              <a:gd name="T7" fmla="*/ 95 h 130"/>
              <a:gd name="T8" fmla="*/ 124 w 140"/>
              <a:gd name="T9" fmla="*/ 85 h 130"/>
              <a:gd name="T10" fmla="*/ 98 w 140"/>
              <a:gd name="T11" fmla="*/ 129 h 130"/>
              <a:gd name="T12" fmla="*/ 89 w 140"/>
              <a:gd name="T13" fmla="*/ 124 h 130"/>
              <a:gd name="T14" fmla="*/ 40 w 140"/>
              <a:gd name="T15" fmla="*/ 128 h 130"/>
              <a:gd name="T16" fmla="*/ 34 w 140"/>
              <a:gd name="T17" fmla="*/ 125 h 130"/>
              <a:gd name="T18" fmla="*/ 10 w 140"/>
              <a:gd name="T19" fmla="*/ 92 h 130"/>
              <a:gd name="T20" fmla="*/ 10 w 140"/>
              <a:gd name="T21" fmla="*/ 61 h 130"/>
              <a:gd name="T22" fmla="*/ 30 w 140"/>
              <a:gd name="T23" fmla="*/ 42 h 130"/>
              <a:gd name="T24" fmla="*/ 58 w 140"/>
              <a:gd name="T25" fmla="*/ 50 h 130"/>
              <a:gd name="T26" fmla="*/ 59 w 140"/>
              <a:gd name="T27" fmla="*/ 32 h 130"/>
              <a:gd name="T28" fmla="*/ 124 w 140"/>
              <a:gd name="T29" fmla="*/ 80 h 130"/>
              <a:gd name="T30" fmla="*/ 124 w 140"/>
              <a:gd name="T31" fmla="*/ 81 h 130"/>
              <a:gd name="T32" fmla="*/ 139 w 140"/>
              <a:gd name="T33" fmla="*/ 90 h 130"/>
              <a:gd name="T34" fmla="*/ 29 w 140"/>
              <a:gd name="T35" fmla="*/ 67 h 130"/>
              <a:gd name="T36" fmla="*/ 64 w 140"/>
              <a:gd name="T37" fmla="*/ 32 h 130"/>
              <a:gd name="T38" fmla="*/ 95 w 140"/>
              <a:gd name="T39" fmla="*/ 63 h 130"/>
              <a:gd name="T40" fmla="*/ 89 w 140"/>
              <a:gd name="T41" fmla="*/ 44 h 130"/>
              <a:gd name="T42" fmla="*/ 94 w 140"/>
              <a:gd name="T43" fmla="*/ 45 h 130"/>
              <a:gd name="T44" fmla="*/ 96 w 140"/>
              <a:gd name="T45" fmla="*/ 49 h 130"/>
              <a:gd name="T46" fmla="*/ 103 w 140"/>
              <a:gd name="T47" fmla="*/ 42 h 130"/>
              <a:gd name="T48" fmla="*/ 107 w 140"/>
              <a:gd name="T49" fmla="*/ 36 h 130"/>
              <a:gd name="T50" fmla="*/ 98 w 140"/>
              <a:gd name="T51" fmla="*/ 28 h 130"/>
              <a:gd name="T52" fmla="*/ 93 w 140"/>
              <a:gd name="T53" fmla="*/ 27 h 130"/>
              <a:gd name="T54" fmla="*/ 92 w 140"/>
              <a:gd name="T55" fmla="*/ 26 h 130"/>
              <a:gd name="T56" fmla="*/ 92 w 140"/>
              <a:gd name="T57" fmla="*/ 26 h 130"/>
              <a:gd name="T58" fmla="*/ 92 w 140"/>
              <a:gd name="T59" fmla="*/ 25 h 130"/>
              <a:gd name="T60" fmla="*/ 95 w 140"/>
              <a:gd name="T61" fmla="*/ 23 h 130"/>
              <a:gd name="T62" fmla="*/ 98 w 140"/>
              <a:gd name="T63" fmla="*/ 23 h 130"/>
              <a:gd name="T64" fmla="*/ 100 w 140"/>
              <a:gd name="T65" fmla="*/ 23 h 130"/>
              <a:gd name="T66" fmla="*/ 105 w 140"/>
              <a:gd name="T67" fmla="*/ 25 h 130"/>
              <a:gd name="T68" fmla="*/ 106 w 140"/>
              <a:gd name="T69" fmla="*/ 20 h 130"/>
              <a:gd name="T70" fmla="*/ 102 w 140"/>
              <a:gd name="T71" fmla="*/ 15 h 130"/>
              <a:gd name="T72" fmla="*/ 96 w 140"/>
              <a:gd name="T73" fmla="*/ 15 h 130"/>
              <a:gd name="T74" fmla="*/ 94 w 140"/>
              <a:gd name="T75" fmla="*/ 18 h 130"/>
              <a:gd name="T76" fmla="*/ 89 w 140"/>
              <a:gd name="T77" fmla="*/ 15 h 130"/>
              <a:gd name="T78" fmla="*/ 88 w 140"/>
              <a:gd name="T79" fmla="*/ 20 h 130"/>
              <a:gd name="T80" fmla="*/ 85 w 140"/>
              <a:gd name="T81" fmla="*/ 26 h 130"/>
              <a:gd name="T82" fmla="*/ 87 w 140"/>
              <a:gd name="T83" fmla="*/ 31 h 130"/>
              <a:gd name="T84" fmla="*/ 87 w 140"/>
              <a:gd name="T85" fmla="*/ 32 h 130"/>
              <a:gd name="T86" fmla="*/ 88 w 140"/>
              <a:gd name="T87" fmla="*/ 32 h 130"/>
              <a:gd name="T88" fmla="*/ 97 w 140"/>
              <a:gd name="T89" fmla="*/ 35 h 130"/>
              <a:gd name="T90" fmla="*/ 99 w 140"/>
              <a:gd name="T91" fmla="*/ 38 h 130"/>
              <a:gd name="T92" fmla="*/ 99 w 140"/>
              <a:gd name="T93" fmla="*/ 38 h 130"/>
              <a:gd name="T94" fmla="*/ 99 w 140"/>
              <a:gd name="T95" fmla="*/ 39 h 130"/>
              <a:gd name="T96" fmla="*/ 95 w 140"/>
              <a:gd name="T97" fmla="*/ 40 h 130"/>
              <a:gd name="T98" fmla="*/ 85 w 140"/>
              <a:gd name="T99" fmla="*/ 3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 h="130">
                <a:moveTo>
                  <a:pt x="28" y="33"/>
                </a:moveTo>
                <a:cubicBezTo>
                  <a:pt x="28" y="33"/>
                  <a:pt x="44" y="24"/>
                  <a:pt x="52" y="36"/>
                </a:cubicBezTo>
                <a:cubicBezTo>
                  <a:pt x="58" y="45"/>
                  <a:pt x="52" y="54"/>
                  <a:pt x="44" y="52"/>
                </a:cubicBezTo>
                <a:cubicBezTo>
                  <a:pt x="36" y="51"/>
                  <a:pt x="35" y="43"/>
                  <a:pt x="34" y="38"/>
                </a:cubicBezTo>
                <a:cubicBezTo>
                  <a:pt x="32" y="34"/>
                  <a:pt x="28" y="33"/>
                  <a:pt x="28" y="33"/>
                </a:cubicBezTo>
                <a:close/>
                <a:moveTo>
                  <a:pt x="139" y="90"/>
                </a:moveTo>
                <a:cubicBezTo>
                  <a:pt x="139" y="91"/>
                  <a:pt x="137" y="91"/>
                  <a:pt x="136" y="90"/>
                </a:cubicBezTo>
                <a:cubicBezTo>
                  <a:pt x="136" y="90"/>
                  <a:pt x="135" y="89"/>
                  <a:pt x="135" y="89"/>
                </a:cubicBezTo>
                <a:cubicBezTo>
                  <a:pt x="135" y="90"/>
                  <a:pt x="135" y="91"/>
                  <a:pt x="135" y="91"/>
                </a:cubicBezTo>
                <a:cubicBezTo>
                  <a:pt x="135" y="93"/>
                  <a:pt x="133" y="95"/>
                  <a:pt x="132" y="96"/>
                </a:cubicBezTo>
                <a:cubicBezTo>
                  <a:pt x="131" y="96"/>
                  <a:pt x="130" y="96"/>
                  <a:pt x="129" y="96"/>
                </a:cubicBezTo>
                <a:cubicBezTo>
                  <a:pt x="128" y="96"/>
                  <a:pt x="127" y="96"/>
                  <a:pt x="126" y="95"/>
                </a:cubicBezTo>
                <a:cubicBezTo>
                  <a:pt x="124" y="94"/>
                  <a:pt x="124" y="92"/>
                  <a:pt x="124" y="90"/>
                </a:cubicBezTo>
                <a:cubicBezTo>
                  <a:pt x="124" y="88"/>
                  <a:pt x="125" y="87"/>
                  <a:pt x="126" y="86"/>
                </a:cubicBezTo>
                <a:cubicBezTo>
                  <a:pt x="125" y="86"/>
                  <a:pt x="124" y="85"/>
                  <a:pt x="124" y="85"/>
                </a:cubicBezTo>
                <a:cubicBezTo>
                  <a:pt x="122" y="100"/>
                  <a:pt x="115" y="113"/>
                  <a:pt x="100" y="120"/>
                </a:cubicBezTo>
                <a:cubicBezTo>
                  <a:pt x="100" y="125"/>
                  <a:pt x="100" y="125"/>
                  <a:pt x="100" y="125"/>
                </a:cubicBezTo>
                <a:cubicBezTo>
                  <a:pt x="100" y="128"/>
                  <a:pt x="98" y="129"/>
                  <a:pt x="98" y="129"/>
                </a:cubicBezTo>
                <a:cubicBezTo>
                  <a:pt x="97" y="129"/>
                  <a:pt x="97" y="130"/>
                  <a:pt x="96" y="130"/>
                </a:cubicBezTo>
                <a:cubicBezTo>
                  <a:pt x="95" y="130"/>
                  <a:pt x="94" y="129"/>
                  <a:pt x="93" y="128"/>
                </a:cubicBezTo>
                <a:cubicBezTo>
                  <a:pt x="89" y="124"/>
                  <a:pt x="89" y="124"/>
                  <a:pt x="89" y="124"/>
                </a:cubicBezTo>
                <a:cubicBezTo>
                  <a:pt x="82" y="126"/>
                  <a:pt x="74" y="127"/>
                  <a:pt x="64" y="127"/>
                </a:cubicBezTo>
                <a:cubicBezTo>
                  <a:pt x="57" y="127"/>
                  <a:pt x="50" y="126"/>
                  <a:pt x="44" y="124"/>
                </a:cubicBezTo>
                <a:cubicBezTo>
                  <a:pt x="40" y="128"/>
                  <a:pt x="40" y="128"/>
                  <a:pt x="40" y="128"/>
                </a:cubicBezTo>
                <a:cubicBezTo>
                  <a:pt x="39" y="129"/>
                  <a:pt x="38" y="130"/>
                  <a:pt x="37" y="130"/>
                </a:cubicBezTo>
                <a:cubicBezTo>
                  <a:pt x="37" y="130"/>
                  <a:pt x="36" y="129"/>
                  <a:pt x="36" y="129"/>
                </a:cubicBezTo>
                <a:cubicBezTo>
                  <a:pt x="35" y="129"/>
                  <a:pt x="34" y="128"/>
                  <a:pt x="34" y="125"/>
                </a:cubicBezTo>
                <a:cubicBezTo>
                  <a:pt x="34" y="120"/>
                  <a:pt x="34" y="120"/>
                  <a:pt x="34" y="120"/>
                </a:cubicBezTo>
                <a:cubicBezTo>
                  <a:pt x="23" y="113"/>
                  <a:pt x="15" y="104"/>
                  <a:pt x="12" y="92"/>
                </a:cubicBezTo>
                <a:cubicBezTo>
                  <a:pt x="10" y="92"/>
                  <a:pt x="10" y="92"/>
                  <a:pt x="10" y="92"/>
                </a:cubicBezTo>
                <a:cubicBezTo>
                  <a:pt x="4" y="92"/>
                  <a:pt x="0" y="87"/>
                  <a:pt x="0" y="81"/>
                </a:cubicBezTo>
                <a:cubicBezTo>
                  <a:pt x="0" y="72"/>
                  <a:pt x="0" y="72"/>
                  <a:pt x="0" y="72"/>
                </a:cubicBezTo>
                <a:cubicBezTo>
                  <a:pt x="0" y="66"/>
                  <a:pt x="4" y="61"/>
                  <a:pt x="10" y="61"/>
                </a:cubicBezTo>
                <a:cubicBezTo>
                  <a:pt x="14" y="61"/>
                  <a:pt x="14" y="61"/>
                  <a:pt x="14" y="61"/>
                </a:cubicBezTo>
                <a:cubicBezTo>
                  <a:pt x="17" y="53"/>
                  <a:pt x="23" y="47"/>
                  <a:pt x="30" y="42"/>
                </a:cubicBezTo>
                <a:cubicBezTo>
                  <a:pt x="30" y="42"/>
                  <a:pt x="30" y="42"/>
                  <a:pt x="30" y="42"/>
                </a:cubicBezTo>
                <a:cubicBezTo>
                  <a:pt x="31" y="47"/>
                  <a:pt x="33" y="55"/>
                  <a:pt x="43" y="57"/>
                </a:cubicBezTo>
                <a:cubicBezTo>
                  <a:pt x="44" y="57"/>
                  <a:pt x="45" y="57"/>
                  <a:pt x="46" y="57"/>
                </a:cubicBezTo>
                <a:cubicBezTo>
                  <a:pt x="51" y="57"/>
                  <a:pt x="55" y="55"/>
                  <a:pt x="58" y="50"/>
                </a:cubicBezTo>
                <a:cubicBezTo>
                  <a:pt x="60" y="45"/>
                  <a:pt x="60" y="39"/>
                  <a:pt x="56" y="34"/>
                </a:cubicBezTo>
                <a:cubicBezTo>
                  <a:pt x="56" y="33"/>
                  <a:pt x="56" y="33"/>
                  <a:pt x="55" y="32"/>
                </a:cubicBezTo>
                <a:cubicBezTo>
                  <a:pt x="57" y="32"/>
                  <a:pt x="58" y="32"/>
                  <a:pt x="59" y="32"/>
                </a:cubicBezTo>
                <a:cubicBezTo>
                  <a:pt x="59" y="52"/>
                  <a:pt x="75" y="68"/>
                  <a:pt x="95" y="68"/>
                </a:cubicBezTo>
                <a:cubicBezTo>
                  <a:pt x="104" y="68"/>
                  <a:pt x="112" y="65"/>
                  <a:pt x="118" y="59"/>
                </a:cubicBezTo>
                <a:cubicBezTo>
                  <a:pt x="122" y="65"/>
                  <a:pt x="124" y="72"/>
                  <a:pt x="124" y="80"/>
                </a:cubicBezTo>
                <a:cubicBezTo>
                  <a:pt x="124" y="80"/>
                  <a:pt x="124" y="80"/>
                  <a:pt x="124" y="81"/>
                </a:cubicBezTo>
                <a:cubicBezTo>
                  <a:pt x="124" y="81"/>
                  <a:pt x="124" y="81"/>
                  <a:pt x="124" y="81"/>
                </a:cubicBezTo>
                <a:cubicBezTo>
                  <a:pt x="124" y="81"/>
                  <a:pt x="124" y="81"/>
                  <a:pt x="124" y="81"/>
                </a:cubicBezTo>
                <a:cubicBezTo>
                  <a:pt x="126" y="81"/>
                  <a:pt x="129" y="83"/>
                  <a:pt x="131" y="84"/>
                </a:cubicBezTo>
                <a:cubicBezTo>
                  <a:pt x="134" y="84"/>
                  <a:pt x="137" y="85"/>
                  <a:pt x="139" y="87"/>
                </a:cubicBezTo>
                <a:cubicBezTo>
                  <a:pt x="140" y="88"/>
                  <a:pt x="140" y="89"/>
                  <a:pt x="139" y="90"/>
                </a:cubicBezTo>
                <a:close/>
                <a:moveTo>
                  <a:pt x="30" y="54"/>
                </a:moveTo>
                <a:cubicBezTo>
                  <a:pt x="28" y="54"/>
                  <a:pt x="25" y="56"/>
                  <a:pt x="25" y="60"/>
                </a:cubicBezTo>
                <a:cubicBezTo>
                  <a:pt x="24" y="63"/>
                  <a:pt x="26" y="67"/>
                  <a:pt x="29" y="67"/>
                </a:cubicBezTo>
                <a:cubicBezTo>
                  <a:pt x="31" y="67"/>
                  <a:pt x="34" y="65"/>
                  <a:pt x="34" y="61"/>
                </a:cubicBezTo>
                <a:cubicBezTo>
                  <a:pt x="35" y="58"/>
                  <a:pt x="33" y="54"/>
                  <a:pt x="30" y="54"/>
                </a:cubicBezTo>
                <a:close/>
                <a:moveTo>
                  <a:pt x="64" y="32"/>
                </a:moveTo>
                <a:cubicBezTo>
                  <a:pt x="64" y="14"/>
                  <a:pt x="78" y="0"/>
                  <a:pt x="95" y="0"/>
                </a:cubicBezTo>
                <a:cubicBezTo>
                  <a:pt x="112" y="0"/>
                  <a:pt x="126" y="14"/>
                  <a:pt x="126" y="32"/>
                </a:cubicBezTo>
                <a:cubicBezTo>
                  <a:pt x="126" y="49"/>
                  <a:pt x="112" y="63"/>
                  <a:pt x="95" y="63"/>
                </a:cubicBezTo>
                <a:cubicBezTo>
                  <a:pt x="78" y="63"/>
                  <a:pt x="64" y="49"/>
                  <a:pt x="64" y="32"/>
                </a:cubicBezTo>
                <a:close/>
                <a:moveTo>
                  <a:pt x="85" y="43"/>
                </a:moveTo>
                <a:cubicBezTo>
                  <a:pt x="86" y="43"/>
                  <a:pt x="87" y="44"/>
                  <a:pt x="89" y="44"/>
                </a:cubicBezTo>
                <a:cubicBezTo>
                  <a:pt x="89" y="49"/>
                  <a:pt x="89" y="49"/>
                  <a:pt x="89" y="49"/>
                </a:cubicBezTo>
                <a:cubicBezTo>
                  <a:pt x="94" y="49"/>
                  <a:pt x="94" y="49"/>
                  <a:pt x="94" y="49"/>
                </a:cubicBezTo>
                <a:cubicBezTo>
                  <a:pt x="94" y="45"/>
                  <a:pt x="94" y="45"/>
                  <a:pt x="94" y="45"/>
                </a:cubicBezTo>
                <a:cubicBezTo>
                  <a:pt x="94" y="45"/>
                  <a:pt x="94" y="45"/>
                  <a:pt x="95" y="45"/>
                </a:cubicBezTo>
                <a:cubicBezTo>
                  <a:pt x="95" y="45"/>
                  <a:pt x="96" y="45"/>
                  <a:pt x="96" y="45"/>
                </a:cubicBezTo>
                <a:cubicBezTo>
                  <a:pt x="96" y="49"/>
                  <a:pt x="96" y="49"/>
                  <a:pt x="96" y="49"/>
                </a:cubicBezTo>
                <a:cubicBezTo>
                  <a:pt x="102" y="49"/>
                  <a:pt x="102" y="49"/>
                  <a:pt x="102" y="49"/>
                </a:cubicBezTo>
                <a:cubicBezTo>
                  <a:pt x="102" y="43"/>
                  <a:pt x="102" y="43"/>
                  <a:pt x="102" y="43"/>
                </a:cubicBezTo>
                <a:cubicBezTo>
                  <a:pt x="102" y="43"/>
                  <a:pt x="103" y="43"/>
                  <a:pt x="103" y="42"/>
                </a:cubicBezTo>
                <a:cubicBezTo>
                  <a:pt x="106" y="41"/>
                  <a:pt x="107" y="39"/>
                  <a:pt x="107" y="36"/>
                </a:cubicBezTo>
                <a:cubicBezTo>
                  <a:pt x="107" y="36"/>
                  <a:pt x="107" y="36"/>
                  <a:pt x="107" y="36"/>
                </a:cubicBezTo>
                <a:cubicBezTo>
                  <a:pt x="107" y="36"/>
                  <a:pt x="107" y="36"/>
                  <a:pt x="107" y="36"/>
                </a:cubicBezTo>
                <a:cubicBezTo>
                  <a:pt x="107" y="34"/>
                  <a:pt x="106" y="33"/>
                  <a:pt x="105" y="32"/>
                </a:cubicBezTo>
                <a:cubicBezTo>
                  <a:pt x="104" y="31"/>
                  <a:pt x="103" y="30"/>
                  <a:pt x="101" y="29"/>
                </a:cubicBezTo>
                <a:cubicBezTo>
                  <a:pt x="100" y="29"/>
                  <a:pt x="99" y="29"/>
                  <a:pt x="98" y="28"/>
                </a:cubicBezTo>
                <a:cubicBezTo>
                  <a:pt x="97" y="28"/>
                  <a:pt x="96" y="28"/>
                  <a:pt x="95" y="28"/>
                </a:cubicBezTo>
                <a:cubicBezTo>
                  <a:pt x="95" y="28"/>
                  <a:pt x="94" y="27"/>
                  <a:pt x="93" y="27"/>
                </a:cubicBezTo>
                <a:cubicBezTo>
                  <a:pt x="93" y="27"/>
                  <a:pt x="93" y="27"/>
                  <a:pt x="93" y="27"/>
                </a:cubicBezTo>
                <a:cubicBezTo>
                  <a:pt x="93" y="27"/>
                  <a:pt x="93" y="27"/>
                  <a:pt x="93" y="27"/>
                </a:cubicBezTo>
                <a:cubicBezTo>
                  <a:pt x="93" y="27"/>
                  <a:pt x="93" y="27"/>
                  <a:pt x="93" y="27"/>
                </a:cubicBezTo>
                <a:cubicBezTo>
                  <a:pt x="92" y="27"/>
                  <a:pt x="92" y="27"/>
                  <a:pt x="92" y="26"/>
                </a:cubicBezTo>
                <a:cubicBezTo>
                  <a:pt x="92" y="26"/>
                  <a:pt x="92" y="26"/>
                  <a:pt x="92" y="26"/>
                </a:cubicBezTo>
                <a:cubicBezTo>
                  <a:pt x="92" y="26"/>
                  <a:pt x="92" y="26"/>
                  <a:pt x="92" y="26"/>
                </a:cubicBezTo>
                <a:cubicBezTo>
                  <a:pt x="92" y="26"/>
                  <a:pt x="92" y="26"/>
                  <a:pt x="92" y="26"/>
                </a:cubicBezTo>
                <a:cubicBezTo>
                  <a:pt x="92" y="26"/>
                  <a:pt x="92" y="26"/>
                  <a:pt x="92" y="26"/>
                </a:cubicBezTo>
                <a:cubicBezTo>
                  <a:pt x="92" y="26"/>
                  <a:pt x="92" y="26"/>
                  <a:pt x="92" y="26"/>
                </a:cubicBezTo>
                <a:cubicBezTo>
                  <a:pt x="92" y="25"/>
                  <a:pt x="92" y="25"/>
                  <a:pt x="92" y="25"/>
                </a:cubicBezTo>
                <a:cubicBezTo>
                  <a:pt x="92" y="25"/>
                  <a:pt x="92" y="24"/>
                  <a:pt x="92" y="24"/>
                </a:cubicBezTo>
                <a:cubicBezTo>
                  <a:pt x="93" y="24"/>
                  <a:pt x="93" y="23"/>
                  <a:pt x="93" y="23"/>
                </a:cubicBezTo>
                <a:cubicBezTo>
                  <a:pt x="94" y="23"/>
                  <a:pt x="94" y="23"/>
                  <a:pt x="95" y="23"/>
                </a:cubicBezTo>
                <a:cubicBezTo>
                  <a:pt x="95" y="23"/>
                  <a:pt x="96" y="23"/>
                  <a:pt x="97" y="23"/>
                </a:cubicBezTo>
                <a:cubicBezTo>
                  <a:pt x="97" y="23"/>
                  <a:pt x="97" y="23"/>
                  <a:pt x="98" y="23"/>
                </a:cubicBezTo>
                <a:cubicBezTo>
                  <a:pt x="98" y="23"/>
                  <a:pt x="98" y="23"/>
                  <a:pt x="98" y="23"/>
                </a:cubicBezTo>
                <a:cubicBezTo>
                  <a:pt x="98" y="23"/>
                  <a:pt x="98" y="23"/>
                  <a:pt x="99" y="23"/>
                </a:cubicBezTo>
                <a:cubicBezTo>
                  <a:pt x="99" y="23"/>
                  <a:pt x="99" y="23"/>
                  <a:pt x="99" y="23"/>
                </a:cubicBezTo>
                <a:cubicBezTo>
                  <a:pt x="99" y="23"/>
                  <a:pt x="100" y="23"/>
                  <a:pt x="100" y="23"/>
                </a:cubicBezTo>
                <a:cubicBezTo>
                  <a:pt x="100" y="23"/>
                  <a:pt x="100" y="23"/>
                  <a:pt x="100" y="23"/>
                </a:cubicBezTo>
                <a:cubicBezTo>
                  <a:pt x="101" y="23"/>
                  <a:pt x="101" y="23"/>
                  <a:pt x="101" y="23"/>
                </a:cubicBezTo>
                <a:cubicBezTo>
                  <a:pt x="103" y="24"/>
                  <a:pt x="104" y="25"/>
                  <a:pt x="105" y="25"/>
                </a:cubicBezTo>
                <a:cubicBezTo>
                  <a:pt x="106" y="25"/>
                  <a:pt x="106" y="25"/>
                  <a:pt x="106" y="25"/>
                </a:cubicBezTo>
                <a:cubicBezTo>
                  <a:pt x="106" y="21"/>
                  <a:pt x="106" y="21"/>
                  <a:pt x="106" y="21"/>
                </a:cubicBezTo>
                <a:cubicBezTo>
                  <a:pt x="106" y="20"/>
                  <a:pt x="106" y="20"/>
                  <a:pt x="106" y="20"/>
                </a:cubicBezTo>
                <a:cubicBezTo>
                  <a:pt x="106" y="20"/>
                  <a:pt x="106" y="20"/>
                  <a:pt x="106" y="20"/>
                </a:cubicBezTo>
                <a:cubicBezTo>
                  <a:pt x="104" y="19"/>
                  <a:pt x="103" y="19"/>
                  <a:pt x="102" y="18"/>
                </a:cubicBezTo>
                <a:cubicBezTo>
                  <a:pt x="102" y="15"/>
                  <a:pt x="102" y="15"/>
                  <a:pt x="102" y="15"/>
                </a:cubicBezTo>
                <a:cubicBezTo>
                  <a:pt x="102" y="15"/>
                  <a:pt x="102" y="15"/>
                  <a:pt x="102" y="15"/>
                </a:cubicBezTo>
                <a:cubicBezTo>
                  <a:pt x="96" y="15"/>
                  <a:pt x="96" y="15"/>
                  <a:pt x="96" y="15"/>
                </a:cubicBezTo>
                <a:cubicBezTo>
                  <a:pt x="96" y="15"/>
                  <a:pt x="96" y="15"/>
                  <a:pt x="96" y="15"/>
                </a:cubicBezTo>
                <a:cubicBezTo>
                  <a:pt x="96" y="18"/>
                  <a:pt x="96" y="18"/>
                  <a:pt x="96" y="18"/>
                </a:cubicBezTo>
                <a:cubicBezTo>
                  <a:pt x="96" y="18"/>
                  <a:pt x="96" y="18"/>
                  <a:pt x="96" y="18"/>
                </a:cubicBezTo>
                <a:cubicBezTo>
                  <a:pt x="96" y="18"/>
                  <a:pt x="95" y="18"/>
                  <a:pt x="94" y="18"/>
                </a:cubicBezTo>
                <a:cubicBezTo>
                  <a:pt x="94" y="15"/>
                  <a:pt x="94" y="15"/>
                  <a:pt x="94" y="15"/>
                </a:cubicBezTo>
                <a:cubicBezTo>
                  <a:pt x="94" y="15"/>
                  <a:pt x="94" y="15"/>
                  <a:pt x="94" y="15"/>
                </a:cubicBezTo>
                <a:cubicBezTo>
                  <a:pt x="89" y="15"/>
                  <a:pt x="89" y="15"/>
                  <a:pt x="89" y="15"/>
                </a:cubicBezTo>
                <a:cubicBezTo>
                  <a:pt x="89" y="15"/>
                  <a:pt x="89" y="15"/>
                  <a:pt x="89" y="15"/>
                </a:cubicBezTo>
                <a:cubicBezTo>
                  <a:pt x="89" y="20"/>
                  <a:pt x="89" y="20"/>
                  <a:pt x="89" y="20"/>
                </a:cubicBezTo>
                <a:cubicBezTo>
                  <a:pt x="88" y="20"/>
                  <a:pt x="88" y="20"/>
                  <a:pt x="88" y="20"/>
                </a:cubicBezTo>
                <a:cubicBezTo>
                  <a:pt x="86" y="22"/>
                  <a:pt x="85" y="24"/>
                  <a:pt x="85" y="26"/>
                </a:cubicBezTo>
                <a:cubicBezTo>
                  <a:pt x="85" y="26"/>
                  <a:pt x="85" y="26"/>
                  <a:pt x="85" y="26"/>
                </a:cubicBezTo>
                <a:cubicBezTo>
                  <a:pt x="85" y="26"/>
                  <a:pt x="85" y="26"/>
                  <a:pt x="85" y="26"/>
                </a:cubicBezTo>
                <a:cubicBezTo>
                  <a:pt x="85" y="28"/>
                  <a:pt x="85" y="29"/>
                  <a:pt x="86" y="30"/>
                </a:cubicBezTo>
                <a:cubicBezTo>
                  <a:pt x="86" y="31"/>
                  <a:pt x="86" y="31"/>
                  <a:pt x="86" y="31"/>
                </a:cubicBezTo>
                <a:cubicBezTo>
                  <a:pt x="87" y="31"/>
                  <a:pt x="87" y="31"/>
                  <a:pt x="87" y="31"/>
                </a:cubicBezTo>
                <a:cubicBezTo>
                  <a:pt x="87" y="31"/>
                  <a:pt x="87" y="31"/>
                  <a:pt x="87" y="31"/>
                </a:cubicBezTo>
                <a:cubicBezTo>
                  <a:pt x="87" y="31"/>
                  <a:pt x="87" y="31"/>
                  <a:pt x="87" y="31"/>
                </a:cubicBezTo>
                <a:cubicBezTo>
                  <a:pt x="87" y="32"/>
                  <a:pt x="87" y="32"/>
                  <a:pt x="87" y="32"/>
                </a:cubicBezTo>
                <a:cubicBezTo>
                  <a:pt x="87" y="32"/>
                  <a:pt x="88" y="32"/>
                  <a:pt x="88" y="32"/>
                </a:cubicBezTo>
                <a:cubicBezTo>
                  <a:pt x="88" y="32"/>
                  <a:pt x="88" y="32"/>
                  <a:pt x="88" y="32"/>
                </a:cubicBezTo>
                <a:cubicBezTo>
                  <a:pt x="88" y="32"/>
                  <a:pt x="88" y="32"/>
                  <a:pt x="88" y="32"/>
                </a:cubicBezTo>
                <a:cubicBezTo>
                  <a:pt x="89" y="33"/>
                  <a:pt x="90" y="33"/>
                  <a:pt x="91" y="33"/>
                </a:cubicBezTo>
                <a:cubicBezTo>
                  <a:pt x="92" y="34"/>
                  <a:pt x="93" y="34"/>
                  <a:pt x="94" y="34"/>
                </a:cubicBezTo>
                <a:cubicBezTo>
                  <a:pt x="95" y="34"/>
                  <a:pt x="96" y="35"/>
                  <a:pt x="97" y="35"/>
                </a:cubicBezTo>
                <a:cubicBezTo>
                  <a:pt x="97" y="35"/>
                  <a:pt x="98" y="35"/>
                  <a:pt x="99" y="36"/>
                </a:cubicBezTo>
                <a:cubicBezTo>
                  <a:pt x="99" y="36"/>
                  <a:pt x="100" y="37"/>
                  <a:pt x="100" y="37"/>
                </a:cubicBezTo>
                <a:cubicBezTo>
                  <a:pt x="100" y="37"/>
                  <a:pt x="100" y="38"/>
                  <a:pt x="99" y="38"/>
                </a:cubicBezTo>
                <a:cubicBezTo>
                  <a:pt x="99" y="38"/>
                  <a:pt x="99" y="38"/>
                  <a:pt x="99" y="38"/>
                </a:cubicBezTo>
                <a:cubicBezTo>
                  <a:pt x="99" y="38"/>
                  <a:pt x="99" y="38"/>
                  <a:pt x="99" y="38"/>
                </a:cubicBezTo>
                <a:cubicBezTo>
                  <a:pt x="99" y="38"/>
                  <a:pt x="99" y="38"/>
                  <a:pt x="99" y="38"/>
                </a:cubicBezTo>
                <a:cubicBezTo>
                  <a:pt x="99" y="38"/>
                  <a:pt x="99" y="38"/>
                  <a:pt x="99" y="38"/>
                </a:cubicBezTo>
                <a:cubicBezTo>
                  <a:pt x="99" y="38"/>
                  <a:pt x="99" y="38"/>
                  <a:pt x="99" y="38"/>
                </a:cubicBezTo>
                <a:cubicBezTo>
                  <a:pt x="99" y="39"/>
                  <a:pt x="99" y="39"/>
                  <a:pt x="99" y="39"/>
                </a:cubicBezTo>
                <a:cubicBezTo>
                  <a:pt x="99" y="39"/>
                  <a:pt x="98" y="39"/>
                  <a:pt x="98" y="40"/>
                </a:cubicBezTo>
                <a:cubicBezTo>
                  <a:pt x="97" y="40"/>
                  <a:pt x="97" y="40"/>
                  <a:pt x="96" y="40"/>
                </a:cubicBezTo>
                <a:cubicBezTo>
                  <a:pt x="96" y="40"/>
                  <a:pt x="95" y="40"/>
                  <a:pt x="95" y="40"/>
                </a:cubicBezTo>
                <a:cubicBezTo>
                  <a:pt x="93" y="40"/>
                  <a:pt x="91" y="40"/>
                  <a:pt x="90" y="39"/>
                </a:cubicBezTo>
                <a:cubicBezTo>
                  <a:pt x="88" y="39"/>
                  <a:pt x="87" y="38"/>
                  <a:pt x="85" y="37"/>
                </a:cubicBezTo>
                <a:cubicBezTo>
                  <a:pt x="85" y="37"/>
                  <a:pt x="85" y="37"/>
                  <a:pt x="85" y="37"/>
                </a:cubicBezTo>
                <a:cubicBezTo>
                  <a:pt x="85" y="37"/>
                  <a:pt x="85" y="37"/>
                  <a:pt x="85" y="37"/>
                </a:cubicBezTo>
                <a:lnTo>
                  <a:pt x="85" y="43"/>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0" name="Freeform 180"/>
          <p:cNvSpPr>
            <a:spLocks noEditPoints="1"/>
          </p:cNvSpPr>
          <p:nvPr/>
        </p:nvSpPr>
        <p:spPr bwMode="auto">
          <a:xfrm>
            <a:off x="3990850" y="4399280"/>
            <a:ext cx="465137" cy="354013"/>
          </a:xfrm>
          <a:custGeom>
            <a:avLst/>
            <a:gdLst>
              <a:gd name="T0" fmla="*/ 119 w 147"/>
              <a:gd name="T1" fmla="*/ 70 h 112"/>
              <a:gd name="T2" fmla="*/ 132 w 147"/>
              <a:gd name="T3" fmla="*/ 70 h 112"/>
              <a:gd name="T4" fmla="*/ 147 w 147"/>
              <a:gd name="T5" fmla="*/ 81 h 112"/>
              <a:gd name="T6" fmla="*/ 134 w 147"/>
              <a:gd name="T7" fmla="*/ 102 h 112"/>
              <a:gd name="T8" fmla="*/ 121 w 147"/>
              <a:gd name="T9" fmla="*/ 112 h 112"/>
              <a:gd name="T10" fmla="*/ 38 w 147"/>
              <a:gd name="T11" fmla="*/ 110 h 112"/>
              <a:gd name="T12" fmla="*/ 33 w 147"/>
              <a:gd name="T13" fmla="*/ 92 h 112"/>
              <a:gd name="T14" fmla="*/ 0 w 147"/>
              <a:gd name="T15" fmla="*/ 69 h 112"/>
              <a:gd name="T16" fmla="*/ 23 w 147"/>
              <a:gd name="T17" fmla="*/ 0 h 112"/>
              <a:gd name="T18" fmla="*/ 111 w 147"/>
              <a:gd name="T19" fmla="*/ 23 h 112"/>
              <a:gd name="T20" fmla="*/ 111 w 147"/>
              <a:gd name="T21" fmla="*/ 69 h 112"/>
              <a:gd name="T22" fmla="*/ 37 w 147"/>
              <a:gd name="T23" fmla="*/ 92 h 112"/>
              <a:gd name="T24" fmla="*/ 40 w 147"/>
              <a:gd name="T25" fmla="*/ 107 h 112"/>
              <a:gd name="T26" fmla="*/ 121 w 147"/>
              <a:gd name="T27" fmla="*/ 108 h 112"/>
              <a:gd name="T28" fmla="*/ 129 w 147"/>
              <a:gd name="T29" fmla="*/ 104 h 112"/>
              <a:gd name="T30" fmla="*/ 119 w 147"/>
              <a:gd name="T31" fmla="*/ 81 h 112"/>
              <a:gd name="T32" fmla="*/ 147 w 147"/>
              <a:gd name="T33" fmla="*/ 72 h 112"/>
              <a:gd name="T34" fmla="*/ 103 w 147"/>
              <a:gd name="T35" fmla="*/ 69 h 112"/>
              <a:gd name="T36" fmla="*/ 88 w 147"/>
              <a:gd name="T37" fmla="*/ 8 h 112"/>
              <a:gd name="T38" fmla="*/ 7 w 147"/>
              <a:gd name="T39" fmla="*/ 23 h 112"/>
              <a:gd name="T40" fmla="*/ 23 w 147"/>
              <a:gd name="T41" fmla="*/ 84 h 112"/>
              <a:gd name="T42" fmla="*/ 134 w 147"/>
              <a:gd name="T43" fmla="*/ 57 h 112"/>
              <a:gd name="T44" fmla="*/ 147 w 147"/>
              <a:gd name="T45" fmla="*/ 70 h 112"/>
              <a:gd name="T46" fmla="*/ 36 w 147"/>
              <a:gd name="T47" fmla="*/ 36 h 112"/>
              <a:gd name="T48" fmla="*/ 47 w 147"/>
              <a:gd name="T49" fmla="*/ 31 h 112"/>
              <a:gd name="T50" fmla="*/ 51 w 147"/>
              <a:gd name="T51" fmla="*/ 35 h 112"/>
              <a:gd name="T52" fmla="*/ 63 w 147"/>
              <a:gd name="T53" fmla="*/ 30 h 112"/>
              <a:gd name="T54" fmla="*/ 65 w 147"/>
              <a:gd name="T55" fmla="*/ 31 h 112"/>
              <a:gd name="T56" fmla="*/ 68 w 147"/>
              <a:gd name="T57" fmla="*/ 24 h 112"/>
              <a:gd name="T58" fmla="*/ 60 w 147"/>
              <a:gd name="T59" fmla="*/ 24 h 112"/>
              <a:gd name="T60" fmla="*/ 60 w 147"/>
              <a:gd name="T61" fmla="*/ 27 h 112"/>
              <a:gd name="T62" fmla="*/ 50 w 147"/>
              <a:gd name="T63" fmla="*/ 31 h 112"/>
              <a:gd name="T64" fmla="*/ 46 w 147"/>
              <a:gd name="T65" fmla="*/ 27 h 112"/>
              <a:gd name="T66" fmla="*/ 34 w 147"/>
              <a:gd name="T67" fmla="*/ 36 h 112"/>
              <a:gd name="T68" fmla="*/ 40 w 147"/>
              <a:gd name="T69" fmla="*/ 44 h 112"/>
              <a:gd name="T70" fmla="*/ 34 w 147"/>
              <a:gd name="T71" fmla="*/ 46 h 112"/>
              <a:gd name="T72" fmla="*/ 36 w 147"/>
              <a:gd name="T73" fmla="*/ 65 h 112"/>
              <a:gd name="T74" fmla="*/ 42 w 147"/>
              <a:gd name="T75" fmla="*/ 63 h 112"/>
              <a:gd name="T76" fmla="*/ 40 w 147"/>
              <a:gd name="T77" fmla="*/ 44 h 112"/>
              <a:gd name="T78" fmla="*/ 47 w 147"/>
              <a:gd name="T79" fmla="*/ 40 h 112"/>
              <a:gd name="T80" fmla="*/ 45 w 147"/>
              <a:gd name="T81" fmla="*/ 63 h 112"/>
              <a:gd name="T82" fmla="*/ 51 w 147"/>
              <a:gd name="T83" fmla="*/ 65 h 112"/>
              <a:gd name="T84" fmla="*/ 53 w 147"/>
              <a:gd name="T85" fmla="*/ 42 h 112"/>
              <a:gd name="T86" fmla="*/ 63 w 147"/>
              <a:gd name="T87" fmla="*/ 35 h 112"/>
              <a:gd name="T88" fmla="*/ 57 w 147"/>
              <a:gd name="T89" fmla="*/ 37 h 112"/>
              <a:gd name="T90" fmla="*/ 59 w 147"/>
              <a:gd name="T91" fmla="*/ 65 h 112"/>
              <a:gd name="T92" fmla="*/ 65 w 147"/>
              <a:gd name="T93" fmla="*/ 63 h 112"/>
              <a:gd name="T94" fmla="*/ 63 w 147"/>
              <a:gd name="T95" fmla="*/ 35 h 112"/>
              <a:gd name="T96" fmla="*/ 71 w 147"/>
              <a:gd name="T97" fmla="*/ 28 h 112"/>
              <a:gd name="T98" fmla="*/ 69 w 147"/>
              <a:gd name="T99" fmla="*/ 63 h 112"/>
              <a:gd name="T100" fmla="*/ 75 w 147"/>
              <a:gd name="T101" fmla="*/ 65 h 112"/>
              <a:gd name="T102" fmla="*/ 77 w 147"/>
              <a:gd name="T103" fmla="*/ 3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 h="112">
                <a:moveTo>
                  <a:pt x="132" y="70"/>
                </a:moveTo>
                <a:cubicBezTo>
                  <a:pt x="119" y="70"/>
                  <a:pt x="119" y="70"/>
                  <a:pt x="119" y="70"/>
                </a:cubicBezTo>
                <a:cubicBezTo>
                  <a:pt x="120" y="63"/>
                  <a:pt x="125" y="58"/>
                  <a:pt x="132" y="57"/>
                </a:cubicBezTo>
                <a:lnTo>
                  <a:pt x="132" y="70"/>
                </a:lnTo>
                <a:close/>
                <a:moveTo>
                  <a:pt x="147" y="72"/>
                </a:moveTo>
                <a:cubicBezTo>
                  <a:pt x="147" y="81"/>
                  <a:pt x="147" y="81"/>
                  <a:pt x="147" y="81"/>
                </a:cubicBezTo>
                <a:cubicBezTo>
                  <a:pt x="147" y="88"/>
                  <a:pt x="141" y="94"/>
                  <a:pt x="134" y="94"/>
                </a:cubicBezTo>
                <a:cubicBezTo>
                  <a:pt x="134" y="97"/>
                  <a:pt x="134" y="99"/>
                  <a:pt x="134" y="102"/>
                </a:cubicBezTo>
                <a:cubicBezTo>
                  <a:pt x="133" y="105"/>
                  <a:pt x="132" y="108"/>
                  <a:pt x="129" y="110"/>
                </a:cubicBezTo>
                <a:cubicBezTo>
                  <a:pt x="127" y="111"/>
                  <a:pt x="124" y="112"/>
                  <a:pt x="121" y="112"/>
                </a:cubicBezTo>
                <a:cubicBezTo>
                  <a:pt x="46" y="112"/>
                  <a:pt x="46" y="112"/>
                  <a:pt x="46" y="112"/>
                </a:cubicBezTo>
                <a:cubicBezTo>
                  <a:pt x="43" y="112"/>
                  <a:pt x="40" y="111"/>
                  <a:pt x="38" y="110"/>
                </a:cubicBezTo>
                <a:cubicBezTo>
                  <a:pt x="36" y="109"/>
                  <a:pt x="35" y="107"/>
                  <a:pt x="34" y="105"/>
                </a:cubicBezTo>
                <a:cubicBezTo>
                  <a:pt x="33" y="101"/>
                  <a:pt x="33" y="97"/>
                  <a:pt x="33" y="92"/>
                </a:cubicBezTo>
                <a:cubicBezTo>
                  <a:pt x="23" y="92"/>
                  <a:pt x="23" y="92"/>
                  <a:pt x="23" y="92"/>
                </a:cubicBezTo>
                <a:cubicBezTo>
                  <a:pt x="10" y="92"/>
                  <a:pt x="0" y="82"/>
                  <a:pt x="0" y="69"/>
                </a:cubicBezTo>
                <a:cubicBezTo>
                  <a:pt x="0" y="23"/>
                  <a:pt x="0" y="23"/>
                  <a:pt x="0" y="23"/>
                </a:cubicBezTo>
                <a:cubicBezTo>
                  <a:pt x="0" y="10"/>
                  <a:pt x="10" y="0"/>
                  <a:pt x="23" y="0"/>
                </a:cubicBezTo>
                <a:cubicBezTo>
                  <a:pt x="88" y="0"/>
                  <a:pt x="88" y="0"/>
                  <a:pt x="88" y="0"/>
                </a:cubicBezTo>
                <a:cubicBezTo>
                  <a:pt x="101" y="0"/>
                  <a:pt x="111" y="10"/>
                  <a:pt x="111" y="23"/>
                </a:cubicBezTo>
                <a:cubicBezTo>
                  <a:pt x="111" y="69"/>
                  <a:pt x="111" y="69"/>
                  <a:pt x="111" y="69"/>
                </a:cubicBezTo>
                <a:cubicBezTo>
                  <a:pt x="111" y="69"/>
                  <a:pt x="111" y="69"/>
                  <a:pt x="111" y="69"/>
                </a:cubicBezTo>
                <a:cubicBezTo>
                  <a:pt x="111" y="82"/>
                  <a:pt x="101" y="92"/>
                  <a:pt x="88" y="92"/>
                </a:cubicBezTo>
                <a:cubicBezTo>
                  <a:pt x="37" y="92"/>
                  <a:pt x="37" y="92"/>
                  <a:pt x="37" y="92"/>
                </a:cubicBezTo>
                <a:cubicBezTo>
                  <a:pt x="37" y="95"/>
                  <a:pt x="37" y="98"/>
                  <a:pt x="37" y="101"/>
                </a:cubicBezTo>
                <a:cubicBezTo>
                  <a:pt x="38" y="104"/>
                  <a:pt x="39" y="106"/>
                  <a:pt x="40" y="107"/>
                </a:cubicBezTo>
                <a:cubicBezTo>
                  <a:pt x="41" y="108"/>
                  <a:pt x="43" y="108"/>
                  <a:pt x="46" y="108"/>
                </a:cubicBezTo>
                <a:cubicBezTo>
                  <a:pt x="121" y="108"/>
                  <a:pt x="121" y="108"/>
                  <a:pt x="121" y="108"/>
                </a:cubicBezTo>
                <a:cubicBezTo>
                  <a:pt x="124" y="108"/>
                  <a:pt x="126" y="108"/>
                  <a:pt x="127" y="107"/>
                </a:cubicBezTo>
                <a:cubicBezTo>
                  <a:pt x="128" y="106"/>
                  <a:pt x="129" y="105"/>
                  <a:pt x="129" y="104"/>
                </a:cubicBezTo>
                <a:cubicBezTo>
                  <a:pt x="130" y="101"/>
                  <a:pt x="130" y="98"/>
                  <a:pt x="130" y="94"/>
                </a:cubicBezTo>
                <a:cubicBezTo>
                  <a:pt x="124" y="93"/>
                  <a:pt x="119" y="87"/>
                  <a:pt x="119" y="81"/>
                </a:cubicBezTo>
                <a:cubicBezTo>
                  <a:pt x="119" y="72"/>
                  <a:pt x="119" y="72"/>
                  <a:pt x="119" y="72"/>
                </a:cubicBezTo>
                <a:lnTo>
                  <a:pt x="147" y="72"/>
                </a:lnTo>
                <a:close/>
                <a:moveTo>
                  <a:pt x="88" y="84"/>
                </a:moveTo>
                <a:cubicBezTo>
                  <a:pt x="96" y="84"/>
                  <a:pt x="103" y="77"/>
                  <a:pt x="103" y="69"/>
                </a:cubicBezTo>
                <a:cubicBezTo>
                  <a:pt x="103" y="23"/>
                  <a:pt x="103" y="23"/>
                  <a:pt x="103" y="23"/>
                </a:cubicBezTo>
                <a:cubicBezTo>
                  <a:pt x="103" y="15"/>
                  <a:pt x="96" y="8"/>
                  <a:pt x="88" y="8"/>
                </a:cubicBezTo>
                <a:cubicBezTo>
                  <a:pt x="23" y="8"/>
                  <a:pt x="23" y="8"/>
                  <a:pt x="23" y="8"/>
                </a:cubicBezTo>
                <a:cubicBezTo>
                  <a:pt x="14" y="8"/>
                  <a:pt x="7" y="15"/>
                  <a:pt x="7" y="23"/>
                </a:cubicBezTo>
                <a:cubicBezTo>
                  <a:pt x="7" y="69"/>
                  <a:pt x="7" y="69"/>
                  <a:pt x="7" y="69"/>
                </a:cubicBezTo>
                <a:cubicBezTo>
                  <a:pt x="7" y="77"/>
                  <a:pt x="14" y="84"/>
                  <a:pt x="23" y="84"/>
                </a:cubicBezTo>
                <a:lnTo>
                  <a:pt x="88" y="84"/>
                </a:lnTo>
                <a:close/>
                <a:moveTo>
                  <a:pt x="134" y="57"/>
                </a:moveTo>
                <a:cubicBezTo>
                  <a:pt x="134" y="70"/>
                  <a:pt x="134" y="70"/>
                  <a:pt x="134" y="70"/>
                </a:cubicBezTo>
                <a:cubicBezTo>
                  <a:pt x="147" y="70"/>
                  <a:pt x="147" y="70"/>
                  <a:pt x="147" y="70"/>
                </a:cubicBezTo>
                <a:cubicBezTo>
                  <a:pt x="146" y="63"/>
                  <a:pt x="141" y="58"/>
                  <a:pt x="134" y="57"/>
                </a:cubicBezTo>
                <a:close/>
                <a:moveTo>
                  <a:pt x="36" y="36"/>
                </a:moveTo>
                <a:cubicBezTo>
                  <a:pt x="45" y="31"/>
                  <a:pt x="45" y="31"/>
                  <a:pt x="45" y="31"/>
                </a:cubicBezTo>
                <a:cubicBezTo>
                  <a:pt x="46" y="30"/>
                  <a:pt x="47" y="31"/>
                  <a:pt x="47" y="31"/>
                </a:cubicBezTo>
                <a:cubicBezTo>
                  <a:pt x="49" y="35"/>
                  <a:pt x="49" y="35"/>
                  <a:pt x="49" y="35"/>
                </a:cubicBezTo>
                <a:cubicBezTo>
                  <a:pt x="50" y="35"/>
                  <a:pt x="51" y="35"/>
                  <a:pt x="51" y="35"/>
                </a:cubicBezTo>
                <a:cubicBezTo>
                  <a:pt x="61" y="30"/>
                  <a:pt x="61" y="30"/>
                  <a:pt x="61" y="30"/>
                </a:cubicBezTo>
                <a:cubicBezTo>
                  <a:pt x="62" y="29"/>
                  <a:pt x="63" y="29"/>
                  <a:pt x="63" y="30"/>
                </a:cubicBezTo>
                <a:cubicBezTo>
                  <a:pt x="64" y="31"/>
                  <a:pt x="64" y="31"/>
                  <a:pt x="64" y="31"/>
                </a:cubicBezTo>
                <a:cubicBezTo>
                  <a:pt x="64" y="32"/>
                  <a:pt x="65" y="32"/>
                  <a:pt x="65" y="31"/>
                </a:cubicBezTo>
                <a:cubicBezTo>
                  <a:pt x="69" y="25"/>
                  <a:pt x="69" y="25"/>
                  <a:pt x="69" y="25"/>
                </a:cubicBezTo>
                <a:cubicBezTo>
                  <a:pt x="69" y="24"/>
                  <a:pt x="69" y="24"/>
                  <a:pt x="68" y="24"/>
                </a:cubicBezTo>
                <a:cubicBezTo>
                  <a:pt x="61" y="23"/>
                  <a:pt x="61" y="23"/>
                  <a:pt x="61" y="23"/>
                </a:cubicBezTo>
                <a:cubicBezTo>
                  <a:pt x="60" y="23"/>
                  <a:pt x="60" y="23"/>
                  <a:pt x="60" y="24"/>
                </a:cubicBezTo>
                <a:cubicBezTo>
                  <a:pt x="61" y="25"/>
                  <a:pt x="61" y="25"/>
                  <a:pt x="61" y="25"/>
                </a:cubicBezTo>
                <a:cubicBezTo>
                  <a:pt x="61" y="26"/>
                  <a:pt x="61" y="27"/>
                  <a:pt x="60" y="27"/>
                </a:cubicBezTo>
                <a:cubicBezTo>
                  <a:pt x="52" y="31"/>
                  <a:pt x="52" y="31"/>
                  <a:pt x="52" y="31"/>
                </a:cubicBezTo>
                <a:cubicBezTo>
                  <a:pt x="52" y="32"/>
                  <a:pt x="51" y="31"/>
                  <a:pt x="50" y="31"/>
                </a:cubicBezTo>
                <a:cubicBezTo>
                  <a:pt x="48" y="27"/>
                  <a:pt x="48" y="27"/>
                  <a:pt x="48" y="27"/>
                </a:cubicBezTo>
                <a:cubicBezTo>
                  <a:pt x="48" y="27"/>
                  <a:pt x="47" y="27"/>
                  <a:pt x="46" y="27"/>
                </a:cubicBezTo>
                <a:cubicBezTo>
                  <a:pt x="35" y="34"/>
                  <a:pt x="35" y="34"/>
                  <a:pt x="35" y="34"/>
                </a:cubicBezTo>
                <a:cubicBezTo>
                  <a:pt x="34" y="34"/>
                  <a:pt x="34" y="35"/>
                  <a:pt x="34" y="36"/>
                </a:cubicBezTo>
                <a:cubicBezTo>
                  <a:pt x="35" y="36"/>
                  <a:pt x="36" y="37"/>
                  <a:pt x="36" y="36"/>
                </a:cubicBezTo>
                <a:close/>
                <a:moveTo>
                  <a:pt x="40" y="44"/>
                </a:moveTo>
                <a:cubicBezTo>
                  <a:pt x="36" y="44"/>
                  <a:pt x="36" y="44"/>
                  <a:pt x="36" y="44"/>
                </a:cubicBezTo>
                <a:cubicBezTo>
                  <a:pt x="34" y="44"/>
                  <a:pt x="34" y="45"/>
                  <a:pt x="34" y="46"/>
                </a:cubicBezTo>
                <a:cubicBezTo>
                  <a:pt x="34" y="63"/>
                  <a:pt x="34" y="63"/>
                  <a:pt x="34" y="63"/>
                </a:cubicBezTo>
                <a:cubicBezTo>
                  <a:pt x="34" y="64"/>
                  <a:pt x="34" y="65"/>
                  <a:pt x="36" y="65"/>
                </a:cubicBezTo>
                <a:cubicBezTo>
                  <a:pt x="40" y="65"/>
                  <a:pt x="40" y="65"/>
                  <a:pt x="40" y="65"/>
                </a:cubicBezTo>
                <a:cubicBezTo>
                  <a:pt x="41" y="65"/>
                  <a:pt x="42" y="64"/>
                  <a:pt x="42" y="63"/>
                </a:cubicBezTo>
                <a:cubicBezTo>
                  <a:pt x="42" y="46"/>
                  <a:pt x="42" y="46"/>
                  <a:pt x="42" y="46"/>
                </a:cubicBezTo>
                <a:cubicBezTo>
                  <a:pt x="42" y="45"/>
                  <a:pt x="41" y="44"/>
                  <a:pt x="40" y="44"/>
                </a:cubicBezTo>
                <a:close/>
                <a:moveTo>
                  <a:pt x="51" y="40"/>
                </a:moveTo>
                <a:cubicBezTo>
                  <a:pt x="47" y="40"/>
                  <a:pt x="47" y="40"/>
                  <a:pt x="47" y="40"/>
                </a:cubicBezTo>
                <a:cubicBezTo>
                  <a:pt x="46" y="40"/>
                  <a:pt x="45" y="41"/>
                  <a:pt x="45" y="42"/>
                </a:cubicBezTo>
                <a:cubicBezTo>
                  <a:pt x="45" y="63"/>
                  <a:pt x="45" y="63"/>
                  <a:pt x="45" y="63"/>
                </a:cubicBezTo>
                <a:cubicBezTo>
                  <a:pt x="45" y="64"/>
                  <a:pt x="46" y="65"/>
                  <a:pt x="47" y="65"/>
                </a:cubicBezTo>
                <a:cubicBezTo>
                  <a:pt x="51" y="65"/>
                  <a:pt x="51" y="65"/>
                  <a:pt x="51" y="65"/>
                </a:cubicBezTo>
                <a:cubicBezTo>
                  <a:pt x="53" y="65"/>
                  <a:pt x="53" y="64"/>
                  <a:pt x="53" y="63"/>
                </a:cubicBezTo>
                <a:cubicBezTo>
                  <a:pt x="53" y="42"/>
                  <a:pt x="53" y="42"/>
                  <a:pt x="53" y="42"/>
                </a:cubicBezTo>
                <a:cubicBezTo>
                  <a:pt x="53" y="41"/>
                  <a:pt x="53" y="40"/>
                  <a:pt x="51" y="40"/>
                </a:cubicBezTo>
                <a:close/>
                <a:moveTo>
                  <a:pt x="63" y="35"/>
                </a:moveTo>
                <a:cubicBezTo>
                  <a:pt x="59" y="35"/>
                  <a:pt x="59" y="35"/>
                  <a:pt x="59" y="35"/>
                </a:cubicBezTo>
                <a:cubicBezTo>
                  <a:pt x="58" y="35"/>
                  <a:pt x="57" y="36"/>
                  <a:pt x="57" y="37"/>
                </a:cubicBezTo>
                <a:cubicBezTo>
                  <a:pt x="57" y="63"/>
                  <a:pt x="57" y="63"/>
                  <a:pt x="57" y="63"/>
                </a:cubicBezTo>
                <a:cubicBezTo>
                  <a:pt x="57" y="64"/>
                  <a:pt x="58" y="65"/>
                  <a:pt x="59" y="65"/>
                </a:cubicBezTo>
                <a:cubicBezTo>
                  <a:pt x="63" y="65"/>
                  <a:pt x="63" y="65"/>
                  <a:pt x="63" y="65"/>
                </a:cubicBezTo>
                <a:cubicBezTo>
                  <a:pt x="64" y="65"/>
                  <a:pt x="65" y="64"/>
                  <a:pt x="65" y="63"/>
                </a:cubicBezTo>
                <a:cubicBezTo>
                  <a:pt x="65" y="37"/>
                  <a:pt x="65" y="37"/>
                  <a:pt x="65" y="37"/>
                </a:cubicBezTo>
                <a:cubicBezTo>
                  <a:pt x="65" y="36"/>
                  <a:pt x="64" y="35"/>
                  <a:pt x="63" y="35"/>
                </a:cubicBezTo>
                <a:close/>
                <a:moveTo>
                  <a:pt x="75" y="28"/>
                </a:moveTo>
                <a:cubicBezTo>
                  <a:pt x="71" y="28"/>
                  <a:pt x="71" y="28"/>
                  <a:pt x="71" y="28"/>
                </a:cubicBezTo>
                <a:cubicBezTo>
                  <a:pt x="70" y="28"/>
                  <a:pt x="69" y="29"/>
                  <a:pt x="69" y="30"/>
                </a:cubicBezTo>
                <a:cubicBezTo>
                  <a:pt x="69" y="63"/>
                  <a:pt x="69" y="63"/>
                  <a:pt x="69" y="63"/>
                </a:cubicBezTo>
                <a:cubicBezTo>
                  <a:pt x="69" y="64"/>
                  <a:pt x="70" y="65"/>
                  <a:pt x="71" y="65"/>
                </a:cubicBezTo>
                <a:cubicBezTo>
                  <a:pt x="75" y="65"/>
                  <a:pt x="75" y="65"/>
                  <a:pt x="75" y="65"/>
                </a:cubicBezTo>
                <a:cubicBezTo>
                  <a:pt x="76" y="65"/>
                  <a:pt x="77" y="64"/>
                  <a:pt x="77" y="63"/>
                </a:cubicBezTo>
                <a:cubicBezTo>
                  <a:pt x="77" y="30"/>
                  <a:pt x="77" y="30"/>
                  <a:pt x="77" y="30"/>
                </a:cubicBezTo>
                <a:cubicBezTo>
                  <a:pt x="77" y="29"/>
                  <a:pt x="76" y="28"/>
                  <a:pt x="75" y="2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1" name="Freeform 181"/>
          <p:cNvSpPr>
            <a:spLocks noEditPoints="1"/>
          </p:cNvSpPr>
          <p:nvPr/>
        </p:nvSpPr>
        <p:spPr bwMode="auto">
          <a:xfrm>
            <a:off x="6727700" y="5283518"/>
            <a:ext cx="417512" cy="417513"/>
          </a:xfrm>
          <a:custGeom>
            <a:avLst/>
            <a:gdLst>
              <a:gd name="T0" fmla="*/ 124 w 132"/>
              <a:gd name="T1" fmla="*/ 129 h 132"/>
              <a:gd name="T2" fmla="*/ 59 w 132"/>
              <a:gd name="T3" fmla="*/ 130 h 132"/>
              <a:gd name="T4" fmla="*/ 55 w 132"/>
              <a:gd name="T5" fmla="*/ 132 h 132"/>
              <a:gd name="T6" fmla="*/ 14 w 132"/>
              <a:gd name="T7" fmla="*/ 80 h 132"/>
              <a:gd name="T8" fmla="*/ 2 w 132"/>
              <a:gd name="T9" fmla="*/ 82 h 132"/>
              <a:gd name="T10" fmla="*/ 5 w 132"/>
              <a:gd name="T11" fmla="*/ 52 h 132"/>
              <a:gd name="T12" fmla="*/ 30 w 132"/>
              <a:gd name="T13" fmla="*/ 69 h 132"/>
              <a:gd name="T14" fmla="*/ 55 w 132"/>
              <a:gd name="T15" fmla="*/ 118 h 132"/>
              <a:gd name="T16" fmla="*/ 93 w 132"/>
              <a:gd name="T17" fmla="*/ 77 h 132"/>
              <a:gd name="T18" fmla="*/ 132 w 132"/>
              <a:gd name="T19" fmla="*/ 123 h 132"/>
              <a:gd name="T20" fmla="*/ 37 w 132"/>
              <a:gd name="T21" fmla="*/ 37 h 132"/>
              <a:gd name="T22" fmla="*/ 46 w 132"/>
              <a:gd name="T23" fmla="*/ 7 h 132"/>
              <a:gd name="T24" fmla="*/ 116 w 132"/>
              <a:gd name="T25" fmla="*/ 12 h 132"/>
              <a:gd name="T26" fmla="*/ 123 w 132"/>
              <a:gd name="T27" fmla="*/ 105 h 132"/>
              <a:gd name="T28" fmla="*/ 111 w 132"/>
              <a:gd name="T29" fmla="*/ 0 h 132"/>
              <a:gd name="T30" fmla="*/ 9 w 132"/>
              <a:gd name="T31" fmla="*/ 37 h 132"/>
              <a:gd name="T32" fmla="*/ 16 w 132"/>
              <a:gd name="T33" fmla="*/ 53 h 132"/>
              <a:gd name="T34" fmla="*/ 43 w 132"/>
              <a:gd name="T35" fmla="*/ 125 h 132"/>
              <a:gd name="T36" fmla="*/ 16 w 132"/>
              <a:gd name="T37" fmla="*/ 120 h 132"/>
              <a:gd name="T38" fmla="*/ 13 w 132"/>
              <a:gd name="T39" fmla="*/ 85 h 132"/>
              <a:gd name="T40" fmla="*/ 9 w 132"/>
              <a:gd name="T41" fmla="*/ 88 h 132"/>
              <a:gd name="T42" fmla="*/ 21 w 132"/>
              <a:gd name="T43" fmla="*/ 132 h 132"/>
              <a:gd name="T44" fmla="*/ 48 w 132"/>
              <a:gd name="T45" fmla="*/ 132 h 132"/>
              <a:gd name="T46" fmla="*/ 111 w 132"/>
              <a:gd name="T47" fmla="*/ 125 h 132"/>
              <a:gd name="T48" fmla="*/ 62 w 132"/>
              <a:gd name="T49" fmla="*/ 132 h 132"/>
              <a:gd name="T50" fmla="*/ 119 w 132"/>
              <a:gd name="T51" fmla="*/ 129 h 132"/>
              <a:gd name="T52" fmla="*/ 111 w 132"/>
              <a:gd name="T53" fmla="*/ 125 h 132"/>
              <a:gd name="T54" fmla="*/ 51 w 132"/>
              <a:gd name="T55" fmla="*/ 19 h 132"/>
              <a:gd name="T56" fmla="*/ 102 w 132"/>
              <a:gd name="T57" fmla="*/ 24 h 132"/>
              <a:gd name="T58" fmla="*/ 102 w 132"/>
              <a:gd name="T59" fmla="*/ 19 h 132"/>
              <a:gd name="T60" fmla="*/ 51 w 132"/>
              <a:gd name="T61" fmla="*/ 35 h 132"/>
              <a:gd name="T62" fmla="*/ 102 w 132"/>
              <a:gd name="T63" fmla="*/ 41 h 132"/>
              <a:gd name="T64" fmla="*/ 102 w 132"/>
              <a:gd name="T65" fmla="*/ 35 h 132"/>
              <a:gd name="T66" fmla="*/ 32 w 132"/>
              <a:gd name="T67" fmla="*/ 52 h 132"/>
              <a:gd name="T68" fmla="*/ 32 w 132"/>
              <a:gd name="T69" fmla="*/ 57 h 132"/>
              <a:gd name="T70" fmla="*/ 105 w 132"/>
              <a:gd name="T71" fmla="*/ 55 h 132"/>
              <a:gd name="T72" fmla="*/ 102 w 132"/>
              <a:gd name="T73" fmla="*/ 69 h 132"/>
              <a:gd name="T74" fmla="*/ 32 w 132"/>
              <a:gd name="T75" fmla="*/ 74 h 132"/>
              <a:gd name="T76" fmla="*/ 105 w 132"/>
              <a:gd name="T77" fmla="*/ 7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132">
                <a:moveTo>
                  <a:pt x="132" y="123"/>
                </a:moveTo>
                <a:cubicBezTo>
                  <a:pt x="124" y="129"/>
                  <a:pt x="124" y="129"/>
                  <a:pt x="124" y="129"/>
                </a:cubicBezTo>
                <a:cubicBezTo>
                  <a:pt x="93" y="91"/>
                  <a:pt x="93" y="91"/>
                  <a:pt x="93" y="91"/>
                </a:cubicBezTo>
                <a:cubicBezTo>
                  <a:pt x="59" y="130"/>
                  <a:pt x="59" y="130"/>
                  <a:pt x="59" y="130"/>
                </a:cubicBezTo>
                <a:cubicBezTo>
                  <a:pt x="58" y="131"/>
                  <a:pt x="57" y="132"/>
                  <a:pt x="55" y="132"/>
                </a:cubicBezTo>
                <a:cubicBezTo>
                  <a:pt x="55" y="132"/>
                  <a:pt x="55" y="132"/>
                  <a:pt x="55" y="132"/>
                </a:cubicBezTo>
                <a:cubicBezTo>
                  <a:pt x="53" y="132"/>
                  <a:pt x="52" y="131"/>
                  <a:pt x="51" y="130"/>
                </a:cubicBezTo>
                <a:cubicBezTo>
                  <a:pt x="14" y="80"/>
                  <a:pt x="14" y="80"/>
                  <a:pt x="14" y="80"/>
                </a:cubicBezTo>
                <a:cubicBezTo>
                  <a:pt x="7" y="85"/>
                  <a:pt x="7" y="85"/>
                  <a:pt x="7" y="85"/>
                </a:cubicBezTo>
                <a:cubicBezTo>
                  <a:pt x="5" y="86"/>
                  <a:pt x="2" y="85"/>
                  <a:pt x="2" y="82"/>
                </a:cubicBezTo>
                <a:cubicBezTo>
                  <a:pt x="0" y="55"/>
                  <a:pt x="0" y="55"/>
                  <a:pt x="0" y="55"/>
                </a:cubicBezTo>
                <a:cubicBezTo>
                  <a:pt x="0" y="52"/>
                  <a:pt x="2" y="50"/>
                  <a:pt x="5" y="52"/>
                </a:cubicBezTo>
                <a:cubicBezTo>
                  <a:pt x="29" y="63"/>
                  <a:pt x="29" y="63"/>
                  <a:pt x="29" y="63"/>
                </a:cubicBezTo>
                <a:cubicBezTo>
                  <a:pt x="32" y="65"/>
                  <a:pt x="32" y="68"/>
                  <a:pt x="30" y="69"/>
                </a:cubicBezTo>
                <a:cubicBezTo>
                  <a:pt x="23" y="74"/>
                  <a:pt x="23" y="74"/>
                  <a:pt x="23" y="74"/>
                </a:cubicBezTo>
                <a:cubicBezTo>
                  <a:pt x="55" y="118"/>
                  <a:pt x="55" y="118"/>
                  <a:pt x="55" y="118"/>
                </a:cubicBezTo>
                <a:cubicBezTo>
                  <a:pt x="89" y="79"/>
                  <a:pt x="89" y="79"/>
                  <a:pt x="89" y="79"/>
                </a:cubicBezTo>
                <a:cubicBezTo>
                  <a:pt x="90" y="78"/>
                  <a:pt x="91" y="77"/>
                  <a:pt x="93" y="77"/>
                </a:cubicBezTo>
                <a:cubicBezTo>
                  <a:pt x="95" y="77"/>
                  <a:pt x="96" y="78"/>
                  <a:pt x="97" y="79"/>
                </a:cubicBezTo>
                <a:lnTo>
                  <a:pt x="132" y="123"/>
                </a:lnTo>
                <a:close/>
                <a:moveTo>
                  <a:pt x="16" y="37"/>
                </a:moveTo>
                <a:cubicBezTo>
                  <a:pt x="37" y="37"/>
                  <a:pt x="37" y="37"/>
                  <a:pt x="37" y="37"/>
                </a:cubicBezTo>
                <a:cubicBezTo>
                  <a:pt x="42" y="37"/>
                  <a:pt x="46" y="33"/>
                  <a:pt x="46" y="28"/>
                </a:cubicBezTo>
                <a:cubicBezTo>
                  <a:pt x="46" y="7"/>
                  <a:pt x="46" y="7"/>
                  <a:pt x="46" y="7"/>
                </a:cubicBezTo>
                <a:cubicBezTo>
                  <a:pt x="111" y="7"/>
                  <a:pt x="111" y="7"/>
                  <a:pt x="111" y="7"/>
                </a:cubicBezTo>
                <a:cubicBezTo>
                  <a:pt x="114" y="7"/>
                  <a:pt x="116" y="9"/>
                  <a:pt x="116" y="12"/>
                </a:cubicBezTo>
                <a:cubicBezTo>
                  <a:pt x="116" y="97"/>
                  <a:pt x="116" y="97"/>
                  <a:pt x="116" y="97"/>
                </a:cubicBezTo>
                <a:cubicBezTo>
                  <a:pt x="123" y="105"/>
                  <a:pt x="123" y="105"/>
                  <a:pt x="123" y="105"/>
                </a:cubicBezTo>
                <a:cubicBezTo>
                  <a:pt x="123" y="12"/>
                  <a:pt x="123" y="12"/>
                  <a:pt x="123" y="12"/>
                </a:cubicBezTo>
                <a:cubicBezTo>
                  <a:pt x="123" y="5"/>
                  <a:pt x="117" y="0"/>
                  <a:pt x="111" y="0"/>
                </a:cubicBezTo>
                <a:cubicBezTo>
                  <a:pt x="46" y="0"/>
                  <a:pt x="46" y="0"/>
                  <a:pt x="46" y="0"/>
                </a:cubicBezTo>
                <a:cubicBezTo>
                  <a:pt x="9" y="37"/>
                  <a:pt x="9" y="37"/>
                  <a:pt x="9" y="37"/>
                </a:cubicBezTo>
                <a:cubicBezTo>
                  <a:pt x="9" y="50"/>
                  <a:pt x="9" y="50"/>
                  <a:pt x="9" y="50"/>
                </a:cubicBezTo>
                <a:cubicBezTo>
                  <a:pt x="16" y="53"/>
                  <a:pt x="16" y="53"/>
                  <a:pt x="16" y="53"/>
                </a:cubicBezTo>
                <a:lnTo>
                  <a:pt x="16" y="37"/>
                </a:lnTo>
                <a:close/>
                <a:moveTo>
                  <a:pt x="43" y="125"/>
                </a:moveTo>
                <a:cubicBezTo>
                  <a:pt x="21" y="125"/>
                  <a:pt x="21" y="125"/>
                  <a:pt x="21" y="125"/>
                </a:cubicBezTo>
                <a:cubicBezTo>
                  <a:pt x="18" y="125"/>
                  <a:pt x="16" y="123"/>
                  <a:pt x="16" y="120"/>
                </a:cubicBezTo>
                <a:cubicBezTo>
                  <a:pt x="16" y="89"/>
                  <a:pt x="16" y="89"/>
                  <a:pt x="16" y="89"/>
                </a:cubicBezTo>
                <a:cubicBezTo>
                  <a:pt x="13" y="85"/>
                  <a:pt x="13" y="85"/>
                  <a:pt x="13" y="85"/>
                </a:cubicBezTo>
                <a:cubicBezTo>
                  <a:pt x="9" y="88"/>
                  <a:pt x="9" y="88"/>
                  <a:pt x="9" y="88"/>
                </a:cubicBezTo>
                <a:cubicBezTo>
                  <a:pt x="9" y="88"/>
                  <a:pt x="9" y="88"/>
                  <a:pt x="9" y="88"/>
                </a:cubicBezTo>
                <a:cubicBezTo>
                  <a:pt x="9" y="120"/>
                  <a:pt x="9" y="120"/>
                  <a:pt x="9" y="120"/>
                </a:cubicBezTo>
                <a:cubicBezTo>
                  <a:pt x="9" y="127"/>
                  <a:pt x="14" y="132"/>
                  <a:pt x="21" y="132"/>
                </a:cubicBezTo>
                <a:cubicBezTo>
                  <a:pt x="48" y="132"/>
                  <a:pt x="48" y="132"/>
                  <a:pt x="48" y="132"/>
                </a:cubicBezTo>
                <a:cubicBezTo>
                  <a:pt x="48" y="132"/>
                  <a:pt x="48" y="132"/>
                  <a:pt x="48" y="132"/>
                </a:cubicBezTo>
                <a:lnTo>
                  <a:pt x="43" y="125"/>
                </a:lnTo>
                <a:close/>
                <a:moveTo>
                  <a:pt x="111" y="125"/>
                </a:moveTo>
                <a:cubicBezTo>
                  <a:pt x="68" y="125"/>
                  <a:pt x="68" y="125"/>
                  <a:pt x="68" y="125"/>
                </a:cubicBezTo>
                <a:cubicBezTo>
                  <a:pt x="62" y="132"/>
                  <a:pt x="62" y="132"/>
                  <a:pt x="62" y="132"/>
                </a:cubicBezTo>
                <a:cubicBezTo>
                  <a:pt x="111" y="132"/>
                  <a:pt x="111" y="132"/>
                  <a:pt x="111" y="132"/>
                </a:cubicBezTo>
                <a:cubicBezTo>
                  <a:pt x="114" y="132"/>
                  <a:pt x="117" y="131"/>
                  <a:pt x="119" y="129"/>
                </a:cubicBezTo>
                <a:cubicBezTo>
                  <a:pt x="114" y="124"/>
                  <a:pt x="114" y="124"/>
                  <a:pt x="114" y="124"/>
                </a:cubicBezTo>
                <a:cubicBezTo>
                  <a:pt x="113" y="125"/>
                  <a:pt x="112" y="125"/>
                  <a:pt x="111" y="125"/>
                </a:cubicBezTo>
                <a:close/>
                <a:moveTo>
                  <a:pt x="102" y="19"/>
                </a:moveTo>
                <a:cubicBezTo>
                  <a:pt x="51" y="19"/>
                  <a:pt x="51" y="19"/>
                  <a:pt x="51" y="19"/>
                </a:cubicBezTo>
                <a:cubicBezTo>
                  <a:pt x="51" y="24"/>
                  <a:pt x="51" y="24"/>
                  <a:pt x="51" y="24"/>
                </a:cubicBezTo>
                <a:cubicBezTo>
                  <a:pt x="102" y="24"/>
                  <a:pt x="102" y="24"/>
                  <a:pt x="102" y="24"/>
                </a:cubicBezTo>
                <a:cubicBezTo>
                  <a:pt x="103" y="24"/>
                  <a:pt x="105" y="23"/>
                  <a:pt x="105" y="21"/>
                </a:cubicBezTo>
                <a:cubicBezTo>
                  <a:pt x="105" y="20"/>
                  <a:pt x="103" y="19"/>
                  <a:pt x="102" y="19"/>
                </a:cubicBezTo>
                <a:close/>
                <a:moveTo>
                  <a:pt x="102" y="35"/>
                </a:moveTo>
                <a:cubicBezTo>
                  <a:pt x="51" y="35"/>
                  <a:pt x="51" y="35"/>
                  <a:pt x="51" y="35"/>
                </a:cubicBezTo>
                <a:cubicBezTo>
                  <a:pt x="50" y="38"/>
                  <a:pt x="49" y="40"/>
                  <a:pt x="47" y="41"/>
                </a:cubicBezTo>
                <a:cubicBezTo>
                  <a:pt x="102" y="41"/>
                  <a:pt x="102" y="41"/>
                  <a:pt x="102" y="41"/>
                </a:cubicBezTo>
                <a:cubicBezTo>
                  <a:pt x="103" y="41"/>
                  <a:pt x="105" y="40"/>
                  <a:pt x="105" y="38"/>
                </a:cubicBezTo>
                <a:cubicBezTo>
                  <a:pt x="105" y="37"/>
                  <a:pt x="103" y="35"/>
                  <a:pt x="102" y="35"/>
                </a:cubicBezTo>
                <a:close/>
                <a:moveTo>
                  <a:pt x="102" y="52"/>
                </a:moveTo>
                <a:cubicBezTo>
                  <a:pt x="32" y="52"/>
                  <a:pt x="32" y="52"/>
                  <a:pt x="32" y="52"/>
                </a:cubicBezTo>
                <a:cubicBezTo>
                  <a:pt x="30" y="52"/>
                  <a:pt x="29" y="53"/>
                  <a:pt x="29" y="55"/>
                </a:cubicBezTo>
                <a:cubicBezTo>
                  <a:pt x="29" y="56"/>
                  <a:pt x="30" y="57"/>
                  <a:pt x="32" y="57"/>
                </a:cubicBezTo>
                <a:cubicBezTo>
                  <a:pt x="102" y="57"/>
                  <a:pt x="102" y="57"/>
                  <a:pt x="102" y="57"/>
                </a:cubicBezTo>
                <a:cubicBezTo>
                  <a:pt x="103" y="57"/>
                  <a:pt x="105" y="56"/>
                  <a:pt x="105" y="55"/>
                </a:cubicBezTo>
                <a:cubicBezTo>
                  <a:pt x="105" y="53"/>
                  <a:pt x="103" y="52"/>
                  <a:pt x="102" y="52"/>
                </a:cubicBezTo>
                <a:close/>
                <a:moveTo>
                  <a:pt x="102" y="69"/>
                </a:moveTo>
                <a:cubicBezTo>
                  <a:pt x="38" y="69"/>
                  <a:pt x="38" y="69"/>
                  <a:pt x="38" y="69"/>
                </a:cubicBezTo>
                <a:cubicBezTo>
                  <a:pt x="32" y="74"/>
                  <a:pt x="32" y="74"/>
                  <a:pt x="32" y="74"/>
                </a:cubicBezTo>
                <a:cubicBezTo>
                  <a:pt x="102" y="74"/>
                  <a:pt x="102" y="74"/>
                  <a:pt x="102" y="74"/>
                </a:cubicBezTo>
                <a:cubicBezTo>
                  <a:pt x="103" y="74"/>
                  <a:pt x="105" y="73"/>
                  <a:pt x="105" y="71"/>
                </a:cubicBezTo>
                <a:cubicBezTo>
                  <a:pt x="105" y="70"/>
                  <a:pt x="103" y="69"/>
                  <a:pt x="102" y="69"/>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2" name="Freeform 183"/>
          <p:cNvSpPr>
            <a:spLocks noEditPoints="1"/>
          </p:cNvSpPr>
          <p:nvPr/>
        </p:nvSpPr>
        <p:spPr bwMode="auto">
          <a:xfrm>
            <a:off x="6715000" y="4383405"/>
            <a:ext cx="442912" cy="385763"/>
          </a:xfrm>
          <a:custGeom>
            <a:avLst/>
            <a:gdLst>
              <a:gd name="T0" fmla="*/ 22 w 140"/>
              <a:gd name="T1" fmla="*/ 40 h 122"/>
              <a:gd name="T2" fmla="*/ 22 w 140"/>
              <a:gd name="T3" fmla="*/ 111 h 122"/>
              <a:gd name="T4" fmla="*/ 18 w 140"/>
              <a:gd name="T5" fmla="*/ 116 h 122"/>
              <a:gd name="T6" fmla="*/ 5 w 140"/>
              <a:gd name="T7" fmla="*/ 116 h 122"/>
              <a:gd name="T8" fmla="*/ 0 w 140"/>
              <a:gd name="T9" fmla="*/ 111 h 122"/>
              <a:gd name="T10" fmla="*/ 0 w 140"/>
              <a:gd name="T11" fmla="*/ 40 h 122"/>
              <a:gd name="T12" fmla="*/ 5 w 140"/>
              <a:gd name="T13" fmla="*/ 36 h 122"/>
              <a:gd name="T14" fmla="*/ 18 w 140"/>
              <a:gd name="T15" fmla="*/ 36 h 122"/>
              <a:gd name="T16" fmla="*/ 22 w 140"/>
              <a:gd name="T17" fmla="*/ 40 h 122"/>
              <a:gd name="T18" fmla="*/ 48 w 140"/>
              <a:gd name="T19" fmla="*/ 24 h 122"/>
              <a:gd name="T20" fmla="*/ 35 w 140"/>
              <a:gd name="T21" fmla="*/ 24 h 122"/>
              <a:gd name="T22" fmla="*/ 30 w 140"/>
              <a:gd name="T23" fmla="*/ 28 h 122"/>
              <a:gd name="T24" fmla="*/ 30 w 140"/>
              <a:gd name="T25" fmla="*/ 111 h 122"/>
              <a:gd name="T26" fmla="*/ 35 w 140"/>
              <a:gd name="T27" fmla="*/ 116 h 122"/>
              <a:gd name="T28" fmla="*/ 48 w 140"/>
              <a:gd name="T29" fmla="*/ 116 h 122"/>
              <a:gd name="T30" fmla="*/ 52 w 140"/>
              <a:gd name="T31" fmla="*/ 111 h 122"/>
              <a:gd name="T32" fmla="*/ 52 w 140"/>
              <a:gd name="T33" fmla="*/ 28 h 122"/>
              <a:gd name="T34" fmla="*/ 48 w 140"/>
              <a:gd name="T35" fmla="*/ 24 h 122"/>
              <a:gd name="T36" fmla="*/ 82 w 140"/>
              <a:gd name="T37" fmla="*/ 16 h 122"/>
              <a:gd name="T38" fmla="*/ 78 w 140"/>
              <a:gd name="T39" fmla="*/ 12 h 122"/>
              <a:gd name="T40" fmla="*/ 65 w 140"/>
              <a:gd name="T41" fmla="*/ 12 h 122"/>
              <a:gd name="T42" fmla="*/ 60 w 140"/>
              <a:gd name="T43" fmla="*/ 16 h 122"/>
              <a:gd name="T44" fmla="*/ 60 w 140"/>
              <a:gd name="T45" fmla="*/ 104 h 122"/>
              <a:gd name="T46" fmla="*/ 82 w 140"/>
              <a:gd name="T47" fmla="*/ 77 h 122"/>
              <a:gd name="T48" fmla="*/ 82 w 140"/>
              <a:gd name="T49" fmla="*/ 16 h 122"/>
              <a:gd name="T50" fmla="*/ 110 w 140"/>
              <a:gd name="T51" fmla="*/ 83 h 122"/>
              <a:gd name="T52" fmla="*/ 101 w 140"/>
              <a:gd name="T53" fmla="*/ 76 h 122"/>
              <a:gd name="T54" fmla="*/ 112 w 140"/>
              <a:gd name="T55" fmla="*/ 71 h 122"/>
              <a:gd name="T56" fmla="*/ 112 w 140"/>
              <a:gd name="T57" fmla="*/ 4 h 122"/>
              <a:gd name="T58" fmla="*/ 108 w 140"/>
              <a:gd name="T59" fmla="*/ 0 h 122"/>
              <a:gd name="T60" fmla="*/ 95 w 140"/>
              <a:gd name="T61" fmla="*/ 0 h 122"/>
              <a:gd name="T62" fmla="*/ 90 w 140"/>
              <a:gd name="T63" fmla="*/ 4 h 122"/>
              <a:gd name="T64" fmla="*/ 90 w 140"/>
              <a:gd name="T65" fmla="*/ 82 h 122"/>
              <a:gd name="T66" fmla="*/ 102 w 140"/>
              <a:gd name="T67" fmla="*/ 92 h 122"/>
              <a:gd name="T68" fmla="*/ 110 w 140"/>
              <a:gd name="T69" fmla="*/ 83 h 122"/>
              <a:gd name="T70" fmla="*/ 124 w 140"/>
              <a:gd name="T71" fmla="*/ 71 h 122"/>
              <a:gd name="T72" fmla="*/ 108 w 140"/>
              <a:gd name="T73" fmla="*/ 77 h 122"/>
              <a:gd name="T74" fmla="*/ 115 w 140"/>
              <a:gd name="T75" fmla="*/ 83 h 122"/>
              <a:gd name="T76" fmla="*/ 103 w 140"/>
              <a:gd name="T77" fmla="*/ 98 h 122"/>
              <a:gd name="T78" fmla="*/ 84 w 140"/>
              <a:gd name="T79" fmla="*/ 81 h 122"/>
              <a:gd name="T80" fmla="*/ 58 w 140"/>
              <a:gd name="T81" fmla="*/ 112 h 122"/>
              <a:gd name="T82" fmla="*/ 69 w 140"/>
              <a:gd name="T83" fmla="*/ 122 h 122"/>
              <a:gd name="T84" fmla="*/ 86 w 140"/>
              <a:gd name="T85" fmla="*/ 103 h 122"/>
              <a:gd name="T86" fmla="*/ 105 w 140"/>
              <a:gd name="T87" fmla="*/ 119 h 122"/>
              <a:gd name="T88" fmla="*/ 115 w 140"/>
              <a:gd name="T89" fmla="*/ 107 h 122"/>
              <a:gd name="T90" fmla="*/ 115 w 140"/>
              <a:gd name="T91" fmla="*/ 107 h 122"/>
              <a:gd name="T92" fmla="*/ 127 w 140"/>
              <a:gd name="T93" fmla="*/ 93 h 122"/>
              <a:gd name="T94" fmla="*/ 134 w 140"/>
              <a:gd name="T95" fmla="*/ 99 h 122"/>
              <a:gd name="T96" fmla="*/ 137 w 140"/>
              <a:gd name="T97" fmla="*/ 82 h 122"/>
              <a:gd name="T98" fmla="*/ 140 w 140"/>
              <a:gd name="T99" fmla="*/ 65 h 122"/>
              <a:gd name="T100" fmla="*/ 124 w 140"/>
              <a:gd name="T101"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2">
                <a:moveTo>
                  <a:pt x="22" y="40"/>
                </a:moveTo>
                <a:cubicBezTo>
                  <a:pt x="22" y="111"/>
                  <a:pt x="22" y="111"/>
                  <a:pt x="22" y="111"/>
                </a:cubicBezTo>
                <a:cubicBezTo>
                  <a:pt x="22" y="114"/>
                  <a:pt x="20" y="116"/>
                  <a:pt x="18" y="116"/>
                </a:cubicBezTo>
                <a:cubicBezTo>
                  <a:pt x="5" y="116"/>
                  <a:pt x="5" y="116"/>
                  <a:pt x="5" y="116"/>
                </a:cubicBezTo>
                <a:cubicBezTo>
                  <a:pt x="2" y="116"/>
                  <a:pt x="0" y="114"/>
                  <a:pt x="0" y="111"/>
                </a:cubicBezTo>
                <a:cubicBezTo>
                  <a:pt x="0" y="40"/>
                  <a:pt x="0" y="40"/>
                  <a:pt x="0" y="40"/>
                </a:cubicBezTo>
                <a:cubicBezTo>
                  <a:pt x="0" y="38"/>
                  <a:pt x="2" y="36"/>
                  <a:pt x="5" y="36"/>
                </a:cubicBezTo>
                <a:cubicBezTo>
                  <a:pt x="18" y="36"/>
                  <a:pt x="18" y="36"/>
                  <a:pt x="18" y="36"/>
                </a:cubicBezTo>
                <a:cubicBezTo>
                  <a:pt x="20" y="36"/>
                  <a:pt x="22" y="38"/>
                  <a:pt x="22" y="40"/>
                </a:cubicBezTo>
                <a:close/>
                <a:moveTo>
                  <a:pt x="48" y="24"/>
                </a:moveTo>
                <a:cubicBezTo>
                  <a:pt x="35" y="24"/>
                  <a:pt x="35" y="24"/>
                  <a:pt x="35" y="24"/>
                </a:cubicBezTo>
                <a:cubicBezTo>
                  <a:pt x="32" y="24"/>
                  <a:pt x="30" y="26"/>
                  <a:pt x="30" y="28"/>
                </a:cubicBezTo>
                <a:cubicBezTo>
                  <a:pt x="30" y="111"/>
                  <a:pt x="30" y="111"/>
                  <a:pt x="30" y="111"/>
                </a:cubicBezTo>
                <a:cubicBezTo>
                  <a:pt x="30" y="114"/>
                  <a:pt x="32" y="116"/>
                  <a:pt x="35" y="116"/>
                </a:cubicBezTo>
                <a:cubicBezTo>
                  <a:pt x="48" y="116"/>
                  <a:pt x="48" y="116"/>
                  <a:pt x="48" y="116"/>
                </a:cubicBezTo>
                <a:cubicBezTo>
                  <a:pt x="50" y="116"/>
                  <a:pt x="52" y="114"/>
                  <a:pt x="52" y="111"/>
                </a:cubicBezTo>
                <a:cubicBezTo>
                  <a:pt x="52" y="28"/>
                  <a:pt x="52" y="28"/>
                  <a:pt x="52" y="28"/>
                </a:cubicBezTo>
                <a:cubicBezTo>
                  <a:pt x="52" y="26"/>
                  <a:pt x="50" y="24"/>
                  <a:pt x="48" y="24"/>
                </a:cubicBezTo>
                <a:close/>
                <a:moveTo>
                  <a:pt x="82" y="16"/>
                </a:moveTo>
                <a:cubicBezTo>
                  <a:pt x="82" y="14"/>
                  <a:pt x="80" y="12"/>
                  <a:pt x="78" y="12"/>
                </a:cubicBezTo>
                <a:cubicBezTo>
                  <a:pt x="65" y="12"/>
                  <a:pt x="65" y="12"/>
                  <a:pt x="65" y="12"/>
                </a:cubicBezTo>
                <a:cubicBezTo>
                  <a:pt x="62" y="12"/>
                  <a:pt x="60" y="14"/>
                  <a:pt x="60" y="16"/>
                </a:cubicBezTo>
                <a:cubicBezTo>
                  <a:pt x="60" y="104"/>
                  <a:pt x="60" y="104"/>
                  <a:pt x="60" y="104"/>
                </a:cubicBezTo>
                <a:cubicBezTo>
                  <a:pt x="82" y="77"/>
                  <a:pt x="82" y="77"/>
                  <a:pt x="82" y="77"/>
                </a:cubicBezTo>
                <a:lnTo>
                  <a:pt x="82" y="16"/>
                </a:lnTo>
                <a:close/>
                <a:moveTo>
                  <a:pt x="110" y="83"/>
                </a:moveTo>
                <a:cubicBezTo>
                  <a:pt x="101" y="76"/>
                  <a:pt x="101" y="76"/>
                  <a:pt x="101" y="76"/>
                </a:cubicBezTo>
                <a:cubicBezTo>
                  <a:pt x="112" y="71"/>
                  <a:pt x="112" y="71"/>
                  <a:pt x="112" y="71"/>
                </a:cubicBezTo>
                <a:cubicBezTo>
                  <a:pt x="112" y="4"/>
                  <a:pt x="112" y="4"/>
                  <a:pt x="112" y="4"/>
                </a:cubicBezTo>
                <a:cubicBezTo>
                  <a:pt x="112" y="2"/>
                  <a:pt x="110" y="0"/>
                  <a:pt x="108" y="0"/>
                </a:cubicBezTo>
                <a:cubicBezTo>
                  <a:pt x="95" y="0"/>
                  <a:pt x="95" y="0"/>
                  <a:pt x="95" y="0"/>
                </a:cubicBezTo>
                <a:cubicBezTo>
                  <a:pt x="92" y="0"/>
                  <a:pt x="90" y="2"/>
                  <a:pt x="90" y="4"/>
                </a:cubicBezTo>
                <a:cubicBezTo>
                  <a:pt x="90" y="82"/>
                  <a:pt x="90" y="82"/>
                  <a:pt x="90" y="82"/>
                </a:cubicBezTo>
                <a:cubicBezTo>
                  <a:pt x="102" y="92"/>
                  <a:pt x="102" y="92"/>
                  <a:pt x="102" y="92"/>
                </a:cubicBezTo>
                <a:lnTo>
                  <a:pt x="110" y="83"/>
                </a:lnTo>
                <a:close/>
                <a:moveTo>
                  <a:pt x="124" y="71"/>
                </a:moveTo>
                <a:cubicBezTo>
                  <a:pt x="108" y="77"/>
                  <a:pt x="108" y="77"/>
                  <a:pt x="108" y="77"/>
                </a:cubicBezTo>
                <a:cubicBezTo>
                  <a:pt x="115" y="83"/>
                  <a:pt x="115" y="83"/>
                  <a:pt x="115" y="83"/>
                </a:cubicBezTo>
                <a:cubicBezTo>
                  <a:pt x="103" y="98"/>
                  <a:pt x="103" y="98"/>
                  <a:pt x="103" y="98"/>
                </a:cubicBezTo>
                <a:cubicBezTo>
                  <a:pt x="84" y="81"/>
                  <a:pt x="84" y="81"/>
                  <a:pt x="84" y="81"/>
                </a:cubicBezTo>
                <a:cubicBezTo>
                  <a:pt x="58" y="112"/>
                  <a:pt x="58" y="112"/>
                  <a:pt x="58" y="112"/>
                </a:cubicBezTo>
                <a:cubicBezTo>
                  <a:pt x="69" y="122"/>
                  <a:pt x="69" y="122"/>
                  <a:pt x="69" y="122"/>
                </a:cubicBezTo>
                <a:cubicBezTo>
                  <a:pt x="86" y="103"/>
                  <a:pt x="86" y="103"/>
                  <a:pt x="86" y="103"/>
                </a:cubicBezTo>
                <a:cubicBezTo>
                  <a:pt x="105" y="119"/>
                  <a:pt x="105" y="119"/>
                  <a:pt x="105" y="119"/>
                </a:cubicBezTo>
                <a:cubicBezTo>
                  <a:pt x="115" y="107"/>
                  <a:pt x="115" y="107"/>
                  <a:pt x="115" y="107"/>
                </a:cubicBezTo>
                <a:cubicBezTo>
                  <a:pt x="115" y="107"/>
                  <a:pt x="115" y="107"/>
                  <a:pt x="115" y="107"/>
                </a:cubicBezTo>
                <a:cubicBezTo>
                  <a:pt x="127" y="93"/>
                  <a:pt x="127" y="93"/>
                  <a:pt x="127" y="93"/>
                </a:cubicBezTo>
                <a:cubicBezTo>
                  <a:pt x="134" y="99"/>
                  <a:pt x="134" y="99"/>
                  <a:pt x="134" y="99"/>
                </a:cubicBezTo>
                <a:cubicBezTo>
                  <a:pt x="137" y="82"/>
                  <a:pt x="137" y="82"/>
                  <a:pt x="137" y="82"/>
                </a:cubicBezTo>
                <a:cubicBezTo>
                  <a:pt x="140" y="65"/>
                  <a:pt x="140" y="65"/>
                  <a:pt x="140" y="65"/>
                </a:cubicBezTo>
                <a:lnTo>
                  <a:pt x="124" y="71"/>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3" name="Freeform 184"/>
          <p:cNvSpPr>
            <a:spLocks noEditPoints="1"/>
          </p:cNvSpPr>
          <p:nvPr/>
        </p:nvSpPr>
        <p:spPr bwMode="auto">
          <a:xfrm>
            <a:off x="7619875" y="4405630"/>
            <a:ext cx="442912" cy="341313"/>
          </a:xfrm>
          <a:custGeom>
            <a:avLst/>
            <a:gdLst>
              <a:gd name="T0" fmla="*/ 15 w 140"/>
              <a:gd name="T1" fmla="*/ 33 h 108"/>
              <a:gd name="T2" fmla="*/ 19 w 140"/>
              <a:gd name="T3" fmla="*/ 29 h 108"/>
              <a:gd name="T4" fmla="*/ 23 w 140"/>
              <a:gd name="T5" fmla="*/ 31 h 108"/>
              <a:gd name="T6" fmla="*/ 49 w 140"/>
              <a:gd name="T7" fmla="*/ 19 h 108"/>
              <a:gd name="T8" fmla="*/ 49 w 140"/>
              <a:gd name="T9" fmla="*/ 18 h 108"/>
              <a:gd name="T10" fmla="*/ 53 w 140"/>
              <a:gd name="T11" fmla="*/ 14 h 108"/>
              <a:gd name="T12" fmla="*/ 57 w 140"/>
              <a:gd name="T13" fmla="*/ 18 h 108"/>
              <a:gd name="T14" fmla="*/ 83 w 140"/>
              <a:gd name="T15" fmla="*/ 24 h 108"/>
              <a:gd name="T16" fmla="*/ 87 w 140"/>
              <a:gd name="T17" fmla="*/ 21 h 108"/>
              <a:gd name="T18" fmla="*/ 90 w 140"/>
              <a:gd name="T19" fmla="*/ 22 h 108"/>
              <a:gd name="T20" fmla="*/ 117 w 140"/>
              <a:gd name="T21" fmla="*/ 5 h 108"/>
              <a:gd name="T22" fmla="*/ 117 w 140"/>
              <a:gd name="T23" fmla="*/ 4 h 108"/>
              <a:gd name="T24" fmla="*/ 121 w 140"/>
              <a:gd name="T25" fmla="*/ 0 h 108"/>
              <a:gd name="T26" fmla="*/ 125 w 140"/>
              <a:gd name="T27" fmla="*/ 4 h 108"/>
              <a:gd name="T28" fmla="*/ 121 w 140"/>
              <a:gd name="T29" fmla="*/ 8 h 108"/>
              <a:gd name="T30" fmla="*/ 118 w 140"/>
              <a:gd name="T31" fmla="*/ 7 h 108"/>
              <a:gd name="T32" fmla="*/ 91 w 140"/>
              <a:gd name="T33" fmla="*/ 24 h 108"/>
              <a:gd name="T34" fmla="*/ 91 w 140"/>
              <a:gd name="T35" fmla="*/ 25 h 108"/>
              <a:gd name="T36" fmla="*/ 87 w 140"/>
              <a:gd name="T37" fmla="*/ 29 h 108"/>
              <a:gd name="T38" fmla="*/ 83 w 140"/>
              <a:gd name="T39" fmla="*/ 25 h 108"/>
              <a:gd name="T40" fmla="*/ 57 w 140"/>
              <a:gd name="T41" fmla="*/ 20 h 108"/>
              <a:gd name="T42" fmla="*/ 53 w 140"/>
              <a:gd name="T43" fmla="*/ 22 h 108"/>
              <a:gd name="T44" fmla="*/ 50 w 140"/>
              <a:gd name="T45" fmla="*/ 21 h 108"/>
              <a:gd name="T46" fmla="*/ 23 w 140"/>
              <a:gd name="T47" fmla="*/ 32 h 108"/>
              <a:gd name="T48" fmla="*/ 23 w 140"/>
              <a:gd name="T49" fmla="*/ 33 h 108"/>
              <a:gd name="T50" fmla="*/ 19 w 140"/>
              <a:gd name="T51" fmla="*/ 37 h 108"/>
              <a:gd name="T52" fmla="*/ 15 w 140"/>
              <a:gd name="T53" fmla="*/ 33 h 108"/>
              <a:gd name="T54" fmla="*/ 137 w 140"/>
              <a:gd name="T55" fmla="*/ 102 h 108"/>
              <a:gd name="T56" fmla="*/ 133 w 140"/>
              <a:gd name="T57" fmla="*/ 102 h 108"/>
              <a:gd name="T58" fmla="*/ 133 w 140"/>
              <a:gd name="T59" fmla="*/ 21 h 108"/>
              <a:gd name="T60" fmla="*/ 125 w 140"/>
              <a:gd name="T61" fmla="*/ 13 h 108"/>
              <a:gd name="T62" fmla="*/ 116 w 140"/>
              <a:gd name="T63" fmla="*/ 13 h 108"/>
              <a:gd name="T64" fmla="*/ 109 w 140"/>
              <a:gd name="T65" fmla="*/ 21 h 108"/>
              <a:gd name="T66" fmla="*/ 109 w 140"/>
              <a:gd name="T67" fmla="*/ 102 h 108"/>
              <a:gd name="T68" fmla="*/ 99 w 140"/>
              <a:gd name="T69" fmla="*/ 102 h 108"/>
              <a:gd name="T70" fmla="*/ 99 w 140"/>
              <a:gd name="T71" fmla="*/ 42 h 108"/>
              <a:gd name="T72" fmla="*/ 91 w 140"/>
              <a:gd name="T73" fmla="*/ 34 h 108"/>
              <a:gd name="T74" fmla="*/ 83 w 140"/>
              <a:gd name="T75" fmla="*/ 34 h 108"/>
              <a:gd name="T76" fmla="*/ 75 w 140"/>
              <a:gd name="T77" fmla="*/ 42 h 108"/>
              <a:gd name="T78" fmla="*/ 75 w 140"/>
              <a:gd name="T79" fmla="*/ 102 h 108"/>
              <a:gd name="T80" fmla="*/ 65 w 140"/>
              <a:gd name="T81" fmla="*/ 102 h 108"/>
              <a:gd name="T82" fmla="*/ 65 w 140"/>
              <a:gd name="T83" fmla="*/ 36 h 108"/>
              <a:gd name="T84" fmla="*/ 58 w 140"/>
              <a:gd name="T85" fmla="*/ 28 h 108"/>
              <a:gd name="T86" fmla="*/ 49 w 140"/>
              <a:gd name="T87" fmla="*/ 28 h 108"/>
              <a:gd name="T88" fmla="*/ 41 w 140"/>
              <a:gd name="T89" fmla="*/ 36 h 108"/>
              <a:gd name="T90" fmla="*/ 41 w 140"/>
              <a:gd name="T91" fmla="*/ 102 h 108"/>
              <a:gd name="T92" fmla="*/ 32 w 140"/>
              <a:gd name="T93" fmla="*/ 102 h 108"/>
              <a:gd name="T94" fmla="*/ 32 w 140"/>
              <a:gd name="T95" fmla="*/ 52 h 108"/>
              <a:gd name="T96" fmla="*/ 24 w 140"/>
              <a:gd name="T97" fmla="*/ 44 h 108"/>
              <a:gd name="T98" fmla="*/ 15 w 140"/>
              <a:gd name="T99" fmla="*/ 44 h 108"/>
              <a:gd name="T100" fmla="*/ 8 w 140"/>
              <a:gd name="T101" fmla="*/ 52 h 108"/>
              <a:gd name="T102" fmla="*/ 8 w 140"/>
              <a:gd name="T103" fmla="*/ 102 h 108"/>
              <a:gd name="T104" fmla="*/ 3 w 140"/>
              <a:gd name="T105" fmla="*/ 102 h 108"/>
              <a:gd name="T106" fmla="*/ 0 w 140"/>
              <a:gd name="T107" fmla="*/ 104 h 108"/>
              <a:gd name="T108" fmla="*/ 0 w 140"/>
              <a:gd name="T109" fmla="*/ 105 h 108"/>
              <a:gd name="T110" fmla="*/ 3 w 140"/>
              <a:gd name="T111" fmla="*/ 108 h 108"/>
              <a:gd name="T112" fmla="*/ 137 w 140"/>
              <a:gd name="T113" fmla="*/ 108 h 108"/>
              <a:gd name="T114" fmla="*/ 140 w 140"/>
              <a:gd name="T115" fmla="*/ 105 h 108"/>
              <a:gd name="T116" fmla="*/ 140 w 140"/>
              <a:gd name="T117" fmla="*/ 104 h 108"/>
              <a:gd name="T118" fmla="*/ 137 w 140"/>
              <a:gd name="T119"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108">
                <a:moveTo>
                  <a:pt x="15" y="33"/>
                </a:moveTo>
                <a:cubicBezTo>
                  <a:pt x="15" y="31"/>
                  <a:pt x="17" y="29"/>
                  <a:pt x="19" y="29"/>
                </a:cubicBezTo>
                <a:cubicBezTo>
                  <a:pt x="21" y="29"/>
                  <a:pt x="22" y="30"/>
                  <a:pt x="23" y="31"/>
                </a:cubicBezTo>
                <a:cubicBezTo>
                  <a:pt x="49" y="19"/>
                  <a:pt x="49" y="19"/>
                  <a:pt x="49" y="19"/>
                </a:cubicBezTo>
                <a:cubicBezTo>
                  <a:pt x="49" y="19"/>
                  <a:pt x="49" y="19"/>
                  <a:pt x="49" y="18"/>
                </a:cubicBezTo>
                <a:cubicBezTo>
                  <a:pt x="49" y="16"/>
                  <a:pt x="51" y="14"/>
                  <a:pt x="53" y="14"/>
                </a:cubicBezTo>
                <a:cubicBezTo>
                  <a:pt x="55" y="14"/>
                  <a:pt x="57" y="16"/>
                  <a:pt x="57" y="18"/>
                </a:cubicBezTo>
                <a:cubicBezTo>
                  <a:pt x="83" y="24"/>
                  <a:pt x="83" y="24"/>
                  <a:pt x="83" y="24"/>
                </a:cubicBezTo>
                <a:cubicBezTo>
                  <a:pt x="84" y="22"/>
                  <a:pt x="85" y="21"/>
                  <a:pt x="87" y="21"/>
                </a:cubicBezTo>
                <a:cubicBezTo>
                  <a:pt x="88" y="21"/>
                  <a:pt x="89" y="22"/>
                  <a:pt x="90" y="22"/>
                </a:cubicBezTo>
                <a:cubicBezTo>
                  <a:pt x="117" y="5"/>
                  <a:pt x="117" y="5"/>
                  <a:pt x="117" y="5"/>
                </a:cubicBezTo>
                <a:cubicBezTo>
                  <a:pt x="117" y="5"/>
                  <a:pt x="117" y="5"/>
                  <a:pt x="117" y="4"/>
                </a:cubicBezTo>
                <a:cubicBezTo>
                  <a:pt x="117" y="2"/>
                  <a:pt x="119" y="0"/>
                  <a:pt x="121" y="0"/>
                </a:cubicBezTo>
                <a:cubicBezTo>
                  <a:pt x="123" y="0"/>
                  <a:pt x="125" y="2"/>
                  <a:pt x="125" y="4"/>
                </a:cubicBezTo>
                <a:cubicBezTo>
                  <a:pt x="125" y="6"/>
                  <a:pt x="123" y="8"/>
                  <a:pt x="121" y="8"/>
                </a:cubicBezTo>
                <a:cubicBezTo>
                  <a:pt x="120" y="8"/>
                  <a:pt x="119" y="8"/>
                  <a:pt x="118" y="7"/>
                </a:cubicBezTo>
                <a:cubicBezTo>
                  <a:pt x="91" y="24"/>
                  <a:pt x="91" y="24"/>
                  <a:pt x="91" y="24"/>
                </a:cubicBezTo>
                <a:cubicBezTo>
                  <a:pt x="91" y="24"/>
                  <a:pt x="91" y="25"/>
                  <a:pt x="91" y="25"/>
                </a:cubicBezTo>
                <a:cubicBezTo>
                  <a:pt x="91" y="27"/>
                  <a:pt x="89" y="29"/>
                  <a:pt x="87" y="29"/>
                </a:cubicBezTo>
                <a:cubicBezTo>
                  <a:pt x="85" y="29"/>
                  <a:pt x="83" y="27"/>
                  <a:pt x="83" y="25"/>
                </a:cubicBezTo>
                <a:cubicBezTo>
                  <a:pt x="57" y="20"/>
                  <a:pt x="57" y="20"/>
                  <a:pt x="57" y="20"/>
                </a:cubicBezTo>
                <a:cubicBezTo>
                  <a:pt x="56" y="21"/>
                  <a:pt x="55" y="22"/>
                  <a:pt x="53" y="22"/>
                </a:cubicBezTo>
                <a:cubicBezTo>
                  <a:pt x="52" y="22"/>
                  <a:pt x="51" y="22"/>
                  <a:pt x="50" y="21"/>
                </a:cubicBezTo>
                <a:cubicBezTo>
                  <a:pt x="23" y="32"/>
                  <a:pt x="23" y="32"/>
                  <a:pt x="23" y="32"/>
                </a:cubicBezTo>
                <a:cubicBezTo>
                  <a:pt x="23" y="32"/>
                  <a:pt x="23" y="33"/>
                  <a:pt x="23" y="33"/>
                </a:cubicBezTo>
                <a:cubicBezTo>
                  <a:pt x="23" y="35"/>
                  <a:pt x="22" y="37"/>
                  <a:pt x="19" y="37"/>
                </a:cubicBezTo>
                <a:cubicBezTo>
                  <a:pt x="17" y="37"/>
                  <a:pt x="15" y="35"/>
                  <a:pt x="15" y="33"/>
                </a:cubicBezTo>
                <a:close/>
                <a:moveTo>
                  <a:pt x="137" y="102"/>
                </a:moveTo>
                <a:cubicBezTo>
                  <a:pt x="133" y="102"/>
                  <a:pt x="133" y="102"/>
                  <a:pt x="133" y="102"/>
                </a:cubicBezTo>
                <a:cubicBezTo>
                  <a:pt x="133" y="21"/>
                  <a:pt x="133" y="21"/>
                  <a:pt x="133" y="21"/>
                </a:cubicBezTo>
                <a:cubicBezTo>
                  <a:pt x="133" y="17"/>
                  <a:pt x="129" y="13"/>
                  <a:pt x="125" y="13"/>
                </a:cubicBezTo>
                <a:cubicBezTo>
                  <a:pt x="116" y="13"/>
                  <a:pt x="116" y="13"/>
                  <a:pt x="116" y="13"/>
                </a:cubicBezTo>
                <a:cubicBezTo>
                  <a:pt x="112" y="13"/>
                  <a:pt x="109" y="17"/>
                  <a:pt x="109" y="21"/>
                </a:cubicBezTo>
                <a:cubicBezTo>
                  <a:pt x="109" y="102"/>
                  <a:pt x="109" y="102"/>
                  <a:pt x="109" y="102"/>
                </a:cubicBezTo>
                <a:cubicBezTo>
                  <a:pt x="99" y="102"/>
                  <a:pt x="99" y="102"/>
                  <a:pt x="99" y="102"/>
                </a:cubicBezTo>
                <a:cubicBezTo>
                  <a:pt x="99" y="42"/>
                  <a:pt x="99" y="42"/>
                  <a:pt x="99" y="42"/>
                </a:cubicBezTo>
                <a:cubicBezTo>
                  <a:pt x="99" y="38"/>
                  <a:pt x="95" y="34"/>
                  <a:pt x="91" y="34"/>
                </a:cubicBezTo>
                <a:cubicBezTo>
                  <a:pt x="83" y="34"/>
                  <a:pt x="83" y="34"/>
                  <a:pt x="83" y="34"/>
                </a:cubicBezTo>
                <a:cubicBezTo>
                  <a:pt x="78" y="34"/>
                  <a:pt x="75" y="38"/>
                  <a:pt x="75" y="42"/>
                </a:cubicBezTo>
                <a:cubicBezTo>
                  <a:pt x="75" y="102"/>
                  <a:pt x="75" y="102"/>
                  <a:pt x="75" y="102"/>
                </a:cubicBezTo>
                <a:cubicBezTo>
                  <a:pt x="65" y="102"/>
                  <a:pt x="65" y="102"/>
                  <a:pt x="65" y="102"/>
                </a:cubicBezTo>
                <a:cubicBezTo>
                  <a:pt x="65" y="36"/>
                  <a:pt x="65" y="36"/>
                  <a:pt x="65" y="36"/>
                </a:cubicBezTo>
                <a:cubicBezTo>
                  <a:pt x="65" y="31"/>
                  <a:pt x="62" y="28"/>
                  <a:pt x="58" y="28"/>
                </a:cubicBezTo>
                <a:cubicBezTo>
                  <a:pt x="49" y="28"/>
                  <a:pt x="49" y="28"/>
                  <a:pt x="49" y="28"/>
                </a:cubicBezTo>
                <a:cubicBezTo>
                  <a:pt x="45" y="28"/>
                  <a:pt x="41" y="31"/>
                  <a:pt x="41" y="36"/>
                </a:cubicBezTo>
                <a:cubicBezTo>
                  <a:pt x="41" y="102"/>
                  <a:pt x="41" y="102"/>
                  <a:pt x="41" y="102"/>
                </a:cubicBezTo>
                <a:cubicBezTo>
                  <a:pt x="32" y="102"/>
                  <a:pt x="32" y="102"/>
                  <a:pt x="32" y="102"/>
                </a:cubicBezTo>
                <a:cubicBezTo>
                  <a:pt x="32" y="52"/>
                  <a:pt x="32" y="52"/>
                  <a:pt x="32" y="52"/>
                </a:cubicBezTo>
                <a:cubicBezTo>
                  <a:pt x="32" y="48"/>
                  <a:pt x="28" y="44"/>
                  <a:pt x="24" y="44"/>
                </a:cubicBezTo>
                <a:cubicBezTo>
                  <a:pt x="15" y="44"/>
                  <a:pt x="15" y="44"/>
                  <a:pt x="15" y="44"/>
                </a:cubicBezTo>
                <a:cubicBezTo>
                  <a:pt x="11" y="44"/>
                  <a:pt x="8" y="48"/>
                  <a:pt x="8" y="52"/>
                </a:cubicBezTo>
                <a:cubicBezTo>
                  <a:pt x="8" y="102"/>
                  <a:pt x="8" y="102"/>
                  <a:pt x="8" y="102"/>
                </a:cubicBezTo>
                <a:cubicBezTo>
                  <a:pt x="3" y="102"/>
                  <a:pt x="3" y="102"/>
                  <a:pt x="3" y="102"/>
                </a:cubicBezTo>
                <a:cubicBezTo>
                  <a:pt x="1" y="102"/>
                  <a:pt x="0" y="103"/>
                  <a:pt x="0" y="104"/>
                </a:cubicBezTo>
                <a:cubicBezTo>
                  <a:pt x="0" y="105"/>
                  <a:pt x="0" y="105"/>
                  <a:pt x="0" y="105"/>
                </a:cubicBezTo>
                <a:cubicBezTo>
                  <a:pt x="0" y="107"/>
                  <a:pt x="1" y="108"/>
                  <a:pt x="3" y="108"/>
                </a:cubicBezTo>
                <a:cubicBezTo>
                  <a:pt x="137" y="108"/>
                  <a:pt x="137" y="108"/>
                  <a:pt x="137" y="108"/>
                </a:cubicBezTo>
                <a:cubicBezTo>
                  <a:pt x="139" y="108"/>
                  <a:pt x="140" y="107"/>
                  <a:pt x="140" y="105"/>
                </a:cubicBezTo>
                <a:cubicBezTo>
                  <a:pt x="140" y="104"/>
                  <a:pt x="140" y="104"/>
                  <a:pt x="140" y="104"/>
                </a:cubicBezTo>
                <a:cubicBezTo>
                  <a:pt x="140" y="103"/>
                  <a:pt x="139" y="102"/>
                  <a:pt x="137" y="10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4" name="Freeform 185"/>
          <p:cNvSpPr>
            <a:spLocks noEditPoints="1"/>
          </p:cNvSpPr>
          <p:nvPr/>
        </p:nvSpPr>
        <p:spPr bwMode="auto">
          <a:xfrm>
            <a:off x="11271125" y="2567305"/>
            <a:ext cx="377825" cy="347663"/>
          </a:xfrm>
          <a:custGeom>
            <a:avLst/>
            <a:gdLst>
              <a:gd name="T0" fmla="*/ 106 w 120"/>
              <a:gd name="T1" fmla="*/ 14 h 110"/>
              <a:gd name="T2" fmla="*/ 77 w 120"/>
              <a:gd name="T3" fmla="*/ 0 h 110"/>
              <a:gd name="T4" fmla="*/ 16 w 120"/>
              <a:gd name="T5" fmla="*/ 12 h 110"/>
              <a:gd name="T6" fmla="*/ 13 w 120"/>
              <a:gd name="T7" fmla="*/ 14 h 110"/>
              <a:gd name="T8" fmla="*/ 9 w 120"/>
              <a:gd name="T9" fmla="*/ 105 h 110"/>
              <a:gd name="T10" fmla="*/ 22 w 120"/>
              <a:gd name="T11" fmla="*/ 110 h 110"/>
              <a:gd name="T12" fmla="*/ 98 w 120"/>
              <a:gd name="T13" fmla="*/ 110 h 110"/>
              <a:gd name="T14" fmla="*/ 111 w 120"/>
              <a:gd name="T15" fmla="*/ 105 h 110"/>
              <a:gd name="T16" fmla="*/ 107 w 120"/>
              <a:gd name="T17" fmla="*/ 14 h 110"/>
              <a:gd name="T18" fmla="*/ 84 w 120"/>
              <a:gd name="T19" fmla="*/ 12 h 110"/>
              <a:gd name="T20" fmla="*/ 81 w 120"/>
              <a:gd name="T21" fmla="*/ 14 h 110"/>
              <a:gd name="T22" fmla="*/ 37 w 120"/>
              <a:gd name="T23" fmla="*/ 12 h 110"/>
              <a:gd name="T24" fmla="*/ 77 w 120"/>
              <a:gd name="T25" fmla="*/ 65 h 110"/>
              <a:gd name="T26" fmla="*/ 70 w 120"/>
              <a:gd name="T27" fmla="*/ 76 h 110"/>
              <a:gd name="T28" fmla="*/ 61 w 120"/>
              <a:gd name="T29" fmla="*/ 79 h 110"/>
              <a:gd name="T30" fmla="*/ 58 w 120"/>
              <a:gd name="T31" fmla="*/ 85 h 110"/>
              <a:gd name="T32" fmla="*/ 43 w 120"/>
              <a:gd name="T33" fmla="*/ 75 h 110"/>
              <a:gd name="T34" fmla="*/ 44 w 120"/>
              <a:gd name="T35" fmla="*/ 66 h 110"/>
              <a:gd name="T36" fmla="*/ 61 w 120"/>
              <a:gd name="T37" fmla="*/ 71 h 110"/>
              <a:gd name="T38" fmla="*/ 66 w 120"/>
              <a:gd name="T39" fmla="*/ 69 h 110"/>
              <a:gd name="T40" fmla="*/ 66 w 120"/>
              <a:gd name="T41" fmla="*/ 68 h 110"/>
              <a:gd name="T42" fmla="*/ 66 w 120"/>
              <a:gd name="T43" fmla="*/ 67 h 110"/>
              <a:gd name="T44" fmla="*/ 57 w 120"/>
              <a:gd name="T45" fmla="*/ 62 h 110"/>
              <a:gd name="T46" fmla="*/ 48 w 120"/>
              <a:gd name="T47" fmla="*/ 59 h 110"/>
              <a:gd name="T48" fmla="*/ 47 w 120"/>
              <a:gd name="T49" fmla="*/ 58 h 110"/>
              <a:gd name="T50" fmla="*/ 46 w 120"/>
              <a:gd name="T51" fmla="*/ 57 h 110"/>
              <a:gd name="T52" fmla="*/ 43 w 120"/>
              <a:gd name="T53" fmla="*/ 49 h 110"/>
              <a:gd name="T54" fmla="*/ 49 w 120"/>
              <a:gd name="T55" fmla="*/ 39 h 110"/>
              <a:gd name="T56" fmla="*/ 58 w 120"/>
              <a:gd name="T57" fmla="*/ 31 h 110"/>
              <a:gd name="T58" fmla="*/ 61 w 120"/>
              <a:gd name="T59" fmla="*/ 36 h 110"/>
              <a:gd name="T60" fmla="*/ 61 w 120"/>
              <a:gd name="T61" fmla="*/ 31 h 110"/>
              <a:gd name="T62" fmla="*/ 70 w 120"/>
              <a:gd name="T63" fmla="*/ 37 h 110"/>
              <a:gd name="T64" fmla="*/ 76 w 120"/>
              <a:gd name="T65" fmla="*/ 42 h 110"/>
              <a:gd name="T66" fmla="*/ 69 w 120"/>
              <a:gd name="T67" fmla="*/ 45 h 110"/>
              <a:gd name="T68" fmla="*/ 66 w 120"/>
              <a:gd name="T69" fmla="*/ 44 h 110"/>
              <a:gd name="T70" fmla="*/ 63 w 120"/>
              <a:gd name="T71" fmla="*/ 44 h 110"/>
              <a:gd name="T72" fmla="*/ 57 w 120"/>
              <a:gd name="T73" fmla="*/ 44 h 110"/>
              <a:gd name="T74" fmla="*/ 54 w 120"/>
              <a:gd name="T75" fmla="*/ 48 h 110"/>
              <a:gd name="T76" fmla="*/ 54 w 120"/>
              <a:gd name="T77" fmla="*/ 49 h 110"/>
              <a:gd name="T78" fmla="*/ 55 w 120"/>
              <a:gd name="T79" fmla="*/ 50 h 110"/>
              <a:gd name="T80" fmla="*/ 56 w 120"/>
              <a:gd name="T81" fmla="*/ 51 h 110"/>
              <a:gd name="T82" fmla="*/ 68 w 120"/>
              <a:gd name="T83" fmla="*/ 54 h 110"/>
              <a:gd name="T84" fmla="*/ 77 w 120"/>
              <a:gd name="T85" fmla="*/ 6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10">
                <a:moveTo>
                  <a:pt x="107" y="14"/>
                </a:moveTo>
                <a:cubicBezTo>
                  <a:pt x="106" y="14"/>
                  <a:pt x="106" y="14"/>
                  <a:pt x="106" y="14"/>
                </a:cubicBezTo>
                <a:cubicBezTo>
                  <a:pt x="106" y="14"/>
                  <a:pt x="106" y="14"/>
                  <a:pt x="106" y="14"/>
                </a:cubicBezTo>
                <a:cubicBezTo>
                  <a:pt x="106" y="13"/>
                  <a:pt x="105" y="12"/>
                  <a:pt x="104" y="12"/>
                </a:cubicBezTo>
                <a:cubicBezTo>
                  <a:pt x="91" y="12"/>
                  <a:pt x="91" y="12"/>
                  <a:pt x="91" y="12"/>
                </a:cubicBezTo>
                <a:cubicBezTo>
                  <a:pt x="90" y="5"/>
                  <a:pt x="84" y="0"/>
                  <a:pt x="77" y="0"/>
                </a:cubicBezTo>
                <a:cubicBezTo>
                  <a:pt x="42" y="0"/>
                  <a:pt x="42" y="0"/>
                  <a:pt x="42" y="0"/>
                </a:cubicBezTo>
                <a:cubicBezTo>
                  <a:pt x="35" y="0"/>
                  <a:pt x="30" y="5"/>
                  <a:pt x="29" y="12"/>
                </a:cubicBezTo>
                <a:cubicBezTo>
                  <a:pt x="16" y="12"/>
                  <a:pt x="16" y="12"/>
                  <a:pt x="16" y="12"/>
                </a:cubicBezTo>
                <a:cubicBezTo>
                  <a:pt x="15" y="12"/>
                  <a:pt x="14" y="13"/>
                  <a:pt x="14" y="14"/>
                </a:cubicBezTo>
                <a:cubicBezTo>
                  <a:pt x="14" y="14"/>
                  <a:pt x="14" y="14"/>
                  <a:pt x="14" y="14"/>
                </a:cubicBezTo>
                <a:cubicBezTo>
                  <a:pt x="13" y="14"/>
                  <a:pt x="13" y="14"/>
                  <a:pt x="13" y="14"/>
                </a:cubicBezTo>
                <a:cubicBezTo>
                  <a:pt x="6" y="14"/>
                  <a:pt x="0" y="20"/>
                  <a:pt x="0" y="27"/>
                </a:cubicBezTo>
                <a:cubicBezTo>
                  <a:pt x="0" y="93"/>
                  <a:pt x="0" y="93"/>
                  <a:pt x="0" y="93"/>
                </a:cubicBezTo>
                <a:cubicBezTo>
                  <a:pt x="0" y="99"/>
                  <a:pt x="4" y="104"/>
                  <a:pt x="9" y="105"/>
                </a:cubicBezTo>
                <a:cubicBezTo>
                  <a:pt x="9" y="105"/>
                  <a:pt x="9" y="105"/>
                  <a:pt x="9" y="105"/>
                </a:cubicBezTo>
                <a:cubicBezTo>
                  <a:pt x="9" y="108"/>
                  <a:pt x="11" y="110"/>
                  <a:pt x="13" y="110"/>
                </a:cubicBezTo>
                <a:cubicBezTo>
                  <a:pt x="22" y="110"/>
                  <a:pt x="22" y="110"/>
                  <a:pt x="22" y="110"/>
                </a:cubicBezTo>
                <a:cubicBezTo>
                  <a:pt x="24" y="110"/>
                  <a:pt x="25" y="108"/>
                  <a:pt x="25" y="106"/>
                </a:cubicBezTo>
                <a:cubicBezTo>
                  <a:pt x="95" y="106"/>
                  <a:pt x="95" y="106"/>
                  <a:pt x="95" y="106"/>
                </a:cubicBezTo>
                <a:cubicBezTo>
                  <a:pt x="95" y="108"/>
                  <a:pt x="96" y="110"/>
                  <a:pt x="98" y="110"/>
                </a:cubicBezTo>
                <a:cubicBezTo>
                  <a:pt x="107" y="110"/>
                  <a:pt x="107" y="110"/>
                  <a:pt x="107" y="110"/>
                </a:cubicBezTo>
                <a:cubicBezTo>
                  <a:pt x="109" y="110"/>
                  <a:pt x="111" y="108"/>
                  <a:pt x="111" y="105"/>
                </a:cubicBezTo>
                <a:cubicBezTo>
                  <a:pt x="111" y="105"/>
                  <a:pt x="111" y="105"/>
                  <a:pt x="111" y="105"/>
                </a:cubicBezTo>
                <a:cubicBezTo>
                  <a:pt x="116" y="104"/>
                  <a:pt x="120" y="99"/>
                  <a:pt x="120" y="93"/>
                </a:cubicBezTo>
                <a:cubicBezTo>
                  <a:pt x="120" y="27"/>
                  <a:pt x="120" y="27"/>
                  <a:pt x="120" y="27"/>
                </a:cubicBezTo>
                <a:cubicBezTo>
                  <a:pt x="120" y="20"/>
                  <a:pt x="114" y="14"/>
                  <a:pt x="107" y="14"/>
                </a:cubicBezTo>
                <a:close/>
                <a:moveTo>
                  <a:pt x="42" y="7"/>
                </a:moveTo>
                <a:cubicBezTo>
                  <a:pt x="77" y="7"/>
                  <a:pt x="77" y="7"/>
                  <a:pt x="77" y="7"/>
                </a:cubicBezTo>
                <a:cubicBezTo>
                  <a:pt x="81" y="7"/>
                  <a:pt x="83" y="9"/>
                  <a:pt x="84" y="12"/>
                </a:cubicBezTo>
                <a:cubicBezTo>
                  <a:pt x="83" y="12"/>
                  <a:pt x="83" y="12"/>
                  <a:pt x="83" y="12"/>
                </a:cubicBezTo>
                <a:cubicBezTo>
                  <a:pt x="82" y="12"/>
                  <a:pt x="81" y="13"/>
                  <a:pt x="81" y="14"/>
                </a:cubicBezTo>
                <a:cubicBezTo>
                  <a:pt x="81" y="14"/>
                  <a:pt x="81" y="14"/>
                  <a:pt x="81" y="14"/>
                </a:cubicBezTo>
                <a:cubicBezTo>
                  <a:pt x="39" y="14"/>
                  <a:pt x="39" y="14"/>
                  <a:pt x="39" y="14"/>
                </a:cubicBezTo>
                <a:cubicBezTo>
                  <a:pt x="39" y="14"/>
                  <a:pt x="39" y="14"/>
                  <a:pt x="39" y="14"/>
                </a:cubicBezTo>
                <a:cubicBezTo>
                  <a:pt x="39" y="13"/>
                  <a:pt x="38" y="12"/>
                  <a:pt x="37" y="12"/>
                </a:cubicBezTo>
                <a:cubicBezTo>
                  <a:pt x="35" y="12"/>
                  <a:pt x="35" y="12"/>
                  <a:pt x="35" y="12"/>
                </a:cubicBezTo>
                <a:cubicBezTo>
                  <a:pt x="36" y="9"/>
                  <a:pt x="39" y="7"/>
                  <a:pt x="42" y="7"/>
                </a:cubicBezTo>
                <a:close/>
                <a:moveTo>
                  <a:pt x="77" y="65"/>
                </a:moveTo>
                <a:cubicBezTo>
                  <a:pt x="77" y="65"/>
                  <a:pt x="77" y="65"/>
                  <a:pt x="77" y="65"/>
                </a:cubicBezTo>
                <a:cubicBezTo>
                  <a:pt x="77" y="69"/>
                  <a:pt x="76" y="72"/>
                  <a:pt x="72" y="75"/>
                </a:cubicBezTo>
                <a:cubicBezTo>
                  <a:pt x="72" y="75"/>
                  <a:pt x="71" y="76"/>
                  <a:pt x="70" y="76"/>
                </a:cubicBezTo>
                <a:cubicBezTo>
                  <a:pt x="70" y="85"/>
                  <a:pt x="70" y="85"/>
                  <a:pt x="70" y="85"/>
                </a:cubicBezTo>
                <a:cubicBezTo>
                  <a:pt x="61" y="85"/>
                  <a:pt x="61" y="85"/>
                  <a:pt x="61" y="85"/>
                </a:cubicBezTo>
                <a:cubicBezTo>
                  <a:pt x="61" y="79"/>
                  <a:pt x="61" y="79"/>
                  <a:pt x="61" y="79"/>
                </a:cubicBezTo>
                <a:cubicBezTo>
                  <a:pt x="60" y="79"/>
                  <a:pt x="59" y="79"/>
                  <a:pt x="58" y="79"/>
                </a:cubicBezTo>
                <a:cubicBezTo>
                  <a:pt x="58" y="79"/>
                  <a:pt x="58" y="79"/>
                  <a:pt x="58" y="79"/>
                </a:cubicBezTo>
                <a:cubicBezTo>
                  <a:pt x="58" y="85"/>
                  <a:pt x="58" y="85"/>
                  <a:pt x="58" y="85"/>
                </a:cubicBezTo>
                <a:cubicBezTo>
                  <a:pt x="49" y="85"/>
                  <a:pt x="49" y="85"/>
                  <a:pt x="49" y="85"/>
                </a:cubicBezTo>
                <a:cubicBezTo>
                  <a:pt x="49" y="78"/>
                  <a:pt x="49" y="78"/>
                  <a:pt x="49" y="78"/>
                </a:cubicBezTo>
                <a:cubicBezTo>
                  <a:pt x="47" y="77"/>
                  <a:pt x="45" y="76"/>
                  <a:pt x="43" y="75"/>
                </a:cubicBezTo>
                <a:cubicBezTo>
                  <a:pt x="43" y="66"/>
                  <a:pt x="43" y="66"/>
                  <a:pt x="43" y="66"/>
                </a:cubicBezTo>
                <a:cubicBezTo>
                  <a:pt x="43" y="66"/>
                  <a:pt x="43" y="66"/>
                  <a:pt x="43" y="66"/>
                </a:cubicBezTo>
                <a:cubicBezTo>
                  <a:pt x="44" y="66"/>
                  <a:pt x="44" y="66"/>
                  <a:pt x="44" y="66"/>
                </a:cubicBezTo>
                <a:cubicBezTo>
                  <a:pt x="46" y="67"/>
                  <a:pt x="48" y="69"/>
                  <a:pt x="51" y="70"/>
                </a:cubicBezTo>
                <a:cubicBezTo>
                  <a:pt x="53" y="71"/>
                  <a:pt x="56" y="71"/>
                  <a:pt x="59" y="71"/>
                </a:cubicBezTo>
                <a:cubicBezTo>
                  <a:pt x="59" y="71"/>
                  <a:pt x="60" y="71"/>
                  <a:pt x="61" y="71"/>
                </a:cubicBezTo>
                <a:cubicBezTo>
                  <a:pt x="62" y="71"/>
                  <a:pt x="63" y="71"/>
                  <a:pt x="63" y="70"/>
                </a:cubicBezTo>
                <a:cubicBezTo>
                  <a:pt x="64" y="70"/>
                  <a:pt x="65" y="70"/>
                  <a:pt x="65" y="69"/>
                </a:cubicBezTo>
                <a:cubicBezTo>
                  <a:pt x="66" y="69"/>
                  <a:pt x="66" y="69"/>
                  <a:pt x="66" y="69"/>
                </a:cubicBezTo>
                <a:cubicBezTo>
                  <a:pt x="66" y="69"/>
                  <a:pt x="66" y="68"/>
                  <a:pt x="66" y="68"/>
                </a:cubicBezTo>
                <a:cubicBezTo>
                  <a:pt x="66" y="68"/>
                  <a:pt x="66" y="68"/>
                  <a:pt x="66" y="68"/>
                </a:cubicBezTo>
                <a:cubicBezTo>
                  <a:pt x="66" y="68"/>
                  <a:pt x="66" y="68"/>
                  <a:pt x="66" y="68"/>
                </a:cubicBezTo>
                <a:cubicBezTo>
                  <a:pt x="66" y="68"/>
                  <a:pt x="66" y="68"/>
                  <a:pt x="66" y="68"/>
                </a:cubicBezTo>
                <a:cubicBezTo>
                  <a:pt x="66" y="67"/>
                  <a:pt x="66" y="67"/>
                  <a:pt x="66" y="67"/>
                </a:cubicBezTo>
                <a:cubicBezTo>
                  <a:pt x="66" y="67"/>
                  <a:pt x="66" y="67"/>
                  <a:pt x="66" y="67"/>
                </a:cubicBezTo>
                <a:cubicBezTo>
                  <a:pt x="66" y="66"/>
                  <a:pt x="66" y="65"/>
                  <a:pt x="65" y="64"/>
                </a:cubicBezTo>
                <a:cubicBezTo>
                  <a:pt x="64" y="64"/>
                  <a:pt x="63" y="63"/>
                  <a:pt x="62" y="63"/>
                </a:cubicBezTo>
                <a:cubicBezTo>
                  <a:pt x="60" y="63"/>
                  <a:pt x="59" y="62"/>
                  <a:pt x="57" y="62"/>
                </a:cubicBezTo>
                <a:cubicBezTo>
                  <a:pt x="55" y="61"/>
                  <a:pt x="54" y="61"/>
                  <a:pt x="52" y="61"/>
                </a:cubicBezTo>
                <a:cubicBezTo>
                  <a:pt x="51" y="60"/>
                  <a:pt x="49" y="59"/>
                  <a:pt x="48" y="59"/>
                </a:cubicBezTo>
                <a:cubicBezTo>
                  <a:pt x="48" y="59"/>
                  <a:pt x="48" y="59"/>
                  <a:pt x="48" y="59"/>
                </a:cubicBezTo>
                <a:cubicBezTo>
                  <a:pt x="48" y="58"/>
                  <a:pt x="48" y="58"/>
                  <a:pt x="47" y="58"/>
                </a:cubicBezTo>
                <a:cubicBezTo>
                  <a:pt x="47" y="58"/>
                  <a:pt x="47" y="58"/>
                  <a:pt x="47" y="58"/>
                </a:cubicBezTo>
                <a:cubicBezTo>
                  <a:pt x="47" y="58"/>
                  <a:pt x="47" y="58"/>
                  <a:pt x="47" y="58"/>
                </a:cubicBezTo>
                <a:cubicBezTo>
                  <a:pt x="47" y="58"/>
                  <a:pt x="46" y="57"/>
                  <a:pt x="46" y="57"/>
                </a:cubicBezTo>
                <a:cubicBezTo>
                  <a:pt x="46" y="57"/>
                  <a:pt x="46" y="57"/>
                  <a:pt x="46" y="57"/>
                </a:cubicBezTo>
                <a:cubicBezTo>
                  <a:pt x="46" y="57"/>
                  <a:pt x="46" y="57"/>
                  <a:pt x="46" y="57"/>
                </a:cubicBezTo>
                <a:cubicBezTo>
                  <a:pt x="45" y="57"/>
                  <a:pt x="45" y="56"/>
                  <a:pt x="45" y="56"/>
                </a:cubicBezTo>
                <a:cubicBezTo>
                  <a:pt x="44" y="54"/>
                  <a:pt x="43" y="52"/>
                  <a:pt x="43" y="49"/>
                </a:cubicBezTo>
                <a:cubicBezTo>
                  <a:pt x="43" y="49"/>
                  <a:pt x="43" y="49"/>
                  <a:pt x="43" y="49"/>
                </a:cubicBezTo>
                <a:cubicBezTo>
                  <a:pt x="43" y="49"/>
                  <a:pt x="43" y="49"/>
                  <a:pt x="43" y="49"/>
                </a:cubicBezTo>
                <a:cubicBezTo>
                  <a:pt x="43" y="45"/>
                  <a:pt x="45" y="42"/>
                  <a:pt x="48" y="40"/>
                </a:cubicBezTo>
                <a:cubicBezTo>
                  <a:pt x="48" y="39"/>
                  <a:pt x="49" y="39"/>
                  <a:pt x="49" y="39"/>
                </a:cubicBezTo>
                <a:cubicBezTo>
                  <a:pt x="49" y="32"/>
                  <a:pt x="49" y="32"/>
                  <a:pt x="49" y="32"/>
                </a:cubicBezTo>
                <a:cubicBezTo>
                  <a:pt x="49" y="31"/>
                  <a:pt x="49" y="31"/>
                  <a:pt x="49" y="31"/>
                </a:cubicBezTo>
                <a:cubicBezTo>
                  <a:pt x="58" y="31"/>
                  <a:pt x="58" y="31"/>
                  <a:pt x="58" y="31"/>
                </a:cubicBezTo>
                <a:cubicBezTo>
                  <a:pt x="58" y="32"/>
                  <a:pt x="58" y="32"/>
                  <a:pt x="58" y="32"/>
                </a:cubicBezTo>
                <a:cubicBezTo>
                  <a:pt x="58" y="36"/>
                  <a:pt x="58" y="36"/>
                  <a:pt x="58" y="36"/>
                </a:cubicBezTo>
                <a:cubicBezTo>
                  <a:pt x="59" y="36"/>
                  <a:pt x="60" y="36"/>
                  <a:pt x="61" y="36"/>
                </a:cubicBezTo>
                <a:cubicBezTo>
                  <a:pt x="61" y="36"/>
                  <a:pt x="61" y="36"/>
                  <a:pt x="61" y="36"/>
                </a:cubicBezTo>
                <a:cubicBezTo>
                  <a:pt x="61" y="32"/>
                  <a:pt x="61" y="32"/>
                  <a:pt x="61" y="32"/>
                </a:cubicBezTo>
                <a:cubicBezTo>
                  <a:pt x="61" y="31"/>
                  <a:pt x="61" y="31"/>
                  <a:pt x="61" y="31"/>
                </a:cubicBezTo>
                <a:cubicBezTo>
                  <a:pt x="70" y="31"/>
                  <a:pt x="70" y="31"/>
                  <a:pt x="70" y="31"/>
                </a:cubicBezTo>
                <a:cubicBezTo>
                  <a:pt x="70" y="32"/>
                  <a:pt x="70" y="32"/>
                  <a:pt x="70" y="32"/>
                </a:cubicBezTo>
                <a:cubicBezTo>
                  <a:pt x="70" y="37"/>
                  <a:pt x="70" y="37"/>
                  <a:pt x="70" y="37"/>
                </a:cubicBezTo>
                <a:cubicBezTo>
                  <a:pt x="72" y="37"/>
                  <a:pt x="74" y="38"/>
                  <a:pt x="76" y="39"/>
                </a:cubicBezTo>
                <a:cubicBezTo>
                  <a:pt x="76" y="40"/>
                  <a:pt x="76" y="40"/>
                  <a:pt x="76" y="40"/>
                </a:cubicBezTo>
                <a:cubicBezTo>
                  <a:pt x="76" y="42"/>
                  <a:pt x="76" y="42"/>
                  <a:pt x="76" y="42"/>
                </a:cubicBezTo>
                <a:cubicBezTo>
                  <a:pt x="76" y="48"/>
                  <a:pt x="76" y="48"/>
                  <a:pt x="76" y="48"/>
                </a:cubicBezTo>
                <a:cubicBezTo>
                  <a:pt x="75" y="48"/>
                  <a:pt x="75" y="48"/>
                  <a:pt x="75" y="48"/>
                </a:cubicBezTo>
                <a:cubicBezTo>
                  <a:pt x="73" y="47"/>
                  <a:pt x="71" y="46"/>
                  <a:pt x="69" y="45"/>
                </a:cubicBezTo>
                <a:cubicBezTo>
                  <a:pt x="68" y="45"/>
                  <a:pt x="68" y="45"/>
                  <a:pt x="67" y="44"/>
                </a:cubicBezTo>
                <a:cubicBezTo>
                  <a:pt x="67" y="44"/>
                  <a:pt x="67" y="44"/>
                  <a:pt x="67" y="44"/>
                </a:cubicBezTo>
                <a:cubicBezTo>
                  <a:pt x="66" y="44"/>
                  <a:pt x="66" y="44"/>
                  <a:pt x="66" y="44"/>
                </a:cubicBezTo>
                <a:cubicBezTo>
                  <a:pt x="65" y="44"/>
                  <a:pt x="65" y="44"/>
                  <a:pt x="65" y="44"/>
                </a:cubicBezTo>
                <a:cubicBezTo>
                  <a:pt x="65" y="44"/>
                  <a:pt x="64" y="44"/>
                  <a:pt x="64" y="44"/>
                </a:cubicBezTo>
                <a:cubicBezTo>
                  <a:pt x="64" y="44"/>
                  <a:pt x="63" y="44"/>
                  <a:pt x="63" y="44"/>
                </a:cubicBezTo>
                <a:cubicBezTo>
                  <a:pt x="63" y="44"/>
                  <a:pt x="62" y="44"/>
                  <a:pt x="62" y="44"/>
                </a:cubicBezTo>
                <a:cubicBezTo>
                  <a:pt x="61" y="44"/>
                  <a:pt x="60" y="44"/>
                  <a:pt x="59" y="44"/>
                </a:cubicBezTo>
                <a:cubicBezTo>
                  <a:pt x="58" y="44"/>
                  <a:pt x="57" y="44"/>
                  <a:pt x="57" y="44"/>
                </a:cubicBezTo>
                <a:cubicBezTo>
                  <a:pt x="56" y="45"/>
                  <a:pt x="55" y="45"/>
                  <a:pt x="55" y="46"/>
                </a:cubicBezTo>
                <a:cubicBezTo>
                  <a:pt x="54" y="46"/>
                  <a:pt x="54" y="47"/>
                  <a:pt x="54" y="48"/>
                </a:cubicBezTo>
                <a:cubicBezTo>
                  <a:pt x="54" y="48"/>
                  <a:pt x="54" y="48"/>
                  <a:pt x="54" y="48"/>
                </a:cubicBezTo>
                <a:cubicBezTo>
                  <a:pt x="54" y="48"/>
                  <a:pt x="54" y="48"/>
                  <a:pt x="54" y="49"/>
                </a:cubicBezTo>
                <a:cubicBezTo>
                  <a:pt x="54" y="49"/>
                  <a:pt x="54" y="49"/>
                  <a:pt x="54" y="49"/>
                </a:cubicBezTo>
                <a:cubicBezTo>
                  <a:pt x="54" y="49"/>
                  <a:pt x="54" y="49"/>
                  <a:pt x="54" y="49"/>
                </a:cubicBezTo>
                <a:cubicBezTo>
                  <a:pt x="54" y="49"/>
                  <a:pt x="55" y="49"/>
                  <a:pt x="55" y="50"/>
                </a:cubicBezTo>
                <a:cubicBezTo>
                  <a:pt x="55" y="50"/>
                  <a:pt x="55" y="50"/>
                  <a:pt x="55" y="50"/>
                </a:cubicBezTo>
                <a:cubicBezTo>
                  <a:pt x="55" y="50"/>
                  <a:pt x="55" y="50"/>
                  <a:pt x="55" y="50"/>
                </a:cubicBezTo>
                <a:cubicBezTo>
                  <a:pt x="55" y="50"/>
                  <a:pt x="56" y="50"/>
                  <a:pt x="56" y="50"/>
                </a:cubicBezTo>
                <a:cubicBezTo>
                  <a:pt x="56" y="51"/>
                  <a:pt x="56" y="51"/>
                  <a:pt x="56" y="51"/>
                </a:cubicBezTo>
                <a:cubicBezTo>
                  <a:pt x="56" y="51"/>
                  <a:pt x="56" y="51"/>
                  <a:pt x="56" y="51"/>
                </a:cubicBezTo>
                <a:cubicBezTo>
                  <a:pt x="57" y="51"/>
                  <a:pt x="58" y="52"/>
                  <a:pt x="60" y="52"/>
                </a:cubicBezTo>
                <a:cubicBezTo>
                  <a:pt x="61" y="52"/>
                  <a:pt x="63" y="52"/>
                  <a:pt x="64" y="53"/>
                </a:cubicBezTo>
                <a:cubicBezTo>
                  <a:pt x="65" y="53"/>
                  <a:pt x="67" y="53"/>
                  <a:pt x="68" y="54"/>
                </a:cubicBezTo>
                <a:cubicBezTo>
                  <a:pt x="71" y="55"/>
                  <a:pt x="74" y="56"/>
                  <a:pt x="75" y="58"/>
                </a:cubicBezTo>
                <a:cubicBezTo>
                  <a:pt x="77" y="60"/>
                  <a:pt x="77" y="62"/>
                  <a:pt x="77" y="65"/>
                </a:cubicBezTo>
                <a:cubicBezTo>
                  <a:pt x="77" y="65"/>
                  <a:pt x="77" y="65"/>
                  <a:pt x="77" y="65"/>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5" name="Freeform 186"/>
          <p:cNvSpPr>
            <a:spLocks noEditPoints="1"/>
          </p:cNvSpPr>
          <p:nvPr/>
        </p:nvSpPr>
        <p:spPr bwMode="auto">
          <a:xfrm>
            <a:off x="1247181" y="3421380"/>
            <a:ext cx="446087" cy="460375"/>
          </a:xfrm>
          <a:custGeom>
            <a:avLst/>
            <a:gdLst>
              <a:gd name="T0" fmla="*/ 122 w 141"/>
              <a:gd name="T1" fmla="*/ 82 h 146"/>
              <a:gd name="T2" fmla="*/ 103 w 141"/>
              <a:gd name="T3" fmla="*/ 94 h 146"/>
              <a:gd name="T4" fmla="*/ 63 w 141"/>
              <a:gd name="T5" fmla="*/ 70 h 146"/>
              <a:gd name="T6" fmla="*/ 62 w 141"/>
              <a:gd name="T7" fmla="*/ 70 h 146"/>
              <a:gd name="T8" fmla="*/ 31 w 141"/>
              <a:gd name="T9" fmla="*/ 70 h 146"/>
              <a:gd name="T10" fmla="*/ 30 w 141"/>
              <a:gd name="T11" fmla="*/ 70 h 146"/>
              <a:gd name="T12" fmla="*/ 14 w 141"/>
              <a:gd name="T13" fmla="*/ 79 h 146"/>
              <a:gd name="T14" fmla="*/ 76 w 141"/>
              <a:gd name="T15" fmla="*/ 123 h 146"/>
              <a:gd name="T16" fmla="*/ 125 w 141"/>
              <a:gd name="T17" fmla="*/ 91 h 146"/>
              <a:gd name="T18" fmla="*/ 4 w 141"/>
              <a:gd name="T19" fmla="*/ 104 h 146"/>
              <a:gd name="T20" fmla="*/ 47 w 141"/>
              <a:gd name="T21" fmla="*/ 88 h 146"/>
              <a:gd name="T22" fmla="*/ 45 w 141"/>
              <a:gd name="T23" fmla="*/ 86 h 146"/>
              <a:gd name="T24" fmla="*/ 45 w 141"/>
              <a:gd name="T25" fmla="*/ 89 h 146"/>
              <a:gd name="T26" fmla="*/ 37 w 141"/>
              <a:gd name="T27" fmla="*/ 94 h 146"/>
              <a:gd name="T28" fmla="*/ 38 w 141"/>
              <a:gd name="T29" fmla="*/ 96 h 146"/>
              <a:gd name="T30" fmla="*/ 41 w 141"/>
              <a:gd name="T31" fmla="*/ 104 h 146"/>
              <a:gd name="T32" fmla="*/ 41 w 141"/>
              <a:gd name="T33" fmla="*/ 98 h 146"/>
              <a:gd name="T34" fmla="*/ 42 w 141"/>
              <a:gd name="T35" fmla="*/ 92 h 146"/>
              <a:gd name="T36" fmla="*/ 44 w 141"/>
              <a:gd name="T37" fmla="*/ 95 h 146"/>
              <a:gd name="T38" fmla="*/ 45 w 141"/>
              <a:gd name="T39" fmla="*/ 102 h 146"/>
              <a:gd name="T40" fmla="*/ 47 w 141"/>
              <a:gd name="T41" fmla="*/ 109 h 146"/>
              <a:gd name="T42" fmla="*/ 48 w 141"/>
              <a:gd name="T43" fmla="*/ 104 h 146"/>
              <a:gd name="T44" fmla="*/ 48 w 141"/>
              <a:gd name="T45" fmla="*/ 99 h 146"/>
              <a:gd name="T46" fmla="*/ 50 w 141"/>
              <a:gd name="T47" fmla="*/ 108 h 146"/>
              <a:gd name="T48" fmla="*/ 50 w 141"/>
              <a:gd name="T49" fmla="*/ 101 h 146"/>
              <a:gd name="T50" fmla="*/ 50 w 141"/>
              <a:gd name="T51" fmla="*/ 96 h 146"/>
              <a:gd name="T52" fmla="*/ 50 w 141"/>
              <a:gd name="T53" fmla="*/ 90 h 146"/>
              <a:gd name="T54" fmla="*/ 52 w 141"/>
              <a:gd name="T55" fmla="*/ 99 h 146"/>
              <a:gd name="T56" fmla="*/ 52 w 141"/>
              <a:gd name="T57" fmla="*/ 92 h 146"/>
              <a:gd name="T58" fmla="*/ 57 w 141"/>
              <a:gd name="T59" fmla="*/ 95 h 146"/>
              <a:gd name="T60" fmla="*/ 58 w 141"/>
              <a:gd name="T61" fmla="*/ 88 h 146"/>
              <a:gd name="T62" fmla="*/ 117 w 141"/>
              <a:gd name="T63" fmla="*/ 81 h 146"/>
              <a:gd name="T64" fmla="*/ 79 w 141"/>
              <a:gd name="T65" fmla="*/ 81 h 146"/>
              <a:gd name="T66" fmla="*/ 113 w 141"/>
              <a:gd name="T67" fmla="*/ 99 h 146"/>
              <a:gd name="T68" fmla="*/ 105 w 141"/>
              <a:gd name="T69" fmla="*/ 94 h 146"/>
              <a:gd name="T70" fmla="*/ 134 w 141"/>
              <a:gd name="T71" fmla="*/ 78 h 146"/>
              <a:gd name="T72" fmla="*/ 42 w 141"/>
              <a:gd name="T73" fmla="*/ 72 h 146"/>
              <a:gd name="T74" fmla="*/ 36 w 141"/>
              <a:gd name="T75" fmla="*/ 61 h 146"/>
              <a:gd name="T76" fmla="*/ 66 w 141"/>
              <a:gd name="T77" fmla="*/ 13 h 146"/>
              <a:gd name="T78" fmla="*/ 22 w 141"/>
              <a:gd name="T79" fmla="*/ 51 h 146"/>
              <a:gd name="T80" fmla="*/ 63 w 141"/>
              <a:gd name="T81" fmla="*/ 38 h 146"/>
              <a:gd name="T82" fmla="*/ 114 w 141"/>
              <a:gd name="T83" fmla="*/ 16 h 146"/>
              <a:gd name="T84" fmla="*/ 91 w 141"/>
              <a:gd name="T85" fmla="*/ 43 h 146"/>
              <a:gd name="T86" fmla="*/ 105 w 141"/>
              <a:gd name="T87" fmla="*/ 48 h 146"/>
              <a:gd name="T88" fmla="*/ 119 w 141"/>
              <a:gd name="T89" fmla="*/ 49 h 146"/>
              <a:gd name="T90" fmla="*/ 119 w 141"/>
              <a:gd name="T91" fmla="*/ 48 h 146"/>
              <a:gd name="T92" fmla="*/ 108 w 141"/>
              <a:gd name="T93" fmla="*/ 44 h 146"/>
              <a:gd name="T94" fmla="*/ 107 w 141"/>
              <a:gd name="T95" fmla="*/ 42 h 146"/>
              <a:gd name="T96" fmla="*/ 109 w 141"/>
              <a:gd name="T97" fmla="*/ 32 h 146"/>
              <a:gd name="T98" fmla="*/ 116 w 141"/>
              <a:gd name="T99" fmla="*/ 30 h 146"/>
              <a:gd name="T100" fmla="*/ 121 w 141"/>
              <a:gd name="T101" fmla="*/ 31 h 146"/>
              <a:gd name="T102" fmla="*/ 120 w 141"/>
              <a:gd name="T103" fmla="*/ 35 h 146"/>
              <a:gd name="T104" fmla="*/ 117 w 141"/>
              <a:gd name="T105" fmla="*/ 35 h 146"/>
              <a:gd name="T106" fmla="*/ 112 w 141"/>
              <a:gd name="T107" fmla="*/ 37 h 146"/>
              <a:gd name="T108" fmla="*/ 112 w 141"/>
              <a:gd name="T109" fmla="*/ 39 h 146"/>
              <a:gd name="T110" fmla="*/ 120 w 141"/>
              <a:gd name="T111" fmla="*/ 41 h 146"/>
              <a:gd name="T112" fmla="*/ 121 w 141"/>
              <a:gd name="T113" fmla="*/ 54 h 146"/>
              <a:gd name="T114" fmla="*/ 114 w 141"/>
              <a:gd name="T115" fmla="*/ 5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 h="146">
                <a:moveTo>
                  <a:pt x="135" y="76"/>
                </a:moveTo>
                <a:cubicBezTo>
                  <a:pt x="135" y="76"/>
                  <a:pt x="135" y="76"/>
                  <a:pt x="134" y="76"/>
                </a:cubicBezTo>
                <a:cubicBezTo>
                  <a:pt x="133" y="76"/>
                  <a:pt x="132" y="77"/>
                  <a:pt x="131" y="78"/>
                </a:cubicBezTo>
                <a:cubicBezTo>
                  <a:pt x="129" y="81"/>
                  <a:pt x="127" y="82"/>
                  <a:pt x="125" y="82"/>
                </a:cubicBezTo>
                <a:cubicBezTo>
                  <a:pt x="125" y="82"/>
                  <a:pt x="124" y="82"/>
                  <a:pt x="123" y="82"/>
                </a:cubicBezTo>
                <a:cubicBezTo>
                  <a:pt x="123" y="82"/>
                  <a:pt x="123" y="82"/>
                  <a:pt x="122" y="82"/>
                </a:cubicBezTo>
                <a:cubicBezTo>
                  <a:pt x="123" y="81"/>
                  <a:pt x="123" y="80"/>
                  <a:pt x="123" y="79"/>
                </a:cubicBezTo>
                <a:cubicBezTo>
                  <a:pt x="122" y="78"/>
                  <a:pt x="121" y="77"/>
                  <a:pt x="121" y="77"/>
                </a:cubicBezTo>
                <a:cubicBezTo>
                  <a:pt x="119" y="76"/>
                  <a:pt x="117" y="78"/>
                  <a:pt x="116" y="79"/>
                </a:cubicBezTo>
                <a:cubicBezTo>
                  <a:pt x="115" y="81"/>
                  <a:pt x="114" y="82"/>
                  <a:pt x="113" y="84"/>
                </a:cubicBezTo>
                <a:cubicBezTo>
                  <a:pt x="109" y="85"/>
                  <a:pt x="104" y="88"/>
                  <a:pt x="103" y="94"/>
                </a:cubicBezTo>
                <a:cubicBezTo>
                  <a:pt x="103" y="94"/>
                  <a:pt x="103" y="94"/>
                  <a:pt x="103" y="94"/>
                </a:cubicBezTo>
                <a:cubicBezTo>
                  <a:pt x="103" y="94"/>
                  <a:pt x="96" y="111"/>
                  <a:pt x="93" y="116"/>
                </a:cubicBezTo>
                <a:cubicBezTo>
                  <a:pt x="93" y="111"/>
                  <a:pt x="92" y="101"/>
                  <a:pt x="92" y="101"/>
                </a:cubicBezTo>
                <a:cubicBezTo>
                  <a:pt x="90" y="86"/>
                  <a:pt x="79" y="79"/>
                  <a:pt x="78" y="79"/>
                </a:cubicBezTo>
                <a:cubicBezTo>
                  <a:pt x="78" y="78"/>
                  <a:pt x="73" y="75"/>
                  <a:pt x="70" y="74"/>
                </a:cubicBezTo>
                <a:cubicBezTo>
                  <a:pt x="65" y="71"/>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2" y="70"/>
                </a:cubicBezTo>
                <a:cubicBezTo>
                  <a:pt x="62" y="70"/>
                  <a:pt x="62" y="70"/>
                  <a:pt x="62" y="70"/>
                </a:cubicBezTo>
                <a:cubicBezTo>
                  <a:pt x="62" y="70"/>
                  <a:pt x="62" y="70"/>
                  <a:pt x="62" y="70"/>
                </a:cubicBezTo>
                <a:cubicBezTo>
                  <a:pt x="62" y="70"/>
                  <a:pt x="62" y="70"/>
                  <a:pt x="62" y="70"/>
                </a:cubicBezTo>
                <a:cubicBezTo>
                  <a:pt x="47" y="84"/>
                  <a:pt x="47" y="84"/>
                  <a:pt x="47" y="84"/>
                </a:cubicBezTo>
                <a:cubicBezTo>
                  <a:pt x="31" y="70"/>
                  <a:pt x="31"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1" y="70"/>
                  <a:pt x="31" y="70"/>
                  <a:pt x="31" y="70"/>
                </a:cubicBezTo>
                <a:cubicBezTo>
                  <a:pt x="30" y="70"/>
                  <a:pt x="30" y="70"/>
                  <a:pt x="30" y="70"/>
                </a:cubicBezTo>
                <a:cubicBezTo>
                  <a:pt x="30" y="70"/>
                  <a:pt x="30" y="70"/>
                  <a:pt x="30" y="70"/>
                </a:cubicBezTo>
                <a:cubicBezTo>
                  <a:pt x="30" y="70"/>
                  <a:pt x="30" y="70"/>
                  <a:pt x="30" y="70"/>
                </a:cubicBezTo>
                <a:cubicBezTo>
                  <a:pt x="30" y="70"/>
                  <a:pt x="30" y="70"/>
                  <a:pt x="30" y="70"/>
                </a:cubicBezTo>
                <a:cubicBezTo>
                  <a:pt x="30" y="70"/>
                  <a:pt x="30" y="70"/>
                  <a:pt x="30" y="70"/>
                </a:cubicBezTo>
                <a:cubicBezTo>
                  <a:pt x="30" y="70"/>
                  <a:pt x="26" y="72"/>
                  <a:pt x="22" y="74"/>
                </a:cubicBezTo>
                <a:cubicBezTo>
                  <a:pt x="18" y="76"/>
                  <a:pt x="14" y="79"/>
                  <a:pt x="14" y="79"/>
                </a:cubicBezTo>
                <a:cubicBezTo>
                  <a:pt x="14" y="79"/>
                  <a:pt x="14" y="79"/>
                  <a:pt x="14" y="79"/>
                </a:cubicBezTo>
                <a:cubicBezTo>
                  <a:pt x="10" y="81"/>
                  <a:pt x="0" y="88"/>
                  <a:pt x="2" y="104"/>
                </a:cubicBezTo>
                <a:cubicBezTo>
                  <a:pt x="3" y="121"/>
                  <a:pt x="5" y="145"/>
                  <a:pt x="5" y="145"/>
                </a:cubicBezTo>
                <a:cubicBezTo>
                  <a:pt x="5" y="146"/>
                  <a:pt x="5" y="146"/>
                  <a:pt x="5" y="146"/>
                </a:cubicBezTo>
                <a:cubicBezTo>
                  <a:pt x="74" y="146"/>
                  <a:pt x="74" y="146"/>
                  <a:pt x="74" y="146"/>
                </a:cubicBezTo>
                <a:cubicBezTo>
                  <a:pt x="76" y="123"/>
                  <a:pt x="76" y="123"/>
                  <a:pt x="76" y="123"/>
                </a:cubicBezTo>
                <a:cubicBezTo>
                  <a:pt x="76" y="123"/>
                  <a:pt x="76" y="123"/>
                  <a:pt x="76" y="123"/>
                </a:cubicBezTo>
                <a:cubicBezTo>
                  <a:pt x="79" y="135"/>
                  <a:pt x="86" y="138"/>
                  <a:pt x="87" y="138"/>
                </a:cubicBezTo>
                <a:cubicBezTo>
                  <a:pt x="91" y="140"/>
                  <a:pt x="94" y="140"/>
                  <a:pt x="98" y="138"/>
                </a:cubicBezTo>
                <a:cubicBezTo>
                  <a:pt x="102" y="136"/>
                  <a:pt x="105" y="132"/>
                  <a:pt x="107" y="127"/>
                </a:cubicBezTo>
                <a:cubicBezTo>
                  <a:pt x="109" y="119"/>
                  <a:pt x="115" y="100"/>
                  <a:pt x="115" y="99"/>
                </a:cubicBezTo>
                <a:cubicBezTo>
                  <a:pt x="116" y="98"/>
                  <a:pt x="118" y="95"/>
                  <a:pt x="123" y="92"/>
                </a:cubicBezTo>
                <a:cubicBezTo>
                  <a:pt x="125" y="91"/>
                  <a:pt x="125" y="91"/>
                  <a:pt x="125" y="91"/>
                </a:cubicBezTo>
                <a:cubicBezTo>
                  <a:pt x="129" y="89"/>
                  <a:pt x="132" y="88"/>
                  <a:pt x="133" y="86"/>
                </a:cubicBezTo>
                <a:cubicBezTo>
                  <a:pt x="135" y="82"/>
                  <a:pt x="136" y="80"/>
                  <a:pt x="136" y="78"/>
                </a:cubicBezTo>
                <a:cubicBezTo>
                  <a:pt x="136" y="78"/>
                  <a:pt x="136" y="78"/>
                  <a:pt x="136" y="77"/>
                </a:cubicBezTo>
                <a:cubicBezTo>
                  <a:pt x="136" y="77"/>
                  <a:pt x="136" y="76"/>
                  <a:pt x="135" y="76"/>
                </a:cubicBezTo>
                <a:close/>
                <a:moveTo>
                  <a:pt x="7" y="144"/>
                </a:moveTo>
                <a:cubicBezTo>
                  <a:pt x="6" y="140"/>
                  <a:pt x="5" y="119"/>
                  <a:pt x="4" y="104"/>
                </a:cubicBezTo>
                <a:cubicBezTo>
                  <a:pt x="3" y="103"/>
                  <a:pt x="3" y="102"/>
                  <a:pt x="3" y="102"/>
                </a:cubicBezTo>
                <a:cubicBezTo>
                  <a:pt x="3" y="89"/>
                  <a:pt x="10" y="84"/>
                  <a:pt x="14" y="81"/>
                </a:cubicBezTo>
                <a:cubicBezTo>
                  <a:pt x="19" y="144"/>
                  <a:pt x="19" y="144"/>
                  <a:pt x="19" y="144"/>
                </a:cubicBezTo>
                <a:cubicBezTo>
                  <a:pt x="19" y="144"/>
                  <a:pt x="19" y="144"/>
                  <a:pt x="19" y="144"/>
                </a:cubicBezTo>
                <a:cubicBezTo>
                  <a:pt x="12" y="144"/>
                  <a:pt x="7" y="144"/>
                  <a:pt x="7" y="144"/>
                </a:cubicBezTo>
                <a:close/>
                <a:moveTo>
                  <a:pt x="47" y="88"/>
                </a:moveTo>
                <a:cubicBezTo>
                  <a:pt x="47" y="88"/>
                  <a:pt x="47" y="88"/>
                  <a:pt x="48" y="88"/>
                </a:cubicBezTo>
                <a:cubicBezTo>
                  <a:pt x="47" y="88"/>
                  <a:pt x="47" y="88"/>
                  <a:pt x="47" y="88"/>
                </a:cubicBezTo>
                <a:cubicBezTo>
                  <a:pt x="47" y="88"/>
                  <a:pt x="47" y="88"/>
                  <a:pt x="47" y="88"/>
                </a:cubicBezTo>
                <a:close/>
                <a:moveTo>
                  <a:pt x="31" y="77"/>
                </a:moveTo>
                <a:cubicBezTo>
                  <a:pt x="31" y="75"/>
                  <a:pt x="31" y="74"/>
                  <a:pt x="31" y="73"/>
                </a:cubicBezTo>
                <a:cubicBezTo>
                  <a:pt x="33" y="75"/>
                  <a:pt x="44" y="85"/>
                  <a:pt x="45" y="86"/>
                </a:cubicBezTo>
                <a:cubicBezTo>
                  <a:pt x="44" y="87"/>
                  <a:pt x="40" y="91"/>
                  <a:pt x="35" y="88"/>
                </a:cubicBezTo>
                <a:cubicBezTo>
                  <a:pt x="32" y="87"/>
                  <a:pt x="31" y="81"/>
                  <a:pt x="31" y="77"/>
                </a:cubicBezTo>
                <a:close/>
                <a:moveTo>
                  <a:pt x="45" y="91"/>
                </a:moveTo>
                <a:cubicBezTo>
                  <a:pt x="45" y="91"/>
                  <a:pt x="44" y="91"/>
                  <a:pt x="44" y="91"/>
                </a:cubicBezTo>
                <a:cubicBezTo>
                  <a:pt x="44" y="90"/>
                  <a:pt x="44" y="90"/>
                  <a:pt x="44" y="89"/>
                </a:cubicBezTo>
                <a:cubicBezTo>
                  <a:pt x="44" y="89"/>
                  <a:pt x="45" y="89"/>
                  <a:pt x="45" y="89"/>
                </a:cubicBezTo>
                <a:cubicBezTo>
                  <a:pt x="46" y="90"/>
                  <a:pt x="46" y="90"/>
                  <a:pt x="45" y="91"/>
                </a:cubicBezTo>
                <a:close/>
                <a:moveTo>
                  <a:pt x="37" y="94"/>
                </a:moveTo>
                <a:cubicBezTo>
                  <a:pt x="37" y="94"/>
                  <a:pt x="37" y="94"/>
                  <a:pt x="36" y="94"/>
                </a:cubicBezTo>
                <a:cubicBezTo>
                  <a:pt x="36" y="93"/>
                  <a:pt x="36" y="93"/>
                  <a:pt x="36" y="92"/>
                </a:cubicBezTo>
                <a:cubicBezTo>
                  <a:pt x="36" y="92"/>
                  <a:pt x="37" y="92"/>
                  <a:pt x="37" y="92"/>
                </a:cubicBezTo>
                <a:cubicBezTo>
                  <a:pt x="37" y="93"/>
                  <a:pt x="37" y="93"/>
                  <a:pt x="37" y="94"/>
                </a:cubicBezTo>
                <a:close/>
                <a:moveTo>
                  <a:pt x="40" y="102"/>
                </a:moveTo>
                <a:cubicBezTo>
                  <a:pt x="39" y="101"/>
                  <a:pt x="39" y="101"/>
                  <a:pt x="39" y="100"/>
                </a:cubicBezTo>
                <a:cubicBezTo>
                  <a:pt x="39" y="100"/>
                  <a:pt x="39" y="101"/>
                  <a:pt x="40" y="101"/>
                </a:cubicBezTo>
                <a:cubicBezTo>
                  <a:pt x="40" y="101"/>
                  <a:pt x="40" y="102"/>
                  <a:pt x="40" y="102"/>
                </a:cubicBezTo>
                <a:close/>
                <a:moveTo>
                  <a:pt x="40" y="96"/>
                </a:moveTo>
                <a:cubicBezTo>
                  <a:pt x="39" y="97"/>
                  <a:pt x="39" y="97"/>
                  <a:pt x="38" y="96"/>
                </a:cubicBezTo>
                <a:cubicBezTo>
                  <a:pt x="38" y="96"/>
                  <a:pt x="38" y="95"/>
                  <a:pt x="38" y="95"/>
                </a:cubicBezTo>
                <a:cubicBezTo>
                  <a:pt x="39" y="95"/>
                  <a:pt x="39" y="95"/>
                  <a:pt x="40" y="95"/>
                </a:cubicBezTo>
                <a:cubicBezTo>
                  <a:pt x="40" y="95"/>
                  <a:pt x="40" y="96"/>
                  <a:pt x="40" y="96"/>
                </a:cubicBezTo>
                <a:close/>
                <a:moveTo>
                  <a:pt x="42" y="105"/>
                </a:moveTo>
                <a:cubicBezTo>
                  <a:pt x="42" y="105"/>
                  <a:pt x="42" y="105"/>
                  <a:pt x="42" y="105"/>
                </a:cubicBezTo>
                <a:cubicBezTo>
                  <a:pt x="41" y="105"/>
                  <a:pt x="41" y="104"/>
                  <a:pt x="41" y="104"/>
                </a:cubicBezTo>
                <a:cubicBezTo>
                  <a:pt x="41" y="104"/>
                  <a:pt x="41" y="104"/>
                  <a:pt x="41" y="104"/>
                </a:cubicBezTo>
                <a:cubicBezTo>
                  <a:pt x="42" y="103"/>
                  <a:pt x="42" y="103"/>
                  <a:pt x="42" y="104"/>
                </a:cubicBezTo>
                <a:cubicBezTo>
                  <a:pt x="43" y="104"/>
                  <a:pt x="43" y="105"/>
                  <a:pt x="42" y="105"/>
                </a:cubicBezTo>
                <a:close/>
                <a:moveTo>
                  <a:pt x="42" y="99"/>
                </a:moveTo>
                <a:cubicBezTo>
                  <a:pt x="42" y="100"/>
                  <a:pt x="42" y="100"/>
                  <a:pt x="41" y="99"/>
                </a:cubicBezTo>
                <a:cubicBezTo>
                  <a:pt x="41" y="99"/>
                  <a:pt x="41" y="98"/>
                  <a:pt x="41" y="98"/>
                </a:cubicBezTo>
                <a:cubicBezTo>
                  <a:pt x="42" y="98"/>
                  <a:pt x="42" y="98"/>
                  <a:pt x="42" y="98"/>
                </a:cubicBezTo>
                <a:cubicBezTo>
                  <a:pt x="43" y="98"/>
                  <a:pt x="43" y="99"/>
                  <a:pt x="42" y="99"/>
                </a:cubicBezTo>
                <a:close/>
                <a:moveTo>
                  <a:pt x="42" y="94"/>
                </a:moveTo>
                <a:cubicBezTo>
                  <a:pt x="42" y="94"/>
                  <a:pt x="42" y="94"/>
                  <a:pt x="41" y="94"/>
                </a:cubicBezTo>
                <a:cubicBezTo>
                  <a:pt x="41" y="93"/>
                  <a:pt x="41" y="93"/>
                  <a:pt x="41" y="92"/>
                </a:cubicBezTo>
                <a:cubicBezTo>
                  <a:pt x="42" y="92"/>
                  <a:pt x="42" y="92"/>
                  <a:pt x="42" y="92"/>
                </a:cubicBezTo>
                <a:cubicBezTo>
                  <a:pt x="43" y="93"/>
                  <a:pt x="43" y="93"/>
                  <a:pt x="42" y="94"/>
                </a:cubicBezTo>
                <a:close/>
                <a:moveTo>
                  <a:pt x="44" y="95"/>
                </a:moveTo>
                <a:cubicBezTo>
                  <a:pt x="44" y="95"/>
                  <a:pt x="45" y="95"/>
                  <a:pt x="45" y="95"/>
                </a:cubicBezTo>
                <a:cubicBezTo>
                  <a:pt x="46" y="95"/>
                  <a:pt x="46" y="96"/>
                  <a:pt x="45" y="96"/>
                </a:cubicBezTo>
                <a:cubicBezTo>
                  <a:pt x="45" y="97"/>
                  <a:pt x="44" y="97"/>
                  <a:pt x="44" y="96"/>
                </a:cubicBezTo>
                <a:cubicBezTo>
                  <a:pt x="44" y="96"/>
                  <a:pt x="44" y="95"/>
                  <a:pt x="44" y="95"/>
                </a:cubicBezTo>
                <a:close/>
                <a:moveTo>
                  <a:pt x="45" y="108"/>
                </a:moveTo>
                <a:cubicBezTo>
                  <a:pt x="45" y="108"/>
                  <a:pt x="44" y="108"/>
                  <a:pt x="44" y="108"/>
                </a:cubicBezTo>
                <a:cubicBezTo>
                  <a:pt x="44" y="107"/>
                  <a:pt x="44" y="107"/>
                  <a:pt x="44" y="106"/>
                </a:cubicBezTo>
                <a:cubicBezTo>
                  <a:pt x="44" y="106"/>
                  <a:pt x="45" y="106"/>
                  <a:pt x="45" y="106"/>
                </a:cubicBezTo>
                <a:cubicBezTo>
                  <a:pt x="46" y="107"/>
                  <a:pt x="46" y="107"/>
                  <a:pt x="45" y="108"/>
                </a:cubicBezTo>
                <a:close/>
                <a:moveTo>
                  <a:pt x="45" y="102"/>
                </a:moveTo>
                <a:cubicBezTo>
                  <a:pt x="45" y="102"/>
                  <a:pt x="44" y="102"/>
                  <a:pt x="44" y="102"/>
                </a:cubicBezTo>
                <a:cubicBezTo>
                  <a:pt x="44" y="102"/>
                  <a:pt x="44" y="101"/>
                  <a:pt x="44" y="101"/>
                </a:cubicBezTo>
                <a:cubicBezTo>
                  <a:pt x="44" y="100"/>
                  <a:pt x="45" y="100"/>
                  <a:pt x="45" y="101"/>
                </a:cubicBezTo>
                <a:cubicBezTo>
                  <a:pt x="46" y="101"/>
                  <a:pt x="46" y="102"/>
                  <a:pt x="45" y="102"/>
                </a:cubicBezTo>
                <a:close/>
                <a:moveTo>
                  <a:pt x="47" y="110"/>
                </a:moveTo>
                <a:cubicBezTo>
                  <a:pt x="46" y="110"/>
                  <a:pt x="47" y="110"/>
                  <a:pt x="47" y="109"/>
                </a:cubicBezTo>
                <a:cubicBezTo>
                  <a:pt x="47" y="109"/>
                  <a:pt x="48" y="109"/>
                  <a:pt x="48" y="109"/>
                </a:cubicBezTo>
                <a:cubicBezTo>
                  <a:pt x="48" y="110"/>
                  <a:pt x="47" y="110"/>
                  <a:pt x="47" y="110"/>
                </a:cubicBezTo>
                <a:close/>
                <a:moveTo>
                  <a:pt x="48" y="105"/>
                </a:moveTo>
                <a:cubicBezTo>
                  <a:pt x="48" y="105"/>
                  <a:pt x="47" y="105"/>
                  <a:pt x="47" y="105"/>
                </a:cubicBezTo>
                <a:cubicBezTo>
                  <a:pt x="46" y="105"/>
                  <a:pt x="46" y="104"/>
                  <a:pt x="47" y="104"/>
                </a:cubicBezTo>
                <a:cubicBezTo>
                  <a:pt x="47" y="103"/>
                  <a:pt x="48" y="103"/>
                  <a:pt x="48" y="104"/>
                </a:cubicBezTo>
                <a:cubicBezTo>
                  <a:pt x="48" y="104"/>
                  <a:pt x="48" y="105"/>
                  <a:pt x="48" y="105"/>
                </a:cubicBezTo>
                <a:close/>
                <a:moveTo>
                  <a:pt x="48" y="99"/>
                </a:moveTo>
                <a:cubicBezTo>
                  <a:pt x="48" y="100"/>
                  <a:pt x="47" y="100"/>
                  <a:pt x="47" y="99"/>
                </a:cubicBezTo>
                <a:cubicBezTo>
                  <a:pt x="46" y="99"/>
                  <a:pt x="46" y="98"/>
                  <a:pt x="47" y="98"/>
                </a:cubicBezTo>
                <a:cubicBezTo>
                  <a:pt x="47" y="98"/>
                  <a:pt x="48" y="98"/>
                  <a:pt x="48" y="98"/>
                </a:cubicBezTo>
                <a:cubicBezTo>
                  <a:pt x="48" y="98"/>
                  <a:pt x="48" y="99"/>
                  <a:pt x="48" y="99"/>
                </a:cubicBezTo>
                <a:close/>
                <a:moveTo>
                  <a:pt x="48" y="94"/>
                </a:moveTo>
                <a:cubicBezTo>
                  <a:pt x="48" y="94"/>
                  <a:pt x="47" y="94"/>
                  <a:pt x="47" y="94"/>
                </a:cubicBezTo>
                <a:cubicBezTo>
                  <a:pt x="46" y="93"/>
                  <a:pt x="46" y="93"/>
                  <a:pt x="47" y="92"/>
                </a:cubicBezTo>
                <a:cubicBezTo>
                  <a:pt x="47" y="92"/>
                  <a:pt x="48" y="92"/>
                  <a:pt x="48" y="92"/>
                </a:cubicBezTo>
                <a:cubicBezTo>
                  <a:pt x="48" y="93"/>
                  <a:pt x="48" y="93"/>
                  <a:pt x="48" y="94"/>
                </a:cubicBezTo>
                <a:close/>
                <a:moveTo>
                  <a:pt x="50" y="108"/>
                </a:moveTo>
                <a:cubicBezTo>
                  <a:pt x="49" y="107"/>
                  <a:pt x="49" y="107"/>
                  <a:pt x="50" y="106"/>
                </a:cubicBezTo>
                <a:cubicBezTo>
                  <a:pt x="50" y="106"/>
                  <a:pt x="50" y="106"/>
                  <a:pt x="51" y="106"/>
                </a:cubicBezTo>
                <a:cubicBezTo>
                  <a:pt x="50" y="107"/>
                  <a:pt x="50" y="107"/>
                  <a:pt x="50" y="108"/>
                </a:cubicBezTo>
                <a:close/>
                <a:moveTo>
                  <a:pt x="51" y="102"/>
                </a:moveTo>
                <a:cubicBezTo>
                  <a:pt x="51" y="102"/>
                  <a:pt x="50" y="102"/>
                  <a:pt x="50" y="102"/>
                </a:cubicBezTo>
                <a:cubicBezTo>
                  <a:pt x="49" y="102"/>
                  <a:pt x="49" y="101"/>
                  <a:pt x="50" y="101"/>
                </a:cubicBezTo>
                <a:cubicBezTo>
                  <a:pt x="50" y="100"/>
                  <a:pt x="51" y="100"/>
                  <a:pt x="51" y="101"/>
                </a:cubicBezTo>
                <a:cubicBezTo>
                  <a:pt x="51" y="101"/>
                  <a:pt x="51" y="102"/>
                  <a:pt x="51" y="102"/>
                </a:cubicBezTo>
                <a:close/>
                <a:moveTo>
                  <a:pt x="50" y="95"/>
                </a:moveTo>
                <a:cubicBezTo>
                  <a:pt x="50" y="95"/>
                  <a:pt x="51" y="95"/>
                  <a:pt x="51" y="95"/>
                </a:cubicBezTo>
                <a:cubicBezTo>
                  <a:pt x="51" y="95"/>
                  <a:pt x="51" y="96"/>
                  <a:pt x="51" y="96"/>
                </a:cubicBezTo>
                <a:cubicBezTo>
                  <a:pt x="51" y="97"/>
                  <a:pt x="50" y="97"/>
                  <a:pt x="50" y="96"/>
                </a:cubicBezTo>
                <a:cubicBezTo>
                  <a:pt x="49" y="96"/>
                  <a:pt x="49" y="95"/>
                  <a:pt x="50" y="95"/>
                </a:cubicBezTo>
                <a:close/>
                <a:moveTo>
                  <a:pt x="50" y="90"/>
                </a:moveTo>
                <a:cubicBezTo>
                  <a:pt x="50" y="90"/>
                  <a:pt x="51" y="90"/>
                  <a:pt x="51" y="90"/>
                </a:cubicBezTo>
                <a:cubicBezTo>
                  <a:pt x="51" y="91"/>
                  <a:pt x="51" y="91"/>
                  <a:pt x="51" y="91"/>
                </a:cubicBezTo>
                <a:cubicBezTo>
                  <a:pt x="51" y="91"/>
                  <a:pt x="50" y="91"/>
                  <a:pt x="50" y="91"/>
                </a:cubicBezTo>
                <a:cubicBezTo>
                  <a:pt x="49" y="90"/>
                  <a:pt x="49" y="90"/>
                  <a:pt x="50" y="90"/>
                </a:cubicBezTo>
                <a:close/>
                <a:moveTo>
                  <a:pt x="52" y="104"/>
                </a:moveTo>
                <a:cubicBezTo>
                  <a:pt x="52" y="104"/>
                  <a:pt x="52" y="104"/>
                  <a:pt x="52" y="104"/>
                </a:cubicBezTo>
                <a:cubicBezTo>
                  <a:pt x="53" y="103"/>
                  <a:pt x="53" y="103"/>
                  <a:pt x="53" y="103"/>
                </a:cubicBezTo>
                <a:cubicBezTo>
                  <a:pt x="53" y="104"/>
                  <a:pt x="52" y="104"/>
                  <a:pt x="52" y="104"/>
                </a:cubicBezTo>
                <a:close/>
                <a:moveTo>
                  <a:pt x="54" y="99"/>
                </a:moveTo>
                <a:cubicBezTo>
                  <a:pt x="53" y="100"/>
                  <a:pt x="53" y="100"/>
                  <a:pt x="52" y="99"/>
                </a:cubicBezTo>
                <a:cubicBezTo>
                  <a:pt x="52" y="99"/>
                  <a:pt x="52" y="98"/>
                  <a:pt x="52" y="98"/>
                </a:cubicBezTo>
                <a:cubicBezTo>
                  <a:pt x="53" y="98"/>
                  <a:pt x="53" y="98"/>
                  <a:pt x="54" y="98"/>
                </a:cubicBezTo>
                <a:cubicBezTo>
                  <a:pt x="54" y="98"/>
                  <a:pt x="54" y="99"/>
                  <a:pt x="54" y="99"/>
                </a:cubicBezTo>
                <a:close/>
                <a:moveTo>
                  <a:pt x="54" y="94"/>
                </a:moveTo>
                <a:cubicBezTo>
                  <a:pt x="53" y="94"/>
                  <a:pt x="53" y="94"/>
                  <a:pt x="52" y="94"/>
                </a:cubicBezTo>
                <a:cubicBezTo>
                  <a:pt x="52" y="93"/>
                  <a:pt x="52" y="93"/>
                  <a:pt x="52" y="92"/>
                </a:cubicBezTo>
                <a:cubicBezTo>
                  <a:pt x="53" y="92"/>
                  <a:pt x="53" y="92"/>
                  <a:pt x="54" y="92"/>
                </a:cubicBezTo>
                <a:cubicBezTo>
                  <a:pt x="54" y="93"/>
                  <a:pt x="54" y="93"/>
                  <a:pt x="54" y="94"/>
                </a:cubicBezTo>
                <a:close/>
                <a:moveTo>
                  <a:pt x="56" y="97"/>
                </a:moveTo>
                <a:cubicBezTo>
                  <a:pt x="56" y="97"/>
                  <a:pt x="56" y="97"/>
                  <a:pt x="55" y="96"/>
                </a:cubicBezTo>
                <a:cubicBezTo>
                  <a:pt x="55" y="96"/>
                  <a:pt x="55" y="95"/>
                  <a:pt x="55" y="95"/>
                </a:cubicBezTo>
                <a:cubicBezTo>
                  <a:pt x="56" y="95"/>
                  <a:pt x="56" y="95"/>
                  <a:pt x="57" y="95"/>
                </a:cubicBezTo>
                <a:cubicBezTo>
                  <a:pt x="56" y="96"/>
                  <a:pt x="56" y="96"/>
                  <a:pt x="56" y="97"/>
                </a:cubicBezTo>
                <a:close/>
                <a:moveTo>
                  <a:pt x="58" y="88"/>
                </a:moveTo>
                <a:cubicBezTo>
                  <a:pt x="53" y="91"/>
                  <a:pt x="49" y="87"/>
                  <a:pt x="48" y="86"/>
                </a:cubicBezTo>
                <a:cubicBezTo>
                  <a:pt x="49" y="85"/>
                  <a:pt x="60" y="75"/>
                  <a:pt x="62" y="73"/>
                </a:cubicBezTo>
                <a:cubicBezTo>
                  <a:pt x="62" y="74"/>
                  <a:pt x="62" y="75"/>
                  <a:pt x="62" y="77"/>
                </a:cubicBezTo>
                <a:cubicBezTo>
                  <a:pt x="62" y="81"/>
                  <a:pt x="61" y="87"/>
                  <a:pt x="58" y="88"/>
                </a:cubicBezTo>
                <a:close/>
                <a:moveTo>
                  <a:pt x="117" y="81"/>
                </a:moveTo>
                <a:cubicBezTo>
                  <a:pt x="118" y="79"/>
                  <a:pt x="120" y="79"/>
                  <a:pt x="120" y="79"/>
                </a:cubicBezTo>
                <a:cubicBezTo>
                  <a:pt x="120" y="79"/>
                  <a:pt x="121" y="79"/>
                  <a:pt x="121" y="79"/>
                </a:cubicBezTo>
                <a:cubicBezTo>
                  <a:pt x="121" y="80"/>
                  <a:pt x="121" y="81"/>
                  <a:pt x="120" y="82"/>
                </a:cubicBezTo>
                <a:cubicBezTo>
                  <a:pt x="119" y="82"/>
                  <a:pt x="117" y="83"/>
                  <a:pt x="116" y="83"/>
                </a:cubicBezTo>
                <a:cubicBezTo>
                  <a:pt x="116" y="82"/>
                  <a:pt x="117" y="81"/>
                  <a:pt x="117" y="81"/>
                </a:cubicBezTo>
                <a:close/>
                <a:moveTo>
                  <a:pt x="105" y="126"/>
                </a:moveTo>
                <a:cubicBezTo>
                  <a:pt x="103" y="131"/>
                  <a:pt x="100" y="135"/>
                  <a:pt x="97" y="136"/>
                </a:cubicBezTo>
                <a:cubicBezTo>
                  <a:pt x="94" y="138"/>
                  <a:pt x="91" y="138"/>
                  <a:pt x="87" y="136"/>
                </a:cubicBezTo>
                <a:cubicBezTo>
                  <a:pt x="87" y="136"/>
                  <a:pt x="81" y="134"/>
                  <a:pt x="78" y="123"/>
                </a:cubicBezTo>
                <a:cubicBezTo>
                  <a:pt x="77" y="121"/>
                  <a:pt x="77" y="118"/>
                  <a:pt x="76" y="116"/>
                </a:cubicBezTo>
                <a:cubicBezTo>
                  <a:pt x="79" y="81"/>
                  <a:pt x="79" y="81"/>
                  <a:pt x="79" y="81"/>
                </a:cubicBezTo>
                <a:cubicBezTo>
                  <a:pt x="82" y="83"/>
                  <a:pt x="88" y="90"/>
                  <a:pt x="90" y="101"/>
                </a:cubicBezTo>
                <a:cubicBezTo>
                  <a:pt x="92" y="120"/>
                  <a:pt x="92" y="120"/>
                  <a:pt x="92" y="120"/>
                </a:cubicBezTo>
                <a:cubicBezTo>
                  <a:pt x="92" y="120"/>
                  <a:pt x="92" y="120"/>
                  <a:pt x="93" y="121"/>
                </a:cubicBezTo>
                <a:cubicBezTo>
                  <a:pt x="93" y="121"/>
                  <a:pt x="93" y="120"/>
                  <a:pt x="94" y="120"/>
                </a:cubicBezTo>
                <a:cubicBezTo>
                  <a:pt x="94" y="120"/>
                  <a:pt x="104" y="97"/>
                  <a:pt x="105" y="96"/>
                </a:cubicBezTo>
                <a:cubicBezTo>
                  <a:pt x="106" y="96"/>
                  <a:pt x="112" y="98"/>
                  <a:pt x="113" y="99"/>
                </a:cubicBezTo>
                <a:cubicBezTo>
                  <a:pt x="112" y="103"/>
                  <a:pt x="107" y="119"/>
                  <a:pt x="105" y="126"/>
                </a:cubicBezTo>
                <a:close/>
                <a:moveTo>
                  <a:pt x="131" y="85"/>
                </a:moveTo>
                <a:cubicBezTo>
                  <a:pt x="130" y="86"/>
                  <a:pt x="128" y="88"/>
                  <a:pt x="124" y="90"/>
                </a:cubicBezTo>
                <a:cubicBezTo>
                  <a:pt x="122" y="90"/>
                  <a:pt x="122" y="90"/>
                  <a:pt x="122" y="90"/>
                </a:cubicBezTo>
                <a:cubicBezTo>
                  <a:pt x="117" y="93"/>
                  <a:pt x="115" y="96"/>
                  <a:pt x="114" y="97"/>
                </a:cubicBezTo>
                <a:cubicBezTo>
                  <a:pt x="105" y="94"/>
                  <a:pt x="105" y="94"/>
                  <a:pt x="105" y="94"/>
                </a:cubicBezTo>
                <a:cubicBezTo>
                  <a:pt x="107" y="85"/>
                  <a:pt x="118" y="84"/>
                  <a:pt x="123" y="84"/>
                </a:cubicBezTo>
                <a:cubicBezTo>
                  <a:pt x="124" y="84"/>
                  <a:pt x="125" y="84"/>
                  <a:pt x="125" y="84"/>
                </a:cubicBezTo>
                <a:cubicBezTo>
                  <a:pt x="129" y="84"/>
                  <a:pt x="130" y="82"/>
                  <a:pt x="132" y="80"/>
                </a:cubicBezTo>
                <a:cubicBezTo>
                  <a:pt x="133" y="78"/>
                  <a:pt x="134" y="78"/>
                  <a:pt x="134" y="78"/>
                </a:cubicBezTo>
                <a:cubicBezTo>
                  <a:pt x="134" y="78"/>
                  <a:pt x="134" y="78"/>
                  <a:pt x="134" y="78"/>
                </a:cubicBezTo>
                <a:cubicBezTo>
                  <a:pt x="134" y="78"/>
                  <a:pt x="134" y="78"/>
                  <a:pt x="134" y="78"/>
                </a:cubicBezTo>
                <a:cubicBezTo>
                  <a:pt x="134" y="78"/>
                  <a:pt x="134" y="78"/>
                  <a:pt x="134" y="78"/>
                </a:cubicBezTo>
                <a:cubicBezTo>
                  <a:pt x="134" y="80"/>
                  <a:pt x="132" y="83"/>
                  <a:pt x="131" y="85"/>
                </a:cubicBezTo>
                <a:close/>
                <a:moveTo>
                  <a:pt x="23" y="54"/>
                </a:moveTo>
                <a:cubicBezTo>
                  <a:pt x="23" y="59"/>
                  <a:pt x="21" y="63"/>
                  <a:pt x="16" y="63"/>
                </a:cubicBezTo>
                <a:cubicBezTo>
                  <a:pt x="16" y="63"/>
                  <a:pt x="23" y="67"/>
                  <a:pt x="30" y="65"/>
                </a:cubicBezTo>
                <a:cubicBezTo>
                  <a:pt x="33" y="68"/>
                  <a:pt x="37" y="70"/>
                  <a:pt x="42" y="72"/>
                </a:cubicBezTo>
                <a:cubicBezTo>
                  <a:pt x="43" y="73"/>
                  <a:pt x="44" y="74"/>
                  <a:pt x="46" y="74"/>
                </a:cubicBezTo>
                <a:cubicBezTo>
                  <a:pt x="48" y="74"/>
                  <a:pt x="50" y="73"/>
                  <a:pt x="50" y="71"/>
                </a:cubicBezTo>
                <a:cubicBezTo>
                  <a:pt x="50" y="69"/>
                  <a:pt x="48" y="67"/>
                  <a:pt x="46" y="67"/>
                </a:cubicBezTo>
                <a:cubicBezTo>
                  <a:pt x="45" y="67"/>
                  <a:pt x="44" y="68"/>
                  <a:pt x="43" y="69"/>
                </a:cubicBezTo>
                <a:cubicBezTo>
                  <a:pt x="38" y="68"/>
                  <a:pt x="35" y="66"/>
                  <a:pt x="32" y="63"/>
                </a:cubicBezTo>
                <a:cubicBezTo>
                  <a:pt x="34" y="63"/>
                  <a:pt x="35" y="62"/>
                  <a:pt x="36" y="61"/>
                </a:cubicBezTo>
                <a:cubicBezTo>
                  <a:pt x="38" y="63"/>
                  <a:pt x="42" y="65"/>
                  <a:pt x="46" y="65"/>
                </a:cubicBezTo>
                <a:cubicBezTo>
                  <a:pt x="50" y="65"/>
                  <a:pt x="54" y="63"/>
                  <a:pt x="56" y="61"/>
                </a:cubicBezTo>
                <a:cubicBezTo>
                  <a:pt x="65" y="70"/>
                  <a:pt x="76" y="63"/>
                  <a:pt x="76" y="63"/>
                </a:cubicBezTo>
                <a:cubicBezTo>
                  <a:pt x="70" y="63"/>
                  <a:pt x="68" y="57"/>
                  <a:pt x="69" y="50"/>
                </a:cubicBezTo>
                <a:cubicBezTo>
                  <a:pt x="71" y="44"/>
                  <a:pt x="72" y="40"/>
                  <a:pt x="72" y="40"/>
                </a:cubicBezTo>
                <a:cubicBezTo>
                  <a:pt x="74" y="20"/>
                  <a:pt x="66" y="13"/>
                  <a:pt x="66" y="13"/>
                </a:cubicBezTo>
                <a:cubicBezTo>
                  <a:pt x="59" y="5"/>
                  <a:pt x="52" y="9"/>
                  <a:pt x="52" y="9"/>
                </a:cubicBezTo>
                <a:cubicBezTo>
                  <a:pt x="52" y="9"/>
                  <a:pt x="38" y="0"/>
                  <a:pt x="27" y="13"/>
                </a:cubicBezTo>
                <a:cubicBezTo>
                  <a:pt x="27" y="13"/>
                  <a:pt x="19" y="21"/>
                  <a:pt x="20" y="37"/>
                </a:cubicBezTo>
                <a:cubicBezTo>
                  <a:pt x="16" y="37"/>
                  <a:pt x="16" y="37"/>
                  <a:pt x="16" y="37"/>
                </a:cubicBezTo>
                <a:cubicBezTo>
                  <a:pt x="16" y="51"/>
                  <a:pt x="16" y="51"/>
                  <a:pt x="16" y="51"/>
                </a:cubicBezTo>
                <a:cubicBezTo>
                  <a:pt x="22" y="51"/>
                  <a:pt x="22" y="51"/>
                  <a:pt x="22" y="51"/>
                </a:cubicBezTo>
                <a:cubicBezTo>
                  <a:pt x="22" y="52"/>
                  <a:pt x="23" y="53"/>
                  <a:pt x="23" y="54"/>
                </a:cubicBezTo>
                <a:close/>
                <a:moveTo>
                  <a:pt x="37" y="33"/>
                </a:moveTo>
                <a:cubicBezTo>
                  <a:pt x="37" y="35"/>
                  <a:pt x="36" y="39"/>
                  <a:pt x="36" y="39"/>
                </a:cubicBezTo>
                <a:cubicBezTo>
                  <a:pt x="38" y="38"/>
                  <a:pt x="38" y="38"/>
                  <a:pt x="38" y="38"/>
                </a:cubicBezTo>
                <a:cubicBezTo>
                  <a:pt x="45" y="35"/>
                  <a:pt x="50" y="30"/>
                  <a:pt x="51" y="28"/>
                </a:cubicBezTo>
                <a:cubicBezTo>
                  <a:pt x="53" y="31"/>
                  <a:pt x="56" y="36"/>
                  <a:pt x="63" y="38"/>
                </a:cubicBezTo>
                <a:cubicBezTo>
                  <a:pt x="63" y="46"/>
                  <a:pt x="59" y="63"/>
                  <a:pt x="46" y="63"/>
                </a:cubicBezTo>
                <a:cubicBezTo>
                  <a:pt x="33" y="63"/>
                  <a:pt x="30" y="46"/>
                  <a:pt x="29" y="39"/>
                </a:cubicBezTo>
                <a:cubicBezTo>
                  <a:pt x="32" y="38"/>
                  <a:pt x="35" y="35"/>
                  <a:pt x="37" y="33"/>
                </a:cubicBezTo>
                <a:close/>
                <a:moveTo>
                  <a:pt x="114" y="69"/>
                </a:moveTo>
                <a:cubicBezTo>
                  <a:pt x="129" y="69"/>
                  <a:pt x="141" y="58"/>
                  <a:pt x="141" y="43"/>
                </a:cubicBezTo>
                <a:cubicBezTo>
                  <a:pt x="141" y="28"/>
                  <a:pt x="129" y="16"/>
                  <a:pt x="114" y="16"/>
                </a:cubicBezTo>
                <a:cubicBezTo>
                  <a:pt x="100" y="16"/>
                  <a:pt x="88" y="28"/>
                  <a:pt x="88" y="43"/>
                </a:cubicBezTo>
                <a:cubicBezTo>
                  <a:pt x="88" y="58"/>
                  <a:pt x="100" y="69"/>
                  <a:pt x="114" y="69"/>
                </a:cubicBezTo>
                <a:close/>
                <a:moveTo>
                  <a:pt x="114" y="19"/>
                </a:moveTo>
                <a:cubicBezTo>
                  <a:pt x="127" y="19"/>
                  <a:pt x="138" y="30"/>
                  <a:pt x="138" y="43"/>
                </a:cubicBezTo>
                <a:cubicBezTo>
                  <a:pt x="138" y="56"/>
                  <a:pt x="127" y="67"/>
                  <a:pt x="114" y="67"/>
                </a:cubicBezTo>
                <a:cubicBezTo>
                  <a:pt x="101" y="67"/>
                  <a:pt x="91" y="56"/>
                  <a:pt x="91" y="43"/>
                </a:cubicBezTo>
                <a:cubicBezTo>
                  <a:pt x="91" y="30"/>
                  <a:pt x="101" y="19"/>
                  <a:pt x="114" y="19"/>
                </a:cubicBezTo>
                <a:close/>
                <a:moveTo>
                  <a:pt x="109" y="55"/>
                </a:moveTo>
                <a:cubicBezTo>
                  <a:pt x="107" y="54"/>
                  <a:pt x="106" y="54"/>
                  <a:pt x="105" y="54"/>
                </a:cubicBezTo>
                <a:cubicBezTo>
                  <a:pt x="105" y="48"/>
                  <a:pt x="105" y="48"/>
                  <a:pt x="105" y="48"/>
                </a:cubicBezTo>
                <a:cubicBezTo>
                  <a:pt x="105" y="48"/>
                  <a:pt x="105" y="48"/>
                  <a:pt x="105" y="48"/>
                </a:cubicBezTo>
                <a:cubicBezTo>
                  <a:pt x="105" y="48"/>
                  <a:pt x="105" y="48"/>
                  <a:pt x="105" y="48"/>
                </a:cubicBezTo>
                <a:cubicBezTo>
                  <a:pt x="107" y="49"/>
                  <a:pt x="108" y="50"/>
                  <a:pt x="110" y="50"/>
                </a:cubicBezTo>
                <a:cubicBezTo>
                  <a:pt x="111" y="51"/>
                  <a:pt x="113" y="51"/>
                  <a:pt x="114" y="51"/>
                </a:cubicBezTo>
                <a:cubicBezTo>
                  <a:pt x="115" y="51"/>
                  <a:pt x="115" y="51"/>
                  <a:pt x="116" y="51"/>
                </a:cubicBezTo>
                <a:cubicBezTo>
                  <a:pt x="116" y="51"/>
                  <a:pt x="117" y="51"/>
                  <a:pt x="117" y="51"/>
                </a:cubicBezTo>
                <a:cubicBezTo>
                  <a:pt x="118" y="50"/>
                  <a:pt x="118" y="50"/>
                  <a:pt x="118" y="50"/>
                </a:cubicBezTo>
                <a:cubicBezTo>
                  <a:pt x="118" y="50"/>
                  <a:pt x="118" y="50"/>
                  <a:pt x="119" y="49"/>
                </a:cubicBezTo>
                <a:cubicBezTo>
                  <a:pt x="119" y="49"/>
                  <a:pt x="119" y="49"/>
                  <a:pt x="119" y="49"/>
                </a:cubicBezTo>
                <a:cubicBezTo>
                  <a:pt x="119" y="49"/>
                  <a:pt x="119" y="49"/>
                  <a:pt x="119" y="49"/>
                </a:cubicBezTo>
                <a:cubicBezTo>
                  <a:pt x="119" y="49"/>
                  <a:pt x="119" y="49"/>
                  <a:pt x="119" y="49"/>
                </a:cubicBezTo>
                <a:cubicBezTo>
                  <a:pt x="119" y="49"/>
                  <a:pt x="119" y="49"/>
                  <a:pt x="119" y="49"/>
                </a:cubicBezTo>
                <a:cubicBezTo>
                  <a:pt x="119" y="49"/>
                  <a:pt x="119" y="49"/>
                  <a:pt x="119" y="49"/>
                </a:cubicBezTo>
                <a:cubicBezTo>
                  <a:pt x="119" y="49"/>
                  <a:pt x="119" y="49"/>
                  <a:pt x="119" y="48"/>
                </a:cubicBezTo>
                <a:cubicBezTo>
                  <a:pt x="119" y="48"/>
                  <a:pt x="119" y="47"/>
                  <a:pt x="118" y="47"/>
                </a:cubicBezTo>
                <a:cubicBezTo>
                  <a:pt x="118" y="47"/>
                  <a:pt x="117" y="46"/>
                  <a:pt x="116" y="46"/>
                </a:cubicBezTo>
                <a:cubicBezTo>
                  <a:pt x="115" y="46"/>
                  <a:pt x="114" y="46"/>
                  <a:pt x="113" y="45"/>
                </a:cubicBezTo>
                <a:cubicBezTo>
                  <a:pt x="112" y="45"/>
                  <a:pt x="111" y="45"/>
                  <a:pt x="111" y="45"/>
                </a:cubicBezTo>
                <a:cubicBezTo>
                  <a:pt x="110" y="44"/>
                  <a:pt x="109" y="44"/>
                  <a:pt x="108" y="44"/>
                </a:cubicBezTo>
                <a:cubicBezTo>
                  <a:pt x="108" y="44"/>
                  <a:pt x="108" y="44"/>
                  <a:pt x="108" y="44"/>
                </a:cubicBezTo>
                <a:cubicBezTo>
                  <a:pt x="108" y="43"/>
                  <a:pt x="108" y="43"/>
                  <a:pt x="108" y="43"/>
                </a:cubicBezTo>
                <a:cubicBezTo>
                  <a:pt x="108" y="43"/>
                  <a:pt x="108" y="43"/>
                  <a:pt x="107" y="43"/>
                </a:cubicBezTo>
                <a:cubicBezTo>
                  <a:pt x="107" y="43"/>
                  <a:pt x="107" y="43"/>
                  <a:pt x="107" y="43"/>
                </a:cubicBezTo>
                <a:cubicBezTo>
                  <a:pt x="107" y="43"/>
                  <a:pt x="107" y="43"/>
                  <a:pt x="107" y="43"/>
                </a:cubicBezTo>
                <a:cubicBezTo>
                  <a:pt x="107" y="43"/>
                  <a:pt x="107" y="43"/>
                  <a:pt x="107" y="43"/>
                </a:cubicBezTo>
                <a:cubicBezTo>
                  <a:pt x="107" y="43"/>
                  <a:pt x="107" y="42"/>
                  <a:pt x="107" y="42"/>
                </a:cubicBezTo>
                <a:cubicBezTo>
                  <a:pt x="106" y="42"/>
                  <a:pt x="106" y="42"/>
                  <a:pt x="106" y="42"/>
                </a:cubicBezTo>
                <a:cubicBezTo>
                  <a:pt x="105" y="41"/>
                  <a:pt x="105" y="40"/>
                  <a:pt x="105" y="38"/>
                </a:cubicBezTo>
                <a:cubicBezTo>
                  <a:pt x="105" y="38"/>
                  <a:pt x="105" y="38"/>
                  <a:pt x="105" y="38"/>
                </a:cubicBezTo>
                <a:cubicBezTo>
                  <a:pt x="105" y="38"/>
                  <a:pt x="105" y="38"/>
                  <a:pt x="105" y="38"/>
                </a:cubicBezTo>
                <a:cubicBezTo>
                  <a:pt x="105" y="36"/>
                  <a:pt x="106" y="34"/>
                  <a:pt x="108" y="32"/>
                </a:cubicBezTo>
                <a:cubicBezTo>
                  <a:pt x="108" y="32"/>
                  <a:pt x="108" y="32"/>
                  <a:pt x="109" y="32"/>
                </a:cubicBezTo>
                <a:cubicBezTo>
                  <a:pt x="109" y="28"/>
                  <a:pt x="109" y="28"/>
                  <a:pt x="109" y="28"/>
                </a:cubicBezTo>
                <a:cubicBezTo>
                  <a:pt x="109" y="27"/>
                  <a:pt x="109" y="27"/>
                  <a:pt x="109" y="27"/>
                </a:cubicBezTo>
                <a:cubicBezTo>
                  <a:pt x="114" y="27"/>
                  <a:pt x="114" y="27"/>
                  <a:pt x="114" y="27"/>
                </a:cubicBezTo>
                <a:cubicBezTo>
                  <a:pt x="114" y="28"/>
                  <a:pt x="114" y="28"/>
                  <a:pt x="114" y="28"/>
                </a:cubicBezTo>
                <a:cubicBezTo>
                  <a:pt x="114" y="30"/>
                  <a:pt x="114" y="30"/>
                  <a:pt x="114" y="30"/>
                </a:cubicBezTo>
                <a:cubicBezTo>
                  <a:pt x="114" y="30"/>
                  <a:pt x="115" y="30"/>
                  <a:pt x="116" y="30"/>
                </a:cubicBezTo>
                <a:cubicBezTo>
                  <a:pt x="116" y="30"/>
                  <a:pt x="116" y="30"/>
                  <a:pt x="116" y="30"/>
                </a:cubicBezTo>
                <a:cubicBezTo>
                  <a:pt x="116" y="28"/>
                  <a:pt x="116" y="28"/>
                  <a:pt x="116" y="28"/>
                </a:cubicBezTo>
                <a:cubicBezTo>
                  <a:pt x="116" y="27"/>
                  <a:pt x="116" y="27"/>
                  <a:pt x="116" y="27"/>
                </a:cubicBezTo>
                <a:cubicBezTo>
                  <a:pt x="121" y="27"/>
                  <a:pt x="121" y="27"/>
                  <a:pt x="121" y="27"/>
                </a:cubicBezTo>
                <a:cubicBezTo>
                  <a:pt x="121" y="28"/>
                  <a:pt x="121" y="28"/>
                  <a:pt x="121" y="28"/>
                </a:cubicBezTo>
                <a:cubicBezTo>
                  <a:pt x="121" y="31"/>
                  <a:pt x="121" y="31"/>
                  <a:pt x="121" y="31"/>
                </a:cubicBezTo>
                <a:cubicBezTo>
                  <a:pt x="122" y="31"/>
                  <a:pt x="123" y="31"/>
                  <a:pt x="124" y="32"/>
                </a:cubicBezTo>
                <a:cubicBezTo>
                  <a:pt x="124" y="32"/>
                  <a:pt x="124" y="32"/>
                  <a:pt x="124" y="32"/>
                </a:cubicBezTo>
                <a:cubicBezTo>
                  <a:pt x="124" y="33"/>
                  <a:pt x="124" y="33"/>
                  <a:pt x="124" y="33"/>
                </a:cubicBezTo>
                <a:cubicBezTo>
                  <a:pt x="124" y="37"/>
                  <a:pt x="124" y="37"/>
                  <a:pt x="124" y="37"/>
                </a:cubicBezTo>
                <a:cubicBezTo>
                  <a:pt x="124" y="37"/>
                  <a:pt x="124" y="37"/>
                  <a:pt x="124" y="37"/>
                </a:cubicBezTo>
                <a:cubicBezTo>
                  <a:pt x="123" y="37"/>
                  <a:pt x="122" y="36"/>
                  <a:pt x="120" y="35"/>
                </a:cubicBezTo>
                <a:cubicBezTo>
                  <a:pt x="120" y="35"/>
                  <a:pt x="120" y="35"/>
                  <a:pt x="119" y="35"/>
                </a:cubicBezTo>
                <a:cubicBezTo>
                  <a:pt x="119" y="35"/>
                  <a:pt x="119" y="35"/>
                  <a:pt x="119" y="35"/>
                </a:cubicBezTo>
                <a:cubicBezTo>
                  <a:pt x="119" y="35"/>
                  <a:pt x="119" y="35"/>
                  <a:pt x="118" y="35"/>
                </a:cubicBezTo>
                <a:cubicBezTo>
                  <a:pt x="118" y="35"/>
                  <a:pt x="118" y="35"/>
                  <a:pt x="118" y="35"/>
                </a:cubicBezTo>
                <a:cubicBezTo>
                  <a:pt x="118" y="35"/>
                  <a:pt x="118" y="35"/>
                  <a:pt x="117" y="35"/>
                </a:cubicBezTo>
                <a:cubicBezTo>
                  <a:pt x="117" y="35"/>
                  <a:pt x="117" y="35"/>
                  <a:pt x="117" y="35"/>
                </a:cubicBezTo>
                <a:cubicBezTo>
                  <a:pt x="117" y="35"/>
                  <a:pt x="116" y="35"/>
                  <a:pt x="116" y="35"/>
                </a:cubicBezTo>
                <a:cubicBezTo>
                  <a:pt x="115" y="35"/>
                  <a:pt x="115" y="35"/>
                  <a:pt x="115" y="35"/>
                </a:cubicBezTo>
                <a:cubicBezTo>
                  <a:pt x="114" y="35"/>
                  <a:pt x="114" y="35"/>
                  <a:pt x="113" y="35"/>
                </a:cubicBezTo>
                <a:cubicBezTo>
                  <a:pt x="113" y="35"/>
                  <a:pt x="112" y="36"/>
                  <a:pt x="112" y="36"/>
                </a:cubicBezTo>
                <a:cubicBezTo>
                  <a:pt x="112" y="36"/>
                  <a:pt x="112" y="37"/>
                  <a:pt x="112" y="37"/>
                </a:cubicBezTo>
                <a:cubicBezTo>
                  <a:pt x="112" y="37"/>
                  <a:pt x="112" y="37"/>
                  <a:pt x="112" y="37"/>
                </a:cubicBezTo>
                <a:cubicBezTo>
                  <a:pt x="112" y="37"/>
                  <a:pt x="112" y="38"/>
                  <a:pt x="112" y="38"/>
                </a:cubicBezTo>
                <a:cubicBezTo>
                  <a:pt x="112" y="38"/>
                  <a:pt x="112" y="38"/>
                  <a:pt x="112" y="38"/>
                </a:cubicBezTo>
                <a:cubicBezTo>
                  <a:pt x="112" y="38"/>
                  <a:pt x="112" y="38"/>
                  <a:pt x="112" y="38"/>
                </a:cubicBezTo>
                <a:cubicBezTo>
                  <a:pt x="112" y="38"/>
                  <a:pt x="112" y="38"/>
                  <a:pt x="112" y="38"/>
                </a:cubicBezTo>
                <a:cubicBezTo>
                  <a:pt x="112" y="38"/>
                  <a:pt x="112" y="38"/>
                  <a:pt x="112" y="38"/>
                </a:cubicBezTo>
                <a:cubicBezTo>
                  <a:pt x="112" y="38"/>
                  <a:pt x="112" y="38"/>
                  <a:pt x="112" y="39"/>
                </a:cubicBezTo>
                <a:cubicBezTo>
                  <a:pt x="112" y="39"/>
                  <a:pt x="112" y="39"/>
                  <a:pt x="113" y="39"/>
                </a:cubicBezTo>
                <a:cubicBezTo>
                  <a:pt x="113" y="39"/>
                  <a:pt x="113" y="39"/>
                  <a:pt x="113" y="39"/>
                </a:cubicBezTo>
                <a:cubicBezTo>
                  <a:pt x="113" y="39"/>
                  <a:pt x="113" y="39"/>
                  <a:pt x="113" y="39"/>
                </a:cubicBezTo>
                <a:cubicBezTo>
                  <a:pt x="113" y="39"/>
                  <a:pt x="114" y="39"/>
                  <a:pt x="115" y="40"/>
                </a:cubicBezTo>
                <a:cubicBezTo>
                  <a:pt x="116" y="40"/>
                  <a:pt x="117" y="40"/>
                  <a:pt x="118" y="40"/>
                </a:cubicBezTo>
                <a:cubicBezTo>
                  <a:pt x="118" y="40"/>
                  <a:pt x="119" y="40"/>
                  <a:pt x="120" y="41"/>
                </a:cubicBezTo>
                <a:cubicBezTo>
                  <a:pt x="122" y="41"/>
                  <a:pt x="123" y="42"/>
                  <a:pt x="124" y="43"/>
                </a:cubicBezTo>
                <a:cubicBezTo>
                  <a:pt x="125" y="44"/>
                  <a:pt x="125" y="46"/>
                  <a:pt x="125" y="47"/>
                </a:cubicBezTo>
                <a:cubicBezTo>
                  <a:pt x="125" y="47"/>
                  <a:pt x="125" y="48"/>
                  <a:pt x="125" y="48"/>
                </a:cubicBezTo>
                <a:cubicBezTo>
                  <a:pt x="125" y="48"/>
                  <a:pt x="125" y="48"/>
                  <a:pt x="125" y="48"/>
                </a:cubicBezTo>
                <a:cubicBezTo>
                  <a:pt x="125" y="50"/>
                  <a:pt x="124" y="52"/>
                  <a:pt x="122" y="53"/>
                </a:cubicBezTo>
                <a:cubicBezTo>
                  <a:pt x="122" y="54"/>
                  <a:pt x="121" y="54"/>
                  <a:pt x="121" y="54"/>
                </a:cubicBezTo>
                <a:cubicBezTo>
                  <a:pt x="121" y="59"/>
                  <a:pt x="121" y="59"/>
                  <a:pt x="121" y="59"/>
                </a:cubicBezTo>
                <a:cubicBezTo>
                  <a:pt x="116" y="59"/>
                  <a:pt x="116" y="59"/>
                  <a:pt x="116" y="59"/>
                </a:cubicBezTo>
                <a:cubicBezTo>
                  <a:pt x="116" y="55"/>
                  <a:pt x="116" y="55"/>
                  <a:pt x="116" y="55"/>
                </a:cubicBezTo>
                <a:cubicBezTo>
                  <a:pt x="115" y="55"/>
                  <a:pt x="115" y="55"/>
                  <a:pt x="114" y="55"/>
                </a:cubicBezTo>
                <a:cubicBezTo>
                  <a:pt x="114" y="55"/>
                  <a:pt x="114" y="55"/>
                  <a:pt x="114" y="55"/>
                </a:cubicBezTo>
                <a:cubicBezTo>
                  <a:pt x="114" y="59"/>
                  <a:pt x="114" y="59"/>
                  <a:pt x="114" y="59"/>
                </a:cubicBezTo>
                <a:cubicBezTo>
                  <a:pt x="109" y="59"/>
                  <a:pt x="109" y="59"/>
                  <a:pt x="109" y="59"/>
                </a:cubicBezTo>
                <a:lnTo>
                  <a:pt x="109" y="55"/>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6" name="Freeform 187"/>
          <p:cNvSpPr>
            <a:spLocks noEditPoints="1"/>
          </p:cNvSpPr>
          <p:nvPr/>
        </p:nvSpPr>
        <p:spPr bwMode="auto">
          <a:xfrm>
            <a:off x="3097088" y="5286693"/>
            <a:ext cx="441325" cy="411163"/>
          </a:xfrm>
          <a:custGeom>
            <a:avLst/>
            <a:gdLst>
              <a:gd name="T0" fmla="*/ 120 w 140"/>
              <a:gd name="T1" fmla="*/ 106 h 130"/>
              <a:gd name="T2" fmla="*/ 104 w 140"/>
              <a:gd name="T3" fmla="*/ 130 h 130"/>
              <a:gd name="T4" fmla="*/ 0 w 140"/>
              <a:gd name="T5" fmla="*/ 113 h 130"/>
              <a:gd name="T6" fmla="*/ 0 w 140"/>
              <a:gd name="T7" fmla="*/ 30 h 130"/>
              <a:gd name="T8" fmla="*/ 26 w 140"/>
              <a:gd name="T9" fmla="*/ 2 h 130"/>
              <a:gd name="T10" fmla="*/ 29 w 140"/>
              <a:gd name="T11" fmla="*/ 0 h 130"/>
              <a:gd name="T12" fmla="*/ 120 w 140"/>
              <a:gd name="T13" fmla="*/ 17 h 130"/>
              <a:gd name="T14" fmla="*/ 115 w 140"/>
              <a:gd name="T15" fmla="*/ 33 h 130"/>
              <a:gd name="T16" fmla="*/ 111 w 140"/>
              <a:gd name="T17" fmla="*/ 17 h 130"/>
              <a:gd name="T18" fmla="*/ 33 w 140"/>
              <a:gd name="T19" fmla="*/ 9 h 130"/>
              <a:gd name="T20" fmla="*/ 17 w 140"/>
              <a:gd name="T21" fmla="*/ 35 h 130"/>
              <a:gd name="T22" fmla="*/ 8 w 140"/>
              <a:gd name="T23" fmla="*/ 113 h 130"/>
              <a:gd name="T24" fmla="*/ 104 w 140"/>
              <a:gd name="T25" fmla="*/ 121 h 130"/>
              <a:gd name="T26" fmla="*/ 111 w 140"/>
              <a:gd name="T27" fmla="*/ 105 h 130"/>
              <a:gd name="T28" fmla="*/ 127 w 140"/>
              <a:gd name="T29" fmla="*/ 84 h 130"/>
              <a:gd name="T30" fmla="*/ 115 w 140"/>
              <a:gd name="T31" fmla="*/ 97 h 130"/>
              <a:gd name="T32" fmla="*/ 102 w 140"/>
              <a:gd name="T33" fmla="*/ 84 h 130"/>
              <a:gd name="T34" fmla="*/ 115 w 140"/>
              <a:gd name="T35" fmla="*/ 36 h 130"/>
              <a:gd name="T36" fmla="*/ 127 w 140"/>
              <a:gd name="T37" fmla="*/ 84 h 130"/>
              <a:gd name="T38" fmla="*/ 115 w 140"/>
              <a:gd name="T39" fmla="*/ 40 h 130"/>
              <a:gd name="T40" fmla="*/ 115 w 140"/>
              <a:gd name="T41" fmla="*/ 83 h 130"/>
              <a:gd name="T42" fmla="*/ 115 w 140"/>
              <a:gd name="T43" fmla="*/ 43 h 130"/>
              <a:gd name="T44" fmla="*/ 115 w 140"/>
              <a:gd name="T45" fmla="*/ 81 h 130"/>
              <a:gd name="T46" fmla="*/ 115 w 140"/>
              <a:gd name="T47" fmla="*/ 43 h 130"/>
              <a:gd name="T48" fmla="*/ 28 w 140"/>
              <a:gd name="T49" fmla="*/ 37 h 130"/>
              <a:gd name="T50" fmla="*/ 28 w 140"/>
              <a:gd name="T51" fmla="*/ 44 h 130"/>
              <a:gd name="T52" fmla="*/ 83 w 140"/>
              <a:gd name="T53" fmla="*/ 40 h 130"/>
              <a:gd name="T54" fmla="*/ 28 w 140"/>
              <a:gd name="T55" fmla="*/ 60 h 130"/>
              <a:gd name="T56" fmla="*/ 83 w 140"/>
              <a:gd name="T57" fmla="*/ 56 h 130"/>
              <a:gd name="T58" fmla="*/ 28 w 140"/>
              <a:gd name="T59" fmla="*/ 53 h 130"/>
              <a:gd name="T60" fmla="*/ 28 w 140"/>
              <a:gd name="T61" fmla="*/ 60 h 130"/>
              <a:gd name="T62" fmla="*/ 80 w 140"/>
              <a:gd name="T63" fmla="*/ 76 h 130"/>
              <a:gd name="T64" fmla="*/ 80 w 140"/>
              <a:gd name="T65" fmla="*/ 69 h 130"/>
              <a:gd name="T66" fmla="*/ 25 w 140"/>
              <a:gd name="T67" fmla="*/ 73 h 130"/>
              <a:gd name="T68" fmla="*/ 92 w 140"/>
              <a:gd name="T69" fmla="*/ 86 h 130"/>
              <a:gd name="T70" fmla="*/ 25 w 140"/>
              <a:gd name="T71" fmla="*/ 89 h 130"/>
              <a:gd name="T72" fmla="*/ 92 w 140"/>
              <a:gd name="T73" fmla="*/ 92 h 130"/>
              <a:gd name="T74" fmla="*/ 92 w 140"/>
              <a:gd name="T75" fmla="*/ 86 h 130"/>
              <a:gd name="T76" fmla="*/ 28 w 140"/>
              <a:gd name="T77" fmla="*/ 102 h 130"/>
              <a:gd name="T78" fmla="*/ 28 w 140"/>
              <a:gd name="T79" fmla="*/ 109 h 130"/>
              <a:gd name="T80" fmla="*/ 95 w 140"/>
              <a:gd name="T81" fmla="*/ 10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30">
                <a:moveTo>
                  <a:pt x="115" y="102"/>
                </a:moveTo>
                <a:cubicBezTo>
                  <a:pt x="120" y="106"/>
                  <a:pt x="120" y="106"/>
                  <a:pt x="120" y="106"/>
                </a:cubicBezTo>
                <a:cubicBezTo>
                  <a:pt x="120" y="113"/>
                  <a:pt x="120" y="113"/>
                  <a:pt x="120" y="113"/>
                </a:cubicBezTo>
                <a:cubicBezTo>
                  <a:pt x="120" y="122"/>
                  <a:pt x="113" y="130"/>
                  <a:pt x="104" y="130"/>
                </a:cubicBezTo>
                <a:cubicBezTo>
                  <a:pt x="16" y="130"/>
                  <a:pt x="16" y="130"/>
                  <a:pt x="16" y="130"/>
                </a:cubicBezTo>
                <a:cubicBezTo>
                  <a:pt x="7" y="130"/>
                  <a:pt x="0" y="122"/>
                  <a:pt x="0" y="113"/>
                </a:cubicBezTo>
                <a:cubicBezTo>
                  <a:pt x="0" y="30"/>
                  <a:pt x="0" y="30"/>
                  <a:pt x="0" y="30"/>
                </a:cubicBezTo>
                <a:cubicBezTo>
                  <a:pt x="0" y="30"/>
                  <a:pt x="0" y="30"/>
                  <a:pt x="0" y="30"/>
                </a:cubicBezTo>
                <a:cubicBezTo>
                  <a:pt x="0" y="29"/>
                  <a:pt x="0" y="28"/>
                  <a:pt x="1" y="27"/>
                </a:cubicBezTo>
                <a:cubicBezTo>
                  <a:pt x="26" y="2"/>
                  <a:pt x="26" y="2"/>
                  <a:pt x="26" y="2"/>
                </a:cubicBezTo>
                <a:cubicBezTo>
                  <a:pt x="27" y="1"/>
                  <a:pt x="28" y="0"/>
                  <a:pt x="29" y="0"/>
                </a:cubicBezTo>
                <a:cubicBezTo>
                  <a:pt x="29" y="0"/>
                  <a:pt x="29" y="0"/>
                  <a:pt x="29" y="0"/>
                </a:cubicBezTo>
                <a:cubicBezTo>
                  <a:pt x="104" y="0"/>
                  <a:pt x="104" y="0"/>
                  <a:pt x="104" y="0"/>
                </a:cubicBezTo>
                <a:cubicBezTo>
                  <a:pt x="113" y="0"/>
                  <a:pt x="120" y="8"/>
                  <a:pt x="120" y="17"/>
                </a:cubicBezTo>
                <a:cubicBezTo>
                  <a:pt x="120" y="33"/>
                  <a:pt x="120" y="33"/>
                  <a:pt x="120" y="33"/>
                </a:cubicBezTo>
                <a:cubicBezTo>
                  <a:pt x="118" y="33"/>
                  <a:pt x="116" y="33"/>
                  <a:pt x="115" y="33"/>
                </a:cubicBezTo>
                <a:cubicBezTo>
                  <a:pt x="114" y="33"/>
                  <a:pt x="112" y="33"/>
                  <a:pt x="111" y="33"/>
                </a:cubicBezTo>
                <a:cubicBezTo>
                  <a:pt x="111" y="17"/>
                  <a:pt x="111" y="17"/>
                  <a:pt x="111" y="17"/>
                </a:cubicBezTo>
                <a:cubicBezTo>
                  <a:pt x="111" y="12"/>
                  <a:pt x="108" y="9"/>
                  <a:pt x="104" y="9"/>
                </a:cubicBezTo>
                <a:cubicBezTo>
                  <a:pt x="33" y="9"/>
                  <a:pt x="33" y="9"/>
                  <a:pt x="33" y="9"/>
                </a:cubicBezTo>
                <a:cubicBezTo>
                  <a:pt x="33" y="18"/>
                  <a:pt x="33" y="18"/>
                  <a:pt x="33" y="18"/>
                </a:cubicBezTo>
                <a:cubicBezTo>
                  <a:pt x="33" y="27"/>
                  <a:pt x="26" y="35"/>
                  <a:pt x="17" y="35"/>
                </a:cubicBezTo>
                <a:cubicBezTo>
                  <a:pt x="8" y="35"/>
                  <a:pt x="8" y="35"/>
                  <a:pt x="8" y="35"/>
                </a:cubicBezTo>
                <a:cubicBezTo>
                  <a:pt x="8" y="113"/>
                  <a:pt x="8" y="113"/>
                  <a:pt x="8" y="113"/>
                </a:cubicBezTo>
                <a:cubicBezTo>
                  <a:pt x="8" y="118"/>
                  <a:pt x="12" y="121"/>
                  <a:pt x="16" y="121"/>
                </a:cubicBezTo>
                <a:cubicBezTo>
                  <a:pt x="104" y="121"/>
                  <a:pt x="104" y="121"/>
                  <a:pt x="104" y="121"/>
                </a:cubicBezTo>
                <a:cubicBezTo>
                  <a:pt x="108" y="121"/>
                  <a:pt x="111" y="118"/>
                  <a:pt x="111" y="113"/>
                </a:cubicBezTo>
                <a:cubicBezTo>
                  <a:pt x="111" y="105"/>
                  <a:pt x="111" y="105"/>
                  <a:pt x="111" y="105"/>
                </a:cubicBezTo>
                <a:lnTo>
                  <a:pt x="115" y="102"/>
                </a:lnTo>
                <a:close/>
                <a:moveTo>
                  <a:pt x="127" y="84"/>
                </a:moveTo>
                <a:cubicBezTo>
                  <a:pt x="127" y="107"/>
                  <a:pt x="127" y="107"/>
                  <a:pt x="127" y="107"/>
                </a:cubicBezTo>
                <a:cubicBezTo>
                  <a:pt x="115" y="97"/>
                  <a:pt x="115" y="97"/>
                  <a:pt x="115" y="97"/>
                </a:cubicBezTo>
                <a:cubicBezTo>
                  <a:pt x="102" y="107"/>
                  <a:pt x="102" y="107"/>
                  <a:pt x="102" y="107"/>
                </a:cubicBezTo>
                <a:cubicBezTo>
                  <a:pt x="102" y="84"/>
                  <a:pt x="102" y="84"/>
                  <a:pt x="102" y="84"/>
                </a:cubicBezTo>
                <a:cubicBezTo>
                  <a:pt x="94" y="79"/>
                  <a:pt x="89" y="71"/>
                  <a:pt x="89" y="62"/>
                </a:cubicBezTo>
                <a:cubicBezTo>
                  <a:pt x="89" y="48"/>
                  <a:pt x="101" y="36"/>
                  <a:pt x="115" y="36"/>
                </a:cubicBezTo>
                <a:cubicBezTo>
                  <a:pt x="129" y="36"/>
                  <a:pt x="140" y="48"/>
                  <a:pt x="140" y="62"/>
                </a:cubicBezTo>
                <a:cubicBezTo>
                  <a:pt x="140" y="71"/>
                  <a:pt x="135" y="79"/>
                  <a:pt x="127" y="84"/>
                </a:cubicBezTo>
                <a:close/>
                <a:moveTo>
                  <a:pt x="136" y="62"/>
                </a:moveTo>
                <a:cubicBezTo>
                  <a:pt x="136" y="50"/>
                  <a:pt x="127" y="40"/>
                  <a:pt x="115" y="40"/>
                </a:cubicBezTo>
                <a:cubicBezTo>
                  <a:pt x="103" y="40"/>
                  <a:pt x="93" y="50"/>
                  <a:pt x="93" y="62"/>
                </a:cubicBezTo>
                <a:cubicBezTo>
                  <a:pt x="93" y="74"/>
                  <a:pt x="103" y="83"/>
                  <a:pt x="115" y="83"/>
                </a:cubicBezTo>
                <a:cubicBezTo>
                  <a:pt x="127" y="83"/>
                  <a:pt x="136" y="74"/>
                  <a:pt x="136" y="62"/>
                </a:cubicBezTo>
                <a:close/>
                <a:moveTo>
                  <a:pt x="115" y="43"/>
                </a:moveTo>
                <a:cubicBezTo>
                  <a:pt x="104" y="43"/>
                  <a:pt x="96" y="51"/>
                  <a:pt x="96" y="62"/>
                </a:cubicBezTo>
                <a:cubicBezTo>
                  <a:pt x="96" y="72"/>
                  <a:pt x="104" y="81"/>
                  <a:pt x="115" y="81"/>
                </a:cubicBezTo>
                <a:cubicBezTo>
                  <a:pt x="125" y="81"/>
                  <a:pt x="133" y="72"/>
                  <a:pt x="133" y="62"/>
                </a:cubicBezTo>
                <a:cubicBezTo>
                  <a:pt x="133" y="51"/>
                  <a:pt x="125" y="43"/>
                  <a:pt x="115" y="43"/>
                </a:cubicBezTo>
                <a:close/>
                <a:moveTo>
                  <a:pt x="80" y="37"/>
                </a:moveTo>
                <a:cubicBezTo>
                  <a:pt x="28" y="37"/>
                  <a:pt x="28" y="37"/>
                  <a:pt x="28" y="37"/>
                </a:cubicBezTo>
                <a:cubicBezTo>
                  <a:pt x="26" y="37"/>
                  <a:pt x="25" y="38"/>
                  <a:pt x="25" y="40"/>
                </a:cubicBezTo>
                <a:cubicBezTo>
                  <a:pt x="25" y="42"/>
                  <a:pt x="26" y="44"/>
                  <a:pt x="28" y="44"/>
                </a:cubicBezTo>
                <a:cubicBezTo>
                  <a:pt x="80" y="44"/>
                  <a:pt x="80" y="44"/>
                  <a:pt x="80" y="44"/>
                </a:cubicBezTo>
                <a:cubicBezTo>
                  <a:pt x="82" y="44"/>
                  <a:pt x="83" y="42"/>
                  <a:pt x="83" y="40"/>
                </a:cubicBezTo>
                <a:cubicBezTo>
                  <a:pt x="83" y="38"/>
                  <a:pt x="82" y="37"/>
                  <a:pt x="80" y="37"/>
                </a:cubicBezTo>
                <a:close/>
                <a:moveTo>
                  <a:pt x="28" y="60"/>
                </a:moveTo>
                <a:cubicBezTo>
                  <a:pt x="80" y="60"/>
                  <a:pt x="80" y="60"/>
                  <a:pt x="80" y="60"/>
                </a:cubicBezTo>
                <a:cubicBezTo>
                  <a:pt x="82" y="60"/>
                  <a:pt x="83" y="58"/>
                  <a:pt x="83" y="56"/>
                </a:cubicBezTo>
                <a:cubicBezTo>
                  <a:pt x="83" y="55"/>
                  <a:pt x="82" y="53"/>
                  <a:pt x="80" y="53"/>
                </a:cubicBezTo>
                <a:cubicBezTo>
                  <a:pt x="28" y="53"/>
                  <a:pt x="28" y="53"/>
                  <a:pt x="28" y="53"/>
                </a:cubicBezTo>
                <a:cubicBezTo>
                  <a:pt x="26" y="53"/>
                  <a:pt x="25" y="55"/>
                  <a:pt x="25" y="56"/>
                </a:cubicBezTo>
                <a:cubicBezTo>
                  <a:pt x="25" y="58"/>
                  <a:pt x="26" y="60"/>
                  <a:pt x="28" y="60"/>
                </a:cubicBezTo>
                <a:close/>
                <a:moveTo>
                  <a:pt x="28" y="76"/>
                </a:moveTo>
                <a:cubicBezTo>
                  <a:pt x="80" y="76"/>
                  <a:pt x="80" y="76"/>
                  <a:pt x="80" y="76"/>
                </a:cubicBezTo>
                <a:cubicBezTo>
                  <a:pt x="82" y="76"/>
                  <a:pt x="83" y="75"/>
                  <a:pt x="83" y="73"/>
                </a:cubicBezTo>
                <a:cubicBezTo>
                  <a:pt x="83" y="71"/>
                  <a:pt x="82" y="69"/>
                  <a:pt x="80" y="69"/>
                </a:cubicBezTo>
                <a:cubicBezTo>
                  <a:pt x="28" y="69"/>
                  <a:pt x="28" y="69"/>
                  <a:pt x="28" y="69"/>
                </a:cubicBezTo>
                <a:cubicBezTo>
                  <a:pt x="26" y="69"/>
                  <a:pt x="25" y="71"/>
                  <a:pt x="25" y="73"/>
                </a:cubicBezTo>
                <a:cubicBezTo>
                  <a:pt x="25" y="75"/>
                  <a:pt x="26" y="76"/>
                  <a:pt x="28" y="76"/>
                </a:cubicBezTo>
                <a:close/>
                <a:moveTo>
                  <a:pt x="92" y="86"/>
                </a:moveTo>
                <a:cubicBezTo>
                  <a:pt x="28" y="86"/>
                  <a:pt x="28" y="86"/>
                  <a:pt x="28" y="86"/>
                </a:cubicBezTo>
                <a:cubicBezTo>
                  <a:pt x="26" y="86"/>
                  <a:pt x="25" y="87"/>
                  <a:pt x="25" y="89"/>
                </a:cubicBezTo>
                <a:cubicBezTo>
                  <a:pt x="25" y="91"/>
                  <a:pt x="26" y="92"/>
                  <a:pt x="28" y="92"/>
                </a:cubicBezTo>
                <a:cubicBezTo>
                  <a:pt x="92" y="92"/>
                  <a:pt x="92" y="92"/>
                  <a:pt x="92" y="92"/>
                </a:cubicBezTo>
                <a:cubicBezTo>
                  <a:pt x="94" y="92"/>
                  <a:pt x="95" y="91"/>
                  <a:pt x="95" y="89"/>
                </a:cubicBezTo>
                <a:cubicBezTo>
                  <a:pt x="95" y="87"/>
                  <a:pt x="94" y="86"/>
                  <a:pt x="92" y="86"/>
                </a:cubicBezTo>
                <a:close/>
                <a:moveTo>
                  <a:pt x="92" y="102"/>
                </a:moveTo>
                <a:cubicBezTo>
                  <a:pt x="28" y="102"/>
                  <a:pt x="28" y="102"/>
                  <a:pt x="28" y="102"/>
                </a:cubicBezTo>
                <a:cubicBezTo>
                  <a:pt x="26" y="102"/>
                  <a:pt x="25" y="103"/>
                  <a:pt x="25" y="105"/>
                </a:cubicBezTo>
                <a:cubicBezTo>
                  <a:pt x="25" y="107"/>
                  <a:pt x="26" y="109"/>
                  <a:pt x="28" y="109"/>
                </a:cubicBezTo>
                <a:cubicBezTo>
                  <a:pt x="92" y="109"/>
                  <a:pt x="92" y="109"/>
                  <a:pt x="92" y="109"/>
                </a:cubicBezTo>
                <a:cubicBezTo>
                  <a:pt x="94" y="109"/>
                  <a:pt x="95" y="107"/>
                  <a:pt x="95" y="105"/>
                </a:cubicBezTo>
                <a:cubicBezTo>
                  <a:pt x="95" y="103"/>
                  <a:pt x="94" y="102"/>
                  <a:pt x="92" y="10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7" name="Freeform 188"/>
          <p:cNvSpPr>
            <a:spLocks noEditPoints="1"/>
          </p:cNvSpPr>
          <p:nvPr/>
        </p:nvSpPr>
        <p:spPr bwMode="auto">
          <a:xfrm>
            <a:off x="7632575" y="5283518"/>
            <a:ext cx="423862" cy="417513"/>
          </a:xfrm>
          <a:custGeom>
            <a:avLst/>
            <a:gdLst>
              <a:gd name="T0" fmla="*/ 79 w 134"/>
              <a:gd name="T1" fmla="*/ 99 h 132"/>
              <a:gd name="T2" fmla="*/ 76 w 134"/>
              <a:gd name="T3" fmla="*/ 102 h 132"/>
              <a:gd name="T4" fmla="*/ 73 w 134"/>
              <a:gd name="T5" fmla="*/ 99 h 132"/>
              <a:gd name="T6" fmla="*/ 74 w 134"/>
              <a:gd name="T7" fmla="*/ 96 h 132"/>
              <a:gd name="T8" fmla="*/ 78 w 134"/>
              <a:gd name="T9" fmla="*/ 96 h 132"/>
              <a:gd name="T10" fmla="*/ 98 w 134"/>
              <a:gd name="T11" fmla="*/ 18 h 132"/>
              <a:gd name="T12" fmla="*/ 14 w 134"/>
              <a:gd name="T13" fmla="*/ 20 h 132"/>
              <a:gd name="T14" fmla="*/ 98 w 134"/>
              <a:gd name="T15" fmla="*/ 22 h 132"/>
              <a:gd name="T16" fmla="*/ 98 w 134"/>
              <a:gd name="T17" fmla="*/ 18 h 132"/>
              <a:gd name="T18" fmla="*/ 17 w 134"/>
              <a:gd name="T19" fmla="*/ 33 h 132"/>
              <a:gd name="T20" fmla="*/ 17 w 134"/>
              <a:gd name="T21" fmla="*/ 36 h 132"/>
              <a:gd name="T22" fmla="*/ 102 w 134"/>
              <a:gd name="T23" fmla="*/ 34 h 132"/>
              <a:gd name="T24" fmla="*/ 102 w 134"/>
              <a:gd name="T25" fmla="*/ 49 h 132"/>
              <a:gd name="T26" fmla="*/ 17 w 134"/>
              <a:gd name="T27" fmla="*/ 47 h 132"/>
              <a:gd name="T28" fmla="*/ 17 w 134"/>
              <a:gd name="T29" fmla="*/ 50 h 132"/>
              <a:gd name="T30" fmla="*/ 102 w 134"/>
              <a:gd name="T31" fmla="*/ 49 h 132"/>
              <a:gd name="T32" fmla="*/ 108 w 134"/>
              <a:gd name="T33" fmla="*/ 127 h 132"/>
              <a:gd name="T34" fmla="*/ 24 w 134"/>
              <a:gd name="T35" fmla="*/ 106 h 132"/>
              <a:gd name="T36" fmla="*/ 5 w 134"/>
              <a:gd name="T37" fmla="*/ 8 h 132"/>
              <a:gd name="T38" fmla="*/ 108 w 134"/>
              <a:gd name="T39" fmla="*/ 5 h 132"/>
              <a:gd name="T40" fmla="*/ 110 w 134"/>
              <a:gd name="T41" fmla="*/ 66 h 132"/>
              <a:gd name="T42" fmla="*/ 116 w 134"/>
              <a:gd name="T43" fmla="*/ 8 h 132"/>
              <a:gd name="T44" fmla="*/ 8 w 134"/>
              <a:gd name="T45" fmla="*/ 0 h 132"/>
              <a:gd name="T46" fmla="*/ 0 w 134"/>
              <a:gd name="T47" fmla="*/ 124 h 132"/>
              <a:gd name="T48" fmla="*/ 108 w 134"/>
              <a:gd name="T49" fmla="*/ 132 h 132"/>
              <a:gd name="T50" fmla="*/ 116 w 134"/>
              <a:gd name="T51" fmla="*/ 104 h 132"/>
              <a:gd name="T52" fmla="*/ 111 w 134"/>
              <a:gd name="T53" fmla="*/ 124 h 132"/>
              <a:gd name="T54" fmla="*/ 113 w 134"/>
              <a:gd name="T55" fmla="*/ 104 h 132"/>
              <a:gd name="T56" fmla="*/ 88 w 134"/>
              <a:gd name="T57" fmla="*/ 77 h 132"/>
              <a:gd name="T58" fmla="*/ 79 w 134"/>
              <a:gd name="T59" fmla="*/ 82 h 132"/>
              <a:gd name="T60" fmla="*/ 104 w 134"/>
              <a:gd name="T61" fmla="*/ 109 h 132"/>
              <a:gd name="T62" fmla="*/ 98 w 134"/>
              <a:gd name="T63" fmla="*/ 76 h 132"/>
              <a:gd name="T64" fmla="*/ 92 w 134"/>
              <a:gd name="T65" fmla="*/ 79 h 132"/>
              <a:gd name="T66" fmla="*/ 113 w 134"/>
              <a:gd name="T67" fmla="*/ 93 h 132"/>
              <a:gd name="T68" fmla="*/ 98 w 134"/>
              <a:gd name="T69" fmla="*/ 76 h 132"/>
              <a:gd name="T70" fmla="*/ 117 w 134"/>
              <a:gd name="T71" fmla="*/ 60 h 132"/>
              <a:gd name="T72" fmla="*/ 102 w 134"/>
              <a:gd name="T73" fmla="*/ 76 h 132"/>
              <a:gd name="T74" fmla="*/ 101 w 134"/>
              <a:gd name="T75" fmla="*/ 78 h 132"/>
              <a:gd name="T76" fmla="*/ 113 w 134"/>
              <a:gd name="T77" fmla="*/ 88 h 132"/>
              <a:gd name="T78" fmla="*/ 110 w 134"/>
              <a:gd name="T79" fmla="*/ 83 h 132"/>
              <a:gd name="T80" fmla="*/ 130 w 134"/>
              <a:gd name="T81" fmla="*/ 57 h 132"/>
              <a:gd name="T82" fmla="*/ 76 w 134"/>
              <a:gd name="T83" fmla="*/ 119 h 132"/>
              <a:gd name="T84" fmla="*/ 93 w 134"/>
              <a:gd name="T85" fmla="*/ 104 h 132"/>
              <a:gd name="T86" fmla="*/ 59 w 134"/>
              <a:gd name="T87" fmla="*/ 98 h 132"/>
              <a:gd name="T88" fmla="*/ 76 w 134"/>
              <a:gd name="T89" fmla="*/ 79 h 132"/>
              <a:gd name="T90" fmla="*/ 76 w 134"/>
              <a:gd name="T91" fmla="*/ 7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32">
                <a:moveTo>
                  <a:pt x="84" y="96"/>
                </a:moveTo>
                <a:cubicBezTo>
                  <a:pt x="79" y="99"/>
                  <a:pt x="79" y="99"/>
                  <a:pt x="79" y="99"/>
                </a:cubicBezTo>
                <a:cubicBezTo>
                  <a:pt x="81" y="105"/>
                  <a:pt x="81" y="105"/>
                  <a:pt x="81" y="105"/>
                </a:cubicBezTo>
                <a:cubicBezTo>
                  <a:pt x="76" y="102"/>
                  <a:pt x="76" y="102"/>
                  <a:pt x="76" y="102"/>
                </a:cubicBezTo>
                <a:cubicBezTo>
                  <a:pt x="71" y="105"/>
                  <a:pt x="71" y="105"/>
                  <a:pt x="71" y="105"/>
                </a:cubicBezTo>
                <a:cubicBezTo>
                  <a:pt x="73" y="99"/>
                  <a:pt x="73" y="99"/>
                  <a:pt x="73" y="99"/>
                </a:cubicBezTo>
                <a:cubicBezTo>
                  <a:pt x="68" y="96"/>
                  <a:pt x="68" y="96"/>
                  <a:pt x="68" y="96"/>
                </a:cubicBezTo>
                <a:cubicBezTo>
                  <a:pt x="74" y="96"/>
                  <a:pt x="74" y="96"/>
                  <a:pt x="74" y="96"/>
                </a:cubicBezTo>
                <a:cubicBezTo>
                  <a:pt x="76" y="90"/>
                  <a:pt x="76" y="90"/>
                  <a:pt x="76" y="90"/>
                </a:cubicBezTo>
                <a:cubicBezTo>
                  <a:pt x="78" y="96"/>
                  <a:pt x="78" y="96"/>
                  <a:pt x="78" y="96"/>
                </a:cubicBezTo>
                <a:lnTo>
                  <a:pt x="84" y="96"/>
                </a:lnTo>
                <a:close/>
                <a:moveTo>
                  <a:pt x="98" y="18"/>
                </a:moveTo>
                <a:cubicBezTo>
                  <a:pt x="17" y="18"/>
                  <a:pt x="17" y="18"/>
                  <a:pt x="17" y="18"/>
                </a:cubicBezTo>
                <a:cubicBezTo>
                  <a:pt x="15" y="18"/>
                  <a:pt x="14" y="19"/>
                  <a:pt x="14" y="20"/>
                </a:cubicBezTo>
                <a:cubicBezTo>
                  <a:pt x="14" y="21"/>
                  <a:pt x="15" y="22"/>
                  <a:pt x="17" y="22"/>
                </a:cubicBezTo>
                <a:cubicBezTo>
                  <a:pt x="98" y="22"/>
                  <a:pt x="98" y="22"/>
                  <a:pt x="98" y="22"/>
                </a:cubicBezTo>
                <a:cubicBezTo>
                  <a:pt x="100" y="22"/>
                  <a:pt x="102" y="21"/>
                  <a:pt x="102" y="20"/>
                </a:cubicBezTo>
                <a:cubicBezTo>
                  <a:pt x="102" y="19"/>
                  <a:pt x="100" y="18"/>
                  <a:pt x="98" y="18"/>
                </a:cubicBezTo>
                <a:close/>
                <a:moveTo>
                  <a:pt x="98" y="33"/>
                </a:moveTo>
                <a:cubicBezTo>
                  <a:pt x="17" y="33"/>
                  <a:pt x="17" y="33"/>
                  <a:pt x="17" y="33"/>
                </a:cubicBezTo>
                <a:cubicBezTo>
                  <a:pt x="15" y="33"/>
                  <a:pt x="14" y="33"/>
                  <a:pt x="14" y="34"/>
                </a:cubicBezTo>
                <a:cubicBezTo>
                  <a:pt x="14" y="35"/>
                  <a:pt x="15" y="36"/>
                  <a:pt x="17" y="36"/>
                </a:cubicBezTo>
                <a:cubicBezTo>
                  <a:pt x="98" y="36"/>
                  <a:pt x="98" y="36"/>
                  <a:pt x="98" y="36"/>
                </a:cubicBezTo>
                <a:cubicBezTo>
                  <a:pt x="100" y="36"/>
                  <a:pt x="102" y="35"/>
                  <a:pt x="102" y="34"/>
                </a:cubicBezTo>
                <a:cubicBezTo>
                  <a:pt x="102" y="33"/>
                  <a:pt x="100" y="33"/>
                  <a:pt x="98" y="33"/>
                </a:cubicBezTo>
                <a:close/>
                <a:moveTo>
                  <a:pt x="102" y="49"/>
                </a:moveTo>
                <a:cubicBezTo>
                  <a:pt x="102" y="48"/>
                  <a:pt x="100" y="47"/>
                  <a:pt x="98" y="47"/>
                </a:cubicBezTo>
                <a:cubicBezTo>
                  <a:pt x="17" y="47"/>
                  <a:pt x="17" y="47"/>
                  <a:pt x="17" y="47"/>
                </a:cubicBezTo>
                <a:cubicBezTo>
                  <a:pt x="15" y="47"/>
                  <a:pt x="14" y="48"/>
                  <a:pt x="14" y="49"/>
                </a:cubicBezTo>
                <a:cubicBezTo>
                  <a:pt x="14" y="49"/>
                  <a:pt x="15" y="50"/>
                  <a:pt x="17" y="50"/>
                </a:cubicBezTo>
                <a:cubicBezTo>
                  <a:pt x="98" y="50"/>
                  <a:pt x="98" y="50"/>
                  <a:pt x="98" y="50"/>
                </a:cubicBezTo>
                <a:cubicBezTo>
                  <a:pt x="100" y="50"/>
                  <a:pt x="102" y="49"/>
                  <a:pt x="102" y="49"/>
                </a:cubicBezTo>
                <a:close/>
                <a:moveTo>
                  <a:pt x="111" y="124"/>
                </a:moveTo>
                <a:cubicBezTo>
                  <a:pt x="111" y="125"/>
                  <a:pt x="109" y="127"/>
                  <a:pt x="108" y="127"/>
                </a:cubicBezTo>
                <a:cubicBezTo>
                  <a:pt x="98" y="127"/>
                  <a:pt x="98" y="127"/>
                  <a:pt x="98" y="127"/>
                </a:cubicBezTo>
                <a:cubicBezTo>
                  <a:pt x="72" y="127"/>
                  <a:pt x="24" y="106"/>
                  <a:pt x="24" y="106"/>
                </a:cubicBezTo>
                <a:cubicBezTo>
                  <a:pt x="15" y="117"/>
                  <a:pt x="5" y="113"/>
                  <a:pt x="5" y="108"/>
                </a:cubicBezTo>
                <a:cubicBezTo>
                  <a:pt x="5" y="8"/>
                  <a:pt x="5" y="8"/>
                  <a:pt x="5" y="8"/>
                </a:cubicBezTo>
                <a:cubicBezTo>
                  <a:pt x="5" y="7"/>
                  <a:pt x="6" y="5"/>
                  <a:pt x="8" y="5"/>
                </a:cubicBezTo>
                <a:cubicBezTo>
                  <a:pt x="108" y="5"/>
                  <a:pt x="108" y="5"/>
                  <a:pt x="108" y="5"/>
                </a:cubicBezTo>
                <a:cubicBezTo>
                  <a:pt x="109" y="5"/>
                  <a:pt x="111" y="7"/>
                  <a:pt x="111" y="8"/>
                </a:cubicBezTo>
                <a:cubicBezTo>
                  <a:pt x="110" y="66"/>
                  <a:pt x="110" y="66"/>
                  <a:pt x="110" y="66"/>
                </a:cubicBezTo>
                <a:cubicBezTo>
                  <a:pt x="113" y="59"/>
                  <a:pt x="116" y="58"/>
                  <a:pt x="116" y="58"/>
                </a:cubicBezTo>
                <a:cubicBezTo>
                  <a:pt x="116" y="8"/>
                  <a:pt x="116" y="8"/>
                  <a:pt x="116" y="8"/>
                </a:cubicBezTo>
                <a:cubicBezTo>
                  <a:pt x="116" y="4"/>
                  <a:pt x="112" y="0"/>
                  <a:pt x="108" y="0"/>
                </a:cubicBezTo>
                <a:cubicBezTo>
                  <a:pt x="8" y="0"/>
                  <a:pt x="8" y="0"/>
                  <a:pt x="8" y="0"/>
                </a:cubicBezTo>
                <a:cubicBezTo>
                  <a:pt x="3" y="0"/>
                  <a:pt x="0" y="4"/>
                  <a:pt x="0" y="8"/>
                </a:cubicBezTo>
                <a:cubicBezTo>
                  <a:pt x="0" y="124"/>
                  <a:pt x="0" y="124"/>
                  <a:pt x="0" y="124"/>
                </a:cubicBezTo>
                <a:cubicBezTo>
                  <a:pt x="0" y="128"/>
                  <a:pt x="3" y="132"/>
                  <a:pt x="8" y="132"/>
                </a:cubicBezTo>
                <a:cubicBezTo>
                  <a:pt x="108" y="132"/>
                  <a:pt x="108" y="132"/>
                  <a:pt x="108" y="132"/>
                </a:cubicBezTo>
                <a:cubicBezTo>
                  <a:pt x="112" y="132"/>
                  <a:pt x="116" y="128"/>
                  <a:pt x="116" y="124"/>
                </a:cubicBezTo>
                <a:cubicBezTo>
                  <a:pt x="116" y="104"/>
                  <a:pt x="116" y="104"/>
                  <a:pt x="116" y="104"/>
                </a:cubicBezTo>
                <a:cubicBezTo>
                  <a:pt x="111" y="110"/>
                  <a:pt x="111" y="110"/>
                  <a:pt x="111" y="110"/>
                </a:cubicBezTo>
                <a:lnTo>
                  <a:pt x="111" y="124"/>
                </a:lnTo>
                <a:close/>
                <a:moveTo>
                  <a:pt x="108" y="109"/>
                </a:moveTo>
                <a:cubicBezTo>
                  <a:pt x="113" y="104"/>
                  <a:pt x="113" y="104"/>
                  <a:pt x="113" y="104"/>
                </a:cubicBezTo>
                <a:cubicBezTo>
                  <a:pt x="114" y="103"/>
                  <a:pt x="114" y="101"/>
                  <a:pt x="113" y="100"/>
                </a:cubicBezTo>
                <a:cubicBezTo>
                  <a:pt x="88" y="77"/>
                  <a:pt x="88" y="77"/>
                  <a:pt x="88" y="77"/>
                </a:cubicBezTo>
                <a:cubicBezTo>
                  <a:pt x="87" y="75"/>
                  <a:pt x="85" y="75"/>
                  <a:pt x="83" y="77"/>
                </a:cubicBezTo>
                <a:cubicBezTo>
                  <a:pt x="79" y="82"/>
                  <a:pt x="79" y="82"/>
                  <a:pt x="79" y="82"/>
                </a:cubicBezTo>
                <a:cubicBezTo>
                  <a:pt x="78" y="83"/>
                  <a:pt x="78" y="85"/>
                  <a:pt x="79" y="86"/>
                </a:cubicBezTo>
                <a:cubicBezTo>
                  <a:pt x="104" y="109"/>
                  <a:pt x="104" y="109"/>
                  <a:pt x="104" y="109"/>
                </a:cubicBezTo>
                <a:cubicBezTo>
                  <a:pt x="105" y="111"/>
                  <a:pt x="107" y="110"/>
                  <a:pt x="108" y="109"/>
                </a:cubicBezTo>
                <a:close/>
                <a:moveTo>
                  <a:pt x="98" y="76"/>
                </a:moveTo>
                <a:cubicBezTo>
                  <a:pt x="97" y="75"/>
                  <a:pt x="96" y="76"/>
                  <a:pt x="95" y="76"/>
                </a:cubicBezTo>
                <a:cubicBezTo>
                  <a:pt x="92" y="79"/>
                  <a:pt x="92" y="79"/>
                  <a:pt x="92" y="79"/>
                </a:cubicBezTo>
                <a:cubicBezTo>
                  <a:pt x="110" y="95"/>
                  <a:pt x="110" y="95"/>
                  <a:pt x="110" y="95"/>
                </a:cubicBezTo>
                <a:cubicBezTo>
                  <a:pt x="113" y="93"/>
                  <a:pt x="113" y="93"/>
                  <a:pt x="113" y="93"/>
                </a:cubicBezTo>
                <a:cubicBezTo>
                  <a:pt x="113" y="92"/>
                  <a:pt x="113" y="91"/>
                  <a:pt x="112" y="90"/>
                </a:cubicBezTo>
                <a:lnTo>
                  <a:pt x="98" y="76"/>
                </a:lnTo>
                <a:close/>
                <a:moveTo>
                  <a:pt x="130" y="57"/>
                </a:moveTo>
                <a:cubicBezTo>
                  <a:pt x="127" y="54"/>
                  <a:pt x="123" y="53"/>
                  <a:pt x="117" y="60"/>
                </a:cubicBezTo>
                <a:cubicBezTo>
                  <a:pt x="112" y="65"/>
                  <a:pt x="109" y="74"/>
                  <a:pt x="105" y="78"/>
                </a:cubicBezTo>
                <a:cubicBezTo>
                  <a:pt x="102" y="76"/>
                  <a:pt x="102" y="76"/>
                  <a:pt x="102" y="76"/>
                </a:cubicBezTo>
                <a:cubicBezTo>
                  <a:pt x="102" y="75"/>
                  <a:pt x="101" y="75"/>
                  <a:pt x="100" y="76"/>
                </a:cubicBezTo>
                <a:cubicBezTo>
                  <a:pt x="100" y="76"/>
                  <a:pt x="100" y="77"/>
                  <a:pt x="101" y="78"/>
                </a:cubicBezTo>
                <a:cubicBezTo>
                  <a:pt x="111" y="87"/>
                  <a:pt x="111" y="87"/>
                  <a:pt x="111" y="87"/>
                </a:cubicBezTo>
                <a:cubicBezTo>
                  <a:pt x="112" y="88"/>
                  <a:pt x="113" y="88"/>
                  <a:pt x="113" y="88"/>
                </a:cubicBezTo>
                <a:cubicBezTo>
                  <a:pt x="114" y="87"/>
                  <a:pt x="114" y="86"/>
                  <a:pt x="113" y="86"/>
                </a:cubicBezTo>
                <a:cubicBezTo>
                  <a:pt x="110" y="83"/>
                  <a:pt x="110" y="83"/>
                  <a:pt x="110" y="83"/>
                </a:cubicBezTo>
                <a:cubicBezTo>
                  <a:pt x="114" y="79"/>
                  <a:pt x="123" y="75"/>
                  <a:pt x="127" y="70"/>
                </a:cubicBezTo>
                <a:cubicBezTo>
                  <a:pt x="134" y="63"/>
                  <a:pt x="133" y="59"/>
                  <a:pt x="130" y="57"/>
                </a:cubicBezTo>
                <a:close/>
                <a:moveTo>
                  <a:pt x="56" y="98"/>
                </a:moveTo>
                <a:cubicBezTo>
                  <a:pt x="56" y="110"/>
                  <a:pt x="65" y="119"/>
                  <a:pt x="76" y="119"/>
                </a:cubicBezTo>
                <a:cubicBezTo>
                  <a:pt x="85" y="119"/>
                  <a:pt x="92" y="114"/>
                  <a:pt x="95" y="106"/>
                </a:cubicBezTo>
                <a:cubicBezTo>
                  <a:pt x="93" y="104"/>
                  <a:pt x="93" y="104"/>
                  <a:pt x="93" y="104"/>
                </a:cubicBezTo>
                <a:cubicBezTo>
                  <a:pt x="91" y="111"/>
                  <a:pt x="84" y="116"/>
                  <a:pt x="76" y="116"/>
                </a:cubicBezTo>
                <a:cubicBezTo>
                  <a:pt x="67" y="116"/>
                  <a:pt x="59" y="108"/>
                  <a:pt x="59" y="98"/>
                </a:cubicBezTo>
                <a:cubicBezTo>
                  <a:pt x="59" y="89"/>
                  <a:pt x="66" y="81"/>
                  <a:pt x="75" y="81"/>
                </a:cubicBezTo>
                <a:cubicBezTo>
                  <a:pt x="75" y="80"/>
                  <a:pt x="76" y="80"/>
                  <a:pt x="76" y="79"/>
                </a:cubicBezTo>
                <a:cubicBezTo>
                  <a:pt x="77" y="78"/>
                  <a:pt x="77" y="78"/>
                  <a:pt x="77" y="78"/>
                </a:cubicBezTo>
                <a:cubicBezTo>
                  <a:pt x="77" y="78"/>
                  <a:pt x="77" y="78"/>
                  <a:pt x="76" y="78"/>
                </a:cubicBezTo>
                <a:cubicBezTo>
                  <a:pt x="65" y="78"/>
                  <a:pt x="56" y="87"/>
                  <a:pt x="56" y="9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8" name="Freeform 189"/>
          <p:cNvSpPr>
            <a:spLocks noEditPoints="1"/>
          </p:cNvSpPr>
          <p:nvPr/>
        </p:nvSpPr>
        <p:spPr bwMode="auto">
          <a:xfrm>
            <a:off x="5821238" y="5270818"/>
            <a:ext cx="423862" cy="442913"/>
          </a:xfrm>
          <a:custGeom>
            <a:avLst/>
            <a:gdLst>
              <a:gd name="T0" fmla="*/ 122 w 134"/>
              <a:gd name="T1" fmla="*/ 129 h 140"/>
              <a:gd name="T2" fmla="*/ 107 w 134"/>
              <a:gd name="T3" fmla="*/ 124 h 140"/>
              <a:gd name="T4" fmla="*/ 134 w 134"/>
              <a:gd name="T5" fmla="*/ 129 h 140"/>
              <a:gd name="T6" fmla="*/ 71 w 134"/>
              <a:gd name="T7" fmla="*/ 129 h 140"/>
              <a:gd name="T8" fmla="*/ 85 w 134"/>
              <a:gd name="T9" fmla="*/ 140 h 140"/>
              <a:gd name="T10" fmla="*/ 82 w 134"/>
              <a:gd name="T11" fmla="*/ 114 h 140"/>
              <a:gd name="T12" fmla="*/ 82 w 134"/>
              <a:gd name="T13" fmla="*/ 102 h 140"/>
              <a:gd name="T14" fmla="*/ 122 w 134"/>
              <a:gd name="T15" fmla="*/ 102 h 140"/>
              <a:gd name="T16" fmla="*/ 114 w 134"/>
              <a:gd name="T17" fmla="*/ 102 h 140"/>
              <a:gd name="T18" fmla="*/ 90 w 134"/>
              <a:gd name="T19" fmla="*/ 102 h 140"/>
              <a:gd name="T20" fmla="*/ 114 w 134"/>
              <a:gd name="T21" fmla="*/ 102 h 140"/>
              <a:gd name="T22" fmla="*/ 5 w 134"/>
              <a:gd name="T23" fmla="*/ 40 h 140"/>
              <a:gd name="T24" fmla="*/ 39 w 134"/>
              <a:gd name="T25" fmla="*/ 27 h 140"/>
              <a:gd name="T26" fmla="*/ 110 w 134"/>
              <a:gd name="T27" fmla="*/ 5 h 140"/>
              <a:gd name="T28" fmla="*/ 117 w 134"/>
              <a:gd name="T29" fmla="*/ 85 h 140"/>
              <a:gd name="T30" fmla="*/ 123 w 134"/>
              <a:gd name="T31" fmla="*/ 13 h 140"/>
              <a:gd name="T32" fmla="*/ 39 w 134"/>
              <a:gd name="T33" fmla="*/ 0 h 140"/>
              <a:gd name="T34" fmla="*/ 0 w 134"/>
              <a:gd name="T35" fmla="*/ 117 h 140"/>
              <a:gd name="T36" fmla="*/ 66 w 134"/>
              <a:gd name="T37" fmla="*/ 130 h 140"/>
              <a:gd name="T38" fmla="*/ 13 w 134"/>
              <a:gd name="T39" fmla="*/ 125 h 140"/>
              <a:gd name="T40" fmla="*/ 98 w 134"/>
              <a:gd name="T41" fmla="*/ 28 h 140"/>
              <a:gd name="T42" fmla="*/ 45 w 134"/>
              <a:gd name="T43" fmla="*/ 32 h 140"/>
              <a:gd name="T44" fmla="*/ 100 w 134"/>
              <a:gd name="T45" fmla="*/ 30 h 140"/>
              <a:gd name="T46" fmla="*/ 98 w 134"/>
              <a:gd name="T47" fmla="*/ 47 h 140"/>
              <a:gd name="T48" fmla="*/ 23 w 134"/>
              <a:gd name="T49" fmla="*/ 48 h 140"/>
              <a:gd name="T50" fmla="*/ 98 w 134"/>
              <a:gd name="T51" fmla="*/ 50 h 140"/>
              <a:gd name="T52" fmla="*/ 98 w 134"/>
              <a:gd name="T53" fmla="*/ 47 h 140"/>
              <a:gd name="T54" fmla="*/ 98 w 134"/>
              <a:gd name="T55" fmla="*/ 65 h 140"/>
              <a:gd name="T56" fmla="*/ 23 w 134"/>
              <a:gd name="T57" fmla="*/ 67 h 140"/>
              <a:gd name="T58" fmla="*/ 98 w 134"/>
              <a:gd name="T59" fmla="*/ 69 h 140"/>
              <a:gd name="T60" fmla="*/ 70 w 134"/>
              <a:gd name="T61" fmla="*/ 84 h 140"/>
              <a:gd name="T62" fmla="*/ 23 w 134"/>
              <a:gd name="T63" fmla="*/ 85 h 140"/>
              <a:gd name="T64" fmla="*/ 70 w 134"/>
              <a:gd name="T65" fmla="*/ 87 h 140"/>
              <a:gd name="T66" fmla="*/ 70 w 134"/>
              <a:gd name="T67" fmla="*/ 84 h 140"/>
              <a:gd name="T68" fmla="*/ 25 w 134"/>
              <a:gd name="T69" fmla="*/ 102 h 140"/>
              <a:gd name="T70" fmla="*/ 25 w 134"/>
              <a:gd name="T71" fmla="*/ 106 h 140"/>
              <a:gd name="T72" fmla="*/ 72 w 134"/>
              <a:gd name="T73" fmla="*/ 10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40">
                <a:moveTo>
                  <a:pt x="134" y="129"/>
                </a:moveTo>
                <a:cubicBezTo>
                  <a:pt x="122" y="129"/>
                  <a:pt x="122" y="129"/>
                  <a:pt x="122" y="129"/>
                </a:cubicBezTo>
                <a:cubicBezTo>
                  <a:pt x="119" y="140"/>
                  <a:pt x="119" y="140"/>
                  <a:pt x="119" y="140"/>
                </a:cubicBezTo>
                <a:cubicBezTo>
                  <a:pt x="107" y="124"/>
                  <a:pt x="107" y="124"/>
                  <a:pt x="107" y="124"/>
                </a:cubicBezTo>
                <a:cubicBezTo>
                  <a:pt x="113" y="122"/>
                  <a:pt x="118" y="119"/>
                  <a:pt x="121" y="114"/>
                </a:cubicBezTo>
                <a:lnTo>
                  <a:pt x="134" y="129"/>
                </a:lnTo>
                <a:close/>
                <a:moveTo>
                  <a:pt x="82" y="114"/>
                </a:moveTo>
                <a:cubicBezTo>
                  <a:pt x="71" y="129"/>
                  <a:pt x="71" y="129"/>
                  <a:pt x="71" y="129"/>
                </a:cubicBezTo>
                <a:cubicBezTo>
                  <a:pt x="82" y="129"/>
                  <a:pt x="82" y="129"/>
                  <a:pt x="82" y="129"/>
                </a:cubicBezTo>
                <a:cubicBezTo>
                  <a:pt x="85" y="140"/>
                  <a:pt x="85" y="140"/>
                  <a:pt x="85" y="140"/>
                </a:cubicBezTo>
                <a:cubicBezTo>
                  <a:pt x="97" y="124"/>
                  <a:pt x="97" y="124"/>
                  <a:pt x="97" y="124"/>
                </a:cubicBezTo>
                <a:cubicBezTo>
                  <a:pt x="91" y="123"/>
                  <a:pt x="86" y="119"/>
                  <a:pt x="82" y="114"/>
                </a:cubicBezTo>
                <a:close/>
                <a:moveTo>
                  <a:pt x="102" y="122"/>
                </a:moveTo>
                <a:cubicBezTo>
                  <a:pt x="91" y="122"/>
                  <a:pt x="82" y="113"/>
                  <a:pt x="82" y="102"/>
                </a:cubicBezTo>
                <a:cubicBezTo>
                  <a:pt x="82" y="90"/>
                  <a:pt x="91" y="81"/>
                  <a:pt x="102" y="81"/>
                </a:cubicBezTo>
                <a:cubicBezTo>
                  <a:pt x="113" y="81"/>
                  <a:pt x="122" y="90"/>
                  <a:pt x="122" y="102"/>
                </a:cubicBezTo>
                <a:cubicBezTo>
                  <a:pt x="122" y="113"/>
                  <a:pt x="113" y="122"/>
                  <a:pt x="102" y="122"/>
                </a:cubicBezTo>
                <a:close/>
                <a:moveTo>
                  <a:pt x="114" y="102"/>
                </a:moveTo>
                <a:cubicBezTo>
                  <a:pt x="114" y="95"/>
                  <a:pt x="109" y="90"/>
                  <a:pt x="102" y="90"/>
                </a:cubicBezTo>
                <a:cubicBezTo>
                  <a:pt x="95" y="90"/>
                  <a:pt x="90" y="95"/>
                  <a:pt x="90" y="102"/>
                </a:cubicBezTo>
                <a:cubicBezTo>
                  <a:pt x="90" y="108"/>
                  <a:pt x="95" y="113"/>
                  <a:pt x="102" y="113"/>
                </a:cubicBezTo>
                <a:cubicBezTo>
                  <a:pt x="109" y="113"/>
                  <a:pt x="114" y="108"/>
                  <a:pt x="114" y="102"/>
                </a:cubicBezTo>
                <a:close/>
                <a:moveTo>
                  <a:pt x="5" y="117"/>
                </a:moveTo>
                <a:cubicBezTo>
                  <a:pt x="5" y="40"/>
                  <a:pt x="5" y="40"/>
                  <a:pt x="5" y="40"/>
                </a:cubicBezTo>
                <a:cubicBezTo>
                  <a:pt x="27" y="40"/>
                  <a:pt x="27" y="40"/>
                  <a:pt x="27" y="40"/>
                </a:cubicBezTo>
                <a:cubicBezTo>
                  <a:pt x="34" y="40"/>
                  <a:pt x="39" y="34"/>
                  <a:pt x="39" y="27"/>
                </a:cubicBezTo>
                <a:cubicBezTo>
                  <a:pt x="39" y="5"/>
                  <a:pt x="39" y="5"/>
                  <a:pt x="39" y="5"/>
                </a:cubicBezTo>
                <a:cubicBezTo>
                  <a:pt x="110" y="5"/>
                  <a:pt x="110" y="5"/>
                  <a:pt x="110" y="5"/>
                </a:cubicBezTo>
                <a:cubicBezTo>
                  <a:pt x="114" y="5"/>
                  <a:pt x="117" y="9"/>
                  <a:pt x="117" y="13"/>
                </a:cubicBezTo>
                <a:cubicBezTo>
                  <a:pt x="117" y="85"/>
                  <a:pt x="117" y="85"/>
                  <a:pt x="117" y="85"/>
                </a:cubicBezTo>
                <a:cubicBezTo>
                  <a:pt x="120" y="87"/>
                  <a:pt x="121" y="89"/>
                  <a:pt x="123" y="92"/>
                </a:cubicBezTo>
                <a:cubicBezTo>
                  <a:pt x="123" y="13"/>
                  <a:pt x="123" y="13"/>
                  <a:pt x="123" y="13"/>
                </a:cubicBezTo>
                <a:cubicBezTo>
                  <a:pt x="123" y="6"/>
                  <a:pt x="117" y="0"/>
                  <a:pt x="110" y="0"/>
                </a:cubicBezTo>
                <a:cubicBezTo>
                  <a:pt x="39" y="0"/>
                  <a:pt x="39" y="0"/>
                  <a:pt x="39" y="0"/>
                </a:cubicBezTo>
                <a:cubicBezTo>
                  <a:pt x="0" y="40"/>
                  <a:pt x="0" y="40"/>
                  <a:pt x="0" y="40"/>
                </a:cubicBezTo>
                <a:cubicBezTo>
                  <a:pt x="0" y="117"/>
                  <a:pt x="0" y="117"/>
                  <a:pt x="0" y="117"/>
                </a:cubicBezTo>
                <a:cubicBezTo>
                  <a:pt x="0" y="125"/>
                  <a:pt x="6" y="130"/>
                  <a:pt x="13" y="130"/>
                </a:cubicBezTo>
                <a:cubicBezTo>
                  <a:pt x="66" y="130"/>
                  <a:pt x="66" y="130"/>
                  <a:pt x="66" y="130"/>
                </a:cubicBezTo>
                <a:cubicBezTo>
                  <a:pt x="70" y="125"/>
                  <a:pt x="70" y="125"/>
                  <a:pt x="70" y="125"/>
                </a:cubicBezTo>
                <a:cubicBezTo>
                  <a:pt x="13" y="125"/>
                  <a:pt x="13" y="125"/>
                  <a:pt x="13" y="125"/>
                </a:cubicBezTo>
                <a:cubicBezTo>
                  <a:pt x="9" y="125"/>
                  <a:pt x="5" y="122"/>
                  <a:pt x="5" y="117"/>
                </a:cubicBezTo>
                <a:close/>
                <a:moveTo>
                  <a:pt x="98" y="28"/>
                </a:moveTo>
                <a:cubicBezTo>
                  <a:pt x="45" y="28"/>
                  <a:pt x="45" y="28"/>
                  <a:pt x="45" y="28"/>
                </a:cubicBezTo>
                <a:cubicBezTo>
                  <a:pt x="45" y="32"/>
                  <a:pt x="45" y="32"/>
                  <a:pt x="45" y="32"/>
                </a:cubicBezTo>
                <a:cubicBezTo>
                  <a:pt x="98" y="32"/>
                  <a:pt x="98" y="32"/>
                  <a:pt x="98" y="32"/>
                </a:cubicBezTo>
                <a:cubicBezTo>
                  <a:pt x="99" y="32"/>
                  <a:pt x="100" y="31"/>
                  <a:pt x="100" y="30"/>
                </a:cubicBezTo>
                <a:cubicBezTo>
                  <a:pt x="100" y="29"/>
                  <a:pt x="99" y="28"/>
                  <a:pt x="98" y="28"/>
                </a:cubicBezTo>
                <a:close/>
                <a:moveTo>
                  <a:pt x="98" y="47"/>
                </a:moveTo>
                <a:cubicBezTo>
                  <a:pt x="25" y="47"/>
                  <a:pt x="25" y="47"/>
                  <a:pt x="25" y="47"/>
                </a:cubicBezTo>
                <a:cubicBezTo>
                  <a:pt x="24" y="47"/>
                  <a:pt x="23" y="47"/>
                  <a:pt x="23" y="48"/>
                </a:cubicBezTo>
                <a:cubicBezTo>
                  <a:pt x="23" y="49"/>
                  <a:pt x="24" y="50"/>
                  <a:pt x="25" y="50"/>
                </a:cubicBezTo>
                <a:cubicBezTo>
                  <a:pt x="98" y="50"/>
                  <a:pt x="98" y="50"/>
                  <a:pt x="98" y="50"/>
                </a:cubicBezTo>
                <a:cubicBezTo>
                  <a:pt x="99" y="50"/>
                  <a:pt x="100" y="49"/>
                  <a:pt x="100" y="48"/>
                </a:cubicBezTo>
                <a:cubicBezTo>
                  <a:pt x="100" y="47"/>
                  <a:pt x="99" y="47"/>
                  <a:pt x="98" y="47"/>
                </a:cubicBezTo>
                <a:close/>
                <a:moveTo>
                  <a:pt x="100" y="67"/>
                </a:moveTo>
                <a:cubicBezTo>
                  <a:pt x="100" y="66"/>
                  <a:pt x="99" y="65"/>
                  <a:pt x="98" y="65"/>
                </a:cubicBezTo>
                <a:cubicBezTo>
                  <a:pt x="25" y="65"/>
                  <a:pt x="25" y="65"/>
                  <a:pt x="25" y="65"/>
                </a:cubicBezTo>
                <a:cubicBezTo>
                  <a:pt x="24" y="65"/>
                  <a:pt x="23" y="66"/>
                  <a:pt x="23" y="67"/>
                </a:cubicBezTo>
                <a:cubicBezTo>
                  <a:pt x="23" y="68"/>
                  <a:pt x="24" y="69"/>
                  <a:pt x="25" y="69"/>
                </a:cubicBezTo>
                <a:cubicBezTo>
                  <a:pt x="98" y="69"/>
                  <a:pt x="98" y="69"/>
                  <a:pt x="98" y="69"/>
                </a:cubicBezTo>
                <a:cubicBezTo>
                  <a:pt x="99" y="69"/>
                  <a:pt x="100" y="68"/>
                  <a:pt x="100" y="67"/>
                </a:cubicBezTo>
                <a:close/>
                <a:moveTo>
                  <a:pt x="70" y="84"/>
                </a:moveTo>
                <a:cubicBezTo>
                  <a:pt x="25" y="84"/>
                  <a:pt x="25" y="84"/>
                  <a:pt x="25" y="84"/>
                </a:cubicBezTo>
                <a:cubicBezTo>
                  <a:pt x="24" y="84"/>
                  <a:pt x="23" y="84"/>
                  <a:pt x="23" y="85"/>
                </a:cubicBezTo>
                <a:cubicBezTo>
                  <a:pt x="23" y="86"/>
                  <a:pt x="24" y="87"/>
                  <a:pt x="25" y="87"/>
                </a:cubicBezTo>
                <a:cubicBezTo>
                  <a:pt x="70" y="87"/>
                  <a:pt x="70" y="87"/>
                  <a:pt x="70" y="87"/>
                </a:cubicBezTo>
                <a:cubicBezTo>
                  <a:pt x="71" y="87"/>
                  <a:pt x="72" y="86"/>
                  <a:pt x="72" y="85"/>
                </a:cubicBezTo>
                <a:cubicBezTo>
                  <a:pt x="72" y="84"/>
                  <a:pt x="71" y="84"/>
                  <a:pt x="70" y="84"/>
                </a:cubicBezTo>
                <a:close/>
                <a:moveTo>
                  <a:pt x="70" y="102"/>
                </a:moveTo>
                <a:cubicBezTo>
                  <a:pt x="25" y="102"/>
                  <a:pt x="25" y="102"/>
                  <a:pt x="25" y="102"/>
                </a:cubicBezTo>
                <a:cubicBezTo>
                  <a:pt x="24" y="102"/>
                  <a:pt x="23" y="103"/>
                  <a:pt x="23" y="104"/>
                </a:cubicBezTo>
                <a:cubicBezTo>
                  <a:pt x="23" y="105"/>
                  <a:pt x="24" y="106"/>
                  <a:pt x="25" y="106"/>
                </a:cubicBezTo>
                <a:cubicBezTo>
                  <a:pt x="70" y="106"/>
                  <a:pt x="70" y="106"/>
                  <a:pt x="70" y="106"/>
                </a:cubicBezTo>
                <a:cubicBezTo>
                  <a:pt x="71" y="106"/>
                  <a:pt x="72" y="105"/>
                  <a:pt x="72" y="104"/>
                </a:cubicBezTo>
                <a:cubicBezTo>
                  <a:pt x="72" y="103"/>
                  <a:pt x="71" y="102"/>
                  <a:pt x="70" y="10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9" name="Freeform 190"/>
          <p:cNvSpPr>
            <a:spLocks noEditPoints="1"/>
          </p:cNvSpPr>
          <p:nvPr/>
        </p:nvSpPr>
        <p:spPr bwMode="auto">
          <a:xfrm>
            <a:off x="4000375" y="5277168"/>
            <a:ext cx="442912" cy="430213"/>
          </a:xfrm>
          <a:custGeom>
            <a:avLst/>
            <a:gdLst>
              <a:gd name="T0" fmla="*/ 109 w 140"/>
              <a:gd name="T1" fmla="*/ 73 h 136"/>
              <a:gd name="T2" fmla="*/ 77 w 140"/>
              <a:gd name="T3" fmla="*/ 104 h 136"/>
              <a:gd name="T4" fmla="*/ 109 w 140"/>
              <a:gd name="T5" fmla="*/ 136 h 136"/>
              <a:gd name="T6" fmla="*/ 140 w 140"/>
              <a:gd name="T7" fmla="*/ 104 h 136"/>
              <a:gd name="T8" fmla="*/ 111 w 140"/>
              <a:gd name="T9" fmla="*/ 119 h 136"/>
              <a:gd name="T10" fmla="*/ 106 w 140"/>
              <a:gd name="T11" fmla="*/ 124 h 136"/>
              <a:gd name="T12" fmla="*/ 98 w 140"/>
              <a:gd name="T13" fmla="*/ 117 h 136"/>
              <a:gd name="T14" fmla="*/ 108 w 140"/>
              <a:gd name="T15" fmla="*/ 113 h 136"/>
              <a:gd name="T16" fmla="*/ 107 w 140"/>
              <a:gd name="T17" fmla="*/ 106 h 136"/>
              <a:gd name="T18" fmla="*/ 107 w 140"/>
              <a:gd name="T19" fmla="*/ 88 h 136"/>
              <a:gd name="T20" fmla="*/ 111 w 140"/>
              <a:gd name="T21" fmla="*/ 83 h 136"/>
              <a:gd name="T22" fmla="*/ 119 w 140"/>
              <a:gd name="T23" fmla="*/ 89 h 136"/>
              <a:gd name="T24" fmla="*/ 110 w 140"/>
              <a:gd name="T25" fmla="*/ 93 h 136"/>
              <a:gd name="T26" fmla="*/ 112 w 140"/>
              <a:gd name="T27" fmla="*/ 100 h 136"/>
              <a:gd name="T28" fmla="*/ 111 w 140"/>
              <a:gd name="T29" fmla="*/ 119 h 136"/>
              <a:gd name="T30" fmla="*/ 9 w 140"/>
              <a:gd name="T31" fmla="*/ 112 h 136"/>
              <a:gd name="T32" fmla="*/ 16 w 140"/>
              <a:gd name="T33" fmla="*/ 32 h 136"/>
              <a:gd name="T34" fmla="*/ 29 w 140"/>
              <a:gd name="T35" fmla="*/ 9 h 136"/>
              <a:gd name="T36" fmla="*/ 109 w 140"/>
              <a:gd name="T37" fmla="*/ 13 h 136"/>
              <a:gd name="T38" fmla="*/ 118 w 140"/>
              <a:gd name="T39" fmla="*/ 69 h 136"/>
              <a:gd name="T40" fmla="*/ 106 w 140"/>
              <a:gd name="T41" fmla="*/ 0 h 136"/>
              <a:gd name="T42" fmla="*/ 24 w 140"/>
              <a:gd name="T43" fmla="*/ 0 h 136"/>
              <a:gd name="T44" fmla="*/ 1 w 140"/>
              <a:gd name="T45" fmla="*/ 25 h 136"/>
              <a:gd name="T46" fmla="*/ 0 w 140"/>
              <a:gd name="T47" fmla="*/ 28 h 136"/>
              <a:gd name="T48" fmla="*/ 13 w 140"/>
              <a:gd name="T49" fmla="*/ 125 h 136"/>
              <a:gd name="T50" fmla="*/ 74 w 140"/>
              <a:gd name="T51" fmla="*/ 115 h 136"/>
              <a:gd name="T52" fmla="*/ 20 w 140"/>
              <a:gd name="T53" fmla="*/ 17 h 136"/>
              <a:gd name="T54" fmla="*/ 16 w 140"/>
              <a:gd name="T55" fmla="*/ 23 h 136"/>
              <a:gd name="T56" fmla="*/ 20 w 140"/>
              <a:gd name="T57" fmla="*/ 17 h 136"/>
              <a:gd name="T58" fmla="*/ 96 w 140"/>
              <a:gd name="T59" fmla="*/ 45 h 136"/>
              <a:gd name="T60" fmla="*/ 19 w 140"/>
              <a:gd name="T61" fmla="*/ 41 h 136"/>
              <a:gd name="T62" fmla="*/ 96 w 140"/>
              <a:gd name="T63" fmla="*/ 38 h 136"/>
              <a:gd name="T64" fmla="*/ 96 w 140"/>
              <a:gd name="T65" fmla="*/ 61 h 136"/>
              <a:gd name="T66" fmla="*/ 19 w 140"/>
              <a:gd name="T67" fmla="*/ 58 h 136"/>
              <a:gd name="T68" fmla="*/ 96 w 140"/>
              <a:gd name="T69" fmla="*/ 54 h 136"/>
              <a:gd name="T70" fmla="*/ 96 w 140"/>
              <a:gd name="T71" fmla="*/ 61 h 136"/>
              <a:gd name="T72" fmla="*/ 22 w 140"/>
              <a:gd name="T73" fmla="*/ 78 h 136"/>
              <a:gd name="T74" fmla="*/ 22 w 140"/>
              <a:gd name="T75" fmla="*/ 71 h 136"/>
              <a:gd name="T76" fmla="*/ 84 w 140"/>
              <a:gd name="T77" fmla="*/ 78 h 136"/>
              <a:gd name="T78" fmla="*/ 77 w 140"/>
              <a:gd name="T79" fmla="*/ 88 h 136"/>
              <a:gd name="T80" fmla="*/ 22 w 140"/>
              <a:gd name="T81" fmla="*/ 94 h 136"/>
              <a:gd name="T82" fmla="*/ 22 w 140"/>
              <a:gd name="T83" fmla="*/ 8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136">
                <a:moveTo>
                  <a:pt x="131" y="82"/>
                </a:moveTo>
                <a:cubicBezTo>
                  <a:pt x="125" y="76"/>
                  <a:pt x="117" y="73"/>
                  <a:pt x="109" y="73"/>
                </a:cubicBezTo>
                <a:cubicBezTo>
                  <a:pt x="100" y="73"/>
                  <a:pt x="92" y="76"/>
                  <a:pt x="86" y="82"/>
                </a:cubicBezTo>
                <a:cubicBezTo>
                  <a:pt x="81" y="88"/>
                  <a:pt x="77" y="95"/>
                  <a:pt x="77" y="104"/>
                </a:cubicBezTo>
                <a:cubicBezTo>
                  <a:pt x="77" y="113"/>
                  <a:pt x="81" y="121"/>
                  <a:pt x="86" y="126"/>
                </a:cubicBezTo>
                <a:cubicBezTo>
                  <a:pt x="92" y="132"/>
                  <a:pt x="100" y="136"/>
                  <a:pt x="109" y="136"/>
                </a:cubicBezTo>
                <a:cubicBezTo>
                  <a:pt x="117" y="136"/>
                  <a:pt x="125" y="132"/>
                  <a:pt x="131" y="126"/>
                </a:cubicBezTo>
                <a:cubicBezTo>
                  <a:pt x="137" y="121"/>
                  <a:pt x="140" y="113"/>
                  <a:pt x="140" y="104"/>
                </a:cubicBezTo>
                <a:cubicBezTo>
                  <a:pt x="140" y="95"/>
                  <a:pt x="137" y="88"/>
                  <a:pt x="131" y="82"/>
                </a:cubicBezTo>
                <a:close/>
                <a:moveTo>
                  <a:pt x="111" y="119"/>
                </a:moveTo>
                <a:cubicBezTo>
                  <a:pt x="111" y="124"/>
                  <a:pt x="111" y="124"/>
                  <a:pt x="111" y="124"/>
                </a:cubicBezTo>
                <a:cubicBezTo>
                  <a:pt x="106" y="124"/>
                  <a:pt x="106" y="124"/>
                  <a:pt x="106" y="124"/>
                </a:cubicBezTo>
                <a:cubicBezTo>
                  <a:pt x="106" y="119"/>
                  <a:pt x="106" y="119"/>
                  <a:pt x="106" y="119"/>
                </a:cubicBezTo>
                <a:cubicBezTo>
                  <a:pt x="103" y="119"/>
                  <a:pt x="100" y="118"/>
                  <a:pt x="98" y="117"/>
                </a:cubicBezTo>
                <a:cubicBezTo>
                  <a:pt x="99" y="111"/>
                  <a:pt x="99" y="111"/>
                  <a:pt x="99" y="111"/>
                </a:cubicBezTo>
                <a:cubicBezTo>
                  <a:pt x="101" y="112"/>
                  <a:pt x="104" y="113"/>
                  <a:pt x="108" y="113"/>
                </a:cubicBezTo>
                <a:cubicBezTo>
                  <a:pt x="110" y="113"/>
                  <a:pt x="112" y="112"/>
                  <a:pt x="112" y="110"/>
                </a:cubicBezTo>
                <a:cubicBezTo>
                  <a:pt x="112" y="108"/>
                  <a:pt x="111" y="107"/>
                  <a:pt x="107" y="106"/>
                </a:cubicBezTo>
                <a:cubicBezTo>
                  <a:pt x="102" y="104"/>
                  <a:pt x="98" y="102"/>
                  <a:pt x="98" y="97"/>
                </a:cubicBezTo>
                <a:cubicBezTo>
                  <a:pt x="98" y="92"/>
                  <a:pt x="101" y="89"/>
                  <a:pt x="107" y="88"/>
                </a:cubicBezTo>
                <a:cubicBezTo>
                  <a:pt x="107" y="83"/>
                  <a:pt x="107" y="83"/>
                  <a:pt x="107" y="83"/>
                </a:cubicBezTo>
                <a:cubicBezTo>
                  <a:pt x="111" y="83"/>
                  <a:pt x="111" y="83"/>
                  <a:pt x="111" y="83"/>
                </a:cubicBezTo>
                <a:cubicBezTo>
                  <a:pt x="111" y="88"/>
                  <a:pt x="111" y="88"/>
                  <a:pt x="111" y="88"/>
                </a:cubicBezTo>
                <a:cubicBezTo>
                  <a:pt x="115" y="88"/>
                  <a:pt x="117" y="88"/>
                  <a:pt x="119" y="89"/>
                </a:cubicBezTo>
                <a:cubicBezTo>
                  <a:pt x="117" y="95"/>
                  <a:pt x="117" y="95"/>
                  <a:pt x="117" y="95"/>
                </a:cubicBezTo>
                <a:cubicBezTo>
                  <a:pt x="116" y="94"/>
                  <a:pt x="114" y="93"/>
                  <a:pt x="110" y="93"/>
                </a:cubicBezTo>
                <a:cubicBezTo>
                  <a:pt x="107" y="93"/>
                  <a:pt x="106" y="94"/>
                  <a:pt x="106" y="96"/>
                </a:cubicBezTo>
                <a:cubicBezTo>
                  <a:pt x="106" y="97"/>
                  <a:pt x="108" y="99"/>
                  <a:pt x="112" y="100"/>
                </a:cubicBezTo>
                <a:cubicBezTo>
                  <a:pt x="118" y="102"/>
                  <a:pt x="120" y="105"/>
                  <a:pt x="120" y="109"/>
                </a:cubicBezTo>
                <a:cubicBezTo>
                  <a:pt x="120" y="114"/>
                  <a:pt x="117" y="118"/>
                  <a:pt x="111" y="119"/>
                </a:cubicBezTo>
                <a:close/>
                <a:moveTo>
                  <a:pt x="13" y="115"/>
                </a:moveTo>
                <a:cubicBezTo>
                  <a:pt x="11" y="115"/>
                  <a:pt x="9" y="114"/>
                  <a:pt x="9" y="112"/>
                </a:cubicBezTo>
                <a:cubicBezTo>
                  <a:pt x="9" y="32"/>
                  <a:pt x="9" y="32"/>
                  <a:pt x="9" y="32"/>
                </a:cubicBezTo>
                <a:cubicBezTo>
                  <a:pt x="16" y="32"/>
                  <a:pt x="16" y="32"/>
                  <a:pt x="16" y="32"/>
                </a:cubicBezTo>
                <a:cubicBezTo>
                  <a:pt x="23" y="32"/>
                  <a:pt x="29" y="27"/>
                  <a:pt x="29" y="20"/>
                </a:cubicBezTo>
                <a:cubicBezTo>
                  <a:pt x="29" y="9"/>
                  <a:pt x="29" y="9"/>
                  <a:pt x="29" y="9"/>
                </a:cubicBezTo>
                <a:cubicBezTo>
                  <a:pt x="106" y="9"/>
                  <a:pt x="106" y="9"/>
                  <a:pt x="106" y="9"/>
                </a:cubicBezTo>
                <a:cubicBezTo>
                  <a:pt x="108" y="9"/>
                  <a:pt x="109" y="11"/>
                  <a:pt x="109" y="13"/>
                </a:cubicBezTo>
                <a:cubicBezTo>
                  <a:pt x="109" y="68"/>
                  <a:pt x="109" y="68"/>
                  <a:pt x="109" y="68"/>
                </a:cubicBezTo>
                <a:cubicBezTo>
                  <a:pt x="112" y="68"/>
                  <a:pt x="115" y="69"/>
                  <a:pt x="118" y="69"/>
                </a:cubicBezTo>
                <a:cubicBezTo>
                  <a:pt x="118" y="13"/>
                  <a:pt x="118" y="13"/>
                  <a:pt x="118" y="13"/>
                </a:cubicBezTo>
                <a:cubicBezTo>
                  <a:pt x="118" y="6"/>
                  <a:pt x="113" y="0"/>
                  <a:pt x="106" y="0"/>
                </a:cubicBezTo>
                <a:cubicBezTo>
                  <a:pt x="24" y="0"/>
                  <a:pt x="24" y="0"/>
                  <a:pt x="24" y="0"/>
                </a:cubicBezTo>
                <a:cubicBezTo>
                  <a:pt x="24" y="0"/>
                  <a:pt x="24" y="0"/>
                  <a:pt x="24" y="0"/>
                </a:cubicBezTo>
                <a:cubicBezTo>
                  <a:pt x="23" y="0"/>
                  <a:pt x="22" y="1"/>
                  <a:pt x="21" y="2"/>
                </a:cubicBezTo>
                <a:cubicBezTo>
                  <a:pt x="1" y="25"/>
                  <a:pt x="1" y="25"/>
                  <a:pt x="1" y="25"/>
                </a:cubicBezTo>
                <a:cubicBezTo>
                  <a:pt x="1" y="26"/>
                  <a:pt x="0" y="27"/>
                  <a:pt x="0" y="28"/>
                </a:cubicBezTo>
                <a:cubicBezTo>
                  <a:pt x="0" y="28"/>
                  <a:pt x="0" y="28"/>
                  <a:pt x="0" y="28"/>
                </a:cubicBezTo>
                <a:cubicBezTo>
                  <a:pt x="0" y="112"/>
                  <a:pt x="0" y="112"/>
                  <a:pt x="0" y="112"/>
                </a:cubicBezTo>
                <a:cubicBezTo>
                  <a:pt x="0" y="119"/>
                  <a:pt x="6" y="125"/>
                  <a:pt x="13" y="125"/>
                </a:cubicBezTo>
                <a:cubicBezTo>
                  <a:pt x="79" y="125"/>
                  <a:pt x="79" y="125"/>
                  <a:pt x="79" y="125"/>
                </a:cubicBezTo>
                <a:cubicBezTo>
                  <a:pt x="77" y="122"/>
                  <a:pt x="75" y="119"/>
                  <a:pt x="74" y="115"/>
                </a:cubicBezTo>
                <a:lnTo>
                  <a:pt x="13" y="115"/>
                </a:lnTo>
                <a:close/>
                <a:moveTo>
                  <a:pt x="20" y="17"/>
                </a:moveTo>
                <a:cubicBezTo>
                  <a:pt x="20" y="20"/>
                  <a:pt x="20" y="20"/>
                  <a:pt x="20" y="20"/>
                </a:cubicBezTo>
                <a:cubicBezTo>
                  <a:pt x="20" y="22"/>
                  <a:pt x="18" y="23"/>
                  <a:pt x="16" y="23"/>
                </a:cubicBezTo>
                <a:cubicBezTo>
                  <a:pt x="15" y="23"/>
                  <a:pt x="15" y="23"/>
                  <a:pt x="15" y="23"/>
                </a:cubicBezTo>
                <a:lnTo>
                  <a:pt x="20" y="17"/>
                </a:lnTo>
                <a:close/>
                <a:moveTo>
                  <a:pt x="100" y="41"/>
                </a:moveTo>
                <a:cubicBezTo>
                  <a:pt x="100" y="43"/>
                  <a:pt x="98" y="45"/>
                  <a:pt x="96" y="45"/>
                </a:cubicBezTo>
                <a:cubicBezTo>
                  <a:pt x="22" y="45"/>
                  <a:pt x="22" y="45"/>
                  <a:pt x="22" y="45"/>
                </a:cubicBezTo>
                <a:cubicBezTo>
                  <a:pt x="20" y="45"/>
                  <a:pt x="19" y="43"/>
                  <a:pt x="19" y="41"/>
                </a:cubicBezTo>
                <a:cubicBezTo>
                  <a:pt x="19" y="39"/>
                  <a:pt x="20" y="38"/>
                  <a:pt x="22" y="38"/>
                </a:cubicBezTo>
                <a:cubicBezTo>
                  <a:pt x="96" y="38"/>
                  <a:pt x="96" y="38"/>
                  <a:pt x="96" y="38"/>
                </a:cubicBezTo>
                <a:cubicBezTo>
                  <a:pt x="98" y="38"/>
                  <a:pt x="100" y="39"/>
                  <a:pt x="100" y="41"/>
                </a:cubicBezTo>
                <a:close/>
                <a:moveTo>
                  <a:pt x="96" y="61"/>
                </a:moveTo>
                <a:cubicBezTo>
                  <a:pt x="22" y="61"/>
                  <a:pt x="22" y="61"/>
                  <a:pt x="22" y="61"/>
                </a:cubicBezTo>
                <a:cubicBezTo>
                  <a:pt x="20" y="61"/>
                  <a:pt x="19" y="60"/>
                  <a:pt x="19" y="58"/>
                </a:cubicBezTo>
                <a:cubicBezTo>
                  <a:pt x="19" y="56"/>
                  <a:pt x="20" y="54"/>
                  <a:pt x="22" y="54"/>
                </a:cubicBezTo>
                <a:cubicBezTo>
                  <a:pt x="96" y="54"/>
                  <a:pt x="96" y="54"/>
                  <a:pt x="96" y="54"/>
                </a:cubicBezTo>
                <a:cubicBezTo>
                  <a:pt x="98" y="54"/>
                  <a:pt x="100" y="56"/>
                  <a:pt x="100" y="58"/>
                </a:cubicBezTo>
                <a:cubicBezTo>
                  <a:pt x="100" y="60"/>
                  <a:pt x="98" y="61"/>
                  <a:pt x="96" y="61"/>
                </a:cubicBezTo>
                <a:close/>
                <a:moveTo>
                  <a:pt x="84" y="78"/>
                </a:moveTo>
                <a:cubicBezTo>
                  <a:pt x="22" y="78"/>
                  <a:pt x="22" y="78"/>
                  <a:pt x="22" y="78"/>
                </a:cubicBezTo>
                <a:cubicBezTo>
                  <a:pt x="20" y="78"/>
                  <a:pt x="19" y="76"/>
                  <a:pt x="19" y="74"/>
                </a:cubicBezTo>
                <a:cubicBezTo>
                  <a:pt x="19" y="73"/>
                  <a:pt x="20" y="71"/>
                  <a:pt x="22" y="71"/>
                </a:cubicBezTo>
                <a:cubicBezTo>
                  <a:pt x="94" y="71"/>
                  <a:pt x="94" y="71"/>
                  <a:pt x="94" y="71"/>
                </a:cubicBezTo>
                <a:cubicBezTo>
                  <a:pt x="91" y="73"/>
                  <a:pt x="87" y="75"/>
                  <a:pt x="84" y="78"/>
                </a:cubicBezTo>
                <a:close/>
                <a:moveTo>
                  <a:pt x="22" y="88"/>
                </a:moveTo>
                <a:cubicBezTo>
                  <a:pt x="77" y="88"/>
                  <a:pt x="77" y="88"/>
                  <a:pt x="77" y="88"/>
                </a:cubicBezTo>
                <a:cubicBezTo>
                  <a:pt x="75" y="90"/>
                  <a:pt x="75" y="92"/>
                  <a:pt x="74" y="94"/>
                </a:cubicBezTo>
                <a:cubicBezTo>
                  <a:pt x="22" y="94"/>
                  <a:pt x="22" y="94"/>
                  <a:pt x="22" y="94"/>
                </a:cubicBezTo>
                <a:cubicBezTo>
                  <a:pt x="20" y="94"/>
                  <a:pt x="19" y="93"/>
                  <a:pt x="19" y="91"/>
                </a:cubicBezTo>
                <a:cubicBezTo>
                  <a:pt x="19" y="89"/>
                  <a:pt x="20" y="88"/>
                  <a:pt x="22" y="8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0" name="Freeform 191"/>
          <p:cNvSpPr>
            <a:spLocks noEditPoints="1"/>
          </p:cNvSpPr>
          <p:nvPr/>
        </p:nvSpPr>
        <p:spPr bwMode="auto">
          <a:xfrm>
            <a:off x="4903663" y="5277168"/>
            <a:ext cx="442912" cy="430213"/>
          </a:xfrm>
          <a:custGeom>
            <a:avLst/>
            <a:gdLst>
              <a:gd name="T0" fmla="*/ 111 w 140"/>
              <a:gd name="T1" fmla="*/ 106 h 136"/>
              <a:gd name="T2" fmla="*/ 109 w 140"/>
              <a:gd name="T3" fmla="*/ 114 h 136"/>
              <a:gd name="T4" fmla="*/ 107 w 140"/>
              <a:gd name="T5" fmla="*/ 106 h 136"/>
              <a:gd name="T6" fmla="*/ 109 w 140"/>
              <a:gd name="T7" fmla="*/ 101 h 136"/>
              <a:gd name="T8" fmla="*/ 113 w 140"/>
              <a:gd name="T9" fmla="*/ 92 h 136"/>
              <a:gd name="T10" fmla="*/ 103 w 140"/>
              <a:gd name="T11" fmla="*/ 93 h 136"/>
              <a:gd name="T12" fmla="*/ 102 w 140"/>
              <a:gd name="T13" fmla="*/ 97 h 136"/>
              <a:gd name="T14" fmla="*/ 116 w 140"/>
              <a:gd name="T15" fmla="*/ 95 h 136"/>
              <a:gd name="T16" fmla="*/ 113 w 140"/>
              <a:gd name="T17" fmla="*/ 92 h 136"/>
              <a:gd name="T18" fmla="*/ 131 w 140"/>
              <a:gd name="T19" fmla="*/ 126 h 136"/>
              <a:gd name="T20" fmla="*/ 87 w 140"/>
              <a:gd name="T21" fmla="*/ 126 h 136"/>
              <a:gd name="T22" fmla="*/ 87 w 140"/>
              <a:gd name="T23" fmla="*/ 82 h 136"/>
              <a:gd name="T24" fmla="*/ 131 w 140"/>
              <a:gd name="T25" fmla="*/ 82 h 136"/>
              <a:gd name="T26" fmla="*/ 120 w 140"/>
              <a:gd name="T27" fmla="*/ 100 h 136"/>
              <a:gd name="T28" fmla="*/ 119 w 140"/>
              <a:gd name="T29" fmla="*/ 94 h 136"/>
              <a:gd name="T30" fmla="*/ 114 w 140"/>
              <a:gd name="T31" fmla="*/ 89 h 136"/>
              <a:gd name="T32" fmla="*/ 99 w 140"/>
              <a:gd name="T33" fmla="*/ 92 h 136"/>
              <a:gd name="T34" fmla="*/ 99 w 140"/>
              <a:gd name="T35" fmla="*/ 98 h 136"/>
              <a:gd name="T36" fmla="*/ 97 w 140"/>
              <a:gd name="T37" fmla="*/ 114 h 136"/>
              <a:gd name="T38" fmla="*/ 118 w 140"/>
              <a:gd name="T39" fmla="*/ 117 h 136"/>
              <a:gd name="T40" fmla="*/ 120 w 140"/>
              <a:gd name="T41" fmla="*/ 100 h 136"/>
              <a:gd name="T42" fmla="*/ 79 w 140"/>
              <a:gd name="T43" fmla="*/ 125 h 136"/>
              <a:gd name="T44" fmla="*/ 0 w 140"/>
              <a:gd name="T45" fmla="*/ 112 h 136"/>
              <a:gd name="T46" fmla="*/ 0 w 140"/>
              <a:gd name="T47" fmla="*/ 28 h 136"/>
              <a:gd name="T48" fmla="*/ 21 w 140"/>
              <a:gd name="T49" fmla="*/ 2 h 136"/>
              <a:gd name="T50" fmla="*/ 24 w 140"/>
              <a:gd name="T51" fmla="*/ 0 h 136"/>
              <a:gd name="T52" fmla="*/ 118 w 140"/>
              <a:gd name="T53" fmla="*/ 13 h 136"/>
              <a:gd name="T54" fmla="*/ 109 w 140"/>
              <a:gd name="T55" fmla="*/ 68 h 136"/>
              <a:gd name="T56" fmla="*/ 106 w 140"/>
              <a:gd name="T57" fmla="*/ 9 h 136"/>
              <a:gd name="T58" fmla="*/ 29 w 140"/>
              <a:gd name="T59" fmla="*/ 20 h 136"/>
              <a:gd name="T60" fmla="*/ 10 w 140"/>
              <a:gd name="T61" fmla="*/ 32 h 136"/>
              <a:gd name="T62" fmla="*/ 13 w 140"/>
              <a:gd name="T63" fmla="*/ 115 h 136"/>
              <a:gd name="T64" fmla="*/ 15 w 140"/>
              <a:gd name="T65" fmla="*/ 23 h 136"/>
              <a:gd name="T66" fmla="*/ 20 w 140"/>
              <a:gd name="T67" fmla="*/ 20 h 136"/>
              <a:gd name="T68" fmla="*/ 15 w 140"/>
              <a:gd name="T69" fmla="*/ 23 h 136"/>
              <a:gd name="T70" fmla="*/ 22 w 140"/>
              <a:gd name="T71" fmla="*/ 38 h 136"/>
              <a:gd name="T72" fmla="*/ 22 w 140"/>
              <a:gd name="T73" fmla="*/ 45 h 136"/>
              <a:gd name="T74" fmla="*/ 100 w 140"/>
              <a:gd name="T75" fmla="*/ 41 h 136"/>
              <a:gd name="T76" fmla="*/ 100 w 140"/>
              <a:gd name="T77" fmla="*/ 58 h 136"/>
              <a:gd name="T78" fmla="*/ 22 w 140"/>
              <a:gd name="T79" fmla="*/ 54 h 136"/>
              <a:gd name="T80" fmla="*/ 22 w 140"/>
              <a:gd name="T81" fmla="*/ 61 h 136"/>
              <a:gd name="T82" fmla="*/ 100 w 140"/>
              <a:gd name="T83" fmla="*/ 58 h 136"/>
              <a:gd name="T84" fmla="*/ 22 w 140"/>
              <a:gd name="T85" fmla="*/ 71 h 136"/>
              <a:gd name="T86" fmla="*/ 22 w 140"/>
              <a:gd name="T87" fmla="*/ 78 h 136"/>
              <a:gd name="T88" fmla="*/ 95 w 140"/>
              <a:gd name="T89" fmla="*/ 71 h 136"/>
              <a:gd name="T90" fmla="*/ 22 w 140"/>
              <a:gd name="T91" fmla="*/ 94 h 136"/>
              <a:gd name="T92" fmla="*/ 77 w 140"/>
              <a:gd name="T93" fmla="*/ 88 h 136"/>
              <a:gd name="T94" fmla="*/ 19 w 140"/>
              <a:gd name="T95" fmla="*/ 9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 h="136">
                <a:moveTo>
                  <a:pt x="112" y="104"/>
                </a:moveTo>
                <a:cubicBezTo>
                  <a:pt x="112" y="105"/>
                  <a:pt x="111" y="106"/>
                  <a:pt x="111" y="106"/>
                </a:cubicBezTo>
                <a:cubicBezTo>
                  <a:pt x="111" y="112"/>
                  <a:pt x="111" y="112"/>
                  <a:pt x="111" y="112"/>
                </a:cubicBezTo>
                <a:cubicBezTo>
                  <a:pt x="111" y="113"/>
                  <a:pt x="110" y="114"/>
                  <a:pt x="109" y="114"/>
                </a:cubicBezTo>
                <a:cubicBezTo>
                  <a:pt x="108" y="114"/>
                  <a:pt x="107" y="113"/>
                  <a:pt x="107" y="112"/>
                </a:cubicBezTo>
                <a:cubicBezTo>
                  <a:pt x="107" y="106"/>
                  <a:pt x="107" y="106"/>
                  <a:pt x="107" y="106"/>
                </a:cubicBezTo>
                <a:cubicBezTo>
                  <a:pt x="106" y="106"/>
                  <a:pt x="106" y="105"/>
                  <a:pt x="106" y="104"/>
                </a:cubicBezTo>
                <a:cubicBezTo>
                  <a:pt x="106" y="102"/>
                  <a:pt x="107" y="101"/>
                  <a:pt x="109" y="101"/>
                </a:cubicBezTo>
                <a:cubicBezTo>
                  <a:pt x="111" y="101"/>
                  <a:pt x="112" y="102"/>
                  <a:pt x="112" y="104"/>
                </a:cubicBezTo>
                <a:close/>
                <a:moveTo>
                  <a:pt x="113" y="92"/>
                </a:moveTo>
                <a:cubicBezTo>
                  <a:pt x="105" y="92"/>
                  <a:pt x="105" y="92"/>
                  <a:pt x="105" y="92"/>
                </a:cubicBezTo>
                <a:cubicBezTo>
                  <a:pt x="104" y="92"/>
                  <a:pt x="104" y="92"/>
                  <a:pt x="103" y="93"/>
                </a:cubicBezTo>
                <a:cubicBezTo>
                  <a:pt x="102" y="93"/>
                  <a:pt x="102" y="94"/>
                  <a:pt x="102" y="95"/>
                </a:cubicBezTo>
                <a:cubicBezTo>
                  <a:pt x="102" y="97"/>
                  <a:pt x="102" y="97"/>
                  <a:pt x="102" y="97"/>
                </a:cubicBezTo>
                <a:cubicBezTo>
                  <a:pt x="116" y="97"/>
                  <a:pt x="116" y="97"/>
                  <a:pt x="116" y="97"/>
                </a:cubicBezTo>
                <a:cubicBezTo>
                  <a:pt x="116" y="95"/>
                  <a:pt x="116" y="95"/>
                  <a:pt x="116" y="95"/>
                </a:cubicBezTo>
                <a:cubicBezTo>
                  <a:pt x="116" y="94"/>
                  <a:pt x="115" y="94"/>
                  <a:pt x="115" y="93"/>
                </a:cubicBezTo>
                <a:cubicBezTo>
                  <a:pt x="115" y="92"/>
                  <a:pt x="114" y="92"/>
                  <a:pt x="113" y="92"/>
                </a:cubicBezTo>
                <a:close/>
                <a:moveTo>
                  <a:pt x="140" y="104"/>
                </a:moveTo>
                <a:cubicBezTo>
                  <a:pt x="140" y="113"/>
                  <a:pt x="137" y="121"/>
                  <a:pt x="131" y="126"/>
                </a:cubicBezTo>
                <a:cubicBezTo>
                  <a:pt x="125" y="132"/>
                  <a:pt x="118" y="136"/>
                  <a:pt x="109" y="136"/>
                </a:cubicBezTo>
                <a:cubicBezTo>
                  <a:pt x="100" y="136"/>
                  <a:pt x="92" y="132"/>
                  <a:pt x="87" y="126"/>
                </a:cubicBezTo>
                <a:cubicBezTo>
                  <a:pt x="81" y="121"/>
                  <a:pt x="77" y="113"/>
                  <a:pt x="77" y="104"/>
                </a:cubicBezTo>
                <a:cubicBezTo>
                  <a:pt x="77" y="95"/>
                  <a:pt x="81" y="88"/>
                  <a:pt x="87" y="82"/>
                </a:cubicBezTo>
                <a:cubicBezTo>
                  <a:pt x="92" y="76"/>
                  <a:pt x="100" y="73"/>
                  <a:pt x="109" y="73"/>
                </a:cubicBezTo>
                <a:cubicBezTo>
                  <a:pt x="118" y="73"/>
                  <a:pt x="125" y="76"/>
                  <a:pt x="131" y="82"/>
                </a:cubicBezTo>
                <a:cubicBezTo>
                  <a:pt x="137" y="88"/>
                  <a:pt x="140" y="95"/>
                  <a:pt x="140" y="104"/>
                </a:cubicBezTo>
                <a:close/>
                <a:moveTo>
                  <a:pt x="120" y="100"/>
                </a:moveTo>
                <a:cubicBezTo>
                  <a:pt x="120" y="99"/>
                  <a:pt x="120" y="98"/>
                  <a:pt x="119" y="98"/>
                </a:cubicBezTo>
                <a:cubicBezTo>
                  <a:pt x="119" y="94"/>
                  <a:pt x="119" y="94"/>
                  <a:pt x="119" y="94"/>
                </a:cubicBezTo>
                <a:cubicBezTo>
                  <a:pt x="119" y="93"/>
                  <a:pt x="119" y="93"/>
                  <a:pt x="119" y="93"/>
                </a:cubicBezTo>
                <a:cubicBezTo>
                  <a:pt x="119" y="91"/>
                  <a:pt x="117" y="89"/>
                  <a:pt x="114" y="89"/>
                </a:cubicBezTo>
                <a:cubicBezTo>
                  <a:pt x="103" y="89"/>
                  <a:pt x="103" y="89"/>
                  <a:pt x="103" y="89"/>
                </a:cubicBezTo>
                <a:cubicBezTo>
                  <a:pt x="101" y="89"/>
                  <a:pt x="100" y="90"/>
                  <a:pt x="99" y="92"/>
                </a:cubicBezTo>
                <a:cubicBezTo>
                  <a:pt x="99" y="93"/>
                  <a:pt x="99" y="93"/>
                  <a:pt x="99" y="93"/>
                </a:cubicBezTo>
                <a:cubicBezTo>
                  <a:pt x="99" y="98"/>
                  <a:pt x="99" y="98"/>
                  <a:pt x="99" y="98"/>
                </a:cubicBezTo>
                <a:cubicBezTo>
                  <a:pt x="98" y="98"/>
                  <a:pt x="97" y="99"/>
                  <a:pt x="97" y="100"/>
                </a:cubicBezTo>
                <a:cubicBezTo>
                  <a:pt x="97" y="114"/>
                  <a:pt x="97" y="114"/>
                  <a:pt x="97" y="114"/>
                </a:cubicBezTo>
                <a:cubicBezTo>
                  <a:pt x="97" y="116"/>
                  <a:pt x="99" y="117"/>
                  <a:pt x="100" y="117"/>
                </a:cubicBezTo>
                <a:cubicBezTo>
                  <a:pt x="118" y="117"/>
                  <a:pt x="118" y="117"/>
                  <a:pt x="118" y="117"/>
                </a:cubicBezTo>
                <a:cubicBezTo>
                  <a:pt x="119" y="117"/>
                  <a:pt x="120" y="116"/>
                  <a:pt x="120" y="114"/>
                </a:cubicBezTo>
                <a:lnTo>
                  <a:pt x="120" y="100"/>
                </a:lnTo>
                <a:close/>
                <a:moveTo>
                  <a:pt x="75" y="115"/>
                </a:moveTo>
                <a:cubicBezTo>
                  <a:pt x="76" y="119"/>
                  <a:pt x="77" y="122"/>
                  <a:pt x="79" y="125"/>
                </a:cubicBezTo>
                <a:cubicBezTo>
                  <a:pt x="13" y="125"/>
                  <a:pt x="13" y="125"/>
                  <a:pt x="13" y="125"/>
                </a:cubicBezTo>
                <a:cubicBezTo>
                  <a:pt x="6" y="125"/>
                  <a:pt x="0" y="119"/>
                  <a:pt x="0" y="112"/>
                </a:cubicBezTo>
                <a:cubicBezTo>
                  <a:pt x="0" y="28"/>
                  <a:pt x="0" y="28"/>
                  <a:pt x="0" y="28"/>
                </a:cubicBezTo>
                <a:cubicBezTo>
                  <a:pt x="0" y="28"/>
                  <a:pt x="0" y="28"/>
                  <a:pt x="0" y="28"/>
                </a:cubicBezTo>
                <a:cubicBezTo>
                  <a:pt x="0" y="27"/>
                  <a:pt x="1" y="26"/>
                  <a:pt x="2" y="25"/>
                </a:cubicBezTo>
                <a:cubicBezTo>
                  <a:pt x="21" y="2"/>
                  <a:pt x="21" y="2"/>
                  <a:pt x="21" y="2"/>
                </a:cubicBezTo>
                <a:cubicBezTo>
                  <a:pt x="22" y="1"/>
                  <a:pt x="23" y="0"/>
                  <a:pt x="24" y="0"/>
                </a:cubicBezTo>
                <a:cubicBezTo>
                  <a:pt x="24" y="0"/>
                  <a:pt x="24" y="0"/>
                  <a:pt x="24" y="0"/>
                </a:cubicBezTo>
                <a:cubicBezTo>
                  <a:pt x="106" y="0"/>
                  <a:pt x="106" y="0"/>
                  <a:pt x="106" y="0"/>
                </a:cubicBezTo>
                <a:cubicBezTo>
                  <a:pt x="113" y="0"/>
                  <a:pt x="118" y="6"/>
                  <a:pt x="118" y="13"/>
                </a:cubicBezTo>
                <a:cubicBezTo>
                  <a:pt x="118" y="69"/>
                  <a:pt x="118" y="69"/>
                  <a:pt x="118" y="69"/>
                </a:cubicBezTo>
                <a:cubicBezTo>
                  <a:pt x="116" y="69"/>
                  <a:pt x="113" y="68"/>
                  <a:pt x="109" y="68"/>
                </a:cubicBezTo>
                <a:cubicBezTo>
                  <a:pt x="109" y="13"/>
                  <a:pt x="109" y="13"/>
                  <a:pt x="109" y="13"/>
                </a:cubicBezTo>
                <a:cubicBezTo>
                  <a:pt x="109" y="11"/>
                  <a:pt x="108" y="9"/>
                  <a:pt x="106" y="9"/>
                </a:cubicBezTo>
                <a:cubicBezTo>
                  <a:pt x="29" y="9"/>
                  <a:pt x="29" y="9"/>
                  <a:pt x="29" y="9"/>
                </a:cubicBezTo>
                <a:cubicBezTo>
                  <a:pt x="29" y="20"/>
                  <a:pt x="29" y="20"/>
                  <a:pt x="29" y="20"/>
                </a:cubicBezTo>
                <a:cubicBezTo>
                  <a:pt x="29" y="27"/>
                  <a:pt x="23" y="32"/>
                  <a:pt x="16" y="32"/>
                </a:cubicBezTo>
                <a:cubicBezTo>
                  <a:pt x="10" y="32"/>
                  <a:pt x="10" y="32"/>
                  <a:pt x="10" y="32"/>
                </a:cubicBezTo>
                <a:cubicBezTo>
                  <a:pt x="10" y="112"/>
                  <a:pt x="10" y="112"/>
                  <a:pt x="10" y="112"/>
                </a:cubicBezTo>
                <a:cubicBezTo>
                  <a:pt x="10" y="114"/>
                  <a:pt x="11" y="115"/>
                  <a:pt x="13" y="115"/>
                </a:cubicBezTo>
                <a:lnTo>
                  <a:pt x="75" y="115"/>
                </a:lnTo>
                <a:close/>
                <a:moveTo>
                  <a:pt x="15" y="23"/>
                </a:moveTo>
                <a:cubicBezTo>
                  <a:pt x="16" y="23"/>
                  <a:pt x="16" y="23"/>
                  <a:pt x="16" y="23"/>
                </a:cubicBezTo>
                <a:cubicBezTo>
                  <a:pt x="18" y="23"/>
                  <a:pt x="20" y="22"/>
                  <a:pt x="20" y="20"/>
                </a:cubicBezTo>
                <a:cubicBezTo>
                  <a:pt x="20" y="17"/>
                  <a:pt x="20" y="17"/>
                  <a:pt x="20" y="17"/>
                </a:cubicBezTo>
                <a:lnTo>
                  <a:pt x="15" y="23"/>
                </a:lnTo>
                <a:close/>
                <a:moveTo>
                  <a:pt x="97" y="38"/>
                </a:moveTo>
                <a:cubicBezTo>
                  <a:pt x="22" y="38"/>
                  <a:pt x="22" y="38"/>
                  <a:pt x="22" y="38"/>
                </a:cubicBezTo>
                <a:cubicBezTo>
                  <a:pt x="21" y="38"/>
                  <a:pt x="19" y="39"/>
                  <a:pt x="19" y="41"/>
                </a:cubicBezTo>
                <a:cubicBezTo>
                  <a:pt x="19" y="43"/>
                  <a:pt x="21" y="45"/>
                  <a:pt x="22" y="45"/>
                </a:cubicBezTo>
                <a:cubicBezTo>
                  <a:pt x="97" y="45"/>
                  <a:pt x="97" y="45"/>
                  <a:pt x="97" y="45"/>
                </a:cubicBezTo>
                <a:cubicBezTo>
                  <a:pt x="98" y="45"/>
                  <a:pt x="100" y="43"/>
                  <a:pt x="100" y="41"/>
                </a:cubicBezTo>
                <a:cubicBezTo>
                  <a:pt x="100" y="39"/>
                  <a:pt x="98" y="38"/>
                  <a:pt x="97" y="38"/>
                </a:cubicBezTo>
                <a:close/>
                <a:moveTo>
                  <a:pt x="100" y="58"/>
                </a:moveTo>
                <a:cubicBezTo>
                  <a:pt x="100" y="56"/>
                  <a:pt x="98" y="54"/>
                  <a:pt x="97" y="54"/>
                </a:cubicBezTo>
                <a:cubicBezTo>
                  <a:pt x="22" y="54"/>
                  <a:pt x="22" y="54"/>
                  <a:pt x="22" y="54"/>
                </a:cubicBezTo>
                <a:cubicBezTo>
                  <a:pt x="21" y="54"/>
                  <a:pt x="19" y="56"/>
                  <a:pt x="19" y="58"/>
                </a:cubicBezTo>
                <a:cubicBezTo>
                  <a:pt x="19" y="60"/>
                  <a:pt x="21" y="61"/>
                  <a:pt x="22" y="61"/>
                </a:cubicBezTo>
                <a:cubicBezTo>
                  <a:pt x="97" y="61"/>
                  <a:pt x="97" y="61"/>
                  <a:pt x="97" y="61"/>
                </a:cubicBezTo>
                <a:cubicBezTo>
                  <a:pt x="98" y="61"/>
                  <a:pt x="100" y="60"/>
                  <a:pt x="100" y="58"/>
                </a:cubicBezTo>
                <a:close/>
                <a:moveTo>
                  <a:pt x="95" y="71"/>
                </a:moveTo>
                <a:cubicBezTo>
                  <a:pt x="22" y="71"/>
                  <a:pt x="22" y="71"/>
                  <a:pt x="22" y="71"/>
                </a:cubicBezTo>
                <a:cubicBezTo>
                  <a:pt x="21" y="71"/>
                  <a:pt x="19" y="73"/>
                  <a:pt x="19" y="74"/>
                </a:cubicBezTo>
                <a:cubicBezTo>
                  <a:pt x="19" y="76"/>
                  <a:pt x="21" y="78"/>
                  <a:pt x="22" y="78"/>
                </a:cubicBezTo>
                <a:cubicBezTo>
                  <a:pt x="84" y="78"/>
                  <a:pt x="84" y="78"/>
                  <a:pt x="84" y="78"/>
                </a:cubicBezTo>
                <a:cubicBezTo>
                  <a:pt x="87" y="75"/>
                  <a:pt x="91" y="73"/>
                  <a:pt x="95" y="71"/>
                </a:cubicBezTo>
                <a:close/>
                <a:moveTo>
                  <a:pt x="19" y="91"/>
                </a:moveTo>
                <a:cubicBezTo>
                  <a:pt x="19" y="93"/>
                  <a:pt x="21" y="94"/>
                  <a:pt x="22" y="94"/>
                </a:cubicBezTo>
                <a:cubicBezTo>
                  <a:pt x="74" y="94"/>
                  <a:pt x="74" y="94"/>
                  <a:pt x="74" y="94"/>
                </a:cubicBezTo>
                <a:cubicBezTo>
                  <a:pt x="75" y="92"/>
                  <a:pt x="76" y="90"/>
                  <a:pt x="77" y="88"/>
                </a:cubicBezTo>
                <a:cubicBezTo>
                  <a:pt x="22" y="88"/>
                  <a:pt x="22" y="88"/>
                  <a:pt x="22" y="88"/>
                </a:cubicBezTo>
                <a:cubicBezTo>
                  <a:pt x="21" y="88"/>
                  <a:pt x="19" y="89"/>
                  <a:pt x="19" y="9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1" name="Freeform 192"/>
          <p:cNvSpPr>
            <a:spLocks noEditPoints="1"/>
          </p:cNvSpPr>
          <p:nvPr/>
        </p:nvSpPr>
        <p:spPr bwMode="auto">
          <a:xfrm>
            <a:off x="5811713" y="4364355"/>
            <a:ext cx="442912" cy="423863"/>
          </a:xfrm>
          <a:custGeom>
            <a:avLst/>
            <a:gdLst>
              <a:gd name="T0" fmla="*/ 0 w 140"/>
              <a:gd name="T1" fmla="*/ 7 h 134"/>
              <a:gd name="T2" fmla="*/ 5 w 140"/>
              <a:gd name="T3" fmla="*/ 7 h 134"/>
              <a:gd name="T4" fmla="*/ 5 w 140"/>
              <a:gd name="T5" fmla="*/ 9 h 134"/>
              <a:gd name="T6" fmla="*/ 0 w 140"/>
              <a:gd name="T7" fmla="*/ 9 h 134"/>
              <a:gd name="T8" fmla="*/ 0 w 140"/>
              <a:gd name="T9" fmla="*/ 7 h 134"/>
              <a:gd name="T10" fmla="*/ 0 w 140"/>
              <a:gd name="T11" fmla="*/ 21 h 134"/>
              <a:gd name="T12" fmla="*/ 5 w 140"/>
              <a:gd name="T13" fmla="*/ 21 h 134"/>
              <a:gd name="T14" fmla="*/ 5 w 140"/>
              <a:gd name="T15" fmla="*/ 19 h 134"/>
              <a:gd name="T16" fmla="*/ 0 w 140"/>
              <a:gd name="T17" fmla="*/ 19 h 134"/>
              <a:gd name="T18" fmla="*/ 0 w 140"/>
              <a:gd name="T19" fmla="*/ 21 h 134"/>
              <a:gd name="T20" fmla="*/ 0 w 140"/>
              <a:gd name="T21" fmla="*/ 34 h 134"/>
              <a:gd name="T22" fmla="*/ 5 w 140"/>
              <a:gd name="T23" fmla="*/ 34 h 134"/>
              <a:gd name="T24" fmla="*/ 5 w 140"/>
              <a:gd name="T25" fmla="*/ 32 h 134"/>
              <a:gd name="T26" fmla="*/ 0 w 140"/>
              <a:gd name="T27" fmla="*/ 32 h 134"/>
              <a:gd name="T28" fmla="*/ 0 w 140"/>
              <a:gd name="T29" fmla="*/ 34 h 134"/>
              <a:gd name="T30" fmla="*/ 0 w 140"/>
              <a:gd name="T31" fmla="*/ 46 h 134"/>
              <a:gd name="T32" fmla="*/ 5 w 140"/>
              <a:gd name="T33" fmla="*/ 46 h 134"/>
              <a:gd name="T34" fmla="*/ 5 w 140"/>
              <a:gd name="T35" fmla="*/ 44 h 134"/>
              <a:gd name="T36" fmla="*/ 0 w 140"/>
              <a:gd name="T37" fmla="*/ 44 h 134"/>
              <a:gd name="T38" fmla="*/ 0 w 140"/>
              <a:gd name="T39" fmla="*/ 46 h 134"/>
              <a:gd name="T40" fmla="*/ 0 w 140"/>
              <a:gd name="T41" fmla="*/ 59 h 134"/>
              <a:gd name="T42" fmla="*/ 5 w 140"/>
              <a:gd name="T43" fmla="*/ 59 h 134"/>
              <a:gd name="T44" fmla="*/ 5 w 140"/>
              <a:gd name="T45" fmla="*/ 57 h 134"/>
              <a:gd name="T46" fmla="*/ 0 w 140"/>
              <a:gd name="T47" fmla="*/ 57 h 134"/>
              <a:gd name="T48" fmla="*/ 0 w 140"/>
              <a:gd name="T49" fmla="*/ 59 h 134"/>
              <a:gd name="T50" fmla="*/ 140 w 140"/>
              <a:gd name="T51" fmla="*/ 99 h 134"/>
              <a:gd name="T52" fmla="*/ 104 w 140"/>
              <a:gd name="T53" fmla="*/ 134 h 134"/>
              <a:gd name="T54" fmla="*/ 69 w 140"/>
              <a:gd name="T55" fmla="*/ 99 h 134"/>
              <a:gd name="T56" fmla="*/ 72 w 140"/>
              <a:gd name="T57" fmla="*/ 85 h 134"/>
              <a:gd name="T58" fmla="*/ 9 w 140"/>
              <a:gd name="T59" fmla="*/ 85 h 134"/>
              <a:gd name="T60" fmla="*/ 9 w 140"/>
              <a:gd name="T61" fmla="*/ 0 h 134"/>
              <a:gd name="T62" fmla="*/ 11 w 140"/>
              <a:gd name="T63" fmla="*/ 0 h 134"/>
              <a:gd name="T64" fmla="*/ 11 w 140"/>
              <a:gd name="T65" fmla="*/ 82 h 134"/>
              <a:gd name="T66" fmla="*/ 23 w 140"/>
              <a:gd name="T67" fmla="*/ 82 h 134"/>
              <a:gd name="T68" fmla="*/ 23 w 140"/>
              <a:gd name="T69" fmla="*/ 8 h 134"/>
              <a:gd name="T70" fmla="*/ 33 w 140"/>
              <a:gd name="T71" fmla="*/ 8 h 134"/>
              <a:gd name="T72" fmla="*/ 33 w 140"/>
              <a:gd name="T73" fmla="*/ 82 h 134"/>
              <a:gd name="T74" fmla="*/ 41 w 140"/>
              <a:gd name="T75" fmla="*/ 82 h 134"/>
              <a:gd name="T76" fmla="*/ 41 w 140"/>
              <a:gd name="T77" fmla="*/ 24 h 134"/>
              <a:gd name="T78" fmla="*/ 51 w 140"/>
              <a:gd name="T79" fmla="*/ 24 h 134"/>
              <a:gd name="T80" fmla="*/ 51 w 140"/>
              <a:gd name="T81" fmla="*/ 82 h 134"/>
              <a:gd name="T82" fmla="*/ 59 w 140"/>
              <a:gd name="T83" fmla="*/ 82 h 134"/>
              <a:gd name="T84" fmla="*/ 59 w 140"/>
              <a:gd name="T85" fmla="*/ 37 h 134"/>
              <a:gd name="T86" fmla="*/ 69 w 140"/>
              <a:gd name="T87" fmla="*/ 37 h 134"/>
              <a:gd name="T88" fmla="*/ 69 w 140"/>
              <a:gd name="T89" fmla="*/ 82 h 134"/>
              <a:gd name="T90" fmla="*/ 74 w 140"/>
              <a:gd name="T91" fmla="*/ 82 h 134"/>
              <a:gd name="T92" fmla="*/ 78 w 140"/>
              <a:gd name="T93" fmla="*/ 76 h 134"/>
              <a:gd name="T94" fmla="*/ 78 w 140"/>
              <a:gd name="T95" fmla="*/ 13 h 134"/>
              <a:gd name="T96" fmla="*/ 87 w 140"/>
              <a:gd name="T97" fmla="*/ 13 h 134"/>
              <a:gd name="T98" fmla="*/ 87 w 140"/>
              <a:gd name="T99" fmla="*/ 68 h 134"/>
              <a:gd name="T100" fmla="*/ 104 w 140"/>
              <a:gd name="T101" fmla="*/ 64 h 134"/>
              <a:gd name="T102" fmla="*/ 140 w 140"/>
              <a:gd name="T103" fmla="*/ 99 h 134"/>
              <a:gd name="T104" fmla="*/ 122 w 140"/>
              <a:gd name="T105" fmla="*/ 77 h 134"/>
              <a:gd name="T106" fmla="*/ 104 w 140"/>
              <a:gd name="T107" fmla="*/ 71 h 134"/>
              <a:gd name="T108" fmla="*/ 76 w 140"/>
              <a:gd name="T109" fmla="*/ 99 h 134"/>
              <a:gd name="T110" fmla="*/ 102 w 140"/>
              <a:gd name="T111" fmla="*/ 127 h 134"/>
              <a:gd name="T112" fmla="*/ 104 w 140"/>
              <a:gd name="T113" fmla="*/ 99 h 134"/>
              <a:gd name="T114" fmla="*/ 122 w 140"/>
              <a:gd name="T115" fmla="*/ 7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34">
                <a:moveTo>
                  <a:pt x="0" y="7"/>
                </a:moveTo>
                <a:cubicBezTo>
                  <a:pt x="5" y="7"/>
                  <a:pt x="5" y="7"/>
                  <a:pt x="5" y="7"/>
                </a:cubicBezTo>
                <a:cubicBezTo>
                  <a:pt x="5" y="9"/>
                  <a:pt x="5" y="9"/>
                  <a:pt x="5" y="9"/>
                </a:cubicBezTo>
                <a:cubicBezTo>
                  <a:pt x="0" y="9"/>
                  <a:pt x="0" y="9"/>
                  <a:pt x="0" y="9"/>
                </a:cubicBezTo>
                <a:lnTo>
                  <a:pt x="0" y="7"/>
                </a:lnTo>
                <a:close/>
                <a:moveTo>
                  <a:pt x="0" y="21"/>
                </a:moveTo>
                <a:cubicBezTo>
                  <a:pt x="5" y="21"/>
                  <a:pt x="5" y="21"/>
                  <a:pt x="5" y="21"/>
                </a:cubicBezTo>
                <a:cubicBezTo>
                  <a:pt x="5" y="19"/>
                  <a:pt x="5" y="19"/>
                  <a:pt x="5" y="19"/>
                </a:cubicBezTo>
                <a:cubicBezTo>
                  <a:pt x="0" y="19"/>
                  <a:pt x="0" y="19"/>
                  <a:pt x="0" y="19"/>
                </a:cubicBezTo>
                <a:lnTo>
                  <a:pt x="0" y="21"/>
                </a:lnTo>
                <a:close/>
                <a:moveTo>
                  <a:pt x="0" y="34"/>
                </a:moveTo>
                <a:cubicBezTo>
                  <a:pt x="5" y="34"/>
                  <a:pt x="5" y="34"/>
                  <a:pt x="5" y="34"/>
                </a:cubicBezTo>
                <a:cubicBezTo>
                  <a:pt x="5" y="32"/>
                  <a:pt x="5" y="32"/>
                  <a:pt x="5" y="32"/>
                </a:cubicBezTo>
                <a:cubicBezTo>
                  <a:pt x="0" y="32"/>
                  <a:pt x="0" y="32"/>
                  <a:pt x="0" y="32"/>
                </a:cubicBezTo>
                <a:lnTo>
                  <a:pt x="0" y="34"/>
                </a:lnTo>
                <a:close/>
                <a:moveTo>
                  <a:pt x="0" y="46"/>
                </a:moveTo>
                <a:cubicBezTo>
                  <a:pt x="5" y="46"/>
                  <a:pt x="5" y="46"/>
                  <a:pt x="5" y="46"/>
                </a:cubicBezTo>
                <a:cubicBezTo>
                  <a:pt x="5" y="44"/>
                  <a:pt x="5" y="44"/>
                  <a:pt x="5" y="44"/>
                </a:cubicBezTo>
                <a:cubicBezTo>
                  <a:pt x="0" y="44"/>
                  <a:pt x="0" y="44"/>
                  <a:pt x="0" y="44"/>
                </a:cubicBezTo>
                <a:lnTo>
                  <a:pt x="0" y="46"/>
                </a:lnTo>
                <a:close/>
                <a:moveTo>
                  <a:pt x="0" y="59"/>
                </a:moveTo>
                <a:cubicBezTo>
                  <a:pt x="5" y="59"/>
                  <a:pt x="5" y="59"/>
                  <a:pt x="5" y="59"/>
                </a:cubicBezTo>
                <a:cubicBezTo>
                  <a:pt x="5" y="57"/>
                  <a:pt x="5" y="57"/>
                  <a:pt x="5" y="57"/>
                </a:cubicBezTo>
                <a:cubicBezTo>
                  <a:pt x="0" y="57"/>
                  <a:pt x="0" y="57"/>
                  <a:pt x="0" y="57"/>
                </a:cubicBezTo>
                <a:lnTo>
                  <a:pt x="0" y="59"/>
                </a:lnTo>
                <a:close/>
                <a:moveTo>
                  <a:pt x="140" y="99"/>
                </a:moveTo>
                <a:cubicBezTo>
                  <a:pt x="140" y="118"/>
                  <a:pt x="124" y="134"/>
                  <a:pt x="104" y="134"/>
                </a:cubicBezTo>
                <a:cubicBezTo>
                  <a:pt x="85" y="134"/>
                  <a:pt x="69" y="118"/>
                  <a:pt x="69" y="99"/>
                </a:cubicBezTo>
                <a:cubicBezTo>
                  <a:pt x="69" y="94"/>
                  <a:pt x="70" y="89"/>
                  <a:pt x="72" y="85"/>
                </a:cubicBezTo>
                <a:cubicBezTo>
                  <a:pt x="9" y="85"/>
                  <a:pt x="9" y="85"/>
                  <a:pt x="9" y="85"/>
                </a:cubicBezTo>
                <a:cubicBezTo>
                  <a:pt x="9" y="0"/>
                  <a:pt x="9" y="0"/>
                  <a:pt x="9" y="0"/>
                </a:cubicBezTo>
                <a:cubicBezTo>
                  <a:pt x="11" y="0"/>
                  <a:pt x="11" y="0"/>
                  <a:pt x="11" y="0"/>
                </a:cubicBezTo>
                <a:cubicBezTo>
                  <a:pt x="11" y="82"/>
                  <a:pt x="11" y="82"/>
                  <a:pt x="11" y="82"/>
                </a:cubicBezTo>
                <a:cubicBezTo>
                  <a:pt x="23" y="82"/>
                  <a:pt x="23" y="82"/>
                  <a:pt x="23" y="82"/>
                </a:cubicBezTo>
                <a:cubicBezTo>
                  <a:pt x="23" y="8"/>
                  <a:pt x="23" y="8"/>
                  <a:pt x="23" y="8"/>
                </a:cubicBezTo>
                <a:cubicBezTo>
                  <a:pt x="33" y="8"/>
                  <a:pt x="33" y="8"/>
                  <a:pt x="33" y="8"/>
                </a:cubicBezTo>
                <a:cubicBezTo>
                  <a:pt x="33" y="82"/>
                  <a:pt x="33" y="82"/>
                  <a:pt x="33" y="82"/>
                </a:cubicBezTo>
                <a:cubicBezTo>
                  <a:pt x="41" y="82"/>
                  <a:pt x="41" y="82"/>
                  <a:pt x="41" y="82"/>
                </a:cubicBezTo>
                <a:cubicBezTo>
                  <a:pt x="41" y="24"/>
                  <a:pt x="41" y="24"/>
                  <a:pt x="41" y="24"/>
                </a:cubicBezTo>
                <a:cubicBezTo>
                  <a:pt x="51" y="24"/>
                  <a:pt x="51" y="24"/>
                  <a:pt x="51" y="24"/>
                </a:cubicBezTo>
                <a:cubicBezTo>
                  <a:pt x="51" y="82"/>
                  <a:pt x="51" y="82"/>
                  <a:pt x="51" y="82"/>
                </a:cubicBezTo>
                <a:cubicBezTo>
                  <a:pt x="59" y="82"/>
                  <a:pt x="59" y="82"/>
                  <a:pt x="59" y="82"/>
                </a:cubicBezTo>
                <a:cubicBezTo>
                  <a:pt x="59" y="37"/>
                  <a:pt x="59" y="37"/>
                  <a:pt x="59" y="37"/>
                </a:cubicBezTo>
                <a:cubicBezTo>
                  <a:pt x="69" y="37"/>
                  <a:pt x="69" y="37"/>
                  <a:pt x="69" y="37"/>
                </a:cubicBezTo>
                <a:cubicBezTo>
                  <a:pt x="69" y="82"/>
                  <a:pt x="69" y="82"/>
                  <a:pt x="69" y="82"/>
                </a:cubicBezTo>
                <a:cubicBezTo>
                  <a:pt x="74" y="82"/>
                  <a:pt x="74" y="82"/>
                  <a:pt x="74" y="82"/>
                </a:cubicBezTo>
                <a:cubicBezTo>
                  <a:pt x="75" y="80"/>
                  <a:pt x="76" y="78"/>
                  <a:pt x="78" y="76"/>
                </a:cubicBezTo>
                <a:cubicBezTo>
                  <a:pt x="78" y="13"/>
                  <a:pt x="78" y="13"/>
                  <a:pt x="78" y="13"/>
                </a:cubicBezTo>
                <a:cubicBezTo>
                  <a:pt x="87" y="13"/>
                  <a:pt x="87" y="13"/>
                  <a:pt x="87" y="13"/>
                </a:cubicBezTo>
                <a:cubicBezTo>
                  <a:pt x="87" y="68"/>
                  <a:pt x="87" y="68"/>
                  <a:pt x="87" y="68"/>
                </a:cubicBezTo>
                <a:cubicBezTo>
                  <a:pt x="92" y="65"/>
                  <a:pt x="98" y="64"/>
                  <a:pt x="104" y="64"/>
                </a:cubicBezTo>
                <a:cubicBezTo>
                  <a:pt x="124" y="64"/>
                  <a:pt x="140" y="80"/>
                  <a:pt x="140" y="99"/>
                </a:cubicBezTo>
                <a:close/>
                <a:moveTo>
                  <a:pt x="122" y="77"/>
                </a:moveTo>
                <a:cubicBezTo>
                  <a:pt x="117" y="73"/>
                  <a:pt x="111" y="71"/>
                  <a:pt x="104" y="71"/>
                </a:cubicBezTo>
                <a:cubicBezTo>
                  <a:pt x="89" y="71"/>
                  <a:pt x="76" y="83"/>
                  <a:pt x="76" y="99"/>
                </a:cubicBezTo>
                <a:cubicBezTo>
                  <a:pt x="76" y="114"/>
                  <a:pt x="87" y="126"/>
                  <a:pt x="102" y="127"/>
                </a:cubicBezTo>
                <a:cubicBezTo>
                  <a:pt x="104" y="99"/>
                  <a:pt x="104" y="99"/>
                  <a:pt x="104" y="99"/>
                </a:cubicBezTo>
                <a:lnTo>
                  <a:pt x="122" y="77"/>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2" name="Freeform 193"/>
          <p:cNvSpPr>
            <a:spLocks noEditPoints="1"/>
          </p:cNvSpPr>
          <p:nvPr/>
        </p:nvSpPr>
        <p:spPr bwMode="auto">
          <a:xfrm>
            <a:off x="7677025" y="3437255"/>
            <a:ext cx="328612" cy="442913"/>
          </a:xfrm>
          <a:custGeom>
            <a:avLst/>
            <a:gdLst>
              <a:gd name="T0" fmla="*/ 88 w 104"/>
              <a:gd name="T1" fmla="*/ 46 h 140"/>
              <a:gd name="T2" fmla="*/ 88 w 104"/>
              <a:gd name="T3" fmla="*/ 45 h 140"/>
              <a:gd name="T4" fmla="*/ 86 w 104"/>
              <a:gd name="T5" fmla="*/ 25 h 140"/>
              <a:gd name="T6" fmla="*/ 68 w 104"/>
              <a:gd name="T7" fmla="*/ 32 h 140"/>
              <a:gd name="T8" fmla="*/ 66 w 104"/>
              <a:gd name="T9" fmla="*/ 33 h 140"/>
              <a:gd name="T10" fmla="*/ 60 w 104"/>
              <a:gd name="T11" fmla="*/ 32 h 140"/>
              <a:gd name="T12" fmla="*/ 52 w 104"/>
              <a:gd name="T13" fmla="*/ 31 h 140"/>
              <a:gd name="T14" fmla="*/ 46 w 104"/>
              <a:gd name="T15" fmla="*/ 31 h 140"/>
              <a:gd name="T16" fmla="*/ 41 w 104"/>
              <a:gd name="T17" fmla="*/ 32 h 140"/>
              <a:gd name="T18" fmla="*/ 37 w 104"/>
              <a:gd name="T19" fmla="*/ 33 h 140"/>
              <a:gd name="T20" fmla="*/ 21 w 104"/>
              <a:gd name="T21" fmla="*/ 24 h 140"/>
              <a:gd name="T22" fmla="*/ 16 w 104"/>
              <a:gd name="T23" fmla="*/ 43 h 140"/>
              <a:gd name="T24" fmla="*/ 16 w 104"/>
              <a:gd name="T25" fmla="*/ 45 h 140"/>
              <a:gd name="T26" fmla="*/ 13 w 104"/>
              <a:gd name="T27" fmla="*/ 49 h 140"/>
              <a:gd name="T28" fmla="*/ 10 w 104"/>
              <a:gd name="T29" fmla="*/ 53 h 140"/>
              <a:gd name="T30" fmla="*/ 7 w 104"/>
              <a:gd name="T31" fmla="*/ 57 h 140"/>
              <a:gd name="T32" fmla="*/ 6 w 104"/>
              <a:gd name="T33" fmla="*/ 59 h 140"/>
              <a:gd name="T34" fmla="*/ 0 w 104"/>
              <a:gd name="T35" fmla="*/ 83 h 140"/>
              <a:gd name="T36" fmla="*/ 21 w 104"/>
              <a:gd name="T37" fmla="*/ 136 h 140"/>
              <a:gd name="T38" fmla="*/ 37 w 104"/>
              <a:gd name="T39" fmla="*/ 140 h 140"/>
              <a:gd name="T40" fmla="*/ 41 w 104"/>
              <a:gd name="T41" fmla="*/ 134 h 140"/>
              <a:gd name="T42" fmla="*/ 63 w 104"/>
              <a:gd name="T43" fmla="*/ 134 h 140"/>
              <a:gd name="T44" fmla="*/ 67 w 104"/>
              <a:gd name="T45" fmla="*/ 140 h 140"/>
              <a:gd name="T46" fmla="*/ 83 w 104"/>
              <a:gd name="T47" fmla="*/ 136 h 140"/>
              <a:gd name="T48" fmla="*/ 104 w 104"/>
              <a:gd name="T49" fmla="*/ 83 h 140"/>
              <a:gd name="T50" fmla="*/ 62 w 104"/>
              <a:gd name="T51" fmla="*/ 55 h 140"/>
              <a:gd name="T52" fmla="*/ 63 w 104"/>
              <a:gd name="T53" fmla="*/ 53 h 140"/>
              <a:gd name="T54" fmla="*/ 64 w 104"/>
              <a:gd name="T55" fmla="*/ 52 h 140"/>
              <a:gd name="T56" fmla="*/ 73 w 104"/>
              <a:gd name="T57" fmla="*/ 52 h 140"/>
              <a:gd name="T58" fmla="*/ 74 w 104"/>
              <a:gd name="T59" fmla="*/ 54 h 140"/>
              <a:gd name="T60" fmla="*/ 74 w 104"/>
              <a:gd name="T61" fmla="*/ 54 h 140"/>
              <a:gd name="T62" fmla="*/ 73 w 104"/>
              <a:gd name="T63" fmla="*/ 62 h 140"/>
              <a:gd name="T64" fmla="*/ 62 w 104"/>
              <a:gd name="T65" fmla="*/ 58 h 140"/>
              <a:gd name="T66" fmla="*/ 38 w 104"/>
              <a:gd name="T67" fmla="*/ 50 h 140"/>
              <a:gd name="T68" fmla="*/ 40 w 104"/>
              <a:gd name="T69" fmla="*/ 61 h 140"/>
              <a:gd name="T70" fmla="*/ 40 w 104"/>
              <a:gd name="T71" fmla="*/ 62 h 140"/>
              <a:gd name="T72" fmla="*/ 31 w 104"/>
              <a:gd name="T73" fmla="*/ 62 h 140"/>
              <a:gd name="T74" fmla="*/ 31 w 104"/>
              <a:gd name="T75" fmla="*/ 52 h 140"/>
              <a:gd name="T76" fmla="*/ 52 w 104"/>
              <a:gd name="T77" fmla="*/ 104 h 140"/>
              <a:gd name="T78" fmla="*/ 52 w 104"/>
              <a:gd name="T79" fmla="*/ 74 h 140"/>
              <a:gd name="T80" fmla="*/ 52 w 104"/>
              <a:gd name="T81" fmla="*/ 104 h 140"/>
              <a:gd name="T82" fmla="*/ 46 w 104"/>
              <a:gd name="T83" fmla="*/ 93 h 140"/>
              <a:gd name="T84" fmla="*/ 46 w 104"/>
              <a:gd name="T85" fmla="*/ 85 h 140"/>
              <a:gd name="T86" fmla="*/ 63 w 104"/>
              <a:gd name="T87" fmla="*/ 89 h 140"/>
              <a:gd name="T88" fmla="*/ 55 w 104"/>
              <a:gd name="T89" fmla="*/ 89 h 140"/>
              <a:gd name="T90" fmla="*/ 63 w 104"/>
              <a:gd name="T91" fmla="*/ 89 h 140"/>
              <a:gd name="T92" fmla="*/ 49 w 104"/>
              <a:gd name="T93" fmla="*/ 3 h 140"/>
              <a:gd name="T94" fmla="*/ 55 w 104"/>
              <a:gd name="T95" fmla="*/ 3 h 140"/>
              <a:gd name="T96" fmla="*/ 52 w 104"/>
              <a:gd name="T97" fmla="*/ 28 h 140"/>
              <a:gd name="T98" fmla="*/ 34 w 104"/>
              <a:gd name="T99" fmla="*/ 53 h 140"/>
              <a:gd name="T100" fmla="*/ 38 w 104"/>
              <a:gd name="T101" fmla="*/ 53 h 140"/>
              <a:gd name="T102" fmla="*/ 34 w 104"/>
              <a:gd name="T103" fmla="*/ 57 h 140"/>
              <a:gd name="T104" fmla="*/ 34 w 104"/>
              <a:gd name="T105" fmla="*/ 53 h 140"/>
              <a:gd name="T106" fmla="*/ 67 w 104"/>
              <a:gd name="T107" fmla="*/ 53 h 140"/>
              <a:gd name="T108" fmla="*/ 70 w 104"/>
              <a:gd name="T109" fmla="*/ 53 h 140"/>
              <a:gd name="T110" fmla="*/ 71 w 104"/>
              <a:gd name="T111" fmla="*/ 55 h 140"/>
              <a:gd name="T112" fmla="*/ 71 w 104"/>
              <a:gd name="T113" fmla="*/ 57 h 140"/>
              <a:gd name="T114" fmla="*/ 67 w 104"/>
              <a:gd name="T115" fmla="*/ 5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40">
                <a:moveTo>
                  <a:pt x="88" y="46"/>
                </a:moveTo>
                <a:cubicBezTo>
                  <a:pt x="88" y="46"/>
                  <a:pt x="88" y="46"/>
                  <a:pt x="88" y="46"/>
                </a:cubicBezTo>
                <a:cubicBezTo>
                  <a:pt x="88" y="46"/>
                  <a:pt x="88" y="45"/>
                  <a:pt x="88" y="45"/>
                </a:cubicBezTo>
                <a:cubicBezTo>
                  <a:pt x="88" y="45"/>
                  <a:pt x="88" y="45"/>
                  <a:pt x="88" y="45"/>
                </a:cubicBezTo>
                <a:cubicBezTo>
                  <a:pt x="88" y="45"/>
                  <a:pt x="88" y="44"/>
                  <a:pt x="88" y="43"/>
                </a:cubicBezTo>
                <a:cubicBezTo>
                  <a:pt x="86" y="25"/>
                  <a:pt x="86" y="25"/>
                  <a:pt x="86" y="25"/>
                </a:cubicBezTo>
                <a:cubicBezTo>
                  <a:pt x="86" y="23"/>
                  <a:pt x="85" y="23"/>
                  <a:pt x="83" y="24"/>
                </a:cubicBezTo>
                <a:cubicBezTo>
                  <a:pt x="68" y="32"/>
                  <a:pt x="68" y="32"/>
                  <a:pt x="68" y="32"/>
                </a:cubicBezTo>
                <a:cubicBezTo>
                  <a:pt x="68" y="33"/>
                  <a:pt x="67" y="33"/>
                  <a:pt x="67" y="33"/>
                </a:cubicBezTo>
                <a:cubicBezTo>
                  <a:pt x="67" y="33"/>
                  <a:pt x="67" y="33"/>
                  <a:pt x="66" y="33"/>
                </a:cubicBezTo>
                <a:cubicBezTo>
                  <a:pt x="65" y="33"/>
                  <a:pt x="64" y="32"/>
                  <a:pt x="62" y="32"/>
                </a:cubicBezTo>
                <a:cubicBezTo>
                  <a:pt x="62" y="32"/>
                  <a:pt x="61" y="32"/>
                  <a:pt x="60" y="32"/>
                </a:cubicBezTo>
                <a:cubicBezTo>
                  <a:pt x="59" y="31"/>
                  <a:pt x="58" y="31"/>
                  <a:pt x="57" y="31"/>
                </a:cubicBezTo>
                <a:cubicBezTo>
                  <a:pt x="56" y="31"/>
                  <a:pt x="54" y="31"/>
                  <a:pt x="52" y="31"/>
                </a:cubicBezTo>
                <a:cubicBezTo>
                  <a:pt x="51" y="31"/>
                  <a:pt x="49" y="31"/>
                  <a:pt x="47" y="31"/>
                </a:cubicBezTo>
                <a:cubicBezTo>
                  <a:pt x="47" y="31"/>
                  <a:pt x="47" y="31"/>
                  <a:pt x="46" y="31"/>
                </a:cubicBezTo>
                <a:cubicBezTo>
                  <a:pt x="45" y="31"/>
                  <a:pt x="44" y="32"/>
                  <a:pt x="42" y="32"/>
                </a:cubicBezTo>
                <a:cubicBezTo>
                  <a:pt x="42" y="32"/>
                  <a:pt x="42" y="32"/>
                  <a:pt x="41" y="32"/>
                </a:cubicBezTo>
                <a:cubicBezTo>
                  <a:pt x="40" y="32"/>
                  <a:pt x="39" y="33"/>
                  <a:pt x="37" y="33"/>
                </a:cubicBezTo>
                <a:cubicBezTo>
                  <a:pt x="37" y="33"/>
                  <a:pt x="37" y="33"/>
                  <a:pt x="37" y="33"/>
                </a:cubicBezTo>
                <a:cubicBezTo>
                  <a:pt x="37" y="33"/>
                  <a:pt x="37" y="33"/>
                  <a:pt x="36" y="32"/>
                </a:cubicBezTo>
                <a:cubicBezTo>
                  <a:pt x="21" y="24"/>
                  <a:pt x="21" y="24"/>
                  <a:pt x="21" y="24"/>
                </a:cubicBezTo>
                <a:cubicBezTo>
                  <a:pt x="20" y="23"/>
                  <a:pt x="18" y="23"/>
                  <a:pt x="18" y="25"/>
                </a:cubicBezTo>
                <a:cubicBezTo>
                  <a:pt x="16" y="43"/>
                  <a:pt x="16" y="43"/>
                  <a:pt x="16" y="43"/>
                </a:cubicBezTo>
                <a:cubicBezTo>
                  <a:pt x="16" y="44"/>
                  <a:pt x="16" y="45"/>
                  <a:pt x="16" y="45"/>
                </a:cubicBezTo>
                <a:cubicBezTo>
                  <a:pt x="16" y="45"/>
                  <a:pt x="16" y="45"/>
                  <a:pt x="16" y="45"/>
                </a:cubicBezTo>
                <a:cubicBezTo>
                  <a:pt x="16" y="46"/>
                  <a:pt x="15" y="46"/>
                  <a:pt x="15" y="47"/>
                </a:cubicBezTo>
                <a:cubicBezTo>
                  <a:pt x="14" y="47"/>
                  <a:pt x="14" y="48"/>
                  <a:pt x="13" y="49"/>
                </a:cubicBezTo>
                <a:cubicBezTo>
                  <a:pt x="12" y="49"/>
                  <a:pt x="12" y="50"/>
                  <a:pt x="11" y="51"/>
                </a:cubicBezTo>
                <a:cubicBezTo>
                  <a:pt x="10" y="52"/>
                  <a:pt x="10" y="52"/>
                  <a:pt x="10" y="53"/>
                </a:cubicBezTo>
                <a:cubicBezTo>
                  <a:pt x="9" y="54"/>
                  <a:pt x="9" y="54"/>
                  <a:pt x="8" y="55"/>
                </a:cubicBezTo>
                <a:cubicBezTo>
                  <a:pt x="8" y="56"/>
                  <a:pt x="8" y="56"/>
                  <a:pt x="7" y="57"/>
                </a:cubicBezTo>
                <a:cubicBezTo>
                  <a:pt x="7" y="57"/>
                  <a:pt x="6" y="58"/>
                  <a:pt x="6" y="59"/>
                </a:cubicBezTo>
                <a:cubicBezTo>
                  <a:pt x="6" y="59"/>
                  <a:pt x="6" y="59"/>
                  <a:pt x="6" y="59"/>
                </a:cubicBezTo>
                <a:cubicBezTo>
                  <a:pt x="6" y="59"/>
                  <a:pt x="6" y="59"/>
                  <a:pt x="6" y="59"/>
                </a:cubicBezTo>
                <a:cubicBezTo>
                  <a:pt x="2" y="66"/>
                  <a:pt x="0" y="74"/>
                  <a:pt x="0" y="83"/>
                </a:cubicBezTo>
                <a:cubicBezTo>
                  <a:pt x="0" y="100"/>
                  <a:pt x="8" y="115"/>
                  <a:pt x="21" y="124"/>
                </a:cubicBezTo>
                <a:cubicBezTo>
                  <a:pt x="21" y="136"/>
                  <a:pt x="21" y="136"/>
                  <a:pt x="21" y="136"/>
                </a:cubicBezTo>
                <a:cubicBezTo>
                  <a:pt x="21" y="138"/>
                  <a:pt x="23" y="140"/>
                  <a:pt x="25" y="140"/>
                </a:cubicBezTo>
                <a:cubicBezTo>
                  <a:pt x="37" y="140"/>
                  <a:pt x="37" y="140"/>
                  <a:pt x="37" y="140"/>
                </a:cubicBezTo>
                <a:cubicBezTo>
                  <a:pt x="39" y="140"/>
                  <a:pt x="41" y="138"/>
                  <a:pt x="41" y="136"/>
                </a:cubicBezTo>
                <a:cubicBezTo>
                  <a:pt x="41" y="134"/>
                  <a:pt x="41" y="134"/>
                  <a:pt x="41" y="134"/>
                </a:cubicBezTo>
                <a:cubicBezTo>
                  <a:pt x="45" y="134"/>
                  <a:pt x="48" y="135"/>
                  <a:pt x="52" y="135"/>
                </a:cubicBezTo>
                <a:cubicBezTo>
                  <a:pt x="56" y="135"/>
                  <a:pt x="60" y="134"/>
                  <a:pt x="63" y="134"/>
                </a:cubicBezTo>
                <a:cubicBezTo>
                  <a:pt x="63" y="136"/>
                  <a:pt x="63" y="136"/>
                  <a:pt x="63" y="136"/>
                </a:cubicBezTo>
                <a:cubicBezTo>
                  <a:pt x="63" y="138"/>
                  <a:pt x="65" y="140"/>
                  <a:pt x="67" y="140"/>
                </a:cubicBezTo>
                <a:cubicBezTo>
                  <a:pt x="80" y="140"/>
                  <a:pt x="80" y="140"/>
                  <a:pt x="80" y="140"/>
                </a:cubicBezTo>
                <a:cubicBezTo>
                  <a:pt x="82" y="140"/>
                  <a:pt x="83" y="138"/>
                  <a:pt x="83" y="136"/>
                </a:cubicBezTo>
                <a:cubicBezTo>
                  <a:pt x="83" y="124"/>
                  <a:pt x="83" y="124"/>
                  <a:pt x="83" y="124"/>
                </a:cubicBezTo>
                <a:cubicBezTo>
                  <a:pt x="96" y="115"/>
                  <a:pt x="104" y="100"/>
                  <a:pt x="104" y="83"/>
                </a:cubicBezTo>
                <a:cubicBezTo>
                  <a:pt x="104" y="68"/>
                  <a:pt x="98" y="55"/>
                  <a:pt x="88" y="46"/>
                </a:cubicBezTo>
                <a:close/>
                <a:moveTo>
                  <a:pt x="62" y="55"/>
                </a:moveTo>
                <a:cubicBezTo>
                  <a:pt x="62" y="55"/>
                  <a:pt x="62" y="54"/>
                  <a:pt x="62" y="54"/>
                </a:cubicBezTo>
                <a:cubicBezTo>
                  <a:pt x="62" y="54"/>
                  <a:pt x="62" y="54"/>
                  <a:pt x="63" y="53"/>
                </a:cubicBezTo>
                <a:cubicBezTo>
                  <a:pt x="63" y="53"/>
                  <a:pt x="63" y="53"/>
                  <a:pt x="63" y="53"/>
                </a:cubicBezTo>
                <a:cubicBezTo>
                  <a:pt x="63" y="52"/>
                  <a:pt x="63" y="52"/>
                  <a:pt x="64" y="52"/>
                </a:cubicBezTo>
                <a:cubicBezTo>
                  <a:pt x="64" y="51"/>
                  <a:pt x="66" y="50"/>
                  <a:pt x="67" y="50"/>
                </a:cubicBezTo>
                <a:cubicBezTo>
                  <a:pt x="69" y="50"/>
                  <a:pt x="71" y="50"/>
                  <a:pt x="73" y="52"/>
                </a:cubicBezTo>
                <a:cubicBezTo>
                  <a:pt x="74" y="53"/>
                  <a:pt x="74" y="53"/>
                  <a:pt x="74" y="54"/>
                </a:cubicBezTo>
                <a:cubicBezTo>
                  <a:pt x="74" y="54"/>
                  <a:pt x="74" y="54"/>
                  <a:pt x="74" y="54"/>
                </a:cubicBezTo>
                <a:cubicBezTo>
                  <a:pt x="74" y="54"/>
                  <a:pt x="74" y="54"/>
                  <a:pt x="74" y="54"/>
                </a:cubicBezTo>
                <a:cubicBezTo>
                  <a:pt x="74" y="54"/>
                  <a:pt x="74" y="54"/>
                  <a:pt x="74" y="54"/>
                </a:cubicBezTo>
                <a:cubicBezTo>
                  <a:pt x="74" y="54"/>
                  <a:pt x="75" y="54"/>
                  <a:pt x="75" y="55"/>
                </a:cubicBezTo>
                <a:cubicBezTo>
                  <a:pt x="76" y="57"/>
                  <a:pt x="75" y="60"/>
                  <a:pt x="73" y="62"/>
                </a:cubicBezTo>
                <a:cubicBezTo>
                  <a:pt x="71" y="64"/>
                  <a:pt x="67" y="64"/>
                  <a:pt x="64" y="61"/>
                </a:cubicBezTo>
                <a:cubicBezTo>
                  <a:pt x="63" y="60"/>
                  <a:pt x="63" y="59"/>
                  <a:pt x="62" y="58"/>
                </a:cubicBezTo>
                <a:cubicBezTo>
                  <a:pt x="62" y="57"/>
                  <a:pt x="62" y="56"/>
                  <a:pt x="62" y="55"/>
                </a:cubicBezTo>
                <a:close/>
                <a:moveTo>
                  <a:pt x="38" y="50"/>
                </a:moveTo>
                <a:cubicBezTo>
                  <a:pt x="39" y="50"/>
                  <a:pt x="40" y="51"/>
                  <a:pt x="41" y="52"/>
                </a:cubicBezTo>
                <a:cubicBezTo>
                  <a:pt x="43" y="54"/>
                  <a:pt x="43" y="58"/>
                  <a:pt x="40" y="61"/>
                </a:cubicBezTo>
                <a:cubicBezTo>
                  <a:pt x="40" y="61"/>
                  <a:pt x="40" y="61"/>
                  <a:pt x="40" y="62"/>
                </a:cubicBezTo>
                <a:cubicBezTo>
                  <a:pt x="40" y="62"/>
                  <a:pt x="40" y="62"/>
                  <a:pt x="40" y="62"/>
                </a:cubicBezTo>
                <a:cubicBezTo>
                  <a:pt x="37" y="64"/>
                  <a:pt x="33" y="64"/>
                  <a:pt x="31" y="62"/>
                </a:cubicBezTo>
                <a:cubicBezTo>
                  <a:pt x="31" y="62"/>
                  <a:pt x="31" y="62"/>
                  <a:pt x="31" y="62"/>
                </a:cubicBezTo>
                <a:cubicBezTo>
                  <a:pt x="29" y="60"/>
                  <a:pt x="29" y="57"/>
                  <a:pt x="29" y="55"/>
                </a:cubicBezTo>
                <a:cubicBezTo>
                  <a:pt x="30" y="54"/>
                  <a:pt x="30" y="53"/>
                  <a:pt x="31" y="52"/>
                </a:cubicBezTo>
                <a:cubicBezTo>
                  <a:pt x="33" y="50"/>
                  <a:pt x="35" y="50"/>
                  <a:pt x="38" y="50"/>
                </a:cubicBezTo>
                <a:close/>
                <a:moveTo>
                  <a:pt x="52" y="104"/>
                </a:moveTo>
                <a:cubicBezTo>
                  <a:pt x="44" y="104"/>
                  <a:pt x="37" y="97"/>
                  <a:pt x="37" y="89"/>
                </a:cubicBezTo>
                <a:cubicBezTo>
                  <a:pt x="37" y="80"/>
                  <a:pt x="44" y="74"/>
                  <a:pt x="52" y="74"/>
                </a:cubicBezTo>
                <a:cubicBezTo>
                  <a:pt x="60" y="74"/>
                  <a:pt x="67" y="80"/>
                  <a:pt x="67" y="89"/>
                </a:cubicBezTo>
                <a:cubicBezTo>
                  <a:pt x="67" y="97"/>
                  <a:pt x="60" y="104"/>
                  <a:pt x="52" y="104"/>
                </a:cubicBezTo>
                <a:close/>
                <a:moveTo>
                  <a:pt x="50" y="89"/>
                </a:moveTo>
                <a:cubicBezTo>
                  <a:pt x="50" y="91"/>
                  <a:pt x="48" y="93"/>
                  <a:pt x="46" y="93"/>
                </a:cubicBezTo>
                <a:cubicBezTo>
                  <a:pt x="43" y="93"/>
                  <a:pt x="41" y="91"/>
                  <a:pt x="41" y="89"/>
                </a:cubicBezTo>
                <a:cubicBezTo>
                  <a:pt x="41" y="86"/>
                  <a:pt x="43" y="85"/>
                  <a:pt x="46" y="85"/>
                </a:cubicBezTo>
                <a:cubicBezTo>
                  <a:pt x="48" y="85"/>
                  <a:pt x="50" y="86"/>
                  <a:pt x="50" y="89"/>
                </a:cubicBezTo>
                <a:close/>
                <a:moveTo>
                  <a:pt x="63" y="89"/>
                </a:moveTo>
                <a:cubicBezTo>
                  <a:pt x="63" y="91"/>
                  <a:pt x="61" y="93"/>
                  <a:pt x="59" y="93"/>
                </a:cubicBezTo>
                <a:cubicBezTo>
                  <a:pt x="56" y="93"/>
                  <a:pt x="55" y="91"/>
                  <a:pt x="55" y="89"/>
                </a:cubicBezTo>
                <a:cubicBezTo>
                  <a:pt x="55" y="86"/>
                  <a:pt x="56" y="85"/>
                  <a:pt x="59" y="85"/>
                </a:cubicBezTo>
                <a:cubicBezTo>
                  <a:pt x="61" y="85"/>
                  <a:pt x="63" y="86"/>
                  <a:pt x="63" y="89"/>
                </a:cubicBezTo>
                <a:close/>
                <a:moveTo>
                  <a:pt x="49" y="25"/>
                </a:moveTo>
                <a:cubicBezTo>
                  <a:pt x="49" y="3"/>
                  <a:pt x="49" y="3"/>
                  <a:pt x="49" y="3"/>
                </a:cubicBezTo>
                <a:cubicBezTo>
                  <a:pt x="49" y="1"/>
                  <a:pt x="51" y="0"/>
                  <a:pt x="52" y="0"/>
                </a:cubicBezTo>
                <a:cubicBezTo>
                  <a:pt x="54" y="0"/>
                  <a:pt x="55" y="1"/>
                  <a:pt x="55" y="3"/>
                </a:cubicBezTo>
                <a:cubicBezTo>
                  <a:pt x="55" y="25"/>
                  <a:pt x="55" y="25"/>
                  <a:pt x="55" y="25"/>
                </a:cubicBezTo>
                <a:cubicBezTo>
                  <a:pt x="55" y="26"/>
                  <a:pt x="54" y="28"/>
                  <a:pt x="52" y="28"/>
                </a:cubicBezTo>
                <a:cubicBezTo>
                  <a:pt x="51" y="28"/>
                  <a:pt x="49" y="26"/>
                  <a:pt x="49" y="25"/>
                </a:cubicBezTo>
                <a:close/>
                <a:moveTo>
                  <a:pt x="34" y="53"/>
                </a:moveTo>
                <a:cubicBezTo>
                  <a:pt x="35" y="52"/>
                  <a:pt x="36" y="52"/>
                  <a:pt x="37" y="52"/>
                </a:cubicBezTo>
                <a:cubicBezTo>
                  <a:pt x="37" y="52"/>
                  <a:pt x="37" y="53"/>
                  <a:pt x="38" y="53"/>
                </a:cubicBezTo>
                <a:cubicBezTo>
                  <a:pt x="39" y="54"/>
                  <a:pt x="38" y="55"/>
                  <a:pt x="37" y="56"/>
                </a:cubicBezTo>
                <a:cubicBezTo>
                  <a:pt x="36" y="57"/>
                  <a:pt x="35" y="58"/>
                  <a:pt x="34" y="57"/>
                </a:cubicBezTo>
                <a:cubicBezTo>
                  <a:pt x="34" y="56"/>
                  <a:pt x="33" y="56"/>
                  <a:pt x="33" y="56"/>
                </a:cubicBezTo>
                <a:cubicBezTo>
                  <a:pt x="33" y="55"/>
                  <a:pt x="33" y="54"/>
                  <a:pt x="34" y="53"/>
                </a:cubicBezTo>
                <a:close/>
                <a:moveTo>
                  <a:pt x="67" y="56"/>
                </a:moveTo>
                <a:cubicBezTo>
                  <a:pt x="66" y="55"/>
                  <a:pt x="66" y="54"/>
                  <a:pt x="67" y="53"/>
                </a:cubicBezTo>
                <a:cubicBezTo>
                  <a:pt x="67" y="53"/>
                  <a:pt x="67" y="52"/>
                  <a:pt x="67" y="52"/>
                </a:cubicBezTo>
                <a:cubicBezTo>
                  <a:pt x="68" y="52"/>
                  <a:pt x="69" y="52"/>
                  <a:pt x="70" y="53"/>
                </a:cubicBezTo>
                <a:cubicBezTo>
                  <a:pt x="71" y="53"/>
                  <a:pt x="71" y="54"/>
                  <a:pt x="71" y="54"/>
                </a:cubicBezTo>
                <a:cubicBezTo>
                  <a:pt x="71" y="55"/>
                  <a:pt x="71" y="55"/>
                  <a:pt x="71" y="55"/>
                </a:cubicBezTo>
                <a:cubicBezTo>
                  <a:pt x="71" y="55"/>
                  <a:pt x="71" y="55"/>
                  <a:pt x="71" y="56"/>
                </a:cubicBezTo>
                <a:cubicBezTo>
                  <a:pt x="71" y="56"/>
                  <a:pt x="71" y="56"/>
                  <a:pt x="71" y="57"/>
                </a:cubicBezTo>
                <a:cubicBezTo>
                  <a:pt x="70" y="58"/>
                  <a:pt x="68" y="57"/>
                  <a:pt x="67" y="56"/>
                </a:cubicBezTo>
                <a:cubicBezTo>
                  <a:pt x="67" y="56"/>
                  <a:pt x="67" y="56"/>
                  <a:pt x="67" y="56"/>
                </a:cubicBezTo>
                <a:cubicBezTo>
                  <a:pt x="67" y="56"/>
                  <a:pt x="67" y="56"/>
                  <a:pt x="67" y="56"/>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3" name="Freeform 194"/>
          <p:cNvSpPr>
            <a:spLocks noEditPoints="1"/>
          </p:cNvSpPr>
          <p:nvPr/>
        </p:nvSpPr>
        <p:spPr bwMode="auto">
          <a:xfrm>
            <a:off x="7619875" y="1664018"/>
            <a:ext cx="442912" cy="322263"/>
          </a:xfrm>
          <a:custGeom>
            <a:avLst/>
            <a:gdLst>
              <a:gd name="T0" fmla="*/ 7 w 140"/>
              <a:gd name="T1" fmla="*/ 0 h 102"/>
              <a:gd name="T2" fmla="*/ 0 w 140"/>
              <a:gd name="T3" fmla="*/ 95 h 102"/>
              <a:gd name="T4" fmla="*/ 133 w 140"/>
              <a:gd name="T5" fmla="*/ 102 h 102"/>
              <a:gd name="T6" fmla="*/ 140 w 140"/>
              <a:gd name="T7" fmla="*/ 7 h 102"/>
              <a:gd name="T8" fmla="*/ 130 w 140"/>
              <a:gd name="T9" fmla="*/ 92 h 102"/>
              <a:gd name="T10" fmla="*/ 10 w 140"/>
              <a:gd name="T11" fmla="*/ 70 h 102"/>
              <a:gd name="T12" fmla="*/ 23 w 140"/>
              <a:gd name="T13" fmla="*/ 66 h 102"/>
              <a:gd name="T14" fmla="*/ 25 w 140"/>
              <a:gd name="T15" fmla="*/ 65 h 102"/>
              <a:gd name="T16" fmla="*/ 26 w 140"/>
              <a:gd name="T17" fmla="*/ 70 h 102"/>
              <a:gd name="T18" fmla="*/ 115 w 140"/>
              <a:gd name="T19" fmla="*/ 67 h 102"/>
              <a:gd name="T20" fmla="*/ 116 w 140"/>
              <a:gd name="T21" fmla="*/ 67 h 102"/>
              <a:gd name="T22" fmla="*/ 130 w 140"/>
              <a:gd name="T23" fmla="*/ 70 h 102"/>
              <a:gd name="T24" fmla="*/ 10 w 140"/>
              <a:gd name="T25" fmla="*/ 64 h 102"/>
              <a:gd name="T26" fmla="*/ 29 w 140"/>
              <a:gd name="T27" fmla="*/ 38 h 102"/>
              <a:gd name="T28" fmla="*/ 30 w 140"/>
              <a:gd name="T29" fmla="*/ 64 h 102"/>
              <a:gd name="T30" fmla="*/ 20 w 140"/>
              <a:gd name="T31" fmla="*/ 60 h 102"/>
              <a:gd name="T32" fmla="*/ 10 w 140"/>
              <a:gd name="T33" fmla="*/ 64 h 102"/>
              <a:gd name="T34" fmla="*/ 53 w 140"/>
              <a:gd name="T35" fmla="*/ 64 h 102"/>
              <a:gd name="T36" fmla="*/ 48 w 140"/>
              <a:gd name="T37" fmla="*/ 64 h 102"/>
              <a:gd name="T38" fmla="*/ 41 w 140"/>
              <a:gd name="T39" fmla="*/ 38 h 102"/>
              <a:gd name="T40" fmla="*/ 57 w 140"/>
              <a:gd name="T41" fmla="*/ 54 h 102"/>
              <a:gd name="T42" fmla="*/ 72 w 140"/>
              <a:gd name="T43" fmla="*/ 38 h 102"/>
              <a:gd name="T44" fmla="*/ 65 w 140"/>
              <a:gd name="T45" fmla="*/ 64 h 102"/>
              <a:gd name="T46" fmla="*/ 60 w 140"/>
              <a:gd name="T47" fmla="*/ 64 h 102"/>
              <a:gd name="T48" fmla="*/ 98 w 140"/>
              <a:gd name="T49" fmla="*/ 53 h 102"/>
              <a:gd name="T50" fmla="*/ 85 w 140"/>
              <a:gd name="T51" fmla="*/ 58 h 102"/>
              <a:gd name="T52" fmla="*/ 100 w 140"/>
              <a:gd name="T53" fmla="*/ 64 h 102"/>
              <a:gd name="T54" fmla="*/ 77 w 140"/>
              <a:gd name="T55" fmla="*/ 38 h 102"/>
              <a:gd name="T56" fmla="*/ 99 w 140"/>
              <a:gd name="T57" fmla="*/ 43 h 102"/>
              <a:gd name="T58" fmla="*/ 85 w 140"/>
              <a:gd name="T59" fmla="*/ 48 h 102"/>
              <a:gd name="T60" fmla="*/ 121 w 140"/>
              <a:gd name="T61" fmla="*/ 64 h 102"/>
              <a:gd name="T62" fmla="*/ 111 w 140"/>
              <a:gd name="T63" fmla="*/ 64 h 102"/>
              <a:gd name="T64" fmla="*/ 111 w 140"/>
              <a:gd name="T65" fmla="*/ 50 h 102"/>
              <a:gd name="T66" fmla="*/ 111 w 140"/>
              <a:gd name="T67" fmla="*/ 38 h 102"/>
              <a:gd name="T68" fmla="*/ 121 w 140"/>
              <a:gd name="T69" fmla="*/ 38 h 102"/>
              <a:gd name="T70" fmla="*/ 121 w 140"/>
              <a:gd name="T71" fmla="*/ 51 h 102"/>
              <a:gd name="T72" fmla="*/ 121 w 140"/>
              <a:gd name="T73" fmla="*/ 64 h 102"/>
              <a:gd name="T74" fmla="*/ 117 w 140"/>
              <a:gd name="T75" fmla="*/ 32 h 102"/>
              <a:gd name="T76" fmla="*/ 114 w 140"/>
              <a:gd name="T77" fmla="*/ 32 h 102"/>
              <a:gd name="T78" fmla="*/ 36 w 140"/>
              <a:gd name="T79" fmla="*/ 41 h 102"/>
              <a:gd name="T80" fmla="*/ 33 w 140"/>
              <a:gd name="T81" fmla="*/ 32 h 102"/>
              <a:gd name="T82" fmla="*/ 15 w 140"/>
              <a:gd name="T83" fmla="*/ 36 h 102"/>
              <a:gd name="T84" fmla="*/ 10 w 140"/>
              <a:gd name="T85" fmla="*/ 10 h 102"/>
              <a:gd name="T86" fmla="*/ 130 w 140"/>
              <a:gd name="T87" fmla="*/ 32 h 102"/>
              <a:gd name="T88" fmla="*/ 21 w 140"/>
              <a:gd name="T89" fmla="*/ 54 h 102"/>
              <a:gd name="T90" fmla="*/ 27 w 140"/>
              <a:gd name="T91" fmla="*/ 5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 h="102">
                <a:moveTo>
                  <a:pt x="133" y="0"/>
                </a:moveTo>
                <a:cubicBezTo>
                  <a:pt x="7" y="0"/>
                  <a:pt x="7" y="0"/>
                  <a:pt x="7" y="0"/>
                </a:cubicBezTo>
                <a:cubicBezTo>
                  <a:pt x="3" y="0"/>
                  <a:pt x="0" y="3"/>
                  <a:pt x="0" y="7"/>
                </a:cubicBezTo>
                <a:cubicBezTo>
                  <a:pt x="0" y="95"/>
                  <a:pt x="0" y="95"/>
                  <a:pt x="0" y="95"/>
                </a:cubicBezTo>
                <a:cubicBezTo>
                  <a:pt x="0" y="99"/>
                  <a:pt x="3" y="102"/>
                  <a:pt x="7" y="102"/>
                </a:cubicBezTo>
                <a:cubicBezTo>
                  <a:pt x="133" y="102"/>
                  <a:pt x="133" y="102"/>
                  <a:pt x="133" y="102"/>
                </a:cubicBezTo>
                <a:cubicBezTo>
                  <a:pt x="137" y="102"/>
                  <a:pt x="140" y="99"/>
                  <a:pt x="140" y="95"/>
                </a:cubicBezTo>
                <a:cubicBezTo>
                  <a:pt x="140" y="7"/>
                  <a:pt x="140" y="7"/>
                  <a:pt x="140" y="7"/>
                </a:cubicBezTo>
                <a:cubicBezTo>
                  <a:pt x="140" y="3"/>
                  <a:pt x="137" y="0"/>
                  <a:pt x="133" y="0"/>
                </a:cubicBezTo>
                <a:close/>
                <a:moveTo>
                  <a:pt x="130" y="92"/>
                </a:moveTo>
                <a:cubicBezTo>
                  <a:pt x="10" y="92"/>
                  <a:pt x="10" y="92"/>
                  <a:pt x="10" y="92"/>
                </a:cubicBezTo>
                <a:cubicBezTo>
                  <a:pt x="10" y="70"/>
                  <a:pt x="10" y="70"/>
                  <a:pt x="10" y="70"/>
                </a:cubicBezTo>
                <a:cubicBezTo>
                  <a:pt x="22" y="70"/>
                  <a:pt x="22" y="70"/>
                  <a:pt x="22" y="70"/>
                </a:cubicBezTo>
                <a:cubicBezTo>
                  <a:pt x="23" y="66"/>
                  <a:pt x="23" y="66"/>
                  <a:pt x="23" y="66"/>
                </a:cubicBezTo>
                <a:cubicBezTo>
                  <a:pt x="24" y="65"/>
                  <a:pt x="24" y="65"/>
                  <a:pt x="24" y="65"/>
                </a:cubicBezTo>
                <a:cubicBezTo>
                  <a:pt x="25" y="65"/>
                  <a:pt x="25" y="65"/>
                  <a:pt x="25" y="65"/>
                </a:cubicBezTo>
                <a:cubicBezTo>
                  <a:pt x="25" y="66"/>
                  <a:pt x="25" y="66"/>
                  <a:pt x="25" y="66"/>
                </a:cubicBezTo>
                <a:cubicBezTo>
                  <a:pt x="26" y="70"/>
                  <a:pt x="26" y="70"/>
                  <a:pt x="26" y="70"/>
                </a:cubicBezTo>
                <a:cubicBezTo>
                  <a:pt x="114" y="70"/>
                  <a:pt x="114" y="70"/>
                  <a:pt x="114" y="70"/>
                </a:cubicBezTo>
                <a:cubicBezTo>
                  <a:pt x="115" y="67"/>
                  <a:pt x="115" y="67"/>
                  <a:pt x="115" y="67"/>
                </a:cubicBezTo>
                <a:cubicBezTo>
                  <a:pt x="116" y="66"/>
                  <a:pt x="116" y="66"/>
                  <a:pt x="116" y="66"/>
                </a:cubicBezTo>
                <a:cubicBezTo>
                  <a:pt x="116" y="67"/>
                  <a:pt x="116" y="67"/>
                  <a:pt x="116" y="67"/>
                </a:cubicBezTo>
                <a:cubicBezTo>
                  <a:pt x="118" y="70"/>
                  <a:pt x="118" y="70"/>
                  <a:pt x="118" y="70"/>
                </a:cubicBezTo>
                <a:cubicBezTo>
                  <a:pt x="130" y="70"/>
                  <a:pt x="130" y="70"/>
                  <a:pt x="130" y="70"/>
                </a:cubicBezTo>
                <a:lnTo>
                  <a:pt x="130" y="92"/>
                </a:lnTo>
                <a:close/>
                <a:moveTo>
                  <a:pt x="10" y="64"/>
                </a:moveTo>
                <a:cubicBezTo>
                  <a:pt x="20" y="38"/>
                  <a:pt x="20" y="38"/>
                  <a:pt x="20" y="38"/>
                </a:cubicBezTo>
                <a:cubicBezTo>
                  <a:pt x="29" y="38"/>
                  <a:pt x="29" y="38"/>
                  <a:pt x="29" y="38"/>
                </a:cubicBezTo>
                <a:cubicBezTo>
                  <a:pt x="39" y="64"/>
                  <a:pt x="39" y="64"/>
                  <a:pt x="39" y="64"/>
                </a:cubicBezTo>
                <a:cubicBezTo>
                  <a:pt x="30" y="64"/>
                  <a:pt x="30" y="64"/>
                  <a:pt x="30" y="64"/>
                </a:cubicBezTo>
                <a:cubicBezTo>
                  <a:pt x="29" y="60"/>
                  <a:pt x="29" y="60"/>
                  <a:pt x="29" y="60"/>
                </a:cubicBezTo>
                <a:cubicBezTo>
                  <a:pt x="20" y="60"/>
                  <a:pt x="20" y="60"/>
                  <a:pt x="20" y="60"/>
                </a:cubicBezTo>
                <a:cubicBezTo>
                  <a:pt x="18" y="64"/>
                  <a:pt x="18" y="64"/>
                  <a:pt x="18" y="64"/>
                </a:cubicBezTo>
                <a:lnTo>
                  <a:pt x="10" y="64"/>
                </a:lnTo>
                <a:close/>
                <a:moveTo>
                  <a:pt x="60" y="64"/>
                </a:moveTo>
                <a:cubicBezTo>
                  <a:pt x="53" y="64"/>
                  <a:pt x="53" y="64"/>
                  <a:pt x="53" y="64"/>
                </a:cubicBezTo>
                <a:cubicBezTo>
                  <a:pt x="48" y="44"/>
                  <a:pt x="48" y="44"/>
                  <a:pt x="48" y="44"/>
                </a:cubicBezTo>
                <a:cubicBezTo>
                  <a:pt x="48" y="64"/>
                  <a:pt x="48" y="64"/>
                  <a:pt x="48" y="64"/>
                </a:cubicBezTo>
                <a:cubicBezTo>
                  <a:pt x="41" y="64"/>
                  <a:pt x="41" y="64"/>
                  <a:pt x="41" y="64"/>
                </a:cubicBezTo>
                <a:cubicBezTo>
                  <a:pt x="41" y="38"/>
                  <a:pt x="41" y="38"/>
                  <a:pt x="41" y="38"/>
                </a:cubicBezTo>
                <a:cubicBezTo>
                  <a:pt x="52" y="38"/>
                  <a:pt x="52" y="38"/>
                  <a:pt x="52" y="38"/>
                </a:cubicBezTo>
                <a:cubicBezTo>
                  <a:pt x="57" y="54"/>
                  <a:pt x="57" y="54"/>
                  <a:pt x="57" y="54"/>
                </a:cubicBezTo>
                <a:cubicBezTo>
                  <a:pt x="61" y="38"/>
                  <a:pt x="61" y="38"/>
                  <a:pt x="61" y="38"/>
                </a:cubicBezTo>
                <a:cubicBezTo>
                  <a:pt x="72" y="38"/>
                  <a:pt x="72" y="38"/>
                  <a:pt x="72" y="38"/>
                </a:cubicBezTo>
                <a:cubicBezTo>
                  <a:pt x="72" y="64"/>
                  <a:pt x="72" y="64"/>
                  <a:pt x="72" y="64"/>
                </a:cubicBezTo>
                <a:cubicBezTo>
                  <a:pt x="65" y="64"/>
                  <a:pt x="65" y="64"/>
                  <a:pt x="65" y="64"/>
                </a:cubicBezTo>
                <a:cubicBezTo>
                  <a:pt x="65" y="44"/>
                  <a:pt x="65" y="44"/>
                  <a:pt x="65" y="44"/>
                </a:cubicBezTo>
                <a:lnTo>
                  <a:pt x="60" y="64"/>
                </a:lnTo>
                <a:close/>
                <a:moveTo>
                  <a:pt x="98" y="48"/>
                </a:moveTo>
                <a:cubicBezTo>
                  <a:pt x="98" y="53"/>
                  <a:pt x="98" y="53"/>
                  <a:pt x="98" y="53"/>
                </a:cubicBezTo>
                <a:cubicBezTo>
                  <a:pt x="85" y="53"/>
                  <a:pt x="85" y="53"/>
                  <a:pt x="85" y="53"/>
                </a:cubicBezTo>
                <a:cubicBezTo>
                  <a:pt x="85" y="58"/>
                  <a:pt x="85" y="58"/>
                  <a:pt x="85" y="58"/>
                </a:cubicBezTo>
                <a:cubicBezTo>
                  <a:pt x="100" y="58"/>
                  <a:pt x="100" y="58"/>
                  <a:pt x="100" y="58"/>
                </a:cubicBezTo>
                <a:cubicBezTo>
                  <a:pt x="100" y="64"/>
                  <a:pt x="100" y="64"/>
                  <a:pt x="100" y="64"/>
                </a:cubicBezTo>
                <a:cubicBezTo>
                  <a:pt x="77" y="64"/>
                  <a:pt x="77" y="64"/>
                  <a:pt x="77" y="64"/>
                </a:cubicBezTo>
                <a:cubicBezTo>
                  <a:pt x="77" y="38"/>
                  <a:pt x="77" y="38"/>
                  <a:pt x="77" y="38"/>
                </a:cubicBezTo>
                <a:cubicBezTo>
                  <a:pt x="99" y="38"/>
                  <a:pt x="99" y="38"/>
                  <a:pt x="99" y="38"/>
                </a:cubicBezTo>
                <a:cubicBezTo>
                  <a:pt x="99" y="43"/>
                  <a:pt x="99" y="43"/>
                  <a:pt x="99" y="43"/>
                </a:cubicBezTo>
                <a:cubicBezTo>
                  <a:pt x="85" y="43"/>
                  <a:pt x="85" y="43"/>
                  <a:pt x="85" y="43"/>
                </a:cubicBezTo>
                <a:cubicBezTo>
                  <a:pt x="85" y="48"/>
                  <a:pt x="85" y="48"/>
                  <a:pt x="85" y="48"/>
                </a:cubicBezTo>
                <a:lnTo>
                  <a:pt x="98" y="48"/>
                </a:lnTo>
                <a:close/>
                <a:moveTo>
                  <a:pt x="121" y="64"/>
                </a:moveTo>
                <a:cubicBezTo>
                  <a:pt x="116" y="56"/>
                  <a:pt x="116" y="56"/>
                  <a:pt x="116" y="56"/>
                </a:cubicBezTo>
                <a:cubicBezTo>
                  <a:pt x="111" y="64"/>
                  <a:pt x="111" y="64"/>
                  <a:pt x="111" y="64"/>
                </a:cubicBezTo>
                <a:cubicBezTo>
                  <a:pt x="101" y="64"/>
                  <a:pt x="101" y="64"/>
                  <a:pt x="101" y="64"/>
                </a:cubicBezTo>
                <a:cubicBezTo>
                  <a:pt x="111" y="50"/>
                  <a:pt x="111" y="50"/>
                  <a:pt x="111" y="50"/>
                </a:cubicBezTo>
                <a:cubicBezTo>
                  <a:pt x="102" y="38"/>
                  <a:pt x="102" y="38"/>
                  <a:pt x="102" y="38"/>
                </a:cubicBezTo>
                <a:cubicBezTo>
                  <a:pt x="111" y="38"/>
                  <a:pt x="111" y="38"/>
                  <a:pt x="111" y="38"/>
                </a:cubicBezTo>
                <a:cubicBezTo>
                  <a:pt x="116" y="46"/>
                  <a:pt x="116" y="46"/>
                  <a:pt x="116" y="46"/>
                </a:cubicBezTo>
                <a:cubicBezTo>
                  <a:pt x="121" y="38"/>
                  <a:pt x="121" y="38"/>
                  <a:pt x="121" y="38"/>
                </a:cubicBezTo>
                <a:cubicBezTo>
                  <a:pt x="130" y="38"/>
                  <a:pt x="130" y="38"/>
                  <a:pt x="130" y="38"/>
                </a:cubicBezTo>
                <a:cubicBezTo>
                  <a:pt x="121" y="51"/>
                  <a:pt x="121" y="51"/>
                  <a:pt x="121" y="51"/>
                </a:cubicBezTo>
                <a:cubicBezTo>
                  <a:pt x="130" y="64"/>
                  <a:pt x="130" y="64"/>
                  <a:pt x="130" y="64"/>
                </a:cubicBezTo>
                <a:lnTo>
                  <a:pt x="121" y="64"/>
                </a:lnTo>
                <a:close/>
                <a:moveTo>
                  <a:pt x="130" y="32"/>
                </a:moveTo>
                <a:cubicBezTo>
                  <a:pt x="117" y="32"/>
                  <a:pt x="117" y="32"/>
                  <a:pt x="117" y="32"/>
                </a:cubicBezTo>
                <a:cubicBezTo>
                  <a:pt x="116" y="35"/>
                  <a:pt x="116" y="35"/>
                  <a:pt x="116" y="35"/>
                </a:cubicBezTo>
                <a:cubicBezTo>
                  <a:pt x="114" y="32"/>
                  <a:pt x="114" y="32"/>
                  <a:pt x="114" y="32"/>
                </a:cubicBezTo>
                <a:cubicBezTo>
                  <a:pt x="36" y="32"/>
                  <a:pt x="36" y="32"/>
                  <a:pt x="36" y="32"/>
                </a:cubicBezTo>
                <a:cubicBezTo>
                  <a:pt x="36" y="41"/>
                  <a:pt x="36" y="41"/>
                  <a:pt x="36" y="41"/>
                </a:cubicBezTo>
                <a:cubicBezTo>
                  <a:pt x="34" y="36"/>
                  <a:pt x="34" y="36"/>
                  <a:pt x="34" y="36"/>
                </a:cubicBezTo>
                <a:cubicBezTo>
                  <a:pt x="33" y="32"/>
                  <a:pt x="33" y="32"/>
                  <a:pt x="33" y="32"/>
                </a:cubicBezTo>
                <a:cubicBezTo>
                  <a:pt x="16" y="32"/>
                  <a:pt x="16" y="32"/>
                  <a:pt x="16" y="32"/>
                </a:cubicBezTo>
                <a:cubicBezTo>
                  <a:pt x="15" y="36"/>
                  <a:pt x="15" y="36"/>
                  <a:pt x="15" y="36"/>
                </a:cubicBezTo>
                <a:cubicBezTo>
                  <a:pt x="10" y="49"/>
                  <a:pt x="10" y="49"/>
                  <a:pt x="10" y="49"/>
                </a:cubicBezTo>
                <a:cubicBezTo>
                  <a:pt x="10" y="10"/>
                  <a:pt x="10" y="10"/>
                  <a:pt x="10" y="10"/>
                </a:cubicBezTo>
                <a:cubicBezTo>
                  <a:pt x="130" y="10"/>
                  <a:pt x="130" y="10"/>
                  <a:pt x="130" y="10"/>
                </a:cubicBezTo>
                <a:lnTo>
                  <a:pt x="130" y="32"/>
                </a:lnTo>
                <a:close/>
                <a:moveTo>
                  <a:pt x="27" y="54"/>
                </a:moveTo>
                <a:cubicBezTo>
                  <a:pt x="21" y="54"/>
                  <a:pt x="21" y="54"/>
                  <a:pt x="21" y="54"/>
                </a:cubicBezTo>
                <a:cubicBezTo>
                  <a:pt x="24" y="45"/>
                  <a:pt x="24" y="45"/>
                  <a:pt x="24" y="45"/>
                </a:cubicBezTo>
                <a:lnTo>
                  <a:pt x="27" y="54"/>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4" name="Freeform 195"/>
          <p:cNvSpPr>
            <a:spLocks noEditPoints="1"/>
          </p:cNvSpPr>
          <p:nvPr/>
        </p:nvSpPr>
        <p:spPr bwMode="auto">
          <a:xfrm>
            <a:off x="3097088" y="1664018"/>
            <a:ext cx="441325" cy="322263"/>
          </a:xfrm>
          <a:custGeom>
            <a:avLst/>
            <a:gdLst>
              <a:gd name="T0" fmla="*/ 71 w 140"/>
              <a:gd name="T1" fmla="*/ 37 h 102"/>
              <a:gd name="T2" fmla="*/ 12 w 140"/>
              <a:gd name="T3" fmla="*/ 52 h 102"/>
              <a:gd name="T4" fmla="*/ 127 w 140"/>
              <a:gd name="T5" fmla="*/ 87 h 102"/>
              <a:gd name="T6" fmla="*/ 12 w 140"/>
              <a:gd name="T7" fmla="*/ 74 h 102"/>
              <a:gd name="T8" fmla="*/ 12 w 140"/>
              <a:gd name="T9" fmla="*/ 74 h 102"/>
              <a:gd name="T10" fmla="*/ 78 w 140"/>
              <a:gd name="T11" fmla="*/ 37 h 102"/>
              <a:gd name="T12" fmla="*/ 22 w 140"/>
              <a:gd name="T13" fmla="*/ 28 h 102"/>
              <a:gd name="T14" fmla="*/ 23 w 140"/>
              <a:gd name="T15" fmla="*/ 24 h 102"/>
              <a:gd name="T16" fmla="*/ 20 w 140"/>
              <a:gd name="T17" fmla="*/ 26 h 102"/>
              <a:gd name="T18" fmla="*/ 16 w 140"/>
              <a:gd name="T19" fmla="*/ 21 h 102"/>
              <a:gd name="T20" fmla="*/ 20 w 140"/>
              <a:gd name="T21" fmla="*/ 17 h 102"/>
              <a:gd name="T22" fmla="*/ 23 w 140"/>
              <a:gd name="T23" fmla="*/ 19 h 102"/>
              <a:gd name="T24" fmla="*/ 22 w 140"/>
              <a:gd name="T25" fmla="*/ 15 h 102"/>
              <a:gd name="T26" fmla="*/ 13 w 140"/>
              <a:gd name="T27" fmla="*/ 21 h 102"/>
              <a:gd name="T28" fmla="*/ 30 w 140"/>
              <a:gd name="T29" fmla="*/ 20 h 102"/>
              <a:gd name="T30" fmla="*/ 32 w 140"/>
              <a:gd name="T31" fmla="*/ 22 h 102"/>
              <a:gd name="T32" fmla="*/ 35 w 140"/>
              <a:gd name="T33" fmla="*/ 21 h 102"/>
              <a:gd name="T34" fmla="*/ 29 w 140"/>
              <a:gd name="T35" fmla="*/ 19 h 102"/>
              <a:gd name="T36" fmla="*/ 29 w 140"/>
              <a:gd name="T37" fmla="*/ 28 h 102"/>
              <a:gd name="T38" fmla="*/ 38 w 140"/>
              <a:gd name="T39" fmla="*/ 19 h 102"/>
              <a:gd name="T40" fmla="*/ 47 w 140"/>
              <a:gd name="T41" fmla="*/ 24 h 102"/>
              <a:gd name="T42" fmla="*/ 42 w 140"/>
              <a:gd name="T43" fmla="*/ 26 h 102"/>
              <a:gd name="T44" fmla="*/ 46 w 140"/>
              <a:gd name="T45" fmla="*/ 25 h 102"/>
              <a:gd name="T46" fmla="*/ 46 w 140"/>
              <a:gd name="T47" fmla="*/ 28 h 102"/>
              <a:gd name="T48" fmla="*/ 38 w 140"/>
              <a:gd name="T49" fmla="*/ 27 h 102"/>
              <a:gd name="T50" fmla="*/ 42 w 140"/>
              <a:gd name="T51" fmla="*/ 20 h 102"/>
              <a:gd name="T52" fmla="*/ 47 w 140"/>
              <a:gd name="T53" fmla="*/ 23 h 102"/>
              <a:gd name="T54" fmla="*/ 52 w 140"/>
              <a:gd name="T55" fmla="*/ 18 h 102"/>
              <a:gd name="T56" fmla="*/ 57 w 140"/>
              <a:gd name="T57" fmla="*/ 18 h 102"/>
              <a:gd name="T58" fmla="*/ 54 w 140"/>
              <a:gd name="T59" fmla="*/ 28 h 102"/>
              <a:gd name="T60" fmla="*/ 49 w 140"/>
              <a:gd name="T61" fmla="*/ 27 h 102"/>
              <a:gd name="T62" fmla="*/ 53 w 140"/>
              <a:gd name="T63" fmla="*/ 26 h 102"/>
              <a:gd name="T64" fmla="*/ 53 w 140"/>
              <a:gd name="T65" fmla="*/ 20 h 102"/>
              <a:gd name="T66" fmla="*/ 65 w 140"/>
              <a:gd name="T67" fmla="*/ 28 h 102"/>
              <a:gd name="T68" fmla="*/ 69 w 140"/>
              <a:gd name="T69" fmla="*/ 18 h 102"/>
              <a:gd name="T70" fmla="*/ 64 w 140"/>
              <a:gd name="T71" fmla="*/ 26 h 102"/>
              <a:gd name="T72" fmla="*/ 63 w 140"/>
              <a:gd name="T73" fmla="*/ 23 h 102"/>
              <a:gd name="T74" fmla="*/ 61 w 140"/>
              <a:gd name="T75" fmla="*/ 27 h 102"/>
              <a:gd name="T76" fmla="*/ 72 w 140"/>
              <a:gd name="T77" fmla="*/ 19 h 102"/>
              <a:gd name="T78" fmla="*/ 81 w 140"/>
              <a:gd name="T79" fmla="*/ 24 h 102"/>
              <a:gd name="T80" fmla="*/ 76 w 140"/>
              <a:gd name="T81" fmla="*/ 26 h 102"/>
              <a:gd name="T82" fmla="*/ 80 w 140"/>
              <a:gd name="T83" fmla="*/ 25 h 102"/>
              <a:gd name="T84" fmla="*/ 80 w 140"/>
              <a:gd name="T85" fmla="*/ 28 h 102"/>
              <a:gd name="T86" fmla="*/ 72 w 140"/>
              <a:gd name="T87" fmla="*/ 27 h 102"/>
              <a:gd name="T88" fmla="*/ 76 w 140"/>
              <a:gd name="T89" fmla="*/ 20 h 102"/>
              <a:gd name="T90" fmla="*/ 140 w 140"/>
              <a:gd name="T91" fmla="*/ 95 h 102"/>
              <a:gd name="T92" fmla="*/ 0 w 140"/>
              <a:gd name="T93" fmla="*/ 7 h 102"/>
              <a:gd name="T94" fmla="*/ 130 w 140"/>
              <a:gd name="T95" fmla="*/ 10 h 102"/>
              <a:gd name="T96" fmla="*/ 130 w 140"/>
              <a:gd name="T97" fmla="*/ 1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 h="102">
                <a:moveTo>
                  <a:pt x="71" y="42"/>
                </a:moveTo>
                <a:cubicBezTo>
                  <a:pt x="12" y="42"/>
                  <a:pt x="12" y="42"/>
                  <a:pt x="12" y="42"/>
                </a:cubicBezTo>
                <a:cubicBezTo>
                  <a:pt x="12" y="37"/>
                  <a:pt x="12" y="37"/>
                  <a:pt x="12" y="37"/>
                </a:cubicBezTo>
                <a:cubicBezTo>
                  <a:pt x="71" y="37"/>
                  <a:pt x="71" y="37"/>
                  <a:pt x="71" y="37"/>
                </a:cubicBezTo>
                <a:lnTo>
                  <a:pt x="71" y="42"/>
                </a:lnTo>
                <a:close/>
                <a:moveTo>
                  <a:pt x="71" y="48"/>
                </a:moveTo>
                <a:cubicBezTo>
                  <a:pt x="12" y="48"/>
                  <a:pt x="12" y="48"/>
                  <a:pt x="12" y="48"/>
                </a:cubicBezTo>
                <a:cubicBezTo>
                  <a:pt x="12" y="52"/>
                  <a:pt x="12" y="52"/>
                  <a:pt x="12" y="52"/>
                </a:cubicBezTo>
                <a:cubicBezTo>
                  <a:pt x="71" y="52"/>
                  <a:pt x="71" y="52"/>
                  <a:pt x="71" y="52"/>
                </a:cubicBezTo>
                <a:lnTo>
                  <a:pt x="71" y="48"/>
                </a:lnTo>
                <a:close/>
                <a:moveTo>
                  <a:pt x="69" y="87"/>
                </a:moveTo>
                <a:cubicBezTo>
                  <a:pt x="127" y="87"/>
                  <a:pt x="127" y="87"/>
                  <a:pt x="127" y="87"/>
                </a:cubicBezTo>
                <a:cubicBezTo>
                  <a:pt x="127" y="84"/>
                  <a:pt x="127" y="84"/>
                  <a:pt x="127" y="84"/>
                </a:cubicBezTo>
                <a:cubicBezTo>
                  <a:pt x="69" y="84"/>
                  <a:pt x="69" y="84"/>
                  <a:pt x="69" y="84"/>
                </a:cubicBezTo>
                <a:lnTo>
                  <a:pt x="69" y="87"/>
                </a:lnTo>
                <a:close/>
                <a:moveTo>
                  <a:pt x="12" y="74"/>
                </a:moveTo>
                <a:cubicBezTo>
                  <a:pt x="128" y="74"/>
                  <a:pt x="128" y="74"/>
                  <a:pt x="128" y="74"/>
                </a:cubicBezTo>
                <a:cubicBezTo>
                  <a:pt x="128" y="59"/>
                  <a:pt x="128" y="59"/>
                  <a:pt x="128" y="59"/>
                </a:cubicBezTo>
                <a:cubicBezTo>
                  <a:pt x="12" y="59"/>
                  <a:pt x="12" y="59"/>
                  <a:pt x="12" y="59"/>
                </a:cubicBezTo>
                <a:lnTo>
                  <a:pt x="12" y="74"/>
                </a:lnTo>
                <a:close/>
                <a:moveTo>
                  <a:pt x="78" y="52"/>
                </a:moveTo>
                <a:cubicBezTo>
                  <a:pt x="128" y="52"/>
                  <a:pt x="128" y="52"/>
                  <a:pt x="128" y="52"/>
                </a:cubicBezTo>
                <a:cubicBezTo>
                  <a:pt x="128" y="37"/>
                  <a:pt x="128" y="37"/>
                  <a:pt x="128" y="37"/>
                </a:cubicBezTo>
                <a:cubicBezTo>
                  <a:pt x="78" y="37"/>
                  <a:pt x="78" y="37"/>
                  <a:pt x="78" y="37"/>
                </a:cubicBezTo>
                <a:lnTo>
                  <a:pt x="78" y="52"/>
                </a:lnTo>
                <a:close/>
                <a:moveTo>
                  <a:pt x="19" y="28"/>
                </a:moveTo>
                <a:cubicBezTo>
                  <a:pt x="20" y="28"/>
                  <a:pt x="20" y="28"/>
                  <a:pt x="21" y="28"/>
                </a:cubicBezTo>
                <a:cubicBezTo>
                  <a:pt x="21" y="28"/>
                  <a:pt x="21" y="28"/>
                  <a:pt x="22" y="28"/>
                </a:cubicBezTo>
                <a:cubicBezTo>
                  <a:pt x="22" y="28"/>
                  <a:pt x="23" y="28"/>
                  <a:pt x="23" y="27"/>
                </a:cubicBezTo>
                <a:cubicBezTo>
                  <a:pt x="23" y="27"/>
                  <a:pt x="23" y="27"/>
                  <a:pt x="24" y="27"/>
                </a:cubicBezTo>
                <a:cubicBezTo>
                  <a:pt x="24" y="24"/>
                  <a:pt x="24" y="24"/>
                  <a:pt x="24" y="24"/>
                </a:cubicBezTo>
                <a:cubicBezTo>
                  <a:pt x="23" y="24"/>
                  <a:pt x="23" y="24"/>
                  <a:pt x="23" y="24"/>
                </a:cubicBezTo>
                <a:cubicBezTo>
                  <a:pt x="23" y="24"/>
                  <a:pt x="23" y="24"/>
                  <a:pt x="23" y="24"/>
                </a:cubicBezTo>
                <a:cubicBezTo>
                  <a:pt x="23" y="25"/>
                  <a:pt x="22" y="25"/>
                  <a:pt x="22" y="25"/>
                </a:cubicBezTo>
                <a:cubicBezTo>
                  <a:pt x="22" y="25"/>
                  <a:pt x="21" y="25"/>
                  <a:pt x="21" y="25"/>
                </a:cubicBezTo>
                <a:cubicBezTo>
                  <a:pt x="21" y="26"/>
                  <a:pt x="20" y="26"/>
                  <a:pt x="20" y="26"/>
                </a:cubicBezTo>
                <a:cubicBezTo>
                  <a:pt x="19" y="26"/>
                  <a:pt x="19" y="26"/>
                  <a:pt x="18" y="25"/>
                </a:cubicBezTo>
                <a:cubicBezTo>
                  <a:pt x="18" y="25"/>
                  <a:pt x="18" y="25"/>
                  <a:pt x="17" y="25"/>
                </a:cubicBezTo>
                <a:cubicBezTo>
                  <a:pt x="17" y="24"/>
                  <a:pt x="17" y="24"/>
                  <a:pt x="16" y="23"/>
                </a:cubicBezTo>
                <a:cubicBezTo>
                  <a:pt x="16" y="23"/>
                  <a:pt x="16" y="22"/>
                  <a:pt x="16" y="21"/>
                </a:cubicBezTo>
                <a:cubicBezTo>
                  <a:pt x="16" y="21"/>
                  <a:pt x="16" y="20"/>
                  <a:pt x="16" y="19"/>
                </a:cubicBezTo>
                <a:cubicBezTo>
                  <a:pt x="17" y="19"/>
                  <a:pt x="17" y="18"/>
                  <a:pt x="17" y="18"/>
                </a:cubicBezTo>
                <a:cubicBezTo>
                  <a:pt x="18" y="17"/>
                  <a:pt x="18" y="17"/>
                  <a:pt x="18" y="17"/>
                </a:cubicBezTo>
                <a:cubicBezTo>
                  <a:pt x="19" y="17"/>
                  <a:pt x="19" y="17"/>
                  <a:pt x="20" y="17"/>
                </a:cubicBezTo>
                <a:cubicBezTo>
                  <a:pt x="20" y="17"/>
                  <a:pt x="21" y="17"/>
                  <a:pt x="21" y="17"/>
                </a:cubicBezTo>
                <a:cubicBezTo>
                  <a:pt x="21" y="17"/>
                  <a:pt x="22" y="17"/>
                  <a:pt x="22" y="18"/>
                </a:cubicBezTo>
                <a:cubicBezTo>
                  <a:pt x="22" y="18"/>
                  <a:pt x="23" y="18"/>
                  <a:pt x="23" y="18"/>
                </a:cubicBezTo>
                <a:cubicBezTo>
                  <a:pt x="23" y="18"/>
                  <a:pt x="23" y="18"/>
                  <a:pt x="23" y="19"/>
                </a:cubicBezTo>
                <a:cubicBezTo>
                  <a:pt x="24" y="19"/>
                  <a:pt x="24" y="19"/>
                  <a:pt x="24" y="19"/>
                </a:cubicBezTo>
                <a:cubicBezTo>
                  <a:pt x="24" y="15"/>
                  <a:pt x="24" y="15"/>
                  <a:pt x="24" y="15"/>
                </a:cubicBezTo>
                <a:cubicBezTo>
                  <a:pt x="24" y="15"/>
                  <a:pt x="23" y="15"/>
                  <a:pt x="23" y="15"/>
                </a:cubicBezTo>
                <a:cubicBezTo>
                  <a:pt x="22" y="15"/>
                  <a:pt x="22" y="15"/>
                  <a:pt x="22" y="15"/>
                </a:cubicBezTo>
                <a:cubicBezTo>
                  <a:pt x="21" y="15"/>
                  <a:pt x="21" y="14"/>
                  <a:pt x="21" y="14"/>
                </a:cubicBezTo>
                <a:cubicBezTo>
                  <a:pt x="20" y="14"/>
                  <a:pt x="20" y="14"/>
                  <a:pt x="19" y="14"/>
                </a:cubicBezTo>
                <a:cubicBezTo>
                  <a:pt x="17" y="14"/>
                  <a:pt x="16" y="15"/>
                  <a:pt x="14" y="16"/>
                </a:cubicBezTo>
                <a:cubicBezTo>
                  <a:pt x="13" y="17"/>
                  <a:pt x="13" y="19"/>
                  <a:pt x="13" y="21"/>
                </a:cubicBezTo>
                <a:cubicBezTo>
                  <a:pt x="13" y="23"/>
                  <a:pt x="13" y="25"/>
                  <a:pt x="14" y="26"/>
                </a:cubicBezTo>
                <a:cubicBezTo>
                  <a:pt x="16" y="28"/>
                  <a:pt x="17" y="28"/>
                  <a:pt x="19" y="28"/>
                </a:cubicBezTo>
                <a:close/>
                <a:moveTo>
                  <a:pt x="29" y="21"/>
                </a:moveTo>
                <a:cubicBezTo>
                  <a:pt x="29" y="21"/>
                  <a:pt x="29" y="20"/>
                  <a:pt x="30" y="20"/>
                </a:cubicBezTo>
                <a:cubicBezTo>
                  <a:pt x="30" y="20"/>
                  <a:pt x="30" y="20"/>
                  <a:pt x="30" y="20"/>
                </a:cubicBezTo>
                <a:cubicBezTo>
                  <a:pt x="31" y="20"/>
                  <a:pt x="31" y="20"/>
                  <a:pt x="31" y="20"/>
                </a:cubicBezTo>
                <a:cubicBezTo>
                  <a:pt x="31" y="20"/>
                  <a:pt x="31" y="21"/>
                  <a:pt x="32" y="21"/>
                </a:cubicBezTo>
                <a:cubicBezTo>
                  <a:pt x="32" y="21"/>
                  <a:pt x="32" y="21"/>
                  <a:pt x="32" y="22"/>
                </a:cubicBezTo>
                <a:cubicBezTo>
                  <a:pt x="32" y="22"/>
                  <a:pt x="32" y="23"/>
                  <a:pt x="32" y="23"/>
                </a:cubicBezTo>
                <a:cubicBezTo>
                  <a:pt x="32" y="28"/>
                  <a:pt x="32" y="28"/>
                  <a:pt x="32" y="28"/>
                </a:cubicBezTo>
                <a:cubicBezTo>
                  <a:pt x="35" y="28"/>
                  <a:pt x="35" y="28"/>
                  <a:pt x="35" y="28"/>
                </a:cubicBezTo>
                <a:cubicBezTo>
                  <a:pt x="35" y="21"/>
                  <a:pt x="35" y="21"/>
                  <a:pt x="35" y="21"/>
                </a:cubicBezTo>
                <a:cubicBezTo>
                  <a:pt x="35" y="20"/>
                  <a:pt x="35" y="19"/>
                  <a:pt x="34" y="19"/>
                </a:cubicBezTo>
                <a:cubicBezTo>
                  <a:pt x="34" y="18"/>
                  <a:pt x="33" y="18"/>
                  <a:pt x="32" y="18"/>
                </a:cubicBezTo>
                <a:cubicBezTo>
                  <a:pt x="31" y="18"/>
                  <a:pt x="31" y="18"/>
                  <a:pt x="30" y="18"/>
                </a:cubicBezTo>
                <a:cubicBezTo>
                  <a:pt x="30" y="18"/>
                  <a:pt x="29" y="19"/>
                  <a:pt x="29" y="19"/>
                </a:cubicBezTo>
                <a:cubicBezTo>
                  <a:pt x="29" y="14"/>
                  <a:pt x="29" y="14"/>
                  <a:pt x="29" y="14"/>
                </a:cubicBezTo>
                <a:cubicBezTo>
                  <a:pt x="26" y="14"/>
                  <a:pt x="26" y="14"/>
                  <a:pt x="26" y="14"/>
                </a:cubicBezTo>
                <a:cubicBezTo>
                  <a:pt x="26" y="28"/>
                  <a:pt x="26" y="28"/>
                  <a:pt x="26" y="28"/>
                </a:cubicBezTo>
                <a:cubicBezTo>
                  <a:pt x="29" y="28"/>
                  <a:pt x="29" y="28"/>
                  <a:pt x="29" y="28"/>
                </a:cubicBezTo>
                <a:lnTo>
                  <a:pt x="29" y="21"/>
                </a:lnTo>
                <a:close/>
                <a:moveTo>
                  <a:pt x="38" y="27"/>
                </a:moveTo>
                <a:cubicBezTo>
                  <a:pt x="37" y="26"/>
                  <a:pt x="37" y="25"/>
                  <a:pt x="37" y="23"/>
                </a:cubicBezTo>
                <a:cubicBezTo>
                  <a:pt x="37" y="21"/>
                  <a:pt x="37" y="20"/>
                  <a:pt x="38" y="19"/>
                </a:cubicBezTo>
                <a:cubicBezTo>
                  <a:pt x="39" y="18"/>
                  <a:pt x="40" y="18"/>
                  <a:pt x="42" y="18"/>
                </a:cubicBezTo>
                <a:cubicBezTo>
                  <a:pt x="43" y="18"/>
                  <a:pt x="45" y="18"/>
                  <a:pt x="45" y="19"/>
                </a:cubicBezTo>
                <a:cubicBezTo>
                  <a:pt x="46" y="20"/>
                  <a:pt x="47" y="21"/>
                  <a:pt x="47" y="22"/>
                </a:cubicBezTo>
                <a:cubicBezTo>
                  <a:pt x="47" y="24"/>
                  <a:pt x="47" y="24"/>
                  <a:pt x="47" y="24"/>
                </a:cubicBezTo>
                <a:cubicBezTo>
                  <a:pt x="40" y="24"/>
                  <a:pt x="40" y="24"/>
                  <a:pt x="40" y="24"/>
                </a:cubicBezTo>
                <a:cubicBezTo>
                  <a:pt x="40" y="24"/>
                  <a:pt x="40" y="24"/>
                  <a:pt x="40" y="25"/>
                </a:cubicBezTo>
                <a:cubicBezTo>
                  <a:pt x="40" y="25"/>
                  <a:pt x="40" y="25"/>
                  <a:pt x="41" y="25"/>
                </a:cubicBezTo>
                <a:cubicBezTo>
                  <a:pt x="41" y="26"/>
                  <a:pt x="41" y="26"/>
                  <a:pt x="42" y="26"/>
                </a:cubicBezTo>
                <a:cubicBezTo>
                  <a:pt x="42" y="26"/>
                  <a:pt x="42" y="26"/>
                  <a:pt x="43" y="26"/>
                </a:cubicBezTo>
                <a:cubicBezTo>
                  <a:pt x="43" y="26"/>
                  <a:pt x="44" y="26"/>
                  <a:pt x="44" y="26"/>
                </a:cubicBezTo>
                <a:cubicBezTo>
                  <a:pt x="44" y="26"/>
                  <a:pt x="45" y="26"/>
                  <a:pt x="45" y="26"/>
                </a:cubicBezTo>
                <a:cubicBezTo>
                  <a:pt x="45" y="25"/>
                  <a:pt x="45" y="25"/>
                  <a:pt x="46" y="25"/>
                </a:cubicBezTo>
                <a:cubicBezTo>
                  <a:pt x="46" y="25"/>
                  <a:pt x="46" y="25"/>
                  <a:pt x="46" y="25"/>
                </a:cubicBezTo>
                <a:cubicBezTo>
                  <a:pt x="46" y="25"/>
                  <a:pt x="46" y="25"/>
                  <a:pt x="46" y="25"/>
                </a:cubicBezTo>
                <a:cubicBezTo>
                  <a:pt x="46" y="27"/>
                  <a:pt x="46" y="27"/>
                  <a:pt x="46" y="27"/>
                </a:cubicBezTo>
                <a:cubicBezTo>
                  <a:pt x="46" y="27"/>
                  <a:pt x="46" y="28"/>
                  <a:pt x="46" y="28"/>
                </a:cubicBezTo>
                <a:cubicBezTo>
                  <a:pt x="46" y="28"/>
                  <a:pt x="45" y="28"/>
                  <a:pt x="45" y="28"/>
                </a:cubicBezTo>
                <a:cubicBezTo>
                  <a:pt x="44" y="28"/>
                  <a:pt x="44" y="28"/>
                  <a:pt x="44" y="28"/>
                </a:cubicBezTo>
                <a:cubicBezTo>
                  <a:pt x="43" y="28"/>
                  <a:pt x="43" y="28"/>
                  <a:pt x="42" y="28"/>
                </a:cubicBezTo>
                <a:cubicBezTo>
                  <a:pt x="41" y="28"/>
                  <a:pt x="39" y="28"/>
                  <a:pt x="38" y="27"/>
                </a:cubicBezTo>
                <a:close/>
                <a:moveTo>
                  <a:pt x="40" y="22"/>
                </a:moveTo>
                <a:cubicBezTo>
                  <a:pt x="44" y="22"/>
                  <a:pt x="44" y="22"/>
                  <a:pt x="44" y="22"/>
                </a:cubicBezTo>
                <a:cubicBezTo>
                  <a:pt x="43" y="21"/>
                  <a:pt x="43" y="20"/>
                  <a:pt x="43" y="20"/>
                </a:cubicBezTo>
                <a:cubicBezTo>
                  <a:pt x="43" y="20"/>
                  <a:pt x="42" y="20"/>
                  <a:pt x="42" y="20"/>
                </a:cubicBezTo>
                <a:cubicBezTo>
                  <a:pt x="41" y="20"/>
                  <a:pt x="41" y="20"/>
                  <a:pt x="40" y="20"/>
                </a:cubicBezTo>
                <a:cubicBezTo>
                  <a:pt x="40" y="21"/>
                  <a:pt x="40" y="21"/>
                  <a:pt x="40" y="22"/>
                </a:cubicBezTo>
                <a:close/>
                <a:moveTo>
                  <a:pt x="49" y="27"/>
                </a:moveTo>
                <a:cubicBezTo>
                  <a:pt x="48" y="26"/>
                  <a:pt x="47" y="25"/>
                  <a:pt x="47" y="23"/>
                </a:cubicBezTo>
                <a:cubicBezTo>
                  <a:pt x="47" y="22"/>
                  <a:pt x="48" y="21"/>
                  <a:pt x="48" y="21"/>
                </a:cubicBezTo>
                <a:cubicBezTo>
                  <a:pt x="48" y="20"/>
                  <a:pt x="48" y="19"/>
                  <a:pt x="49" y="19"/>
                </a:cubicBezTo>
                <a:cubicBezTo>
                  <a:pt x="49" y="19"/>
                  <a:pt x="50" y="18"/>
                  <a:pt x="50" y="18"/>
                </a:cubicBezTo>
                <a:cubicBezTo>
                  <a:pt x="51" y="18"/>
                  <a:pt x="51" y="18"/>
                  <a:pt x="52" y="18"/>
                </a:cubicBezTo>
                <a:cubicBezTo>
                  <a:pt x="52" y="18"/>
                  <a:pt x="53" y="18"/>
                  <a:pt x="53" y="18"/>
                </a:cubicBezTo>
                <a:cubicBezTo>
                  <a:pt x="53" y="18"/>
                  <a:pt x="54" y="18"/>
                  <a:pt x="54" y="18"/>
                </a:cubicBezTo>
                <a:cubicBezTo>
                  <a:pt x="54" y="18"/>
                  <a:pt x="54" y="18"/>
                  <a:pt x="54" y="18"/>
                </a:cubicBezTo>
                <a:cubicBezTo>
                  <a:pt x="57" y="18"/>
                  <a:pt x="57" y="18"/>
                  <a:pt x="57" y="18"/>
                </a:cubicBezTo>
                <a:cubicBezTo>
                  <a:pt x="57" y="32"/>
                  <a:pt x="57" y="32"/>
                  <a:pt x="57" y="32"/>
                </a:cubicBezTo>
                <a:cubicBezTo>
                  <a:pt x="54" y="32"/>
                  <a:pt x="54" y="32"/>
                  <a:pt x="54" y="32"/>
                </a:cubicBezTo>
                <a:cubicBezTo>
                  <a:pt x="54" y="27"/>
                  <a:pt x="54" y="27"/>
                  <a:pt x="54" y="27"/>
                </a:cubicBezTo>
                <a:cubicBezTo>
                  <a:pt x="54" y="27"/>
                  <a:pt x="54" y="27"/>
                  <a:pt x="54" y="28"/>
                </a:cubicBezTo>
                <a:cubicBezTo>
                  <a:pt x="53" y="28"/>
                  <a:pt x="53" y="28"/>
                  <a:pt x="53" y="28"/>
                </a:cubicBezTo>
                <a:cubicBezTo>
                  <a:pt x="53" y="28"/>
                  <a:pt x="52" y="28"/>
                  <a:pt x="52" y="28"/>
                </a:cubicBezTo>
                <a:cubicBezTo>
                  <a:pt x="52" y="28"/>
                  <a:pt x="52" y="28"/>
                  <a:pt x="51" y="28"/>
                </a:cubicBezTo>
                <a:cubicBezTo>
                  <a:pt x="50" y="28"/>
                  <a:pt x="49" y="28"/>
                  <a:pt x="49" y="27"/>
                </a:cubicBezTo>
                <a:close/>
                <a:moveTo>
                  <a:pt x="51" y="23"/>
                </a:moveTo>
                <a:cubicBezTo>
                  <a:pt x="51" y="24"/>
                  <a:pt x="51" y="25"/>
                  <a:pt x="51" y="25"/>
                </a:cubicBezTo>
                <a:cubicBezTo>
                  <a:pt x="51" y="26"/>
                  <a:pt x="52" y="26"/>
                  <a:pt x="53" y="26"/>
                </a:cubicBezTo>
                <a:cubicBezTo>
                  <a:pt x="53" y="26"/>
                  <a:pt x="53" y="26"/>
                  <a:pt x="53" y="26"/>
                </a:cubicBezTo>
                <a:cubicBezTo>
                  <a:pt x="54" y="26"/>
                  <a:pt x="54" y="25"/>
                  <a:pt x="54" y="25"/>
                </a:cubicBezTo>
                <a:cubicBezTo>
                  <a:pt x="54" y="20"/>
                  <a:pt x="54" y="20"/>
                  <a:pt x="54" y="20"/>
                </a:cubicBezTo>
                <a:cubicBezTo>
                  <a:pt x="54" y="20"/>
                  <a:pt x="54" y="20"/>
                  <a:pt x="54" y="20"/>
                </a:cubicBezTo>
                <a:cubicBezTo>
                  <a:pt x="53" y="20"/>
                  <a:pt x="53" y="20"/>
                  <a:pt x="53" y="20"/>
                </a:cubicBezTo>
                <a:cubicBezTo>
                  <a:pt x="52" y="20"/>
                  <a:pt x="52" y="20"/>
                  <a:pt x="51" y="21"/>
                </a:cubicBezTo>
                <a:cubicBezTo>
                  <a:pt x="51" y="21"/>
                  <a:pt x="51" y="22"/>
                  <a:pt x="51" y="23"/>
                </a:cubicBezTo>
                <a:close/>
                <a:moveTo>
                  <a:pt x="63" y="28"/>
                </a:moveTo>
                <a:cubicBezTo>
                  <a:pt x="64" y="28"/>
                  <a:pt x="64" y="28"/>
                  <a:pt x="65" y="28"/>
                </a:cubicBezTo>
                <a:cubicBezTo>
                  <a:pt x="65" y="28"/>
                  <a:pt x="65" y="27"/>
                  <a:pt x="66" y="27"/>
                </a:cubicBezTo>
                <a:cubicBezTo>
                  <a:pt x="66" y="28"/>
                  <a:pt x="66" y="28"/>
                  <a:pt x="66" y="28"/>
                </a:cubicBezTo>
                <a:cubicBezTo>
                  <a:pt x="69" y="28"/>
                  <a:pt x="69" y="28"/>
                  <a:pt x="69" y="28"/>
                </a:cubicBezTo>
                <a:cubicBezTo>
                  <a:pt x="69" y="18"/>
                  <a:pt x="69" y="18"/>
                  <a:pt x="69" y="18"/>
                </a:cubicBezTo>
                <a:cubicBezTo>
                  <a:pt x="66" y="18"/>
                  <a:pt x="66" y="18"/>
                  <a:pt x="66" y="18"/>
                </a:cubicBezTo>
                <a:cubicBezTo>
                  <a:pt x="66" y="25"/>
                  <a:pt x="66" y="25"/>
                  <a:pt x="66" y="25"/>
                </a:cubicBezTo>
                <a:cubicBezTo>
                  <a:pt x="66" y="25"/>
                  <a:pt x="65" y="25"/>
                  <a:pt x="65" y="25"/>
                </a:cubicBezTo>
                <a:cubicBezTo>
                  <a:pt x="65" y="26"/>
                  <a:pt x="65" y="26"/>
                  <a:pt x="64" y="26"/>
                </a:cubicBezTo>
                <a:cubicBezTo>
                  <a:pt x="64" y="26"/>
                  <a:pt x="64" y="26"/>
                  <a:pt x="64" y="25"/>
                </a:cubicBezTo>
                <a:cubicBezTo>
                  <a:pt x="63" y="25"/>
                  <a:pt x="63" y="25"/>
                  <a:pt x="63" y="25"/>
                </a:cubicBezTo>
                <a:cubicBezTo>
                  <a:pt x="63" y="25"/>
                  <a:pt x="63" y="24"/>
                  <a:pt x="63" y="24"/>
                </a:cubicBezTo>
                <a:cubicBezTo>
                  <a:pt x="63" y="24"/>
                  <a:pt x="63" y="23"/>
                  <a:pt x="63" y="23"/>
                </a:cubicBezTo>
                <a:cubicBezTo>
                  <a:pt x="63" y="18"/>
                  <a:pt x="63" y="18"/>
                  <a:pt x="63" y="18"/>
                </a:cubicBezTo>
                <a:cubicBezTo>
                  <a:pt x="60" y="18"/>
                  <a:pt x="60" y="18"/>
                  <a:pt x="60" y="18"/>
                </a:cubicBezTo>
                <a:cubicBezTo>
                  <a:pt x="60" y="24"/>
                  <a:pt x="60" y="24"/>
                  <a:pt x="60" y="24"/>
                </a:cubicBezTo>
                <a:cubicBezTo>
                  <a:pt x="60" y="26"/>
                  <a:pt x="60" y="27"/>
                  <a:pt x="61" y="27"/>
                </a:cubicBezTo>
                <a:cubicBezTo>
                  <a:pt x="61" y="28"/>
                  <a:pt x="62" y="28"/>
                  <a:pt x="63" y="28"/>
                </a:cubicBezTo>
                <a:close/>
                <a:moveTo>
                  <a:pt x="72" y="27"/>
                </a:moveTo>
                <a:cubicBezTo>
                  <a:pt x="71" y="26"/>
                  <a:pt x="71" y="25"/>
                  <a:pt x="71" y="23"/>
                </a:cubicBezTo>
                <a:cubicBezTo>
                  <a:pt x="71" y="21"/>
                  <a:pt x="71" y="20"/>
                  <a:pt x="72" y="19"/>
                </a:cubicBezTo>
                <a:cubicBezTo>
                  <a:pt x="73" y="18"/>
                  <a:pt x="75" y="18"/>
                  <a:pt x="76" y="18"/>
                </a:cubicBezTo>
                <a:cubicBezTo>
                  <a:pt x="78" y="18"/>
                  <a:pt x="79" y="18"/>
                  <a:pt x="80" y="19"/>
                </a:cubicBezTo>
                <a:cubicBezTo>
                  <a:pt x="80" y="20"/>
                  <a:pt x="81" y="21"/>
                  <a:pt x="81" y="22"/>
                </a:cubicBezTo>
                <a:cubicBezTo>
                  <a:pt x="81" y="24"/>
                  <a:pt x="81" y="24"/>
                  <a:pt x="81" y="24"/>
                </a:cubicBezTo>
                <a:cubicBezTo>
                  <a:pt x="74" y="24"/>
                  <a:pt x="74" y="24"/>
                  <a:pt x="74" y="24"/>
                </a:cubicBezTo>
                <a:cubicBezTo>
                  <a:pt x="74" y="24"/>
                  <a:pt x="74" y="24"/>
                  <a:pt x="74" y="25"/>
                </a:cubicBezTo>
                <a:cubicBezTo>
                  <a:pt x="74" y="25"/>
                  <a:pt x="75" y="25"/>
                  <a:pt x="75" y="25"/>
                </a:cubicBezTo>
                <a:cubicBezTo>
                  <a:pt x="75" y="26"/>
                  <a:pt x="76" y="26"/>
                  <a:pt x="76" y="26"/>
                </a:cubicBezTo>
                <a:cubicBezTo>
                  <a:pt x="76" y="26"/>
                  <a:pt x="77" y="26"/>
                  <a:pt x="77" y="26"/>
                </a:cubicBezTo>
                <a:cubicBezTo>
                  <a:pt x="77" y="26"/>
                  <a:pt x="78" y="26"/>
                  <a:pt x="78" y="26"/>
                </a:cubicBezTo>
                <a:cubicBezTo>
                  <a:pt x="78" y="26"/>
                  <a:pt x="79" y="26"/>
                  <a:pt x="79" y="26"/>
                </a:cubicBezTo>
                <a:cubicBezTo>
                  <a:pt x="79" y="25"/>
                  <a:pt x="80" y="25"/>
                  <a:pt x="80" y="25"/>
                </a:cubicBezTo>
                <a:cubicBezTo>
                  <a:pt x="80" y="25"/>
                  <a:pt x="80" y="25"/>
                  <a:pt x="80" y="25"/>
                </a:cubicBezTo>
                <a:cubicBezTo>
                  <a:pt x="81" y="25"/>
                  <a:pt x="81" y="25"/>
                  <a:pt x="81" y="25"/>
                </a:cubicBezTo>
                <a:cubicBezTo>
                  <a:pt x="81" y="27"/>
                  <a:pt x="81" y="27"/>
                  <a:pt x="81" y="27"/>
                </a:cubicBezTo>
                <a:cubicBezTo>
                  <a:pt x="80" y="27"/>
                  <a:pt x="80" y="28"/>
                  <a:pt x="80" y="28"/>
                </a:cubicBezTo>
                <a:cubicBezTo>
                  <a:pt x="80" y="28"/>
                  <a:pt x="79" y="28"/>
                  <a:pt x="79" y="28"/>
                </a:cubicBezTo>
                <a:cubicBezTo>
                  <a:pt x="79" y="28"/>
                  <a:pt x="78" y="28"/>
                  <a:pt x="78" y="28"/>
                </a:cubicBezTo>
                <a:cubicBezTo>
                  <a:pt x="78" y="28"/>
                  <a:pt x="77" y="28"/>
                  <a:pt x="77" y="28"/>
                </a:cubicBezTo>
                <a:cubicBezTo>
                  <a:pt x="75" y="28"/>
                  <a:pt x="73" y="28"/>
                  <a:pt x="72" y="27"/>
                </a:cubicBezTo>
                <a:close/>
                <a:moveTo>
                  <a:pt x="74" y="22"/>
                </a:moveTo>
                <a:cubicBezTo>
                  <a:pt x="78" y="22"/>
                  <a:pt x="78" y="22"/>
                  <a:pt x="78" y="22"/>
                </a:cubicBezTo>
                <a:cubicBezTo>
                  <a:pt x="78" y="21"/>
                  <a:pt x="78" y="20"/>
                  <a:pt x="77" y="20"/>
                </a:cubicBezTo>
                <a:cubicBezTo>
                  <a:pt x="77" y="20"/>
                  <a:pt x="77" y="20"/>
                  <a:pt x="76" y="20"/>
                </a:cubicBezTo>
                <a:cubicBezTo>
                  <a:pt x="75" y="20"/>
                  <a:pt x="75" y="20"/>
                  <a:pt x="75" y="20"/>
                </a:cubicBezTo>
                <a:cubicBezTo>
                  <a:pt x="74" y="21"/>
                  <a:pt x="74" y="21"/>
                  <a:pt x="74" y="22"/>
                </a:cubicBezTo>
                <a:close/>
                <a:moveTo>
                  <a:pt x="140" y="7"/>
                </a:moveTo>
                <a:cubicBezTo>
                  <a:pt x="140" y="95"/>
                  <a:pt x="140" y="95"/>
                  <a:pt x="140" y="95"/>
                </a:cubicBezTo>
                <a:cubicBezTo>
                  <a:pt x="140" y="99"/>
                  <a:pt x="137" y="102"/>
                  <a:pt x="133" y="102"/>
                </a:cubicBezTo>
                <a:cubicBezTo>
                  <a:pt x="7" y="102"/>
                  <a:pt x="7" y="102"/>
                  <a:pt x="7" y="102"/>
                </a:cubicBezTo>
                <a:cubicBezTo>
                  <a:pt x="3" y="102"/>
                  <a:pt x="0" y="99"/>
                  <a:pt x="0" y="95"/>
                </a:cubicBezTo>
                <a:cubicBezTo>
                  <a:pt x="0" y="7"/>
                  <a:pt x="0" y="7"/>
                  <a:pt x="0" y="7"/>
                </a:cubicBezTo>
                <a:cubicBezTo>
                  <a:pt x="0" y="3"/>
                  <a:pt x="3" y="0"/>
                  <a:pt x="7" y="0"/>
                </a:cubicBezTo>
                <a:cubicBezTo>
                  <a:pt x="133" y="0"/>
                  <a:pt x="133" y="0"/>
                  <a:pt x="133" y="0"/>
                </a:cubicBezTo>
                <a:cubicBezTo>
                  <a:pt x="137" y="0"/>
                  <a:pt x="140" y="3"/>
                  <a:pt x="140" y="7"/>
                </a:cubicBezTo>
                <a:close/>
                <a:moveTo>
                  <a:pt x="130" y="10"/>
                </a:moveTo>
                <a:cubicBezTo>
                  <a:pt x="10" y="10"/>
                  <a:pt x="10" y="10"/>
                  <a:pt x="10" y="10"/>
                </a:cubicBezTo>
                <a:cubicBezTo>
                  <a:pt x="10" y="93"/>
                  <a:pt x="10" y="93"/>
                  <a:pt x="10" y="93"/>
                </a:cubicBezTo>
                <a:cubicBezTo>
                  <a:pt x="130" y="93"/>
                  <a:pt x="130" y="93"/>
                  <a:pt x="130" y="93"/>
                </a:cubicBezTo>
                <a:lnTo>
                  <a:pt x="130" y="1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5" name="Freeform 196"/>
          <p:cNvSpPr>
            <a:spLocks noEditPoints="1"/>
          </p:cNvSpPr>
          <p:nvPr/>
        </p:nvSpPr>
        <p:spPr bwMode="auto">
          <a:xfrm>
            <a:off x="6715000" y="1664018"/>
            <a:ext cx="442912" cy="322263"/>
          </a:xfrm>
          <a:custGeom>
            <a:avLst/>
            <a:gdLst>
              <a:gd name="T0" fmla="*/ 97 w 140"/>
              <a:gd name="T1" fmla="*/ 54 h 102"/>
              <a:gd name="T2" fmla="*/ 106 w 140"/>
              <a:gd name="T3" fmla="*/ 54 h 102"/>
              <a:gd name="T4" fmla="*/ 140 w 140"/>
              <a:gd name="T5" fmla="*/ 95 h 102"/>
              <a:gd name="T6" fmla="*/ 7 w 140"/>
              <a:gd name="T7" fmla="*/ 102 h 102"/>
              <a:gd name="T8" fmla="*/ 0 w 140"/>
              <a:gd name="T9" fmla="*/ 7 h 102"/>
              <a:gd name="T10" fmla="*/ 133 w 140"/>
              <a:gd name="T11" fmla="*/ 0 h 102"/>
              <a:gd name="T12" fmla="*/ 130 w 140"/>
              <a:gd name="T13" fmla="*/ 70 h 102"/>
              <a:gd name="T14" fmla="*/ 10 w 140"/>
              <a:gd name="T15" fmla="*/ 92 h 102"/>
              <a:gd name="T16" fmla="*/ 130 w 140"/>
              <a:gd name="T17" fmla="*/ 70 h 102"/>
              <a:gd name="T18" fmla="*/ 48 w 140"/>
              <a:gd name="T19" fmla="*/ 37 h 102"/>
              <a:gd name="T20" fmla="*/ 33 w 140"/>
              <a:gd name="T21" fmla="*/ 37 h 102"/>
              <a:gd name="T22" fmla="*/ 32 w 140"/>
              <a:gd name="T23" fmla="*/ 65 h 102"/>
              <a:gd name="T24" fmla="*/ 54 w 140"/>
              <a:gd name="T25" fmla="*/ 37 h 102"/>
              <a:gd name="T26" fmla="*/ 56 w 140"/>
              <a:gd name="T27" fmla="*/ 65 h 102"/>
              <a:gd name="T28" fmla="*/ 56 w 140"/>
              <a:gd name="T29" fmla="*/ 37 h 102"/>
              <a:gd name="T30" fmla="*/ 79 w 140"/>
              <a:gd name="T31" fmla="*/ 57 h 102"/>
              <a:gd name="T32" fmla="*/ 73 w 140"/>
              <a:gd name="T33" fmla="*/ 61 h 102"/>
              <a:gd name="T34" fmla="*/ 68 w 140"/>
              <a:gd name="T35" fmla="*/ 56 h 102"/>
              <a:gd name="T36" fmla="*/ 63 w 140"/>
              <a:gd name="T37" fmla="*/ 61 h 102"/>
              <a:gd name="T38" fmla="*/ 73 w 140"/>
              <a:gd name="T39" fmla="*/ 66 h 102"/>
              <a:gd name="T40" fmla="*/ 85 w 140"/>
              <a:gd name="T41" fmla="*/ 57 h 102"/>
              <a:gd name="T42" fmla="*/ 76 w 140"/>
              <a:gd name="T43" fmla="*/ 48 h 102"/>
              <a:gd name="T44" fmla="*/ 71 w 140"/>
              <a:gd name="T45" fmla="*/ 44 h 102"/>
              <a:gd name="T46" fmla="*/ 76 w 140"/>
              <a:gd name="T47" fmla="*/ 41 h 102"/>
              <a:gd name="T48" fmla="*/ 81 w 140"/>
              <a:gd name="T49" fmla="*/ 45 h 102"/>
              <a:gd name="T50" fmla="*/ 84 w 140"/>
              <a:gd name="T51" fmla="*/ 39 h 102"/>
              <a:gd name="T52" fmla="*/ 68 w 140"/>
              <a:gd name="T53" fmla="*/ 39 h 102"/>
              <a:gd name="T54" fmla="*/ 67 w 140"/>
              <a:gd name="T55" fmla="*/ 48 h 102"/>
              <a:gd name="T56" fmla="*/ 74 w 140"/>
              <a:gd name="T57" fmla="*/ 53 h 102"/>
              <a:gd name="T58" fmla="*/ 79 w 140"/>
              <a:gd name="T59" fmla="*/ 57 h 102"/>
              <a:gd name="T60" fmla="*/ 92 w 140"/>
              <a:gd name="T61" fmla="*/ 65 h 102"/>
              <a:gd name="T62" fmla="*/ 106 w 140"/>
              <a:gd name="T63" fmla="*/ 59 h 102"/>
              <a:gd name="T64" fmla="*/ 113 w 140"/>
              <a:gd name="T65" fmla="*/ 65 h 102"/>
              <a:gd name="T66" fmla="*/ 102 w 140"/>
              <a:gd name="T67" fmla="*/ 37 h 102"/>
              <a:gd name="T68" fmla="*/ 130 w 140"/>
              <a:gd name="T69" fmla="*/ 10 h 102"/>
              <a:gd name="T70" fmla="*/ 10 w 140"/>
              <a:gd name="T71" fmla="*/ 32 h 102"/>
              <a:gd name="T72" fmla="*/ 130 w 140"/>
              <a:gd name="T73" fmla="*/ 1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0" h="102">
                <a:moveTo>
                  <a:pt x="106" y="54"/>
                </a:moveTo>
                <a:cubicBezTo>
                  <a:pt x="97" y="54"/>
                  <a:pt x="97" y="54"/>
                  <a:pt x="97" y="54"/>
                </a:cubicBezTo>
                <a:cubicBezTo>
                  <a:pt x="104" y="43"/>
                  <a:pt x="104" y="43"/>
                  <a:pt x="104" y="43"/>
                </a:cubicBezTo>
                <a:lnTo>
                  <a:pt x="106" y="54"/>
                </a:lnTo>
                <a:close/>
                <a:moveTo>
                  <a:pt x="140" y="7"/>
                </a:moveTo>
                <a:cubicBezTo>
                  <a:pt x="140" y="95"/>
                  <a:pt x="140" y="95"/>
                  <a:pt x="140" y="95"/>
                </a:cubicBezTo>
                <a:cubicBezTo>
                  <a:pt x="140" y="99"/>
                  <a:pt x="137" y="102"/>
                  <a:pt x="133" y="102"/>
                </a:cubicBezTo>
                <a:cubicBezTo>
                  <a:pt x="7" y="102"/>
                  <a:pt x="7" y="102"/>
                  <a:pt x="7" y="102"/>
                </a:cubicBezTo>
                <a:cubicBezTo>
                  <a:pt x="3" y="102"/>
                  <a:pt x="0" y="99"/>
                  <a:pt x="0" y="95"/>
                </a:cubicBezTo>
                <a:cubicBezTo>
                  <a:pt x="0" y="7"/>
                  <a:pt x="0" y="7"/>
                  <a:pt x="0" y="7"/>
                </a:cubicBezTo>
                <a:cubicBezTo>
                  <a:pt x="0" y="3"/>
                  <a:pt x="3" y="0"/>
                  <a:pt x="7" y="0"/>
                </a:cubicBezTo>
                <a:cubicBezTo>
                  <a:pt x="133" y="0"/>
                  <a:pt x="133" y="0"/>
                  <a:pt x="133" y="0"/>
                </a:cubicBezTo>
                <a:cubicBezTo>
                  <a:pt x="137" y="0"/>
                  <a:pt x="140" y="3"/>
                  <a:pt x="140" y="7"/>
                </a:cubicBezTo>
                <a:close/>
                <a:moveTo>
                  <a:pt x="130" y="70"/>
                </a:moveTo>
                <a:cubicBezTo>
                  <a:pt x="10" y="70"/>
                  <a:pt x="10" y="70"/>
                  <a:pt x="10" y="70"/>
                </a:cubicBezTo>
                <a:cubicBezTo>
                  <a:pt x="10" y="92"/>
                  <a:pt x="10" y="92"/>
                  <a:pt x="10" y="92"/>
                </a:cubicBezTo>
                <a:cubicBezTo>
                  <a:pt x="130" y="92"/>
                  <a:pt x="130" y="92"/>
                  <a:pt x="130" y="92"/>
                </a:cubicBezTo>
                <a:lnTo>
                  <a:pt x="130" y="70"/>
                </a:lnTo>
                <a:close/>
                <a:moveTo>
                  <a:pt x="54" y="37"/>
                </a:moveTo>
                <a:cubicBezTo>
                  <a:pt x="48" y="37"/>
                  <a:pt x="48" y="37"/>
                  <a:pt x="48" y="37"/>
                </a:cubicBezTo>
                <a:cubicBezTo>
                  <a:pt x="36" y="58"/>
                  <a:pt x="36" y="58"/>
                  <a:pt x="36" y="58"/>
                </a:cubicBezTo>
                <a:cubicBezTo>
                  <a:pt x="33" y="37"/>
                  <a:pt x="33" y="37"/>
                  <a:pt x="33" y="37"/>
                </a:cubicBezTo>
                <a:cubicBezTo>
                  <a:pt x="27" y="37"/>
                  <a:pt x="27" y="37"/>
                  <a:pt x="27" y="37"/>
                </a:cubicBezTo>
                <a:cubicBezTo>
                  <a:pt x="32" y="65"/>
                  <a:pt x="32" y="65"/>
                  <a:pt x="32" y="65"/>
                </a:cubicBezTo>
                <a:cubicBezTo>
                  <a:pt x="38" y="65"/>
                  <a:pt x="38" y="65"/>
                  <a:pt x="38" y="65"/>
                </a:cubicBezTo>
                <a:lnTo>
                  <a:pt x="54" y="37"/>
                </a:lnTo>
                <a:close/>
                <a:moveTo>
                  <a:pt x="50" y="65"/>
                </a:moveTo>
                <a:cubicBezTo>
                  <a:pt x="56" y="65"/>
                  <a:pt x="56" y="65"/>
                  <a:pt x="56" y="65"/>
                </a:cubicBezTo>
                <a:cubicBezTo>
                  <a:pt x="62" y="37"/>
                  <a:pt x="62" y="37"/>
                  <a:pt x="62" y="37"/>
                </a:cubicBezTo>
                <a:cubicBezTo>
                  <a:pt x="56" y="37"/>
                  <a:pt x="56" y="37"/>
                  <a:pt x="56" y="37"/>
                </a:cubicBezTo>
                <a:lnTo>
                  <a:pt x="50" y="65"/>
                </a:lnTo>
                <a:close/>
                <a:moveTo>
                  <a:pt x="79" y="57"/>
                </a:moveTo>
                <a:cubicBezTo>
                  <a:pt x="79" y="58"/>
                  <a:pt x="78" y="59"/>
                  <a:pt x="78" y="60"/>
                </a:cubicBezTo>
                <a:cubicBezTo>
                  <a:pt x="77" y="60"/>
                  <a:pt x="75" y="61"/>
                  <a:pt x="73" y="61"/>
                </a:cubicBezTo>
                <a:cubicBezTo>
                  <a:pt x="71" y="61"/>
                  <a:pt x="70" y="60"/>
                  <a:pt x="69" y="59"/>
                </a:cubicBezTo>
                <a:cubicBezTo>
                  <a:pt x="68" y="59"/>
                  <a:pt x="68" y="57"/>
                  <a:pt x="68" y="56"/>
                </a:cubicBezTo>
                <a:cubicBezTo>
                  <a:pt x="62" y="56"/>
                  <a:pt x="62" y="56"/>
                  <a:pt x="62" y="56"/>
                </a:cubicBezTo>
                <a:cubicBezTo>
                  <a:pt x="62" y="58"/>
                  <a:pt x="63" y="60"/>
                  <a:pt x="63" y="61"/>
                </a:cubicBezTo>
                <a:cubicBezTo>
                  <a:pt x="64" y="62"/>
                  <a:pt x="65" y="64"/>
                  <a:pt x="67" y="64"/>
                </a:cubicBezTo>
                <a:cubicBezTo>
                  <a:pt x="69" y="65"/>
                  <a:pt x="71" y="66"/>
                  <a:pt x="73" y="66"/>
                </a:cubicBezTo>
                <a:cubicBezTo>
                  <a:pt x="77" y="66"/>
                  <a:pt x="80" y="65"/>
                  <a:pt x="82" y="63"/>
                </a:cubicBezTo>
                <a:cubicBezTo>
                  <a:pt x="84" y="61"/>
                  <a:pt x="85" y="59"/>
                  <a:pt x="85" y="57"/>
                </a:cubicBezTo>
                <a:cubicBezTo>
                  <a:pt x="85" y="55"/>
                  <a:pt x="84" y="53"/>
                  <a:pt x="83" y="52"/>
                </a:cubicBezTo>
                <a:cubicBezTo>
                  <a:pt x="82" y="51"/>
                  <a:pt x="80" y="50"/>
                  <a:pt x="76" y="48"/>
                </a:cubicBezTo>
                <a:cubicBezTo>
                  <a:pt x="74" y="47"/>
                  <a:pt x="73" y="47"/>
                  <a:pt x="72" y="46"/>
                </a:cubicBezTo>
                <a:cubicBezTo>
                  <a:pt x="72" y="45"/>
                  <a:pt x="71" y="45"/>
                  <a:pt x="71" y="44"/>
                </a:cubicBezTo>
                <a:cubicBezTo>
                  <a:pt x="71" y="43"/>
                  <a:pt x="72" y="42"/>
                  <a:pt x="72" y="42"/>
                </a:cubicBezTo>
                <a:cubicBezTo>
                  <a:pt x="73" y="41"/>
                  <a:pt x="74" y="41"/>
                  <a:pt x="76" y="41"/>
                </a:cubicBezTo>
                <a:cubicBezTo>
                  <a:pt x="77" y="41"/>
                  <a:pt x="79" y="41"/>
                  <a:pt x="80" y="42"/>
                </a:cubicBezTo>
                <a:cubicBezTo>
                  <a:pt x="80" y="43"/>
                  <a:pt x="81" y="44"/>
                  <a:pt x="81" y="45"/>
                </a:cubicBezTo>
                <a:cubicBezTo>
                  <a:pt x="87" y="45"/>
                  <a:pt x="87" y="45"/>
                  <a:pt x="87" y="45"/>
                </a:cubicBezTo>
                <a:cubicBezTo>
                  <a:pt x="86" y="42"/>
                  <a:pt x="85" y="40"/>
                  <a:pt x="84" y="39"/>
                </a:cubicBezTo>
                <a:cubicBezTo>
                  <a:pt x="82" y="37"/>
                  <a:pt x="79" y="36"/>
                  <a:pt x="76" y="36"/>
                </a:cubicBezTo>
                <a:cubicBezTo>
                  <a:pt x="73" y="36"/>
                  <a:pt x="70" y="37"/>
                  <a:pt x="68" y="39"/>
                </a:cubicBezTo>
                <a:cubicBezTo>
                  <a:pt x="67" y="40"/>
                  <a:pt x="66" y="42"/>
                  <a:pt x="66" y="45"/>
                </a:cubicBezTo>
                <a:cubicBezTo>
                  <a:pt x="66" y="46"/>
                  <a:pt x="66" y="47"/>
                  <a:pt x="67" y="48"/>
                </a:cubicBezTo>
                <a:cubicBezTo>
                  <a:pt x="67" y="49"/>
                  <a:pt x="68" y="50"/>
                  <a:pt x="69" y="51"/>
                </a:cubicBezTo>
                <a:cubicBezTo>
                  <a:pt x="70" y="51"/>
                  <a:pt x="72" y="52"/>
                  <a:pt x="74" y="53"/>
                </a:cubicBezTo>
                <a:cubicBezTo>
                  <a:pt x="76" y="54"/>
                  <a:pt x="77" y="55"/>
                  <a:pt x="78" y="55"/>
                </a:cubicBezTo>
                <a:cubicBezTo>
                  <a:pt x="79" y="56"/>
                  <a:pt x="79" y="56"/>
                  <a:pt x="79" y="57"/>
                </a:cubicBezTo>
                <a:close/>
                <a:moveTo>
                  <a:pt x="86" y="65"/>
                </a:moveTo>
                <a:cubicBezTo>
                  <a:pt x="92" y="65"/>
                  <a:pt x="92" y="65"/>
                  <a:pt x="92" y="65"/>
                </a:cubicBezTo>
                <a:cubicBezTo>
                  <a:pt x="95" y="59"/>
                  <a:pt x="95" y="59"/>
                  <a:pt x="95" y="59"/>
                </a:cubicBezTo>
                <a:cubicBezTo>
                  <a:pt x="106" y="59"/>
                  <a:pt x="106" y="59"/>
                  <a:pt x="106" y="59"/>
                </a:cubicBezTo>
                <a:cubicBezTo>
                  <a:pt x="107" y="65"/>
                  <a:pt x="107" y="65"/>
                  <a:pt x="107" y="65"/>
                </a:cubicBezTo>
                <a:cubicBezTo>
                  <a:pt x="113" y="65"/>
                  <a:pt x="113" y="65"/>
                  <a:pt x="113" y="65"/>
                </a:cubicBezTo>
                <a:cubicBezTo>
                  <a:pt x="108" y="37"/>
                  <a:pt x="108" y="37"/>
                  <a:pt x="108" y="37"/>
                </a:cubicBezTo>
                <a:cubicBezTo>
                  <a:pt x="102" y="37"/>
                  <a:pt x="102" y="37"/>
                  <a:pt x="102" y="37"/>
                </a:cubicBezTo>
                <a:lnTo>
                  <a:pt x="86" y="65"/>
                </a:lnTo>
                <a:close/>
                <a:moveTo>
                  <a:pt x="130" y="10"/>
                </a:moveTo>
                <a:cubicBezTo>
                  <a:pt x="10" y="10"/>
                  <a:pt x="10" y="10"/>
                  <a:pt x="10" y="10"/>
                </a:cubicBezTo>
                <a:cubicBezTo>
                  <a:pt x="10" y="32"/>
                  <a:pt x="10" y="32"/>
                  <a:pt x="10" y="32"/>
                </a:cubicBezTo>
                <a:cubicBezTo>
                  <a:pt x="130" y="32"/>
                  <a:pt x="130" y="32"/>
                  <a:pt x="130" y="32"/>
                </a:cubicBezTo>
                <a:lnTo>
                  <a:pt x="130" y="1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6" name="Freeform 197"/>
          <p:cNvSpPr>
            <a:spLocks noEditPoints="1"/>
          </p:cNvSpPr>
          <p:nvPr/>
        </p:nvSpPr>
        <p:spPr bwMode="auto">
          <a:xfrm>
            <a:off x="8523163" y="3497580"/>
            <a:ext cx="442912" cy="322263"/>
          </a:xfrm>
          <a:custGeom>
            <a:avLst/>
            <a:gdLst>
              <a:gd name="T0" fmla="*/ 47 w 140"/>
              <a:gd name="T1" fmla="*/ 51 h 102"/>
              <a:gd name="T2" fmla="*/ 43 w 140"/>
              <a:gd name="T3" fmla="*/ 55 h 102"/>
              <a:gd name="T4" fmla="*/ 45 w 140"/>
              <a:gd name="T5" fmla="*/ 51 h 102"/>
              <a:gd name="T6" fmla="*/ 81 w 140"/>
              <a:gd name="T7" fmla="*/ 41 h 102"/>
              <a:gd name="T8" fmla="*/ 82 w 140"/>
              <a:gd name="T9" fmla="*/ 47 h 102"/>
              <a:gd name="T10" fmla="*/ 84 w 140"/>
              <a:gd name="T11" fmla="*/ 41 h 102"/>
              <a:gd name="T12" fmla="*/ 27 w 140"/>
              <a:gd name="T13" fmla="*/ 41 h 102"/>
              <a:gd name="T14" fmla="*/ 28 w 140"/>
              <a:gd name="T15" fmla="*/ 47 h 102"/>
              <a:gd name="T16" fmla="*/ 30 w 140"/>
              <a:gd name="T17" fmla="*/ 41 h 102"/>
              <a:gd name="T18" fmla="*/ 126 w 140"/>
              <a:gd name="T19" fmla="*/ 87 h 102"/>
              <a:gd name="T20" fmla="*/ 17 w 140"/>
              <a:gd name="T21" fmla="*/ 89 h 102"/>
              <a:gd name="T22" fmla="*/ 15 w 140"/>
              <a:gd name="T23" fmla="*/ 16 h 102"/>
              <a:gd name="T24" fmla="*/ 124 w 140"/>
              <a:gd name="T25" fmla="*/ 14 h 102"/>
              <a:gd name="T26" fmla="*/ 38 w 140"/>
              <a:gd name="T27" fmla="*/ 44 h 102"/>
              <a:gd name="T28" fmla="*/ 22 w 140"/>
              <a:gd name="T29" fmla="*/ 37 h 102"/>
              <a:gd name="T30" fmla="*/ 23 w 140"/>
              <a:gd name="T31" fmla="*/ 58 h 102"/>
              <a:gd name="T32" fmla="*/ 29 w 140"/>
              <a:gd name="T33" fmla="*/ 51 h 102"/>
              <a:gd name="T34" fmla="*/ 46 w 140"/>
              <a:gd name="T35" fmla="*/ 41 h 102"/>
              <a:gd name="T36" fmla="*/ 39 w 140"/>
              <a:gd name="T37" fmla="*/ 46 h 102"/>
              <a:gd name="T38" fmla="*/ 47 w 140"/>
              <a:gd name="T39" fmla="*/ 47 h 102"/>
              <a:gd name="T40" fmla="*/ 45 w 140"/>
              <a:gd name="T41" fmla="*/ 56 h 102"/>
              <a:gd name="T42" fmla="*/ 51 w 140"/>
              <a:gd name="T43" fmla="*/ 58 h 102"/>
              <a:gd name="T44" fmla="*/ 46 w 140"/>
              <a:gd name="T45" fmla="*/ 41 h 102"/>
              <a:gd name="T46" fmla="*/ 73 w 140"/>
              <a:gd name="T47" fmla="*/ 42 h 102"/>
              <a:gd name="T48" fmla="*/ 62 w 140"/>
              <a:gd name="T49" fmla="*/ 51 h 102"/>
              <a:gd name="T50" fmla="*/ 56 w 140"/>
              <a:gd name="T51" fmla="*/ 42 h 102"/>
              <a:gd name="T52" fmla="*/ 54 w 140"/>
              <a:gd name="T53" fmla="*/ 65 h 102"/>
              <a:gd name="T54" fmla="*/ 92 w 140"/>
              <a:gd name="T55" fmla="*/ 44 h 102"/>
              <a:gd name="T56" fmla="*/ 76 w 140"/>
              <a:gd name="T57" fmla="*/ 37 h 102"/>
              <a:gd name="T58" fmla="*/ 77 w 140"/>
              <a:gd name="T59" fmla="*/ 58 h 102"/>
              <a:gd name="T60" fmla="*/ 83 w 140"/>
              <a:gd name="T61" fmla="*/ 51 h 102"/>
              <a:gd name="T62" fmla="*/ 100 w 140"/>
              <a:gd name="T63" fmla="*/ 41 h 102"/>
              <a:gd name="T64" fmla="*/ 93 w 140"/>
              <a:gd name="T65" fmla="*/ 46 h 102"/>
              <a:gd name="T66" fmla="*/ 102 w 140"/>
              <a:gd name="T67" fmla="*/ 47 h 102"/>
              <a:gd name="T68" fmla="*/ 100 w 140"/>
              <a:gd name="T69" fmla="*/ 56 h 102"/>
              <a:gd name="T70" fmla="*/ 105 w 140"/>
              <a:gd name="T71" fmla="*/ 58 h 102"/>
              <a:gd name="T72" fmla="*/ 100 w 140"/>
              <a:gd name="T73" fmla="*/ 41 h 102"/>
              <a:gd name="T74" fmla="*/ 112 w 140"/>
              <a:gd name="T75" fmla="*/ 37 h 102"/>
              <a:gd name="T76" fmla="*/ 113 w 140"/>
              <a:gd name="T77" fmla="*/ 58 h 102"/>
              <a:gd name="T78" fmla="*/ 121 w 140"/>
              <a:gd name="T79" fmla="*/ 37 h 102"/>
              <a:gd name="T80" fmla="*/ 118 w 140"/>
              <a:gd name="T81" fmla="*/ 37 h 102"/>
              <a:gd name="T82" fmla="*/ 119 w 140"/>
              <a:gd name="T83" fmla="*/ 40 h 102"/>
              <a:gd name="T84" fmla="*/ 120 w 140"/>
              <a:gd name="T85" fmla="*/ 37 h 102"/>
              <a:gd name="T86" fmla="*/ 124 w 140"/>
              <a:gd name="T87" fmla="*/ 37 h 102"/>
              <a:gd name="T88" fmla="*/ 122 w 140"/>
              <a:gd name="T89" fmla="*/ 39 h 102"/>
              <a:gd name="T90" fmla="*/ 122 w 140"/>
              <a:gd name="T91" fmla="*/ 39 h 102"/>
              <a:gd name="T92" fmla="*/ 121 w 140"/>
              <a:gd name="T93" fmla="*/ 37 h 102"/>
              <a:gd name="T94" fmla="*/ 121 w 140"/>
              <a:gd name="T95" fmla="*/ 40 h 102"/>
              <a:gd name="T96" fmla="*/ 122 w 140"/>
              <a:gd name="T97" fmla="*/ 40 h 102"/>
              <a:gd name="T98" fmla="*/ 123 w 140"/>
              <a:gd name="T99" fmla="*/ 37 h 102"/>
              <a:gd name="T100" fmla="*/ 124 w 140"/>
              <a:gd name="T101" fmla="*/ 40 h 102"/>
              <a:gd name="T102" fmla="*/ 140 w 140"/>
              <a:gd name="T103" fmla="*/ 7 h 102"/>
              <a:gd name="T104" fmla="*/ 133 w 140"/>
              <a:gd name="T105" fmla="*/ 102 h 102"/>
              <a:gd name="T106" fmla="*/ 0 w 140"/>
              <a:gd name="T107" fmla="*/ 95 h 102"/>
              <a:gd name="T108" fmla="*/ 7 w 140"/>
              <a:gd name="T109" fmla="*/ 0 h 102"/>
              <a:gd name="T110" fmla="*/ 140 w 140"/>
              <a:gd name="T111" fmla="*/ 7 h 102"/>
              <a:gd name="T112" fmla="*/ 127 w 140"/>
              <a:gd name="T113" fmla="*/ 8 h 102"/>
              <a:gd name="T114" fmla="*/ 8 w 140"/>
              <a:gd name="T115" fmla="*/ 14 h 102"/>
              <a:gd name="T116" fmla="*/ 14 w 140"/>
              <a:gd name="T117" fmla="*/ 95 h 102"/>
              <a:gd name="T118" fmla="*/ 133 w 140"/>
              <a:gd name="T119" fmla="*/ 89 h 102"/>
              <a:gd name="T120" fmla="*/ 96 w 140"/>
              <a:gd name="T121" fmla="*/ 52 h 102"/>
              <a:gd name="T122" fmla="*/ 101 w 140"/>
              <a:gd name="T123" fmla="*/ 53 h 102"/>
              <a:gd name="T124" fmla="*/ 100 w 140"/>
              <a:gd name="T125" fmla="*/ 5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 h="102">
                <a:moveTo>
                  <a:pt x="45" y="51"/>
                </a:moveTo>
                <a:cubicBezTo>
                  <a:pt x="46" y="51"/>
                  <a:pt x="46" y="51"/>
                  <a:pt x="47" y="51"/>
                </a:cubicBezTo>
                <a:cubicBezTo>
                  <a:pt x="47" y="52"/>
                  <a:pt x="46" y="52"/>
                  <a:pt x="46" y="53"/>
                </a:cubicBezTo>
                <a:cubicBezTo>
                  <a:pt x="46" y="54"/>
                  <a:pt x="45" y="55"/>
                  <a:pt x="43" y="55"/>
                </a:cubicBezTo>
                <a:cubicBezTo>
                  <a:pt x="42" y="55"/>
                  <a:pt x="41" y="54"/>
                  <a:pt x="42" y="52"/>
                </a:cubicBezTo>
                <a:cubicBezTo>
                  <a:pt x="43" y="51"/>
                  <a:pt x="44" y="51"/>
                  <a:pt x="45" y="51"/>
                </a:cubicBezTo>
                <a:close/>
                <a:moveTo>
                  <a:pt x="84" y="41"/>
                </a:moveTo>
                <a:cubicBezTo>
                  <a:pt x="81" y="41"/>
                  <a:pt x="81" y="41"/>
                  <a:pt x="81" y="41"/>
                </a:cubicBezTo>
                <a:cubicBezTo>
                  <a:pt x="80" y="47"/>
                  <a:pt x="80" y="47"/>
                  <a:pt x="80" y="47"/>
                </a:cubicBezTo>
                <a:cubicBezTo>
                  <a:pt x="82" y="47"/>
                  <a:pt x="82" y="47"/>
                  <a:pt x="82" y="47"/>
                </a:cubicBezTo>
                <a:cubicBezTo>
                  <a:pt x="84" y="47"/>
                  <a:pt x="86" y="46"/>
                  <a:pt x="86" y="44"/>
                </a:cubicBezTo>
                <a:cubicBezTo>
                  <a:pt x="86" y="43"/>
                  <a:pt x="85" y="41"/>
                  <a:pt x="84" y="41"/>
                </a:cubicBezTo>
                <a:close/>
                <a:moveTo>
                  <a:pt x="30" y="41"/>
                </a:moveTo>
                <a:cubicBezTo>
                  <a:pt x="27" y="41"/>
                  <a:pt x="27" y="41"/>
                  <a:pt x="27" y="41"/>
                </a:cubicBezTo>
                <a:cubicBezTo>
                  <a:pt x="25" y="47"/>
                  <a:pt x="25" y="47"/>
                  <a:pt x="25" y="47"/>
                </a:cubicBezTo>
                <a:cubicBezTo>
                  <a:pt x="28" y="47"/>
                  <a:pt x="28" y="47"/>
                  <a:pt x="28" y="47"/>
                </a:cubicBezTo>
                <a:cubicBezTo>
                  <a:pt x="30" y="47"/>
                  <a:pt x="31" y="46"/>
                  <a:pt x="32" y="44"/>
                </a:cubicBezTo>
                <a:cubicBezTo>
                  <a:pt x="32" y="43"/>
                  <a:pt x="31" y="41"/>
                  <a:pt x="30" y="41"/>
                </a:cubicBezTo>
                <a:close/>
                <a:moveTo>
                  <a:pt x="126" y="16"/>
                </a:moveTo>
                <a:cubicBezTo>
                  <a:pt x="126" y="87"/>
                  <a:pt x="126" y="87"/>
                  <a:pt x="126" y="87"/>
                </a:cubicBezTo>
                <a:cubicBezTo>
                  <a:pt x="126" y="88"/>
                  <a:pt x="125" y="89"/>
                  <a:pt x="124" y="89"/>
                </a:cubicBezTo>
                <a:cubicBezTo>
                  <a:pt x="17" y="89"/>
                  <a:pt x="17" y="89"/>
                  <a:pt x="17" y="89"/>
                </a:cubicBezTo>
                <a:cubicBezTo>
                  <a:pt x="16" y="89"/>
                  <a:pt x="15" y="88"/>
                  <a:pt x="15" y="87"/>
                </a:cubicBezTo>
                <a:cubicBezTo>
                  <a:pt x="15" y="16"/>
                  <a:pt x="15" y="16"/>
                  <a:pt x="15" y="16"/>
                </a:cubicBezTo>
                <a:cubicBezTo>
                  <a:pt x="15" y="15"/>
                  <a:pt x="16" y="14"/>
                  <a:pt x="17" y="14"/>
                </a:cubicBezTo>
                <a:cubicBezTo>
                  <a:pt x="124" y="14"/>
                  <a:pt x="124" y="14"/>
                  <a:pt x="124" y="14"/>
                </a:cubicBezTo>
                <a:cubicBezTo>
                  <a:pt x="125" y="14"/>
                  <a:pt x="126" y="15"/>
                  <a:pt x="126" y="16"/>
                </a:cubicBezTo>
                <a:close/>
                <a:moveTo>
                  <a:pt x="38" y="44"/>
                </a:moveTo>
                <a:cubicBezTo>
                  <a:pt x="39" y="39"/>
                  <a:pt x="35" y="37"/>
                  <a:pt x="32" y="37"/>
                </a:cubicBezTo>
                <a:cubicBezTo>
                  <a:pt x="22" y="37"/>
                  <a:pt x="22" y="37"/>
                  <a:pt x="22" y="37"/>
                </a:cubicBezTo>
                <a:cubicBezTo>
                  <a:pt x="17" y="58"/>
                  <a:pt x="17" y="58"/>
                  <a:pt x="17" y="58"/>
                </a:cubicBezTo>
                <a:cubicBezTo>
                  <a:pt x="23" y="58"/>
                  <a:pt x="23" y="58"/>
                  <a:pt x="23" y="58"/>
                </a:cubicBezTo>
                <a:cubicBezTo>
                  <a:pt x="25" y="51"/>
                  <a:pt x="25" y="51"/>
                  <a:pt x="25" y="51"/>
                </a:cubicBezTo>
                <a:cubicBezTo>
                  <a:pt x="29" y="51"/>
                  <a:pt x="29" y="51"/>
                  <a:pt x="29" y="51"/>
                </a:cubicBezTo>
                <a:cubicBezTo>
                  <a:pt x="33" y="51"/>
                  <a:pt x="37" y="49"/>
                  <a:pt x="38" y="44"/>
                </a:cubicBezTo>
                <a:close/>
                <a:moveTo>
                  <a:pt x="46" y="41"/>
                </a:moveTo>
                <a:cubicBezTo>
                  <a:pt x="43" y="41"/>
                  <a:pt x="41" y="42"/>
                  <a:pt x="40" y="42"/>
                </a:cubicBezTo>
                <a:cubicBezTo>
                  <a:pt x="39" y="46"/>
                  <a:pt x="39" y="46"/>
                  <a:pt x="39" y="46"/>
                </a:cubicBezTo>
                <a:cubicBezTo>
                  <a:pt x="40" y="46"/>
                  <a:pt x="42" y="45"/>
                  <a:pt x="45" y="45"/>
                </a:cubicBezTo>
                <a:cubicBezTo>
                  <a:pt x="47" y="45"/>
                  <a:pt x="48" y="46"/>
                  <a:pt x="47" y="47"/>
                </a:cubicBezTo>
                <a:cubicBezTo>
                  <a:pt x="41" y="47"/>
                  <a:pt x="37" y="49"/>
                  <a:pt x="36" y="53"/>
                </a:cubicBezTo>
                <a:cubicBezTo>
                  <a:pt x="35" y="60"/>
                  <a:pt x="43" y="59"/>
                  <a:pt x="45" y="56"/>
                </a:cubicBezTo>
                <a:cubicBezTo>
                  <a:pt x="45" y="58"/>
                  <a:pt x="45" y="58"/>
                  <a:pt x="45" y="58"/>
                </a:cubicBezTo>
                <a:cubicBezTo>
                  <a:pt x="51" y="58"/>
                  <a:pt x="51" y="58"/>
                  <a:pt x="51" y="58"/>
                </a:cubicBezTo>
                <a:cubicBezTo>
                  <a:pt x="53" y="47"/>
                  <a:pt x="53" y="47"/>
                  <a:pt x="53" y="47"/>
                </a:cubicBezTo>
                <a:cubicBezTo>
                  <a:pt x="54" y="42"/>
                  <a:pt x="50" y="41"/>
                  <a:pt x="46" y="41"/>
                </a:cubicBezTo>
                <a:close/>
                <a:moveTo>
                  <a:pt x="60" y="65"/>
                </a:moveTo>
                <a:cubicBezTo>
                  <a:pt x="73" y="42"/>
                  <a:pt x="73" y="42"/>
                  <a:pt x="73" y="42"/>
                </a:cubicBezTo>
                <a:cubicBezTo>
                  <a:pt x="67" y="42"/>
                  <a:pt x="67" y="42"/>
                  <a:pt x="67" y="42"/>
                </a:cubicBezTo>
                <a:cubicBezTo>
                  <a:pt x="62" y="51"/>
                  <a:pt x="62" y="51"/>
                  <a:pt x="62" y="51"/>
                </a:cubicBezTo>
                <a:cubicBezTo>
                  <a:pt x="61" y="42"/>
                  <a:pt x="61" y="42"/>
                  <a:pt x="61" y="42"/>
                </a:cubicBezTo>
                <a:cubicBezTo>
                  <a:pt x="56" y="42"/>
                  <a:pt x="56" y="42"/>
                  <a:pt x="56" y="42"/>
                </a:cubicBezTo>
                <a:cubicBezTo>
                  <a:pt x="58" y="58"/>
                  <a:pt x="58" y="58"/>
                  <a:pt x="58" y="58"/>
                </a:cubicBezTo>
                <a:cubicBezTo>
                  <a:pt x="54" y="65"/>
                  <a:pt x="54" y="65"/>
                  <a:pt x="54" y="65"/>
                </a:cubicBezTo>
                <a:lnTo>
                  <a:pt x="60" y="65"/>
                </a:lnTo>
                <a:close/>
                <a:moveTo>
                  <a:pt x="92" y="44"/>
                </a:moveTo>
                <a:cubicBezTo>
                  <a:pt x="93" y="39"/>
                  <a:pt x="89" y="37"/>
                  <a:pt x="86" y="37"/>
                </a:cubicBezTo>
                <a:cubicBezTo>
                  <a:pt x="76" y="37"/>
                  <a:pt x="76" y="37"/>
                  <a:pt x="76" y="37"/>
                </a:cubicBezTo>
                <a:cubicBezTo>
                  <a:pt x="71" y="58"/>
                  <a:pt x="71" y="58"/>
                  <a:pt x="71" y="58"/>
                </a:cubicBezTo>
                <a:cubicBezTo>
                  <a:pt x="77" y="58"/>
                  <a:pt x="77" y="58"/>
                  <a:pt x="77" y="58"/>
                </a:cubicBezTo>
                <a:cubicBezTo>
                  <a:pt x="79" y="51"/>
                  <a:pt x="79" y="51"/>
                  <a:pt x="79" y="51"/>
                </a:cubicBezTo>
                <a:cubicBezTo>
                  <a:pt x="83" y="51"/>
                  <a:pt x="83" y="51"/>
                  <a:pt x="83" y="51"/>
                </a:cubicBezTo>
                <a:cubicBezTo>
                  <a:pt x="87" y="51"/>
                  <a:pt x="91" y="49"/>
                  <a:pt x="92" y="44"/>
                </a:cubicBezTo>
                <a:close/>
                <a:moveTo>
                  <a:pt x="100" y="41"/>
                </a:moveTo>
                <a:cubicBezTo>
                  <a:pt x="98" y="41"/>
                  <a:pt x="96" y="42"/>
                  <a:pt x="94" y="42"/>
                </a:cubicBezTo>
                <a:cubicBezTo>
                  <a:pt x="93" y="46"/>
                  <a:pt x="93" y="46"/>
                  <a:pt x="93" y="46"/>
                </a:cubicBezTo>
                <a:cubicBezTo>
                  <a:pt x="94" y="46"/>
                  <a:pt x="97" y="45"/>
                  <a:pt x="99" y="45"/>
                </a:cubicBezTo>
                <a:cubicBezTo>
                  <a:pt x="101" y="45"/>
                  <a:pt x="102" y="46"/>
                  <a:pt x="102" y="47"/>
                </a:cubicBezTo>
                <a:cubicBezTo>
                  <a:pt x="96" y="47"/>
                  <a:pt x="91" y="49"/>
                  <a:pt x="90" y="53"/>
                </a:cubicBezTo>
                <a:cubicBezTo>
                  <a:pt x="89" y="60"/>
                  <a:pt x="97" y="59"/>
                  <a:pt x="100" y="56"/>
                </a:cubicBezTo>
                <a:cubicBezTo>
                  <a:pt x="100" y="58"/>
                  <a:pt x="100" y="58"/>
                  <a:pt x="100" y="58"/>
                </a:cubicBezTo>
                <a:cubicBezTo>
                  <a:pt x="105" y="58"/>
                  <a:pt x="105" y="58"/>
                  <a:pt x="105" y="58"/>
                </a:cubicBezTo>
                <a:cubicBezTo>
                  <a:pt x="108" y="47"/>
                  <a:pt x="108" y="47"/>
                  <a:pt x="108" y="47"/>
                </a:cubicBezTo>
                <a:cubicBezTo>
                  <a:pt x="109" y="42"/>
                  <a:pt x="104" y="41"/>
                  <a:pt x="100" y="41"/>
                </a:cubicBezTo>
                <a:close/>
                <a:moveTo>
                  <a:pt x="118" y="37"/>
                </a:moveTo>
                <a:cubicBezTo>
                  <a:pt x="112" y="37"/>
                  <a:pt x="112" y="37"/>
                  <a:pt x="112" y="37"/>
                </a:cubicBezTo>
                <a:cubicBezTo>
                  <a:pt x="108" y="58"/>
                  <a:pt x="108" y="58"/>
                  <a:pt x="108" y="58"/>
                </a:cubicBezTo>
                <a:cubicBezTo>
                  <a:pt x="113" y="58"/>
                  <a:pt x="113" y="58"/>
                  <a:pt x="113" y="58"/>
                </a:cubicBezTo>
                <a:lnTo>
                  <a:pt x="118" y="37"/>
                </a:lnTo>
                <a:close/>
                <a:moveTo>
                  <a:pt x="121" y="37"/>
                </a:moveTo>
                <a:cubicBezTo>
                  <a:pt x="118" y="37"/>
                  <a:pt x="118" y="37"/>
                  <a:pt x="118" y="37"/>
                </a:cubicBezTo>
                <a:cubicBezTo>
                  <a:pt x="118" y="37"/>
                  <a:pt x="118" y="37"/>
                  <a:pt x="118" y="37"/>
                </a:cubicBezTo>
                <a:cubicBezTo>
                  <a:pt x="119" y="37"/>
                  <a:pt x="119" y="37"/>
                  <a:pt x="119" y="37"/>
                </a:cubicBezTo>
                <a:cubicBezTo>
                  <a:pt x="119" y="40"/>
                  <a:pt x="119" y="40"/>
                  <a:pt x="119" y="40"/>
                </a:cubicBezTo>
                <a:cubicBezTo>
                  <a:pt x="120" y="40"/>
                  <a:pt x="120" y="40"/>
                  <a:pt x="120" y="40"/>
                </a:cubicBezTo>
                <a:cubicBezTo>
                  <a:pt x="120" y="37"/>
                  <a:pt x="120" y="37"/>
                  <a:pt x="120" y="37"/>
                </a:cubicBezTo>
                <a:cubicBezTo>
                  <a:pt x="121" y="37"/>
                  <a:pt x="121" y="37"/>
                  <a:pt x="121" y="37"/>
                </a:cubicBezTo>
                <a:close/>
                <a:moveTo>
                  <a:pt x="124" y="37"/>
                </a:moveTo>
                <a:cubicBezTo>
                  <a:pt x="123" y="37"/>
                  <a:pt x="123" y="37"/>
                  <a:pt x="123" y="37"/>
                </a:cubicBezTo>
                <a:cubicBezTo>
                  <a:pt x="122" y="39"/>
                  <a:pt x="122" y="39"/>
                  <a:pt x="122" y="39"/>
                </a:cubicBezTo>
                <a:cubicBezTo>
                  <a:pt x="122" y="39"/>
                  <a:pt x="122" y="39"/>
                  <a:pt x="122" y="39"/>
                </a:cubicBezTo>
                <a:cubicBezTo>
                  <a:pt x="122" y="39"/>
                  <a:pt x="122" y="39"/>
                  <a:pt x="122" y="39"/>
                </a:cubicBezTo>
                <a:cubicBezTo>
                  <a:pt x="122" y="37"/>
                  <a:pt x="122" y="37"/>
                  <a:pt x="122" y="37"/>
                </a:cubicBezTo>
                <a:cubicBezTo>
                  <a:pt x="121" y="37"/>
                  <a:pt x="121" y="37"/>
                  <a:pt x="121" y="37"/>
                </a:cubicBezTo>
                <a:cubicBezTo>
                  <a:pt x="121" y="40"/>
                  <a:pt x="121" y="40"/>
                  <a:pt x="121" y="40"/>
                </a:cubicBezTo>
                <a:cubicBezTo>
                  <a:pt x="121" y="40"/>
                  <a:pt x="121" y="40"/>
                  <a:pt x="121" y="40"/>
                </a:cubicBezTo>
                <a:cubicBezTo>
                  <a:pt x="121" y="37"/>
                  <a:pt x="121" y="37"/>
                  <a:pt x="121" y="37"/>
                </a:cubicBezTo>
                <a:cubicBezTo>
                  <a:pt x="122" y="40"/>
                  <a:pt x="122" y="40"/>
                  <a:pt x="122" y="40"/>
                </a:cubicBezTo>
                <a:cubicBezTo>
                  <a:pt x="122" y="40"/>
                  <a:pt x="122" y="40"/>
                  <a:pt x="122" y="40"/>
                </a:cubicBezTo>
                <a:cubicBezTo>
                  <a:pt x="123" y="37"/>
                  <a:pt x="123" y="37"/>
                  <a:pt x="123" y="37"/>
                </a:cubicBezTo>
                <a:cubicBezTo>
                  <a:pt x="123" y="40"/>
                  <a:pt x="123" y="40"/>
                  <a:pt x="123" y="40"/>
                </a:cubicBezTo>
                <a:cubicBezTo>
                  <a:pt x="124" y="40"/>
                  <a:pt x="124" y="40"/>
                  <a:pt x="124" y="40"/>
                </a:cubicBezTo>
                <a:lnTo>
                  <a:pt x="124" y="37"/>
                </a:lnTo>
                <a:close/>
                <a:moveTo>
                  <a:pt x="140" y="7"/>
                </a:moveTo>
                <a:cubicBezTo>
                  <a:pt x="140" y="95"/>
                  <a:pt x="140" y="95"/>
                  <a:pt x="140" y="95"/>
                </a:cubicBezTo>
                <a:cubicBezTo>
                  <a:pt x="140" y="99"/>
                  <a:pt x="137" y="102"/>
                  <a:pt x="133" y="102"/>
                </a:cubicBezTo>
                <a:cubicBezTo>
                  <a:pt x="7" y="102"/>
                  <a:pt x="7" y="102"/>
                  <a:pt x="7" y="102"/>
                </a:cubicBezTo>
                <a:cubicBezTo>
                  <a:pt x="4" y="102"/>
                  <a:pt x="0" y="99"/>
                  <a:pt x="0" y="95"/>
                </a:cubicBezTo>
                <a:cubicBezTo>
                  <a:pt x="0" y="7"/>
                  <a:pt x="0" y="7"/>
                  <a:pt x="0" y="7"/>
                </a:cubicBezTo>
                <a:cubicBezTo>
                  <a:pt x="0" y="3"/>
                  <a:pt x="4" y="0"/>
                  <a:pt x="7" y="0"/>
                </a:cubicBezTo>
                <a:cubicBezTo>
                  <a:pt x="133" y="0"/>
                  <a:pt x="133" y="0"/>
                  <a:pt x="133" y="0"/>
                </a:cubicBezTo>
                <a:cubicBezTo>
                  <a:pt x="137" y="0"/>
                  <a:pt x="140" y="3"/>
                  <a:pt x="140" y="7"/>
                </a:cubicBezTo>
                <a:close/>
                <a:moveTo>
                  <a:pt x="133" y="14"/>
                </a:moveTo>
                <a:cubicBezTo>
                  <a:pt x="133" y="11"/>
                  <a:pt x="130" y="8"/>
                  <a:pt x="127" y="8"/>
                </a:cubicBezTo>
                <a:cubicBezTo>
                  <a:pt x="14" y="8"/>
                  <a:pt x="14" y="8"/>
                  <a:pt x="14" y="8"/>
                </a:cubicBezTo>
                <a:cubicBezTo>
                  <a:pt x="11" y="8"/>
                  <a:pt x="8" y="11"/>
                  <a:pt x="8" y="14"/>
                </a:cubicBezTo>
                <a:cubicBezTo>
                  <a:pt x="8" y="89"/>
                  <a:pt x="8" y="89"/>
                  <a:pt x="8" y="89"/>
                </a:cubicBezTo>
                <a:cubicBezTo>
                  <a:pt x="8" y="92"/>
                  <a:pt x="11" y="95"/>
                  <a:pt x="14" y="95"/>
                </a:cubicBezTo>
                <a:cubicBezTo>
                  <a:pt x="127" y="95"/>
                  <a:pt x="127" y="95"/>
                  <a:pt x="127" y="95"/>
                </a:cubicBezTo>
                <a:cubicBezTo>
                  <a:pt x="130" y="95"/>
                  <a:pt x="133" y="92"/>
                  <a:pt x="133" y="89"/>
                </a:cubicBezTo>
                <a:lnTo>
                  <a:pt x="133" y="14"/>
                </a:lnTo>
                <a:close/>
                <a:moveTo>
                  <a:pt x="96" y="52"/>
                </a:moveTo>
                <a:cubicBezTo>
                  <a:pt x="95" y="54"/>
                  <a:pt x="97" y="55"/>
                  <a:pt x="98" y="55"/>
                </a:cubicBezTo>
                <a:cubicBezTo>
                  <a:pt x="99" y="55"/>
                  <a:pt x="100" y="54"/>
                  <a:pt x="101" y="53"/>
                </a:cubicBezTo>
                <a:cubicBezTo>
                  <a:pt x="101" y="52"/>
                  <a:pt x="101" y="52"/>
                  <a:pt x="101" y="51"/>
                </a:cubicBezTo>
                <a:cubicBezTo>
                  <a:pt x="101" y="51"/>
                  <a:pt x="100" y="51"/>
                  <a:pt x="100" y="51"/>
                </a:cubicBezTo>
                <a:cubicBezTo>
                  <a:pt x="99" y="51"/>
                  <a:pt x="97" y="51"/>
                  <a:pt x="96" y="5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7" name="Freeform 198"/>
          <p:cNvSpPr>
            <a:spLocks noEditPoints="1"/>
          </p:cNvSpPr>
          <p:nvPr/>
        </p:nvSpPr>
        <p:spPr bwMode="auto">
          <a:xfrm>
            <a:off x="9431213" y="3497580"/>
            <a:ext cx="441325" cy="322263"/>
          </a:xfrm>
          <a:custGeom>
            <a:avLst/>
            <a:gdLst>
              <a:gd name="T0" fmla="*/ 93 w 140"/>
              <a:gd name="T1" fmla="*/ 88 h 102"/>
              <a:gd name="T2" fmla="*/ 70 w 140"/>
              <a:gd name="T3" fmla="*/ 23 h 102"/>
              <a:gd name="T4" fmla="*/ 46 w 140"/>
              <a:gd name="T5" fmla="*/ 88 h 102"/>
              <a:gd name="T6" fmla="*/ 58 w 140"/>
              <a:gd name="T7" fmla="*/ 40 h 102"/>
              <a:gd name="T8" fmla="*/ 78 w 140"/>
              <a:gd name="T9" fmla="*/ 40 h 102"/>
              <a:gd name="T10" fmla="*/ 93 w 140"/>
              <a:gd name="T11" fmla="*/ 17 h 102"/>
              <a:gd name="T12" fmla="*/ 72 w 140"/>
              <a:gd name="T13" fmla="*/ 77 h 102"/>
              <a:gd name="T14" fmla="*/ 70 w 140"/>
              <a:gd name="T15" fmla="*/ 76 h 102"/>
              <a:gd name="T16" fmla="*/ 67 w 140"/>
              <a:gd name="T17" fmla="*/ 77 h 102"/>
              <a:gd name="T18" fmla="*/ 46 w 140"/>
              <a:gd name="T19" fmla="*/ 17 h 102"/>
              <a:gd name="T20" fmla="*/ 107 w 140"/>
              <a:gd name="T21" fmla="*/ 46 h 102"/>
              <a:gd name="T22" fmla="*/ 110 w 140"/>
              <a:gd name="T23" fmla="*/ 50 h 102"/>
              <a:gd name="T24" fmla="*/ 102 w 140"/>
              <a:gd name="T25" fmla="*/ 59 h 102"/>
              <a:gd name="T26" fmla="*/ 60 w 140"/>
              <a:gd name="T27" fmla="*/ 43 h 102"/>
              <a:gd name="T28" fmla="*/ 60 w 140"/>
              <a:gd name="T29" fmla="*/ 49 h 102"/>
              <a:gd name="T30" fmla="*/ 60 w 140"/>
              <a:gd name="T31" fmla="*/ 56 h 102"/>
              <a:gd name="T32" fmla="*/ 54 w 140"/>
              <a:gd name="T33" fmla="*/ 55 h 102"/>
              <a:gd name="T34" fmla="*/ 71 w 140"/>
              <a:gd name="T35" fmla="*/ 56 h 102"/>
              <a:gd name="T36" fmla="*/ 71 w 140"/>
              <a:gd name="T37" fmla="*/ 53 h 102"/>
              <a:gd name="T38" fmla="*/ 66 w 140"/>
              <a:gd name="T39" fmla="*/ 59 h 102"/>
              <a:gd name="T40" fmla="*/ 64 w 140"/>
              <a:gd name="T41" fmla="*/ 51 h 102"/>
              <a:gd name="T42" fmla="*/ 47 w 140"/>
              <a:gd name="T43" fmla="*/ 53 h 102"/>
              <a:gd name="T44" fmla="*/ 54 w 140"/>
              <a:gd name="T45" fmla="*/ 47 h 102"/>
              <a:gd name="T46" fmla="*/ 50 w 140"/>
              <a:gd name="T47" fmla="*/ 51 h 102"/>
              <a:gd name="T48" fmla="*/ 48 w 140"/>
              <a:gd name="T49" fmla="*/ 59 h 102"/>
              <a:gd name="T50" fmla="*/ 49 w 140"/>
              <a:gd name="T51" fmla="*/ 56 h 102"/>
              <a:gd name="T52" fmla="*/ 22 w 140"/>
              <a:gd name="T53" fmla="*/ 59 h 102"/>
              <a:gd name="T54" fmla="*/ 15 w 140"/>
              <a:gd name="T55" fmla="*/ 59 h 102"/>
              <a:gd name="T56" fmla="*/ 24 w 140"/>
              <a:gd name="T57" fmla="*/ 53 h 102"/>
              <a:gd name="T58" fmla="*/ 31 w 140"/>
              <a:gd name="T59" fmla="*/ 59 h 102"/>
              <a:gd name="T60" fmla="*/ 25 w 140"/>
              <a:gd name="T61" fmla="*/ 59 h 102"/>
              <a:gd name="T62" fmla="*/ 39 w 140"/>
              <a:gd name="T63" fmla="*/ 58 h 102"/>
              <a:gd name="T64" fmla="*/ 44 w 140"/>
              <a:gd name="T65" fmla="*/ 52 h 102"/>
              <a:gd name="T66" fmla="*/ 34 w 140"/>
              <a:gd name="T67" fmla="*/ 49 h 102"/>
              <a:gd name="T68" fmla="*/ 33 w 140"/>
              <a:gd name="T69" fmla="*/ 55 h 102"/>
              <a:gd name="T70" fmla="*/ 37 w 140"/>
              <a:gd name="T71" fmla="*/ 54 h 102"/>
              <a:gd name="T72" fmla="*/ 80 w 140"/>
              <a:gd name="T73" fmla="*/ 49 h 102"/>
              <a:gd name="T74" fmla="*/ 90 w 140"/>
              <a:gd name="T75" fmla="*/ 47 h 102"/>
              <a:gd name="T76" fmla="*/ 89 w 140"/>
              <a:gd name="T77" fmla="*/ 55 h 102"/>
              <a:gd name="T78" fmla="*/ 80 w 140"/>
              <a:gd name="T79" fmla="*/ 49 h 102"/>
              <a:gd name="T80" fmla="*/ 117 w 140"/>
              <a:gd name="T81" fmla="*/ 59 h 102"/>
              <a:gd name="T82" fmla="*/ 120 w 140"/>
              <a:gd name="T83" fmla="*/ 43 h 102"/>
              <a:gd name="T84" fmla="*/ 110 w 140"/>
              <a:gd name="T85" fmla="*/ 52 h 102"/>
              <a:gd name="T86" fmla="*/ 118 w 140"/>
              <a:gd name="T87" fmla="*/ 50 h 102"/>
              <a:gd name="T88" fmla="*/ 114 w 140"/>
              <a:gd name="T89" fmla="*/ 52 h 102"/>
              <a:gd name="T90" fmla="*/ 91 w 140"/>
              <a:gd name="T91" fmla="*/ 55 h 102"/>
              <a:gd name="T92" fmla="*/ 97 w 140"/>
              <a:gd name="T93" fmla="*/ 59 h 102"/>
              <a:gd name="T94" fmla="*/ 97 w 140"/>
              <a:gd name="T95" fmla="*/ 46 h 102"/>
              <a:gd name="T96" fmla="*/ 96 w 140"/>
              <a:gd name="T97" fmla="*/ 49 h 102"/>
              <a:gd name="T98" fmla="*/ 95 w 140"/>
              <a:gd name="T99" fmla="*/ 54 h 102"/>
              <a:gd name="T100" fmla="*/ 71 w 140"/>
              <a:gd name="T101" fmla="*/ 59 h 102"/>
              <a:gd name="T102" fmla="*/ 77 w 140"/>
              <a:gd name="T103" fmla="*/ 48 h 102"/>
              <a:gd name="T104" fmla="*/ 76 w 140"/>
              <a:gd name="T105" fmla="*/ 53 h 102"/>
              <a:gd name="T106" fmla="*/ 132 w 140"/>
              <a:gd name="T107" fmla="*/ 0 h 102"/>
              <a:gd name="T108" fmla="*/ 0 w 140"/>
              <a:gd name="T109" fmla="*/ 95 h 102"/>
              <a:gd name="T110" fmla="*/ 140 w 140"/>
              <a:gd name="T111" fmla="*/ 95 h 102"/>
              <a:gd name="T112" fmla="*/ 130 w 140"/>
              <a:gd name="T113" fmla="*/ 93 h 102"/>
              <a:gd name="T114" fmla="*/ 130 w 140"/>
              <a:gd name="T115" fmla="*/ 1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02">
                <a:moveTo>
                  <a:pt x="46" y="88"/>
                </a:moveTo>
                <a:cubicBezTo>
                  <a:pt x="55" y="88"/>
                  <a:pt x="63" y="84"/>
                  <a:pt x="70" y="79"/>
                </a:cubicBezTo>
                <a:cubicBezTo>
                  <a:pt x="76" y="84"/>
                  <a:pt x="84" y="88"/>
                  <a:pt x="93" y="88"/>
                </a:cubicBezTo>
                <a:cubicBezTo>
                  <a:pt x="113" y="88"/>
                  <a:pt x="130" y="71"/>
                  <a:pt x="130" y="51"/>
                </a:cubicBezTo>
                <a:cubicBezTo>
                  <a:pt x="130" y="31"/>
                  <a:pt x="113" y="14"/>
                  <a:pt x="93" y="14"/>
                </a:cubicBezTo>
                <a:cubicBezTo>
                  <a:pt x="84" y="14"/>
                  <a:pt x="76" y="18"/>
                  <a:pt x="70" y="23"/>
                </a:cubicBezTo>
                <a:cubicBezTo>
                  <a:pt x="63" y="18"/>
                  <a:pt x="55" y="14"/>
                  <a:pt x="46" y="14"/>
                </a:cubicBezTo>
                <a:cubicBezTo>
                  <a:pt x="26" y="14"/>
                  <a:pt x="10" y="31"/>
                  <a:pt x="10" y="51"/>
                </a:cubicBezTo>
                <a:cubicBezTo>
                  <a:pt x="10" y="71"/>
                  <a:pt x="26" y="88"/>
                  <a:pt x="46" y="88"/>
                </a:cubicBezTo>
                <a:close/>
                <a:moveTo>
                  <a:pt x="46" y="17"/>
                </a:moveTo>
                <a:cubicBezTo>
                  <a:pt x="54" y="17"/>
                  <a:pt x="62" y="20"/>
                  <a:pt x="67" y="25"/>
                </a:cubicBezTo>
                <a:cubicBezTo>
                  <a:pt x="63" y="29"/>
                  <a:pt x="60" y="34"/>
                  <a:pt x="58" y="40"/>
                </a:cubicBezTo>
                <a:cubicBezTo>
                  <a:pt x="61" y="40"/>
                  <a:pt x="61" y="40"/>
                  <a:pt x="61" y="40"/>
                </a:cubicBezTo>
                <a:cubicBezTo>
                  <a:pt x="62" y="35"/>
                  <a:pt x="66" y="30"/>
                  <a:pt x="70" y="26"/>
                </a:cubicBezTo>
                <a:cubicBezTo>
                  <a:pt x="74" y="30"/>
                  <a:pt x="77" y="35"/>
                  <a:pt x="78" y="40"/>
                </a:cubicBezTo>
                <a:cubicBezTo>
                  <a:pt x="81" y="40"/>
                  <a:pt x="81" y="40"/>
                  <a:pt x="81" y="40"/>
                </a:cubicBezTo>
                <a:cubicBezTo>
                  <a:pt x="79" y="34"/>
                  <a:pt x="76" y="29"/>
                  <a:pt x="72" y="25"/>
                </a:cubicBezTo>
                <a:cubicBezTo>
                  <a:pt x="77" y="20"/>
                  <a:pt x="85" y="17"/>
                  <a:pt x="93" y="17"/>
                </a:cubicBezTo>
                <a:cubicBezTo>
                  <a:pt x="112" y="17"/>
                  <a:pt x="127" y="32"/>
                  <a:pt x="127" y="51"/>
                </a:cubicBezTo>
                <a:cubicBezTo>
                  <a:pt x="127" y="70"/>
                  <a:pt x="112" y="85"/>
                  <a:pt x="93" y="85"/>
                </a:cubicBezTo>
                <a:cubicBezTo>
                  <a:pt x="85" y="85"/>
                  <a:pt x="77" y="82"/>
                  <a:pt x="72" y="77"/>
                </a:cubicBezTo>
                <a:cubicBezTo>
                  <a:pt x="76" y="73"/>
                  <a:pt x="79" y="68"/>
                  <a:pt x="81" y="62"/>
                </a:cubicBezTo>
                <a:cubicBezTo>
                  <a:pt x="78" y="62"/>
                  <a:pt x="78" y="62"/>
                  <a:pt x="78" y="62"/>
                </a:cubicBezTo>
                <a:cubicBezTo>
                  <a:pt x="77" y="67"/>
                  <a:pt x="74" y="72"/>
                  <a:pt x="70" y="76"/>
                </a:cubicBezTo>
                <a:cubicBezTo>
                  <a:pt x="66" y="72"/>
                  <a:pt x="62" y="67"/>
                  <a:pt x="61" y="62"/>
                </a:cubicBezTo>
                <a:cubicBezTo>
                  <a:pt x="58" y="62"/>
                  <a:pt x="58" y="62"/>
                  <a:pt x="58" y="62"/>
                </a:cubicBezTo>
                <a:cubicBezTo>
                  <a:pt x="60" y="68"/>
                  <a:pt x="63" y="73"/>
                  <a:pt x="67" y="77"/>
                </a:cubicBezTo>
                <a:cubicBezTo>
                  <a:pt x="62" y="82"/>
                  <a:pt x="54" y="85"/>
                  <a:pt x="46" y="85"/>
                </a:cubicBezTo>
                <a:cubicBezTo>
                  <a:pt x="27" y="85"/>
                  <a:pt x="12" y="70"/>
                  <a:pt x="12" y="51"/>
                </a:cubicBezTo>
                <a:cubicBezTo>
                  <a:pt x="12" y="32"/>
                  <a:pt x="27" y="17"/>
                  <a:pt x="46" y="17"/>
                </a:cubicBezTo>
                <a:close/>
                <a:moveTo>
                  <a:pt x="102" y="59"/>
                </a:moveTo>
                <a:cubicBezTo>
                  <a:pt x="104" y="46"/>
                  <a:pt x="104" y="46"/>
                  <a:pt x="104" y="46"/>
                </a:cubicBezTo>
                <a:cubicBezTo>
                  <a:pt x="107" y="46"/>
                  <a:pt x="107" y="46"/>
                  <a:pt x="107" y="46"/>
                </a:cubicBezTo>
                <a:cubicBezTo>
                  <a:pt x="108" y="48"/>
                  <a:pt x="108" y="48"/>
                  <a:pt x="108" y="48"/>
                </a:cubicBezTo>
                <a:cubicBezTo>
                  <a:pt x="108" y="47"/>
                  <a:pt x="109" y="46"/>
                  <a:pt x="111" y="46"/>
                </a:cubicBezTo>
                <a:cubicBezTo>
                  <a:pt x="110" y="50"/>
                  <a:pt x="110" y="50"/>
                  <a:pt x="110" y="50"/>
                </a:cubicBezTo>
                <a:cubicBezTo>
                  <a:pt x="109" y="50"/>
                  <a:pt x="107" y="49"/>
                  <a:pt x="106" y="53"/>
                </a:cubicBezTo>
                <a:cubicBezTo>
                  <a:pt x="105" y="59"/>
                  <a:pt x="105" y="59"/>
                  <a:pt x="105" y="59"/>
                </a:cubicBezTo>
                <a:lnTo>
                  <a:pt x="102" y="59"/>
                </a:lnTo>
                <a:close/>
                <a:moveTo>
                  <a:pt x="54" y="55"/>
                </a:moveTo>
                <a:cubicBezTo>
                  <a:pt x="57" y="43"/>
                  <a:pt x="57" y="43"/>
                  <a:pt x="57" y="43"/>
                </a:cubicBezTo>
                <a:cubicBezTo>
                  <a:pt x="60" y="43"/>
                  <a:pt x="60" y="43"/>
                  <a:pt x="60" y="43"/>
                </a:cubicBezTo>
                <a:cubicBezTo>
                  <a:pt x="59" y="47"/>
                  <a:pt x="59" y="47"/>
                  <a:pt x="59" y="47"/>
                </a:cubicBezTo>
                <a:cubicBezTo>
                  <a:pt x="61" y="47"/>
                  <a:pt x="61" y="47"/>
                  <a:pt x="61" y="47"/>
                </a:cubicBezTo>
                <a:cubicBezTo>
                  <a:pt x="60" y="49"/>
                  <a:pt x="60" y="49"/>
                  <a:pt x="60" y="49"/>
                </a:cubicBezTo>
                <a:cubicBezTo>
                  <a:pt x="59" y="49"/>
                  <a:pt x="59" y="49"/>
                  <a:pt x="59" y="49"/>
                </a:cubicBezTo>
                <a:cubicBezTo>
                  <a:pt x="58" y="54"/>
                  <a:pt x="58" y="54"/>
                  <a:pt x="58" y="54"/>
                </a:cubicBezTo>
                <a:cubicBezTo>
                  <a:pt x="58" y="55"/>
                  <a:pt x="58" y="56"/>
                  <a:pt x="60" y="56"/>
                </a:cubicBezTo>
                <a:cubicBezTo>
                  <a:pt x="59" y="58"/>
                  <a:pt x="59" y="58"/>
                  <a:pt x="59" y="58"/>
                </a:cubicBezTo>
                <a:cubicBezTo>
                  <a:pt x="59" y="59"/>
                  <a:pt x="58" y="59"/>
                  <a:pt x="57" y="59"/>
                </a:cubicBezTo>
                <a:cubicBezTo>
                  <a:pt x="56" y="59"/>
                  <a:pt x="54" y="59"/>
                  <a:pt x="54" y="55"/>
                </a:cubicBezTo>
                <a:close/>
                <a:moveTo>
                  <a:pt x="66" y="59"/>
                </a:moveTo>
                <a:cubicBezTo>
                  <a:pt x="67" y="59"/>
                  <a:pt x="70" y="59"/>
                  <a:pt x="70" y="58"/>
                </a:cubicBezTo>
                <a:cubicBezTo>
                  <a:pt x="71" y="56"/>
                  <a:pt x="71" y="56"/>
                  <a:pt x="71" y="56"/>
                </a:cubicBezTo>
                <a:cubicBezTo>
                  <a:pt x="70" y="56"/>
                  <a:pt x="68" y="56"/>
                  <a:pt x="67" y="56"/>
                </a:cubicBezTo>
                <a:cubicBezTo>
                  <a:pt x="66" y="56"/>
                  <a:pt x="63" y="56"/>
                  <a:pt x="64" y="53"/>
                </a:cubicBezTo>
                <a:cubicBezTo>
                  <a:pt x="71" y="53"/>
                  <a:pt x="71" y="53"/>
                  <a:pt x="71" y="53"/>
                </a:cubicBezTo>
                <a:cubicBezTo>
                  <a:pt x="72" y="51"/>
                  <a:pt x="73" y="46"/>
                  <a:pt x="67" y="46"/>
                </a:cubicBezTo>
                <a:cubicBezTo>
                  <a:pt x="61" y="46"/>
                  <a:pt x="60" y="52"/>
                  <a:pt x="60" y="53"/>
                </a:cubicBezTo>
                <a:cubicBezTo>
                  <a:pt x="60" y="53"/>
                  <a:pt x="60" y="59"/>
                  <a:pt x="66" y="59"/>
                </a:cubicBezTo>
                <a:close/>
                <a:moveTo>
                  <a:pt x="67" y="49"/>
                </a:moveTo>
                <a:cubicBezTo>
                  <a:pt x="68" y="49"/>
                  <a:pt x="69" y="50"/>
                  <a:pt x="68" y="51"/>
                </a:cubicBezTo>
                <a:cubicBezTo>
                  <a:pt x="64" y="51"/>
                  <a:pt x="64" y="51"/>
                  <a:pt x="64" y="51"/>
                </a:cubicBezTo>
                <a:cubicBezTo>
                  <a:pt x="65" y="50"/>
                  <a:pt x="65" y="49"/>
                  <a:pt x="67" y="49"/>
                </a:cubicBezTo>
                <a:close/>
                <a:moveTo>
                  <a:pt x="49" y="54"/>
                </a:moveTo>
                <a:cubicBezTo>
                  <a:pt x="49" y="54"/>
                  <a:pt x="48" y="53"/>
                  <a:pt x="47" y="53"/>
                </a:cubicBezTo>
                <a:cubicBezTo>
                  <a:pt x="46" y="53"/>
                  <a:pt x="45" y="52"/>
                  <a:pt x="46" y="49"/>
                </a:cubicBezTo>
                <a:cubicBezTo>
                  <a:pt x="46" y="46"/>
                  <a:pt x="50" y="46"/>
                  <a:pt x="51" y="46"/>
                </a:cubicBezTo>
                <a:cubicBezTo>
                  <a:pt x="51" y="46"/>
                  <a:pt x="52" y="46"/>
                  <a:pt x="54" y="47"/>
                </a:cubicBezTo>
                <a:cubicBezTo>
                  <a:pt x="53" y="49"/>
                  <a:pt x="53" y="49"/>
                  <a:pt x="53" y="49"/>
                </a:cubicBezTo>
                <a:cubicBezTo>
                  <a:pt x="52" y="49"/>
                  <a:pt x="51" y="49"/>
                  <a:pt x="50" y="49"/>
                </a:cubicBezTo>
                <a:cubicBezTo>
                  <a:pt x="49" y="50"/>
                  <a:pt x="49" y="51"/>
                  <a:pt x="50" y="51"/>
                </a:cubicBezTo>
                <a:cubicBezTo>
                  <a:pt x="51" y="51"/>
                  <a:pt x="52" y="52"/>
                  <a:pt x="52" y="52"/>
                </a:cubicBezTo>
                <a:cubicBezTo>
                  <a:pt x="53" y="53"/>
                  <a:pt x="54" y="54"/>
                  <a:pt x="54" y="55"/>
                </a:cubicBezTo>
                <a:cubicBezTo>
                  <a:pt x="53" y="59"/>
                  <a:pt x="49" y="59"/>
                  <a:pt x="48" y="59"/>
                </a:cubicBezTo>
                <a:cubicBezTo>
                  <a:pt x="47" y="59"/>
                  <a:pt x="46" y="59"/>
                  <a:pt x="44" y="59"/>
                </a:cubicBezTo>
                <a:cubicBezTo>
                  <a:pt x="45" y="56"/>
                  <a:pt x="45" y="56"/>
                  <a:pt x="45" y="56"/>
                </a:cubicBezTo>
                <a:cubicBezTo>
                  <a:pt x="46" y="57"/>
                  <a:pt x="48" y="56"/>
                  <a:pt x="49" y="56"/>
                </a:cubicBezTo>
                <a:cubicBezTo>
                  <a:pt x="50" y="56"/>
                  <a:pt x="50" y="55"/>
                  <a:pt x="49" y="54"/>
                </a:cubicBezTo>
                <a:close/>
                <a:moveTo>
                  <a:pt x="25" y="59"/>
                </a:moveTo>
                <a:cubicBezTo>
                  <a:pt x="22" y="59"/>
                  <a:pt x="22" y="59"/>
                  <a:pt x="22" y="59"/>
                </a:cubicBezTo>
                <a:cubicBezTo>
                  <a:pt x="21" y="48"/>
                  <a:pt x="21" y="48"/>
                  <a:pt x="21" y="48"/>
                </a:cubicBezTo>
                <a:cubicBezTo>
                  <a:pt x="19" y="59"/>
                  <a:pt x="19" y="59"/>
                  <a:pt x="19" y="59"/>
                </a:cubicBezTo>
                <a:cubicBezTo>
                  <a:pt x="15" y="59"/>
                  <a:pt x="15" y="59"/>
                  <a:pt x="15" y="59"/>
                </a:cubicBezTo>
                <a:cubicBezTo>
                  <a:pt x="18" y="44"/>
                  <a:pt x="18" y="44"/>
                  <a:pt x="18" y="44"/>
                </a:cubicBezTo>
                <a:cubicBezTo>
                  <a:pt x="24" y="44"/>
                  <a:pt x="24" y="44"/>
                  <a:pt x="24" y="44"/>
                </a:cubicBezTo>
                <a:cubicBezTo>
                  <a:pt x="24" y="53"/>
                  <a:pt x="24" y="53"/>
                  <a:pt x="24" y="53"/>
                </a:cubicBezTo>
                <a:cubicBezTo>
                  <a:pt x="28" y="44"/>
                  <a:pt x="28" y="44"/>
                  <a:pt x="28" y="44"/>
                </a:cubicBezTo>
                <a:cubicBezTo>
                  <a:pt x="34" y="44"/>
                  <a:pt x="34" y="44"/>
                  <a:pt x="34" y="44"/>
                </a:cubicBezTo>
                <a:cubicBezTo>
                  <a:pt x="31" y="59"/>
                  <a:pt x="31" y="59"/>
                  <a:pt x="31" y="59"/>
                </a:cubicBezTo>
                <a:cubicBezTo>
                  <a:pt x="28" y="59"/>
                  <a:pt x="28" y="59"/>
                  <a:pt x="28" y="59"/>
                </a:cubicBezTo>
                <a:cubicBezTo>
                  <a:pt x="30" y="48"/>
                  <a:pt x="30" y="48"/>
                  <a:pt x="30" y="48"/>
                </a:cubicBezTo>
                <a:lnTo>
                  <a:pt x="25" y="59"/>
                </a:lnTo>
                <a:close/>
                <a:moveTo>
                  <a:pt x="33" y="55"/>
                </a:moveTo>
                <a:cubicBezTo>
                  <a:pt x="32" y="58"/>
                  <a:pt x="35" y="59"/>
                  <a:pt x="36" y="59"/>
                </a:cubicBezTo>
                <a:cubicBezTo>
                  <a:pt x="38" y="59"/>
                  <a:pt x="39" y="59"/>
                  <a:pt x="39" y="58"/>
                </a:cubicBezTo>
                <a:cubicBezTo>
                  <a:pt x="40" y="59"/>
                  <a:pt x="40" y="59"/>
                  <a:pt x="40" y="59"/>
                </a:cubicBezTo>
                <a:cubicBezTo>
                  <a:pt x="43" y="59"/>
                  <a:pt x="43" y="59"/>
                  <a:pt x="43" y="59"/>
                </a:cubicBezTo>
                <a:cubicBezTo>
                  <a:pt x="44" y="52"/>
                  <a:pt x="44" y="52"/>
                  <a:pt x="44" y="52"/>
                </a:cubicBezTo>
                <a:cubicBezTo>
                  <a:pt x="45" y="50"/>
                  <a:pt x="45" y="46"/>
                  <a:pt x="39" y="46"/>
                </a:cubicBezTo>
                <a:cubicBezTo>
                  <a:pt x="38" y="46"/>
                  <a:pt x="37" y="46"/>
                  <a:pt x="35" y="47"/>
                </a:cubicBezTo>
                <a:cubicBezTo>
                  <a:pt x="34" y="49"/>
                  <a:pt x="34" y="49"/>
                  <a:pt x="34" y="49"/>
                </a:cubicBezTo>
                <a:cubicBezTo>
                  <a:pt x="35" y="49"/>
                  <a:pt x="37" y="49"/>
                  <a:pt x="39" y="49"/>
                </a:cubicBezTo>
                <a:cubicBezTo>
                  <a:pt x="40" y="49"/>
                  <a:pt x="41" y="49"/>
                  <a:pt x="41" y="51"/>
                </a:cubicBezTo>
                <a:cubicBezTo>
                  <a:pt x="40" y="51"/>
                  <a:pt x="34" y="50"/>
                  <a:pt x="33" y="55"/>
                </a:cubicBezTo>
                <a:close/>
                <a:moveTo>
                  <a:pt x="40" y="55"/>
                </a:moveTo>
                <a:cubicBezTo>
                  <a:pt x="40" y="56"/>
                  <a:pt x="38" y="57"/>
                  <a:pt x="37" y="56"/>
                </a:cubicBezTo>
                <a:cubicBezTo>
                  <a:pt x="36" y="56"/>
                  <a:pt x="36" y="54"/>
                  <a:pt x="37" y="54"/>
                </a:cubicBezTo>
                <a:cubicBezTo>
                  <a:pt x="38" y="53"/>
                  <a:pt x="40" y="53"/>
                  <a:pt x="40" y="53"/>
                </a:cubicBezTo>
                <a:lnTo>
                  <a:pt x="40" y="55"/>
                </a:lnTo>
                <a:close/>
                <a:moveTo>
                  <a:pt x="80" y="49"/>
                </a:moveTo>
                <a:cubicBezTo>
                  <a:pt x="81" y="45"/>
                  <a:pt x="85" y="43"/>
                  <a:pt x="88" y="43"/>
                </a:cubicBezTo>
                <a:cubicBezTo>
                  <a:pt x="91" y="43"/>
                  <a:pt x="92" y="44"/>
                  <a:pt x="92" y="45"/>
                </a:cubicBezTo>
                <a:cubicBezTo>
                  <a:pt x="90" y="47"/>
                  <a:pt x="90" y="47"/>
                  <a:pt x="90" y="47"/>
                </a:cubicBezTo>
                <a:cubicBezTo>
                  <a:pt x="89" y="47"/>
                  <a:pt x="89" y="47"/>
                  <a:pt x="88" y="47"/>
                </a:cubicBezTo>
                <a:cubicBezTo>
                  <a:pt x="86" y="47"/>
                  <a:pt x="84" y="48"/>
                  <a:pt x="83" y="51"/>
                </a:cubicBezTo>
                <a:cubicBezTo>
                  <a:pt x="83" y="54"/>
                  <a:pt x="85" y="56"/>
                  <a:pt x="89" y="55"/>
                </a:cubicBezTo>
                <a:cubicBezTo>
                  <a:pt x="90" y="58"/>
                  <a:pt x="90" y="58"/>
                  <a:pt x="90" y="58"/>
                </a:cubicBezTo>
                <a:cubicBezTo>
                  <a:pt x="89" y="59"/>
                  <a:pt x="88" y="59"/>
                  <a:pt x="86" y="59"/>
                </a:cubicBezTo>
                <a:cubicBezTo>
                  <a:pt x="82" y="59"/>
                  <a:pt x="78" y="56"/>
                  <a:pt x="80" y="49"/>
                </a:cubicBezTo>
                <a:close/>
                <a:moveTo>
                  <a:pt x="114" y="59"/>
                </a:moveTo>
                <a:cubicBezTo>
                  <a:pt x="115" y="59"/>
                  <a:pt x="116" y="58"/>
                  <a:pt x="117" y="58"/>
                </a:cubicBezTo>
                <a:cubicBezTo>
                  <a:pt x="117" y="59"/>
                  <a:pt x="117" y="59"/>
                  <a:pt x="117" y="59"/>
                </a:cubicBezTo>
                <a:cubicBezTo>
                  <a:pt x="121" y="59"/>
                  <a:pt x="121" y="59"/>
                  <a:pt x="121" y="59"/>
                </a:cubicBezTo>
                <a:cubicBezTo>
                  <a:pt x="124" y="43"/>
                  <a:pt x="124" y="43"/>
                  <a:pt x="124" y="43"/>
                </a:cubicBezTo>
                <a:cubicBezTo>
                  <a:pt x="120" y="43"/>
                  <a:pt x="120" y="43"/>
                  <a:pt x="120" y="43"/>
                </a:cubicBezTo>
                <a:cubicBezTo>
                  <a:pt x="119" y="48"/>
                  <a:pt x="119" y="48"/>
                  <a:pt x="119" y="48"/>
                </a:cubicBezTo>
                <a:cubicBezTo>
                  <a:pt x="119" y="47"/>
                  <a:pt x="118" y="46"/>
                  <a:pt x="117" y="46"/>
                </a:cubicBezTo>
                <a:cubicBezTo>
                  <a:pt x="115" y="46"/>
                  <a:pt x="112" y="46"/>
                  <a:pt x="110" y="52"/>
                </a:cubicBezTo>
                <a:cubicBezTo>
                  <a:pt x="109" y="55"/>
                  <a:pt x="111" y="59"/>
                  <a:pt x="114" y="59"/>
                </a:cubicBezTo>
                <a:close/>
                <a:moveTo>
                  <a:pt x="114" y="52"/>
                </a:moveTo>
                <a:cubicBezTo>
                  <a:pt x="114" y="50"/>
                  <a:pt x="117" y="48"/>
                  <a:pt x="118" y="50"/>
                </a:cubicBezTo>
                <a:cubicBezTo>
                  <a:pt x="118" y="50"/>
                  <a:pt x="118" y="52"/>
                  <a:pt x="118" y="53"/>
                </a:cubicBezTo>
                <a:cubicBezTo>
                  <a:pt x="117" y="54"/>
                  <a:pt x="117" y="56"/>
                  <a:pt x="115" y="56"/>
                </a:cubicBezTo>
                <a:cubicBezTo>
                  <a:pt x="114" y="56"/>
                  <a:pt x="113" y="54"/>
                  <a:pt x="114" y="52"/>
                </a:cubicBezTo>
                <a:close/>
                <a:moveTo>
                  <a:pt x="96" y="49"/>
                </a:moveTo>
                <a:cubicBezTo>
                  <a:pt x="98" y="49"/>
                  <a:pt x="99" y="49"/>
                  <a:pt x="99" y="51"/>
                </a:cubicBezTo>
                <a:cubicBezTo>
                  <a:pt x="98" y="51"/>
                  <a:pt x="92" y="50"/>
                  <a:pt x="91" y="55"/>
                </a:cubicBezTo>
                <a:cubicBezTo>
                  <a:pt x="90" y="58"/>
                  <a:pt x="92" y="59"/>
                  <a:pt x="94" y="59"/>
                </a:cubicBezTo>
                <a:cubicBezTo>
                  <a:pt x="96" y="59"/>
                  <a:pt x="96" y="59"/>
                  <a:pt x="97" y="58"/>
                </a:cubicBezTo>
                <a:cubicBezTo>
                  <a:pt x="97" y="59"/>
                  <a:pt x="97" y="59"/>
                  <a:pt x="97" y="59"/>
                </a:cubicBezTo>
                <a:cubicBezTo>
                  <a:pt x="101" y="59"/>
                  <a:pt x="101" y="59"/>
                  <a:pt x="101" y="59"/>
                </a:cubicBezTo>
                <a:cubicBezTo>
                  <a:pt x="102" y="52"/>
                  <a:pt x="102" y="52"/>
                  <a:pt x="102" y="52"/>
                </a:cubicBezTo>
                <a:cubicBezTo>
                  <a:pt x="102" y="50"/>
                  <a:pt x="103" y="46"/>
                  <a:pt x="97" y="46"/>
                </a:cubicBezTo>
                <a:cubicBezTo>
                  <a:pt x="96" y="46"/>
                  <a:pt x="95" y="46"/>
                  <a:pt x="93" y="47"/>
                </a:cubicBezTo>
                <a:cubicBezTo>
                  <a:pt x="92" y="49"/>
                  <a:pt x="92" y="49"/>
                  <a:pt x="92" y="49"/>
                </a:cubicBezTo>
                <a:cubicBezTo>
                  <a:pt x="93" y="49"/>
                  <a:pt x="95" y="49"/>
                  <a:pt x="96" y="49"/>
                </a:cubicBezTo>
                <a:close/>
                <a:moveTo>
                  <a:pt x="98" y="55"/>
                </a:moveTo>
                <a:cubicBezTo>
                  <a:pt x="97" y="56"/>
                  <a:pt x="96" y="57"/>
                  <a:pt x="95" y="56"/>
                </a:cubicBezTo>
                <a:cubicBezTo>
                  <a:pt x="94" y="56"/>
                  <a:pt x="94" y="54"/>
                  <a:pt x="95" y="54"/>
                </a:cubicBezTo>
                <a:cubicBezTo>
                  <a:pt x="96" y="53"/>
                  <a:pt x="97" y="53"/>
                  <a:pt x="98" y="53"/>
                </a:cubicBezTo>
                <a:lnTo>
                  <a:pt x="98" y="55"/>
                </a:lnTo>
                <a:close/>
                <a:moveTo>
                  <a:pt x="71" y="59"/>
                </a:moveTo>
                <a:cubicBezTo>
                  <a:pt x="74" y="47"/>
                  <a:pt x="74" y="47"/>
                  <a:pt x="74" y="47"/>
                </a:cubicBezTo>
                <a:cubicBezTo>
                  <a:pt x="77" y="47"/>
                  <a:pt x="77" y="47"/>
                  <a:pt x="77" y="47"/>
                </a:cubicBezTo>
                <a:cubicBezTo>
                  <a:pt x="77" y="48"/>
                  <a:pt x="77" y="48"/>
                  <a:pt x="77" y="48"/>
                </a:cubicBezTo>
                <a:cubicBezTo>
                  <a:pt x="78" y="47"/>
                  <a:pt x="79" y="47"/>
                  <a:pt x="80" y="47"/>
                </a:cubicBezTo>
                <a:cubicBezTo>
                  <a:pt x="79" y="50"/>
                  <a:pt x="79" y="50"/>
                  <a:pt x="79" y="50"/>
                </a:cubicBezTo>
                <a:cubicBezTo>
                  <a:pt x="79" y="50"/>
                  <a:pt x="77" y="50"/>
                  <a:pt x="76" y="53"/>
                </a:cubicBezTo>
                <a:cubicBezTo>
                  <a:pt x="75" y="59"/>
                  <a:pt x="75" y="59"/>
                  <a:pt x="75" y="59"/>
                </a:cubicBezTo>
                <a:lnTo>
                  <a:pt x="71" y="59"/>
                </a:lnTo>
                <a:close/>
                <a:moveTo>
                  <a:pt x="132" y="0"/>
                </a:moveTo>
                <a:cubicBezTo>
                  <a:pt x="7" y="0"/>
                  <a:pt x="7" y="0"/>
                  <a:pt x="7" y="0"/>
                </a:cubicBezTo>
                <a:cubicBezTo>
                  <a:pt x="3" y="0"/>
                  <a:pt x="0" y="3"/>
                  <a:pt x="0" y="7"/>
                </a:cubicBezTo>
                <a:cubicBezTo>
                  <a:pt x="0" y="95"/>
                  <a:pt x="0" y="95"/>
                  <a:pt x="0" y="95"/>
                </a:cubicBezTo>
                <a:cubicBezTo>
                  <a:pt x="0" y="99"/>
                  <a:pt x="3" y="102"/>
                  <a:pt x="7" y="102"/>
                </a:cubicBezTo>
                <a:cubicBezTo>
                  <a:pt x="132" y="102"/>
                  <a:pt x="132" y="102"/>
                  <a:pt x="132" y="102"/>
                </a:cubicBezTo>
                <a:cubicBezTo>
                  <a:pt x="136" y="102"/>
                  <a:pt x="140" y="99"/>
                  <a:pt x="140" y="95"/>
                </a:cubicBezTo>
                <a:cubicBezTo>
                  <a:pt x="140" y="7"/>
                  <a:pt x="140" y="7"/>
                  <a:pt x="140" y="7"/>
                </a:cubicBezTo>
                <a:cubicBezTo>
                  <a:pt x="140" y="3"/>
                  <a:pt x="136" y="0"/>
                  <a:pt x="132" y="0"/>
                </a:cubicBezTo>
                <a:close/>
                <a:moveTo>
                  <a:pt x="130" y="93"/>
                </a:moveTo>
                <a:cubicBezTo>
                  <a:pt x="9" y="93"/>
                  <a:pt x="9" y="93"/>
                  <a:pt x="9" y="93"/>
                </a:cubicBezTo>
                <a:cubicBezTo>
                  <a:pt x="9" y="10"/>
                  <a:pt x="9" y="10"/>
                  <a:pt x="9" y="10"/>
                </a:cubicBezTo>
                <a:cubicBezTo>
                  <a:pt x="130" y="10"/>
                  <a:pt x="130" y="10"/>
                  <a:pt x="130" y="10"/>
                </a:cubicBezTo>
                <a:lnTo>
                  <a:pt x="130" y="93"/>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8" name="Freeform 199"/>
          <p:cNvSpPr>
            <a:spLocks noEditPoints="1"/>
          </p:cNvSpPr>
          <p:nvPr/>
        </p:nvSpPr>
        <p:spPr bwMode="auto">
          <a:xfrm>
            <a:off x="2144119" y="3446780"/>
            <a:ext cx="465137" cy="428625"/>
          </a:xfrm>
          <a:custGeom>
            <a:avLst/>
            <a:gdLst>
              <a:gd name="T0" fmla="*/ 134 w 147"/>
              <a:gd name="T1" fmla="*/ 56 h 136"/>
              <a:gd name="T2" fmla="*/ 107 w 147"/>
              <a:gd name="T3" fmla="*/ 94 h 136"/>
              <a:gd name="T4" fmla="*/ 89 w 147"/>
              <a:gd name="T5" fmla="*/ 106 h 136"/>
              <a:gd name="T6" fmla="*/ 47 w 147"/>
              <a:gd name="T7" fmla="*/ 136 h 136"/>
              <a:gd name="T8" fmla="*/ 7 w 147"/>
              <a:gd name="T9" fmla="*/ 136 h 136"/>
              <a:gd name="T10" fmla="*/ 29 w 147"/>
              <a:gd name="T11" fmla="*/ 89 h 136"/>
              <a:gd name="T12" fmla="*/ 49 w 147"/>
              <a:gd name="T13" fmla="*/ 88 h 136"/>
              <a:gd name="T14" fmla="*/ 94 w 147"/>
              <a:gd name="T15" fmla="*/ 77 h 136"/>
              <a:gd name="T16" fmla="*/ 121 w 147"/>
              <a:gd name="T17" fmla="*/ 42 h 136"/>
              <a:gd name="T18" fmla="*/ 137 w 147"/>
              <a:gd name="T19" fmla="*/ 36 h 136"/>
              <a:gd name="T20" fmla="*/ 134 w 147"/>
              <a:gd name="T21" fmla="*/ 56 h 136"/>
              <a:gd name="T22" fmla="*/ 24 w 147"/>
              <a:gd name="T23" fmla="*/ 38 h 136"/>
              <a:gd name="T24" fmla="*/ 62 w 147"/>
              <a:gd name="T25" fmla="*/ 0 h 136"/>
              <a:gd name="T26" fmla="*/ 100 w 147"/>
              <a:gd name="T27" fmla="*/ 38 h 136"/>
              <a:gd name="T28" fmla="*/ 62 w 147"/>
              <a:gd name="T29" fmla="*/ 77 h 136"/>
              <a:gd name="T30" fmla="*/ 24 w 147"/>
              <a:gd name="T31" fmla="*/ 38 h 136"/>
              <a:gd name="T32" fmla="*/ 30 w 147"/>
              <a:gd name="T33" fmla="*/ 38 h 136"/>
              <a:gd name="T34" fmla="*/ 40 w 147"/>
              <a:gd name="T35" fmla="*/ 61 h 136"/>
              <a:gd name="T36" fmla="*/ 62 w 147"/>
              <a:gd name="T37" fmla="*/ 70 h 136"/>
              <a:gd name="T38" fmla="*/ 84 w 147"/>
              <a:gd name="T39" fmla="*/ 61 h 136"/>
              <a:gd name="T40" fmla="*/ 94 w 147"/>
              <a:gd name="T41" fmla="*/ 38 h 136"/>
              <a:gd name="T42" fmla="*/ 84 w 147"/>
              <a:gd name="T43" fmla="*/ 16 h 136"/>
              <a:gd name="T44" fmla="*/ 62 w 147"/>
              <a:gd name="T45" fmla="*/ 7 h 136"/>
              <a:gd name="T46" fmla="*/ 40 w 147"/>
              <a:gd name="T47" fmla="*/ 16 h 136"/>
              <a:gd name="T48" fmla="*/ 30 w 147"/>
              <a:gd name="T49" fmla="*/ 38 h 136"/>
              <a:gd name="T50" fmla="*/ 51 w 147"/>
              <a:gd name="T51" fmla="*/ 53 h 136"/>
              <a:gd name="T52" fmla="*/ 66 w 147"/>
              <a:gd name="T53" fmla="*/ 60 h 136"/>
              <a:gd name="T54" fmla="*/ 75 w 147"/>
              <a:gd name="T55" fmla="*/ 58 h 136"/>
              <a:gd name="T56" fmla="*/ 74 w 147"/>
              <a:gd name="T57" fmla="*/ 51 h 136"/>
              <a:gd name="T58" fmla="*/ 67 w 147"/>
              <a:gd name="T59" fmla="*/ 53 h 136"/>
              <a:gd name="T60" fmla="*/ 59 w 147"/>
              <a:gd name="T61" fmla="*/ 50 h 136"/>
              <a:gd name="T62" fmla="*/ 57 w 147"/>
              <a:gd name="T63" fmla="*/ 45 h 136"/>
              <a:gd name="T64" fmla="*/ 72 w 147"/>
              <a:gd name="T65" fmla="*/ 45 h 136"/>
              <a:gd name="T66" fmla="*/ 72 w 147"/>
              <a:gd name="T67" fmla="*/ 41 h 136"/>
              <a:gd name="T68" fmla="*/ 56 w 147"/>
              <a:gd name="T69" fmla="*/ 41 h 136"/>
              <a:gd name="T70" fmla="*/ 56 w 147"/>
              <a:gd name="T71" fmla="*/ 40 h 136"/>
              <a:gd name="T72" fmla="*/ 56 w 147"/>
              <a:gd name="T73" fmla="*/ 38 h 136"/>
              <a:gd name="T74" fmla="*/ 72 w 147"/>
              <a:gd name="T75" fmla="*/ 38 h 136"/>
              <a:gd name="T76" fmla="*/ 72 w 147"/>
              <a:gd name="T77" fmla="*/ 34 h 136"/>
              <a:gd name="T78" fmla="*/ 57 w 147"/>
              <a:gd name="T79" fmla="*/ 34 h 136"/>
              <a:gd name="T80" fmla="*/ 59 w 147"/>
              <a:gd name="T81" fmla="*/ 30 h 136"/>
              <a:gd name="T82" fmla="*/ 67 w 147"/>
              <a:gd name="T83" fmla="*/ 26 h 136"/>
              <a:gd name="T84" fmla="*/ 73 w 147"/>
              <a:gd name="T85" fmla="*/ 28 h 136"/>
              <a:gd name="T86" fmla="*/ 75 w 147"/>
              <a:gd name="T87" fmla="*/ 21 h 136"/>
              <a:gd name="T88" fmla="*/ 66 w 147"/>
              <a:gd name="T89" fmla="*/ 19 h 136"/>
              <a:gd name="T90" fmla="*/ 52 w 147"/>
              <a:gd name="T91" fmla="*/ 25 h 136"/>
              <a:gd name="T92" fmla="*/ 47 w 147"/>
              <a:gd name="T93" fmla="*/ 34 h 136"/>
              <a:gd name="T94" fmla="*/ 43 w 147"/>
              <a:gd name="T95" fmla="*/ 34 h 136"/>
              <a:gd name="T96" fmla="*/ 43 w 147"/>
              <a:gd name="T97" fmla="*/ 38 h 136"/>
              <a:gd name="T98" fmla="*/ 47 w 147"/>
              <a:gd name="T99" fmla="*/ 38 h 136"/>
              <a:gd name="T100" fmla="*/ 47 w 147"/>
              <a:gd name="T101" fmla="*/ 40 h 136"/>
              <a:gd name="T102" fmla="*/ 47 w 147"/>
              <a:gd name="T103" fmla="*/ 41 h 136"/>
              <a:gd name="T104" fmla="*/ 43 w 147"/>
              <a:gd name="T105" fmla="*/ 41 h 136"/>
              <a:gd name="T106" fmla="*/ 43 w 147"/>
              <a:gd name="T107" fmla="*/ 45 h 136"/>
              <a:gd name="T108" fmla="*/ 47 w 147"/>
              <a:gd name="T109" fmla="*/ 45 h 136"/>
              <a:gd name="T110" fmla="*/ 51 w 147"/>
              <a:gd name="T111" fmla="*/ 5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 h="136">
                <a:moveTo>
                  <a:pt x="134" y="56"/>
                </a:moveTo>
                <a:cubicBezTo>
                  <a:pt x="112" y="90"/>
                  <a:pt x="107" y="94"/>
                  <a:pt x="107" y="94"/>
                </a:cubicBezTo>
                <a:cubicBezTo>
                  <a:pt x="103" y="100"/>
                  <a:pt x="95" y="103"/>
                  <a:pt x="89" y="106"/>
                </a:cubicBezTo>
                <a:cubicBezTo>
                  <a:pt x="70" y="113"/>
                  <a:pt x="54" y="125"/>
                  <a:pt x="47" y="136"/>
                </a:cubicBezTo>
                <a:cubicBezTo>
                  <a:pt x="7" y="136"/>
                  <a:pt x="7" y="136"/>
                  <a:pt x="7" y="136"/>
                </a:cubicBezTo>
                <a:cubicBezTo>
                  <a:pt x="0" y="89"/>
                  <a:pt x="29" y="89"/>
                  <a:pt x="29" y="89"/>
                </a:cubicBezTo>
                <a:cubicBezTo>
                  <a:pt x="33" y="88"/>
                  <a:pt x="40" y="87"/>
                  <a:pt x="49" y="88"/>
                </a:cubicBezTo>
                <a:cubicBezTo>
                  <a:pt x="86" y="87"/>
                  <a:pt x="94" y="77"/>
                  <a:pt x="94" y="77"/>
                </a:cubicBezTo>
                <a:cubicBezTo>
                  <a:pt x="103" y="67"/>
                  <a:pt x="105" y="63"/>
                  <a:pt x="121" y="42"/>
                </a:cubicBezTo>
                <a:cubicBezTo>
                  <a:pt x="130" y="29"/>
                  <a:pt x="133" y="34"/>
                  <a:pt x="137" y="36"/>
                </a:cubicBezTo>
                <a:cubicBezTo>
                  <a:pt x="147" y="41"/>
                  <a:pt x="134" y="56"/>
                  <a:pt x="134" y="56"/>
                </a:cubicBezTo>
                <a:close/>
                <a:moveTo>
                  <a:pt x="24" y="38"/>
                </a:moveTo>
                <a:cubicBezTo>
                  <a:pt x="24" y="17"/>
                  <a:pt x="41" y="0"/>
                  <a:pt x="62" y="0"/>
                </a:cubicBezTo>
                <a:cubicBezTo>
                  <a:pt x="83" y="0"/>
                  <a:pt x="100" y="17"/>
                  <a:pt x="100" y="38"/>
                </a:cubicBezTo>
                <a:cubicBezTo>
                  <a:pt x="100" y="60"/>
                  <a:pt x="83" y="77"/>
                  <a:pt x="62" y="77"/>
                </a:cubicBezTo>
                <a:cubicBezTo>
                  <a:pt x="41" y="77"/>
                  <a:pt x="24" y="60"/>
                  <a:pt x="24" y="38"/>
                </a:cubicBezTo>
                <a:close/>
                <a:moveTo>
                  <a:pt x="30" y="38"/>
                </a:moveTo>
                <a:cubicBezTo>
                  <a:pt x="30" y="47"/>
                  <a:pt x="34" y="55"/>
                  <a:pt x="40" y="61"/>
                </a:cubicBezTo>
                <a:cubicBezTo>
                  <a:pt x="45" y="66"/>
                  <a:pt x="53" y="70"/>
                  <a:pt x="62" y="70"/>
                </a:cubicBezTo>
                <a:cubicBezTo>
                  <a:pt x="71" y="70"/>
                  <a:pt x="79" y="66"/>
                  <a:pt x="84" y="61"/>
                </a:cubicBezTo>
                <a:cubicBezTo>
                  <a:pt x="90" y="55"/>
                  <a:pt x="94" y="47"/>
                  <a:pt x="94" y="38"/>
                </a:cubicBezTo>
                <a:cubicBezTo>
                  <a:pt x="94" y="30"/>
                  <a:pt x="90" y="22"/>
                  <a:pt x="84" y="16"/>
                </a:cubicBezTo>
                <a:cubicBezTo>
                  <a:pt x="79" y="10"/>
                  <a:pt x="71" y="7"/>
                  <a:pt x="62" y="7"/>
                </a:cubicBezTo>
                <a:cubicBezTo>
                  <a:pt x="53" y="7"/>
                  <a:pt x="45" y="10"/>
                  <a:pt x="40" y="16"/>
                </a:cubicBezTo>
                <a:cubicBezTo>
                  <a:pt x="34" y="22"/>
                  <a:pt x="30" y="30"/>
                  <a:pt x="30" y="38"/>
                </a:cubicBezTo>
                <a:close/>
                <a:moveTo>
                  <a:pt x="51" y="53"/>
                </a:moveTo>
                <a:cubicBezTo>
                  <a:pt x="54" y="58"/>
                  <a:pt x="60" y="60"/>
                  <a:pt x="66" y="60"/>
                </a:cubicBezTo>
                <a:cubicBezTo>
                  <a:pt x="70" y="60"/>
                  <a:pt x="73" y="59"/>
                  <a:pt x="75" y="58"/>
                </a:cubicBezTo>
                <a:cubicBezTo>
                  <a:pt x="74" y="51"/>
                  <a:pt x="74" y="51"/>
                  <a:pt x="74" y="51"/>
                </a:cubicBezTo>
                <a:cubicBezTo>
                  <a:pt x="73" y="52"/>
                  <a:pt x="70" y="53"/>
                  <a:pt x="67" y="53"/>
                </a:cubicBezTo>
                <a:cubicBezTo>
                  <a:pt x="64" y="53"/>
                  <a:pt x="61" y="52"/>
                  <a:pt x="59" y="50"/>
                </a:cubicBezTo>
                <a:cubicBezTo>
                  <a:pt x="58" y="49"/>
                  <a:pt x="57" y="47"/>
                  <a:pt x="57" y="45"/>
                </a:cubicBezTo>
                <a:cubicBezTo>
                  <a:pt x="72" y="45"/>
                  <a:pt x="72" y="45"/>
                  <a:pt x="72" y="45"/>
                </a:cubicBezTo>
                <a:cubicBezTo>
                  <a:pt x="72" y="41"/>
                  <a:pt x="72" y="41"/>
                  <a:pt x="72" y="41"/>
                </a:cubicBezTo>
                <a:cubicBezTo>
                  <a:pt x="56" y="41"/>
                  <a:pt x="56" y="41"/>
                  <a:pt x="56" y="41"/>
                </a:cubicBezTo>
                <a:cubicBezTo>
                  <a:pt x="56" y="41"/>
                  <a:pt x="56" y="40"/>
                  <a:pt x="56" y="40"/>
                </a:cubicBezTo>
                <a:cubicBezTo>
                  <a:pt x="56" y="39"/>
                  <a:pt x="56" y="39"/>
                  <a:pt x="56" y="38"/>
                </a:cubicBezTo>
                <a:cubicBezTo>
                  <a:pt x="72" y="38"/>
                  <a:pt x="72" y="38"/>
                  <a:pt x="72" y="38"/>
                </a:cubicBezTo>
                <a:cubicBezTo>
                  <a:pt x="72" y="34"/>
                  <a:pt x="72" y="34"/>
                  <a:pt x="72" y="34"/>
                </a:cubicBezTo>
                <a:cubicBezTo>
                  <a:pt x="57" y="34"/>
                  <a:pt x="57" y="34"/>
                  <a:pt x="57" y="34"/>
                </a:cubicBezTo>
                <a:cubicBezTo>
                  <a:pt x="58" y="32"/>
                  <a:pt x="58" y="31"/>
                  <a:pt x="59" y="30"/>
                </a:cubicBezTo>
                <a:cubicBezTo>
                  <a:pt x="61" y="27"/>
                  <a:pt x="64" y="26"/>
                  <a:pt x="67" y="26"/>
                </a:cubicBezTo>
                <a:cubicBezTo>
                  <a:pt x="69" y="26"/>
                  <a:pt x="72" y="27"/>
                  <a:pt x="73" y="28"/>
                </a:cubicBezTo>
                <a:cubicBezTo>
                  <a:pt x="75" y="21"/>
                  <a:pt x="75" y="21"/>
                  <a:pt x="75" y="21"/>
                </a:cubicBezTo>
                <a:cubicBezTo>
                  <a:pt x="73" y="20"/>
                  <a:pt x="70" y="19"/>
                  <a:pt x="66" y="19"/>
                </a:cubicBezTo>
                <a:cubicBezTo>
                  <a:pt x="60" y="19"/>
                  <a:pt x="55" y="21"/>
                  <a:pt x="52" y="25"/>
                </a:cubicBezTo>
                <a:cubicBezTo>
                  <a:pt x="50" y="28"/>
                  <a:pt x="48" y="30"/>
                  <a:pt x="47" y="34"/>
                </a:cubicBezTo>
                <a:cubicBezTo>
                  <a:pt x="43" y="34"/>
                  <a:pt x="43" y="34"/>
                  <a:pt x="43" y="34"/>
                </a:cubicBezTo>
                <a:cubicBezTo>
                  <a:pt x="43" y="38"/>
                  <a:pt x="43" y="38"/>
                  <a:pt x="43" y="38"/>
                </a:cubicBezTo>
                <a:cubicBezTo>
                  <a:pt x="47" y="38"/>
                  <a:pt x="47" y="38"/>
                  <a:pt x="47" y="38"/>
                </a:cubicBezTo>
                <a:cubicBezTo>
                  <a:pt x="47" y="39"/>
                  <a:pt x="47" y="39"/>
                  <a:pt x="47" y="40"/>
                </a:cubicBezTo>
                <a:cubicBezTo>
                  <a:pt x="47" y="40"/>
                  <a:pt x="47" y="41"/>
                  <a:pt x="47" y="41"/>
                </a:cubicBezTo>
                <a:cubicBezTo>
                  <a:pt x="43" y="41"/>
                  <a:pt x="43" y="41"/>
                  <a:pt x="43" y="41"/>
                </a:cubicBezTo>
                <a:cubicBezTo>
                  <a:pt x="43" y="45"/>
                  <a:pt x="43" y="45"/>
                  <a:pt x="43" y="45"/>
                </a:cubicBezTo>
                <a:cubicBezTo>
                  <a:pt x="47" y="45"/>
                  <a:pt x="47" y="45"/>
                  <a:pt x="47" y="45"/>
                </a:cubicBezTo>
                <a:cubicBezTo>
                  <a:pt x="48" y="49"/>
                  <a:pt x="49" y="51"/>
                  <a:pt x="51" y="53"/>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9" name="Freeform 200"/>
          <p:cNvSpPr>
            <a:spLocks noEditPoints="1"/>
          </p:cNvSpPr>
          <p:nvPr/>
        </p:nvSpPr>
        <p:spPr bwMode="auto">
          <a:xfrm>
            <a:off x="4919538" y="2522855"/>
            <a:ext cx="411162" cy="471488"/>
          </a:xfrm>
          <a:custGeom>
            <a:avLst/>
            <a:gdLst>
              <a:gd name="T0" fmla="*/ 65 w 130"/>
              <a:gd name="T1" fmla="*/ 86 h 149"/>
              <a:gd name="T2" fmla="*/ 46 w 130"/>
              <a:gd name="T3" fmla="*/ 64 h 149"/>
              <a:gd name="T4" fmla="*/ 63 w 130"/>
              <a:gd name="T5" fmla="*/ 48 h 149"/>
              <a:gd name="T6" fmla="*/ 69 w 130"/>
              <a:gd name="T7" fmla="*/ 70 h 149"/>
              <a:gd name="T8" fmla="*/ 54 w 130"/>
              <a:gd name="T9" fmla="*/ 77 h 149"/>
              <a:gd name="T10" fmla="*/ 46 w 130"/>
              <a:gd name="T11" fmla="*/ 64 h 149"/>
              <a:gd name="T12" fmla="*/ 77 w 130"/>
              <a:gd name="T13" fmla="*/ 69 h 149"/>
              <a:gd name="T14" fmla="*/ 67 w 130"/>
              <a:gd name="T15" fmla="*/ 53 h 149"/>
              <a:gd name="T16" fmla="*/ 68 w 130"/>
              <a:gd name="T17" fmla="*/ 47 h 149"/>
              <a:gd name="T18" fmla="*/ 85 w 130"/>
              <a:gd name="T19" fmla="*/ 64 h 149"/>
              <a:gd name="T20" fmla="*/ 89 w 130"/>
              <a:gd name="T21" fmla="*/ 28 h 149"/>
              <a:gd name="T22" fmla="*/ 76 w 130"/>
              <a:gd name="T23" fmla="*/ 28 h 149"/>
              <a:gd name="T24" fmla="*/ 59 w 130"/>
              <a:gd name="T25" fmla="*/ 9 h 149"/>
              <a:gd name="T26" fmla="*/ 55 w 130"/>
              <a:gd name="T27" fmla="*/ 11 h 149"/>
              <a:gd name="T28" fmla="*/ 38 w 130"/>
              <a:gd name="T29" fmla="*/ 28 h 149"/>
              <a:gd name="T30" fmla="*/ 26 w 130"/>
              <a:gd name="T31" fmla="*/ 28 h 149"/>
              <a:gd name="T32" fmla="*/ 26 w 130"/>
              <a:gd name="T33" fmla="*/ 99 h 149"/>
              <a:gd name="T34" fmla="*/ 104 w 130"/>
              <a:gd name="T35" fmla="*/ 99 h 149"/>
              <a:gd name="T36" fmla="*/ 127 w 130"/>
              <a:gd name="T37" fmla="*/ 96 h 149"/>
              <a:gd name="T38" fmla="*/ 110 w 130"/>
              <a:gd name="T39" fmla="*/ 93 h 149"/>
              <a:gd name="T40" fmla="*/ 113 w 130"/>
              <a:gd name="T41" fmla="*/ 90 h 149"/>
              <a:gd name="T42" fmla="*/ 118 w 130"/>
              <a:gd name="T43" fmla="*/ 85 h 149"/>
              <a:gd name="T44" fmla="*/ 121 w 130"/>
              <a:gd name="T45" fmla="*/ 45 h 149"/>
              <a:gd name="T46" fmla="*/ 117 w 130"/>
              <a:gd name="T47" fmla="*/ 42 h 149"/>
              <a:gd name="T48" fmla="*/ 113 w 130"/>
              <a:gd name="T49" fmla="*/ 37 h 149"/>
              <a:gd name="T50" fmla="*/ 20 w 130"/>
              <a:gd name="T51" fmla="*/ 34 h 149"/>
              <a:gd name="T52" fmla="*/ 13 w 130"/>
              <a:gd name="T53" fmla="*/ 42 h 149"/>
              <a:gd name="T54" fmla="*/ 10 w 130"/>
              <a:gd name="T55" fmla="*/ 43 h 149"/>
              <a:gd name="T56" fmla="*/ 10 w 130"/>
              <a:gd name="T57" fmla="*/ 85 h 149"/>
              <a:gd name="T58" fmla="*/ 16 w 130"/>
              <a:gd name="T59" fmla="*/ 86 h 149"/>
              <a:gd name="T60" fmla="*/ 20 w 130"/>
              <a:gd name="T61" fmla="*/ 93 h 149"/>
              <a:gd name="T62" fmla="*/ 4 w 130"/>
              <a:gd name="T63" fmla="*/ 96 h 149"/>
              <a:gd name="T64" fmla="*/ 38 w 130"/>
              <a:gd name="T65" fmla="*/ 31 h 149"/>
              <a:gd name="T66" fmla="*/ 59 w 130"/>
              <a:gd name="T67" fmla="*/ 31 h 149"/>
              <a:gd name="T68" fmla="*/ 89 w 130"/>
              <a:gd name="T69" fmla="*/ 31 h 149"/>
              <a:gd name="T70" fmla="*/ 103 w 130"/>
              <a:gd name="T71" fmla="*/ 60 h 149"/>
              <a:gd name="T72" fmla="*/ 20 w 130"/>
              <a:gd name="T73" fmla="*/ 90 h 149"/>
              <a:gd name="T74" fmla="*/ 13 w 130"/>
              <a:gd name="T75" fmla="*/ 82 h 149"/>
              <a:gd name="T76" fmla="*/ 13 w 130"/>
              <a:gd name="T77" fmla="*/ 45 h 149"/>
              <a:gd name="T78" fmla="*/ 110 w 130"/>
              <a:gd name="T79" fmla="*/ 37 h 149"/>
              <a:gd name="T80" fmla="*/ 112 w 130"/>
              <a:gd name="T81" fmla="*/ 43 h 149"/>
              <a:gd name="T82" fmla="*/ 118 w 130"/>
              <a:gd name="T83" fmla="*/ 45 h 149"/>
              <a:gd name="T84" fmla="*/ 110 w 130"/>
              <a:gd name="T85" fmla="*/ 90 h 149"/>
              <a:gd name="T86" fmla="*/ 104 w 130"/>
              <a:gd name="T87" fmla="*/ 9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149">
                <a:moveTo>
                  <a:pt x="65" y="41"/>
                </a:moveTo>
                <a:cubicBezTo>
                  <a:pt x="53" y="41"/>
                  <a:pt x="43" y="51"/>
                  <a:pt x="43" y="64"/>
                </a:cubicBezTo>
                <a:cubicBezTo>
                  <a:pt x="43" y="76"/>
                  <a:pt x="53" y="86"/>
                  <a:pt x="65" y="86"/>
                </a:cubicBezTo>
                <a:cubicBezTo>
                  <a:pt x="78" y="86"/>
                  <a:pt x="88" y="76"/>
                  <a:pt x="88" y="64"/>
                </a:cubicBezTo>
                <a:cubicBezTo>
                  <a:pt x="88" y="51"/>
                  <a:pt x="78" y="41"/>
                  <a:pt x="65" y="41"/>
                </a:cubicBezTo>
                <a:close/>
                <a:moveTo>
                  <a:pt x="46" y="64"/>
                </a:moveTo>
                <a:cubicBezTo>
                  <a:pt x="46" y="54"/>
                  <a:pt x="53" y="45"/>
                  <a:pt x="63" y="44"/>
                </a:cubicBezTo>
                <a:cubicBezTo>
                  <a:pt x="63" y="44"/>
                  <a:pt x="63" y="44"/>
                  <a:pt x="63" y="44"/>
                </a:cubicBezTo>
                <a:cubicBezTo>
                  <a:pt x="63" y="48"/>
                  <a:pt x="63" y="48"/>
                  <a:pt x="63" y="48"/>
                </a:cubicBezTo>
                <a:cubicBezTo>
                  <a:pt x="58" y="49"/>
                  <a:pt x="55" y="52"/>
                  <a:pt x="55" y="57"/>
                </a:cubicBezTo>
                <a:cubicBezTo>
                  <a:pt x="55" y="62"/>
                  <a:pt x="58" y="64"/>
                  <a:pt x="64" y="66"/>
                </a:cubicBezTo>
                <a:cubicBezTo>
                  <a:pt x="67" y="67"/>
                  <a:pt x="69" y="68"/>
                  <a:pt x="69" y="70"/>
                </a:cubicBezTo>
                <a:cubicBezTo>
                  <a:pt x="69" y="72"/>
                  <a:pt x="67" y="73"/>
                  <a:pt x="64" y="73"/>
                </a:cubicBezTo>
                <a:cubicBezTo>
                  <a:pt x="61" y="73"/>
                  <a:pt x="58" y="72"/>
                  <a:pt x="56" y="71"/>
                </a:cubicBezTo>
                <a:cubicBezTo>
                  <a:pt x="54" y="77"/>
                  <a:pt x="54" y="77"/>
                  <a:pt x="54" y="77"/>
                </a:cubicBezTo>
                <a:cubicBezTo>
                  <a:pt x="56" y="78"/>
                  <a:pt x="59" y="79"/>
                  <a:pt x="63" y="79"/>
                </a:cubicBezTo>
                <a:cubicBezTo>
                  <a:pt x="63" y="83"/>
                  <a:pt x="63" y="83"/>
                  <a:pt x="63" y="83"/>
                </a:cubicBezTo>
                <a:cubicBezTo>
                  <a:pt x="53" y="82"/>
                  <a:pt x="46" y="73"/>
                  <a:pt x="46" y="64"/>
                </a:cubicBezTo>
                <a:close/>
                <a:moveTo>
                  <a:pt x="68" y="83"/>
                </a:moveTo>
                <a:cubicBezTo>
                  <a:pt x="68" y="79"/>
                  <a:pt x="68" y="79"/>
                  <a:pt x="68" y="79"/>
                </a:cubicBezTo>
                <a:cubicBezTo>
                  <a:pt x="74" y="78"/>
                  <a:pt x="77" y="74"/>
                  <a:pt x="77" y="69"/>
                </a:cubicBezTo>
                <a:cubicBezTo>
                  <a:pt x="77" y="65"/>
                  <a:pt x="74" y="62"/>
                  <a:pt x="68" y="60"/>
                </a:cubicBezTo>
                <a:cubicBezTo>
                  <a:pt x="64" y="59"/>
                  <a:pt x="62" y="57"/>
                  <a:pt x="62" y="56"/>
                </a:cubicBezTo>
                <a:cubicBezTo>
                  <a:pt x="62" y="54"/>
                  <a:pt x="63" y="53"/>
                  <a:pt x="67" y="53"/>
                </a:cubicBezTo>
                <a:cubicBezTo>
                  <a:pt x="70" y="53"/>
                  <a:pt x="73" y="54"/>
                  <a:pt x="74" y="55"/>
                </a:cubicBezTo>
                <a:cubicBezTo>
                  <a:pt x="75" y="49"/>
                  <a:pt x="75" y="49"/>
                  <a:pt x="75" y="49"/>
                </a:cubicBezTo>
                <a:cubicBezTo>
                  <a:pt x="74" y="48"/>
                  <a:pt x="71" y="47"/>
                  <a:pt x="68" y="47"/>
                </a:cubicBezTo>
                <a:cubicBezTo>
                  <a:pt x="68" y="44"/>
                  <a:pt x="68" y="44"/>
                  <a:pt x="68" y="44"/>
                </a:cubicBezTo>
                <a:cubicBezTo>
                  <a:pt x="68" y="44"/>
                  <a:pt x="68" y="44"/>
                  <a:pt x="68" y="44"/>
                </a:cubicBezTo>
                <a:cubicBezTo>
                  <a:pt x="78" y="46"/>
                  <a:pt x="85" y="54"/>
                  <a:pt x="85" y="64"/>
                </a:cubicBezTo>
                <a:cubicBezTo>
                  <a:pt x="85" y="74"/>
                  <a:pt x="77" y="82"/>
                  <a:pt x="68" y="83"/>
                </a:cubicBezTo>
                <a:close/>
                <a:moveTo>
                  <a:pt x="130" y="28"/>
                </a:moveTo>
                <a:cubicBezTo>
                  <a:pt x="89" y="28"/>
                  <a:pt x="89" y="28"/>
                  <a:pt x="89" y="28"/>
                </a:cubicBezTo>
                <a:cubicBezTo>
                  <a:pt x="89" y="11"/>
                  <a:pt x="89" y="11"/>
                  <a:pt x="89" y="11"/>
                </a:cubicBezTo>
                <a:cubicBezTo>
                  <a:pt x="88" y="3"/>
                  <a:pt x="77" y="5"/>
                  <a:pt x="77" y="11"/>
                </a:cubicBezTo>
                <a:cubicBezTo>
                  <a:pt x="76" y="28"/>
                  <a:pt x="76" y="28"/>
                  <a:pt x="76" y="28"/>
                </a:cubicBezTo>
                <a:cubicBezTo>
                  <a:pt x="72" y="28"/>
                  <a:pt x="72" y="28"/>
                  <a:pt x="72" y="28"/>
                </a:cubicBezTo>
                <a:cubicBezTo>
                  <a:pt x="72" y="9"/>
                  <a:pt x="72" y="9"/>
                  <a:pt x="72" y="9"/>
                </a:cubicBezTo>
                <a:cubicBezTo>
                  <a:pt x="72" y="2"/>
                  <a:pt x="60" y="0"/>
                  <a:pt x="59" y="9"/>
                </a:cubicBezTo>
                <a:cubicBezTo>
                  <a:pt x="59" y="28"/>
                  <a:pt x="59" y="28"/>
                  <a:pt x="59" y="28"/>
                </a:cubicBezTo>
                <a:cubicBezTo>
                  <a:pt x="55" y="28"/>
                  <a:pt x="55" y="28"/>
                  <a:pt x="55" y="28"/>
                </a:cubicBezTo>
                <a:cubicBezTo>
                  <a:pt x="55" y="11"/>
                  <a:pt x="55" y="11"/>
                  <a:pt x="55" y="11"/>
                </a:cubicBezTo>
                <a:cubicBezTo>
                  <a:pt x="55" y="3"/>
                  <a:pt x="43" y="2"/>
                  <a:pt x="43" y="11"/>
                </a:cubicBezTo>
                <a:cubicBezTo>
                  <a:pt x="43" y="28"/>
                  <a:pt x="43" y="28"/>
                  <a:pt x="43" y="28"/>
                </a:cubicBezTo>
                <a:cubicBezTo>
                  <a:pt x="38" y="28"/>
                  <a:pt x="38" y="28"/>
                  <a:pt x="38" y="28"/>
                </a:cubicBezTo>
                <a:cubicBezTo>
                  <a:pt x="38" y="18"/>
                  <a:pt x="38" y="18"/>
                  <a:pt x="38" y="18"/>
                </a:cubicBezTo>
                <a:cubicBezTo>
                  <a:pt x="37" y="9"/>
                  <a:pt x="27" y="10"/>
                  <a:pt x="26" y="18"/>
                </a:cubicBezTo>
                <a:cubicBezTo>
                  <a:pt x="26" y="28"/>
                  <a:pt x="26" y="28"/>
                  <a:pt x="26" y="28"/>
                </a:cubicBezTo>
                <a:cubicBezTo>
                  <a:pt x="0" y="28"/>
                  <a:pt x="0" y="28"/>
                  <a:pt x="0" y="28"/>
                </a:cubicBezTo>
                <a:cubicBezTo>
                  <a:pt x="0" y="99"/>
                  <a:pt x="0" y="99"/>
                  <a:pt x="0" y="99"/>
                </a:cubicBezTo>
                <a:cubicBezTo>
                  <a:pt x="26" y="99"/>
                  <a:pt x="26" y="99"/>
                  <a:pt x="26" y="99"/>
                </a:cubicBezTo>
                <a:cubicBezTo>
                  <a:pt x="26" y="106"/>
                  <a:pt x="26" y="106"/>
                  <a:pt x="26" y="106"/>
                </a:cubicBezTo>
                <a:cubicBezTo>
                  <a:pt x="43" y="149"/>
                  <a:pt x="90" y="141"/>
                  <a:pt x="104" y="106"/>
                </a:cubicBezTo>
                <a:cubicBezTo>
                  <a:pt x="104" y="99"/>
                  <a:pt x="104" y="99"/>
                  <a:pt x="104" y="99"/>
                </a:cubicBezTo>
                <a:cubicBezTo>
                  <a:pt x="130" y="99"/>
                  <a:pt x="130" y="99"/>
                  <a:pt x="130" y="99"/>
                </a:cubicBezTo>
                <a:lnTo>
                  <a:pt x="130" y="28"/>
                </a:lnTo>
                <a:close/>
                <a:moveTo>
                  <a:pt x="127" y="96"/>
                </a:moveTo>
                <a:cubicBezTo>
                  <a:pt x="104" y="96"/>
                  <a:pt x="104" y="96"/>
                  <a:pt x="104" y="96"/>
                </a:cubicBezTo>
                <a:cubicBezTo>
                  <a:pt x="104" y="93"/>
                  <a:pt x="104" y="93"/>
                  <a:pt x="104" y="93"/>
                </a:cubicBezTo>
                <a:cubicBezTo>
                  <a:pt x="110" y="93"/>
                  <a:pt x="110" y="93"/>
                  <a:pt x="110" y="93"/>
                </a:cubicBezTo>
                <a:cubicBezTo>
                  <a:pt x="111" y="93"/>
                  <a:pt x="111" y="93"/>
                  <a:pt x="112" y="92"/>
                </a:cubicBezTo>
                <a:cubicBezTo>
                  <a:pt x="112" y="91"/>
                  <a:pt x="113" y="91"/>
                  <a:pt x="113" y="90"/>
                </a:cubicBezTo>
                <a:cubicBezTo>
                  <a:pt x="113" y="90"/>
                  <a:pt x="113" y="90"/>
                  <a:pt x="113" y="90"/>
                </a:cubicBezTo>
                <a:cubicBezTo>
                  <a:pt x="113" y="87"/>
                  <a:pt x="115" y="85"/>
                  <a:pt x="117" y="85"/>
                </a:cubicBezTo>
                <a:cubicBezTo>
                  <a:pt x="117" y="85"/>
                  <a:pt x="117" y="85"/>
                  <a:pt x="118" y="85"/>
                </a:cubicBezTo>
                <a:cubicBezTo>
                  <a:pt x="118" y="85"/>
                  <a:pt x="118" y="85"/>
                  <a:pt x="118" y="85"/>
                </a:cubicBezTo>
                <a:cubicBezTo>
                  <a:pt x="119" y="85"/>
                  <a:pt x="119" y="85"/>
                  <a:pt x="120" y="85"/>
                </a:cubicBezTo>
                <a:cubicBezTo>
                  <a:pt x="121" y="84"/>
                  <a:pt x="121" y="83"/>
                  <a:pt x="121" y="82"/>
                </a:cubicBezTo>
                <a:cubicBezTo>
                  <a:pt x="121" y="45"/>
                  <a:pt x="121" y="45"/>
                  <a:pt x="121" y="45"/>
                </a:cubicBezTo>
                <a:cubicBezTo>
                  <a:pt x="121" y="44"/>
                  <a:pt x="121" y="43"/>
                  <a:pt x="120" y="43"/>
                </a:cubicBezTo>
                <a:cubicBezTo>
                  <a:pt x="119" y="42"/>
                  <a:pt x="119" y="42"/>
                  <a:pt x="118" y="42"/>
                </a:cubicBezTo>
                <a:cubicBezTo>
                  <a:pt x="117" y="42"/>
                  <a:pt x="117" y="42"/>
                  <a:pt x="117" y="42"/>
                </a:cubicBezTo>
                <a:cubicBezTo>
                  <a:pt x="116" y="42"/>
                  <a:pt x="115" y="42"/>
                  <a:pt x="114" y="41"/>
                </a:cubicBezTo>
                <a:cubicBezTo>
                  <a:pt x="113" y="40"/>
                  <a:pt x="113" y="39"/>
                  <a:pt x="113" y="38"/>
                </a:cubicBezTo>
                <a:cubicBezTo>
                  <a:pt x="113" y="37"/>
                  <a:pt x="113" y="37"/>
                  <a:pt x="113" y="37"/>
                </a:cubicBezTo>
                <a:cubicBezTo>
                  <a:pt x="113" y="36"/>
                  <a:pt x="112" y="36"/>
                  <a:pt x="112" y="35"/>
                </a:cubicBezTo>
                <a:cubicBezTo>
                  <a:pt x="111" y="35"/>
                  <a:pt x="111" y="34"/>
                  <a:pt x="110" y="34"/>
                </a:cubicBezTo>
                <a:cubicBezTo>
                  <a:pt x="20" y="34"/>
                  <a:pt x="20" y="34"/>
                  <a:pt x="20" y="34"/>
                </a:cubicBezTo>
                <a:cubicBezTo>
                  <a:pt x="19" y="34"/>
                  <a:pt x="18" y="35"/>
                  <a:pt x="18" y="35"/>
                </a:cubicBezTo>
                <a:cubicBezTo>
                  <a:pt x="17" y="36"/>
                  <a:pt x="17" y="36"/>
                  <a:pt x="17" y="38"/>
                </a:cubicBezTo>
                <a:cubicBezTo>
                  <a:pt x="17" y="40"/>
                  <a:pt x="15" y="42"/>
                  <a:pt x="13" y="42"/>
                </a:cubicBezTo>
                <a:cubicBezTo>
                  <a:pt x="13" y="42"/>
                  <a:pt x="12" y="42"/>
                  <a:pt x="12" y="42"/>
                </a:cubicBezTo>
                <a:cubicBezTo>
                  <a:pt x="12" y="42"/>
                  <a:pt x="12" y="42"/>
                  <a:pt x="12" y="42"/>
                </a:cubicBezTo>
                <a:cubicBezTo>
                  <a:pt x="11" y="42"/>
                  <a:pt x="10" y="42"/>
                  <a:pt x="10" y="43"/>
                </a:cubicBezTo>
                <a:cubicBezTo>
                  <a:pt x="9" y="43"/>
                  <a:pt x="9" y="44"/>
                  <a:pt x="9" y="45"/>
                </a:cubicBezTo>
                <a:cubicBezTo>
                  <a:pt x="9" y="82"/>
                  <a:pt x="9" y="82"/>
                  <a:pt x="9" y="82"/>
                </a:cubicBezTo>
                <a:cubicBezTo>
                  <a:pt x="9" y="83"/>
                  <a:pt x="9" y="84"/>
                  <a:pt x="10" y="85"/>
                </a:cubicBezTo>
                <a:cubicBezTo>
                  <a:pt x="10" y="85"/>
                  <a:pt x="11" y="85"/>
                  <a:pt x="12" y="85"/>
                </a:cubicBezTo>
                <a:cubicBezTo>
                  <a:pt x="12" y="85"/>
                  <a:pt x="12" y="85"/>
                  <a:pt x="12" y="85"/>
                </a:cubicBezTo>
                <a:cubicBezTo>
                  <a:pt x="13" y="85"/>
                  <a:pt x="15" y="86"/>
                  <a:pt x="16" y="86"/>
                </a:cubicBezTo>
                <a:cubicBezTo>
                  <a:pt x="17" y="87"/>
                  <a:pt x="17" y="88"/>
                  <a:pt x="17" y="90"/>
                </a:cubicBezTo>
                <a:cubicBezTo>
                  <a:pt x="17" y="91"/>
                  <a:pt x="17" y="91"/>
                  <a:pt x="18" y="92"/>
                </a:cubicBezTo>
                <a:cubicBezTo>
                  <a:pt x="18" y="93"/>
                  <a:pt x="19" y="93"/>
                  <a:pt x="20" y="93"/>
                </a:cubicBezTo>
                <a:cubicBezTo>
                  <a:pt x="92" y="93"/>
                  <a:pt x="92" y="93"/>
                  <a:pt x="92" y="93"/>
                </a:cubicBezTo>
                <a:cubicBezTo>
                  <a:pt x="92" y="96"/>
                  <a:pt x="92" y="96"/>
                  <a:pt x="92" y="96"/>
                </a:cubicBezTo>
                <a:cubicBezTo>
                  <a:pt x="4" y="96"/>
                  <a:pt x="4" y="96"/>
                  <a:pt x="4" y="96"/>
                </a:cubicBezTo>
                <a:cubicBezTo>
                  <a:pt x="4" y="31"/>
                  <a:pt x="4" y="31"/>
                  <a:pt x="4" y="31"/>
                </a:cubicBezTo>
                <a:cubicBezTo>
                  <a:pt x="26" y="31"/>
                  <a:pt x="26" y="31"/>
                  <a:pt x="26" y="31"/>
                </a:cubicBezTo>
                <a:cubicBezTo>
                  <a:pt x="38" y="31"/>
                  <a:pt x="38" y="31"/>
                  <a:pt x="38" y="31"/>
                </a:cubicBezTo>
                <a:cubicBezTo>
                  <a:pt x="43" y="31"/>
                  <a:pt x="43" y="31"/>
                  <a:pt x="43" y="31"/>
                </a:cubicBezTo>
                <a:cubicBezTo>
                  <a:pt x="55" y="31"/>
                  <a:pt x="55" y="31"/>
                  <a:pt x="55" y="31"/>
                </a:cubicBezTo>
                <a:cubicBezTo>
                  <a:pt x="59" y="31"/>
                  <a:pt x="59" y="31"/>
                  <a:pt x="59" y="31"/>
                </a:cubicBezTo>
                <a:cubicBezTo>
                  <a:pt x="72" y="31"/>
                  <a:pt x="72" y="31"/>
                  <a:pt x="72" y="31"/>
                </a:cubicBezTo>
                <a:cubicBezTo>
                  <a:pt x="76" y="31"/>
                  <a:pt x="76" y="31"/>
                  <a:pt x="76" y="31"/>
                </a:cubicBezTo>
                <a:cubicBezTo>
                  <a:pt x="89" y="31"/>
                  <a:pt x="89" y="31"/>
                  <a:pt x="89" y="31"/>
                </a:cubicBezTo>
                <a:cubicBezTo>
                  <a:pt x="127" y="31"/>
                  <a:pt x="127" y="31"/>
                  <a:pt x="127" y="31"/>
                </a:cubicBezTo>
                <a:lnTo>
                  <a:pt x="127" y="96"/>
                </a:lnTo>
                <a:close/>
                <a:moveTo>
                  <a:pt x="103" y="60"/>
                </a:moveTo>
                <a:cubicBezTo>
                  <a:pt x="103" y="52"/>
                  <a:pt x="92" y="53"/>
                  <a:pt x="92" y="60"/>
                </a:cubicBezTo>
                <a:cubicBezTo>
                  <a:pt x="92" y="90"/>
                  <a:pt x="92" y="90"/>
                  <a:pt x="92" y="90"/>
                </a:cubicBezTo>
                <a:cubicBezTo>
                  <a:pt x="20" y="90"/>
                  <a:pt x="20" y="90"/>
                  <a:pt x="20" y="90"/>
                </a:cubicBezTo>
                <a:cubicBezTo>
                  <a:pt x="20" y="90"/>
                  <a:pt x="20" y="90"/>
                  <a:pt x="20" y="90"/>
                </a:cubicBezTo>
                <a:cubicBezTo>
                  <a:pt x="20" y="88"/>
                  <a:pt x="19" y="86"/>
                  <a:pt x="18" y="85"/>
                </a:cubicBezTo>
                <a:cubicBezTo>
                  <a:pt x="16" y="83"/>
                  <a:pt x="15" y="82"/>
                  <a:pt x="13" y="82"/>
                </a:cubicBezTo>
                <a:cubicBezTo>
                  <a:pt x="12" y="82"/>
                  <a:pt x="12" y="82"/>
                  <a:pt x="12" y="82"/>
                </a:cubicBezTo>
                <a:cubicBezTo>
                  <a:pt x="12" y="45"/>
                  <a:pt x="12" y="45"/>
                  <a:pt x="12" y="45"/>
                </a:cubicBezTo>
                <a:cubicBezTo>
                  <a:pt x="12" y="45"/>
                  <a:pt x="12" y="45"/>
                  <a:pt x="13" y="45"/>
                </a:cubicBezTo>
                <a:cubicBezTo>
                  <a:pt x="17" y="45"/>
                  <a:pt x="20" y="42"/>
                  <a:pt x="20" y="37"/>
                </a:cubicBezTo>
                <a:cubicBezTo>
                  <a:pt x="20" y="37"/>
                  <a:pt x="20" y="37"/>
                  <a:pt x="20" y="37"/>
                </a:cubicBezTo>
                <a:cubicBezTo>
                  <a:pt x="110" y="37"/>
                  <a:pt x="110" y="37"/>
                  <a:pt x="110" y="37"/>
                </a:cubicBezTo>
                <a:cubicBezTo>
                  <a:pt x="111" y="37"/>
                  <a:pt x="111" y="37"/>
                  <a:pt x="111" y="37"/>
                </a:cubicBezTo>
                <a:cubicBezTo>
                  <a:pt x="110" y="37"/>
                  <a:pt x="110" y="37"/>
                  <a:pt x="110" y="37"/>
                </a:cubicBezTo>
                <a:cubicBezTo>
                  <a:pt x="110" y="39"/>
                  <a:pt x="111" y="41"/>
                  <a:pt x="112" y="43"/>
                </a:cubicBezTo>
                <a:cubicBezTo>
                  <a:pt x="113" y="44"/>
                  <a:pt x="115" y="45"/>
                  <a:pt x="117" y="45"/>
                </a:cubicBezTo>
                <a:cubicBezTo>
                  <a:pt x="117" y="45"/>
                  <a:pt x="118" y="45"/>
                  <a:pt x="118" y="45"/>
                </a:cubicBezTo>
                <a:cubicBezTo>
                  <a:pt x="118" y="45"/>
                  <a:pt x="118" y="45"/>
                  <a:pt x="118" y="45"/>
                </a:cubicBezTo>
                <a:cubicBezTo>
                  <a:pt x="118" y="83"/>
                  <a:pt x="118" y="83"/>
                  <a:pt x="118" y="83"/>
                </a:cubicBezTo>
                <a:cubicBezTo>
                  <a:pt x="118" y="82"/>
                  <a:pt x="117" y="82"/>
                  <a:pt x="117" y="82"/>
                </a:cubicBezTo>
                <a:cubicBezTo>
                  <a:pt x="113" y="82"/>
                  <a:pt x="110" y="86"/>
                  <a:pt x="110" y="90"/>
                </a:cubicBezTo>
                <a:cubicBezTo>
                  <a:pt x="110" y="90"/>
                  <a:pt x="110" y="90"/>
                  <a:pt x="110" y="90"/>
                </a:cubicBezTo>
                <a:cubicBezTo>
                  <a:pt x="110" y="90"/>
                  <a:pt x="110" y="90"/>
                  <a:pt x="110" y="90"/>
                </a:cubicBezTo>
                <a:cubicBezTo>
                  <a:pt x="104" y="90"/>
                  <a:pt x="104" y="90"/>
                  <a:pt x="104" y="90"/>
                </a:cubicBezTo>
                <a:lnTo>
                  <a:pt x="103" y="6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0" name="Freeform 202"/>
          <p:cNvSpPr>
            <a:spLocks noEditPoints="1"/>
          </p:cNvSpPr>
          <p:nvPr/>
        </p:nvSpPr>
        <p:spPr bwMode="auto">
          <a:xfrm>
            <a:off x="4044825" y="1597343"/>
            <a:ext cx="354012" cy="455613"/>
          </a:xfrm>
          <a:custGeom>
            <a:avLst/>
            <a:gdLst>
              <a:gd name="T0" fmla="*/ 88 w 112"/>
              <a:gd name="T1" fmla="*/ 135 h 144"/>
              <a:gd name="T2" fmla="*/ 112 w 112"/>
              <a:gd name="T3" fmla="*/ 83 h 144"/>
              <a:gd name="T4" fmla="*/ 99 w 112"/>
              <a:gd name="T5" fmla="*/ 128 h 144"/>
              <a:gd name="T6" fmla="*/ 99 w 112"/>
              <a:gd name="T7" fmla="*/ 84 h 144"/>
              <a:gd name="T8" fmla="*/ 77 w 112"/>
              <a:gd name="T9" fmla="*/ 30 h 144"/>
              <a:gd name="T10" fmla="*/ 15 w 112"/>
              <a:gd name="T11" fmla="*/ 0 h 144"/>
              <a:gd name="T12" fmla="*/ 0 w 112"/>
              <a:gd name="T13" fmla="*/ 39 h 144"/>
              <a:gd name="T14" fmla="*/ 77 w 112"/>
              <a:gd name="T15" fmla="*/ 144 h 144"/>
              <a:gd name="T16" fmla="*/ 84 w 112"/>
              <a:gd name="T17" fmla="*/ 76 h 144"/>
              <a:gd name="T18" fmla="*/ 17 w 112"/>
              <a:gd name="T19" fmla="*/ 3 h 144"/>
              <a:gd name="T20" fmla="*/ 17 w 112"/>
              <a:gd name="T21" fmla="*/ 30 h 144"/>
              <a:gd name="T22" fmla="*/ 27 w 112"/>
              <a:gd name="T23" fmla="*/ 135 h 144"/>
              <a:gd name="T24" fmla="*/ 15 w 112"/>
              <a:gd name="T25" fmla="*/ 126 h 144"/>
              <a:gd name="T26" fmla="*/ 28 w 112"/>
              <a:gd name="T27" fmla="*/ 126 h 144"/>
              <a:gd name="T28" fmla="*/ 27 w 112"/>
              <a:gd name="T29" fmla="*/ 120 h 144"/>
              <a:gd name="T30" fmla="*/ 15 w 112"/>
              <a:gd name="T31" fmla="*/ 111 h 144"/>
              <a:gd name="T32" fmla="*/ 28 w 112"/>
              <a:gd name="T33" fmla="*/ 111 h 144"/>
              <a:gd name="T34" fmla="*/ 27 w 112"/>
              <a:gd name="T35" fmla="*/ 105 h 144"/>
              <a:gd name="T36" fmla="*/ 15 w 112"/>
              <a:gd name="T37" fmla="*/ 96 h 144"/>
              <a:gd name="T38" fmla="*/ 28 w 112"/>
              <a:gd name="T39" fmla="*/ 96 h 144"/>
              <a:gd name="T40" fmla="*/ 27 w 112"/>
              <a:gd name="T41" fmla="*/ 90 h 144"/>
              <a:gd name="T42" fmla="*/ 15 w 112"/>
              <a:gd name="T43" fmla="*/ 81 h 144"/>
              <a:gd name="T44" fmla="*/ 28 w 112"/>
              <a:gd name="T45" fmla="*/ 81 h 144"/>
              <a:gd name="T46" fmla="*/ 47 w 112"/>
              <a:gd name="T47" fmla="*/ 135 h 144"/>
              <a:gd name="T48" fmla="*/ 35 w 112"/>
              <a:gd name="T49" fmla="*/ 126 h 144"/>
              <a:gd name="T50" fmla="*/ 49 w 112"/>
              <a:gd name="T51" fmla="*/ 126 h 144"/>
              <a:gd name="T52" fmla="*/ 47 w 112"/>
              <a:gd name="T53" fmla="*/ 120 h 144"/>
              <a:gd name="T54" fmla="*/ 35 w 112"/>
              <a:gd name="T55" fmla="*/ 111 h 144"/>
              <a:gd name="T56" fmla="*/ 49 w 112"/>
              <a:gd name="T57" fmla="*/ 111 h 144"/>
              <a:gd name="T58" fmla="*/ 47 w 112"/>
              <a:gd name="T59" fmla="*/ 105 h 144"/>
              <a:gd name="T60" fmla="*/ 35 w 112"/>
              <a:gd name="T61" fmla="*/ 96 h 144"/>
              <a:gd name="T62" fmla="*/ 49 w 112"/>
              <a:gd name="T63" fmla="*/ 96 h 144"/>
              <a:gd name="T64" fmla="*/ 47 w 112"/>
              <a:gd name="T65" fmla="*/ 90 h 144"/>
              <a:gd name="T66" fmla="*/ 35 w 112"/>
              <a:gd name="T67" fmla="*/ 81 h 144"/>
              <a:gd name="T68" fmla="*/ 49 w 112"/>
              <a:gd name="T69" fmla="*/ 81 h 144"/>
              <a:gd name="T70" fmla="*/ 68 w 112"/>
              <a:gd name="T71" fmla="*/ 135 h 144"/>
              <a:gd name="T72" fmla="*/ 56 w 112"/>
              <a:gd name="T73" fmla="*/ 126 h 144"/>
              <a:gd name="T74" fmla="*/ 70 w 112"/>
              <a:gd name="T75" fmla="*/ 126 h 144"/>
              <a:gd name="T76" fmla="*/ 68 w 112"/>
              <a:gd name="T77" fmla="*/ 120 h 144"/>
              <a:gd name="T78" fmla="*/ 56 w 112"/>
              <a:gd name="T79" fmla="*/ 111 h 144"/>
              <a:gd name="T80" fmla="*/ 70 w 112"/>
              <a:gd name="T81" fmla="*/ 111 h 144"/>
              <a:gd name="T82" fmla="*/ 68 w 112"/>
              <a:gd name="T83" fmla="*/ 105 h 144"/>
              <a:gd name="T84" fmla="*/ 56 w 112"/>
              <a:gd name="T85" fmla="*/ 96 h 144"/>
              <a:gd name="T86" fmla="*/ 70 w 112"/>
              <a:gd name="T87" fmla="*/ 96 h 144"/>
              <a:gd name="T88" fmla="*/ 68 w 112"/>
              <a:gd name="T89" fmla="*/ 90 h 144"/>
              <a:gd name="T90" fmla="*/ 56 w 112"/>
              <a:gd name="T91" fmla="*/ 81 h 144"/>
              <a:gd name="T92" fmla="*/ 70 w 112"/>
              <a:gd name="T93" fmla="*/ 81 h 144"/>
              <a:gd name="T94" fmla="*/ 67 w 112"/>
              <a:gd name="T95" fmla="*/ 68 h 144"/>
              <a:gd name="T96" fmla="*/ 14 w 112"/>
              <a:gd name="T97" fmla="*/ 45 h 144"/>
              <a:gd name="T98" fmla="*/ 70 w 112"/>
              <a:gd name="T99" fmla="*/ 45 h 144"/>
              <a:gd name="T100" fmla="*/ 48 w 112"/>
              <a:gd name="T101" fmla="*/ 59 h 144"/>
              <a:gd name="T102" fmla="*/ 51 w 112"/>
              <a:gd name="T103" fmla="*/ 56 h 144"/>
              <a:gd name="T104" fmla="*/ 56 w 112"/>
              <a:gd name="T105" fmla="*/ 56 h 144"/>
              <a:gd name="T106" fmla="*/ 40 w 112"/>
              <a:gd name="T107" fmla="*/ 56 h 144"/>
              <a:gd name="T108" fmla="*/ 36 w 112"/>
              <a:gd name="T109" fmla="*/ 53 h 144"/>
              <a:gd name="T110" fmla="*/ 25 w 112"/>
              <a:gd name="T111" fmla="*/ 59 h 144"/>
              <a:gd name="T112" fmla="*/ 28 w 112"/>
              <a:gd name="T113" fmla="*/ 56 h 144"/>
              <a:gd name="T114" fmla="*/ 50 w 112"/>
              <a:gd name="T115" fmla="*/ 10 h 144"/>
              <a:gd name="T116" fmla="*/ 25 w 112"/>
              <a:gd name="T117" fmla="*/ 12 h 144"/>
              <a:gd name="T118" fmla="*/ 59 w 112"/>
              <a:gd name="T119" fmla="*/ 24 h 144"/>
              <a:gd name="T120" fmla="*/ 25 w 112"/>
              <a:gd name="T121" fmla="*/ 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 h="144">
                <a:moveTo>
                  <a:pt x="105" y="76"/>
                </a:moveTo>
                <a:cubicBezTo>
                  <a:pt x="88" y="76"/>
                  <a:pt x="88" y="76"/>
                  <a:pt x="88" y="76"/>
                </a:cubicBezTo>
                <a:cubicBezTo>
                  <a:pt x="88" y="135"/>
                  <a:pt x="88" y="135"/>
                  <a:pt x="88" y="135"/>
                </a:cubicBezTo>
                <a:cubicBezTo>
                  <a:pt x="105" y="135"/>
                  <a:pt x="105" y="135"/>
                  <a:pt x="105" y="135"/>
                </a:cubicBezTo>
                <a:cubicBezTo>
                  <a:pt x="109" y="135"/>
                  <a:pt x="112" y="132"/>
                  <a:pt x="112" y="128"/>
                </a:cubicBezTo>
                <a:cubicBezTo>
                  <a:pt x="112" y="83"/>
                  <a:pt x="112" y="83"/>
                  <a:pt x="112" y="83"/>
                </a:cubicBezTo>
                <a:cubicBezTo>
                  <a:pt x="112" y="79"/>
                  <a:pt x="109" y="76"/>
                  <a:pt x="105" y="76"/>
                </a:cubicBezTo>
                <a:close/>
                <a:moveTo>
                  <a:pt x="101" y="124"/>
                </a:moveTo>
                <a:cubicBezTo>
                  <a:pt x="101" y="126"/>
                  <a:pt x="100" y="128"/>
                  <a:pt x="99" y="128"/>
                </a:cubicBezTo>
                <a:cubicBezTo>
                  <a:pt x="97" y="128"/>
                  <a:pt x="96" y="126"/>
                  <a:pt x="96" y="124"/>
                </a:cubicBezTo>
                <a:cubicBezTo>
                  <a:pt x="96" y="88"/>
                  <a:pt x="96" y="88"/>
                  <a:pt x="96" y="88"/>
                </a:cubicBezTo>
                <a:cubicBezTo>
                  <a:pt x="96" y="86"/>
                  <a:pt x="97" y="84"/>
                  <a:pt x="99" y="84"/>
                </a:cubicBezTo>
                <a:cubicBezTo>
                  <a:pt x="100" y="84"/>
                  <a:pt x="101" y="86"/>
                  <a:pt x="101" y="88"/>
                </a:cubicBezTo>
                <a:lnTo>
                  <a:pt x="101" y="124"/>
                </a:lnTo>
                <a:close/>
                <a:moveTo>
                  <a:pt x="77" y="30"/>
                </a:moveTo>
                <a:cubicBezTo>
                  <a:pt x="70" y="30"/>
                  <a:pt x="70" y="30"/>
                  <a:pt x="70" y="30"/>
                </a:cubicBezTo>
                <a:cubicBezTo>
                  <a:pt x="70" y="0"/>
                  <a:pt x="70" y="0"/>
                  <a:pt x="70" y="0"/>
                </a:cubicBezTo>
                <a:cubicBezTo>
                  <a:pt x="15" y="0"/>
                  <a:pt x="15" y="0"/>
                  <a:pt x="15" y="0"/>
                </a:cubicBezTo>
                <a:cubicBezTo>
                  <a:pt x="15" y="30"/>
                  <a:pt x="15" y="30"/>
                  <a:pt x="15" y="30"/>
                </a:cubicBezTo>
                <a:cubicBezTo>
                  <a:pt x="8" y="30"/>
                  <a:pt x="8" y="30"/>
                  <a:pt x="8" y="30"/>
                </a:cubicBezTo>
                <a:cubicBezTo>
                  <a:pt x="3" y="30"/>
                  <a:pt x="0" y="34"/>
                  <a:pt x="0" y="39"/>
                </a:cubicBezTo>
                <a:cubicBezTo>
                  <a:pt x="0" y="136"/>
                  <a:pt x="0" y="136"/>
                  <a:pt x="0" y="136"/>
                </a:cubicBezTo>
                <a:cubicBezTo>
                  <a:pt x="0" y="140"/>
                  <a:pt x="3" y="144"/>
                  <a:pt x="8" y="144"/>
                </a:cubicBezTo>
                <a:cubicBezTo>
                  <a:pt x="77" y="144"/>
                  <a:pt x="77" y="144"/>
                  <a:pt x="77" y="144"/>
                </a:cubicBezTo>
                <a:cubicBezTo>
                  <a:pt x="81" y="144"/>
                  <a:pt x="84" y="140"/>
                  <a:pt x="84" y="136"/>
                </a:cubicBezTo>
                <a:cubicBezTo>
                  <a:pt x="84" y="135"/>
                  <a:pt x="84" y="135"/>
                  <a:pt x="84" y="135"/>
                </a:cubicBezTo>
                <a:cubicBezTo>
                  <a:pt x="84" y="76"/>
                  <a:pt x="84" y="76"/>
                  <a:pt x="84" y="76"/>
                </a:cubicBezTo>
                <a:cubicBezTo>
                  <a:pt x="84" y="39"/>
                  <a:pt x="84" y="39"/>
                  <a:pt x="84" y="39"/>
                </a:cubicBezTo>
                <a:cubicBezTo>
                  <a:pt x="84" y="34"/>
                  <a:pt x="81" y="30"/>
                  <a:pt x="77" y="30"/>
                </a:cubicBezTo>
                <a:close/>
                <a:moveTo>
                  <a:pt x="17" y="3"/>
                </a:moveTo>
                <a:cubicBezTo>
                  <a:pt x="67" y="3"/>
                  <a:pt x="67" y="3"/>
                  <a:pt x="67" y="3"/>
                </a:cubicBezTo>
                <a:cubicBezTo>
                  <a:pt x="67" y="30"/>
                  <a:pt x="67" y="30"/>
                  <a:pt x="67" y="30"/>
                </a:cubicBezTo>
                <a:cubicBezTo>
                  <a:pt x="17" y="30"/>
                  <a:pt x="17" y="30"/>
                  <a:pt x="17" y="30"/>
                </a:cubicBezTo>
                <a:lnTo>
                  <a:pt x="17" y="3"/>
                </a:lnTo>
                <a:close/>
                <a:moveTo>
                  <a:pt x="28" y="133"/>
                </a:moveTo>
                <a:cubicBezTo>
                  <a:pt x="28" y="134"/>
                  <a:pt x="27" y="135"/>
                  <a:pt x="27" y="135"/>
                </a:cubicBezTo>
                <a:cubicBezTo>
                  <a:pt x="16" y="135"/>
                  <a:pt x="16" y="135"/>
                  <a:pt x="16" y="135"/>
                </a:cubicBezTo>
                <a:cubicBezTo>
                  <a:pt x="15" y="135"/>
                  <a:pt x="15" y="134"/>
                  <a:pt x="15" y="133"/>
                </a:cubicBezTo>
                <a:cubicBezTo>
                  <a:pt x="15" y="126"/>
                  <a:pt x="15" y="126"/>
                  <a:pt x="15" y="126"/>
                </a:cubicBezTo>
                <a:cubicBezTo>
                  <a:pt x="15" y="125"/>
                  <a:pt x="15" y="124"/>
                  <a:pt x="16" y="124"/>
                </a:cubicBezTo>
                <a:cubicBezTo>
                  <a:pt x="27" y="124"/>
                  <a:pt x="27" y="124"/>
                  <a:pt x="27" y="124"/>
                </a:cubicBezTo>
                <a:cubicBezTo>
                  <a:pt x="27" y="124"/>
                  <a:pt x="28" y="125"/>
                  <a:pt x="28" y="126"/>
                </a:cubicBezTo>
                <a:lnTo>
                  <a:pt x="28" y="133"/>
                </a:lnTo>
                <a:close/>
                <a:moveTo>
                  <a:pt x="28" y="118"/>
                </a:moveTo>
                <a:cubicBezTo>
                  <a:pt x="28" y="119"/>
                  <a:pt x="27" y="120"/>
                  <a:pt x="27" y="120"/>
                </a:cubicBezTo>
                <a:cubicBezTo>
                  <a:pt x="16" y="120"/>
                  <a:pt x="16" y="120"/>
                  <a:pt x="16" y="120"/>
                </a:cubicBezTo>
                <a:cubicBezTo>
                  <a:pt x="15" y="120"/>
                  <a:pt x="15" y="119"/>
                  <a:pt x="15" y="118"/>
                </a:cubicBezTo>
                <a:cubicBezTo>
                  <a:pt x="15" y="111"/>
                  <a:pt x="15" y="111"/>
                  <a:pt x="15" y="111"/>
                </a:cubicBezTo>
                <a:cubicBezTo>
                  <a:pt x="15" y="110"/>
                  <a:pt x="15" y="110"/>
                  <a:pt x="16" y="110"/>
                </a:cubicBezTo>
                <a:cubicBezTo>
                  <a:pt x="27" y="110"/>
                  <a:pt x="27" y="110"/>
                  <a:pt x="27" y="110"/>
                </a:cubicBezTo>
                <a:cubicBezTo>
                  <a:pt x="27" y="110"/>
                  <a:pt x="28" y="110"/>
                  <a:pt x="28" y="111"/>
                </a:cubicBezTo>
                <a:lnTo>
                  <a:pt x="28" y="118"/>
                </a:lnTo>
                <a:close/>
                <a:moveTo>
                  <a:pt x="28" y="104"/>
                </a:moveTo>
                <a:cubicBezTo>
                  <a:pt x="28" y="104"/>
                  <a:pt x="27" y="105"/>
                  <a:pt x="27" y="105"/>
                </a:cubicBezTo>
                <a:cubicBezTo>
                  <a:pt x="16" y="105"/>
                  <a:pt x="16" y="105"/>
                  <a:pt x="16" y="105"/>
                </a:cubicBezTo>
                <a:cubicBezTo>
                  <a:pt x="15" y="105"/>
                  <a:pt x="15" y="104"/>
                  <a:pt x="15" y="104"/>
                </a:cubicBezTo>
                <a:cubicBezTo>
                  <a:pt x="15" y="96"/>
                  <a:pt x="15" y="96"/>
                  <a:pt x="15" y="96"/>
                </a:cubicBezTo>
                <a:cubicBezTo>
                  <a:pt x="15" y="95"/>
                  <a:pt x="15" y="95"/>
                  <a:pt x="16" y="95"/>
                </a:cubicBezTo>
                <a:cubicBezTo>
                  <a:pt x="27" y="95"/>
                  <a:pt x="27" y="95"/>
                  <a:pt x="27" y="95"/>
                </a:cubicBezTo>
                <a:cubicBezTo>
                  <a:pt x="27" y="95"/>
                  <a:pt x="28" y="95"/>
                  <a:pt x="28" y="96"/>
                </a:cubicBezTo>
                <a:lnTo>
                  <a:pt x="28" y="104"/>
                </a:lnTo>
                <a:close/>
                <a:moveTo>
                  <a:pt x="28" y="88"/>
                </a:moveTo>
                <a:cubicBezTo>
                  <a:pt x="28" y="89"/>
                  <a:pt x="27" y="90"/>
                  <a:pt x="27" y="90"/>
                </a:cubicBezTo>
                <a:cubicBezTo>
                  <a:pt x="16" y="90"/>
                  <a:pt x="16" y="90"/>
                  <a:pt x="16" y="90"/>
                </a:cubicBezTo>
                <a:cubicBezTo>
                  <a:pt x="15" y="90"/>
                  <a:pt x="15" y="89"/>
                  <a:pt x="15" y="88"/>
                </a:cubicBezTo>
                <a:cubicBezTo>
                  <a:pt x="15" y="81"/>
                  <a:pt x="15" y="81"/>
                  <a:pt x="15" y="81"/>
                </a:cubicBezTo>
                <a:cubicBezTo>
                  <a:pt x="15" y="80"/>
                  <a:pt x="15" y="79"/>
                  <a:pt x="16" y="79"/>
                </a:cubicBezTo>
                <a:cubicBezTo>
                  <a:pt x="27" y="79"/>
                  <a:pt x="27" y="79"/>
                  <a:pt x="27" y="79"/>
                </a:cubicBezTo>
                <a:cubicBezTo>
                  <a:pt x="27" y="79"/>
                  <a:pt x="28" y="80"/>
                  <a:pt x="28" y="81"/>
                </a:cubicBezTo>
                <a:lnTo>
                  <a:pt x="28" y="88"/>
                </a:lnTo>
                <a:close/>
                <a:moveTo>
                  <a:pt x="49" y="133"/>
                </a:moveTo>
                <a:cubicBezTo>
                  <a:pt x="49" y="134"/>
                  <a:pt x="48" y="135"/>
                  <a:pt x="47" y="135"/>
                </a:cubicBezTo>
                <a:cubicBezTo>
                  <a:pt x="37" y="135"/>
                  <a:pt x="37" y="135"/>
                  <a:pt x="37" y="135"/>
                </a:cubicBezTo>
                <a:cubicBezTo>
                  <a:pt x="36" y="135"/>
                  <a:pt x="35" y="134"/>
                  <a:pt x="35" y="133"/>
                </a:cubicBezTo>
                <a:cubicBezTo>
                  <a:pt x="35" y="126"/>
                  <a:pt x="35" y="126"/>
                  <a:pt x="35" y="126"/>
                </a:cubicBezTo>
                <a:cubicBezTo>
                  <a:pt x="35" y="125"/>
                  <a:pt x="36" y="124"/>
                  <a:pt x="37" y="124"/>
                </a:cubicBezTo>
                <a:cubicBezTo>
                  <a:pt x="47" y="124"/>
                  <a:pt x="47" y="124"/>
                  <a:pt x="47" y="124"/>
                </a:cubicBezTo>
                <a:cubicBezTo>
                  <a:pt x="48" y="124"/>
                  <a:pt x="49" y="125"/>
                  <a:pt x="49" y="126"/>
                </a:cubicBezTo>
                <a:lnTo>
                  <a:pt x="49" y="133"/>
                </a:lnTo>
                <a:close/>
                <a:moveTo>
                  <a:pt x="49" y="118"/>
                </a:moveTo>
                <a:cubicBezTo>
                  <a:pt x="49" y="119"/>
                  <a:pt x="48" y="120"/>
                  <a:pt x="47" y="120"/>
                </a:cubicBezTo>
                <a:cubicBezTo>
                  <a:pt x="37" y="120"/>
                  <a:pt x="37" y="120"/>
                  <a:pt x="37" y="120"/>
                </a:cubicBezTo>
                <a:cubicBezTo>
                  <a:pt x="36" y="120"/>
                  <a:pt x="35" y="119"/>
                  <a:pt x="35" y="118"/>
                </a:cubicBezTo>
                <a:cubicBezTo>
                  <a:pt x="35" y="111"/>
                  <a:pt x="35" y="111"/>
                  <a:pt x="35" y="111"/>
                </a:cubicBezTo>
                <a:cubicBezTo>
                  <a:pt x="35" y="110"/>
                  <a:pt x="36" y="110"/>
                  <a:pt x="37" y="110"/>
                </a:cubicBezTo>
                <a:cubicBezTo>
                  <a:pt x="47" y="110"/>
                  <a:pt x="47" y="110"/>
                  <a:pt x="47" y="110"/>
                </a:cubicBezTo>
                <a:cubicBezTo>
                  <a:pt x="48" y="110"/>
                  <a:pt x="49" y="110"/>
                  <a:pt x="49" y="111"/>
                </a:cubicBezTo>
                <a:lnTo>
                  <a:pt x="49" y="118"/>
                </a:lnTo>
                <a:close/>
                <a:moveTo>
                  <a:pt x="49" y="104"/>
                </a:moveTo>
                <a:cubicBezTo>
                  <a:pt x="49" y="104"/>
                  <a:pt x="48" y="105"/>
                  <a:pt x="47" y="105"/>
                </a:cubicBezTo>
                <a:cubicBezTo>
                  <a:pt x="37" y="105"/>
                  <a:pt x="37" y="105"/>
                  <a:pt x="37" y="105"/>
                </a:cubicBezTo>
                <a:cubicBezTo>
                  <a:pt x="36" y="105"/>
                  <a:pt x="35" y="104"/>
                  <a:pt x="35" y="104"/>
                </a:cubicBezTo>
                <a:cubicBezTo>
                  <a:pt x="35" y="96"/>
                  <a:pt x="35" y="96"/>
                  <a:pt x="35" y="96"/>
                </a:cubicBezTo>
                <a:cubicBezTo>
                  <a:pt x="35" y="95"/>
                  <a:pt x="36" y="95"/>
                  <a:pt x="37" y="95"/>
                </a:cubicBezTo>
                <a:cubicBezTo>
                  <a:pt x="47" y="95"/>
                  <a:pt x="47" y="95"/>
                  <a:pt x="47" y="95"/>
                </a:cubicBezTo>
                <a:cubicBezTo>
                  <a:pt x="48" y="95"/>
                  <a:pt x="49" y="95"/>
                  <a:pt x="49" y="96"/>
                </a:cubicBezTo>
                <a:lnTo>
                  <a:pt x="49" y="104"/>
                </a:lnTo>
                <a:close/>
                <a:moveTo>
                  <a:pt x="49" y="88"/>
                </a:moveTo>
                <a:cubicBezTo>
                  <a:pt x="49" y="89"/>
                  <a:pt x="48" y="90"/>
                  <a:pt x="47" y="90"/>
                </a:cubicBezTo>
                <a:cubicBezTo>
                  <a:pt x="37" y="90"/>
                  <a:pt x="37" y="90"/>
                  <a:pt x="37" y="90"/>
                </a:cubicBezTo>
                <a:cubicBezTo>
                  <a:pt x="36" y="90"/>
                  <a:pt x="35" y="89"/>
                  <a:pt x="35" y="88"/>
                </a:cubicBezTo>
                <a:cubicBezTo>
                  <a:pt x="35" y="81"/>
                  <a:pt x="35" y="81"/>
                  <a:pt x="35" y="81"/>
                </a:cubicBezTo>
                <a:cubicBezTo>
                  <a:pt x="35" y="80"/>
                  <a:pt x="36" y="79"/>
                  <a:pt x="37" y="79"/>
                </a:cubicBezTo>
                <a:cubicBezTo>
                  <a:pt x="47" y="79"/>
                  <a:pt x="47" y="79"/>
                  <a:pt x="47" y="79"/>
                </a:cubicBezTo>
                <a:cubicBezTo>
                  <a:pt x="48" y="79"/>
                  <a:pt x="49" y="80"/>
                  <a:pt x="49" y="81"/>
                </a:cubicBezTo>
                <a:lnTo>
                  <a:pt x="49" y="88"/>
                </a:lnTo>
                <a:close/>
                <a:moveTo>
                  <a:pt x="70" y="133"/>
                </a:moveTo>
                <a:cubicBezTo>
                  <a:pt x="70" y="134"/>
                  <a:pt x="69" y="135"/>
                  <a:pt x="68" y="135"/>
                </a:cubicBezTo>
                <a:cubicBezTo>
                  <a:pt x="58" y="135"/>
                  <a:pt x="58" y="135"/>
                  <a:pt x="58" y="135"/>
                </a:cubicBezTo>
                <a:cubicBezTo>
                  <a:pt x="57" y="135"/>
                  <a:pt x="56" y="134"/>
                  <a:pt x="56" y="133"/>
                </a:cubicBezTo>
                <a:cubicBezTo>
                  <a:pt x="56" y="126"/>
                  <a:pt x="56" y="126"/>
                  <a:pt x="56" y="126"/>
                </a:cubicBezTo>
                <a:cubicBezTo>
                  <a:pt x="56" y="125"/>
                  <a:pt x="57" y="124"/>
                  <a:pt x="58" y="124"/>
                </a:cubicBezTo>
                <a:cubicBezTo>
                  <a:pt x="68" y="124"/>
                  <a:pt x="68" y="124"/>
                  <a:pt x="68" y="124"/>
                </a:cubicBezTo>
                <a:cubicBezTo>
                  <a:pt x="69" y="124"/>
                  <a:pt x="70" y="125"/>
                  <a:pt x="70" y="126"/>
                </a:cubicBezTo>
                <a:lnTo>
                  <a:pt x="70" y="133"/>
                </a:lnTo>
                <a:close/>
                <a:moveTo>
                  <a:pt x="70" y="118"/>
                </a:moveTo>
                <a:cubicBezTo>
                  <a:pt x="70" y="119"/>
                  <a:pt x="69" y="120"/>
                  <a:pt x="68" y="120"/>
                </a:cubicBezTo>
                <a:cubicBezTo>
                  <a:pt x="58" y="120"/>
                  <a:pt x="58" y="120"/>
                  <a:pt x="58" y="120"/>
                </a:cubicBezTo>
                <a:cubicBezTo>
                  <a:pt x="57" y="120"/>
                  <a:pt x="56" y="119"/>
                  <a:pt x="56" y="118"/>
                </a:cubicBezTo>
                <a:cubicBezTo>
                  <a:pt x="56" y="111"/>
                  <a:pt x="56" y="111"/>
                  <a:pt x="56" y="111"/>
                </a:cubicBezTo>
                <a:cubicBezTo>
                  <a:pt x="56" y="110"/>
                  <a:pt x="57" y="110"/>
                  <a:pt x="58" y="110"/>
                </a:cubicBezTo>
                <a:cubicBezTo>
                  <a:pt x="68" y="110"/>
                  <a:pt x="68" y="110"/>
                  <a:pt x="68" y="110"/>
                </a:cubicBezTo>
                <a:cubicBezTo>
                  <a:pt x="69" y="110"/>
                  <a:pt x="70" y="110"/>
                  <a:pt x="70" y="111"/>
                </a:cubicBezTo>
                <a:lnTo>
                  <a:pt x="70" y="118"/>
                </a:lnTo>
                <a:close/>
                <a:moveTo>
                  <a:pt x="70" y="104"/>
                </a:moveTo>
                <a:cubicBezTo>
                  <a:pt x="70" y="104"/>
                  <a:pt x="69" y="105"/>
                  <a:pt x="68" y="105"/>
                </a:cubicBezTo>
                <a:cubicBezTo>
                  <a:pt x="58" y="105"/>
                  <a:pt x="58" y="105"/>
                  <a:pt x="58" y="105"/>
                </a:cubicBezTo>
                <a:cubicBezTo>
                  <a:pt x="57" y="105"/>
                  <a:pt x="56" y="104"/>
                  <a:pt x="56" y="104"/>
                </a:cubicBezTo>
                <a:cubicBezTo>
                  <a:pt x="56" y="96"/>
                  <a:pt x="56" y="96"/>
                  <a:pt x="56" y="96"/>
                </a:cubicBezTo>
                <a:cubicBezTo>
                  <a:pt x="56" y="95"/>
                  <a:pt x="57" y="95"/>
                  <a:pt x="58" y="95"/>
                </a:cubicBezTo>
                <a:cubicBezTo>
                  <a:pt x="68" y="95"/>
                  <a:pt x="68" y="95"/>
                  <a:pt x="68" y="95"/>
                </a:cubicBezTo>
                <a:cubicBezTo>
                  <a:pt x="69" y="95"/>
                  <a:pt x="70" y="95"/>
                  <a:pt x="70" y="96"/>
                </a:cubicBezTo>
                <a:lnTo>
                  <a:pt x="70" y="104"/>
                </a:lnTo>
                <a:close/>
                <a:moveTo>
                  <a:pt x="70" y="88"/>
                </a:moveTo>
                <a:cubicBezTo>
                  <a:pt x="70" y="89"/>
                  <a:pt x="69" y="90"/>
                  <a:pt x="68" y="90"/>
                </a:cubicBezTo>
                <a:cubicBezTo>
                  <a:pt x="58" y="90"/>
                  <a:pt x="58" y="90"/>
                  <a:pt x="58" y="90"/>
                </a:cubicBezTo>
                <a:cubicBezTo>
                  <a:pt x="57" y="90"/>
                  <a:pt x="56" y="89"/>
                  <a:pt x="56" y="88"/>
                </a:cubicBezTo>
                <a:cubicBezTo>
                  <a:pt x="56" y="81"/>
                  <a:pt x="56" y="81"/>
                  <a:pt x="56" y="81"/>
                </a:cubicBezTo>
                <a:cubicBezTo>
                  <a:pt x="56" y="80"/>
                  <a:pt x="57" y="79"/>
                  <a:pt x="58" y="79"/>
                </a:cubicBezTo>
                <a:cubicBezTo>
                  <a:pt x="68" y="79"/>
                  <a:pt x="68" y="79"/>
                  <a:pt x="68" y="79"/>
                </a:cubicBezTo>
                <a:cubicBezTo>
                  <a:pt x="69" y="79"/>
                  <a:pt x="70" y="80"/>
                  <a:pt x="70" y="81"/>
                </a:cubicBezTo>
                <a:lnTo>
                  <a:pt x="70" y="88"/>
                </a:lnTo>
                <a:close/>
                <a:moveTo>
                  <a:pt x="70" y="66"/>
                </a:moveTo>
                <a:cubicBezTo>
                  <a:pt x="70" y="67"/>
                  <a:pt x="69" y="68"/>
                  <a:pt x="67" y="68"/>
                </a:cubicBezTo>
                <a:cubicBezTo>
                  <a:pt x="17" y="68"/>
                  <a:pt x="17" y="68"/>
                  <a:pt x="17" y="68"/>
                </a:cubicBezTo>
                <a:cubicBezTo>
                  <a:pt x="16" y="68"/>
                  <a:pt x="14" y="67"/>
                  <a:pt x="14" y="66"/>
                </a:cubicBezTo>
                <a:cubicBezTo>
                  <a:pt x="14" y="45"/>
                  <a:pt x="14" y="45"/>
                  <a:pt x="14" y="45"/>
                </a:cubicBezTo>
                <a:cubicBezTo>
                  <a:pt x="14" y="43"/>
                  <a:pt x="16" y="43"/>
                  <a:pt x="17" y="43"/>
                </a:cubicBezTo>
                <a:cubicBezTo>
                  <a:pt x="67" y="43"/>
                  <a:pt x="67" y="43"/>
                  <a:pt x="67" y="43"/>
                </a:cubicBezTo>
                <a:cubicBezTo>
                  <a:pt x="69" y="43"/>
                  <a:pt x="70" y="43"/>
                  <a:pt x="70" y="45"/>
                </a:cubicBezTo>
                <a:lnTo>
                  <a:pt x="70" y="66"/>
                </a:lnTo>
                <a:close/>
                <a:moveTo>
                  <a:pt x="51" y="56"/>
                </a:moveTo>
                <a:cubicBezTo>
                  <a:pt x="51" y="58"/>
                  <a:pt x="50" y="59"/>
                  <a:pt x="48" y="59"/>
                </a:cubicBezTo>
                <a:cubicBezTo>
                  <a:pt x="46" y="59"/>
                  <a:pt x="44" y="58"/>
                  <a:pt x="44" y="56"/>
                </a:cubicBezTo>
                <a:cubicBezTo>
                  <a:pt x="44" y="54"/>
                  <a:pt x="46" y="53"/>
                  <a:pt x="48" y="53"/>
                </a:cubicBezTo>
                <a:cubicBezTo>
                  <a:pt x="50" y="53"/>
                  <a:pt x="51" y="54"/>
                  <a:pt x="51" y="56"/>
                </a:cubicBezTo>
                <a:close/>
                <a:moveTo>
                  <a:pt x="63" y="56"/>
                </a:moveTo>
                <a:cubicBezTo>
                  <a:pt x="63" y="58"/>
                  <a:pt x="61" y="59"/>
                  <a:pt x="60" y="59"/>
                </a:cubicBezTo>
                <a:cubicBezTo>
                  <a:pt x="58" y="59"/>
                  <a:pt x="56" y="58"/>
                  <a:pt x="56" y="56"/>
                </a:cubicBezTo>
                <a:cubicBezTo>
                  <a:pt x="56" y="54"/>
                  <a:pt x="58" y="53"/>
                  <a:pt x="60" y="53"/>
                </a:cubicBezTo>
                <a:cubicBezTo>
                  <a:pt x="61" y="53"/>
                  <a:pt x="63" y="54"/>
                  <a:pt x="63" y="56"/>
                </a:cubicBezTo>
                <a:close/>
                <a:moveTo>
                  <a:pt x="40" y="56"/>
                </a:moveTo>
                <a:cubicBezTo>
                  <a:pt x="40" y="58"/>
                  <a:pt x="38" y="59"/>
                  <a:pt x="36" y="59"/>
                </a:cubicBezTo>
                <a:cubicBezTo>
                  <a:pt x="34" y="59"/>
                  <a:pt x="33" y="58"/>
                  <a:pt x="33" y="56"/>
                </a:cubicBezTo>
                <a:cubicBezTo>
                  <a:pt x="33" y="54"/>
                  <a:pt x="34" y="53"/>
                  <a:pt x="36" y="53"/>
                </a:cubicBezTo>
                <a:cubicBezTo>
                  <a:pt x="38" y="53"/>
                  <a:pt x="40" y="54"/>
                  <a:pt x="40" y="56"/>
                </a:cubicBezTo>
                <a:close/>
                <a:moveTo>
                  <a:pt x="28" y="56"/>
                </a:moveTo>
                <a:cubicBezTo>
                  <a:pt x="28" y="58"/>
                  <a:pt x="27" y="59"/>
                  <a:pt x="25" y="59"/>
                </a:cubicBezTo>
                <a:cubicBezTo>
                  <a:pt x="23" y="59"/>
                  <a:pt x="21" y="58"/>
                  <a:pt x="21" y="56"/>
                </a:cubicBezTo>
                <a:cubicBezTo>
                  <a:pt x="21" y="54"/>
                  <a:pt x="23" y="53"/>
                  <a:pt x="25" y="53"/>
                </a:cubicBezTo>
                <a:cubicBezTo>
                  <a:pt x="27" y="53"/>
                  <a:pt x="28" y="54"/>
                  <a:pt x="28" y="56"/>
                </a:cubicBezTo>
                <a:close/>
                <a:moveTo>
                  <a:pt x="23" y="11"/>
                </a:moveTo>
                <a:cubicBezTo>
                  <a:pt x="23" y="10"/>
                  <a:pt x="24" y="10"/>
                  <a:pt x="25" y="10"/>
                </a:cubicBezTo>
                <a:cubicBezTo>
                  <a:pt x="50" y="10"/>
                  <a:pt x="50" y="10"/>
                  <a:pt x="50" y="10"/>
                </a:cubicBezTo>
                <a:cubicBezTo>
                  <a:pt x="51" y="10"/>
                  <a:pt x="52" y="10"/>
                  <a:pt x="52" y="11"/>
                </a:cubicBezTo>
                <a:cubicBezTo>
                  <a:pt x="52" y="12"/>
                  <a:pt x="51" y="12"/>
                  <a:pt x="50" y="12"/>
                </a:cubicBezTo>
                <a:cubicBezTo>
                  <a:pt x="25" y="12"/>
                  <a:pt x="25" y="12"/>
                  <a:pt x="25" y="12"/>
                </a:cubicBezTo>
                <a:cubicBezTo>
                  <a:pt x="24" y="12"/>
                  <a:pt x="23" y="12"/>
                  <a:pt x="23" y="11"/>
                </a:cubicBezTo>
                <a:close/>
                <a:moveTo>
                  <a:pt x="61" y="22"/>
                </a:moveTo>
                <a:cubicBezTo>
                  <a:pt x="61" y="23"/>
                  <a:pt x="60" y="24"/>
                  <a:pt x="59" y="24"/>
                </a:cubicBezTo>
                <a:cubicBezTo>
                  <a:pt x="25" y="24"/>
                  <a:pt x="25" y="24"/>
                  <a:pt x="25" y="24"/>
                </a:cubicBezTo>
                <a:cubicBezTo>
                  <a:pt x="24" y="24"/>
                  <a:pt x="23" y="23"/>
                  <a:pt x="23" y="22"/>
                </a:cubicBezTo>
                <a:cubicBezTo>
                  <a:pt x="23" y="22"/>
                  <a:pt x="24" y="21"/>
                  <a:pt x="25" y="21"/>
                </a:cubicBezTo>
                <a:cubicBezTo>
                  <a:pt x="59" y="21"/>
                  <a:pt x="59" y="21"/>
                  <a:pt x="59" y="21"/>
                </a:cubicBezTo>
                <a:cubicBezTo>
                  <a:pt x="60" y="21"/>
                  <a:pt x="61" y="22"/>
                  <a:pt x="61" y="2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1" name="Freeform 203"/>
          <p:cNvSpPr>
            <a:spLocks noEditPoints="1"/>
          </p:cNvSpPr>
          <p:nvPr/>
        </p:nvSpPr>
        <p:spPr bwMode="auto">
          <a:xfrm>
            <a:off x="2210664" y="4383405"/>
            <a:ext cx="442912" cy="311150"/>
          </a:xfrm>
          <a:custGeom>
            <a:avLst/>
            <a:gdLst>
              <a:gd name="T0" fmla="*/ 115 w 140"/>
              <a:gd name="T1" fmla="*/ 11 h 98"/>
              <a:gd name="T2" fmla="*/ 110 w 140"/>
              <a:gd name="T3" fmla="*/ 14 h 98"/>
              <a:gd name="T4" fmla="*/ 114 w 140"/>
              <a:gd name="T5" fmla="*/ 27 h 98"/>
              <a:gd name="T6" fmla="*/ 109 w 140"/>
              <a:gd name="T7" fmla="*/ 20 h 98"/>
              <a:gd name="T8" fmla="*/ 104 w 140"/>
              <a:gd name="T9" fmla="*/ 20 h 98"/>
              <a:gd name="T10" fmla="*/ 112 w 140"/>
              <a:gd name="T11" fmla="*/ 20 h 98"/>
              <a:gd name="T12" fmla="*/ 103 w 140"/>
              <a:gd name="T13" fmla="*/ 13 h 98"/>
              <a:gd name="T14" fmla="*/ 103 w 140"/>
              <a:gd name="T15" fmla="*/ 14 h 98"/>
              <a:gd name="T16" fmla="*/ 96 w 140"/>
              <a:gd name="T17" fmla="*/ 18 h 98"/>
              <a:gd name="T18" fmla="*/ 80 w 140"/>
              <a:gd name="T19" fmla="*/ 59 h 98"/>
              <a:gd name="T20" fmla="*/ 34 w 140"/>
              <a:gd name="T21" fmla="*/ 17 h 98"/>
              <a:gd name="T22" fmla="*/ 15 w 140"/>
              <a:gd name="T23" fmla="*/ 24 h 98"/>
              <a:gd name="T24" fmla="*/ 9 w 140"/>
              <a:gd name="T25" fmla="*/ 16 h 98"/>
              <a:gd name="T26" fmla="*/ 27 w 140"/>
              <a:gd name="T27" fmla="*/ 87 h 98"/>
              <a:gd name="T28" fmla="*/ 31 w 140"/>
              <a:gd name="T29" fmla="*/ 54 h 98"/>
              <a:gd name="T30" fmla="*/ 34 w 140"/>
              <a:gd name="T31" fmla="*/ 56 h 98"/>
              <a:gd name="T32" fmla="*/ 46 w 140"/>
              <a:gd name="T33" fmla="*/ 43 h 98"/>
              <a:gd name="T34" fmla="*/ 34 w 140"/>
              <a:gd name="T35" fmla="*/ 40 h 98"/>
              <a:gd name="T36" fmla="*/ 32 w 140"/>
              <a:gd name="T37" fmla="*/ 44 h 98"/>
              <a:gd name="T38" fmla="*/ 18 w 140"/>
              <a:gd name="T39" fmla="*/ 46 h 98"/>
              <a:gd name="T40" fmla="*/ 21 w 140"/>
              <a:gd name="T41" fmla="*/ 36 h 98"/>
              <a:gd name="T42" fmla="*/ 22 w 140"/>
              <a:gd name="T43" fmla="*/ 33 h 98"/>
              <a:gd name="T44" fmla="*/ 15 w 140"/>
              <a:gd name="T45" fmla="*/ 33 h 98"/>
              <a:gd name="T46" fmla="*/ 24 w 140"/>
              <a:gd name="T47" fmla="*/ 24 h 98"/>
              <a:gd name="T48" fmla="*/ 23 w 140"/>
              <a:gd name="T49" fmla="*/ 16 h 98"/>
              <a:gd name="T50" fmla="*/ 31 w 140"/>
              <a:gd name="T51" fmla="*/ 20 h 98"/>
              <a:gd name="T52" fmla="*/ 41 w 140"/>
              <a:gd name="T53" fmla="*/ 13 h 98"/>
              <a:gd name="T54" fmla="*/ 45 w 140"/>
              <a:gd name="T55" fmla="*/ 16 h 98"/>
              <a:gd name="T56" fmla="*/ 61 w 140"/>
              <a:gd name="T57" fmla="*/ 16 h 98"/>
              <a:gd name="T58" fmla="*/ 78 w 140"/>
              <a:gd name="T59" fmla="*/ 24 h 98"/>
              <a:gd name="T60" fmla="*/ 69 w 140"/>
              <a:gd name="T61" fmla="*/ 27 h 98"/>
              <a:gd name="T62" fmla="*/ 57 w 140"/>
              <a:gd name="T63" fmla="*/ 37 h 98"/>
              <a:gd name="T64" fmla="*/ 54 w 140"/>
              <a:gd name="T65" fmla="*/ 43 h 98"/>
              <a:gd name="T66" fmla="*/ 53 w 140"/>
              <a:gd name="T67" fmla="*/ 53 h 98"/>
              <a:gd name="T68" fmla="*/ 75 w 140"/>
              <a:gd name="T69" fmla="*/ 56 h 98"/>
              <a:gd name="T70" fmla="*/ 77 w 140"/>
              <a:gd name="T71" fmla="*/ 58 h 98"/>
              <a:gd name="T72" fmla="*/ 66 w 140"/>
              <a:gd name="T73" fmla="*/ 53 h 98"/>
              <a:gd name="T74" fmla="*/ 56 w 140"/>
              <a:gd name="T75" fmla="*/ 52 h 98"/>
              <a:gd name="T76" fmla="*/ 64 w 140"/>
              <a:gd name="T77" fmla="*/ 53 h 98"/>
              <a:gd name="T78" fmla="*/ 54 w 140"/>
              <a:gd name="T79" fmla="*/ 45 h 98"/>
              <a:gd name="T80" fmla="*/ 61 w 140"/>
              <a:gd name="T81" fmla="*/ 39 h 98"/>
              <a:gd name="T82" fmla="*/ 65 w 140"/>
              <a:gd name="T83" fmla="*/ 33 h 98"/>
              <a:gd name="T84" fmla="*/ 53 w 140"/>
              <a:gd name="T85" fmla="*/ 62 h 98"/>
              <a:gd name="T86" fmla="*/ 63 w 140"/>
              <a:gd name="T87" fmla="*/ 56 h 98"/>
              <a:gd name="T88" fmla="*/ 63 w 140"/>
              <a:gd name="T89" fmla="*/ 66 h 98"/>
              <a:gd name="T90" fmla="*/ 72 w 140"/>
              <a:gd name="T91" fmla="*/ 64 h 98"/>
              <a:gd name="T92" fmla="*/ 104 w 140"/>
              <a:gd name="T93" fmla="*/ 55 h 98"/>
              <a:gd name="T94" fmla="*/ 110 w 140"/>
              <a:gd name="T95" fmla="*/ 75 h 98"/>
              <a:gd name="T96" fmla="*/ 108 w 140"/>
              <a:gd name="T97" fmla="*/ 55 h 98"/>
              <a:gd name="T98" fmla="*/ 96 w 140"/>
              <a:gd name="T99" fmla="*/ 42 h 98"/>
              <a:gd name="T100" fmla="*/ 83 w 140"/>
              <a:gd name="T101" fmla="*/ 24 h 98"/>
              <a:gd name="T102" fmla="*/ 106 w 140"/>
              <a:gd name="T103" fmla="*/ 23 h 98"/>
              <a:gd name="T104" fmla="*/ 105 w 140"/>
              <a:gd name="T105" fmla="*/ 30 h 98"/>
              <a:gd name="T106" fmla="*/ 115 w 140"/>
              <a:gd name="T107" fmla="*/ 32 h 98"/>
              <a:gd name="T108" fmla="*/ 107 w 140"/>
              <a:gd name="T109" fmla="*/ 37 h 98"/>
              <a:gd name="T110" fmla="*/ 103 w 140"/>
              <a:gd name="T111" fmla="*/ 45 h 98"/>
              <a:gd name="T112" fmla="*/ 115 w 140"/>
              <a:gd name="T113" fmla="*/ 54 h 98"/>
              <a:gd name="T114" fmla="*/ 113 w 140"/>
              <a:gd name="T115" fmla="*/ 50 h 98"/>
              <a:gd name="T116" fmla="*/ 131 w 140"/>
              <a:gd name="T117" fmla="*/ 18 h 98"/>
              <a:gd name="T118" fmla="*/ 121 w 140"/>
              <a:gd name="T119" fmla="*/ 28 h 98"/>
              <a:gd name="T120" fmla="*/ 117 w 140"/>
              <a:gd name="T121" fmla="*/ 12 h 98"/>
              <a:gd name="T122" fmla="*/ 127 w 140"/>
              <a:gd name="T123" fmla="*/ 11 h 98"/>
              <a:gd name="T124" fmla="*/ 53 w 140"/>
              <a:gd name="T125" fmla="*/ 7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 h="98">
                <a:moveTo>
                  <a:pt x="131" y="0"/>
                </a:moveTo>
                <a:cubicBezTo>
                  <a:pt x="10" y="0"/>
                  <a:pt x="10" y="0"/>
                  <a:pt x="10" y="0"/>
                </a:cubicBezTo>
                <a:cubicBezTo>
                  <a:pt x="5" y="0"/>
                  <a:pt x="0" y="4"/>
                  <a:pt x="0" y="9"/>
                </a:cubicBezTo>
                <a:cubicBezTo>
                  <a:pt x="0" y="89"/>
                  <a:pt x="0" y="89"/>
                  <a:pt x="0" y="89"/>
                </a:cubicBezTo>
                <a:cubicBezTo>
                  <a:pt x="0" y="94"/>
                  <a:pt x="5" y="98"/>
                  <a:pt x="10" y="98"/>
                </a:cubicBezTo>
                <a:cubicBezTo>
                  <a:pt x="131" y="98"/>
                  <a:pt x="131" y="98"/>
                  <a:pt x="131" y="98"/>
                </a:cubicBezTo>
                <a:cubicBezTo>
                  <a:pt x="136" y="98"/>
                  <a:pt x="140" y="94"/>
                  <a:pt x="140" y="89"/>
                </a:cubicBezTo>
                <a:cubicBezTo>
                  <a:pt x="140" y="9"/>
                  <a:pt x="140" y="9"/>
                  <a:pt x="140" y="9"/>
                </a:cubicBezTo>
                <a:cubicBezTo>
                  <a:pt x="140" y="4"/>
                  <a:pt x="136" y="0"/>
                  <a:pt x="131" y="0"/>
                </a:cubicBezTo>
                <a:close/>
                <a:moveTo>
                  <a:pt x="109" y="10"/>
                </a:moveTo>
                <a:cubicBezTo>
                  <a:pt x="108" y="10"/>
                  <a:pt x="108" y="10"/>
                  <a:pt x="108" y="10"/>
                </a:cubicBezTo>
                <a:cubicBezTo>
                  <a:pt x="109" y="10"/>
                  <a:pt x="109" y="10"/>
                  <a:pt x="109" y="10"/>
                </a:cubicBezTo>
                <a:cubicBezTo>
                  <a:pt x="109" y="10"/>
                  <a:pt x="109" y="10"/>
                  <a:pt x="109" y="10"/>
                </a:cubicBezTo>
                <a:cubicBezTo>
                  <a:pt x="109" y="10"/>
                  <a:pt x="109" y="10"/>
                  <a:pt x="109" y="10"/>
                </a:cubicBezTo>
                <a:cubicBezTo>
                  <a:pt x="110" y="10"/>
                  <a:pt x="110" y="10"/>
                  <a:pt x="110" y="10"/>
                </a:cubicBezTo>
                <a:cubicBezTo>
                  <a:pt x="110" y="10"/>
                  <a:pt x="110" y="10"/>
                  <a:pt x="110" y="10"/>
                </a:cubicBezTo>
                <a:cubicBezTo>
                  <a:pt x="110" y="9"/>
                  <a:pt x="110" y="9"/>
                  <a:pt x="110" y="9"/>
                </a:cubicBezTo>
                <a:cubicBezTo>
                  <a:pt x="110" y="9"/>
                  <a:pt x="110" y="9"/>
                  <a:pt x="110" y="9"/>
                </a:cubicBezTo>
                <a:cubicBezTo>
                  <a:pt x="110" y="9"/>
                  <a:pt x="110" y="9"/>
                  <a:pt x="110" y="9"/>
                </a:cubicBezTo>
                <a:cubicBezTo>
                  <a:pt x="110" y="10"/>
                  <a:pt x="110" y="10"/>
                  <a:pt x="110" y="10"/>
                </a:cubicBezTo>
                <a:cubicBezTo>
                  <a:pt x="110" y="10"/>
                  <a:pt x="110" y="10"/>
                  <a:pt x="110" y="10"/>
                </a:cubicBezTo>
                <a:cubicBezTo>
                  <a:pt x="111" y="10"/>
                  <a:pt x="111" y="10"/>
                  <a:pt x="111" y="10"/>
                </a:cubicBezTo>
                <a:cubicBezTo>
                  <a:pt x="111" y="10"/>
                  <a:pt x="111" y="10"/>
                  <a:pt x="111" y="10"/>
                </a:cubicBezTo>
                <a:cubicBezTo>
                  <a:pt x="111" y="9"/>
                  <a:pt x="111" y="9"/>
                  <a:pt x="111" y="9"/>
                </a:cubicBezTo>
                <a:cubicBezTo>
                  <a:pt x="111" y="9"/>
                  <a:pt x="111" y="9"/>
                  <a:pt x="111" y="9"/>
                </a:cubicBezTo>
                <a:cubicBezTo>
                  <a:pt x="111" y="9"/>
                  <a:pt x="111" y="9"/>
                  <a:pt x="111" y="9"/>
                </a:cubicBezTo>
                <a:cubicBezTo>
                  <a:pt x="111" y="9"/>
                  <a:pt x="111" y="9"/>
                  <a:pt x="111" y="9"/>
                </a:cubicBezTo>
                <a:cubicBezTo>
                  <a:pt x="112" y="9"/>
                  <a:pt x="112" y="9"/>
                  <a:pt x="112" y="9"/>
                </a:cubicBezTo>
                <a:cubicBezTo>
                  <a:pt x="112" y="9"/>
                  <a:pt x="112" y="9"/>
                  <a:pt x="112" y="9"/>
                </a:cubicBezTo>
                <a:cubicBezTo>
                  <a:pt x="113" y="9"/>
                  <a:pt x="113" y="9"/>
                  <a:pt x="113" y="9"/>
                </a:cubicBezTo>
                <a:cubicBezTo>
                  <a:pt x="113" y="9"/>
                  <a:pt x="113" y="9"/>
                  <a:pt x="113" y="9"/>
                </a:cubicBezTo>
                <a:cubicBezTo>
                  <a:pt x="113" y="9"/>
                  <a:pt x="113" y="9"/>
                  <a:pt x="113" y="9"/>
                </a:cubicBezTo>
                <a:cubicBezTo>
                  <a:pt x="113" y="8"/>
                  <a:pt x="113" y="8"/>
                  <a:pt x="113" y="8"/>
                </a:cubicBezTo>
                <a:cubicBezTo>
                  <a:pt x="113" y="8"/>
                  <a:pt x="113" y="8"/>
                  <a:pt x="113" y="8"/>
                </a:cubicBezTo>
                <a:cubicBezTo>
                  <a:pt x="114" y="9"/>
                  <a:pt x="114" y="9"/>
                  <a:pt x="114" y="9"/>
                </a:cubicBezTo>
                <a:cubicBezTo>
                  <a:pt x="114" y="9"/>
                  <a:pt x="114" y="9"/>
                  <a:pt x="114" y="9"/>
                </a:cubicBezTo>
                <a:cubicBezTo>
                  <a:pt x="114" y="9"/>
                  <a:pt x="114" y="9"/>
                  <a:pt x="114" y="9"/>
                </a:cubicBezTo>
                <a:cubicBezTo>
                  <a:pt x="114" y="9"/>
                  <a:pt x="114" y="9"/>
                  <a:pt x="114" y="9"/>
                </a:cubicBezTo>
                <a:cubicBezTo>
                  <a:pt x="115" y="9"/>
                  <a:pt x="115" y="9"/>
                  <a:pt x="115" y="9"/>
                </a:cubicBezTo>
                <a:cubicBezTo>
                  <a:pt x="115" y="9"/>
                  <a:pt x="115" y="9"/>
                  <a:pt x="115" y="9"/>
                </a:cubicBezTo>
                <a:cubicBezTo>
                  <a:pt x="116" y="9"/>
                  <a:pt x="116" y="9"/>
                  <a:pt x="116" y="9"/>
                </a:cubicBezTo>
                <a:cubicBezTo>
                  <a:pt x="115" y="9"/>
                  <a:pt x="115" y="9"/>
                  <a:pt x="115" y="9"/>
                </a:cubicBezTo>
                <a:cubicBezTo>
                  <a:pt x="116" y="9"/>
                  <a:pt x="116" y="9"/>
                  <a:pt x="116" y="9"/>
                </a:cubicBezTo>
                <a:cubicBezTo>
                  <a:pt x="116" y="9"/>
                  <a:pt x="116" y="9"/>
                  <a:pt x="116" y="9"/>
                </a:cubicBezTo>
                <a:cubicBezTo>
                  <a:pt x="116" y="9"/>
                  <a:pt x="116" y="9"/>
                  <a:pt x="116" y="9"/>
                </a:cubicBezTo>
                <a:cubicBezTo>
                  <a:pt x="117" y="9"/>
                  <a:pt x="117" y="9"/>
                  <a:pt x="117" y="9"/>
                </a:cubicBezTo>
                <a:cubicBezTo>
                  <a:pt x="117" y="9"/>
                  <a:pt x="117" y="9"/>
                  <a:pt x="117" y="9"/>
                </a:cubicBezTo>
                <a:cubicBezTo>
                  <a:pt x="117" y="10"/>
                  <a:pt x="117" y="10"/>
                  <a:pt x="117" y="10"/>
                </a:cubicBezTo>
                <a:cubicBezTo>
                  <a:pt x="117" y="10"/>
                  <a:pt x="117" y="10"/>
                  <a:pt x="117" y="10"/>
                </a:cubicBezTo>
                <a:cubicBezTo>
                  <a:pt x="118" y="10"/>
                  <a:pt x="118" y="10"/>
                  <a:pt x="118" y="10"/>
                </a:cubicBezTo>
                <a:cubicBezTo>
                  <a:pt x="117" y="11"/>
                  <a:pt x="117" y="11"/>
                  <a:pt x="117" y="11"/>
                </a:cubicBezTo>
                <a:cubicBezTo>
                  <a:pt x="116" y="11"/>
                  <a:pt x="116" y="11"/>
                  <a:pt x="116" y="11"/>
                </a:cubicBezTo>
                <a:cubicBezTo>
                  <a:pt x="116" y="11"/>
                  <a:pt x="116" y="11"/>
                  <a:pt x="116" y="11"/>
                </a:cubicBezTo>
                <a:cubicBezTo>
                  <a:pt x="115" y="11"/>
                  <a:pt x="115" y="11"/>
                  <a:pt x="115" y="11"/>
                </a:cubicBezTo>
                <a:cubicBezTo>
                  <a:pt x="115" y="11"/>
                  <a:pt x="115" y="11"/>
                  <a:pt x="115" y="11"/>
                </a:cubicBezTo>
                <a:cubicBezTo>
                  <a:pt x="115" y="11"/>
                  <a:pt x="115" y="11"/>
                  <a:pt x="115" y="11"/>
                </a:cubicBezTo>
                <a:cubicBezTo>
                  <a:pt x="115" y="12"/>
                  <a:pt x="115" y="12"/>
                  <a:pt x="115" y="12"/>
                </a:cubicBezTo>
                <a:cubicBezTo>
                  <a:pt x="115" y="12"/>
                  <a:pt x="115" y="12"/>
                  <a:pt x="115" y="12"/>
                </a:cubicBezTo>
                <a:cubicBezTo>
                  <a:pt x="116" y="11"/>
                  <a:pt x="116" y="11"/>
                  <a:pt x="116" y="11"/>
                </a:cubicBezTo>
                <a:cubicBezTo>
                  <a:pt x="116" y="11"/>
                  <a:pt x="116" y="11"/>
                  <a:pt x="116" y="11"/>
                </a:cubicBezTo>
                <a:cubicBezTo>
                  <a:pt x="115" y="13"/>
                  <a:pt x="115" y="13"/>
                  <a:pt x="115" y="13"/>
                </a:cubicBezTo>
                <a:cubicBezTo>
                  <a:pt x="115" y="12"/>
                  <a:pt x="115" y="12"/>
                  <a:pt x="115" y="12"/>
                </a:cubicBezTo>
                <a:cubicBezTo>
                  <a:pt x="115" y="13"/>
                  <a:pt x="115" y="13"/>
                  <a:pt x="115" y="13"/>
                </a:cubicBezTo>
                <a:cubicBezTo>
                  <a:pt x="114" y="13"/>
                  <a:pt x="114" y="13"/>
                  <a:pt x="114" y="13"/>
                </a:cubicBezTo>
                <a:cubicBezTo>
                  <a:pt x="114" y="13"/>
                  <a:pt x="114" y="13"/>
                  <a:pt x="114" y="13"/>
                </a:cubicBezTo>
                <a:cubicBezTo>
                  <a:pt x="114" y="13"/>
                  <a:pt x="114" y="13"/>
                  <a:pt x="114" y="13"/>
                </a:cubicBezTo>
                <a:cubicBezTo>
                  <a:pt x="113" y="13"/>
                  <a:pt x="113" y="13"/>
                  <a:pt x="113" y="13"/>
                </a:cubicBezTo>
                <a:cubicBezTo>
                  <a:pt x="112" y="13"/>
                  <a:pt x="112" y="13"/>
                  <a:pt x="112" y="13"/>
                </a:cubicBezTo>
                <a:cubicBezTo>
                  <a:pt x="112" y="14"/>
                  <a:pt x="112" y="14"/>
                  <a:pt x="112" y="14"/>
                </a:cubicBezTo>
                <a:cubicBezTo>
                  <a:pt x="112" y="14"/>
                  <a:pt x="112" y="14"/>
                  <a:pt x="112" y="14"/>
                </a:cubicBezTo>
                <a:cubicBezTo>
                  <a:pt x="113" y="14"/>
                  <a:pt x="113" y="14"/>
                  <a:pt x="113" y="14"/>
                </a:cubicBezTo>
                <a:cubicBezTo>
                  <a:pt x="113" y="14"/>
                  <a:pt x="113" y="14"/>
                  <a:pt x="113" y="14"/>
                </a:cubicBezTo>
                <a:cubicBezTo>
                  <a:pt x="112" y="14"/>
                  <a:pt x="112" y="14"/>
                  <a:pt x="112" y="14"/>
                </a:cubicBezTo>
                <a:cubicBezTo>
                  <a:pt x="112" y="15"/>
                  <a:pt x="112" y="15"/>
                  <a:pt x="112" y="15"/>
                </a:cubicBezTo>
                <a:cubicBezTo>
                  <a:pt x="112" y="15"/>
                  <a:pt x="112" y="15"/>
                  <a:pt x="112" y="15"/>
                </a:cubicBezTo>
                <a:cubicBezTo>
                  <a:pt x="112" y="15"/>
                  <a:pt x="112" y="15"/>
                  <a:pt x="112" y="15"/>
                </a:cubicBezTo>
                <a:cubicBezTo>
                  <a:pt x="111" y="15"/>
                  <a:pt x="111" y="15"/>
                  <a:pt x="111" y="15"/>
                </a:cubicBezTo>
                <a:cubicBezTo>
                  <a:pt x="111" y="15"/>
                  <a:pt x="111" y="15"/>
                  <a:pt x="111" y="15"/>
                </a:cubicBezTo>
                <a:cubicBezTo>
                  <a:pt x="111" y="15"/>
                  <a:pt x="111" y="15"/>
                  <a:pt x="111" y="15"/>
                </a:cubicBezTo>
                <a:cubicBezTo>
                  <a:pt x="110" y="16"/>
                  <a:pt x="110" y="16"/>
                  <a:pt x="110" y="16"/>
                </a:cubicBezTo>
                <a:cubicBezTo>
                  <a:pt x="111" y="16"/>
                  <a:pt x="111" y="16"/>
                  <a:pt x="111" y="16"/>
                </a:cubicBezTo>
                <a:cubicBezTo>
                  <a:pt x="111" y="16"/>
                  <a:pt x="111" y="16"/>
                  <a:pt x="111" y="16"/>
                </a:cubicBezTo>
                <a:cubicBezTo>
                  <a:pt x="111" y="16"/>
                  <a:pt x="111" y="16"/>
                  <a:pt x="111" y="16"/>
                </a:cubicBezTo>
                <a:cubicBezTo>
                  <a:pt x="111" y="16"/>
                  <a:pt x="111" y="16"/>
                  <a:pt x="111" y="16"/>
                </a:cubicBezTo>
                <a:cubicBezTo>
                  <a:pt x="110" y="16"/>
                  <a:pt x="110" y="16"/>
                  <a:pt x="110" y="16"/>
                </a:cubicBezTo>
                <a:cubicBezTo>
                  <a:pt x="110" y="16"/>
                  <a:pt x="110" y="16"/>
                  <a:pt x="110" y="16"/>
                </a:cubicBezTo>
                <a:cubicBezTo>
                  <a:pt x="109" y="16"/>
                  <a:pt x="109" y="16"/>
                  <a:pt x="109" y="16"/>
                </a:cubicBezTo>
                <a:cubicBezTo>
                  <a:pt x="109" y="16"/>
                  <a:pt x="109" y="16"/>
                  <a:pt x="109" y="16"/>
                </a:cubicBezTo>
                <a:cubicBezTo>
                  <a:pt x="109" y="16"/>
                  <a:pt x="109" y="16"/>
                  <a:pt x="109" y="16"/>
                </a:cubicBezTo>
                <a:cubicBezTo>
                  <a:pt x="109" y="16"/>
                  <a:pt x="109" y="16"/>
                  <a:pt x="109" y="16"/>
                </a:cubicBezTo>
                <a:cubicBezTo>
                  <a:pt x="108" y="16"/>
                  <a:pt x="108" y="16"/>
                  <a:pt x="108" y="16"/>
                </a:cubicBezTo>
                <a:cubicBezTo>
                  <a:pt x="108" y="16"/>
                  <a:pt x="108" y="16"/>
                  <a:pt x="108" y="16"/>
                </a:cubicBezTo>
                <a:cubicBezTo>
                  <a:pt x="108" y="16"/>
                  <a:pt x="108" y="16"/>
                  <a:pt x="108" y="16"/>
                </a:cubicBezTo>
                <a:cubicBezTo>
                  <a:pt x="109" y="15"/>
                  <a:pt x="109" y="15"/>
                  <a:pt x="109" y="15"/>
                </a:cubicBezTo>
                <a:cubicBezTo>
                  <a:pt x="108" y="15"/>
                  <a:pt x="108" y="15"/>
                  <a:pt x="108" y="15"/>
                </a:cubicBezTo>
                <a:cubicBezTo>
                  <a:pt x="109" y="15"/>
                  <a:pt x="109" y="15"/>
                  <a:pt x="109" y="15"/>
                </a:cubicBezTo>
                <a:cubicBezTo>
                  <a:pt x="109" y="15"/>
                  <a:pt x="109" y="15"/>
                  <a:pt x="109" y="15"/>
                </a:cubicBezTo>
                <a:cubicBezTo>
                  <a:pt x="109" y="15"/>
                  <a:pt x="109" y="15"/>
                  <a:pt x="109" y="15"/>
                </a:cubicBezTo>
                <a:cubicBezTo>
                  <a:pt x="110" y="15"/>
                  <a:pt x="110" y="15"/>
                  <a:pt x="110" y="15"/>
                </a:cubicBezTo>
                <a:cubicBezTo>
                  <a:pt x="110" y="15"/>
                  <a:pt x="110" y="15"/>
                  <a:pt x="110" y="15"/>
                </a:cubicBezTo>
                <a:cubicBezTo>
                  <a:pt x="110" y="15"/>
                  <a:pt x="110" y="15"/>
                  <a:pt x="110" y="15"/>
                </a:cubicBezTo>
                <a:cubicBezTo>
                  <a:pt x="110" y="15"/>
                  <a:pt x="110" y="15"/>
                  <a:pt x="110" y="15"/>
                </a:cubicBezTo>
                <a:cubicBezTo>
                  <a:pt x="110" y="15"/>
                  <a:pt x="110" y="15"/>
                  <a:pt x="110" y="15"/>
                </a:cubicBezTo>
                <a:cubicBezTo>
                  <a:pt x="110" y="15"/>
                  <a:pt x="110" y="15"/>
                  <a:pt x="110" y="15"/>
                </a:cubicBezTo>
                <a:cubicBezTo>
                  <a:pt x="110" y="15"/>
                  <a:pt x="110" y="15"/>
                  <a:pt x="110" y="15"/>
                </a:cubicBezTo>
                <a:cubicBezTo>
                  <a:pt x="110" y="14"/>
                  <a:pt x="110" y="14"/>
                  <a:pt x="110" y="14"/>
                </a:cubicBezTo>
                <a:cubicBezTo>
                  <a:pt x="109" y="14"/>
                  <a:pt x="109" y="14"/>
                  <a:pt x="109" y="14"/>
                </a:cubicBezTo>
                <a:cubicBezTo>
                  <a:pt x="109" y="14"/>
                  <a:pt x="109" y="14"/>
                  <a:pt x="109" y="14"/>
                </a:cubicBezTo>
                <a:cubicBezTo>
                  <a:pt x="109" y="14"/>
                  <a:pt x="109" y="14"/>
                  <a:pt x="109" y="14"/>
                </a:cubicBezTo>
                <a:cubicBezTo>
                  <a:pt x="110" y="14"/>
                  <a:pt x="110" y="14"/>
                  <a:pt x="110" y="14"/>
                </a:cubicBezTo>
                <a:cubicBezTo>
                  <a:pt x="110" y="14"/>
                  <a:pt x="110" y="14"/>
                  <a:pt x="110" y="14"/>
                </a:cubicBezTo>
                <a:cubicBezTo>
                  <a:pt x="110" y="14"/>
                  <a:pt x="110" y="14"/>
                  <a:pt x="110" y="14"/>
                </a:cubicBezTo>
                <a:cubicBezTo>
                  <a:pt x="111" y="14"/>
                  <a:pt x="111" y="14"/>
                  <a:pt x="111" y="14"/>
                </a:cubicBezTo>
                <a:cubicBezTo>
                  <a:pt x="111" y="14"/>
                  <a:pt x="111" y="14"/>
                  <a:pt x="111" y="14"/>
                </a:cubicBezTo>
                <a:cubicBezTo>
                  <a:pt x="110" y="14"/>
                  <a:pt x="110" y="14"/>
                  <a:pt x="110" y="14"/>
                </a:cubicBezTo>
                <a:cubicBezTo>
                  <a:pt x="110" y="13"/>
                  <a:pt x="110" y="13"/>
                  <a:pt x="110" y="13"/>
                </a:cubicBezTo>
                <a:cubicBezTo>
                  <a:pt x="109" y="13"/>
                  <a:pt x="109" y="13"/>
                  <a:pt x="109" y="13"/>
                </a:cubicBezTo>
                <a:cubicBezTo>
                  <a:pt x="109" y="12"/>
                  <a:pt x="109" y="12"/>
                  <a:pt x="109" y="12"/>
                </a:cubicBezTo>
                <a:cubicBezTo>
                  <a:pt x="109" y="12"/>
                  <a:pt x="109" y="12"/>
                  <a:pt x="109" y="12"/>
                </a:cubicBezTo>
                <a:cubicBezTo>
                  <a:pt x="110" y="12"/>
                  <a:pt x="110" y="12"/>
                  <a:pt x="110" y="12"/>
                </a:cubicBezTo>
                <a:cubicBezTo>
                  <a:pt x="110" y="12"/>
                  <a:pt x="110" y="12"/>
                  <a:pt x="110" y="12"/>
                </a:cubicBezTo>
                <a:cubicBezTo>
                  <a:pt x="110" y="12"/>
                  <a:pt x="110" y="12"/>
                  <a:pt x="110" y="12"/>
                </a:cubicBezTo>
                <a:cubicBezTo>
                  <a:pt x="110" y="12"/>
                  <a:pt x="110" y="12"/>
                  <a:pt x="110" y="12"/>
                </a:cubicBezTo>
                <a:cubicBezTo>
                  <a:pt x="111" y="13"/>
                  <a:pt x="111" y="13"/>
                  <a:pt x="111" y="13"/>
                </a:cubicBezTo>
                <a:cubicBezTo>
                  <a:pt x="111" y="13"/>
                  <a:pt x="111" y="13"/>
                  <a:pt x="111" y="13"/>
                </a:cubicBezTo>
                <a:cubicBezTo>
                  <a:pt x="111" y="13"/>
                  <a:pt x="111" y="13"/>
                  <a:pt x="111" y="13"/>
                </a:cubicBezTo>
                <a:cubicBezTo>
                  <a:pt x="111" y="13"/>
                  <a:pt x="111" y="13"/>
                  <a:pt x="111" y="13"/>
                </a:cubicBezTo>
                <a:cubicBezTo>
                  <a:pt x="111" y="13"/>
                  <a:pt x="111" y="13"/>
                  <a:pt x="111" y="13"/>
                </a:cubicBezTo>
                <a:cubicBezTo>
                  <a:pt x="111" y="13"/>
                  <a:pt x="111" y="13"/>
                  <a:pt x="111" y="13"/>
                </a:cubicBezTo>
                <a:cubicBezTo>
                  <a:pt x="111" y="12"/>
                  <a:pt x="111" y="12"/>
                  <a:pt x="111" y="12"/>
                </a:cubicBezTo>
                <a:cubicBezTo>
                  <a:pt x="111" y="12"/>
                  <a:pt x="111" y="12"/>
                  <a:pt x="111" y="12"/>
                </a:cubicBezTo>
                <a:cubicBezTo>
                  <a:pt x="111" y="12"/>
                  <a:pt x="111" y="12"/>
                  <a:pt x="111" y="12"/>
                </a:cubicBezTo>
                <a:cubicBezTo>
                  <a:pt x="111" y="12"/>
                  <a:pt x="111" y="12"/>
                  <a:pt x="111" y="12"/>
                </a:cubicBezTo>
                <a:cubicBezTo>
                  <a:pt x="111" y="12"/>
                  <a:pt x="111" y="12"/>
                  <a:pt x="111" y="12"/>
                </a:cubicBezTo>
                <a:cubicBezTo>
                  <a:pt x="112" y="12"/>
                  <a:pt x="112" y="12"/>
                  <a:pt x="112" y="12"/>
                </a:cubicBezTo>
                <a:cubicBezTo>
                  <a:pt x="113" y="12"/>
                  <a:pt x="113" y="12"/>
                  <a:pt x="113" y="12"/>
                </a:cubicBezTo>
                <a:cubicBezTo>
                  <a:pt x="113" y="12"/>
                  <a:pt x="113" y="12"/>
                  <a:pt x="113" y="12"/>
                </a:cubicBezTo>
                <a:cubicBezTo>
                  <a:pt x="113" y="12"/>
                  <a:pt x="113" y="12"/>
                  <a:pt x="113" y="12"/>
                </a:cubicBezTo>
                <a:cubicBezTo>
                  <a:pt x="112" y="12"/>
                  <a:pt x="112" y="12"/>
                  <a:pt x="112" y="12"/>
                </a:cubicBezTo>
                <a:cubicBezTo>
                  <a:pt x="112" y="11"/>
                  <a:pt x="112" y="11"/>
                  <a:pt x="112" y="11"/>
                </a:cubicBezTo>
                <a:cubicBezTo>
                  <a:pt x="112" y="11"/>
                  <a:pt x="112" y="11"/>
                  <a:pt x="112" y="11"/>
                </a:cubicBezTo>
                <a:cubicBezTo>
                  <a:pt x="112" y="10"/>
                  <a:pt x="112" y="10"/>
                  <a:pt x="112" y="10"/>
                </a:cubicBezTo>
                <a:cubicBezTo>
                  <a:pt x="111" y="11"/>
                  <a:pt x="111" y="11"/>
                  <a:pt x="111" y="11"/>
                </a:cubicBezTo>
                <a:cubicBezTo>
                  <a:pt x="111" y="12"/>
                  <a:pt x="111" y="12"/>
                  <a:pt x="111" y="12"/>
                </a:cubicBezTo>
                <a:cubicBezTo>
                  <a:pt x="111" y="12"/>
                  <a:pt x="111" y="12"/>
                  <a:pt x="111" y="12"/>
                </a:cubicBezTo>
                <a:cubicBezTo>
                  <a:pt x="111" y="11"/>
                  <a:pt x="111" y="11"/>
                  <a:pt x="111" y="11"/>
                </a:cubicBezTo>
                <a:cubicBezTo>
                  <a:pt x="110" y="11"/>
                  <a:pt x="110" y="11"/>
                  <a:pt x="110" y="11"/>
                </a:cubicBezTo>
                <a:cubicBezTo>
                  <a:pt x="110" y="12"/>
                  <a:pt x="110" y="12"/>
                  <a:pt x="110" y="12"/>
                </a:cubicBezTo>
                <a:cubicBezTo>
                  <a:pt x="109" y="12"/>
                  <a:pt x="109" y="12"/>
                  <a:pt x="109" y="12"/>
                </a:cubicBezTo>
                <a:cubicBezTo>
                  <a:pt x="109" y="11"/>
                  <a:pt x="109" y="11"/>
                  <a:pt x="109" y="11"/>
                </a:cubicBezTo>
                <a:cubicBezTo>
                  <a:pt x="110" y="12"/>
                  <a:pt x="110" y="12"/>
                  <a:pt x="110" y="12"/>
                </a:cubicBezTo>
                <a:cubicBezTo>
                  <a:pt x="110" y="11"/>
                  <a:pt x="110" y="11"/>
                  <a:pt x="110" y="11"/>
                </a:cubicBezTo>
                <a:cubicBezTo>
                  <a:pt x="109" y="11"/>
                  <a:pt x="109" y="11"/>
                  <a:pt x="109" y="11"/>
                </a:cubicBezTo>
                <a:cubicBezTo>
                  <a:pt x="108" y="11"/>
                  <a:pt x="108" y="11"/>
                  <a:pt x="108" y="11"/>
                </a:cubicBezTo>
                <a:cubicBezTo>
                  <a:pt x="109" y="11"/>
                  <a:pt x="109" y="11"/>
                  <a:pt x="109" y="11"/>
                </a:cubicBezTo>
                <a:cubicBezTo>
                  <a:pt x="109" y="10"/>
                  <a:pt x="109" y="10"/>
                  <a:pt x="109" y="10"/>
                </a:cubicBezTo>
                <a:close/>
                <a:moveTo>
                  <a:pt x="115" y="25"/>
                </a:moveTo>
                <a:cubicBezTo>
                  <a:pt x="115" y="25"/>
                  <a:pt x="115" y="25"/>
                  <a:pt x="115" y="25"/>
                </a:cubicBezTo>
                <a:cubicBezTo>
                  <a:pt x="115" y="25"/>
                  <a:pt x="115" y="25"/>
                  <a:pt x="115" y="25"/>
                </a:cubicBezTo>
                <a:cubicBezTo>
                  <a:pt x="115" y="26"/>
                  <a:pt x="115" y="26"/>
                  <a:pt x="115" y="26"/>
                </a:cubicBezTo>
                <a:cubicBezTo>
                  <a:pt x="116" y="26"/>
                  <a:pt x="116" y="26"/>
                  <a:pt x="116" y="26"/>
                </a:cubicBezTo>
                <a:cubicBezTo>
                  <a:pt x="116" y="27"/>
                  <a:pt x="116" y="27"/>
                  <a:pt x="116" y="27"/>
                </a:cubicBezTo>
                <a:cubicBezTo>
                  <a:pt x="116" y="27"/>
                  <a:pt x="116" y="27"/>
                  <a:pt x="116" y="27"/>
                </a:cubicBezTo>
                <a:cubicBezTo>
                  <a:pt x="116" y="28"/>
                  <a:pt x="116" y="28"/>
                  <a:pt x="116" y="28"/>
                </a:cubicBezTo>
                <a:cubicBezTo>
                  <a:pt x="115" y="27"/>
                  <a:pt x="115" y="27"/>
                  <a:pt x="115" y="27"/>
                </a:cubicBezTo>
                <a:cubicBezTo>
                  <a:pt x="115" y="27"/>
                  <a:pt x="115" y="27"/>
                  <a:pt x="115" y="27"/>
                </a:cubicBezTo>
                <a:cubicBezTo>
                  <a:pt x="115" y="26"/>
                  <a:pt x="115" y="26"/>
                  <a:pt x="115" y="26"/>
                </a:cubicBezTo>
                <a:cubicBezTo>
                  <a:pt x="114" y="27"/>
                  <a:pt x="114" y="27"/>
                  <a:pt x="114" y="27"/>
                </a:cubicBezTo>
                <a:cubicBezTo>
                  <a:pt x="114" y="27"/>
                  <a:pt x="114" y="27"/>
                  <a:pt x="114" y="27"/>
                </a:cubicBezTo>
                <a:cubicBezTo>
                  <a:pt x="114" y="28"/>
                  <a:pt x="114" y="28"/>
                  <a:pt x="114" y="28"/>
                </a:cubicBezTo>
                <a:cubicBezTo>
                  <a:pt x="115" y="28"/>
                  <a:pt x="115" y="28"/>
                  <a:pt x="115" y="28"/>
                </a:cubicBezTo>
                <a:cubicBezTo>
                  <a:pt x="115" y="28"/>
                  <a:pt x="115" y="28"/>
                  <a:pt x="115" y="28"/>
                </a:cubicBezTo>
                <a:cubicBezTo>
                  <a:pt x="115" y="28"/>
                  <a:pt x="115" y="28"/>
                  <a:pt x="115" y="28"/>
                </a:cubicBezTo>
                <a:cubicBezTo>
                  <a:pt x="116" y="28"/>
                  <a:pt x="116" y="28"/>
                  <a:pt x="116" y="28"/>
                </a:cubicBezTo>
                <a:cubicBezTo>
                  <a:pt x="115" y="29"/>
                  <a:pt x="115" y="29"/>
                  <a:pt x="115" y="29"/>
                </a:cubicBezTo>
                <a:cubicBezTo>
                  <a:pt x="115" y="29"/>
                  <a:pt x="115" y="29"/>
                  <a:pt x="115" y="29"/>
                </a:cubicBezTo>
                <a:cubicBezTo>
                  <a:pt x="114" y="29"/>
                  <a:pt x="114" y="29"/>
                  <a:pt x="114" y="29"/>
                </a:cubicBezTo>
                <a:cubicBezTo>
                  <a:pt x="114" y="29"/>
                  <a:pt x="114" y="29"/>
                  <a:pt x="114" y="29"/>
                </a:cubicBezTo>
                <a:cubicBezTo>
                  <a:pt x="115" y="30"/>
                  <a:pt x="115" y="30"/>
                  <a:pt x="115" y="30"/>
                </a:cubicBezTo>
                <a:cubicBezTo>
                  <a:pt x="114" y="30"/>
                  <a:pt x="114" y="30"/>
                  <a:pt x="114" y="30"/>
                </a:cubicBezTo>
                <a:cubicBezTo>
                  <a:pt x="114" y="29"/>
                  <a:pt x="114" y="29"/>
                  <a:pt x="114" y="29"/>
                </a:cubicBezTo>
                <a:cubicBezTo>
                  <a:pt x="113" y="29"/>
                  <a:pt x="113" y="29"/>
                  <a:pt x="113" y="29"/>
                </a:cubicBezTo>
                <a:cubicBezTo>
                  <a:pt x="113" y="29"/>
                  <a:pt x="113" y="29"/>
                  <a:pt x="113" y="29"/>
                </a:cubicBezTo>
                <a:cubicBezTo>
                  <a:pt x="112" y="28"/>
                  <a:pt x="112" y="28"/>
                  <a:pt x="112" y="28"/>
                </a:cubicBezTo>
                <a:cubicBezTo>
                  <a:pt x="112" y="28"/>
                  <a:pt x="112" y="28"/>
                  <a:pt x="112" y="28"/>
                </a:cubicBezTo>
                <a:cubicBezTo>
                  <a:pt x="112" y="28"/>
                  <a:pt x="112" y="28"/>
                  <a:pt x="112" y="28"/>
                </a:cubicBezTo>
                <a:cubicBezTo>
                  <a:pt x="111" y="28"/>
                  <a:pt x="111" y="28"/>
                  <a:pt x="111" y="28"/>
                </a:cubicBezTo>
                <a:cubicBezTo>
                  <a:pt x="111" y="27"/>
                  <a:pt x="111" y="27"/>
                  <a:pt x="111" y="27"/>
                </a:cubicBezTo>
                <a:cubicBezTo>
                  <a:pt x="111" y="27"/>
                  <a:pt x="111" y="27"/>
                  <a:pt x="111" y="27"/>
                </a:cubicBezTo>
                <a:cubicBezTo>
                  <a:pt x="112" y="27"/>
                  <a:pt x="112" y="27"/>
                  <a:pt x="112" y="27"/>
                </a:cubicBezTo>
                <a:cubicBezTo>
                  <a:pt x="112" y="27"/>
                  <a:pt x="112" y="27"/>
                  <a:pt x="112" y="27"/>
                </a:cubicBezTo>
                <a:cubicBezTo>
                  <a:pt x="112" y="26"/>
                  <a:pt x="112" y="26"/>
                  <a:pt x="112" y="26"/>
                </a:cubicBezTo>
                <a:cubicBezTo>
                  <a:pt x="113" y="25"/>
                  <a:pt x="113" y="25"/>
                  <a:pt x="113" y="25"/>
                </a:cubicBezTo>
                <a:cubicBezTo>
                  <a:pt x="113" y="25"/>
                  <a:pt x="113" y="25"/>
                  <a:pt x="113" y="25"/>
                </a:cubicBezTo>
                <a:cubicBezTo>
                  <a:pt x="113" y="25"/>
                  <a:pt x="113" y="25"/>
                  <a:pt x="113" y="25"/>
                </a:cubicBezTo>
                <a:cubicBezTo>
                  <a:pt x="112" y="25"/>
                  <a:pt x="112" y="25"/>
                  <a:pt x="112" y="25"/>
                </a:cubicBezTo>
                <a:cubicBezTo>
                  <a:pt x="112" y="25"/>
                  <a:pt x="112" y="25"/>
                  <a:pt x="112" y="25"/>
                </a:cubicBezTo>
                <a:cubicBezTo>
                  <a:pt x="111" y="25"/>
                  <a:pt x="111" y="25"/>
                  <a:pt x="111" y="25"/>
                </a:cubicBezTo>
                <a:cubicBezTo>
                  <a:pt x="111" y="25"/>
                  <a:pt x="111" y="25"/>
                  <a:pt x="111" y="25"/>
                </a:cubicBezTo>
                <a:cubicBezTo>
                  <a:pt x="112" y="24"/>
                  <a:pt x="112" y="24"/>
                  <a:pt x="112" y="24"/>
                </a:cubicBezTo>
                <a:cubicBezTo>
                  <a:pt x="112" y="24"/>
                  <a:pt x="112" y="24"/>
                  <a:pt x="112" y="24"/>
                </a:cubicBezTo>
                <a:cubicBezTo>
                  <a:pt x="112" y="23"/>
                  <a:pt x="112" y="23"/>
                  <a:pt x="112" y="23"/>
                </a:cubicBezTo>
                <a:cubicBezTo>
                  <a:pt x="111" y="23"/>
                  <a:pt x="111" y="23"/>
                  <a:pt x="111" y="23"/>
                </a:cubicBezTo>
                <a:cubicBezTo>
                  <a:pt x="111" y="23"/>
                  <a:pt x="111" y="23"/>
                  <a:pt x="111" y="23"/>
                </a:cubicBezTo>
                <a:cubicBezTo>
                  <a:pt x="110" y="23"/>
                  <a:pt x="110" y="23"/>
                  <a:pt x="110" y="23"/>
                </a:cubicBezTo>
                <a:cubicBezTo>
                  <a:pt x="110" y="23"/>
                  <a:pt x="110" y="23"/>
                  <a:pt x="110" y="23"/>
                </a:cubicBezTo>
                <a:cubicBezTo>
                  <a:pt x="110" y="23"/>
                  <a:pt x="110" y="23"/>
                  <a:pt x="110" y="23"/>
                </a:cubicBezTo>
                <a:cubicBezTo>
                  <a:pt x="109" y="23"/>
                  <a:pt x="109" y="23"/>
                  <a:pt x="109" y="23"/>
                </a:cubicBezTo>
                <a:cubicBezTo>
                  <a:pt x="108" y="23"/>
                  <a:pt x="108" y="23"/>
                  <a:pt x="108" y="23"/>
                </a:cubicBezTo>
                <a:cubicBezTo>
                  <a:pt x="108" y="22"/>
                  <a:pt x="108" y="22"/>
                  <a:pt x="108" y="22"/>
                </a:cubicBezTo>
                <a:cubicBezTo>
                  <a:pt x="108" y="22"/>
                  <a:pt x="108" y="22"/>
                  <a:pt x="108" y="22"/>
                </a:cubicBezTo>
                <a:cubicBezTo>
                  <a:pt x="109" y="22"/>
                  <a:pt x="109" y="22"/>
                  <a:pt x="109" y="22"/>
                </a:cubicBezTo>
                <a:cubicBezTo>
                  <a:pt x="109" y="21"/>
                  <a:pt x="109" y="21"/>
                  <a:pt x="109" y="21"/>
                </a:cubicBezTo>
                <a:cubicBezTo>
                  <a:pt x="109" y="21"/>
                  <a:pt x="109" y="21"/>
                  <a:pt x="109" y="21"/>
                </a:cubicBezTo>
                <a:cubicBezTo>
                  <a:pt x="109" y="22"/>
                  <a:pt x="109" y="22"/>
                  <a:pt x="109" y="22"/>
                </a:cubicBezTo>
                <a:cubicBezTo>
                  <a:pt x="108" y="21"/>
                  <a:pt x="108" y="21"/>
                  <a:pt x="108" y="21"/>
                </a:cubicBezTo>
                <a:cubicBezTo>
                  <a:pt x="108" y="21"/>
                  <a:pt x="108" y="21"/>
                  <a:pt x="108" y="21"/>
                </a:cubicBezTo>
                <a:cubicBezTo>
                  <a:pt x="108" y="21"/>
                  <a:pt x="108" y="21"/>
                  <a:pt x="108" y="21"/>
                </a:cubicBezTo>
                <a:cubicBezTo>
                  <a:pt x="107" y="20"/>
                  <a:pt x="107" y="20"/>
                  <a:pt x="107" y="20"/>
                </a:cubicBezTo>
                <a:cubicBezTo>
                  <a:pt x="108" y="19"/>
                  <a:pt x="108" y="19"/>
                  <a:pt x="108" y="19"/>
                </a:cubicBezTo>
                <a:cubicBezTo>
                  <a:pt x="108" y="19"/>
                  <a:pt x="108" y="19"/>
                  <a:pt x="108" y="19"/>
                </a:cubicBezTo>
                <a:cubicBezTo>
                  <a:pt x="109" y="19"/>
                  <a:pt x="109" y="19"/>
                  <a:pt x="109" y="19"/>
                </a:cubicBezTo>
                <a:cubicBezTo>
                  <a:pt x="109" y="19"/>
                  <a:pt x="109" y="19"/>
                  <a:pt x="109" y="19"/>
                </a:cubicBezTo>
                <a:cubicBezTo>
                  <a:pt x="109" y="20"/>
                  <a:pt x="109" y="20"/>
                  <a:pt x="109" y="20"/>
                </a:cubicBezTo>
                <a:cubicBezTo>
                  <a:pt x="109" y="21"/>
                  <a:pt x="109" y="21"/>
                  <a:pt x="109" y="21"/>
                </a:cubicBezTo>
                <a:cubicBezTo>
                  <a:pt x="109" y="21"/>
                  <a:pt x="109" y="21"/>
                  <a:pt x="109" y="21"/>
                </a:cubicBezTo>
                <a:cubicBezTo>
                  <a:pt x="109" y="20"/>
                  <a:pt x="109" y="20"/>
                  <a:pt x="109" y="20"/>
                </a:cubicBezTo>
                <a:cubicBezTo>
                  <a:pt x="109" y="20"/>
                  <a:pt x="109" y="20"/>
                  <a:pt x="109" y="20"/>
                </a:cubicBezTo>
                <a:cubicBezTo>
                  <a:pt x="109" y="19"/>
                  <a:pt x="109" y="19"/>
                  <a:pt x="109" y="19"/>
                </a:cubicBezTo>
                <a:cubicBezTo>
                  <a:pt x="110" y="19"/>
                  <a:pt x="110" y="19"/>
                  <a:pt x="110" y="19"/>
                </a:cubicBezTo>
                <a:cubicBezTo>
                  <a:pt x="110" y="19"/>
                  <a:pt x="110" y="19"/>
                  <a:pt x="110" y="19"/>
                </a:cubicBezTo>
                <a:cubicBezTo>
                  <a:pt x="111" y="19"/>
                  <a:pt x="111" y="19"/>
                  <a:pt x="111" y="19"/>
                </a:cubicBezTo>
                <a:cubicBezTo>
                  <a:pt x="111" y="20"/>
                  <a:pt x="111" y="20"/>
                  <a:pt x="111" y="20"/>
                </a:cubicBezTo>
                <a:cubicBezTo>
                  <a:pt x="111" y="20"/>
                  <a:pt x="111" y="20"/>
                  <a:pt x="111" y="20"/>
                </a:cubicBezTo>
                <a:cubicBezTo>
                  <a:pt x="111" y="20"/>
                  <a:pt x="111" y="20"/>
                  <a:pt x="111" y="20"/>
                </a:cubicBezTo>
                <a:cubicBezTo>
                  <a:pt x="110" y="21"/>
                  <a:pt x="110" y="21"/>
                  <a:pt x="110" y="21"/>
                </a:cubicBezTo>
                <a:cubicBezTo>
                  <a:pt x="111" y="21"/>
                  <a:pt x="111" y="21"/>
                  <a:pt x="111" y="21"/>
                </a:cubicBezTo>
                <a:cubicBezTo>
                  <a:pt x="111" y="21"/>
                  <a:pt x="111" y="21"/>
                  <a:pt x="111" y="21"/>
                </a:cubicBezTo>
                <a:cubicBezTo>
                  <a:pt x="112" y="21"/>
                  <a:pt x="112" y="21"/>
                  <a:pt x="112" y="21"/>
                </a:cubicBezTo>
                <a:cubicBezTo>
                  <a:pt x="112" y="20"/>
                  <a:pt x="112" y="20"/>
                  <a:pt x="112" y="20"/>
                </a:cubicBezTo>
                <a:cubicBezTo>
                  <a:pt x="112" y="20"/>
                  <a:pt x="112" y="20"/>
                  <a:pt x="112" y="20"/>
                </a:cubicBezTo>
                <a:cubicBezTo>
                  <a:pt x="113" y="21"/>
                  <a:pt x="113" y="21"/>
                  <a:pt x="113" y="21"/>
                </a:cubicBezTo>
                <a:cubicBezTo>
                  <a:pt x="113" y="22"/>
                  <a:pt x="113" y="22"/>
                  <a:pt x="113" y="22"/>
                </a:cubicBezTo>
                <a:cubicBezTo>
                  <a:pt x="113" y="22"/>
                  <a:pt x="113" y="22"/>
                  <a:pt x="113" y="22"/>
                </a:cubicBezTo>
                <a:cubicBezTo>
                  <a:pt x="114" y="23"/>
                  <a:pt x="114" y="23"/>
                  <a:pt x="114" y="23"/>
                </a:cubicBezTo>
                <a:cubicBezTo>
                  <a:pt x="115" y="24"/>
                  <a:pt x="115" y="24"/>
                  <a:pt x="115" y="24"/>
                </a:cubicBezTo>
                <a:cubicBezTo>
                  <a:pt x="114" y="25"/>
                  <a:pt x="114" y="25"/>
                  <a:pt x="114" y="25"/>
                </a:cubicBezTo>
                <a:lnTo>
                  <a:pt x="115" y="25"/>
                </a:lnTo>
                <a:close/>
                <a:moveTo>
                  <a:pt x="110" y="29"/>
                </a:moveTo>
                <a:cubicBezTo>
                  <a:pt x="110" y="30"/>
                  <a:pt x="110" y="30"/>
                  <a:pt x="110" y="30"/>
                </a:cubicBezTo>
                <a:cubicBezTo>
                  <a:pt x="110" y="30"/>
                  <a:pt x="110" y="30"/>
                  <a:pt x="110" y="30"/>
                </a:cubicBezTo>
                <a:cubicBezTo>
                  <a:pt x="110" y="30"/>
                  <a:pt x="110" y="30"/>
                  <a:pt x="110" y="30"/>
                </a:cubicBezTo>
                <a:cubicBezTo>
                  <a:pt x="110" y="29"/>
                  <a:pt x="110" y="29"/>
                  <a:pt x="110" y="29"/>
                </a:cubicBezTo>
                <a:cubicBezTo>
                  <a:pt x="110" y="29"/>
                  <a:pt x="110" y="29"/>
                  <a:pt x="110" y="29"/>
                </a:cubicBezTo>
                <a:close/>
                <a:moveTo>
                  <a:pt x="106" y="19"/>
                </a:moveTo>
                <a:cubicBezTo>
                  <a:pt x="106" y="19"/>
                  <a:pt x="106" y="19"/>
                  <a:pt x="106" y="19"/>
                </a:cubicBezTo>
                <a:cubicBezTo>
                  <a:pt x="106" y="18"/>
                  <a:pt x="106" y="18"/>
                  <a:pt x="106" y="18"/>
                </a:cubicBezTo>
                <a:cubicBezTo>
                  <a:pt x="107" y="18"/>
                  <a:pt x="107" y="18"/>
                  <a:pt x="107" y="18"/>
                </a:cubicBezTo>
                <a:cubicBezTo>
                  <a:pt x="107" y="18"/>
                  <a:pt x="107" y="18"/>
                  <a:pt x="107" y="18"/>
                </a:cubicBezTo>
                <a:cubicBezTo>
                  <a:pt x="107" y="18"/>
                  <a:pt x="107" y="18"/>
                  <a:pt x="107" y="18"/>
                </a:cubicBezTo>
                <a:cubicBezTo>
                  <a:pt x="108" y="18"/>
                  <a:pt x="108" y="18"/>
                  <a:pt x="108" y="18"/>
                </a:cubicBezTo>
                <a:cubicBezTo>
                  <a:pt x="108" y="19"/>
                  <a:pt x="108" y="19"/>
                  <a:pt x="108" y="19"/>
                </a:cubicBezTo>
                <a:cubicBezTo>
                  <a:pt x="107" y="19"/>
                  <a:pt x="107" y="19"/>
                  <a:pt x="107" y="19"/>
                </a:cubicBezTo>
                <a:cubicBezTo>
                  <a:pt x="107" y="20"/>
                  <a:pt x="107" y="20"/>
                  <a:pt x="107" y="20"/>
                </a:cubicBezTo>
                <a:cubicBezTo>
                  <a:pt x="107" y="20"/>
                  <a:pt x="107" y="20"/>
                  <a:pt x="107" y="20"/>
                </a:cubicBezTo>
                <a:cubicBezTo>
                  <a:pt x="106" y="20"/>
                  <a:pt x="106" y="20"/>
                  <a:pt x="106" y="20"/>
                </a:cubicBezTo>
                <a:cubicBezTo>
                  <a:pt x="106" y="20"/>
                  <a:pt x="106" y="20"/>
                  <a:pt x="106" y="20"/>
                </a:cubicBezTo>
                <a:cubicBezTo>
                  <a:pt x="106" y="20"/>
                  <a:pt x="106" y="20"/>
                  <a:pt x="106" y="20"/>
                </a:cubicBezTo>
                <a:lnTo>
                  <a:pt x="106" y="19"/>
                </a:lnTo>
                <a:close/>
                <a:moveTo>
                  <a:pt x="104" y="16"/>
                </a:moveTo>
                <a:cubicBezTo>
                  <a:pt x="104" y="16"/>
                  <a:pt x="104" y="16"/>
                  <a:pt x="104" y="16"/>
                </a:cubicBezTo>
                <a:cubicBezTo>
                  <a:pt x="105" y="16"/>
                  <a:pt x="105" y="16"/>
                  <a:pt x="105" y="16"/>
                </a:cubicBezTo>
                <a:cubicBezTo>
                  <a:pt x="105" y="16"/>
                  <a:pt x="105" y="16"/>
                  <a:pt x="105" y="16"/>
                </a:cubicBezTo>
                <a:cubicBezTo>
                  <a:pt x="105" y="16"/>
                  <a:pt x="105" y="16"/>
                  <a:pt x="105" y="16"/>
                </a:cubicBezTo>
                <a:cubicBezTo>
                  <a:pt x="104" y="16"/>
                  <a:pt x="104" y="16"/>
                  <a:pt x="104" y="16"/>
                </a:cubicBezTo>
                <a:cubicBezTo>
                  <a:pt x="104" y="17"/>
                  <a:pt x="104" y="17"/>
                  <a:pt x="104" y="17"/>
                </a:cubicBezTo>
                <a:cubicBezTo>
                  <a:pt x="104" y="17"/>
                  <a:pt x="104" y="17"/>
                  <a:pt x="104" y="17"/>
                </a:cubicBezTo>
                <a:cubicBezTo>
                  <a:pt x="104" y="17"/>
                  <a:pt x="104" y="17"/>
                  <a:pt x="104" y="17"/>
                </a:cubicBezTo>
                <a:lnTo>
                  <a:pt x="104" y="16"/>
                </a:lnTo>
                <a:close/>
                <a:moveTo>
                  <a:pt x="104" y="20"/>
                </a:moveTo>
                <a:cubicBezTo>
                  <a:pt x="104" y="19"/>
                  <a:pt x="104" y="19"/>
                  <a:pt x="104" y="19"/>
                </a:cubicBezTo>
                <a:cubicBezTo>
                  <a:pt x="104" y="19"/>
                  <a:pt x="104" y="19"/>
                  <a:pt x="104" y="19"/>
                </a:cubicBezTo>
                <a:cubicBezTo>
                  <a:pt x="104" y="18"/>
                  <a:pt x="104" y="18"/>
                  <a:pt x="104" y="18"/>
                </a:cubicBezTo>
                <a:cubicBezTo>
                  <a:pt x="105" y="18"/>
                  <a:pt x="105" y="18"/>
                  <a:pt x="105" y="18"/>
                </a:cubicBezTo>
                <a:cubicBezTo>
                  <a:pt x="105" y="18"/>
                  <a:pt x="105" y="18"/>
                  <a:pt x="105" y="18"/>
                </a:cubicBezTo>
                <a:cubicBezTo>
                  <a:pt x="105" y="19"/>
                  <a:pt x="105" y="19"/>
                  <a:pt x="105" y="19"/>
                </a:cubicBezTo>
                <a:cubicBezTo>
                  <a:pt x="105" y="19"/>
                  <a:pt x="105" y="19"/>
                  <a:pt x="105" y="19"/>
                </a:cubicBezTo>
                <a:cubicBezTo>
                  <a:pt x="105" y="20"/>
                  <a:pt x="105" y="20"/>
                  <a:pt x="105" y="20"/>
                </a:cubicBezTo>
                <a:cubicBezTo>
                  <a:pt x="105" y="20"/>
                  <a:pt x="105" y="20"/>
                  <a:pt x="105" y="20"/>
                </a:cubicBezTo>
                <a:cubicBezTo>
                  <a:pt x="105" y="20"/>
                  <a:pt x="105" y="20"/>
                  <a:pt x="105" y="20"/>
                </a:cubicBezTo>
                <a:cubicBezTo>
                  <a:pt x="105" y="21"/>
                  <a:pt x="105" y="21"/>
                  <a:pt x="105" y="21"/>
                </a:cubicBezTo>
                <a:cubicBezTo>
                  <a:pt x="105" y="21"/>
                  <a:pt x="105" y="21"/>
                  <a:pt x="105" y="21"/>
                </a:cubicBezTo>
                <a:cubicBezTo>
                  <a:pt x="104" y="21"/>
                  <a:pt x="104" y="21"/>
                  <a:pt x="104" y="21"/>
                </a:cubicBezTo>
                <a:cubicBezTo>
                  <a:pt x="104" y="20"/>
                  <a:pt x="104" y="20"/>
                  <a:pt x="104" y="20"/>
                </a:cubicBezTo>
                <a:cubicBezTo>
                  <a:pt x="104" y="20"/>
                  <a:pt x="104" y="20"/>
                  <a:pt x="104" y="20"/>
                </a:cubicBezTo>
                <a:cubicBezTo>
                  <a:pt x="104" y="20"/>
                  <a:pt x="104" y="20"/>
                  <a:pt x="104" y="20"/>
                </a:cubicBezTo>
                <a:close/>
                <a:moveTo>
                  <a:pt x="105" y="23"/>
                </a:moveTo>
                <a:cubicBezTo>
                  <a:pt x="105" y="23"/>
                  <a:pt x="105" y="23"/>
                  <a:pt x="105" y="23"/>
                </a:cubicBezTo>
                <a:cubicBezTo>
                  <a:pt x="105" y="24"/>
                  <a:pt x="105" y="24"/>
                  <a:pt x="105" y="24"/>
                </a:cubicBezTo>
                <a:cubicBezTo>
                  <a:pt x="105" y="24"/>
                  <a:pt x="105" y="24"/>
                  <a:pt x="105" y="24"/>
                </a:cubicBezTo>
                <a:cubicBezTo>
                  <a:pt x="104" y="23"/>
                  <a:pt x="104" y="23"/>
                  <a:pt x="104" y="23"/>
                </a:cubicBezTo>
                <a:lnTo>
                  <a:pt x="105" y="23"/>
                </a:lnTo>
                <a:close/>
                <a:moveTo>
                  <a:pt x="105" y="17"/>
                </a:moveTo>
                <a:cubicBezTo>
                  <a:pt x="106" y="16"/>
                  <a:pt x="106" y="16"/>
                  <a:pt x="106" y="16"/>
                </a:cubicBezTo>
                <a:cubicBezTo>
                  <a:pt x="106" y="16"/>
                  <a:pt x="106" y="16"/>
                  <a:pt x="106" y="16"/>
                </a:cubicBezTo>
                <a:cubicBezTo>
                  <a:pt x="106" y="15"/>
                  <a:pt x="106" y="15"/>
                  <a:pt x="106" y="15"/>
                </a:cubicBezTo>
                <a:cubicBezTo>
                  <a:pt x="106" y="16"/>
                  <a:pt x="106" y="16"/>
                  <a:pt x="106" y="16"/>
                </a:cubicBezTo>
                <a:cubicBezTo>
                  <a:pt x="106" y="16"/>
                  <a:pt x="106" y="16"/>
                  <a:pt x="106" y="16"/>
                </a:cubicBezTo>
                <a:cubicBezTo>
                  <a:pt x="106" y="17"/>
                  <a:pt x="106" y="17"/>
                  <a:pt x="106" y="17"/>
                </a:cubicBezTo>
                <a:cubicBezTo>
                  <a:pt x="107" y="17"/>
                  <a:pt x="107" y="17"/>
                  <a:pt x="107" y="17"/>
                </a:cubicBezTo>
                <a:cubicBezTo>
                  <a:pt x="107" y="17"/>
                  <a:pt x="107" y="17"/>
                  <a:pt x="107" y="17"/>
                </a:cubicBezTo>
                <a:cubicBezTo>
                  <a:pt x="107" y="17"/>
                  <a:pt x="107" y="17"/>
                  <a:pt x="107" y="17"/>
                </a:cubicBezTo>
                <a:cubicBezTo>
                  <a:pt x="106" y="17"/>
                  <a:pt x="106" y="17"/>
                  <a:pt x="106" y="17"/>
                </a:cubicBezTo>
                <a:lnTo>
                  <a:pt x="105" y="17"/>
                </a:lnTo>
                <a:close/>
                <a:moveTo>
                  <a:pt x="108" y="17"/>
                </a:moveTo>
                <a:cubicBezTo>
                  <a:pt x="109" y="17"/>
                  <a:pt x="109" y="17"/>
                  <a:pt x="109" y="17"/>
                </a:cubicBezTo>
                <a:cubicBezTo>
                  <a:pt x="109" y="17"/>
                  <a:pt x="109" y="17"/>
                  <a:pt x="109" y="17"/>
                </a:cubicBezTo>
                <a:cubicBezTo>
                  <a:pt x="110" y="17"/>
                  <a:pt x="110" y="17"/>
                  <a:pt x="110" y="17"/>
                </a:cubicBezTo>
                <a:cubicBezTo>
                  <a:pt x="110" y="17"/>
                  <a:pt x="110" y="17"/>
                  <a:pt x="110" y="17"/>
                </a:cubicBezTo>
                <a:cubicBezTo>
                  <a:pt x="111" y="18"/>
                  <a:pt x="111" y="18"/>
                  <a:pt x="111" y="18"/>
                </a:cubicBezTo>
                <a:cubicBezTo>
                  <a:pt x="110" y="18"/>
                  <a:pt x="110" y="18"/>
                  <a:pt x="110" y="18"/>
                </a:cubicBezTo>
                <a:cubicBezTo>
                  <a:pt x="110" y="18"/>
                  <a:pt x="110" y="18"/>
                  <a:pt x="110" y="18"/>
                </a:cubicBezTo>
                <a:cubicBezTo>
                  <a:pt x="110" y="17"/>
                  <a:pt x="110" y="17"/>
                  <a:pt x="110" y="17"/>
                </a:cubicBezTo>
                <a:cubicBezTo>
                  <a:pt x="109" y="17"/>
                  <a:pt x="109" y="17"/>
                  <a:pt x="109" y="17"/>
                </a:cubicBezTo>
                <a:cubicBezTo>
                  <a:pt x="109" y="18"/>
                  <a:pt x="109" y="18"/>
                  <a:pt x="109" y="18"/>
                </a:cubicBezTo>
                <a:cubicBezTo>
                  <a:pt x="108" y="18"/>
                  <a:pt x="108" y="18"/>
                  <a:pt x="108" y="18"/>
                </a:cubicBezTo>
                <a:cubicBezTo>
                  <a:pt x="109" y="18"/>
                  <a:pt x="109" y="18"/>
                  <a:pt x="109" y="18"/>
                </a:cubicBezTo>
                <a:cubicBezTo>
                  <a:pt x="108" y="18"/>
                  <a:pt x="108" y="18"/>
                  <a:pt x="108" y="18"/>
                </a:cubicBezTo>
                <a:cubicBezTo>
                  <a:pt x="107" y="18"/>
                  <a:pt x="107" y="18"/>
                  <a:pt x="107" y="18"/>
                </a:cubicBezTo>
                <a:cubicBezTo>
                  <a:pt x="107" y="17"/>
                  <a:pt x="107" y="17"/>
                  <a:pt x="107" y="17"/>
                </a:cubicBezTo>
                <a:cubicBezTo>
                  <a:pt x="107" y="16"/>
                  <a:pt x="107" y="16"/>
                  <a:pt x="107" y="16"/>
                </a:cubicBezTo>
                <a:cubicBezTo>
                  <a:pt x="108" y="16"/>
                  <a:pt x="108" y="16"/>
                  <a:pt x="108" y="16"/>
                </a:cubicBezTo>
                <a:cubicBezTo>
                  <a:pt x="108" y="17"/>
                  <a:pt x="108" y="17"/>
                  <a:pt x="108" y="17"/>
                </a:cubicBezTo>
                <a:close/>
                <a:moveTo>
                  <a:pt x="111" y="19"/>
                </a:moveTo>
                <a:cubicBezTo>
                  <a:pt x="112" y="19"/>
                  <a:pt x="112" y="19"/>
                  <a:pt x="112" y="19"/>
                </a:cubicBezTo>
                <a:cubicBezTo>
                  <a:pt x="112" y="20"/>
                  <a:pt x="112" y="20"/>
                  <a:pt x="112" y="20"/>
                </a:cubicBezTo>
                <a:cubicBezTo>
                  <a:pt x="112" y="20"/>
                  <a:pt x="112" y="20"/>
                  <a:pt x="112" y="20"/>
                </a:cubicBezTo>
                <a:cubicBezTo>
                  <a:pt x="112" y="20"/>
                  <a:pt x="112" y="20"/>
                  <a:pt x="112" y="20"/>
                </a:cubicBezTo>
                <a:cubicBezTo>
                  <a:pt x="111" y="20"/>
                  <a:pt x="111" y="20"/>
                  <a:pt x="111" y="20"/>
                </a:cubicBezTo>
                <a:cubicBezTo>
                  <a:pt x="111" y="20"/>
                  <a:pt x="111" y="20"/>
                  <a:pt x="111" y="20"/>
                </a:cubicBezTo>
                <a:lnTo>
                  <a:pt x="111" y="19"/>
                </a:lnTo>
                <a:close/>
                <a:moveTo>
                  <a:pt x="106" y="12"/>
                </a:moveTo>
                <a:cubicBezTo>
                  <a:pt x="107" y="12"/>
                  <a:pt x="107" y="12"/>
                  <a:pt x="107" y="12"/>
                </a:cubicBezTo>
                <a:cubicBezTo>
                  <a:pt x="107" y="12"/>
                  <a:pt x="107" y="12"/>
                  <a:pt x="107" y="12"/>
                </a:cubicBezTo>
                <a:cubicBezTo>
                  <a:pt x="107" y="12"/>
                  <a:pt x="107" y="12"/>
                  <a:pt x="107" y="12"/>
                </a:cubicBezTo>
                <a:cubicBezTo>
                  <a:pt x="107" y="11"/>
                  <a:pt x="107" y="11"/>
                  <a:pt x="107" y="11"/>
                </a:cubicBezTo>
                <a:cubicBezTo>
                  <a:pt x="107" y="11"/>
                  <a:pt x="107" y="11"/>
                  <a:pt x="107" y="11"/>
                </a:cubicBezTo>
                <a:cubicBezTo>
                  <a:pt x="108" y="12"/>
                  <a:pt x="108" y="12"/>
                  <a:pt x="108" y="12"/>
                </a:cubicBezTo>
                <a:cubicBezTo>
                  <a:pt x="108" y="12"/>
                  <a:pt x="108" y="12"/>
                  <a:pt x="108" y="12"/>
                </a:cubicBezTo>
                <a:cubicBezTo>
                  <a:pt x="109" y="12"/>
                  <a:pt x="109" y="12"/>
                  <a:pt x="109" y="12"/>
                </a:cubicBezTo>
                <a:cubicBezTo>
                  <a:pt x="109" y="13"/>
                  <a:pt x="109" y="13"/>
                  <a:pt x="109" y="13"/>
                </a:cubicBezTo>
                <a:cubicBezTo>
                  <a:pt x="109" y="13"/>
                  <a:pt x="109" y="13"/>
                  <a:pt x="109" y="13"/>
                </a:cubicBezTo>
                <a:cubicBezTo>
                  <a:pt x="109" y="13"/>
                  <a:pt x="109" y="13"/>
                  <a:pt x="109" y="13"/>
                </a:cubicBezTo>
                <a:cubicBezTo>
                  <a:pt x="109" y="13"/>
                  <a:pt x="109" y="13"/>
                  <a:pt x="109" y="13"/>
                </a:cubicBezTo>
                <a:cubicBezTo>
                  <a:pt x="109" y="14"/>
                  <a:pt x="109" y="14"/>
                  <a:pt x="109" y="14"/>
                </a:cubicBezTo>
                <a:cubicBezTo>
                  <a:pt x="108" y="14"/>
                  <a:pt x="108" y="14"/>
                  <a:pt x="108" y="14"/>
                </a:cubicBezTo>
                <a:cubicBezTo>
                  <a:pt x="108" y="14"/>
                  <a:pt x="108" y="14"/>
                  <a:pt x="108" y="14"/>
                </a:cubicBezTo>
                <a:cubicBezTo>
                  <a:pt x="108" y="14"/>
                  <a:pt x="108" y="14"/>
                  <a:pt x="108" y="14"/>
                </a:cubicBezTo>
                <a:cubicBezTo>
                  <a:pt x="107" y="14"/>
                  <a:pt x="107" y="14"/>
                  <a:pt x="107" y="14"/>
                </a:cubicBezTo>
                <a:cubicBezTo>
                  <a:pt x="107" y="14"/>
                  <a:pt x="107" y="14"/>
                  <a:pt x="107" y="14"/>
                </a:cubicBezTo>
                <a:cubicBezTo>
                  <a:pt x="107" y="13"/>
                  <a:pt x="107" y="13"/>
                  <a:pt x="107" y="13"/>
                </a:cubicBezTo>
                <a:cubicBezTo>
                  <a:pt x="107" y="13"/>
                  <a:pt x="107" y="13"/>
                  <a:pt x="107" y="13"/>
                </a:cubicBezTo>
                <a:cubicBezTo>
                  <a:pt x="106" y="13"/>
                  <a:pt x="106" y="13"/>
                  <a:pt x="106" y="13"/>
                </a:cubicBezTo>
                <a:lnTo>
                  <a:pt x="106" y="12"/>
                </a:lnTo>
                <a:close/>
                <a:moveTo>
                  <a:pt x="106" y="14"/>
                </a:moveTo>
                <a:cubicBezTo>
                  <a:pt x="107" y="14"/>
                  <a:pt x="107" y="14"/>
                  <a:pt x="107" y="14"/>
                </a:cubicBezTo>
                <a:cubicBezTo>
                  <a:pt x="107" y="14"/>
                  <a:pt x="107" y="14"/>
                  <a:pt x="107" y="14"/>
                </a:cubicBezTo>
                <a:cubicBezTo>
                  <a:pt x="107" y="15"/>
                  <a:pt x="107" y="15"/>
                  <a:pt x="107" y="15"/>
                </a:cubicBezTo>
                <a:cubicBezTo>
                  <a:pt x="107" y="15"/>
                  <a:pt x="107" y="15"/>
                  <a:pt x="107" y="15"/>
                </a:cubicBezTo>
                <a:cubicBezTo>
                  <a:pt x="106" y="15"/>
                  <a:pt x="106" y="15"/>
                  <a:pt x="106" y="15"/>
                </a:cubicBezTo>
                <a:cubicBezTo>
                  <a:pt x="106" y="14"/>
                  <a:pt x="106" y="14"/>
                  <a:pt x="106" y="14"/>
                </a:cubicBezTo>
                <a:cubicBezTo>
                  <a:pt x="105" y="14"/>
                  <a:pt x="105" y="14"/>
                  <a:pt x="105" y="14"/>
                </a:cubicBezTo>
                <a:cubicBezTo>
                  <a:pt x="105" y="14"/>
                  <a:pt x="105" y="14"/>
                  <a:pt x="105" y="14"/>
                </a:cubicBezTo>
                <a:cubicBezTo>
                  <a:pt x="105" y="13"/>
                  <a:pt x="105" y="13"/>
                  <a:pt x="105" y="13"/>
                </a:cubicBezTo>
                <a:cubicBezTo>
                  <a:pt x="106" y="14"/>
                  <a:pt x="106" y="14"/>
                  <a:pt x="106" y="14"/>
                </a:cubicBezTo>
                <a:close/>
                <a:moveTo>
                  <a:pt x="105" y="12"/>
                </a:moveTo>
                <a:cubicBezTo>
                  <a:pt x="105" y="12"/>
                  <a:pt x="105" y="12"/>
                  <a:pt x="105" y="12"/>
                </a:cubicBezTo>
                <a:cubicBezTo>
                  <a:pt x="106" y="12"/>
                  <a:pt x="106" y="12"/>
                  <a:pt x="106" y="12"/>
                </a:cubicBezTo>
                <a:cubicBezTo>
                  <a:pt x="105" y="13"/>
                  <a:pt x="105" y="13"/>
                  <a:pt x="105" y="13"/>
                </a:cubicBezTo>
                <a:cubicBezTo>
                  <a:pt x="105" y="12"/>
                  <a:pt x="105" y="12"/>
                  <a:pt x="105" y="12"/>
                </a:cubicBezTo>
                <a:close/>
                <a:moveTo>
                  <a:pt x="103" y="13"/>
                </a:moveTo>
                <a:cubicBezTo>
                  <a:pt x="103" y="13"/>
                  <a:pt x="103" y="13"/>
                  <a:pt x="103" y="13"/>
                </a:cubicBezTo>
                <a:cubicBezTo>
                  <a:pt x="103" y="13"/>
                  <a:pt x="103" y="13"/>
                  <a:pt x="103" y="13"/>
                </a:cubicBezTo>
                <a:cubicBezTo>
                  <a:pt x="104" y="14"/>
                  <a:pt x="104" y="14"/>
                  <a:pt x="104" y="14"/>
                </a:cubicBezTo>
                <a:cubicBezTo>
                  <a:pt x="105" y="14"/>
                  <a:pt x="105" y="14"/>
                  <a:pt x="105" y="14"/>
                </a:cubicBezTo>
                <a:cubicBezTo>
                  <a:pt x="105" y="14"/>
                  <a:pt x="105" y="14"/>
                  <a:pt x="105" y="14"/>
                </a:cubicBezTo>
                <a:cubicBezTo>
                  <a:pt x="105" y="14"/>
                  <a:pt x="105" y="14"/>
                  <a:pt x="105" y="14"/>
                </a:cubicBezTo>
                <a:cubicBezTo>
                  <a:pt x="104" y="15"/>
                  <a:pt x="104" y="15"/>
                  <a:pt x="104" y="15"/>
                </a:cubicBezTo>
                <a:cubicBezTo>
                  <a:pt x="104" y="14"/>
                  <a:pt x="104" y="14"/>
                  <a:pt x="104" y="14"/>
                </a:cubicBezTo>
                <a:cubicBezTo>
                  <a:pt x="103" y="14"/>
                  <a:pt x="103" y="14"/>
                  <a:pt x="103" y="14"/>
                </a:cubicBezTo>
                <a:cubicBezTo>
                  <a:pt x="103" y="14"/>
                  <a:pt x="103" y="14"/>
                  <a:pt x="103" y="14"/>
                </a:cubicBezTo>
                <a:cubicBezTo>
                  <a:pt x="103" y="13"/>
                  <a:pt x="103" y="13"/>
                  <a:pt x="103" y="13"/>
                </a:cubicBezTo>
                <a:cubicBezTo>
                  <a:pt x="103" y="13"/>
                  <a:pt x="103" y="13"/>
                  <a:pt x="103" y="13"/>
                </a:cubicBezTo>
                <a:close/>
                <a:moveTo>
                  <a:pt x="102" y="22"/>
                </a:moveTo>
                <a:cubicBezTo>
                  <a:pt x="101" y="23"/>
                  <a:pt x="101" y="23"/>
                  <a:pt x="101" y="23"/>
                </a:cubicBezTo>
                <a:cubicBezTo>
                  <a:pt x="101" y="23"/>
                  <a:pt x="101" y="23"/>
                  <a:pt x="101" y="23"/>
                </a:cubicBezTo>
                <a:cubicBezTo>
                  <a:pt x="101" y="23"/>
                  <a:pt x="101" y="23"/>
                  <a:pt x="101" y="23"/>
                </a:cubicBezTo>
                <a:cubicBezTo>
                  <a:pt x="99" y="23"/>
                  <a:pt x="99" y="23"/>
                  <a:pt x="99" y="23"/>
                </a:cubicBezTo>
                <a:cubicBezTo>
                  <a:pt x="99" y="22"/>
                  <a:pt x="99" y="22"/>
                  <a:pt x="99" y="22"/>
                </a:cubicBezTo>
                <a:cubicBezTo>
                  <a:pt x="99" y="22"/>
                  <a:pt x="99" y="22"/>
                  <a:pt x="99" y="22"/>
                </a:cubicBezTo>
                <a:cubicBezTo>
                  <a:pt x="98" y="22"/>
                  <a:pt x="98" y="22"/>
                  <a:pt x="98" y="22"/>
                </a:cubicBezTo>
                <a:cubicBezTo>
                  <a:pt x="98" y="22"/>
                  <a:pt x="98" y="22"/>
                  <a:pt x="98" y="22"/>
                </a:cubicBezTo>
                <a:cubicBezTo>
                  <a:pt x="100" y="22"/>
                  <a:pt x="100" y="22"/>
                  <a:pt x="100" y="22"/>
                </a:cubicBezTo>
                <a:cubicBezTo>
                  <a:pt x="100" y="22"/>
                  <a:pt x="100" y="22"/>
                  <a:pt x="100" y="22"/>
                </a:cubicBezTo>
                <a:cubicBezTo>
                  <a:pt x="100" y="21"/>
                  <a:pt x="100" y="21"/>
                  <a:pt x="100" y="21"/>
                </a:cubicBezTo>
                <a:cubicBezTo>
                  <a:pt x="99" y="21"/>
                  <a:pt x="99" y="21"/>
                  <a:pt x="99" y="21"/>
                </a:cubicBezTo>
                <a:cubicBezTo>
                  <a:pt x="99" y="21"/>
                  <a:pt x="99" y="21"/>
                  <a:pt x="99" y="21"/>
                </a:cubicBezTo>
                <a:cubicBezTo>
                  <a:pt x="98" y="21"/>
                  <a:pt x="98" y="21"/>
                  <a:pt x="98" y="21"/>
                </a:cubicBezTo>
                <a:cubicBezTo>
                  <a:pt x="98" y="21"/>
                  <a:pt x="98" y="21"/>
                  <a:pt x="98" y="21"/>
                </a:cubicBezTo>
                <a:cubicBezTo>
                  <a:pt x="98" y="21"/>
                  <a:pt x="98" y="21"/>
                  <a:pt x="98" y="21"/>
                </a:cubicBezTo>
                <a:cubicBezTo>
                  <a:pt x="99" y="21"/>
                  <a:pt x="99" y="21"/>
                  <a:pt x="99" y="21"/>
                </a:cubicBezTo>
                <a:cubicBezTo>
                  <a:pt x="99" y="20"/>
                  <a:pt x="99" y="20"/>
                  <a:pt x="99" y="20"/>
                </a:cubicBezTo>
                <a:cubicBezTo>
                  <a:pt x="99" y="20"/>
                  <a:pt x="99" y="20"/>
                  <a:pt x="99" y="20"/>
                </a:cubicBezTo>
                <a:cubicBezTo>
                  <a:pt x="99" y="20"/>
                  <a:pt x="99" y="20"/>
                  <a:pt x="99" y="20"/>
                </a:cubicBezTo>
                <a:cubicBezTo>
                  <a:pt x="98" y="20"/>
                  <a:pt x="98" y="20"/>
                  <a:pt x="98" y="20"/>
                </a:cubicBezTo>
                <a:cubicBezTo>
                  <a:pt x="98" y="20"/>
                  <a:pt x="98" y="20"/>
                  <a:pt x="98" y="20"/>
                </a:cubicBezTo>
                <a:cubicBezTo>
                  <a:pt x="98" y="19"/>
                  <a:pt x="98" y="19"/>
                  <a:pt x="98" y="19"/>
                </a:cubicBezTo>
                <a:cubicBezTo>
                  <a:pt x="99" y="18"/>
                  <a:pt x="99" y="18"/>
                  <a:pt x="99" y="18"/>
                </a:cubicBezTo>
                <a:cubicBezTo>
                  <a:pt x="100" y="18"/>
                  <a:pt x="100" y="18"/>
                  <a:pt x="100" y="18"/>
                </a:cubicBezTo>
                <a:cubicBezTo>
                  <a:pt x="100" y="18"/>
                  <a:pt x="100" y="18"/>
                  <a:pt x="100" y="18"/>
                </a:cubicBezTo>
                <a:cubicBezTo>
                  <a:pt x="99" y="19"/>
                  <a:pt x="99" y="19"/>
                  <a:pt x="99" y="19"/>
                </a:cubicBezTo>
                <a:cubicBezTo>
                  <a:pt x="100" y="19"/>
                  <a:pt x="100" y="19"/>
                  <a:pt x="100" y="19"/>
                </a:cubicBezTo>
                <a:cubicBezTo>
                  <a:pt x="100" y="19"/>
                  <a:pt x="100" y="19"/>
                  <a:pt x="100" y="19"/>
                </a:cubicBezTo>
                <a:cubicBezTo>
                  <a:pt x="100" y="19"/>
                  <a:pt x="100" y="19"/>
                  <a:pt x="100" y="19"/>
                </a:cubicBezTo>
                <a:cubicBezTo>
                  <a:pt x="100" y="19"/>
                  <a:pt x="100" y="19"/>
                  <a:pt x="100" y="19"/>
                </a:cubicBezTo>
                <a:cubicBezTo>
                  <a:pt x="101" y="19"/>
                  <a:pt x="101" y="19"/>
                  <a:pt x="101" y="19"/>
                </a:cubicBezTo>
                <a:cubicBezTo>
                  <a:pt x="101" y="19"/>
                  <a:pt x="101" y="19"/>
                  <a:pt x="101" y="19"/>
                </a:cubicBezTo>
                <a:cubicBezTo>
                  <a:pt x="101" y="19"/>
                  <a:pt x="101" y="19"/>
                  <a:pt x="101" y="19"/>
                </a:cubicBezTo>
                <a:cubicBezTo>
                  <a:pt x="101" y="20"/>
                  <a:pt x="101" y="20"/>
                  <a:pt x="101" y="20"/>
                </a:cubicBezTo>
                <a:cubicBezTo>
                  <a:pt x="102" y="20"/>
                  <a:pt x="102" y="20"/>
                  <a:pt x="102" y="20"/>
                </a:cubicBezTo>
                <a:cubicBezTo>
                  <a:pt x="102" y="19"/>
                  <a:pt x="102" y="19"/>
                  <a:pt x="102" y="19"/>
                </a:cubicBezTo>
                <a:cubicBezTo>
                  <a:pt x="102" y="19"/>
                  <a:pt x="102" y="19"/>
                  <a:pt x="102" y="19"/>
                </a:cubicBezTo>
                <a:cubicBezTo>
                  <a:pt x="102" y="18"/>
                  <a:pt x="102" y="18"/>
                  <a:pt x="102" y="18"/>
                </a:cubicBezTo>
                <a:cubicBezTo>
                  <a:pt x="102" y="18"/>
                  <a:pt x="102" y="18"/>
                  <a:pt x="102" y="18"/>
                </a:cubicBezTo>
                <a:cubicBezTo>
                  <a:pt x="103" y="19"/>
                  <a:pt x="103" y="19"/>
                  <a:pt x="103" y="19"/>
                </a:cubicBezTo>
                <a:cubicBezTo>
                  <a:pt x="103" y="20"/>
                  <a:pt x="103" y="20"/>
                  <a:pt x="103" y="20"/>
                </a:cubicBezTo>
                <a:cubicBezTo>
                  <a:pt x="103" y="20"/>
                  <a:pt x="103" y="20"/>
                  <a:pt x="103" y="20"/>
                </a:cubicBezTo>
                <a:cubicBezTo>
                  <a:pt x="102" y="21"/>
                  <a:pt x="102" y="21"/>
                  <a:pt x="102" y="21"/>
                </a:cubicBezTo>
                <a:cubicBezTo>
                  <a:pt x="103" y="22"/>
                  <a:pt x="103" y="22"/>
                  <a:pt x="103" y="22"/>
                </a:cubicBezTo>
                <a:cubicBezTo>
                  <a:pt x="103" y="22"/>
                  <a:pt x="103" y="22"/>
                  <a:pt x="103" y="22"/>
                </a:cubicBezTo>
                <a:cubicBezTo>
                  <a:pt x="103" y="22"/>
                  <a:pt x="103" y="22"/>
                  <a:pt x="103" y="22"/>
                </a:cubicBezTo>
                <a:cubicBezTo>
                  <a:pt x="103" y="23"/>
                  <a:pt x="103" y="23"/>
                  <a:pt x="103" y="23"/>
                </a:cubicBezTo>
                <a:cubicBezTo>
                  <a:pt x="103" y="23"/>
                  <a:pt x="103" y="23"/>
                  <a:pt x="103" y="23"/>
                </a:cubicBezTo>
                <a:cubicBezTo>
                  <a:pt x="103" y="23"/>
                  <a:pt x="103" y="23"/>
                  <a:pt x="103" y="23"/>
                </a:cubicBezTo>
                <a:cubicBezTo>
                  <a:pt x="102" y="23"/>
                  <a:pt x="102" y="23"/>
                  <a:pt x="102" y="23"/>
                </a:cubicBezTo>
                <a:cubicBezTo>
                  <a:pt x="102" y="22"/>
                  <a:pt x="102" y="22"/>
                  <a:pt x="102" y="22"/>
                </a:cubicBezTo>
                <a:close/>
                <a:moveTo>
                  <a:pt x="102" y="14"/>
                </a:moveTo>
                <a:cubicBezTo>
                  <a:pt x="103" y="14"/>
                  <a:pt x="103" y="14"/>
                  <a:pt x="103" y="14"/>
                </a:cubicBezTo>
                <a:cubicBezTo>
                  <a:pt x="103" y="14"/>
                  <a:pt x="103" y="14"/>
                  <a:pt x="103" y="14"/>
                </a:cubicBezTo>
                <a:cubicBezTo>
                  <a:pt x="103" y="15"/>
                  <a:pt x="103" y="15"/>
                  <a:pt x="103" y="15"/>
                </a:cubicBezTo>
                <a:cubicBezTo>
                  <a:pt x="103" y="15"/>
                  <a:pt x="103" y="15"/>
                  <a:pt x="103" y="15"/>
                </a:cubicBezTo>
                <a:cubicBezTo>
                  <a:pt x="102" y="14"/>
                  <a:pt x="102" y="14"/>
                  <a:pt x="102" y="14"/>
                </a:cubicBezTo>
                <a:close/>
                <a:moveTo>
                  <a:pt x="100" y="14"/>
                </a:moveTo>
                <a:cubicBezTo>
                  <a:pt x="100" y="13"/>
                  <a:pt x="100" y="13"/>
                  <a:pt x="100" y="13"/>
                </a:cubicBezTo>
                <a:cubicBezTo>
                  <a:pt x="100" y="13"/>
                  <a:pt x="100" y="13"/>
                  <a:pt x="100" y="13"/>
                </a:cubicBezTo>
                <a:cubicBezTo>
                  <a:pt x="101" y="13"/>
                  <a:pt x="101" y="13"/>
                  <a:pt x="101" y="13"/>
                </a:cubicBezTo>
                <a:cubicBezTo>
                  <a:pt x="101" y="13"/>
                  <a:pt x="101" y="13"/>
                  <a:pt x="101" y="13"/>
                </a:cubicBezTo>
                <a:cubicBezTo>
                  <a:pt x="101" y="13"/>
                  <a:pt x="101" y="13"/>
                  <a:pt x="101" y="13"/>
                </a:cubicBezTo>
                <a:cubicBezTo>
                  <a:pt x="101" y="14"/>
                  <a:pt x="101" y="14"/>
                  <a:pt x="101" y="14"/>
                </a:cubicBezTo>
                <a:cubicBezTo>
                  <a:pt x="101" y="14"/>
                  <a:pt x="101" y="14"/>
                  <a:pt x="101" y="14"/>
                </a:cubicBezTo>
                <a:cubicBezTo>
                  <a:pt x="101" y="14"/>
                  <a:pt x="101" y="14"/>
                  <a:pt x="101" y="14"/>
                </a:cubicBezTo>
                <a:cubicBezTo>
                  <a:pt x="100" y="14"/>
                  <a:pt x="100" y="14"/>
                  <a:pt x="100" y="14"/>
                </a:cubicBezTo>
                <a:close/>
                <a:moveTo>
                  <a:pt x="97" y="15"/>
                </a:moveTo>
                <a:cubicBezTo>
                  <a:pt x="98" y="14"/>
                  <a:pt x="98" y="14"/>
                  <a:pt x="98" y="14"/>
                </a:cubicBezTo>
                <a:cubicBezTo>
                  <a:pt x="99" y="14"/>
                  <a:pt x="99" y="14"/>
                  <a:pt x="99" y="14"/>
                </a:cubicBezTo>
                <a:cubicBezTo>
                  <a:pt x="99" y="14"/>
                  <a:pt x="99" y="14"/>
                  <a:pt x="99" y="14"/>
                </a:cubicBezTo>
                <a:cubicBezTo>
                  <a:pt x="99" y="14"/>
                  <a:pt x="99" y="14"/>
                  <a:pt x="99" y="14"/>
                </a:cubicBezTo>
                <a:cubicBezTo>
                  <a:pt x="99" y="14"/>
                  <a:pt x="99" y="14"/>
                  <a:pt x="99" y="14"/>
                </a:cubicBezTo>
                <a:cubicBezTo>
                  <a:pt x="99" y="15"/>
                  <a:pt x="99" y="15"/>
                  <a:pt x="99" y="15"/>
                </a:cubicBezTo>
                <a:cubicBezTo>
                  <a:pt x="99" y="15"/>
                  <a:pt x="99" y="15"/>
                  <a:pt x="99" y="15"/>
                </a:cubicBezTo>
                <a:cubicBezTo>
                  <a:pt x="99" y="15"/>
                  <a:pt x="99" y="15"/>
                  <a:pt x="99" y="15"/>
                </a:cubicBezTo>
                <a:cubicBezTo>
                  <a:pt x="99" y="15"/>
                  <a:pt x="99" y="15"/>
                  <a:pt x="99" y="15"/>
                </a:cubicBezTo>
                <a:cubicBezTo>
                  <a:pt x="100" y="15"/>
                  <a:pt x="100" y="15"/>
                  <a:pt x="100" y="15"/>
                </a:cubicBezTo>
                <a:cubicBezTo>
                  <a:pt x="100" y="15"/>
                  <a:pt x="100" y="15"/>
                  <a:pt x="100" y="15"/>
                </a:cubicBezTo>
                <a:cubicBezTo>
                  <a:pt x="100" y="16"/>
                  <a:pt x="100" y="16"/>
                  <a:pt x="100" y="16"/>
                </a:cubicBezTo>
                <a:cubicBezTo>
                  <a:pt x="101" y="16"/>
                  <a:pt x="101" y="16"/>
                  <a:pt x="101" y="16"/>
                </a:cubicBezTo>
                <a:cubicBezTo>
                  <a:pt x="101" y="16"/>
                  <a:pt x="101" y="16"/>
                  <a:pt x="101" y="16"/>
                </a:cubicBezTo>
                <a:cubicBezTo>
                  <a:pt x="101" y="15"/>
                  <a:pt x="101" y="15"/>
                  <a:pt x="101" y="15"/>
                </a:cubicBezTo>
                <a:cubicBezTo>
                  <a:pt x="102" y="15"/>
                  <a:pt x="102" y="15"/>
                  <a:pt x="102" y="15"/>
                </a:cubicBezTo>
                <a:cubicBezTo>
                  <a:pt x="102" y="15"/>
                  <a:pt x="102" y="15"/>
                  <a:pt x="102" y="15"/>
                </a:cubicBezTo>
                <a:cubicBezTo>
                  <a:pt x="102" y="16"/>
                  <a:pt x="102" y="16"/>
                  <a:pt x="102" y="16"/>
                </a:cubicBezTo>
                <a:cubicBezTo>
                  <a:pt x="102" y="15"/>
                  <a:pt x="102" y="15"/>
                  <a:pt x="102" y="15"/>
                </a:cubicBezTo>
                <a:cubicBezTo>
                  <a:pt x="102" y="16"/>
                  <a:pt x="102" y="16"/>
                  <a:pt x="102" y="16"/>
                </a:cubicBezTo>
                <a:cubicBezTo>
                  <a:pt x="103" y="16"/>
                  <a:pt x="103" y="16"/>
                  <a:pt x="103" y="16"/>
                </a:cubicBezTo>
                <a:cubicBezTo>
                  <a:pt x="102" y="17"/>
                  <a:pt x="102" y="17"/>
                  <a:pt x="102" y="17"/>
                </a:cubicBezTo>
                <a:cubicBezTo>
                  <a:pt x="102" y="16"/>
                  <a:pt x="102" y="16"/>
                  <a:pt x="102" y="16"/>
                </a:cubicBezTo>
                <a:cubicBezTo>
                  <a:pt x="102" y="17"/>
                  <a:pt x="102" y="17"/>
                  <a:pt x="102" y="17"/>
                </a:cubicBezTo>
                <a:cubicBezTo>
                  <a:pt x="101" y="16"/>
                  <a:pt x="101" y="16"/>
                  <a:pt x="101" y="16"/>
                </a:cubicBezTo>
                <a:cubicBezTo>
                  <a:pt x="101" y="17"/>
                  <a:pt x="101" y="17"/>
                  <a:pt x="101" y="17"/>
                </a:cubicBezTo>
                <a:cubicBezTo>
                  <a:pt x="100" y="17"/>
                  <a:pt x="100" y="17"/>
                  <a:pt x="100" y="17"/>
                </a:cubicBezTo>
                <a:cubicBezTo>
                  <a:pt x="100" y="16"/>
                  <a:pt x="100" y="16"/>
                  <a:pt x="100" y="16"/>
                </a:cubicBezTo>
                <a:cubicBezTo>
                  <a:pt x="100" y="16"/>
                  <a:pt x="100" y="16"/>
                  <a:pt x="100" y="16"/>
                </a:cubicBezTo>
                <a:cubicBezTo>
                  <a:pt x="99" y="16"/>
                  <a:pt x="99" y="16"/>
                  <a:pt x="99" y="16"/>
                </a:cubicBezTo>
                <a:cubicBezTo>
                  <a:pt x="99" y="16"/>
                  <a:pt x="99" y="16"/>
                  <a:pt x="99" y="16"/>
                </a:cubicBezTo>
                <a:cubicBezTo>
                  <a:pt x="98" y="16"/>
                  <a:pt x="98" y="16"/>
                  <a:pt x="98" y="16"/>
                </a:cubicBezTo>
                <a:cubicBezTo>
                  <a:pt x="98" y="15"/>
                  <a:pt x="98" y="15"/>
                  <a:pt x="98" y="15"/>
                </a:cubicBezTo>
                <a:cubicBezTo>
                  <a:pt x="99" y="15"/>
                  <a:pt x="99" y="15"/>
                  <a:pt x="99" y="15"/>
                </a:cubicBezTo>
                <a:cubicBezTo>
                  <a:pt x="98" y="15"/>
                  <a:pt x="98" y="15"/>
                  <a:pt x="98" y="15"/>
                </a:cubicBezTo>
                <a:cubicBezTo>
                  <a:pt x="98" y="15"/>
                  <a:pt x="98" y="15"/>
                  <a:pt x="98" y="15"/>
                </a:cubicBezTo>
                <a:cubicBezTo>
                  <a:pt x="98" y="15"/>
                  <a:pt x="98" y="15"/>
                  <a:pt x="98" y="15"/>
                </a:cubicBezTo>
                <a:cubicBezTo>
                  <a:pt x="97" y="15"/>
                  <a:pt x="97" y="15"/>
                  <a:pt x="97" y="15"/>
                </a:cubicBezTo>
                <a:close/>
                <a:moveTo>
                  <a:pt x="96" y="19"/>
                </a:moveTo>
                <a:cubicBezTo>
                  <a:pt x="96" y="18"/>
                  <a:pt x="96" y="18"/>
                  <a:pt x="96" y="18"/>
                </a:cubicBezTo>
                <a:cubicBezTo>
                  <a:pt x="96" y="18"/>
                  <a:pt x="96" y="18"/>
                  <a:pt x="96" y="18"/>
                </a:cubicBezTo>
                <a:cubicBezTo>
                  <a:pt x="96" y="18"/>
                  <a:pt x="96" y="18"/>
                  <a:pt x="96" y="18"/>
                </a:cubicBezTo>
                <a:cubicBezTo>
                  <a:pt x="96" y="17"/>
                  <a:pt x="96" y="17"/>
                  <a:pt x="96" y="17"/>
                </a:cubicBezTo>
                <a:cubicBezTo>
                  <a:pt x="96" y="17"/>
                  <a:pt x="96" y="17"/>
                  <a:pt x="96" y="17"/>
                </a:cubicBezTo>
                <a:cubicBezTo>
                  <a:pt x="97" y="17"/>
                  <a:pt x="97" y="17"/>
                  <a:pt x="97" y="17"/>
                </a:cubicBezTo>
                <a:cubicBezTo>
                  <a:pt x="98" y="17"/>
                  <a:pt x="98" y="17"/>
                  <a:pt x="98" y="17"/>
                </a:cubicBezTo>
                <a:cubicBezTo>
                  <a:pt x="98" y="17"/>
                  <a:pt x="98" y="17"/>
                  <a:pt x="98" y="17"/>
                </a:cubicBezTo>
                <a:cubicBezTo>
                  <a:pt x="98" y="18"/>
                  <a:pt x="98" y="18"/>
                  <a:pt x="98" y="18"/>
                </a:cubicBezTo>
                <a:cubicBezTo>
                  <a:pt x="99" y="17"/>
                  <a:pt x="99" y="17"/>
                  <a:pt x="99" y="17"/>
                </a:cubicBezTo>
                <a:cubicBezTo>
                  <a:pt x="99" y="18"/>
                  <a:pt x="99" y="18"/>
                  <a:pt x="99" y="18"/>
                </a:cubicBezTo>
                <a:cubicBezTo>
                  <a:pt x="98" y="18"/>
                  <a:pt x="98" y="18"/>
                  <a:pt x="98" y="18"/>
                </a:cubicBezTo>
                <a:cubicBezTo>
                  <a:pt x="98" y="19"/>
                  <a:pt x="98" y="19"/>
                  <a:pt x="98" y="19"/>
                </a:cubicBezTo>
                <a:cubicBezTo>
                  <a:pt x="97" y="19"/>
                  <a:pt x="97" y="19"/>
                  <a:pt x="97" y="19"/>
                </a:cubicBezTo>
                <a:cubicBezTo>
                  <a:pt x="97" y="19"/>
                  <a:pt x="97" y="19"/>
                  <a:pt x="97" y="19"/>
                </a:cubicBezTo>
                <a:cubicBezTo>
                  <a:pt x="97" y="20"/>
                  <a:pt x="97" y="20"/>
                  <a:pt x="97" y="20"/>
                </a:cubicBezTo>
                <a:cubicBezTo>
                  <a:pt x="96" y="20"/>
                  <a:pt x="96" y="20"/>
                  <a:pt x="96" y="20"/>
                </a:cubicBezTo>
                <a:cubicBezTo>
                  <a:pt x="96" y="20"/>
                  <a:pt x="96" y="20"/>
                  <a:pt x="96" y="20"/>
                </a:cubicBezTo>
                <a:cubicBezTo>
                  <a:pt x="96" y="19"/>
                  <a:pt x="96" y="19"/>
                  <a:pt x="96" y="19"/>
                </a:cubicBezTo>
                <a:close/>
                <a:moveTo>
                  <a:pt x="81" y="45"/>
                </a:moveTo>
                <a:cubicBezTo>
                  <a:pt x="81" y="45"/>
                  <a:pt x="81" y="45"/>
                  <a:pt x="81" y="45"/>
                </a:cubicBezTo>
                <a:cubicBezTo>
                  <a:pt x="82" y="45"/>
                  <a:pt x="82" y="45"/>
                  <a:pt x="82" y="45"/>
                </a:cubicBezTo>
                <a:cubicBezTo>
                  <a:pt x="82" y="45"/>
                  <a:pt x="82" y="45"/>
                  <a:pt x="82" y="45"/>
                </a:cubicBezTo>
                <a:cubicBezTo>
                  <a:pt x="82" y="45"/>
                  <a:pt x="82" y="45"/>
                  <a:pt x="82" y="45"/>
                </a:cubicBezTo>
                <a:cubicBezTo>
                  <a:pt x="83" y="46"/>
                  <a:pt x="83" y="46"/>
                  <a:pt x="83" y="46"/>
                </a:cubicBezTo>
                <a:cubicBezTo>
                  <a:pt x="83" y="46"/>
                  <a:pt x="83" y="46"/>
                  <a:pt x="83" y="46"/>
                </a:cubicBezTo>
                <a:cubicBezTo>
                  <a:pt x="83" y="46"/>
                  <a:pt x="83" y="46"/>
                  <a:pt x="83" y="46"/>
                </a:cubicBezTo>
                <a:cubicBezTo>
                  <a:pt x="83" y="46"/>
                  <a:pt x="83" y="46"/>
                  <a:pt x="83" y="46"/>
                </a:cubicBezTo>
                <a:cubicBezTo>
                  <a:pt x="84" y="46"/>
                  <a:pt x="84" y="46"/>
                  <a:pt x="84" y="46"/>
                </a:cubicBezTo>
                <a:cubicBezTo>
                  <a:pt x="84" y="47"/>
                  <a:pt x="84" y="47"/>
                  <a:pt x="84" y="47"/>
                </a:cubicBezTo>
                <a:cubicBezTo>
                  <a:pt x="84" y="47"/>
                  <a:pt x="84" y="47"/>
                  <a:pt x="84" y="47"/>
                </a:cubicBezTo>
                <a:cubicBezTo>
                  <a:pt x="84" y="47"/>
                  <a:pt x="84" y="47"/>
                  <a:pt x="84" y="47"/>
                </a:cubicBezTo>
                <a:cubicBezTo>
                  <a:pt x="83" y="47"/>
                  <a:pt x="83" y="47"/>
                  <a:pt x="83" y="47"/>
                </a:cubicBezTo>
                <a:cubicBezTo>
                  <a:pt x="83" y="48"/>
                  <a:pt x="83" y="48"/>
                  <a:pt x="83" y="48"/>
                </a:cubicBezTo>
                <a:cubicBezTo>
                  <a:pt x="83" y="48"/>
                  <a:pt x="83" y="48"/>
                  <a:pt x="83" y="48"/>
                </a:cubicBezTo>
                <a:cubicBezTo>
                  <a:pt x="83" y="47"/>
                  <a:pt x="83" y="47"/>
                  <a:pt x="83" y="47"/>
                </a:cubicBezTo>
                <a:cubicBezTo>
                  <a:pt x="83" y="47"/>
                  <a:pt x="83" y="47"/>
                  <a:pt x="83" y="47"/>
                </a:cubicBezTo>
                <a:cubicBezTo>
                  <a:pt x="83" y="46"/>
                  <a:pt x="83" y="46"/>
                  <a:pt x="83" y="46"/>
                </a:cubicBezTo>
                <a:cubicBezTo>
                  <a:pt x="82" y="46"/>
                  <a:pt x="82" y="46"/>
                  <a:pt x="82" y="46"/>
                </a:cubicBezTo>
                <a:cubicBezTo>
                  <a:pt x="82" y="46"/>
                  <a:pt x="82" y="46"/>
                  <a:pt x="82" y="46"/>
                </a:cubicBezTo>
                <a:cubicBezTo>
                  <a:pt x="82" y="46"/>
                  <a:pt x="82" y="46"/>
                  <a:pt x="82" y="46"/>
                </a:cubicBezTo>
                <a:cubicBezTo>
                  <a:pt x="81" y="45"/>
                  <a:pt x="81" y="45"/>
                  <a:pt x="81" y="45"/>
                </a:cubicBezTo>
                <a:cubicBezTo>
                  <a:pt x="81" y="45"/>
                  <a:pt x="81" y="45"/>
                  <a:pt x="81" y="45"/>
                </a:cubicBezTo>
                <a:close/>
                <a:moveTo>
                  <a:pt x="80" y="45"/>
                </a:moveTo>
                <a:cubicBezTo>
                  <a:pt x="80" y="44"/>
                  <a:pt x="80" y="44"/>
                  <a:pt x="80" y="44"/>
                </a:cubicBezTo>
                <a:cubicBezTo>
                  <a:pt x="80" y="44"/>
                  <a:pt x="80" y="44"/>
                  <a:pt x="80" y="44"/>
                </a:cubicBezTo>
                <a:cubicBezTo>
                  <a:pt x="80" y="44"/>
                  <a:pt x="80" y="44"/>
                  <a:pt x="80" y="44"/>
                </a:cubicBezTo>
                <a:cubicBezTo>
                  <a:pt x="81" y="44"/>
                  <a:pt x="81" y="44"/>
                  <a:pt x="81" y="44"/>
                </a:cubicBezTo>
                <a:cubicBezTo>
                  <a:pt x="81" y="44"/>
                  <a:pt x="81" y="44"/>
                  <a:pt x="81" y="44"/>
                </a:cubicBezTo>
                <a:cubicBezTo>
                  <a:pt x="81" y="45"/>
                  <a:pt x="81" y="45"/>
                  <a:pt x="81" y="45"/>
                </a:cubicBezTo>
                <a:cubicBezTo>
                  <a:pt x="80" y="45"/>
                  <a:pt x="80" y="45"/>
                  <a:pt x="80" y="45"/>
                </a:cubicBezTo>
                <a:cubicBezTo>
                  <a:pt x="80" y="45"/>
                  <a:pt x="80" y="45"/>
                  <a:pt x="80" y="45"/>
                </a:cubicBezTo>
                <a:cubicBezTo>
                  <a:pt x="80" y="45"/>
                  <a:pt x="80" y="45"/>
                  <a:pt x="80" y="45"/>
                </a:cubicBezTo>
                <a:close/>
                <a:moveTo>
                  <a:pt x="79" y="60"/>
                </a:moveTo>
                <a:cubicBezTo>
                  <a:pt x="79" y="60"/>
                  <a:pt x="79" y="60"/>
                  <a:pt x="79" y="60"/>
                </a:cubicBezTo>
                <a:cubicBezTo>
                  <a:pt x="79" y="60"/>
                  <a:pt x="79" y="60"/>
                  <a:pt x="79" y="60"/>
                </a:cubicBezTo>
                <a:cubicBezTo>
                  <a:pt x="80" y="60"/>
                  <a:pt x="80" y="60"/>
                  <a:pt x="80" y="60"/>
                </a:cubicBezTo>
                <a:cubicBezTo>
                  <a:pt x="80" y="59"/>
                  <a:pt x="80" y="59"/>
                  <a:pt x="80" y="59"/>
                </a:cubicBezTo>
                <a:cubicBezTo>
                  <a:pt x="80" y="59"/>
                  <a:pt x="80" y="59"/>
                  <a:pt x="80" y="59"/>
                </a:cubicBezTo>
                <a:cubicBezTo>
                  <a:pt x="80" y="60"/>
                  <a:pt x="80" y="60"/>
                  <a:pt x="80" y="60"/>
                </a:cubicBezTo>
                <a:cubicBezTo>
                  <a:pt x="80" y="60"/>
                  <a:pt x="80" y="60"/>
                  <a:pt x="80" y="60"/>
                </a:cubicBezTo>
                <a:cubicBezTo>
                  <a:pt x="80" y="60"/>
                  <a:pt x="80" y="60"/>
                  <a:pt x="80" y="60"/>
                </a:cubicBezTo>
                <a:cubicBezTo>
                  <a:pt x="79" y="61"/>
                  <a:pt x="79" y="61"/>
                  <a:pt x="79" y="61"/>
                </a:cubicBezTo>
                <a:cubicBezTo>
                  <a:pt x="79" y="61"/>
                  <a:pt x="79" y="61"/>
                  <a:pt x="79" y="61"/>
                </a:cubicBezTo>
                <a:cubicBezTo>
                  <a:pt x="79" y="61"/>
                  <a:pt x="79" y="61"/>
                  <a:pt x="79" y="61"/>
                </a:cubicBezTo>
                <a:cubicBezTo>
                  <a:pt x="80" y="60"/>
                  <a:pt x="80" y="60"/>
                  <a:pt x="80" y="60"/>
                </a:cubicBezTo>
                <a:cubicBezTo>
                  <a:pt x="80" y="60"/>
                  <a:pt x="80" y="60"/>
                  <a:pt x="80" y="60"/>
                </a:cubicBezTo>
                <a:lnTo>
                  <a:pt x="79" y="60"/>
                </a:lnTo>
                <a:close/>
                <a:moveTo>
                  <a:pt x="79" y="56"/>
                </a:moveTo>
                <a:cubicBezTo>
                  <a:pt x="79" y="56"/>
                  <a:pt x="79" y="56"/>
                  <a:pt x="79" y="56"/>
                </a:cubicBezTo>
                <a:cubicBezTo>
                  <a:pt x="80" y="56"/>
                  <a:pt x="80" y="56"/>
                  <a:pt x="80" y="56"/>
                </a:cubicBezTo>
                <a:cubicBezTo>
                  <a:pt x="80" y="56"/>
                  <a:pt x="80" y="56"/>
                  <a:pt x="80" y="56"/>
                </a:cubicBezTo>
                <a:cubicBezTo>
                  <a:pt x="79" y="56"/>
                  <a:pt x="79" y="56"/>
                  <a:pt x="79" y="56"/>
                </a:cubicBezTo>
                <a:cubicBezTo>
                  <a:pt x="79" y="56"/>
                  <a:pt x="79" y="56"/>
                  <a:pt x="79" y="56"/>
                </a:cubicBezTo>
                <a:cubicBezTo>
                  <a:pt x="79" y="56"/>
                  <a:pt x="79" y="56"/>
                  <a:pt x="79" y="56"/>
                </a:cubicBezTo>
                <a:close/>
                <a:moveTo>
                  <a:pt x="78" y="57"/>
                </a:moveTo>
                <a:cubicBezTo>
                  <a:pt x="78" y="58"/>
                  <a:pt x="78" y="58"/>
                  <a:pt x="78" y="58"/>
                </a:cubicBezTo>
                <a:cubicBezTo>
                  <a:pt x="79" y="58"/>
                  <a:pt x="79" y="58"/>
                  <a:pt x="79" y="58"/>
                </a:cubicBezTo>
                <a:cubicBezTo>
                  <a:pt x="79" y="58"/>
                  <a:pt x="79" y="58"/>
                  <a:pt x="79" y="58"/>
                </a:cubicBezTo>
                <a:cubicBezTo>
                  <a:pt x="79" y="58"/>
                  <a:pt x="79" y="58"/>
                  <a:pt x="79" y="58"/>
                </a:cubicBezTo>
                <a:cubicBezTo>
                  <a:pt x="80" y="58"/>
                  <a:pt x="80" y="58"/>
                  <a:pt x="80" y="58"/>
                </a:cubicBezTo>
                <a:cubicBezTo>
                  <a:pt x="80" y="58"/>
                  <a:pt x="80" y="58"/>
                  <a:pt x="80" y="58"/>
                </a:cubicBezTo>
                <a:cubicBezTo>
                  <a:pt x="80" y="58"/>
                  <a:pt x="80" y="58"/>
                  <a:pt x="80" y="58"/>
                </a:cubicBezTo>
                <a:cubicBezTo>
                  <a:pt x="79" y="58"/>
                  <a:pt x="79" y="58"/>
                  <a:pt x="79" y="58"/>
                </a:cubicBezTo>
                <a:cubicBezTo>
                  <a:pt x="79" y="59"/>
                  <a:pt x="79" y="59"/>
                  <a:pt x="79" y="59"/>
                </a:cubicBezTo>
                <a:cubicBezTo>
                  <a:pt x="79" y="58"/>
                  <a:pt x="79" y="58"/>
                  <a:pt x="79" y="58"/>
                </a:cubicBezTo>
                <a:cubicBezTo>
                  <a:pt x="79" y="58"/>
                  <a:pt x="79" y="58"/>
                  <a:pt x="79" y="58"/>
                </a:cubicBezTo>
                <a:cubicBezTo>
                  <a:pt x="78" y="58"/>
                  <a:pt x="78" y="58"/>
                  <a:pt x="78" y="58"/>
                </a:cubicBezTo>
                <a:cubicBezTo>
                  <a:pt x="78" y="58"/>
                  <a:pt x="78" y="58"/>
                  <a:pt x="78" y="58"/>
                </a:cubicBezTo>
                <a:cubicBezTo>
                  <a:pt x="78" y="57"/>
                  <a:pt x="78" y="57"/>
                  <a:pt x="78" y="57"/>
                </a:cubicBezTo>
                <a:close/>
                <a:moveTo>
                  <a:pt x="35" y="14"/>
                </a:moveTo>
                <a:cubicBezTo>
                  <a:pt x="35" y="13"/>
                  <a:pt x="35" y="13"/>
                  <a:pt x="35" y="13"/>
                </a:cubicBezTo>
                <a:cubicBezTo>
                  <a:pt x="35" y="13"/>
                  <a:pt x="35" y="13"/>
                  <a:pt x="35" y="13"/>
                </a:cubicBezTo>
                <a:cubicBezTo>
                  <a:pt x="36" y="12"/>
                  <a:pt x="36" y="12"/>
                  <a:pt x="36" y="12"/>
                </a:cubicBezTo>
                <a:cubicBezTo>
                  <a:pt x="37" y="12"/>
                  <a:pt x="37" y="12"/>
                  <a:pt x="37" y="12"/>
                </a:cubicBezTo>
                <a:cubicBezTo>
                  <a:pt x="37" y="13"/>
                  <a:pt x="37" y="13"/>
                  <a:pt x="37" y="13"/>
                </a:cubicBezTo>
                <a:cubicBezTo>
                  <a:pt x="37" y="13"/>
                  <a:pt x="37" y="13"/>
                  <a:pt x="37" y="13"/>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7" y="15"/>
                </a:cubicBezTo>
                <a:cubicBezTo>
                  <a:pt x="37" y="16"/>
                  <a:pt x="37" y="16"/>
                  <a:pt x="37" y="16"/>
                </a:cubicBezTo>
                <a:cubicBezTo>
                  <a:pt x="37" y="16"/>
                  <a:pt x="37" y="16"/>
                  <a:pt x="37" y="16"/>
                </a:cubicBezTo>
                <a:cubicBezTo>
                  <a:pt x="36" y="16"/>
                  <a:pt x="36" y="16"/>
                  <a:pt x="36" y="16"/>
                </a:cubicBezTo>
                <a:cubicBezTo>
                  <a:pt x="36" y="15"/>
                  <a:pt x="36" y="15"/>
                  <a:pt x="36" y="15"/>
                </a:cubicBezTo>
                <a:cubicBezTo>
                  <a:pt x="36" y="15"/>
                  <a:pt x="36" y="15"/>
                  <a:pt x="36" y="15"/>
                </a:cubicBezTo>
                <a:cubicBezTo>
                  <a:pt x="35" y="15"/>
                  <a:pt x="35" y="15"/>
                  <a:pt x="35" y="15"/>
                </a:cubicBezTo>
                <a:cubicBezTo>
                  <a:pt x="35" y="14"/>
                  <a:pt x="35" y="14"/>
                  <a:pt x="35" y="14"/>
                </a:cubicBezTo>
                <a:close/>
                <a:moveTo>
                  <a:pt x="33" y="16"/>
                </a:moveTo>
                <a:cubicBezTo>
                  <a:pt x="34" y="15"/>
                  <a:pt x="34" y="15"/>
                  <a:pt x="34" y="15"/>
                </a:cubicBezTo>
                <a:cubicBezTo>
                  <a:pt x="35" y="16"/>
                  <a:pt x="35" y="16"/>
                  <a:pt x="35" y="16"/>
                </a:cubicBezTo>
                <a:cubicBezTo>
                  <a:pt x="35" y="16"/>
                  <a:pt x="35" y="16"/>
                  <a:pt x="35" y="16"/>
                </a:cubicBezTo>
                <a:cubicBezTo>
                  <a:pt x="34" y="17"/>
                  <a:pt x="34" y="17"/>
                  <a:pt x="34" y="17"/>
                </a:cubicBezTo>
                <a:cubicBezTo>
                  <a:pt x="34" y="17"/>
                  <a:pt x="34" y="17"/>
                  <a:pt x="34" y="17"/>
                </a:cubicBezTo>
                <a:cubicBezTo>
                  <a:pt x="33" y="16"/>
                  <a:pt x="33" y="16"/>
                  <a:pt x="33" y="16"/>
                </a:cubicBezTo>
                <a:close/>
                <a:moveTo>
                  <a:pt x="14" y="22"/>
                </a:moveTo>
                <a:cubicBezTo>
                  <a:pt x="15" y="22"/>
                  <a:pt x="15" y="22"/>
                  <a:pt x="15" y="22"/>
                </a:cubicBezTo>
                <a:cubicBezTo>
                  <a:pt x="15" y="22"/>
                  <a:pt x="15" y="22"/>
                  <a:pt x="15" y="22"/>
                </a:cubicBezTo>
                <a:cubicBezTo>
                  <a:pt x="15" y="22"/>
                  <a:pt x="15" y="22"/>
                  <a:pt x="15" y="22"/>
                </a:cubicBezTo>
                <a:cubicBezTo>
                  <a:pt x="15" y="22"/>
                  <a:pt x="15" y="22"/>
                  <a:pt x="15" y="22"/>
                </a:cubicBezTo>
                <a:cubicBezTo>
                  <a:pt x="16" y="22"/>
                  <a:pt x="16" y="22"/>
                  <a:pt x="16" y="22"/>
                </a:cubicBezTo>
                <a:cubicBezTo>
                  <a:pt x="16" y="22"/>
                  <a:pt x="16" y="22"/>
                  <a:pt x="16" y="22"/>
                </a:cubicBezTo>
                <a:cubicBezTo>
                  <a:pt x="16" y="22"/>
                  <a:pt x="16" y="22"/>
                  <a:pt x="16" y="22"/>
                </a:cubicBezTo>
                <a:cubicBezTo>
                  <a:pt x="16" y="22"/>
                  <a:pt x="16" y="22"/>
                  <a:pt x="16" y="22"/>
                </a:cubicBezTo>
                <a:cubicBezTo>
                  <a:pt x="16" y="22"/>
                  <a:pt x="16" y="22"/>
                  <a:pt x="16" y="22"/>
                </a:cubicBezTo>
                <a:cubicBezTo>
                  <a:pt x="16" y="22"/>
                  <a:pt x="16" y="22"/>
                  <a:pt x="16" y="22"/>
                </a:cubicBezTo>
                <a:cubicBezTo>
                  <a:pt x="16" y="23"/>
                  <a:pt x="16" y="23"/>
                  <a:pt x="16" y="23"/>
                </a:cubicBezTo>
                <a:cubicBezTo>
                  <a:pt x="16" y="23"/>
                  <a:pt x="16" y="23"/>
                  <a:pt x="16" y="23"/>
                </a:cubicBezTo>
                <a:cubicBezTo>
                  <a:pt x="16" y="23"/>
                  <a:pt x="16" y="23"/>
                  <a:pt x="16" y="23"/>
                </a:cubicBezTo>
                <a:cubicBezTo>
                  <a:pt x="16" y="23"/>
                  <a:pt x="16" y="23"/>
                  <a:pt x="16" y="23"/>
                </a:cubicBezTo>
                <a:cubicBezTo>
                  <a:pt x="16" y="24"/>
                  <a:pt x="16" y="24"/>
                  <a:pt x="16" y="24"/>
                </a:cubicBezTo>
                <a:cubicBezTo>
                  <a:pt x="16" y="24"/>
                  <a:pt x="16" y="24"/>
                  <a:pt x="16" y="24"/>
                </a:cubicBezTo>
                <a:cubicBezTo>
                  <a:pt x="16" y="24"/>
                  <a:pt x="16" y="24"/>
                  <a:pt x="16" y="24"/>
                </a:cubicBezTo>
                <a:cubicBezTo>
                  <a:pt x="17" y="24"/>
                  <a:pt x="17" y="24"/>
                  <a:pt x="17" y="24"/>
                </a:cubicBezTo>
                <a:cubicBezTo>
                  <a:pt x="17" y="25"/>
                  <a:pt x="17" y="25"/>
                  <a:pt x="17" y="25"/>
                </a:cubicBezTo>
                <a:cubicBezTo>
                  <a:pt x="17" y="25"/>
                  <a:pt x="17" y="25"/>
                  <a:pt x="17" y="25"/>
                </a:cubicBezTo>
                <a:cubicBezTo>
                  <a:pt x="17" y="25"/>
                  <a:pt x="17" y="25"/>
                  <a:pt x="17" y="25"/>
                </a:cubicBezTo>
                <a:cubicBezTo>
                  <a:pt x="17" y="25"/>
                  <a:pt x="17" y="25"/>
                  <a:pt x="17" y="25"/>
                </a:cubicBezTo>
                <a:cubicBezTo>
                  <a:pt x="17" y="26"/>
                  <a:pt x="17" y="26"/>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7" y="27"/>
                  <a:pt x="17" y="27"/>
                  <a:pt x="17" y="27"/>
                </a:cubicBezTo>
                <a:cubicBezTo>
                  <a:pt x="16" y="27"/>
                  <a:pt x="16" y="27"/>
                  <a:pt x="16" y="27"/>
                </a:cubicBezTo>
                <a:cubicBezTo>
                  <a:pt x="16" y="27"/>
                  <a:pt x="16" y="27"/>
                  <a:pt x="16" y="27"/>
                </a:cubicBezTo>
                <a:cubicBezTo>
                  <a:pt x="16" y="27"/>
                  <a:pt x="16" y="27"/>
                  <a:pt x="16" y="27"/>
                </a:cubicBezTo>
                <a:cubicBezTo>
                  <a:pt x="15" y="27"/>
                  <a:pt x="15" y="27"/>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7"/>
                  <a:pt x="14" y="27"/>
                  <a:pt x="14" y="27"/>
                </a:cubicBezTo>
                <a:cubicBezTo>
                  <a:pt x="15" y="27"/>
                  <a:pt x="15" y="27"/>
                  <a:pt x="15" y="27"/>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5"/>
                  <a:pt x="15" y="25"/>
                  <a:pt x="15" y="25"/>
                </a:cubicBezTo>
                <a:cubicBezTo>
                  <a:pt x="15" y="25"/>
                  <a:pt x="15" y="25"/>
                  <a:pt x="15" y="25"/>
                </a:cubicBezTo>
                <a:cubicBezTo>
                  <a:pt x="15" y="25"/>
                  <a:pt x="15" y="25"/>
                  <a:pt x="15" y="25"/>
                </a:cubicBezTo>
                <a:cubicBezTo>
                  <a:pt x="15" y="25"/>
                  <a:pt x="15" y="25"/>
                  <a:pt x="15" y="25"/>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3"/>
                  <a:pt x="15" y="23"/>
                  <a:pt x="15" y="23"/>
                </a:cubicBezTo>
                <a:cubicBezTo>
                  <a:pt x="14" y="23"/>
                  <a:pt x="14" y="23"/>
                  <a:pt x="14" y="23"/>
                </a:cubicBezTo>
                <a:cubicBezTo>
                  <a:pt x="14" y="23"/>
                  <a:pt x="14" y="23"/>
                  <a:pt x="14" y="23"/>
                </a:cubicBezTo>
                <a:lnTo>
                  <a:pt x="14" y="22"/>
                </a:lnTo>
                <a:close/>
                <a:moveTo>
                  <a:pt x="13" y="26"/>
                </a:moveTo>
                <a:cubicBezTo>
                  <a:pt x="13" y="26"/>
                  <a:pt x="13" y="26"/>
                  <a:pt x="13" y="26"/>
                </a:cubicBezTo>
                <a:cubicBezTo>
                  <a:pt x="13" y="25"/>
                  <a:pt x="13" y="25"/>
                  <a:pt x="13" y="25"/>
                </a:cubicBezTo>
                <a:cubicBezTo>
                  <a:pt x="13" y="25"/>
                  <a:pt x="13" y="25"/>
                  <a:pt x="13" y="25"/>
                </a:cubicBezTo>
                <a:cubicBezTo>
                  <a:pt x="13" y="24"/>
                  <a:pt x="13" y="24"/>
                  <a:pt x="13" y="24"/>
                </a:cubicBezTo>
                <a:cubicBezTo>
                  <a:pt x="14" y="25"/>
                  <a:pt x="14" y="25"/>
                  <a:pt x="14" y="25"/>
                </a:cubicBezTo>
                <a:cubicBezTo>
                  <a:pt x="14" y="24"/>
                  <a:pt x="14" y="24"/>
                  <a:pt x="14" y="24"/>
                </a:cubicBezTo>
                <a:cubicBezTo>
                  <a:pt x="14" y="24"/>
                  <a:pt x="14" y="24"/>
                  <a:pt x="14" y="24"/>
                </a:cubicBezTo>
                <a:cubicBezTo>
                  <a:pt x="14" y="24"/>
                  <a:pt x="14" y="24"/>
                  <a:pt x="14" y="24"/>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6"/>
                  <a:pt x="15" y="26"/>
                  <a:pt x="15" y="26"/>
                </a:cubicBezTo>
                <a:cubicBezTo>
                  <a:pt x="14" y="26"/>
                  <a:pt x="14" y="26"/>
                  <a:pt x="14" y="26"/>
                </a:cubicBezTo>
                <a:cubicBezTo>
                  <a:pt x="14" y="26"/>
                  <a:pt x="14" y="26"/>
                  <a:pt x="14" y="26"/>
                </a:cubicBezTo>
                <a:cubicBezTo>
                  <a:pt x="14" y="27"/>
                  <a:pt x="14" y="27"/>
                  <a:pt x="14" y="27"/>
                </a:cubicBezTo>
                <a:cubicBezTo>
                  <a:pt x="13" y="27"/>
                  <a:pt x="13" y="27"/>
                  <a:pt x="13" y="27"/>
                </a:cubicBezTo>
                <a:cubicBezTo>
                  <a:pt x="13" y="26"/>
                  <a:pt x="13" y="26"/>
                  <a:pt x="13" y="26"/>
                </a:cubicBezTo>
                <a:close/>
                <a:moveTo>
                  <a:pt x="12" y="19"/>
                </a:moveTo>
                <a:cubicBezTo>
                  <a:pt x="12" y="19"/>
                  <a:pt x="12" y="19"/>
                  <a:pt x="12" y="19"/>
                </a:cubicBezTo>
                <a:cubicBezTo>
                  <a:pt x="12" y="19"/>
                  <a:pt x="12" y="19"/>
                  <a:pt x="12" y="19"/>
                </a:cubicBezTo>
                <a:cubicBezTo>
                  <a:pt x="12" y="19"/>
                  <a:pt x="12" y="19"/>
                  <a:pt x="12" y="19"/>
                </a:cubicBezTo>
                <a:cubicBezTo>
                  <a:pt x="12" y="19"/>
                  <a:pt x="12" y="19"/>
                  <a:pt x="12" y="19"/>
                </a:cubicBezTo>
                <a:cubicBezTo>
                  <a:pt x="12" y="20"/>
                  <a:pt x="12" y="20"/>
                  <a:pt x="12" y="20"/>
                </a:cubicBezTo>
                <a:cubicBezTo>
                  <a:pt x="12" y="20"/>
                  <a:pt x="12" y="20"/>
                  <a:pt x="12" y="20"/>
                </a:cubicBezTo>
                <a:cubicBezTo>
                  <a:pt x="12" y="20"/>
                  <a:pt x="12" y="20"/>
                  <a:pt x="12" y="20"/>
                </a:cubicBezTo>
                <a:cubicBezTo>
                  <a:pt x="12" y="19"/>
                  <a:pt x="12" y="19"/>
                  <a:pt x="12" y="19"/>
                </a:cubicBezTo>
                <a:cubicBezTo>
                  <a:pt x="12" y="19"/>
                  <a:pt x="12" y="19"/>
                  <a:pt x="12" y="19"/>
                </a:cubicBezTo>
                <a:cubicBezTo>
                  <a:pt x="12" y="19"/>
                  <a:pt x="12" y="19"/>
                  <a:pt x="12" y="19"/>
                </a:cubicBezTo>
                <a:close/>
                <a:moveTo>
                  <a:pt x="8" y="16"/>
                </a:moveTo>
                <a:cubicBezTo>
                  <a:pt x="8" y="16"/>
                  <a:pt x="8" y="16"/>
                  <a:pt x="8" y="16"/>
                </a:cubicBezTo>
                <a:cubicBezTo>
                  <a:pt x="8" y="16"/>
                  <a:pt x="8" y="16"/>
                  <a:pt x="8" y="16"/>
                </a:cubicBezTo>
                <a:cubicBezTo>
                  <a:pt x="8" y="16"/>
                  <a:pt x="8" y="16"/>
                  <a:pt x="8" y="16"/>
                </a:cubicBezTo>
                <a:cubicBezTo>
                  <a:pt x="8" y="15"/>
                  <a:pt x="8" y="15"/>
                  <a:pt x="8" y="15"/>
                </a:cubicBezTo>
                <a:cubicBezTo>
                  <a:pt x="8" y="15"/>
                  <a:pt x="8" y="15"/>
                  <a:pt x="8" y="15"/>
                </a:cubicBezTo>
                <a:cubicBezTo>
                  <a:pt x="8" y="14"/>
                  <a:pt x="8" y="14"/>
                  <a:pt x="8" y="14"/>
                </a:cubicBezTo>
                <a:cubicBezTo>
                  <a:pt x="8" y="14"/>
                  <a:pt x="8" y="14"/>
                  <a:pt x="8" y="14"/>
                </a:cubicBezTo>
                <a:cubicBezTo>
                  <a:pt x="9" y="14"/>
                  <a:pt x="9" y="14"/>
                  <a:pt x="9" y="14"/>
                </a:cubicBezTo>
                <a:cubicBezTo>
                  <a:pt x="9" y="15"/>
                  <a:pt x="9" y="15"/>
                  <a:pt x="9" y="15"/>
                </a:cubicBezTo>
                <a:cubicBezTo>
                  <a:pt x="9" y="15"/>
                  <a:pt x="9" y="15"/>
                  <a:pt x="9" y="15"/>
                </a:cubicBezTo>
                <a:cubicBezTo>
                  <a:pt x="10" y="15"/>
                  <a:pt x="10" y="15"/>
                  <a:pt x="10" y="15"/>
                </a:cubicBezTo>
                <a:cubicBezTo>
                  <a:pt x="10" y="15"/>
                  <a:pt x="10" y="15"/>
                  <a:pt x="10" y="15"/>
                </a:cubicBezTo>
                <a:cubicBezTo>
                  <a:pt x="10" y="15"/>
                  <a:pt x="10" y="15"/>
                  <a:pt x="10" y="15"/>
                </a:cubicBezTo>
                <a:cubicBezTo>
                  <a:pt x="10" y="16"/>
                  <a:pt x="10" y="16"/>
                  <a:pt x="10" y="16"/>
                </a:cubicBezTo>
                <a:cubicBezTo>
                  <a:pt x="10" y="16"/>
                  <a:pt x="10" y="16"/>
                  <a:pt x="10" y="16"/>
                </a:cubicBezTo>
                <a:cubicBezTo>
                  <a:pt x="10" y="16"/>
                  <a:pt x="10" y="16"/>
                  <a:pt x="10" y="16"/>
                </a:cubicBezTo>
                <a:cubicBezTo>
                  <a:pt x="10" y="17"/>
                  <a:pt x="10" y="17"/>
                  <a:pt x="10" y="17"/>
                </a:cubicBezTo>
                <a:cubicBezTo>
                  <a:pt x="9" y="17"/>
                  <a:pt x="9" y="17"/>
                  <a:pt x="9" y="17"/>
                </a:cubicBezTo>
                <a:cubicBezTo>
                  <a:pt x="9" y="16"/>
                  <a:pt x="9" y="16"/>
                  <a:pt x="9" y="16"/>
                </a:cubicBezTo>
                <a:cubicBezTo>
                  <a:pt x="9" y="16"/>
                  <a:pt x="9" y="16"/>
                  <a:pt x="9" y="16"/>
                </a:cubicBezTo>
                <a:lnTo>
                  <a:pt x="8" y="16"/>
                </a:lnTo>
                <a:close/>
                <a:moveTo>
                  <a:pt x="18" y="88"/>
                </a:moveTo>
                <a:cubicBezTo>
                  <a:pt x="18" y="89"/>
                  <a:pt x="18" y="89"/>
                  <a:pt x="18" y="89"/>
                </a:cubicBezTo>
                <a:cubicBezTo>
                  <a:pt x="15" y="89"/>
                  <a:pt x="15" y="89"/>
                  <a:pt x="15" y="89"/>
                </a:cubicBezTo>
                <a:cubicBezTo>
                  <a:pt x="14" y="89"/>
                  <a:pt x="13" y="88"/>
                  <a:pt x="13" y="88"/>
                </a:cubicBezTo>
                <a:cubicBezTo>
                  <a:pt x="12" y="87"/>
                  <a:pt x="12" y="87"/>
                  <a:pt x="12" y="87"/>
                </a:cubicBezTo>
                <a:cubicBezTo>
                  <a:pt x="12" y="87"/>
                  <a:pt x="11" y="86"/>
                  <a:pt x="11" y="85"/>
                </a:cubicBezTo>
                <a:cubicBezTo>
                  <a:pt x="11" y="84"/>
                  <a:pt x="11" y="84"/>
                  <a:pt x="11" y="84"/>
                </a:cubicBezTo>
                <a:cubicBezTo>
                  <a:pt x="18" y="84"/>
                  <a:pt x="18" y="84"/>
                  <a:pt x="18" y="84"/>
                </a:cubicBezTo>
                <a:cubicBezTo>
                  <a:pt x="18" y="84"/>
                  <a:pt x="19" y="84"/>
                  <a:pt x="19" y="83"/>
                </a:cubicBezTo>
                <a:cubicBezTo>
                  <a:pt x="22" y="83"/>
                  <a:pt x="22" y="83"/>
                  <a:pt x="22" y="83"/>
                </a:cubicBezTo>
                <a:cubicBezTo>
                  <a:pt x="22" y="84"/>
                  <a:pt x="22" y="84"/>
                  <a:pt x="22" y="84"/>
                </a:cubicBezTo>
                <a:cubicBezTo>
                  <a:pt x="19" y="87"/>
                  <a:pt x="19" y="87"/>
                  <a:pt x="19" y="87"/>
                </a:cubicBezTo>
                <a:lnTo>
                  <a:pt x="18" y="88"/>
                </a:lnTo>
                <a:close/>
                <a:moveTo>
                  <a:pt x="22" y="73"/>
                </a:moveTo>
                <a:cubicBezTo>
                  <a:pt x="22" y="73"/>
                  <a:pt x="22" y="73"/>
                  <a:pt x="22" y="73"/>
                </a:cubicBezTo>
                <a:cubicBezTo>
                  <a:pt x="19" y="73"/>
                  <a:pt x="19" y="73"/>
                  <a:pt x="19" y="73"/>
                </a:cubicBezTo>
                <a:cubicBezTo>
                  <a:pt x="19" y="73"/>
                  <a:pt x="18" y="73"/>
                  <a:pt x="18" y="73"/>
                </a:cubicBezTo>
                <a:cubicBezTo>
                  <a:pt x="11" y="73"/>
                  <a:pt x="11" y="73"/>
                  <a:pt x="11" y="73"/>
                </a:cubicBezTo>
                <a:cubicBezTo>
                  <a:pt x="11" y="71"/>
                  <a:pt x="11" y="71"/>
                  <a:pt x="11" y="71"/>
                </a:cubicBezTo>
                <a:cubicBezTo>
                  <a:pt x="11" y="70"/>
                  <a:pt x="12" y="70"/>
                  <a:pt x="12" y="69"/>
                </a:cubicBezTo>
                <a:cubicBezTo>
                  <a:pt x="13" y="68"/>
                  <a:pt x="13" y="68"/>
                  <a:pt x="13" y="68"/>
                </a:cubicBezTo>
                <a:cubicBezTo>
                  <a:pt x="14" y="68"/>
                  <a:pt x="14" y="68"/>
                  <a:pt x="15" y="68"/>
                </a:cubicBezTo>
                <a:cubicBezTo>
                  <a:pt x="18" y="68"/>
                  <a:pt x="18" y="68"/>
                  <a:pt x="18" y="68"/>
                </a:cubicBezTo>
                <a:cubicBezTo>
                  <a:pt x="19" y="69"/>
                  <a:pt x="19" y="69"/>
                  <a:pt x="19" y="69"/>
                </a:cubicBezTo>
                <a:lnTo>
                  <a:pt x="22" y="73"/>
                </a:lnTo>
                <a:close/>
                <a:moveTo>
                  <a:pt x="20" y="68"/>
                </a:moveTo>
                <a:cubicBezTo>
                  <a:pt x="20" y="68"/>
                  <a:pt x="20" y="68"/>
                  <a:pt x="20" y="68"/>
                </a:cubicBezTo>
                <a:cubicBezTo>
                  <a:pt x="26" y="68"/>
                  <a:pt x="26" y="68"/>
                  <a:pt x="26" y="68"/>
                </a:cubicBezTo>
                <a:cubicBezTo>
                  <a:pt x="26" y="68"/>
                  <a:pt x="26" y="68"/>
                  <a:pt x="26" y="68"/>
                </a:cubicBezTo>
                <a:cubicBezTo>
                  <a:pt x="25" y="70"/>
                  <a:pt x="25" y="70"/>
                  <a:pt x="25" y="70"/>
                </a:cubicBezTo>
                <a:cubicBezTo>
                  <a:pt x="23" y="71"/>
                  <a:pt x="23" y="71"/>
                  <a:pt x="23" y="71"/>
                </a:cubicBezTo>
                <a:lnTo>
                  <a:pt x="20" y="68"/>
                </a:lnTo>
                <a:close/>
                <a:moveTo>
                  <a:pt x="18" y="74"/>
                </a:moveTo>
                <a:cubicBezTo>
                  <a:pt x="18" y="78"/>
                  <a:pt x="18" y="78"/>
                  <a:pt x="18" y="78"/>
                </a:cubicBezTo>
                <a:cubicBezTo>
                  <a:pt x="11" y="78"/>
                  <a:pt x="11" y="78"/>
                  <a:pt x="11" y="78"/>
                </a:cubicBezTo>
                <a:cubicBezTo>
                  <a:pt x="11" y="74"/>
                  <a:pt x="11" y="74"/>
                  <a:pt x="11" y="74"/>
                </a:cubicBezTo>
                <a:lnTo>
                  <a:pt x="18" y="74"/>
                </a:lnTo>
                <a:close/>
                <a:moveTo>
                  <a:pt x="18" y="79"/>
                </a:moveTo>
                <a:cubicBezTo>
                  <a:pt x="18" y="82"/>
                  <a:pt x="18" y="82"/>
                  <a:pt x="18" y="82"/>
                </a:cubicBezTo>
                <a:cubicBezTo>
                  <a:pt x="11" y="82"/>
                  <a:pt x="11" y="82"/>
                  <a:pt x="11" y="82"/>
                </a:cubicBezTo>
                <a:cubicBezTo>
                  <a:pt x="11" y="79"/>
                  <a:pt x="11" y="79"/>
                  <a:pt x="11" y="79"/>
                </a:cubicBezTo>
                <a:lnTo>
                  <a:pt x="18" y="79"/>
                </a:lnTo>
                <a:close/>
                <a:moveTo>
                  <a:pt x="26" y="89"/>
                </a:moveTo>
                <a:cubicBezTo>
                  <a:pt x="20" y="89"/>
                  <a:pt x="20" y="89"/>
                  <a:pt x="20" y="89"/>
                </a:cubicBezTo>
                <a:cubicBezTo>
                  <a:pt x="20" y="88"/>
                  <a:pt x="20" y="88"/>
                  <a:pt x="20" y="88"/>
                </a:cubicBezTo>
                <a:cubicBezTo>
                  <a:pt x="23" y="85"/>
                  <a:pt x="23" y="85"/>
                  <a:pt x="23" y="85"/>
                </a:cubicBezTo>
                <a:cubicBezTo>
                  <a:pt x="26" y="88"/>
                  <a:pt x="26" y="88"/>
                  <a:pt x="26" y="88"/>
                </a:cubicBezTo>
                <a:lnTo>
                  <a:pt x="26" y="89"/>
                </a:lnTo>
                <a:close/>
                <a:moveTo>
                  <a:pt x="34" y="85"/>
                </a:moveTo>
                <a:cubicBezTo>
                  <a:pt x="34" y="86"/>
                  <a:pt x="34" y="87"/>
                  <a:pt x="34" y="87"/>
                </a:cubicBezTo>
                <a:cubicBezTo>
                  <a:pt x="33" y="88"/>
                  <a:pt x="33" y="88"/>
                  <a:pt x="33" y="88"/>
                </a:cubicBezTo>
                <a:cubicBezTo>
                  <a:pt x="33" y="88"/>
                  <a:pt x="32" y="89"/>
                  <a:pt x="31" y="89"/>
                </a:cubicBezTo>
                <a:cubicBezTo>
                  <a:pt x="28" y="89"/>
                  <a:pt x="28" y="89"/>
                  <a:pt x="28" y="89"/>
                </a:cubicBezTo>
                <a:cubicBezTo>
                  <a:pt x="27" y="87"/>
                  <a:pt x="27" y="87"/>
                  <a:pt x="27" y="87"/>
                </a:cubicBezTo>
                <a:cubicBezTo>
                  <a:pt x="24" y="84"/>
                  <a:pt x="24" y="84"/>
                  <a:pt x="24" y="84"/>
                </a:cubicBezTo>
                <a:cubicBezTo>
                  <a:pt x="24" y="83"/>
                  <a:pt x="24" y="83"/>
                  <a:pt x="24" y="83"/>
                </a:cubicBezTo>
                <a:cubicBezTo>
                  <a:pt x="27" y="83"/>
                  <a:pt x="27" y="83"/>
                  <a:pt x="27" y="83"/>
                </a:cubicBezTo>
                <a:cubicBezTo>
                  <a:pt x="27" y="84"/>
                  <a:pt x="28" y="84"/>
                  <a:pt x="28" y="84"/>
                </a:cubicBezTo>
                <a:cubicBezTo>
                  <a:pt x="34" y="84"/>
                  <a:pt x="34" y="84"/>
                  <a:pt x="34" y="84"/>
                </a:cubicBezTo>
                <a:lnTo>
                  <a:pt x="34" y="85"/>
                </a:lnTo>
                <a:close/>
                <a:moveTo>
                  <a:pt x="34" y="82"/>
                </a:moveTo>
                <a:cubicBezTo>
                  <a:pt x="28" y="82"/>
                  <a:pt x="28" y="82"/>
                  <a:pt x="28" y="82"/>
                </a:cubicBezTo>
                <a:cubicBezTo>
                  <a:pt x="28" y="79"/>
                  <a:pt x="28" y="79"/>
                  <a:pt x="28" y="79"/>
                </a:cubicBezTo>
                <a:cubicBezTo>
                  <a:pt x="34" y="79"/>
                  <a:pt x="34" y="79"/>
                  <a:pt x="34" y="79"/>
                </a:cubicBezTo>
                <a:lnTo>
                  <a:pt x="34" y="82"/>
                </a:lnTo>
                <a:close/>
                <a:moveTo>
                  <a:pt x="34" y="77"/>
                </a:moveTo>
                <a:cubicBezTo>
                  <a:pt x="28" y="77"/>
                  <a:pt x="28" y="77"/>
                  <a:pt x="28" y="77"/>
                </a:cubicBezTo>
                <a:cubicBezTo>
                  <a:pt x="28" y="74"/>
                  <a:pt x="28" y="74"/>
                  <a:pt x="28" y="74"/>
                </a:cubicBezTo>
                <a:cubicBezTo>
                  <a:pt x="34" y="74"/>
                  <a:pt x="34" y="74"/>
                  <a:pt x="34" y="74"/>
                </a:cubicBezTo>
                <a:lnTo>
                  <a:pt x="34" y="77"/>
                </a:lnTo>
                <a:close/>
                <a:moveTo>
                  <a:pt x="34" y="73"/>
                </a:moveTo>
                <a:cubicBezTo>
                  <a:pt x="28" y="73"/>
                  <a:pt x="28" y="73"/>
                  <a:pt x="28" y="73"/>
                </a:cubicBezTo>
                <a:cubicBezTo>
                  <a:pt x="27" y="73"/>
                  <a:pt x="27" y="73"/>
                  <a:pt x="27" y="74"/>
                </a:cubicBezTo>
                <a:cubicBezTo>
                  <a:pt x="27" y="82"/>
                  <a:pt x="27" y="82"/>
                  <a:pt x="27" y="82"/>
                </a:cubicBezTo>
                <a:cubicBezTo>
                  <a:pt x="19" y="82"/>
                  <a:pt x="19" y="82"/>
                  <a:pt x="19" y="82"/>
                </a:cubicBezTo>
                <a:cubicBezTo>
                  <a:pt x="19" y="75"/>
                  <a:pt x="19" y="75"/>
                  <a:pt x="19" y="75"/>
                </a:cubicBezTo>
                <a:cubicBezTo>
                  <a:pt x="24" y="75"/>
                  <a:pt x="24" y="75"/>
                  <a:pt x="24" y="75"/>
                </a:cubicBezTo>
                <a:cubicBezTo>
                  <a:pt x="24" y="73"/>
                  <a:pt x="24" y="73"/>
                  <a:pt x="24" y="73"/>
                </a:cubicBezTo>
                <a:cubicBezTo>
                  <a:pt x="25" y="71"/>
                  <a:pt x="25" y="71"/>
                  <a:pt x="25" y="71"/>
                </a:cubicBezTo>
                <a:cubicBezTo>
                  <a:pt x="27" y="69"/>
                  <a:pt x="27" y="69"/>
                  <a:pt x="27" y="69"/>
                </a:cubicBezTo>
                <a:cubicBezTo>
                  <a:pt x="27" y="69"/>
                  <a:pt x="27" y="69"/>
                  <a:pt x="27" y="69"/>
                </a:cubicBezTo>
                <a:cubicBezTo>
                  <a:pt x="28" y="68"/>
                  <a:pt x="28" y="68"/>
                  <a:pt x="28" y="68"/>
                </a:cubicBezTo>
                <a:cubicBezTo>
                  <a:pt x="31" y="68"/>
                  <a:pt x="31" y="68"/>
                  <a:pt x="31" y="68"/>
                </a:cubicBezTo>
                <a:cubicBezTo>
                  <a:pt x="32" y="68"/>
                  <a:pt x="32" y="68"/>
                  <a:pt x="33" y="69"/>
                </a:cubicBezTo>
                <a:cubicBezTo>
                  <a:pt x="34" y="69"/>
                  <a:pt x="34" y="69"/>
                  <a:pt x="34" y="69"/>
                </a:cubicBezTo>
                <a:cubicBezTo>
                  <a:pt x="34" y="70"/>
                  <a:pt x="34" y="70"/>
                  <a:pt x="34" y="71"/>
                </a:cubicBezTo>
                <a:lnTo>
                  <a:pt x="34" y="73"/>
                </a:lnTo>
                <a:close/>
                <a:moveTo>
                  <a:pt x="29" y="52"/>
                </a:moveTo>
                <a:cubicBezTo>
                  <a:pt x="30" y="52"/>
                  <a:pt x="30" y="52"/>
                  <a:pt x="30" y="52"/>
                </a:cubicBezTo>
                <a:cubicBezTo>
                  <a:pt x="30" y="52"/>
                  <a:pt x="30" y="52"/>
                  <a:pt x="30" y="52"/>
                </a:cubicBezTo>
                <a:cubicBezTo>
                  <a:pt x="30" y="52"/>
                  <a:pt x="30" y="52"/>
                  <a:pt x="30" y="52"/>
                </a:cubicBezTo>
                <a:cubicBezTo>
                  <a:pt x="30" y="53"/>
                  <a:pt x="30" y="53"/>
                  <a:pt x="30" y="53"/>
                </a:cubicBezTo>
                <a:cubicBezTo>
                  <a:pt x="29" y="52"/>
                  <a:pt x="29" y="52"/>
                  <a:pt x="29" y="52"/>
                </a:cubicBezTo>
                <a:cubicBezTo>
                  <a:pt x="29" y="53"/>
                  <a:pt x="29" y="53"/>
                  <a:pt x="29" y="53"/>
                </a:cubicBezTo>
                <a:cubicBezTo>
                  <a:pt x="29" y="52"/>
                  <a:pt x="29" y="52"/>
                  <a:pt x="29" y="52"/>
                </a:cubicBezTo>
                <a:cubicBezTo>
                  <a:pt x="29" y="52"/>
                  <a:pt x="29" y="52"/>
                  <a:pt x="29" y="52"/>
                </a:cubicBezTo>
                <a:cubicBezTo>
                  <a:pt x="28" y="52"/>
                  <a:pt x="28" y="52"/>
                  <a:pt x="28" y="52"/>
                </a:cubicBezTo>
                <a:cubicBezTo>
                  <a:pt x="28" y="51"/>
                  <a:pt x="28" y="51"/>
                  <a:pt x="28" y="51"/>
                </a:cubicBezTo>
                <a:cubicBezTo>
                  <a:pt x="29" y="51"/>
                  <a:pt x="29" y="51"/>
                  <a:pt x="29" y="51"/>
                </a:cubicBezTo>
                <a:cubicBezTo>
                  <a:pt x="29" y="51"/>
                  <a:pt x="29" y="51"/>
                  <a:pt x="29" y="51"/>
                </a:cubicBezTo>
                <a:cubicBezTo>
                  <a:pt x="29" y="52"/>
                  <a:pt x="29" y="52"/>
                  <a:pt x="29" y="52"/>
                </a:cubicBezTo>
                <a:close/>
                <a:moveTo>
                  <a:pt x="30" y="52"/>
                </a:moveTo>
                <a:cubicBezTo>
                  <a:pt x="30" y="51"/>
                  <a:pt x="30" y="51"/>
                  <a:pt x="30" y="51"/>
                </a:cubicBezTo>
                <a:cubicBezTo>
                  <a:pt x="30" y="51"/>
                  <a:pt x="30" y="51"/>
                  <a:pt x="30" y="51"/>
                </a:cubicBezTo>
                <a:cubicBezTo>
                  <a:pt x="31" y="51"/>
                  <a:pt x="31" y="51"/>
                  <a:pt x="31" y="51"/>
                </a:cubicBezTo>
                <a:lnTo>
                  <a:pt x="30" y="52"/>
                </a:lnTo>
                <a:close/>
                <a:moveTo>
                  <a:pt x="31" y="52"/>
                </a:moveTo>
                <a:cubicBezTo>
                  <a:pt x="31" y="53"/>
                  <a:pt x="31" y="53"/>
                  <a:pt x="31" y="53"/>
                </a:cubicBezTo>
                <a:cubicBezTo>
                  <a:pt x="31" y="53"/>
                  <a:pt x="31" y="53"/>
                  <a:pt x="31" y="53"/>
                </a:cubicBezTo>
                <a:cubicBezTo>
                  <a:pt x="31" y="54"/>
                  <a:pt x="31" y="54"/>
                  <a:pt x="31" y="54"/>
                </a:cubicBezTo>
                <a:cubicBezTo>
                  <a:pt x="30" y="54"/>
                  <a:pt x="30" y="54"/>
                  <a:pt x="30" y="54"/>
                </a:cubicBezTo>
                <a:cubicBezTo>
                  <a:pt x="30" y="55"/>
                  <a:pt x="30" y="55"/>
                  <a:pt x="30" y="55"/>
                </a:cubicBezTo>
                <a:cubicBezTo>
                  <a:pt x="30" y="55"/>
                  <a:pt x="30" y="55"/>
                  <a:pt x="30" y="55"/>
                </a:cubicBezTo>
                <a:cubicBezTo>
                  <a:pt x="30" y="56"/>
                  <a:pt x="30" y="56"/>
                  <a:pt x="30" y="56"/>
                </a:cubicBezTo>
                <a:cubicBezTo>
                  <a:pt x="29" y="56"/>
                  <a:pt x="29" y="56"/>
                  <a:pt x="29" y="56"/>
                </a:cubicBezTo>
                <a:cubicBezTo>
                  <a:pt x="29" y="56"/>
                  <a:pt x="29" y="56"/>
                  <a:pt x="29" y="56"/>
                </a:cubicBezTo>
                <a:cubicBezTo>
                  <a:pt x="28" y="56"/>
                  <a:pt x="28" y="56"/>
                  <a:pt x="28" y="56"/>
                </a:cubicBezTo>
                <a:cubicBezTo>
                  <a:pt x="28" y="55"/>
                  <a:pt x="28" y="55"/>
                  <a:pt x="28" y="55"/>
                </a:cubicBezTo>
                <a:cubicBezTo>
                  <a:pt x="29" y="55"/>
                  <a:pt x="29" y="55"/>
                  <a:pt x="29" y="55"/>
                </a:cubicBezTo>
                <a:cubicBezTo>
                  <a:pt x="29" y="54"/>
                  <a:pt x="29" y="54"/>
                  <a:pt x="29" y="54"/>
                </a:cubicBezTo>
                <a:cubicBezTo>
                  <a:pt x="29" y="54"/>
                  <a:pt x="29" y="54"/>
                  <a:pt x="29" y="54"/>
                </a:cubicBezTo>
                <a:cubicBezTo>
                  <a:pt x="29" y="53"/>
                  <a:pt x="29" y="53"/>
                  <a:pt x="29" y="53"/>
                </a:cubicBezTo>
                <a:cubicBezTo>
                  <a:pt x="30" y="53"/>
                  <a:pt x="30" y="53"/>
                  <a:pt x="30" y="53"/>
                </a:cubicBezTo>
                <a:cubicBezTo>
                  <a:pt x="31" y="52"/>
                  <a:pt x="31" y="52"/>
                  <a:pt x="31" y="52"/>
                </a:cubicBezTo>
                <a:close/>
                <a:moveTo>
                  <a:pt x="31" y="52"/>
                </a:moveTo>
                <a:cubicBezTo>
                  <a:pt x="31" y="52"/>
                  <a:pt x="31" y="52"/>
                  <a:pt x="31" y="52"/>
                </a:cubicBezTo>
                <a:cubicBezTo>
                  <a:pt x="31" y="51"/>
                  <a:pt x="31" y="51"/>
                  <a:pt x="31" y="51"/>
                </a:cubicBezTo>
                <a:cubicBezTo>
                  <a:pt x="31" y="51"/>
                  <a:pt x="31" y="51"/>
                  <a:pt x="31" y="51"/>
                </a:cubicBezTo>
                <a:cubicBezTo>
                  <a:pt x="31" y="51"/>
                  <a:pt x="31" y="51"/>
                  <a:pt x="31" y="51"/>
                </a:cubicBezTo>
                <a:lnTo>
                  <a:pt x="31" y="52"/>
                </a:lnTo>
                <a:close/>
                <a:moveTo>
                  <a:pt x="32" y="55"/>
                </a:moveTo>
                <a:cubicBezTo>
                  <a:pt x="32" y="56"/>
                  <a:pt x="32" y="56"/>
                  <a:pt x="32" y="56"/>
                </a:cubicBezTo>
                <a:cubicBezTo>
                  <a:pt x="31" y="56"/>
                  <a:pt x="31" y="56"/>
                  <a:pt x="31" y="56"/>
                </a:cubicBezTo>
                <a:cubicBezTo>
                  <a:pt x="31" y="55"/>
                  <a:pt x="31" y="55"/>
                  <a:pt x="31" y="55"/>
                </a:cubicBezTo>
                <a:cubicBezTo>
                  <a:pt x="31" y="55"/>
                  <a:pt x="31" y="55"/>
                  <a:pt x="31" y="55"/>
                </a:cubicBezTo>
                <a:lnTo>
                  <a:pt x="32" y="55"/>
                </a:lnTo>
                <a:close/>
                <a:moveTo>
                  <a:pt x="33" y="51"/>
                </a:moveTo>
                <a:cubicBezTo>
                  <a:pt x="32" y="51"/>
                  <a:pt x="32" y="51"/>
                  <a:pt x="32" y="51"/>
                </a:cubicBezTo>
                <a:cubicBezTo>
                  <a:pt x="32" y="51"/>
                  <a:pt x="32" y="51"/>
                  <a:pt x="32" y="51"/>
                </a:cubicBezTo>
                <a:cubicBezTo>
                  <a:pt x="33" y="50"/>
                  <a:pt x="33" y="50"/>
                  <a:pt x="33" y="50"/>
                </a:cubicBezTo>
                <a:cubicBezTo>
                  <a:pt x="33" y="50"/>
                  <a:pt x="33" y="50"/>
                  <a:pt x="33" y="50"/>
                </a:cubicBezTo>
                <a:cubicBezTo>
                  <a:pt x="33" y="50"/>
                  <a:pt x="33" y="50"/>
                  <a:pt x="33" y="50"/>
                </a:cubicBezTo>
                <a:cubicBezTo>
                  <a:pt x="33" y="50"/>
                  <a:pt x="33" y="50"/>
                  <a:pt x="33" y="50"/>
                </a:cubicBezTo>
                <a:cubicBezTo>
                  <a:pt x="33" y="50"/>
                  <a:pt x="33" y="50"/>
                  <a:pt x="33" y="50"/>
                </a:cubicBezTo>
                <a:lnTo>
                  <a:pt x="33" y="51"/>
                </a:lnTo>
                <a:close/>
                <a:moveTo>
                  <a:pt x="33" y="55"/>
                </a:moveTo>
                <a:cubicBezTo>
                  <a:pt x="33" y="55"/>
                  <a:pt x="33" y="55"/>
                  <a:pt x="33" y="55"/>
                </a:cubicBezTo>
                <a:cubicBezTo>
                  <a:pt x="33" y="55"/>
                  <a:pt x="33" y="55"/>
                  <a:pt x="33" y="55"/>
                </a:cubicBezTo>
                <a:cubicBezTo>
                  <a:pt x="32" y="55"/>
                  <a:pt x="32" y="55"/>
                  <a:pt x="32" y="55"/>
                </a:cubicBezTo>
                <a:cubicBezTo>
                  <a:pt x="32" y="55"/>
                  <a:pt x="32" y="55"/>
                  <a:pt x="32" y="55"/>
                </a:cubicBezTo>
                <a:cubicBezTo>
                  <a:pt x="33" y="55"/>
                  <a:pt x="33" y="55"/>
                  <a:pt x="33" y="55"/>
                </a:cubicBezTo>
                <a:close/>
                <a:moveTo>
                  <a:pt x="34" y="50"/>
                </a:moveTo>
                <a:cubicBezTo>
                  <a:pt x="34" y="50"/>
                  <a:pt x="34" y="50"/>
                  <a:pt x="34" y="50"/>
                </a:cubicBezTo>
                <a:cubicBezTo>
                  <a:pt x="34" y="50"/>
                  <a:pt x="34" y="50"/>
                  <a:pt x="34" y="50"/>
                </a:cubicBezTo>
                <a:cubicBezTo>
                  <a:pt x="34" y="50"/>
                  <a:pt x="34" y="50"/>
                  <a:pt x="34" y="50"/>
                </a:cubicBezTo>
                <a:cubicBezTo>
                  <a:pt x="34" y="50"/>
                  <a:pt x="34" y="50"/>
                  <a:pt x="34" y="50"/>
                </a:cubicBezTo>
                <a:cubicBezTo>
                  <a:pt x="34" y="50"/>
                  <a:pt x="34" y="50"/>
                  <a:pt x="34" y="50"/>
                </a:cubicBezTo>
                <a:cubicBezTo>
                  <a:pt x="35" y="50"/>
                  <a:pt x="35" y="50"/>
                  <a:pt x="35" y="50"/>
                </a:cubicBezTo>
                <a:cubicBezTo>
                  <a:pt x="35" y="50"/>
                  <a:pt x="35" y="50"/>
                  <a:pt x="35" y="50"/>
                </a:cubicBezTo>
                <a:cubicBezTo>
                  <a:pt x="34" y="50"/>
                  <a:pt x="34" y="50"/>
                  <a:pt x="34" y="50"/>
                </a:cubicBezTo>
                <a:cubicBezTo>
                  <a:pt x="34" y="50"/>
                  <a:pt x="34" y="50"/>
                  <a:pt x="34" y="50"/>
                </a:cubicBezTo>
                <a:close/>
                <a:moveTo>
                  <a:pt x="34" y="56"/>
                </a:moveTo>
                <a:cubicBezTo>
                  <a:pt x="34" y="55"/>
                  <a:pt x="34" y="55"/>
                  <a:pt x="34" y="55"/>
                </a:cubicBezTo>
                <a:cubicBezTo>
                  <a:pt x="35" y="55"/>
                  <a:pt x="35" y="55"/>
                  <a:pt x="35" y="55"/>
                </a:cubicBezTo>
                <a:cubicBezTo>
                  <a:pt x="35" y="55"/>
                  <a:pt x="35" y="55"/>
                  <a:pt x="35" y="55"/>
                </a:cubicBezTo>
                <a:lnTo>
                  <a:pt x="34" y="56"/>
                </a:lnTo>
                <a:close/>
                <a:moveTo>
                  <a:pt x="39" y="45"/>
                </a:moveTo>
                <a:cubicBezTo>
                  <a:pt x="39" y="45"/>
                  <a:pt x="39" y="45"/>
                  <a:pt x="39" y="45"/>
                </a:cubicBezTo>
                <a:cubicBezTo>
                  <a:pt x="38" y="45"/>
                  <a:pt x="38" y="45"/>
                  <a:pt x="38" y="45"/>
                </a:cubicBezTo>
                <a:cubicBezTo>
                  <a:pt x="38" y="44"/>
                  <a:pt x="38" y="44"/>
                  <a:pt x="38" y="44"/>
                </a:cubicBezTo>
                <a:cubicBezTo>
                  <a:pt x="39" y="44"/>
                  <a:pt x="39" y="44"/>
                  <a:pt x="39" y="44"/>
                </a:cubicBezTo>
                <a:cubicBezTo>
                  <a:pt x="39" y="44"/>
                  <a:pt x="39" y="44"/>
                  <a:pt x="39" y="44"/>
                </a:cubicBezTo>
                <a:cubicBezTo>
                  <a:pt x="38" y="45"/>
                  <a:pt x="38" y="45"/>
                  <a:pt x="38" y="45"/>
                </a:cubicBezTo>
                <a:lnTo>
                  <a:pt x="39" y="45"/>
                </a:lnTo>
                <a:close/>
                <a:moveTo>
                  <a:pt x="40" y="48"/>
                </a:moveTo>
                <a:cubicBezTo>
                  <a:pt x="39" y="49"/>
                  <a:pt x="39" y="49"/>
                  <a:pt x="39" y="49"/>
                </a:cubicBezTo>
                <a:cubicBezTo>
                  <a:pt x="39" y="49"/>
                  <a:pt x="39" y="49"/>
                  <a:pt x="39" y="49"/>
                </a:cubicBezTo>
                <a:cubicBezTo>
                  <a:pt x="39" y="49"/>
                  <a:pt x="39" y="49"/>
                  <a:pt x="39" y="49"/>
                </a:cubicBezTo>
                <a:cubicBezTo>
                  <a:pt x="38" y="49"/>
                  <a:pt x="38" y="49"/>
                  <a:pt x="38" y="49"/>
                </a:cubicBezTo>
                <a:cubicBezTo>
                  <a:pt x="39" y="48"/>
                  <a:pt x="39" y="48"/>
                  <a:pt x="39" y="48"/>
                </a:cubicBezTo>
                <a:cubicBezTo>
                  <a:pt x="39" y="48"/>
                  <a:pt x="39" y="48"/>
                  <a:pt x="39" y="48"/>
                </a:cubicBezTo>
                <a:cubicBezTo>
                  <a:pt x="39" y="47"/>
                  <a:pt x="39" y="47"/>
                  <a:pt x="39" y="47"/>
                </a:cubicBezTo>
                <a:cubicBezTo>
                  <a:pt x="38" y="46"/>
                  <a:pt x="38" y="46"/>
                  <a:pt x="38" y="46"/>
                </a:cubicBezTo>
                <a:cubicBezTo>
                  <a:pt x="39" y="46"/>
                  <a:pt x="39" y="46"/>
                  <a:pt x="39" y="46"/>
                </a:cubicBezTo>
                <a:cubicBezTo>
                  <a:pt x="39" y="46"/>
                  <a:pt x="39" y="46"/>
                  <a:pt x="39" y="46"/>
                </a:cubicBezTo>
                <a:cubicBezTo>
                  <a:pt x="39" y="46"/>
                  <a:pt x="39" y="46"/>
                  <a:pt x="39" y="46"/>
                </a:cubicBezTo>
                <a:cubicBezTo>
                  <a:pt x="40" y="47"/>
                  <a:pt x="40" y="47"/>
                  <a:pt x="40" y="47"/>
                </a:cubicBezTo>
                <a:cubicBezTo>
                  <a:pt x="39" y="47"/>
                  <a:pt x="39" y="47"/>
                  <a:pt x="39" y="47"/>
                </a:cubicBezTo>
                <a:cubicBezTo>
                  <a:pt x="40" y="48"/>
                  <a:pt x="40" y="48"/>
                  <a:pt x="40" y="48"/>
                </a:cubicBezTo>
                <a:close/>
                <a:moveTo>
                  <a:pt x="45" y="47"/>
                </a:moveTo>
                <a:cubicBezTo>
                  <a:pt x="45" y="46"/>
                  <a:pt x="45" y="46"/>
                  <a:pt x="45" y="46"/>
                </a:cubicBezTo>
                <a:cubicBezTo>
                  <a:pt x="45" y="46"/>
                  <a:pt x="45" y="46"/>
                  <a:pt x="45" y="46"/>
                </a:cubicBezTo>
                <a:cubicBezTo>
                  <a:pt x="45" y="46"/>
                  <a:pt x="45" y="46"/>
                  <a:pt x="45" y="46"/>
                </a:cubicBezTo>
                <a:cubicBezTo>
                  <a:pt x="45" y="45"/>
                  <a:pt x="45" y="45"/>
                  <a:pt x="45" y="45"/>
                </a:cubicBezTo>
                <a:cubicBezTo>
                  <a:pt x="46" y="45"/>
                  <a:pt x="46" y="45"/>
                  <a:pt x="46" y="45"/>
                </a:cubicBezTo>
                <a:cubicBezTo>
                  <a:pt x="46" y="45"/>
                  <a:pt x="46" y="45"/>
                  <a:pt x="46" y="45"/>
                </a:cubicBezTo>
                <a:cubicBezTo>
                  <a:pt x="46" y="46"/>
                  <a:pt x="46" y="46"/>
                  <a:pt x="46" y="46"/>
                </a:cubicBezTo>
                <a:cubicBezTo>
                  <a:pt x="46" y="46"/>
                  <a:pt x="46" y="46"/>
                  <a:pt x="46" y="46"/>
                </a:cubicBezTo>
                <a:cubicBezTo>
                  <a:pt x="46" y="46"/>
                  <a:pt x="46" y="46"/>
                  <a:pt x="46" y="46"/>
                </a:cubicBezTo>
                <a:cubicBezTo>
                  <a:pt x="46" y="46"/>
                  <a:pt x="46" y="46"/>
                  <a:pt x="46" y="46"/>
                </a:cubicBezTo>
                <a:cubicBezTo>
                  <a:pt x="46" y="47"/>
                  <a:pt x="46" y="47"/>
                  <a:pt x="46" y="47"/>
                </a:cubicBezTo>
                <a:lnTo>
                  <a:pt x="45" y="47"/>
                </a:lnTo>
                <a:close/>
                <a:moveTo>
                  <a:pt x="46" y="47"/>
                </a:moveTo>
                <a:cubicBezTo>
                  <a:pt x="46" y="47"/>
                  <a:pt x="46" y="47"/>
                  <a:pt x="46" y="47"/>
                </a:cubicBezTo>
                <a:cubicBezTo>
                  <a:pt x="47" y="47"/>
                  <a:pt x="47" y="47"/>
                  <a:pt x="47" y="47"/>
                </a:cubicBezTo>
                <a:cubicBezTo>
                  <a:pt x="47" y="47"/>
                  <a:pt x="47" y="47"/>
                  <a:pt x="47" y="47"/>
                </a:cubicBezTo>
                <a:cubicBezTo>
                  <a:pt x="48" y="48"/>
                  <a:pt x="48" y="48"/>
                  <a:pt x="48" y="48"/>
                </a:cubicBezTo>
                <a:cubicBezTo>
                  <a:pt x="48" y="48"/>
                  <a:pt x="48" y="48"/>
                  <a:pt x="48" y="48"/>
                </a:cubicBezTo>
                <a:cubicBezTo>
                  <a:pt x="47" y="47"/>
                  <a:pt x="47" y="47"/>
                  <a:pt x="47" y="47"/>
                </a:cubicBezTo>
                <a:cubicBezTo>
                  <a:pt x="47" y="46"/>
                  <a:pt x="47" y="46"/>
                  <a:pt x="47" y="46"/>
                </a:cubicBezTo>
                <a:cubicBezTo>
                  <a:pt x="48" y="46"/>
                  <a:pt x="48" y="46"/>
                  <a:pt x="48" y="46"/>
                </a:cubicBezTo>
                <a:cubicBezTo>
                  <a:pt x="48" y="46"/>
                  <a:pt x="48" y="46"/>
                  <a:pt x="48" y="46"/>
                </a:cubicBezTo>
                <a:cubicBezTo>
                  <a:pt x="47" y="45"/>
                  <a:pt x="47" y="45"/>
                  <a:pt x="47" y="45"/>
                </a:cubicBezTo>
                <a:cubicBezTo>
                  <a:pt x="47" y="44"/>
                  <a:pt x="47" y="44"/>
                  <a:pt x="47" y="44"/>
                </a:cubicBezTo>
                <a:cubicBezTo>
                  <a:pt x="47" y="44"/>
                  <a:pt x="47" y="44"/>
                  <a:pt x="47" y="44"/>
                </a:cubicBezTo>
                <a:cubicBezTo>
                  <a:pt x="47" y="45"/>
                  <a:pt x="47" y="45"/>
                  <a:pt x="47" y="45"/>
                </a:cubicBezTo>
                <a:cubicBezTo>
                  <a:pt x="46" y="44"/>
                  <a:pt x="46" y="44"/>
                  <a:pt x="46" y="44"/>
                </a:cubicBezTo>
                <a:cubicBezTo>
                  <a:pt x="46" y="44"/>
                  <a:pt x="46" y="44"/>
                  <a:pt x="46" y="44"/>
                </a:cubicBezTo>
                <a:cubicBezTo>
                  <a:pt x="46" y="44"/>
                  <a:pt x="46" y="44"/>
                  <a:pt x="46" y="44"/>
                </a:cubicBezTo>
                <a:cubicBezTo>
                  <a:pt x="46" y="44"/>
                  <a:pt x="46" y="44"/>
                  <a:pt x="46" y="44"/>
                </a:cubicBezTo>
                <a:cubicBezTo>
                  <a:pt x="47" y="43"/>
                  <a:pt x="47" y="43"/>
                  <a:pt x="47" y="43"/>
                </a:cubicBezTo>
                <a:cubicBezTo>
                  <a:pt x="46" y="43"/>
                  <a:pt x="46" y="43"/>
                  <a:pt x="46" y="43"/>
                </a:cubicBezTo>
                <a:cubicBezTo>
                  <a:pt x="46" y="42"/>
                  <a:pt x="46" y="42"/>
                  <a:pt x="46" y="42"/>
                </a:cubicBezTo>
                <a:cubicBezTo>
                  <a:pt x="46" y="42"/>
                  <a:pt x="46" y="42"/>
                  <a:pt x="46" y="42"/>
                </a:cubicBezTo>
                <a:cubicBezTo>
                  <a:pt x="46" y="42"/>
                  <a:pt x="46" y="42"/>
                  <a:pt x="46" y="42"/>
                </a:cubicBezTo>
                <a:cubicBezTo>
                  <a:pt x="45" y="42"/>
                  <a:pt x="45" y="42"/>
                  <a:pt x="45" y="42"/>
                </a:cubicBezTo>
                <a:cubicBezTo>
                  <a:pt x="45" y="42"/>
                  <a:pt x="45" y="42"/>
                  <a:pt x="45" y="42"/>
                </a:cubicBezTo>
                <a:cubicBezTo>
                  <a:pt x="44" y="43"/>
                  <a:pt x="44" y="43"/>
                  <a:pt x="44" y="43"/>
                </a:cubicBezTo>
                <a:cubicBezTo>
                  <a:pt x="44" y="43"/>
                  <a:pt x="44" y="43"/>
                  <a:pt x="44" y="43"/>
                </a:cubicBezTo>
                <a:cubicBezTo>
                  <a:pt x="44" y="43"/>
                  <a:pt x="44" y="43"/>
                  <a:pt x="44" y="43"/>
                </a:cubicBezTo>
                <a:cubicBezTo>
                  <a:pt x="44" y="43"/>
                  <a:pt x="44" y="43"/>
                  <a:pt x="44" y="43"/>
                </a:cubicBezTo>
                <a:cubicBezTo>
                  <a:pt x="42" y="44"/>
                  <a:pt x="42" y="44"/>
                  <a:pt x="42" y="44"/>
                </a:cubicBezTo>
                <a:cubicBezTo>
                  <a:pt x="42" y="44"/>
                  <a:pt x="42" y="44"/>
                  <a:pt x="42" y="44"/>
                </a:cubicBezTo>
                <a:cubicBezTo>
                  <a:pt x="42" y="45"/>
                  <a:pt x="42" y="45"/>
                  <a:pt x="42" y="45"/>
                </a:cubicBezTo>
                <a:cubicBezTo>
                  <a:pt x="42" y="45"/>
                  <a:pt x="42" y="45"/>
                  <a:pt x="42" y="45"/>
                </a:cubicBezTo>
                <a:cubicBezTo>
                  <a:pt x="42" y="46"/>
                  <a:pt x="42" y="46"/>
                  <a:pt x="42" y="46"/>
                </a:cubicBezTo>
                <a:cubicBezTo>
                  <a:pt x="42" y="46"/>
                  <a:pt x="42" y="46"/>
                  <a:pt x="42" y="46"/>
                </a:cubicBezTo>
                <a:cubicBezTo>
                  <a:pt x="42" y="47"/>
                  <a:pt x="42" y="47"/>
                  <a:pt x="42" y="47"/>
                </a:cubicBezTo>
                <a:cubicBezTo>
                  <a:pt x="42" y="48"/>
                  <a:pt x="42" y="48"/>
                  <a:pt x="42" y="48"/>
                </a:cubicBezTo>
                <a:cubicBezTo>
                  <a:pt x="41" y="47"/>
                  <a:pt x="41" y="47"/>
                  <a:pt x="41" y="47"/>
                </a:cubicBezTo>
                <a:cubicBezTo>
                  <a:pt x="41" y="46"/>
                  <a:pt x="41" y="46"/>
                  <a:pt x="41" y="46"/>
                </a:cubicBezTo>
                <a:cubicBezTo>
                  <a:pt x="41" y="46"/>
                  <a:pt x="41" y="46"/>
                  <a:pt x="41" y="46"/>
                </a:cubicBezTo>
                <a:cubicBezTo>
                  <a:pt x="41" y="47"/>
                  <a:pt x="41" y="47"/>
                  <a:pt x="41" y="47"/>
                </a:cubicBezTo>
                <a:cubicBezTo>
                  <a:pt x="40" y="46"/>
                  <a:pt x="40" y="46"/>
                  <a:pt x="40" y="46"/>
                </a:cubicBezTo>
                <a:cubicBezTo>
                  <a:pt x="40" y="45"/>
                  <a:pt x="40" y="45"/>
                  <a:pt x="40" y="45"/>
                </a:cubicBezTo>
                <a:cubicBezTo>
                  <a:pt x="40" y="45"/>
                  <a:pt x="40" y="45"/>
                  <a:pt x="40" y="45"/>
                </a:cubicBezTo>
                <a:cubicBezTo>
                  <a:pt x="40" y="44"/>
                  <a:pt x="40" y="44"/>
                  <a:pt x="40" y="44"/>
                </a:cubicBezTo>
                <a:cubicBezTo>
                  <a:pt x="39" y="44"/>
                  <a:pt x="39" y="44"/>
                  <a:pt x="39" y="44"/>
                </a:cubicBezTo>
                <a:cubicBezTo>
                  <a:pt x="39" y="43"/>
                  <a:pt x="39" y="43"/>
                  <a:pt x="39" y="43"/>
                </a:cubicBezTo>
                <a:cubicBezTo>
                  <a:pt x="39" y="43"/>
                  <a:pt x="39" y="43"/>
                  <a:pt x="39" y="43"/>
                </a:cubicBezTo>
                <a:cubicBezTo>
                  <a:pt x="39" y="42"/>
                  <a:pt x="39" y="42"/>
                  <a:pt x="39" y="42"/>
                </a:cubicBezTo>
                <a:cubicBezTo>
                  <a:pt x="39" y="42"/>
                  <a:pt x="39" y="42"/>
                  <a:pt x="39" y="42"/>
                </a:cubicBezTo>
                <a:cubicBezTo>
                  <a:pt x="38" y="42"/>
                  <a:pt x="38" y="42"/>
                  <a:pt x="38" y="42"/>
                </a:cubicBezTo>
                <a:cubicBezTo>
                  <a:pt x="38" y="41"/>
                  <a:pt x="38" y="41"/>
                  <a:pt x="38" y="41"/>
                </a:cubicBezTo>
                <a:cubicBezTo>
                  <a:pt x="38" y="41"/>
                  <a:pt x="38" y="41"/>
                  <a:pt x="38" y="41"/>
                </a:cubicBezTo>
                <a:cubicBezTo>
                  <a:pt x="38" y="41"/>
                  <a:pt x="38" y="41"/>
                  <a:pt x="38" y="41"/>
                </a:cubicBezTo>
                <a:cubicBezTo>
                  <a:pt x="37" y="40"/>
                  <a:pt x="37" y="40"/>
                  <a:pt x="37" y="40"/>
                </a:cubicBezTo>
                <a:cubicBezTo>
                  <a:pt x="35" y="40"/>
                  <a:pt x="35" y="40"/>
                  <a:pt x="35" y="40"/>
                </a:cubicBezTo>
                <a:cubicBezTo>
                  <a:pt x="35" y="40"/>
                  <a:pt x="35" y="40"/>
                  <a:pt x="35" y="40"/>
                </a:cubicBezTo>
                <a:cubicBezTo>
                  <a:pt x="34" y="39"/>
                  <a:pt x="34" y="39"/>
                  <a:pt x="34" y="39"/>
                </a:cubicBezTo>
                <a:cubicBezTo>
                  <a:pt x="34" y="39"/>
                  <a:pt x="34" y="39"/>
                  <a:pt x="34" y="39"/>
                </a:cubicBezTo>
                <a:cubicBezTo>
                  <a:pt x="34" y="39"/>
                  <a:pt x="34" y="39"/>
                  <a:pt x="34" y="39"/>
                </a:cubicBezTo>
                <a:cubicBezTo>
                  <a:pt x="34" y="39"/>
                  <a:pt x="34" y="39"/>
                  <a:pt x="34" y="39"/>
                </a:cubicBezTo>
                <a:cubicBezTo>
                  <a:pt x="33" y="39"/>
                  <a:pt x="33" y="39"/>
                  <a:pt x="33" y="39"/>
                </a:cubicBezTo>
                <a:cubicBezTo>
                  <a:pt x="33" y="39"/>
                  <a:pt x="33" y="39"/>
                  <a:pt x="33" y="39"/>
                </a:cubicBezTo>
                <a:cubicBezTo>
                  <a:pt x="33" y="39"/>
                  <a:pt x="33" y="39"/>
                  <a:pt x="33" y="39"/>
                </a:cubicBezTo>
                <a:cubicBezTo>
                  <a:pt x="32" y="39"/>
                  <a:pt x="32" y="39"/>
                  <a:pt x="32" y="39"/>
                </a:cubicBezTo>
                <a:cubicBezTo>
                  <a:pt x="32" y="38"/>
                  <a:pt x="32" y="38"/>
                  <a:pt x="32" y="38"/>
                </a:cubicBezTo>
                <a:cubicBezTo>
                  <a:pt x="32" y="38"/>
                  <a:pt x="32" y="38"/>
                  <a:pt x="32" y="38"/>
                </a:cubicBezTo>
                <a:cubicBezTo>
                  <a:pt x="32" y="38"/>
                  <a:pt x="32" y="38"/>
                  <a:pt x="32" y="38"/>
                </a:cubicBezTo>
                <a:cubicBezTo>
                  <a:pt x="32" y="38"/>
                  <a:pt x="32" y="38"/>
                  <a:pt x="32" y="38"/>
                </a:cubicBezTo>
                <a:cubicBezTo>
                  <a:pt x="32" y="39"/>
                  <a:pt x="32" y="39"/>
                  <a:pt x="32" y="39"/>
                </a:cubicBezTo>
                <a:cubicBezTo>
                  <a:pt x="32" y="39"/>
                  <a:pt x="32" y="39"/>
                  <a:pt x="32" y="39"/>
                </a:cubicBezTo>
                <a:cubicBezTo>
                  <a:pt x="33" y="39"/>
                  <a:pt x="33" y="39"/>
                  <a:pt x="33" y="39"/>
                </a:cubicBezTo>
                <a:cubicBezTo>
                  <a:pt x="33" y="40"/>
                  <a:pt x="33" y="40"/>
                  <a:pt x="33" y="40"/>
                </a:cubicBezTo>
                <a:cubicBezTo>
                  <a:pt x="33" y="40"/>
                  <a:pt x="33" y="40"/>
                  <a:pt x="33" y="40"/>
                </a:cubicBezTo>
                <a:cubicBezTo>
                  <a:pt x="34" y="40"/>
                  <a:pt x="34" y="40"/>
                  <a:pt x="34" y="40"/>
                </a:cubicBezTo>
                <a:cubicBezTo>
                  <a:pt x="34" y="40"/>
                  <a:pt x="34" y="40"/>
                  <a:pt x="34" y="40"/>
                </a:cubicBezTo>
                <a:cubicBezTo>
                  <a:pt x="35" y="41"/>
                  <a:pt x="35" y="41"/>
                  <a:pt x="35" y="41"/>
                </a:cubicBezTo>
                <a:cubicBezTo>
                  <a:pt x="35" y="41"/>
                  <a:pt x="35" y="41"/>
                  <a:pt x="35" y="41"/>
                </a:cubicBezTo>
                <a:cubicBezTo>
                  <a:pt x="35" y="41"/>
                  <a:pt x="35" y="41"/>
                  <a:pt x="35" y="41"/>
                </a:cubicBezTo>
                <a:cubicBezTo>
                  <a:pt x="35" y="41"/>
                  <a:pt x="35" y="41"/>
                  <a:pt x="35" y="41"/>
                </a:cubicBezTo>
                <a:cubicBezTo>
                  <a:pt x="35" y="41"/>
                  <a:pt x="35" y="41"/>
                  <a:pt x="35" y="41"/>
                </a:cubicBezTo>
                <a:cubicBezTo>
                  <a:pt x="35" y="42"/>
                  <a:pt x="35" y="42"/>
                  <a:pt x="35" y="42"/>
                </a:cubicBezTo>
                <a:cubicBezTo>
                  <a:pt x="35" y="42"/>
                  <a:pt x="35" y="42"/>
                  <a:pt x="35" y="42"/>
                </a:cubicBezTo>
                <a:cubicBezTo>
                  <a:pt x="34" y="43"/>
                  <a:pt x="34" y="43"/>
                  <a:pt x="34" y="43"/>
                </a:cubicBezTo>
                <a:cubicBezTo>
                  <a:pt x="34" y="43"/>
                  <a:pt x="34" y="43"/>
                  <a:pt x="34" y="43"/>
                </a:cubicBezTo>
                <a:cubicBezTo>
                  <a:pt x="34" y="43"/>
                  <a:pt x="34" y="43"/>
                  <a:pt x="34" y="43"/>
                </a:cubicBezTo>
                <a:cubicBezTo>
                  <a:pt x="33" y="43"/>
                  <a:pt x="33" y="43"/>
                  <a:pt x="33" y="43"/>
                </a:cubicBezTo>
                <a:cubicBezTo>
                  <a:pt x="32" y="43"/>
                  <a:pt x="32" y="43"/>
                  <a:pt x="32" y="43"/>
                </a:cubicBezTo>
                <a:cubicBezTo>
                  <a:pt x="32" y="43"/>
                  <a:pt x="32" y="43"/>
                  <a:pt x="32" y="43"/>
                </a:cubicBezTo>
                <a:cubicBezTo>
                  <a:pt x="32" y="43"/>
                  <a:pt x="32" y="43"/>
                  <a:pt x="32" y="43"/>
                </a:cubicBezTo>
                <a:cubicBezTo>
                  <a:pt x="31" y="44"/>
                  <a:pt x="31" y="44"/>
                  <a:pt x="31" y="44"/>
                </a:cubicBezTo>
                <a:cubicBezTo>
                  <a:pt x="31" y="44"/>
                  <a:pt x="31" y="44"/>
                  <a:pt x="31" y="44"/>
                </a:cubicBezTo>
                <a:cubicBezTo>
                  <a:pt x="31" y="44"/>
                  <a:pt x="31" y="44"/>
                  <a:pt x="31" y="44"/>
                </a:cubicBezTo>
                <a:cubicBezTo>
                  <a:pt x="31" y="44"/>
                  <a:pt x="31" y="44"/>
                  <a:pt x="31" y="44"/>
                </a:cubicBezTo>
                <a:cubicBezTo>
                  <a:pt x="30" y="44"/>
                  <a:pt x="30" y="44"/>
                  <a:pt x="30" y="44"/>
                </a:cubicBezTo>
                <a:cubicBezTo>
                  <a:pt x="30" y="44"/>
                  <a:pt x="30" y="44"/>
                  <a:pt x="30" y="44"/>
                </a:cubicBezTo>
                <a:cubicBezTo>
                  <a:pt x="30" y="44"/>
                  <a:pt x="30" y="44"/>
                  <a:pt x="30" y="44"/>
                </a:cubicBezTo>
                <a:cubicBezTo>
                  <a:pt x="30" y="43"/>
                  <a:pt x="30" y="43"/>
                  <a:pt x="30" y="43"/>
                </a:cubicBezTo>
                <a:cubicBezTo>
                  <a:pt x="30" y="43"/>
                  <a:pt x="30" y="43"/>
                  <a:pt x="30" y="43"/>
                </a:cubicBezTo>
                <a:cubicBezTo>
                  <a:pt x="29" y="43"/>
                  <a:pt x="29" y="43"/>
                  <a:pt x="29" y="43"/>
                </a:cubicBezTo>
                <a:cubicBezTo>
                  <a:pt x="29" y="42"/>
                  <a:pt x="29" y="42"/>
                  <a:pt x="29" y="42"/>
                </a:cubicBezTo>
                <a:cubicBezTo>
                  <a:pt x="29" y="41"/>
                  <a:pt x="29" y="41"/>
                  <a:pt x="29" y="41"/>
                </a:cubicBezTo>
                <a:cubicBezTo>
                  <a:pt x="29" y="41"/>
                  <a:pt x="29" y="41"/>
                  <a:pt x="29" y="41"/>
                </a:cubicBezTo>
                <a:cubicBezTo>
                  <a:pt x="29" y="41"/>
                  <a:pt x="29" y="41"/>
                  <a:pt x="29" y="41"/>
                </a:cubicBezTo>
                <a:cubicBezTo>
                  <a:pt x="29" y="40"/>
                  <a:pt x="29" y="40"/>
                  <a:pt x="29" y="40"/>
                </a:cubicBezTo>
                <a:cubicBezTo>
                  <a:pt x="28" y="40"/>
                  <a:pt x="28" y="40"/>
                  <a:pt x="28" y="40"/>
                </a:cubicBezTo>
                <a:cubicBezTo>
                  <a:pt x="28" y="39"/>
                  <a:pt x="28" y="39"/>
                  <a:pt x="28" y="39"/>
                </a:cubicBezTo>
                <a:cubicBezTo>
                  <a:pt x="28" y="39"/>
                  <a:pt x="28" y="39"/>
                  <a:pt x="28" y="39"/>
                </a:cubicBezTo>
                <a:cubicBezTo>
                  <a:pt x="27" y="39"/>
                  <a:pt x="27" y="39"/>
                  <a:pt x="27" y="39"/>
                </a:cubicBezTo>
                <a:cubicBezTo>
                  <a:pt x="28" y="40"/>
                  <a:pt x="28" y="40"/>
                  <a:pt x="28" y="40"/>
                </a:cubicBezTo>
                <a:cubicBezTo>
                  <a:pt x="28" y="40"/>
                  <a:pt x="28" y="40"/>
                  <a:pt x="28" y="40"/>
                </a:cubicBezTo>
                <a:cubicBezTo>
                  <a:pt x="28" y="40"/>
                  <a:pt x="28" y="40"/>
                  <a:pt x="28" y="40"/>
                </a:cubicBezTo>
                <a:cubicBezTo>
                  <a:pt x="28" y="41"/>
                  <a:pt x="28" y="41"/>
                  <a:pt x="28" y="41"/>
                </a:cubicBezTo>
                <a:cubicBezTo>
                  <a:pt x="28" y="41"/>
                  <a:pt x="28" y="41"/>
                  <a:pt x="28" y="41"/>
                </a:cubicBezTo>
                <a:cubicBezTo>
                  <a:pt x="28" y="41"/>
                  <a:pt x="28" y="41"/>
                  <a:pt x="28" y="41"/>
                </a:cubicBezTo>
                <a:cubicBezTo>
                  <a:pt x="28" y="42"/>
                  <a:pt x="28" y="42"/>
                  <a:pt x="28" y="42"/>
                </a:cubicBezTo>
                <a:cubicBezTo>
                  <a:pt x="28" y="42"/>
                  <a:pt x="28" y="42"/>
                  <a:pt x="28" y="42"/>
                </a:cubicBezTo>
                <a:cubicBezTo>
                  <a:pt x="29" y="43"/>
                  <a:pt x="29" y="43"/>
                  <a:pt x="29" y="43"/>
                </a:cubicBezTo>
                <a:cubicBezTo>
                  <a:pt x="29" y="43"/>
                  <a:pt x="29" y="43"/>
                  <a:pt x="29" y="43"/>
                </a:cubicBezTo>
                <a:cubicBezTo>
                  <a:pt x="29" y="44"/>
                  <a:pt x="29" y="44"/>
                  <a:pt x="29" y="44"/>
                </a:cubicBezTo>
                <a:cubicBezTo>
                  <a:pt x="29" y="44"/>
                  <a:pt x="29" y="44"/>
                  <a:pt x="29" y="44"/>
                </a:cubicBezTo>
                <a:cubicBezTo>
                  <a:pt x="29" y="44"/>
                  <a:pt x="29" y="44"/>
                  <a:pt x="29" y="44"/>
                </a:cubicBezTo>
                <a:cubicBezTo>
                  <a:pt x="30" y="44"/>
                  <a:pt x="30" y="44"/>
                  <a:pt x="30" y="44"/>
                </a:cubicBezTo>
                <a:cubicBezTo>
                  <a:pt x="30" y="44"/>
                  <a:pt x="30" y="44"/>
                  <a:pt x="30" y="44"/>
                </a:cubicBezTo>
                <a:cubicBezTo>
                  <a:pt x="30" y="44"/>
                  <a:pt x="30" y="44"/>
                  <a:pt x="30" y="44"/>
                </a:cubicBezTo>
                <a:cubicBezTo>
                  <a:pt x="31" y="44"/>
                  <a:pt x="31" y="44"/>
                  <a:pt x="31" y="44"/>
                </a:cubicBezTo>
                <a:cubicBezTo>
                  <a:pt x="31" y="44"/>
                  <a:pt x="31" y="44"/>
                  <a:pt x="31" y="44"/>
                </a:cubicBezTo>
                <a:cubicBezTo>
                  <a:pt x="32" y="44"/>
                  <a:pt x="32" y="44"/>
                  <a:pt x="32" y="44"/>
                </a:cubicBezTo>
                <a:cubicBezTo>
                  <a:pt x="32" y="44"/>
                  <a:pt x="32" y="44"/>
                  <a:pt x="32" y="44"/>
                </a:cubicBezTo>
                <a:cubicBezTo>
                  <a:pt x="32" y="44"/>
                  <a:pt x="32" y="44"/>
                  <a:pt x="32" y="44"/>
                </a:cubicBezTo>
                <a:cubicBezTo>
                  <a:pt x="32" y="44"/>
                  <a:pt x="32" y="44"/>
                  <a:pt x="32" y="44"/>
                </a:cubicBezTo>
                <a:cubicBezTo>
                  <a:pt x="32" y="44"/>
                  <a:pt x="32" y="44"/>
                  <a:pt x="32" y="44"/>
                </a:cubicBezTo>
                <a:cubicBezTo>
                  <a:pt x="32" y="45"/>
                  <a:pt x="32" y="45"/>
                  <a:pt x="32" y="45"/>
                </a:cubicBezTo>
                <a:cubicBezTo>
                  <a:pt x="32" y="45"/>
                  <a:pt x="32" y="45"/>
                  <a:pt x="32" y="45"/>
                </a:cubicBezTo>
                <a:cubicBezTo>
                  <a:pt x="32" y="46"/>
                  <a:pt x="32" y="46"/>
                  <a:pt x="32" y="46"/>
                </a:cubicBezTo>
                <a:cubicBezTo>
                  <a:pt x="31" y="46"/>
                  <a:pt x="31" y="46"/>
                  <a:pt x="31" y="46"/>
                </a:cubicBezTo>
                <a:cubicBezTo>
                  <a:pt x="31" y="47"/>
                  <a:pt x="31" y="47"/>
                  <a:pt x="31" y="47"/>
                </a:cubicBezTo>
                <a:cubicBezTo>
                  <a:pt x="31" y="47"/>
                  <a:pt x="31" y="47"/>
                  <a:pt x="31" y="47"/>
                </a:cubicBezTo>
                <a:cubicBezTo>
                  <a:pt x="30" y="48"/>
                  <a:pt x="30" y="48"/>
                  <a:pt x="30" y="48"/>
                </a:cubicBezTo>
                <a:cubicBezTo>
                  <a:pt x="29" y="48"/>
                  <a:pt x="29" y="48"/>
                  <a:pt x="29" y="48"/>
                </a:cubicBezTo>
                <a:cubicBezTo>
                  <a:pt x="28" y="49"/>
                  <a:pt x="28" y="49"/>
                  <a:pt x="28" y="49"/>
                </a:cubicBezTo>
                <a:cubicBezTo>
                  <a:pt x="28" y="49"/>
                  <a:pt x="28" y="49"/>
                  <a:pt x="28" y="49"/>
                </a:cubicBezTo>
                <a:cubicBezTo>
                  <a:pt x="28" y="49"/>
                  <a:pt x="28" y="49"/>
                  <a:pt x="28" y="49"/>
                </a:cubicBezTo>
                <a:cubicBezTo>
                  <a:pt x="28" y="49"/>
                  <a:pt x="28" y="49"/>
                  <a:pt x="28" y="49"/>
                </a:cubicBezTo>
                <a:cubicBezTo>
                  <a:pt x="28" y="51"/>
                  <a:pt x="28" y="51"/>
                  <a:pt x="28" y="51"/>
                </a:cubicBezTo>
                <a:cubicBezTo>
                  <a:pt x="28" y="51"/>
                  <a:pt x="28" y="51"/>
                  <a:pt x="28" y="51"/>
                </a:cubicBezTo>
                <a:cubicBezTo>
                  <a:pt x="28" y="53"/>
                  <a:pt x="28" y="53"/>
                  <a:pt x="28" y="53"/>
                </a:cubicBezTo>
                <a:cubicBezTo>
                  <a:pt x="28" y="53"/>
                  <a:pt x="28" y="53"/>
                  <a:pt x="28" y="53"/>
                </a:cubicBezTo>
                <a:cubicBezTo>
                  <a:pt x="27" y="53"/>
                  <a:pt x="27" y="53"/>
                  <a:pt x="27" y="53"/>
                </a:cubicBezTo>
                <a:cubicBezTo>
                  <a:pt x="27" y="54"/>
                  <a:pt x="27" y="54"/>
                  <a:pt x="27" y="54"/>
                </a:cubicBezTo>
                <a:cubicBezTo>
                  <a:pt x="27" y="54"/>
                  <a:pt x="27" y="54"/>
                  <a:pt x="27" y="54"/>
                </a:cubicBezTo>
                <a:cubicBezTo>
                  <a:pt x="26" y="54"/>
                  <a:pt x="26" y="54"/>
                  <a:pt x="26" y="54"/>
                </a:cubicBezTo>
                <a:cubicBezTo>
                  <a:pt x="26" y="54"/>
                  <a:pt x="26" y="54"/>
                  <a:pt x="26" y="54"/>
                </a:cubicBezTo>
                <a:cubicBezTo>
                  <a:pt x="26" y="55"/>
                  <a:pt x="26" y="55"/>
                  <a:pt x="26" y="55"/>
                </a:cubicBezTo>
                <a:cubicBezTo>
                  <a:pt x="26" y="55"/>
                  <a:pt x="26" y="55"/>
                  <a:pt x="26" y="55"/>
                </a:cubicBezTo>
                <a:cubicBezTo>
                  <a:pt x="26" y="56"/>
                  <a:pt x="26" y="56"/>
                  <a:pt x="26" y="56"/>
                </a:cubicBezTo>
                <a:cubicBezTo>
                  <a:pt x="26" y="56"/>
                  <a:pt x="26" y="56"/>
                  <a:pt x="26" y="56"/>
                </a:cubicBezTo>
                <a:cubicBezTo>
                  <a:pt x="25" y="56"/>
                  <a:pt x="25" y="56"/>
                  <a:pt x="25" y="56"/>
                </a:cubicBezTo>
                <a:cubicBezTo>
                  <a:pt x="25" y="56"/>
                  <a:pt x="25" y="56"/>
                  <a:pt x="25" y="56"/>
                </a:cubicBezTo>
                <a:cubicBezTo>
                  <a:pt x="25" y="57"/>
                  <a:pt x="25" y="57"/>
                  <a:pt x="25" y="57"/>
                </a:cubicBezTo>
                <a:cubicBezTo>
                  <a:pt x="25" y="57"/>
                  <a:pt x="25" y="57"/>
                  <a:pt x="25" y="57"/>
                </a:cubicBezTo>
                <a:cubicBezTo>
                  <a:pt x="25" y="57"/>
                  <a:pt x="25" y="57"/>
                  <a:pt x="25" y="57"/>
                </a:cubicBezTo>
                <a:cubicBezTo>
                  <a:pt x="23" y="59"/>
                  <a:pt x="23" y="59"/>
                  <a:pt x="23" y="59"/>
                </a:cubicBezTo>
                <a:cubicBezTo>
                  <a:pt x="22" y="60"/>
                  <a:pt x="22" y="60"/>
                  <a:pt x="22" y="60"/>
                </a:cubicBezTo>
                <a:cubicBezTo>
                  <a:pt x="19" y="60"/>
                  <a:pt x="19" y="60"/>
                  <a:pt x="19" y="60"/>
                </a:cubicBezTo>
                <a:cubicBezTo>
                  <a:pt x="19" y="59"/>
                  <a:pt x="19" y="59"/>
                  <a:pt x="19" y="59"/>
                </a:cubicBezTo>
                <a:cubicBezTo>
                  <a:pt x="19" y="58"/>
                  <a:pt x="19" y="58"/>
                  <a:pt x="19" y="58"/>
                </a:cubicBezTo>
                <a:cubicBezTo>
                  <a:pt x="19" y="58"/>
                  <a:pt x="19" y="58"/>
                  <a:pt x="19" y="58"/>
                </a:cubicBezTo>
                <a:cubicBezTo>
                  <a:pt x="19" y="57"/>
                  <a:pt x="19" y="57"/>
                  <a:pt x="19" y="57"/>
                </a:cubicBezTo>
                <a:cubicBezTo>
                  <a:pt x="18" y="56"/>
                  <a:pt x="18" y="56"/>
                  <a:pt x="18" y="56"/>
                </a:cubicBezTo>
                <a:cubicBezTo>
                  <a:pt x="18" y="55"/>
                  <a:pt x="18" y="55"/>
                  <a:pt x="18" y="55"/>
                </a:cubicBezTo>
                <a:cubicBezTo>
                  <a:pt x="18" y="54"/>
                  <a:pt x="18" y="54"/>
                  <a:pt x="18" y="54"/>
                </a:cubicBezTo>
                <a:cubicBezTo>
                  <a:pt x="18" y="53"/>
                  <a:pt x="18" y="53"/>
                  <a:pt x="18" y="53"/>
                </a:cubicBezTo>
                <a:cubicBezTo>
                  <a:pt x="18" y="53"/>
                  <a:pt x="18" y="53"/>
                  <a:pt x="18" y="53"/>
                </a:cubicBezTo>
                <a:cubicBezTo>
                  <a:pt x="17" y="53"/>
                  <a:pt x="17" y="53"/>
                  <a:pt x="17" y="53"/>
                </a:cubicBezTo>
                <a:cubicBezTo>
                  <a:pt x="17" y="52"/>
                  <a:pt x="17" y="52"/>
                  <a:pt x="17" y="52"/>
                </a:cubicBezTo>
                <a:cubicBezTo>
                  <a:pt x="18" y="52"/>
                  <a:pt x="18" y="52"/>
                  <a:pt x="18" y="52"/>
                </a:cubicBezTo>
                <a:cubicBezTo>
                  <a:pt x="18" y="51"/>
                  <a:pt x="18" y="51"/>
                  <a:pt x="18" y="51"/>
                </a:cubicBezTo>
                <a:cubicBezTo>
                  <a:pt x="18" y="51"/>
                  <a:pt x="18" y="51"/>
                  <a:pt x="18" y="51"/>
                </a:cubicBezTo>
                <a:cubicBezTo>
                  <a:pt x="19" y="50"/>
                  <a:pt x="19" y="50"/>
                  <a:pt x="19" y="50"/>
                </a:cubicBezTo>
                <a:cubicBezTo>
                  <a:pt x="19" y="50"/>
                  <a:pt x="19" y="50"/>
                  <a:pt x="19" y="50"/>
                </a:cubicBezTo>
                <a:cubicBezTo>
                  <a:pt x="18" y="49"/>
                  <a:pt x="18" y="49"/>
                  <a:pt x="18" y="49"/>
                </a:cubicBezTo>
                <a:cubicBezTo>
                  <a:pt x="18" y="49"/>
                  <a:pt x="18" y="49"/>
                  <a:pt x="18" y="49"/>
                </a:cubicBezTo>
                <a:cubicBezTo>
                  <a:pt x="18" y="48"/>
                  <a:pt x="18" y="48"/>
                  <a:pt x="18" y="48"/>
                </a:cubicBezTo>
                <a:cubicBezTo>
                  <a:pt x="17" y="47"/>
                  <a:pt x="17" y="47"/>
                  <a:pt x="17" y="47"/>
                </a:cubicBezTo>
                <a:cubicBezTo>
                  <a:pt x="17" y="47"/>
                  <a:pt x="17" y="47"/>
                  <a:pt x="17" y="47"/>
                </a:cubicBezTo>
                <a:cubicBezTo>
                  <a:pt x="18" y="46"/>
                  <a:pt x="18" y="46"/>
                  <a:pt x="18" y="46"/>
                </a:cubicBezTo>
                <a:cubicBezTo>
                  <a:pt x="18" y="46"/>
                  <a:pt x="18" y="46"/>
                  <a:pt x="18" y="46"/>
                </a:cubicBezTo>
                <a:cubicBezTo>
                  <a:pt x="17" y="45"/>
                  <a:pt x="17" y="45"/>
                  <a:pt x="17" y="45"/>
                </a:cubicBezTo>
                <a:cubicBezTo>
                  <a:pt x="17" y="45"/>
                  <a:pt x="17" y="45"/>
                  <a:pt x="17" y="45"/>
                </a:cubicBezTo>
                <a:cubicBezTo>
                  <a:pt x="17" y="45"/>
                  <a:pt x="17" y="45"/>
                  <a:pt x="17" y="45"/>
                </a:cubicBezTo>
                <a:cubicBezTo>
                  <a:pt x="16" y="45"/>
                  <a:pt x="16" y="45"/>
                  <a:pt x="16" y="45"/>
                </a:cubicBezTo>
                <a:cubicBezTo>
                  <a:pt x="16" y="45"/>
                  <a:pt x="16" y="45"/>
                  <a:pt x="16" y="45"/>
                </a:cubicBezTo>
                <a:cubicBezTo>
                  <a:pt x="15" y="45"/>
                  <a:pt x="15" y="45"/>
                  <a:pt x="15" y="45"/>
                </a:cubicBezTo>
                <a:cubicBezTo>
                  <a:pt x="15" y="45"/>
                  <a:pt x="15" y="45"/>
                  <a:pt x="15" y="45"/>
                </a:cubicBezTo>
                <a:cubicBezTo>
                  <a:pt x="14" y="45"/>
                  <a:pt x="14" y="45"/>
                  <a:pt x="14" y="45"/>
                </a:cubicBezTo>
                <a:cubicBezTo>
                  <a:pt x="14" y="45"/>
                  <a:pt x="14" y="45"/>
                  <a:pt x="14" y="45"/>
                </a:cubicBezTo>
                <a:cubicBezTo>
                  <a:pt x="14" y="45"/>
                  <a:pt x="14" y="45"/>
                  <a:pt x="14" y="45"/>
                </a:cubicBezTo>
                <a:cubicBezTo>
                  <a:pt x="13" y="45"/>
                  <a:pt x="13" y="45"/>
                  <a:pt x="13" y="45"/>
                </a:cubicBezTo>
                <a:cubicBezTo>
                  <a:pt x="13" y="45"/>
                  <a:pt x="13" y="45"/>
                  <a:pt x="13" y="45"/>
                </a:cubicBezTo>
                <a:cubicBezTo>
                  <a:pt x="12" y="45"/>
                  <a:pt x="12" y="45"/>
                  <a:pt x="12" y="45"/>
                </a:cubicBezTo>
                <a:cubicBezTo>
                  <a:pt x="11" y="44"/>
                  <a:pt x="11" y="44"/>
                  <a:pt x="11" y="44"/>
                </a:cubicBezTo>
                <a:cubicBezTo>
                  <a:pt x="11" y="43"/>
                  <a:pt x="11" y="43"/>
                  <a:pt x="11" y="43"/>
                </a:cubicBezTo>
                <a:cubicBezTo>
                  <a:pt x="10" y="43"/>
                  <a:pt x="10" y="43"/>
                  <a:pt x="10" y="43"/>
                </a:cubicBezTo>
                <a:cubicBezTo>
                  <a:pt x="10" y="43"/>
                  <a:pt x="10" y="43"/>
                  <a:pt x="10" y="43"/>
                </a:cubicBezTo>
                <a:cubicBezTo>
                  <a:pt x="9" y="42"/>
                  <a:pt x="9" y="42"/>
                  <a:pt x="9" y="42"/>
                </a:cubicBezTo>
                <a:cubicBezTo>
                  <a:pt x="9" y="41"/>
                  <a:pt x="9" y="41"/>
                  <a:pt x="9" y="41"/>
                </a:cubicBezTo>
                <a:cubicBezTo>
                  <a:pt x="9" y="41"/>
                  <a:pt x="9" y="41"/>
                  <a:pt x="9" y="41"/>
                </a:cubicBezTo>
                <a:cubicBezTo>
                  <a:pt x="9" y="40"/>
                  <a:pt x="9" y="40"/>
                  <a:pt x="9" y="40"/>
                </a:cubicBezTo>
                <a:cubicBezTo>
                  <a:pt x="9" y="40"/>
                  <a:pt x="9" y="40"/>
                  <a:pt x="9" y="40"/>
                </a:cubicBezTo>
                <a:cubicBezTo>
                  <a:pt x="10" y="39"/>
                  <a:pt x="10" y="39"/>
                  <a:pt x="10" y="39"/>
                </a:cubicBezTo>
                <a:cubicBezTo>
                  <a:pt x="10" y="39"/>
                  <a:pt x="10" y="39"/>
                  <a:pt x="10" y="39"/>
                </a:cubicBezTo>
                <a:cubicBezTo>
                  <a:pt x="10" y="38"/>
                  <a:pt x="10" y="38"/>
                  <a:pt x="10" y="38"/>
                </a:cubicBezTo>
                <a:cubicBezTo>
                  <a:pt x="10" y="38"/>
                  <a:pt x="10" y="38"/>
                  <a:pt x="10" y="38"/>
                </a:cubicBezTo>
                <a:cubicBezTo>
                  <a:pt x="10" y="37"/>
                  <a:pt x="10" y="37"/>
                  <a:pt x="10" y="37"/>
                </a:cubicBezTo>
                <a:cubicBezTo>
                  <a:pt x="11" y="37"/>
                  <a:pt x="11" y="37"/>
                  <a:pt x="11" y="37"/>
                </a:cubicBezTo>
                <a:cubicBezTo>
                  <a:pt x="11" y="36"/>
                  <a:pt x="11" y="36"/>
                  <a:pt x="11" y="36"/>
                </a:cubicBezTo>
                <a:cubicBezTo>
                  <a:pt x="11" y="36"/>
                  <a:pt x="11" y="36"/>
                  <a:pt x="11" y="36"/>
                </a:cubicBezTo>
                <a:cubicBezTo>
                  <a:pt x="12" y="36"/>
                  <a:pt x="12" y="36"/>
                  <a:pt x="12" y="36"/>
                </a:cubicBezTo>
                <a:cubicBezTo>
                  <a:pt x="12" y="36"/>
                  <a:pt x="12" y="36"/>
                  <a:pt x="12" y="36"/>
                </a:cubicBezTo>
                <a:cubicBezTo>
                  <a:pt x="12" y="35"/>
                  <a:pt x="12" y="35"/>
                  <a:pt x="12" y="35"/>
                </a:cubicBezTo>
                <a:cubicBezTo>
                  <a:pt x="12" y="35"/>
                  <a:pt x="12" y="35"/>
                  <a:pt x="12" y="35"/>
                </a:cubicBezTo>
                <a:cubicBezTo>
                  <a:pt x="14" y="34"/>
                  <a:pt x="14" y="34"/>
                  <a:pt x="14" y="34"/>
                </a:cubicBezTo>
                <a:cubicBezTo>
                  <a:pt x="14" y="34"/>
                  <a:pt x="14" y="34"/>
                  <a:pt x="14" y="34"/>
                </a:cubicBezTo>
                <a:cubicBezTo>
                  <a:pt x="14" y="33"/>
                  <a:pt x="14" y="33"/>
                  <a:pt x="14" y="33"/>
                </a:cubicBezTo>
                <a:cubicBezTo>
                  <a:pt x="15" y="34"/>
                  <a:pt x="15" y="34"/>
                  <a:pt x="15" y="34"/>
                </a:cubicBezTo>
                <a:cubicBezTo>
                  <a:pt x="16" y="34"/>
                  <a:pt x="16" y="34"/>
                  <a:pt x="16" y="34"/>
                </a:cubicBezTo>
                <a:cubicBezTo>
                  <a:pt x="16" y="33"/>
                  <a:pt x="16" y="33"/>
                  <a:pt x="16" y="33"/>
                </a:cubicBezTo>
                <a:cubicBezTo>
                  <a:pt x="17" y="33"/>
                  <a:pt x="17" y="33"/>
                  <a:pt x="17" y="33"/>
                </a:cubicBezTo>
                <a:cubicBezTo>
                  <a:pt x="17" y="33"/>
                  <a:pt x="17" y="33"/>
                  <a:pt x="17" y="33"/>
                </a:cubicBezTo>
                <a:cubicBezTo>
                  <a:pt x="19" y="33"/>
                  <a:pt x="19" y="33"/>
                  <a:pt x="19" y="33"/>
                </a:cubicBezTo>
                <a:cubicBezTo>
                  <a:pt x="19" y="33"/>
                  <a:pt x="19" y="33"/>
                  <a:pt x="19" y="33"/>
                </a:cubicBezTo>
                <a:cubicBezTo>
                  <a:pt x="20" y="33"/>
                  <a:pt x="20" y="33"/>
                  <a:pt x="20" y="33"/>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19" y="35"/>
                  <a:pt x="19" y="35"/>
                  <a:pt x="19" y="35"/>
                </a:cubicBezTo>
                <a:cubicBezTo>
                  <a:pt x="20" y="35"/>
                  <a:pt x="20" y="35"/>
                  <a:pt x="20" y="35"/>
                </a:cubicBezTo>
                <a:cubicBezTo>
                  <a:pt x="21" y="35"/>
                  <a:pt x="21" y="35"/>
                  <a:pt x="21" y="35"/>
                </a:cubicBezTo>
                <a:cubicBezTo>
                  <a:pt x="21" y="35"/>
                  <a:pt x="21" y="35"/>
                  <a:pt x="21" y="35"/>
                </a:cubicBezTo>
                <a:cubicBezTo>
                  <a:pt x="21" y="36"/>
                  <a:pt x="21" y="36"/>
                  <a:pt x="21" y="36"/>
                </a:cubicBezTo>
                <a:cubicBezTo>
                  <a:pt x="21" y="36"/>
                  <a:pt x="21" y="36"/>
                  <a:pt x="21" y="36"/>
                </a:cubicBezTo>
                <a:cubicBezTo>
                  <a:pt x="22" y="36"/>
                  <a:pt x="22" y="36"/>
                  <a:pt x="22" y="36"/>
                </a:cubicBezTo>
                <a:cubicBezTo>
                  <a:pt x="22" y="36"/>
                  <a:pt x="22" y="36"/>
                  <a:pt x="22" y="36"/>
                </a:cubicBezTo>
                <a:cubicBezTo>
                  <a:pt x="22" y="36"/>
                  <a:pt x="22" y="36"/>
                  <a:pt x="22" y="36"/>
                </a:cubicBezTo>
                <a:cubicBezTo>
                  <a:pt x="22" y="36"/>
                  <a:pt x="22" y="36"/>
                  <a:pt x="22" y="36"/>
                </a:cubicBezTo>
                <a:cubicBezTo>
                  <a:pt x="22" y="36"/>
                  <a:pt x="22" y="36"/>
                  <a:pt x="22" y="36"/>
                </a:cubicBezTo>
                <a:cubicBezTo>
                  <a:pt x="22" y="36"/>
                  <a:pt x="22" y="36"/>
                  <a:pt x="22" y="36"/>
                </a:cubicBezTo>
                <a:cubicBezTo>
                  <a:pt x="23" y="35"/>
                  <a:pt x="23" y="35"/>
                  <a:pt x="23" y="35"/>
                </a:cubicBezTo>
                <a:cubicBezTo>
                  <a:pt x="23" y="35"/>
                  <a:pt x="23" y="35"/>
                  <a:pt x="23" y="35"/>
                </a:cubicBezTo>
                <a:cubicBezTo>
                  <a:pt x="23" y="36"/>
                  <a:pt x="23" y="36"/>
                  <a:pt x="23" y="36"/>
                </a:cubicBezTo>
                <a:cubicBezTo>
                  <a:pt x="24" y="36"/>
                  <a:pt x="24" y="36"/>
                  <a:pt x="24" y="36"/>
                </a:cubicBezTo>
                <a:cubicBezTo>
                  <a:pt x="24" y="36"/>
                  <a:pt x="24" y="36"/>
                  <a:pt x="24" y="36"/>
                </a:cubicBezTo>
                <a:cubicBezTo>
                  <a:pt x="25" y="36"/>
                  <a:pt x="25" y="36"/>
                  <a:pt x="25" y="36"/>
                </a:cubicBezTo>
                <a:cubicBezTo>
                  <a:pt x="25" y="36"/>
                  <a:pt x="25" y="36"/>
                  <a:pt x="25" y="36"/>
                </a:cubicBezTo>
                <a:cubicBezTo>
                  <a:pt x="26" y="36"/>
                  <a:pt x="26" y="36"/>
                  <a:pt x="26" y="36"/>
                </a:cubicBezTo>
                <a:cubicBezTo>
                  <a:pt x="26" y="36"/>
                  <a:pt x="26" y="36"/>
                  <a:pt x="26" y="36"/>
                </a:cubicBezTo>
                <a:cubicBezTo>
                  <a:pt x="26" y="36"/>
                  <a:pt x="26" y="36"/>
                  <a:pt x="26" y="36"/>
                </a:cubicBezTo>
                <a:cubicBezTo>
                  <a:pt x="27" y="36"/>
                  <a:pt x="27" y="36"/>
                  <a:pt x="27" y="36"/>
                </a:cubicBezTo>
                <a:cubicBezTo>
                  <a:pt x="27" y="36"/>
                  <a:pt x="27" y="36"/>
                  <a:pt x="27" y="36"/>
                </a:cubicBezTo>
                <a:cubicBezTo>
                  <a:pt x="27" y="36"/>
                  <a:pt x="27" y="36"/>
                  <a:pt x="27" y="36"/>
                </a:cubicBezTo>
                <a:cubicBezTo>
                  <a:pt x="27" y="36"/>
                  <a:pt x="27" y="36"/>
                  <a:pt x="27" y="36"/>
                </a:cubicBezTo>
                <a:cubicBezTo>
                  <a:pt x="27" y="35"/>
                  <a:pt x="27" y="35"/>
                  <a:pt x="27" y="35"/>
                </a:cubicBezTo>
                <a:cubicBezTo>
                  <a:pt x="27" y="35"/>
                  <a:pt x="27" y="35"/>
                  <a:pt x="27" y="35"/>
                </a:cubicBezTo>
                <a:cubicBezTo>
                  <a:pt x="27" y="36"/>
                  <a:pt x="27" y="36"/>
                  <a:pt x="27" y="36"/>
                </a:cubicBezTo>
                <a:cubicBezTo>
                  <a:pt x="27" y="36"/>
                  <a:pt x="27" y="36"/>
                  <a:pt x="27" y="36"/>
                </a:cubicBezTo>
                <a:cubicBezTo>
                  <a:pt x="26" y="35"/>
                  <a:pt x="26" y="35"/>
                  <a:pt x="26" y="35"/>
                </a:cubicBezTo>
                <a:cubicBezTo>
                  <a:pt x="26" y="35"/>
                  <a:pt x="26" y="35"/>
                  <a:pt x="26" y="35"/>
                </a:cubicBezTo>
                <a:cubicBezTo>
                  <a:pt x="27" y="35"/>
                  <a:pt x="27" y="35"/>
                  <a:pt x="27" y="35"/>
                </a:cubicBezTo>
                <a:cubicBezTo>
                  <a:pt x="27" y="35"/>
                  <a:pt x="27" y="35"/>
                  <a:pt x="27" y="35"/>
                </a:cubicBezTo>
                <a:cubicBezTo>
                  <a:pt x="26" y="35"/>
                  <a:pt x="26" y="35"/>
                  <a:pt x="26" y="35"/>
                </a:cubicBezTo>
                <a:cubicBezTo>
                  <a:pt x="26" y="35"/>
                  <a:pt x="26" y="35"/>
                  <a:pt x="26" y="35"/>
                </a:cubicBezTo>
                <a:cubicBezTo>
                  <a:pt x="25" y="35"/>
                  <a:pt x="25" y="35"/>
                  <a:pt x="25" y="35"/>
                </a:cubicBezTo>
                <a:cubicBezTo>
                  <a:pt x="25" y="34"/>
                  <a:pt x="25" y="34"/>
                  <a:pt x="25" y="34"/>
                </a:cubicBezTo>
                <a:cubicBezTo>
                  <a:pt x="25" y="34"/>
                  <a:pt x="25" y="34"/>
                  <a:pt x="25" y="34"/>
                </a:cubicBezTo>
                <a:cubicBezTo>
                  <a:pt x="24" y="34"/>
                  <a:pt x="24" y="34"/>
                  <a:pt x="24" y="34"/>
                </a:cubicBezTo>
                <a:cubicBezTo>
                  <a:pt x="24" y="34"/>
                  <a:pt x="24" y="34"/>
                  <a:pt x="24" y="34"/>
                </a:cubicBezTo>
                <a:cubicBezTo>
                  <a:pt x="24" y="34"/>
                  <a:pt x="24" y="34"/>
                  <a:pt x="24" y="34"/>
                </a:cubicBezTo>
                <a:cubicBezTo>
                  <a:pt x="24" y="34"/>
                  <a:pt x="24" y="34"/>
                  <a:pt x="24" y="34"/>
                </a:cubicBezTo>
                <a:cubicBezTo>
                  <a:pt x="24" y="34"/>
                  <a:pt x="24" y="34"/>
                  <a:pt x="24" y="34"/>
                </a:cubicBezTo>
                <a:cubicBezTo>
                  <a:pt x="24" y="34"/>
                  <a:pt x="24" y="34"/>
                  <a:pt x="24" y="34"/>
                </a:cubicBezTo>
                <a:cubicBezTo>
                  <a:pt x="24" y="35"/>
                  <a:pt x="24" y="35"/>
                  <a:pt x="24" y="35"/>
                </a:cubicBezTo>
                <a:cubicBezTo>
                  <a:pt x="25" y="35"/>
                  <a:pt x="25" y="35"/>
                  <a:pt x="25" y="35"/>
                </a:cubicBezTo>
                <a:cubicBezTo>
                  <a:pt x="25" y="35"/>
                  <a:pt x="25" y="35"/>
                  <a:pt x="25" y="35"/>
                </a:cubicBezTo>
                <a:cubicBezTo>
                  <a:pt x="25" y="35"/>
                  <a:pt x="25" y="35"/>
                  <a:pt x="25" y="35"/>
                </a:cubicBezTo>
                <a:cubicBezTo>
                  <a:pt x="24" y="35"/>
                  <a:pt x="24" y="35"/>
                  <a:pt x="24" y="35"/>
                </a:cubicBezTo>
                <a:cubicBezTo>
                  <a:pt x="24" y="35"/>
                  <a:pt x="24" y="35"/>
                  <a:pt x="24" y="35"/>
                </a:cubicBezTo>
                <a:cubicBezTo>
                  <a:pt x="24" y="35"/>
                  <a:pt x="24" y="35"/>
                  <a:pt x="24" y="35"/>
                </a:cubicBezTo>
                <a:cubicBezTo>
                  <a:pt x="24" y="35"/>
                  <a:pt x="24" y="35"/>
                  <a:pt x="24" y="35"/>
                </a:cubicBezTo>
                <a:cubicBezTo>
                  <a:pt x="23" y="35"/>
                  <a:pt x="23" y="35"/>
                  <a:pt x="23" y="35"/>
                </a:cubicBezTo>
                <a:cubicBezTo>
                  <a:pt x="23" y="34"/>
                  <a:pt x="23" y="34"/>
                  <a:pt x="23" y="34"/>
                </a:cubicBezTo>
                <a:cubicBezTo>
                  <a:pt x="23" y="34"/>
                  <a:pt x="23" y="34"/>
                  <a:pt x="23" y="34"/>
                </a:cubicBezTo>
                <a:cubicBezTo>
                  <a:pt x="23" y="34"/>
                  <a:pt x="23" y="34"/>
                  <a:pt x="23" y="34"/>
                </a:cubicBezTo>
                <a:cubicBezTo>
                  <a:pt x="23" y="34"/>
                  <a:pt x="23" y="34"/>
                  <a:pt x="23" y="34"/>
                </a:cubicBezTo>
                <a:cubicBezTo>
                  <a:pt x="23" y="33"/>
                  <a:pt x="23" y="33"/>
                  <a:pt x="23" y="33"/>
                </a:cubicBezTo>
                <a:cubicBezTo>
                  <a:pt x="23" y="33"/>
                  <a:pt x="23" y="33"/>
                  <a:pt x="23" y="33"/>
                </a:cubicBezTo>
                <a:cubicBezTo>
                  <a:pt x="23" y="33"/>
                  <a:pt x="23" y="33"/>
                  <a:pt x="23" y="33"/>
                </a:cubicBezTo>
                <a:cubicBezTo>
                  <a:pt x="22" y="33"/>
                  <a:pt x="22" y="33"/>
                  <a:pt x="22" y="33"/>
                </a:cubicBezTo>
                <a:cubicBezTo>
                  <a:pt x="22" y="33"/>
                  <a:pt x="22" y="33"/>
                  <a:pt x="22" y="33"/>
                </a:cubicBezTo>
                <a:cubicBezTo>
                  <a:pt x="22" y="33"/>
                  <a:pt x="22" y="33"/>
                  <a:pt x="22" y="33"/>
                </a:cubicBezTo>
                <a:cubicBezTo>
                  <a:pt x="22" y="33"/>
                  <a:pt x="22" y="33"/>
                  <a:pt x="22" y="33"/>
                </a:cubicBezTo>
                <a:cubicBezTo>
                  <a:pt x="21" y="33"/>
                  <a:pt x="21" y="33"/>
                  <a:pt x="21" y="33"/>
                </a:cubicBezTo>
                <a:cubicBezTo>
                  <a:pt x="21" y="34"/>
                  <a:pt x="21" y="34"/>
                  <a:pt x="21" y="34"/>
                </a:cubicBezTo>
                <a:cubicBezTo>
                  <a:pt x="21" y="34"/>
                  <a:pt x="21" y="34"/>
                  <a:pt x="21" y="34"/>
                </a:cubicBezTo>
                <a:cubicBezTo>
                  <a:pt x="21" y="34"/>
                  <a:pt x="21" y="34"/>
                  <a:pt x="21" y="34"/>
                </a:cubicBezTo>
                <a:cubicBezTo>
                  <a:pt x="21" y="34"/>
                  <a:pt x="21" y="34"/>
                  <a:pt x="21" y="34"/>
                </a:cubicBezTo>
                <a:cubicBezTo>
                  <a:pt x="20" y="34"/>
                  <a:pt x="20" y="34"/>
                  <a:pt x="20" y="34"/>
                </a:cubicBezTo>
                <a:cubicBezTo>
                  <a:pt x="20" y="34"/>
                  <a:pt x="20" y="34"/>
                  <a:pt x="20" y="34"/>
                </a:cubicBezTo>
                <a:cubicBezTo>
                  <a:pt x="20" y="33"/>
                  <a:pt x="20" y="33"/>
                  <a:pt x="20" y="33"/>
                </a:cubicBezTo>
                <a:cubicBezTo>
                  <a:pt x="20" y="33"/>
                  <a:pt x="20" y="33"/>
                  <a:pt x="20" y="33"/>
                </a:cubicBezTo>
                <a:cubicBezTo>
                  <a:pt x="21" y="33"/>
                  <a:pt x="21" y="33"/>
                  <a:pt x="21" y="33"/>
                </a:cubicBezTo>
                <a:cubicBezTo>
                  <a:pt x="21" y="33"/>
                  <a:pt x="21" y="33"/>
                  <a:pt x="21" y="33"/>
                </a:cubicBezTo>
                <a:cubicBezTo>
                  <a:pt x="21" y="32"/>
                  <a:pt x="21" y="32"/>
                  <a:pt x="21" y="32"/>
                </a:cubicBezTo>
                <a:cubicBezTo>
                  <a:pt x="21" y="32"/>
                  <a:pt x="21" y="32"/>
                  <a:pt x="21" y="32"/>
                </a:cubicBezTo>
                <a:cubicBezTo>
                  <a:pt x="21" y="32"/>
                  <a:pt x="21" y="32"/>
                  <a:pt x="21" y="32"/>
                </a:cubicBezTo>
                <a:cubicBezTo>
                  <a:pt x="20" y="32"/>
                  <a:pt x="20" y="32"/>
                  <a:pt x="20" y="32"/>
                </a:cubicBezTo>
                <a:cubicBezTo>
                  <a:pt x="20" y="31"/>
                  <a:pt x="20" y="31"/>
                  <a:pt x="20" y="31"/>
                </a:cubicBezTo>
                <a:cubicBezTo>
                  <a:pt x="20" y="32"/>
                  <a:pt x="20" y="32"/>
                  <a:pt x="20" y="32"/>
                </a:cubicBezTo>
                <a:cubicBezTo>
                  <a:pt x="19" y="32"/>
                  <a:pt x="19" y="32"/>
                  <a:pt x="19" y="32"/>
                </a:cubicBezTo>
                <a:cubicBezTo>
                  <a:pt x="19" y="32"/>
                  <a:pt x="19" y="32"/>
                  <a:pt x="19" y="32"/>
                </a:cubicBezTo>
                <a:cubicBezTo>
                  <a:pt x="19" y="33"/>
                  <a:pt x="19" y="33"/>
                  <a:pt x="19" y="33"/>
                </a:cubicBezTo>
                <a:cubicBezTo>
                  <a:pt x="19" y="33"/>
                  <a:pt x="19" y="33"/>
                  <a:pt x="19" y="33"/>
                </a:cubicBezTo>
                <a:cubicBezTo>
                  <a:pt x="19" y="33"/>
                  <a:pt x="19" y="33"/>
                  <a:pt x="19" y="33"/>
                </a:cubicBezTo>
                <a:cubicBezTo>
                  <a:pt x="19" y="32"/>
                  <a:pt x="19" y="32"/>
                  <a:pt x="19" y="32"/>
                </a:cubicBezTo>
                <a:cubicBezTo>
                  <a:pt x="19" y="32"/>
                  <a:pt x="19" y="32"/>
                  <a:pt x="19" y="32"/>
                </a:cubicBezTo>
                <a:cubicBezTo>
                  <a:pt x="19" y="32"/>
                  <a:pt x="19" y="32"/>
                  <a:pt x="19" y="32"/>
                </a:cubicBezTo>
                <a:cubicBezTo>
                  <a:pt x="19" y="31"/>
                  <a:pt x="19" y="31"/>
                  <a:pt x="19" y="31"/>
                </a:cubicBezTo>
                <a:cubicBezTo>
                  <a:pt x="19" y="31"/>
                  <a:pt x="19" y="31"/>
                  <a:pt x="19" y="31"/>
                </a:cubicBezTo>
                <a:cubicBezTo>
                  <a:pt x="19" y="31"/>
                  <a:pt x="19" y="31"/>
                  <a:pt x="19" y="31"/>
                </a:cubicBezTo>
                <a:cubicBezTo>
                  <a:pt x="19" y="31"/>
                  <a:pt x="19" y="31"/>
                  <a:pt x="19" y="31"/>
                </a:cubicBezTo>
                <a:cubicBezTo>
                  <a:pt x="19" y="31"/>
                  <a:pt x="19" y="31"/>
                  <a:pt x="19" y="31"/>
                </a:cubicBezTo>
                <a:cubicBezTo>
                  <a:pt x="18" y="31"/>
                  <a:pt x="18" y="31"/>
                  <a:pt x="18" y="31"/>
                </a:cubicBezTo>
                <a:cubicBezTo>
                  <a:pt x="18" y="31"/>
                  <a:pt x="18" y="31"/>
                  <a:pt x="18" y="31"/>
                </a:cubicBezTo>
                <a:cubicBezTo>
                  <a:pt x="18" y="31"/>
                  <a:pt x="18" y="31"/>
                  <a:pt x="18" y="31"/>
                </a:cubicBezTo>
                <a:cubicBezTo>
                  <a:pt x="17" y="31"/>
                  <a:pt x="17" y="31"/>
                  <a:pt x="17" y="31"/>
                </a:cubicBezTo>
                <a:cubicBezTo>
                  <a:pt x="17" y="31"/>
                  <a:pt x="17" y="31"/>
                  <a:pt x="17" y="31"/>
                </a:cubicBezTo>
                <a:cubicBezTo>
                  <a:pt x="17" y="31"/>
                  <a:pt x="17" y="31"/>
                  <a:pt x="17" y="31"/>
                </a:cubicBezTo>
                <a:cubicBezTo>
                  <a:pt x="17" y="32"/>
                  <a:pt x="17" y="32"/>
                  <a:pt x="17" y="32"/>
                </a:cubicBezTo>
                <a:cubicBezTo>
                  <a:pt x="17" y="32"/>
                  <a:pt x="17" y="32"/>
                  <a:pt x="17" y="32"/>
                </a:cubicBezTo>
                <a:cubicBezTo>
                  <a:pt x="16" y="32"/>
                  <a:pt x="16" y="32"/>
                  <a:pt x="16" y="32"/>
                </a:cubicBezTo>
                <a:cubicBezTo>
                  <a:pt x="16" y="32"/>
                  <a:pt x="16" y="32"/>
                  <a:pt x="16" y="32"/>
                </a:cubicBezTo>
                <a:cubicBezTo>
                  <a:pt x="17" y="32"/>
                  <a:pt x="17" y="32"/>
                  <a:pt x="17" y="32"/>
                </a:cubicBezTo>
                <a:cubicBezTo>
                  <a:pt x="17" y="32"/>
                  <a:pt x="17" y="32"/>
                  <a:pt x="17" y="32"/>
                </a:cubicBezTo>
                <a:cubicBezTo>
                  <a:pt x="18" y="32"/>
                  <a:pt x="18" y="32"/>
                  <a:pt x="18" y="32"/>
                </a:cubicBezTo>
                <a:cubicBezTo>
                  <a:pt x="18" y="32"/>
                  <a:pt x="18" y="32"/>
                  <a:pt x="18" y="32"/>
                </a:cubicBezTo>
                <a:cubicBezTo>
                  <a:pt x="17" y="32"/>
                  <a:pt x="17" y="32"/>
                  <a:pt x="17" y="32"/>
                </a:cubicBezTo>
                <a:cubicBezTo>
                  <a:pt x="17" y="32"/>
                  <a:pt x="17" y="32"/>
                  <a:pt x="17" y="32"/>
                </a:cubicBezTo>
                <a:cubicBezTo>
                  <a:pt x="17" y="32"/>
                  <a:pt x="17" y="32"/>
                  <a:pt x="17" y="32"/>
                </a:cubicBezTo>
                <a:cubicBezTo>
                  <a:pt x="17" y="33"/>
                  <a:pt x="17" y="33"/>
                  <a:pt x="17" y="33"/>
                </a:cubicBezTo>
                <a:cubicBezTo>
                  <a:pt x="16" y="33"/>
                  <a:pt x="16" y="33"/>
                  <a:pt x="16" y="33"/>
                </a:cubicBezTo>
                <a:cubicBezTo>
                  <a:pt x="16" y="32"/>
                  <a:pt x="16" y="32"/>
                  <a:pt x="16" y="32"/>
                </a:cubicBezTo>
                <a:cubicBezTo>
                  <a:pt x="16" y="32"/>
                  <a:pt x="16" y="32"/>
                  <a:pt x="16" y="32"/>
                </a:cubicBezTo>
                <a:cubicBezTo>
                  <a:pt x="16" y="33"/>
                  <a:pt x="16" y="33"/>
                  <a:pt x="16" y="33"/>
                </a:cubicBezTo>
                <a:cubicBezTo>
                  <a:pt x="15" y="33"/>
                  <a:pt x="15" y="33"/>
                  <a:pt x="15" y="33"/>
                </a:cubicBezTo>
                <a:cubicBezTo>
                  <a:pt x="14" y="33"/>
                  <a:pt x="14" y="33"/>
                  <a:pt x="14" y="33"/>
                </a:cubicBezTo>
                <a:cubicBezTo>
                  <a:pt x="14" y="33"/>
                  <a:pt x="14" y="33"/>
                  <a:pt x="14" y="33"/>
                </a:cubicBezTo>
                <a:cubicBezTo>
                  <a:pt x="14" y="33"/>
                  <a:pt x="14" y="33"/>
                  <a:pt x="14" y="33"/>
                </a:cubicBezTo>
                <a:cubicBezTo>
                  <a:pt x="13" y="33"/>
                  <a:pt x="13" y="33"/>
                  <a:pt x="13" y="33"/>
                </a:cubicBezTo>
                <a:cubicBezTo>
                  <a:pt x="13" y="32"/>
                  <a:pt x="13" y="32"/>
                  <a:pt x="13" y="32"/>
                </a:cubicBezTo>
                <a:cubicBezTo>
                  <a:pt x="13" y="32"/>
                  <a:pt x="13" y="32"/>
                  <a:pt x="13" y="32"/>
                </a:cubicBezTo>
                <a:cubicBezTo>
                  <a:pt x="13" y="32"/>
                  <a:pt x="13" y="32"/>
                  <a:pt x="13" y="32"/>
                </a:cubicBezTo>
                <a:cubicBezTo>
                  <a:pt x="13" y="31"/>
                  <a:pt x="13" y="31"/>
                  <a:pt x="13" y="31"/>
                </a:cubicBezTo>
                <a:cubicBezTo>
                  <a:pt x="13" y="31"/>
                  <a:pt x="13" y="31"/>
                  <a:pt x="13" y="31"/>
                </a:cubicBezTo>
                <a:cubicBezTo>
                  <a:pt x="13" y="30"/>
                  <a:pt x="13" y="30"/>
                  <a:pt x="13" y="30"/>
                </a:cubicBezTo>
                <a:cubicBezTo>
                  <a:pt x="13" y="30"/>
                  <a:pt x="13" y="30"/>
                  <a:pt x="13" y="30"/>
                </a:cubicBezTo>
                <a:cubicBezTo>
                  <a:pt x="14" y="30"/>
                  <a:pt x="14" y="30"/>
                  <a:pt x="14" y="30"/>
                </a:cubicBezTo>
                <a:cubicBezTo>
                  <a:pt x="15" y="30"/>
                  <a:pt x="15" y="30"/>
                  <a:pt x="15" y="30"/>
                </a:cubicBezTo>
                <a:cubicBezTo>
                  <a:pt x="15" y="30"/>
                  <a:pt x="15" y="30"/>
                  <a:pt x="15" y="30"/>
                </a:cubicBezTo>
                <a:cubicBezTo>
                  <a:pt x="15" y="30"/>
                  <a:pt x="15" y="30"/>
                  <a:pt x="15" y="30"/>
                </a:cubicBezTo>
                <a:cubicBezTo>
                  <a:pt x="16" y="30"/>
                  <a:pt x="16" y="30"/>
                  <a:pt x="16" y="30"/>
                </a:cubicBezTo>
                <a:cubicBezTo>
                  <a:pt x="16" y="29"/>
                  <a:pt x="16" y="29"/>
                  <a:pt x="16" y="29"/>
                </a:cubicBezTo>
                <a:cubicBezTo>
                  <a:pt x="15" y="29"/>
                  <a:pt x="15" y="29"/>
                  <a:pt x="15" y="29"/>
                </a:cubicBezTo>
                <a:cubicBezTo>
                  <a:pt x="15" y="29"/>
                  <a:pt x="15" y="29"/>
                  <a:pt x="15" y="29"/>
                </a:cubicBezTo>
                <a:cubicBezTo>
                  <a:pt x="15" y="28"/>
                  <a:pt x="15" y="28"/>
                  <a:pt x="15" y="28"/>
                </a:cubicBezTo>
                <a:cubicBezTo>
                  <a:pt x="15" y="28"/>
                  <a:pt x="15" y="28"/>
                  <a:pt x="15" y="28"/>
                </a:cubicBezTo>
                <a:cubicBezTo>
                  <a:pt x="15" y="28"/>
                  <a:pt x="15" y="28"/>
                  <a:pt x="15" y="28"/>
                </a:cubicBezTo>
                <a:cubicBezTo>
                  <a:pt x="16" y="27"/>
                  <a:pt x="16" y="27"/>
                  <a:pt x="16" y="27"/>
                </a:cubicBezTo>
                <a:cubicBezTo>
                  <a:pt x="16" y="27"/>
                  <a:pt x="16" y="27"/>
                  <a:pt x="16" y="27"/>
                </a:cubicBezTo>
                <a:cubicBezTo>
                  <a:pt x="16" y="27"/>
                  <a:pt x="16" y="27"/>
                  <a:pt x="16" y="27"/>
                </a:cubicBezTo>
                <a:cubicBezTo>
                  <a:pt x="16" y="27"/>
                  <a:pt x="16" y="27"/>
                  <a:pt x="16" y="27"/>
                </a:cubicBezTo>
                <a:cubicBezTo>
                  <a:pt x="17" y="27"/>
                  <a:pt x="17" y="27"/>
                  <a:pt x="17" y="27"/>
                </a:cubicBezTo>
                <a:cubicBezTo>
                  <a:pt x="17" y="27"/>
                  <a:pt x="17" y="27"/>
                  <a:pt x="17" y="27"/>
                </a:cubicBezTo>
                <a:cubicBezTo>
                  <a:pt x="17" y="26"/>
                  <a:pt x="17" y="26"/>
                  <a:pt x="17" y="26"/>
                </a:cubicBezTo>
                <a:cubicBezTo>
                  <a:pt x="17" y="26"/>
                  <a:pt x="17" y="26"/>
                  <a:pt x="17" y="26"/>
                </a:cubicBezTo>
                <a:cubicBezTo>
                  <a:pt x="17" y="27"/>
                  <a:pt x="17" y="27"/>
                  <a:pt x="17" y="27"/>
                </a:cubicBezTo>
                <a:cubicBezTo>
                  <a:pt x="18" y="27"/>
                  <a:pt x="18" y="27"/>
                  <a:pt x="18" y="27"/>
                </a:cubicBezTo>
                <a:cubicBezTo>
                  <a:pt x="18" y="26"/>
                  <a:pt x="18" y="26"/>
                  <a:pt x="18" y="26"/>
                </a:cubicBezTo>
                <a:cubicBezTo>
                  <a:pt x="18" y="26"/>
                  <a:pt x="18" y="26"/>
                  <a:pt x="18" y="26"/>
                </a:cubicBezTo>
                <a:cubicBezTo>
                  <a:pt x="18" y="26"/>
                  <a:pt x="18" y="26"/>
                  <a:pt x="18" y="26"/>
                </a:cubicBezTo>
                <a:cubicBezTo>
                  <a:pt x="18" y="26"/>
                  <a:pt x="18" y="26"/>
                  <a:pt x="18" y="26"/>
                </a:cubicBezTo>
                <a:cubicBezTo>
                  <a:pt x="19" y="26"/>
                  <a:pt x="19" y="26"/>
                  <a:pt x="19" y="26"/>
                </a:cubicBezTo>
                <a:cubicBezTo>
                  <a:pt x="19" y="25"/>
                  <a:pt x="19" y="25"/>
                  <a:pt x="19" y="25"/>
                </a:cubicBezTo>
                <a:cubicBezTo>
                  <a:pt x="19" y="25"/>
                  <a:pt x="19" y="25"/>
                  <a:pt x="19" y="25"/>
                </a:cubicBezTo>
                <a:cubicBezTo>
                  <a:pt x="19" y="25"/>
                  <a:pt x="19" y="25"/>
                  <a:pt x="19" y="25"/>
                </a:cubicBezTo>
                <a:cubicBezTo>
                  <a:pt x="20" y="25"/>
                  <a:pt x="20" y="25"/>
                  <a:pt x="20" y="25"/>
                </a:cubicBezTo>
                <a:cubicBezTo>
                  <a:pt x="20" y="25"/>
                  <a:pt x="20" y="25"/>
                  <a:pt x="20" y="25"/>
                </a:cubicBezTo>
                <a:cubicBezTo>
                  <a:pt x="20" y="25"/>
                  <a:pt x="20" y="25"/>
                  <a:pt x="20" y="25"/>
                </a:cubicBezTo>
                <a:cubicBezTo>
                  <a:pt x="20" y="25"/>
                  <a:pt x="20" y="25"/>
                  <a:pt x="20" y="25"/>
                </a:cubicBezTo>
                <a:cubicBezTo>
                  <a:pt x="21" y="25"/>
                  <a:pt x="21" y="25"/>
                  <a:pt x="21" y="25"/>
                </a:cubicBezTo>
                <a:cubicBezTo>
                  <a:pt x="21" y="25"/>
                  <a:pt x="21" y="25"/>
                  <a:pt x="21" y="25"/>
                </a:cubicBezTo>
                <a:cubicBezTo>
                  <a:pt x="21" y="25"/>
                  <a:pt x="21" y="25"/>
                  <a:pt x="21" y="25"/>
                </a:cubicBezTo>
                <a:cubicBezTo>
                  <a:pt x="21" y="25"/>
                  <a:pt x="21" y="25"/>
                  <a:pt x="21" y="25"/>
                </a:cubicBezTo>
                <a:cubicBezTo>
                  <a:pt x="22" y="26"/>
                  <a:pt x="22" y="26"/>
                  <a:pt x="22" y="26"/>
                </a:cubicBezTo>
                <a:cubicBezTo>
                  <a:pt x="22" y="25"/>
                  <a:pt x="22" y="25"/>
                  <a:pt x="22" y="25"/>
                </a:cubicBezTo>
                <a:cubicBezTo>
                  <a:pt x="23" y="25"/>
                  <a:pt x="23" y="25"/>
                  <a:pt x="23" y="25"/>
                </a:cubicBezTo>
                <a:cubicBezTo>
                  <a:pt x="23" y="25"/>
                  <a:pt x="23" y="25"/>
                  <a:pt x="23" y="25"/>
                </a:cubicBezTo>
                <a:cubicBezTo>
                  <a:pt x="23" y="25"/>
                  <a:pt x="23" y="25"/>
                  <a:pt x="23" y="25"/>
                </a:cubicBezTo>
                <a:cubicBezTo>
                  <a:pt x="24" y="24"/>
                  <a:pt x="24" y="24"/>
                  <a:pt x="24" y="24"/>
                </a:cubicBezTo>
                <a:cubicBezTo>
                  <a:pt x="24" y="24"/>
                  <a:pt x="24" y="24"/>
                  <a:pt x="24" y="24"/>
                </a:cubicBezTo>
                <a:cubicBezTo>
                  <a:pt x="24" y="24"/>
                  <a:pt x="24" y="24"/>
                  <a:pt x="24" y="24"/>
                </a:cubicBezTo>
                <a:cubicBezTo>
                  <a:pt x="24" y="23"/>
                  <a:pt x="24" y="23"/>
                  <a:pt x="24" y="23"/>
                </a:cubicBezTo>
                <a:cubicBezTo>
                  <a:pt x="25" y="23"/>
                  <a:pt x="25" y="23"/>
                  <a:pt x="25" y="23"/>
                </a:cubicBezTo>
                <a:cubicBezTo>
                  <a:pt x="25" y="22"/>
                  <a:pt x="25" y="22"/>
                  <a:pt x="25" y="22"/>
                </a:cubicBezTo>
                <a:cubicBezTo>
                  <a:pt x="24" y="22"/>
                  <a:pt x="24" y="22"/>
                  <a:pt x="24" y="22"/>
                </a:cubicBezTo>
                <a:cubicBezTo>
                  <a:pt x="24" y="22"/>
                  <a:pt x="24" y="22"/>
                  <a:pt x="24" y="22"/>
                </a:cubicBezTo>
                <a:cubicBezTo>
                  <a:pt x="24" y="21"/>
                  <a:pt x="24" y="21"/>
                  <a:pt x="24" y="21"/>
                </a:cubicBezTo>
                <a:cubicBezTo>
                  <a:pt x="24" y="21"/>
                  <a:pt x="24" y="21"/>
                  <a:pt x="24" y="21"/>
                </a:cubicBezTo>
                <a:cubicBezTo>
                  <a:pt x="24" y="20"/>
                  <a:pt x="24" y="20"/>
                  <a:pt x="24" y="20"/>
                </a:cubicBezTo>
                <a:cubicBezTo>
                  <a:pt x="26" y="19"/>
                  <a:pt x="26" y="19"/>
                  <a:pt x="26" y="19"/>
                </a:cubicBezTo>
                <a:cubicBezTo>
                  <a:pt x="26" y="18"/>
                  <a:pt x="26" y="18"/>
                  <a:pt x="26" y="18"/>
                </a:cubicBezTo>
                <a:cubicBezTo>
                  <a:pt x="25" y="18"/>
                  <a:pt x="25" y="18"/>
                  <a:pt x="25" y="18"/>
                </a:cubicBezTo>
                <a:cubicBezTo>
                  <a:pt x="25" y="18"/>
                  <a:pt x="25" y="18"/>
                  <a:pt x="25" y="18"/>
                </a:cubicBezTo>
                <a:cubicBezTo>
                  <a:pt x="24" y="19"/>
                  <a:pt x="24" y="19"/>
                  <a:pt x="24" y="19"/>
                </a:cubicBezTo>
                <a:cubicBezTo>
                  <a:pt x="23" y="20"/>
                  <a:pt x="23" y="20"/>
                  <a:pt x="23" y="20"/>
                </a:cubicBezTo>
                <a:cubicBezTo>
                  <a:pt x="23" y="22"/>
                  <a:pt x="23" y="22"/>
                  <a:pt x="23" y="22"/>
                </a:cubicBezTo>
                <a:cubicBezTo>
                  <a:pt x="22" y="22"/>
                  <a:pt x="22" y="22"/>
                  <a:pt x="22" y="22"/>
                </a:cubicBezTo>
                <a:cubicBezTo>
                  <a:pt x="22" y="22"/>
                  <a:pt x="22" y="22"/>
                  <a:pt x="22" y="22"/>
                </a:cubicBezTo>
                <a:cubicBezTo>
                  <a:pt x="23" y="22"/>
                  <a:pt x="23" y="22"/>
                  <a:pt x="23" y="22"/>
                </a:cubicBezTo>
                <a:cubicBezTo>
                  <a:pt x="22" y="23"/>
                  <a:pt x="22" y="23"/>
                  <a:pt x="22" y="23"/>
                </a:cubicBezTo>
                <a:cubicBezTo>
                  <a:pt x="22" y="23"/>
                  <a:pt x="22" y="23"/>
                  <a:pt x="22" y="23"/>
                </a:cubicBezTo>
                <a:cubicBezTo>
                  <a:pt x="22" y="24"/>
                  <a:pt x="22" y="24"/>
                  <a:pt x="22" y="24"/>
                </a:cubicBezTo>
                <a:cubicBezTo>
                  <a:pt x="22" y="24"/>
                  <a:pt x="22" y="24"/>
                  <a:pt x="22" y="24"/>
                </a:cubicBezTo>
                <a:cubicBezTo>
                  <a:pt x="21" y="25"/>
                  <a:pt x="21" y="25"/>
                  <a:pt x="21" y="25"/>
                </a:cubicBezTo>
                <a:cubicBezTo>
                  <a:pt x="21" y="25"/>
                  <a:pt x="21" y="25"/>
                  <a:pt x="21" y="25"/>
                </a:cubicBezTo>
                <a:cubicBezTo>
                  <a:pt x="21" y="24"/>
                  <a:pt x="21" y="24"/>
                  <a:pt x="21" y="24"/>
                </a:cubicBezTo>
                <a:cubicBezTo>
                  <a:pt x="21" y="24"/>
                  <a:pt x="21" y="24"/>
                  <a:pt x="21" y="24"/>
                </a:cubicBezTo>
                <a:cubicBezTo>
                  <a:pt x="21" y="24"/>
                  <a:pt x="21" y="24"/>
                  <a:pt x="21" y="24"/>
                </a:cubicBezTo>
                <a:cubicBezTo>
                  <a:pt x="20" y="24"/>
                  <a:pt x="20" y="24"/>
                  <a:pt x="20" y="24"/>
                </a:cubicBezTo>
                <a:cubicBezTo>
                  <a:pt x="21" y="24"/>
                  <a:pt x="21" y="24"/>
                  <a:pt x="21" y="24"/>
                </a:cubicBezTo>
                <a:cubicBezTo>
                  <a:pt x="20" y="24"/>
                  <a:pt x="20" y="24"/>
                  <a:pt x="20" y="24"/>
                </a:cubicBezTo>
                <a:cubicBezTo>
                  <a:pt x="20" y="24"/>
                  <a:pt x="20" y="24"/>
                  <a:pt x="20" y="24"/>
                </a:cubicBezTo>
                <a:cubicBezTo>
                  <a:pt x="20" y="25"/>
                  <a:pt x="20" y="25"/>
                  <a:pt x="20" y="25"/>
                </a:cubicBezTo>
                <a:cubicBezTo>
                  <a:pt x="19" y="25"/>
                  <a:pt x="19" y="25"/>
                  <a:pt x="19" y="25"/>
                </a:cubicBezTo>
                <a:cubicBezTo>
                  <a:pt x="19" y="24"/>
                  <a:pt x="19" y="24"/>
                  <a:pt x="19" y="24"/>
                </a:cubicBezTo>
                <a:cubicBezTo>
                  <a:pt x="20" y="24"/>
                  <a:pt x="20" y="24"/>
                  <a:pt x="20" y="24"/>
                </a:cubicBezTo>
                <a:cubicBezTo>
                  <a:pt x="20" y="23"/>
                  <a:pt x="20" y="23"/>
                  <a:pt x="20" y="23"/>
                </a:cubicBezTo>
                <a:cubicBezTo>
                  <a:pt x="20" y="23"/>
                  <a:pt x="20" y="23"/>
                  <a:pt x="20" y="23"/>
                </a:cubicBezTo>
                <a:cubicBezTo>
                  <a:pt x="19" y="23"/>
                  <a:pt x="19" y="23"/>
                  <a:pt x="19" y="23"/>
                </a:cubicBezTo>
                <a:cubicBezTo>
                  <a:pt x="19" y="23"/>
                  <a:pt x="19" y="23"/>
                  <a:pt x="19" y="23"/>
                </a:cubicBezTo>
                <a:cubicBezTo>
                  <a:pt x="19" y="23"/>
                  <a:pt x="19" y="23"/>
                  <a:pt x="19" y="23"/>
                </a:cubicBezTo>
                <a:cubicBezTo>
                  <a:pt x="19" y="22"/>
                  <a:pt x="19" y="22"/>
                  <a:pt x="19" y="22"/>
                </a:cubicBezTo>
                <a:cubicBezTo>
                  <a:pt x="19" y="21"/>
                  <a:pt x="19" y="21"/>
                  <a:pt x="19" y="21"/>
                </a:cubicBezTo>
                <a:cubicBezTo>
                  <a:pt x="18" y="21"/>
                  <a:pt x="18" y="21"/>
                  <a:pt x="18" y="21"/>
                </a:cubicBezTo>
                <a:cubicBezTo>
                  <a:pt x="19" y="20"/>
                  <a:pt x="19" y="20"/>
                  <a:pt x="19" y="20"/>
                </a:cubicBezTo>
                <a:cubicBezTo>
                  <a:pt x="19" y="20"/>
                  <a:pt x="19" y="20"/>
                  <a:pt x="19" y="20"/>
                </a:cubicBezTo>
                <a:cubicBezTo>
                  <a:pt x="19" y="20"/>
                  <a:pt x="19" y="20"/>
                  <a:pt x="19" y="20"/>
                </a:cubicBezTo>
                <a:cubicBezTo>
                  <a:pt x="19" y="19"/>
                  <a:pt x="19" y="19"/>
                  <a:pt x="19" y="19"/>
                </a:cubicBezTo>
                <a:cubicBezTo>
                  <a:pt x="20" y="19"/>
                  <a:pt x="20" y="19"/>
                  <a:pt x="20" y="19"/>
                </a:cubicBezTo>
                <a:cubicBezTo>
                  <a:pt x="21" y="19"/>
                  <a:pt x="21" y="19"/>
                  <a:pt x="21" y="19"/>
                </a:cubicBezTo>
                <a:cubicBezTo>
                  <a:pt x="21" y="18"/>
                  <a:pt x="21" y="18"/>
                  <a:pt x="21" y="18"/>
                </a:cubicBezTo>
                <a:cubicBezTo>
                  <a:pt x="21" y="18"/>
                  <a:pt x="21" y="18"/>
                  <a:pt x="21" y="18"/>
                </a:cubicBezTo>
                <a:cubicBezTo>
                  <a:pt x="21" y="17"/>
                  <a:pt x="21" y="17"/>
                  <a:pt x="21" y="17"/>
                </a:cubicBezTo>
                <a:cubicBezTo>
                  <a:pt x="22" y="17"/>
                  <a:pt x="22" y="17"/>
                  <a:pt x="22" y="17"/>
                </a:cubicBezTo>
                <a:cubicBezTo>
                  <a:pt x="22" y="17"/>
                  <a:pt x="22" y="17"/>
                  <a:pt x="22" y="17"/>
                </a:cubicBezTo>
                <a:cubicBezTo>
                  <a:pt x="22" y="17"/>
                  <a:pt x="22" y="17"/>
                  <a:pt x="22" y="17"/>
                </a:cubicBezTo>
                <a:cubicBezTo>
                  <a:pt x="23" y="16"/>
                  <a:pt x="23" y="16"/>
                  <a:pt x="23" y="16"/>
                </a:cubicBezTo>
                <a:cubicBezTo>
                  <a:pt x="23" y="16"/>
                  <a:pt x="23" y="16"/>
                  <a:pt x="23" y="16"/>
                </a:cubicBezTo>
                <a:cubicBezTo>
                  <a:pt x="23" y="15"/>
                  <a:pt x="23" y="15"/>
                  <a:pt x="23" y="15"/>
                </a:cubicBezTo>
                <a:cubicBezTo>
                  <a:pt x="23" y="15"/>
                  <a:pt x="23" y="15"/>
                  <a:pt x="23" y="15"/>
                </a:cubicBezTo>
                <a:cubicBezTo>
                  <a:pt x="24" y="14"/>
                  <a:pt x="24" y="14"/>
                  <a:pt x="24" y="14"/>
                </a:cubicBezTo>
                <a:cubicBezTo>
                  <a:pt x="24" y="14"/>
                  <a:pt x="24" y="14"/>
                  <a:pt x="24" y="14"/>
                </a:cubicBezTo>
                <a:cubicBezTo>
                  <a:pt x="25" y="14"/>
                  <a:pt x="25" y="14"/>
                  <a:pt x="25" y="14"/>
                </a:cubicBezTo>
                <a:cubicBezTo>
                  <a:pt x="25" y="14"/>
                  <a:pt x="25" y="14"/>
                  <a:pt x="25" y="14"/>
                </a:cubicBezTo>
                <a:cubicBezTo>
                  <a:pt x="25" y="14"/>
                  <a:pt x="25" y="14"/>
                  <a:pt x="25" y="14"/>
                </a:cubicBezTo>
                <a:cubicBezTo>
                  <a:pt x="25" y="14"/>
                  <a:pt x="25" y="14"/>
                  <a:pt x="25" y="14"/>
                </a:cubicBezTo>
                <a:cubicBezTo>
                  <a:pt x="26" y="14"/>
                  <a:pt x="26" y="14"/>
                  <a:pt x="26" y="14"/>
                </a:cubicBezTo>
                <a:cubicBezTo>
                  <a:pt x="26" y="14"/>
                  <a:pt x="26" y="14"/>
                  <a:pt x="26" y="14"/>
                </a:cubicBezTo>
                <a:cubicBezTo>
                  <a:pt x="26" y="13"/>
                  <a:pt x="26" y="13"/>
                  <a:pt x="26" y="13"/>
                </a:cubicBezTo>
                <a:cubicBezTo>
                  <a:pt x="26" y="13"/>
                  <a:pt x="26" y="13"/>
                  <a:pt x="26" y="13"/>
                </a:cubicBezTo>
                <a:cubicBezTo>
                  <a:pt x="27" y="13"/>
                  <a:pt x="27" y="13"/>
                  <a:pt x="27" y="13"/>
                </a:cubicBezTo>
                <a:cubicBezTo>
                  <a:pt x="27" y="13"/>
                  <a:pt x="27" y="13"/>
                  <a:pt x="27" y="13"/>
                </a:cubicBezTo>
                <a:cubicBezTo>
                  <a:pt x="27" y="13"/>
                  <a:pt x="27" y="13"/>
                  <a:pt x="27" y="13"/>
                </a:cubicBezTo>
                <a:cubicBezTo>
                  <a:pt x="28" y="13"/>
                  <a:pt x="28" y="13"/>
                  <a:pt x="28" y="13"/>
                </a:cubicBezTo>
                <a:cubicBezTo>
                  <a:pt x="28" y="14"/>
                  <a:pt x="28" y="14"/>
                  <a:pt x="28" y="14"/>
                </a:cubicBezTo>
                <a:cubicBezTo>
                  <a:pt x="29" y="14"/>
                  <a:pt x="29" y="14"/>
                  <a:pt x="29" y="14"/>
                </a:cubicBezTo>
                <a:cubicBezTo>
                  <a:pt x="28" y="14"/>
                  <a:pt x="28" y="14"/>
                  <a:pt x="28" y="14"/>
                </a:cubicBezTo>
                <a:cubicBezTo>
                  <a:pt x="29" y="15"/>
                  <a:pt x="29" y="15"/>
                  <a:pt x="29" y="15"/>
                </a:cubicBezTo>
                <a:cubicBezTo>
                  <a:pt x="29" y="15"/>
                  <a:pt x="29" y="15"/>
                  <a:pt x="29" y="15"/>
                </a:cubicBezTo>
                <a:cubicBezTo>
                  <a:pt x="29" y="15"/>
                  <a:pt x="29" y="15"/>
                  <a:pt x="29" y="15"/>
                </a:cubicBezTo>
                <a:cubicBezTo>
                  <a:pt x="30" y="15"/>
                  <a:pt x="30" y="15"/>
                  <a:pt x="30" y="15"/>
                </a:cubicBezTo>
                <a:cubicBezTo>
                  <a:pt x="30" y="15"/>
                  <a:pt x="30" y="15"/>
                  <a:pt x="30" y="15"/>
                </a:cubicBezTo>
                <a:cubicBezTo>
                  <a:pt x="31" y="16"/>
                  <a:pt x="31" y="16"/>
                  <a:pt x="31" y="16"/>
                </a:cubicBezTo>
                <a:cubicBezTo>
                  <a:pt x="31" y="16"/>
                  <a:pt x="31" y="16"/>
                  <a:pt x="31" y="16"/>
                </a:cubicBezTo>
                <a:cubicBezTo>
                  <a:pt x="31" y="17"/>
                  <a:pt x="31" y="17"/>
                  <a:pt x="31" y="17"/>
                </a:cubicBezTo>
                <a:cubicBezTo>
                  <a:pt x="31" y="18"/>
                  <a:pt x="31" y="18"/>
                  <a:pt x="31" y="18"/>
                </a:cubicBezTo>
                <a:cubicBezTo>
                  <a:pt x="31" y="18"/>
                  <a:pt x="31" y="18"/>
                  <a:pt x="31" y="18"/>
                </a:cubicBezTo>
                <a:cubicBezTo>
                  <a:pt x="31" y="18"/>
                  <a:pt x="31" y="18"/>
                  <a:pt x="31" y="18"/>
                </a:cubicBezTo>
                <a:cubicBezTo>
                  <a:pt x="31" y="19"/>
                  <a:pt x="31" y="19"/>
                  <a:pt x="31" y="19"/>
                </a:cubicBezTo>
                <a:cubicBezTo>
                  <a:pt x="30" y="19"/>
                  <a:pt x="30" y="19"/>
                  <a:pt x="30" y="19"/>
                </a:cubicBezTo>
                <a:cubicBezTo>
                  <a:pt x="30" y="18"/>
                  <a:pt x="30" y="18"/>
                  <a:pt x="30" y="18"/>
                </a:cubicBezTo>
                <a:cubicBezTo>
                  <a:pt x="30" y="18"/>
                  <a:pt x="30" y="18"/>
                  <a:pt x="30" y="18"/>
                </a:cubicBezTo>
                <a:cubicBezTo>
                  <a:pt x="29" y="18"/>
                  <a:pt x="29" y="18"/>
                  <a:pt x="29" y="18"/>
                </a:cubicBezTo>
                <a:cubicBezTo>
                  <a:pt x="29" y="18"/>
                  <a:pt x="29" y="18"/>
                  <a:pt x="29" y="18"/>
                </a:cubicBezTo>
                <a:cubicBezTo>
                  <a:pt x="29" y="18"/>
                  <a:pt x="29" y="18"/>
                  <a:pt x="29" y="18"/>
                </a:cubicBezTo>
                <a:cubicBezTo>
                  <a:pt x="29" y="17"/>
                  <a:pt x="29" y="17"/>
                  <a:pt x="29" y="17"/>
                </a:cubicBezTo>
                <a:cubicBezTo>
                  <a:pt x="28" y="17"/>
                  <a:pt x="28" y="17"/>
                  <a:pt x="28" y="17"/>
                </a:cubicBezTo>
                <a:cubicBezTo>
                  <a:pt x="28" y="17"/>
                  <a:pt x="28" y="17"/>
                  <a:pt x="28" y="17"/>
                </a:cubicBezTo>
                <a:cubicBezTo>
                  <a:pt x="29" y="18"/>
                  <a:pt x="29" y="18"/>
                  <a:pt x="29" y="18"/>
                </a:cubicBezTo>
                <a:cubicBezTo>
                  <a:pt x="29" y="19"/>
                  <a:pt x="29" y="19"/>
                  <a:pt x="29" y="19"/>
                </a:cubicBezTo>
                <a:cubicBezTo>
                  <a:pt x="29" y="19"/>
                  <a:pt x="29" y="19"/>
                  <a:pt x="29" y="19"/>
                </a:cubicBezTo>
                <a:cubicBezTo>
                  <a:pt x="29" y="19"/>
                  <a:pt x="29" y="19"/>
                  <a:pt x="29" y="19"/>
                </a:cubicBezTo>
                <a:cubicBezTo>
                  <a:pt x="29" y="19"/>
                  <a:pt x="29" y="19"/>
                  <a:pt x="29" y="19"/>
                </a:cubicBezTo>
                <a:cubicBezTo>
                  <a:pt x="29" y="20"/>
                  <a:pt x="29" y="20"/>
                  <a:pt x="29" y="20"/>
                </a:cubicBezTo>
                <a:cubicBezTo>
                  <a:pt x="29" y="20"/>
                  <a:pt x="29" y="20"/>
                  <a:pt x="29" y="20"/>
                </a:cubicBezTo>
                <a:cubicBezTo>
                  <a:pt x="30" y="20"/>
                  <a:pt x="30" y="20"/>
                  <a:pt x="30" y="20"/>
                </a:cubicBezTo>
                <a:cubicBezTo>
                  <a:pt x="30" y="20"/>
                  <a:pt x="30" y="20"/>
                  <a:pt x="30" y="20"/>
                </a:cubicBezTo>
                <a:cubicBezTo>
                  <a:pt x="30" y="19"/>
                  <a:pt x="30" y="19"/>
                  <a:pt x="30" y="19"/>
                </a:cubicBezTo>
                <a:cubicBezTo>
                  <a:pt x="30" y="19"/>
                  <a:pt x="30" y="19"/>
                  <a:pt x="30" y="19"/>
                </a:cubicBezTo>
                <a:cubicBezTo>
                  <a:pt x="30" y="19"/>
                  <a:pt x="30" y="19"/>
                  <a:pt x="30" y="19"/>
                </a:cubicBezTo>
                <a:cubicBezTo>
                  <a:pt x="31" y="20"/>
                  <a:pt x="31" y="20"/>
                  <a:pt x="31" y="20"/>
                </a:cubicBezTo>
                <a:cubicBezTo>
                  <a:pt x="31" y="20"/>
                  <a:pt x="31" y="20"/>
                  <a:pt x="31" y="20"/>
                </a:cubicBezTo>
                <a:cubicBezTo>
                  <a:pt x="31" y="20"/>
                  <a:pt x="31" y="20"/>
                  <a:pt x="31" y="20"/>
                </a:cubicBezTo>
                <a:cubicBezTo>
                  <a:pt x="31" y="19"/>
                  <a:pt x="31" y="19"/>
                  <a:pt x="31" y="19"/>
                </a:cubicBezTo>
                <a:cubicBezTo>
                  <a:pt x="31" y="19"/>
                  <a:pt x="31" y="19"/>
                  <a:pt x="31" y="19"/>
                </a:cubicBezTo>
                <a:cubicBezTo>
                  <a:pt x="31" y="19"/>
                  <a:pt x="31" y="19"/>
                  <a:pt x="31" y="19"/>
                </a:cubicBezTo>
                <a:cubicBezTo>
                  <a:pt x="31" y="18"/>
                  <a:pt x="31" y="18"/>
                  <a:pt x="31" y="18"/>
                </a:cubicBezTo>
                <a:cubicBezTo>
                  <a:pt x="32" y="18"/>
                  <a:pt x="32" y="18"/>
                  <a:pt x="32" y="18"/>
                </a:cubicBezTo>
                <a:cubicBezTo>
                  <a:pt x="32" y="18"/>
                  <a:pt x="32" y="18"/>
                  <a:pt x="32" y="18"/>
                </a:cubicBezTo>
                <a:cubicBezTo>
                  <a:pt x="32" y="18"/>
                  <a:pt x="32" y="18"/>
                  <a:pt x="32" y="18"/>
                </a:cubicBezTo>
                <a:cubicBezTo>
                  <a:pt x="32" y="18"/>
                  <a:pt x="32" y="18"/>
                  <a:pt x="32" y="18"/>
                </a:cubicBezTo>
                <a:cubicBezTo>
                  <a:pt x="32" y="18"/>
                  <a:pt x="32" y="18"/>
                  <a:pt x="32" y="18"/>
                </a:cubicBezTo>
                <a:cubicBezTo>
                  <a:pt x="32" y="17"/>
                  <a:pt x="32" y="17"/>
                  <a:pt x="32" y="17"/>
                </a:cubicBezTo>
                <a:cubicBezTo>
                  <a:pt x="32" y="17"/>
                  <a:pt x="32" y="17"/>
                  <a:pt x="32" y="17"/>
                </a:cubicBezTo>
                <a:cubicBezTo>
                  <a:pt x="32" y="17"/>
                  <a:pt x="32" y="17"/>
                  <a:pt x="32" y="17"/>
                </a:cubicBezTo>
                <a:cubicBezTo>
                  <a:pt x="32" y="17"/>
                  <a:pt x="32" y="17"/>
                  <a:pt x="32" y="17"/>
                </a:cubicBezTo>
                <a:cubicBezTo>
                  <a:pt x="32" y="16"/>
                  <a:pt x="32" y="16"/>
                  <a:pt x="32" y="16"/>
                </a:cubicBezTo>
                <a:cubicBezTo>
                  <a:pt x="32" y="16"/>
                  <a:pt x="32" y="16"/>
                  <a:pt x="32" y="16"/>
                </a:cubicBezTo>
                <a:cubicBezTo>
                  <a:pt x="33" y="16"/>
                  <a:pt x="33" y="16"/>
                  <a:pt x="33" y="16"/>
                </a:cubicBezTo>
                <a:cubicBezTo>
                  <a:pt x="33" y="16"/>
                  <a:pt x="33" y="16"/>
                  <a:pt x="33" y="16"/>
                </a:cubicBezTo>
                <a:cubicBezTo>
                  <a:pt x="33" y="16"/>
                  <a:pt x="33" y="16"/>
                  <a:pt x="33" y="16"/>
                </a:cubicBezTo>
                <a:cubicBezTo>
                  <a:pt x="33" y="17"/>
                  <a:pt x="33" y="17"/>
                  <a:pt x="33" y="17"/>
                </a:cubicBezTo>
                <a:cubicBezTo>
                  <a:pt x="33" y="17"/>
                  <a:pt x="33" y="17"/>
                  <a:pt x="33" y="17"/>
                </a:cubicBezTo>
                <a:cubicBezTo>
                  <a:pt x="33" y="17"/>
                  <a:pt x="33" y="17"/>
                  <a:pt x="33" y="17"/>
                </a:cubicBezTo>
                <a:cubicBezTo>
                  <a:pt x="33" y="18"/>
                  <a:pt x="33" y="18"/>
                  <a:pt x="33" y="18"/>
                </a:cubicBezTo>
                <a:cubicBezTo>
                  <a:pt x="33" y="18"/>
                  <a:pt x="33" y="18"/>
                  <a:pt x="33" y="18"/>
                </a:cubicBezTo>
                <a:cubicBezTo>
                  <a:pt x="33" y="17"/>
                  <a:pt x="33" y="17"/>
                  <a:pt x="33" y="17"/>
                </a:cubicBezTo>
                <a:cubicBezTo>
                  <a:pt x="34" y="17"/>
                  <a:pt x="34" y="17"/>
                  <a:pt x="34" y="17"/>
                </a:cubicBezTo>
                <a:cubicBezTo>
                  <a:pt x="34" y="17"/>
                  <a:pt x="34" y="17"/>
                  <a:pt x="34" y="17"/>
                </a:cubicBezTo>
                <a:cubicBezTo>
                  <a:pt x="34" y="17"/>
                  <a:pt x="34" y="17"/>
                  <a:pt x="34" y="17"/>
                </a:cubicBezTo>
                <a:cubicBezTo>
                  <a:pt x="35" y="17"/>
                  <a:pt x="35" y="17"/>
                  <a:pt x="35" y="17"/>
                </a:cubicBezTo>
                <a:cubicBezTo>
                  <a:pt x="35" y="16"/>
                  <a:pt x="35" y="16"/>
                  <a:pt x="35" y="16"/>
                </a:cubicBezTo>
                <a:cubicBezTo>
                  <a:pt x="35" y="17"/>
                  <a:pt x="35" y="17"/>
                  <a:pt x="35" y="17"/>
                </a:cubicBezTo>
                <a:cubicBezTo>
                  <a:pt x="35" y="16"/>
                  <a:pt x="35" y="16"/>
                  <a:pt x="35" y="16"/>
                </a:cubicBezTo>
                <a:cubicBezTo>
                  <a:pt x="36" y="16"/>
                  <a:pt x="36" y="16"/>
                  <a:pt x="36" y="16"/>
                </a:cubicBezTo>
                <a:cubicBezTo>
                  <a:pt x="36" y="16"/>
                  <a:pt x="36" y="16"/>
                  <a:pt x="36" y="16"/>
                </a:cubicBezTo>
                <a:cubicBezTo>
                  <a:pt x="36" y="16"/>
                  <a:pt x="36" y="16"/>
                  <a:pt x="36" y="16"/>
                </a:cubicBezTo>
                <a:cubicBezTo>
                  <a:pt x="36" y="17"/>
                  <a:pt x="36" y="17"/>
                  <a:pt x="36" y="17"/>
                </a:cubicBezTo>
                <a:cubicBezTo>
                  <a:pt x="37" y="17"/>
                  <a:pt x="37" y="17"/>
                  <a:pt x="37" y="17"/>
                </a:cubicBezTo>
                <a:cubicBezTo>
                  <a:pt x="37" y="16"/>
                  <a:pt x="37" y="16"/>
                  <a:pt x="37" y="16"/>
                </a:cubicBezTo>
                <a:cubicBezTo>
                  <a:pt x="37" y="16"/>
                  <a:pt x="37" y="16"/>
                  <a:pt x="37" y="16"/>
                </a:cubicBezTo>
                <a:cubicBezTo>
                  <a:pt x="38" y="16"/>
                  <a:pt x="38" y="16"/>
                  <a:pt x="38" y="16"/>
                </a:cubicBezTo>
                <a:cubicBezTo>
                  <a:pt x="38" y="16"/>
                  <a:pt x="38" y="16"/>
                  <a:pt x="38" y="16"/>
                </a:cubicBezTo>
                <a:cubicBezTo>
                  <a:pt x="38" y="16"/>
                  <a:pt x="38" y="16"/>
                  <a:pt x="38" y="16"/>
                </a:cubicBezTo>
                <a:cubicBezTo>
                  <a:pt x="38" y="15"/>
                  <a:pt x="38" y="15"/>
                  <a:pt x="38" y="15"/>
                </a:cubicBezTo>
                <a:cubicBezTo>
                  <a:pt x="39" y="16"/>
                  <a:pt x="39" y="16"/>
                  <a:pt x="39" y="16"/>
                </a:cubicBezTo>
                <a:cubicBezTo>
                  <a:pt x="39" y="16"/>
                  <a:pt x="39" y="16"/>
                  <a:pt x="39" y="16"/>
                </a:cubicBezTo>
                <a:cubicBezTo>
                  <a:pt x="39" y="16"/>
                  <a:pt x="39" y="16"/>
                  <a:pt x="39" y="16"/>
                </a:cubicBezTo>
                <a:cubicBezTo>
                  <a:pt x="40" y="16"/>
                  <a:pt x="40" y="16"/>
                  <a:pt x="40" y="16"/>
                </a:cubicBezTo>
                <a:cubicBezTo>
                  <a:pt x="40" y="17"/>
                  <a:pt x="40" y="17"/>
                  <a:pt x="40" y="17"/>
                </a:cubicBezTo>
                <a:cubicBezTo>
                  <a:pt x="40" y="17"/>
                  <a:pt x="40" y="17"/>
                  <a:pt x="40" y="17"/>
                </a:cubicBezTo>
                <a:cubicBezTo>
                  <a:pt x="41" y="17"/>
                  <a:pt x="41" y="17"/>
                  <a:pt x="41" y="17"/>
                </a:cubicBezTo>
                <a:cubicBezTo>
                  <a:pt x="40" y="16"/>
                  <a:pt x="40" y="16"/>
                  <a:pt x="40" y="16"/>
                </a:cubicBezTo>
                <a:cubicBezTo>
                  <a:pt x="40" y="15"/>
                  <a:pt x="40" y="15"/>
                  <a:pt x="40" y="15"/>
                </a:cubicBezTo>
                <a:cubicBezTo>
                  <a:pt x="40" y="15"/>
                  <a:pt x="40" y="15"/>
                  <a:pt x="40" y="15"/>
                </a:cubicBezTo>
                <a:cubicBezTo>
                  <a:pt x="40" y="14"/>
                  <a:pt x="40" y="14"/>
                  <a:pt x="40" y="14"/>
                </a:cubicBezTo>
                <a:cubicBezTo>
                  <a:pt x="41" y="14"/>
                  <a:pt x="41" y="14"/>
                  <a:pt x="41" y="14"/>
                </a:cubicBezTo>
                <a:cubicBezTo>
                  <a:pt x="41" y="13"/>
                  <a:pt x="41" y="13"/>
                  <a:pt x="41" y="13"/>
                </a:cubicBezTo>
                <a:cubicBezTo>
                  <a:pt x="41" y="13"/>
                  <a:pt x="41" y="13"/>
                  <a:pt x="41" y="13"/>
                </a:cubicBezTo>
                <a:cubicBezTo>
                  <a:pt x="41" y="12"/>
                  <a:pt x="41" y="12"/>
                  <a:pt x="41" y="12"/>
                </a:cubicBezTo>
                <a:cubicBezTo>
                  <a:pt x="42" y="13"/>
                  <a:pt x="42" y="13"/>
                  <a:pt x="42" y="13"/>
                </a:cubicBezTo>
                <a:cubicBezTo>
                  <a:pt x="42" y="13"/>
                  <a:pt x="42" y="13"/>
                  <a:pt x="42" y="13"/>
                </a:cubicBezTo>
                <a:cubicBezTo>
                  <a:pt x="42" y="13"/>
                  <a:pt x="42" y="13"/>
                  <a:pt x="42" y="13"/>
                </a:cubicBezTo>
                <a:cubicBezTo>
                  <a:pt x="43" y="13"/>
                  <a:pt x="43" y="13"/>
                  <a:pt x="43" y="13"/>
                </a:cubicBezTo>
                <a:cubicBezTo>
                  <a:pt x="42" y="14"/>
                  <a:pt x="42" y="14"/>
                  <a:pt x="42" y="14"/>
                </a:cubicBezTo>
                <a:cubicBezTo>
                  <a:pt x="42" y="14"/>
                  <a:pt x="42" y="14"/>
                  <a:pt x="42" y="14"/>
                </a:cubicBezTo>
                <a:cubicBezTo>
                  <a:pt x="42" y="15"/>
                  <a:pt x="42" y="15"/>
                  <a:pt x="42" y="15"/>
                </a:cubicBezTo>
                <a:cubicBezTo>
                  <a:pt x="42" y="15"/>
                  <a:pt x="42" y="15"/>
                  <a:pt x="42" y="15"/>
                </a:cubicBezTo>
                <a:cubicBezTo>
                  <a:pt x="42" y="16"/>
                  <a:pt x="42" y="16"/>
                  <a:pt x="42" y="16"/>
                </a:cubicBezTo>
                <a:cubicBezTo>
                  <a:pt x="42" y="17"/>
                  <a:pt x="42" y="17"/>
                  <a:pt x="42" y="17"/>
                </a:cubicBezTo>
                <a:cubicBezTo>
                  <a:pt x="42" y="17"/>
                  <a:pt x="42" y="17"/>
                  <a:pt x="42" y="17"/>
                </a:cubicBezTo>
                <a:cubicBezTo>
                  <a:pt x="42" y="18"/>
                  <a:pt x="42" y="18"/>
                  <a:pt x="42" y="18"/>
                </a:cubicBezTo>
                <a:cubicBezTo>
                  <a:pt x="42" y="18"/>
                  <a:pt x="42" y="18"/>
                  <a:pt x="42" y="18"/>
                </a:cubicBezTo>
                <a:cubicBezTo>
                  <a:pt x="41" y="19"/>
                  <a:pt x="41" y="19"/>
                  <a:pt x="41" y="19"/>
                </a:cubicBezTo>
                <a:cubicBezTo>
                  <a:pt x="41" y="19"/>
                  <a:pt x="41" y="19"/>
                  <a:pt x="41" y="19"/>
                </a:cubicBezTo>
                <a:cubicBezTo>
                  <a:pt x="41" y="19"/>
                  <a:pt x="41" y="19"/>
                  <a:pt x="41" y="19"/>
                </a:cubicBezTo>
                <a:cubicBezTo>
                  <a:pt x="41" y="19"/>
                  <a:pt x="41" y="19"/>
                  <a:pt x="41" y="19"/>
                </a:cubicBezTo>
                <a:cubicBezTo>
                  <a:pt x="41" y="19"/>
                  <a:pt x="41" y="19"/>
                  <a:pt x="41" y="19"/>
                </a:cubicBezTo>
                <a:cubicBezTo>
                  <a:pt x="41" y="19"/>
                  <a:pt x="41" y="19"/>
                  <a:pt x="41" y="19"/>
                </a:cubicBezTo>
                <a:cubicBezTo>
                  <a:pt x="42" y="20"/>
                  <a:pt x="42" y="20"/>
                  <a:pt x="42" y="20"/>
                </a:cubicBezTo>
                <a:cubicBezTo>
                  <a:pt x="42" y="19"/>
                  <a:pt x="42" y="19"/>
                  <a:pt x="42" y="19"/>
                </a:cubicBezTo>
                <a:cubicBezTo>
                  <a:pt x="42" y="19"/>
                  <a:pt x="42" y="19"/>
                  <a:pt x="42" y="19"/>
                </a:cubicBezTo>
                <a:cubicBezTo>
                  <a:pt x="42" y="18"/>
                  <a:pt x="42" y="18"/>
                  <a:pt x="42" y="18"/>
                </a:cubicBezTo>
                <a:cubicBezTo>
                  <a:pt x="43" y="18"/>
                  <a:pt x="43" y="18"/>
                  <a:pt x="43" y="18"/>
                </a:cubicBezTo>
                <a:cubicBezTo>
                  <a:pt x="43" y="18"/>
                  <a:pt x="43" y="18"/>
                  <a:pt x="43" y="18"/>
                </a:cubicBezTo>
                <a:cubicBezTo>
                  <a:pt x="43" y="18"/>
                  <a:pt x="43" y="18"/>
                  <a:pt x="43" y="18"/>
                </a:cubicBezTo>
                <a:cubicBezTo>
                  <a:pt x="43" y="17"/>
                  <a:pt x="43" y="17"/>
                  <a:pt x="43" y="17"/>
                </a:cubicBezTo>
                <a:cubicBezTo>
                  <a:pt x="43" y="17"/>
                  <a:pt x="43" y="17"/>
                  <a:pt x="43" y="17"/>
                </a:cubicBezTo>
                <a:cubicBezTo>
                  <a:pt x="43" y="18"/>
                  <a:pt x="43" y="18"/>
                  <a:pt x="43" y="18"/>
                </a:cubicBezTo>
                <a:cubicBezTo>
                  <a:pt x="43" y="19"/>
                  <a:pt x="43" y="19"/>
                  <a:pt x="43" y="19"/>
                </a:cubicBezTo>
                <a:cubicBezTo>
                  <a:pt x="44" y="19"/>
                  <a:pt x="44" y="19"/>
                  <a:pt x="44" y="19"/>
                </a:cubicBezTo>
                <a:cubicBezTo>
                  <a:pt x="44" y="18"/>
                  <a:pt x="44" y="18"/>
                  <a:pt x="44" y="18"/>
                </a:cubicBezTo>
                <a:cubicBezTo>
                  <a:pt x="44" y="18"/>
                  <a:pt x="44" y="18"/>
                  <a:pt x="44" y="18"/>
                </a:cubicBezTo>
                <a:cubicBezTo>
                  <a:pt x="44" y="18"/>
                  <a:pt x="44" y="18"/>
                  <a:pt x="44" y="18"/>
                </a:cubicBezTo>
                <a:cubicBezTo>
                  <a:pt x="44" y="18"/>
                  <a:pt x="44" y="18"/>
                  <a:pt x="44" y="18"/>
                </a:cubicBezTo>
                <a:cubicBezTo>
                  <a:pt x="44" y="17"/>
                  <a:pt x="44" y="17"/>
                  <a:pt x="44" y="17"/>
                </a:cubicBezTo>
                <a:cubicBezTo>
                  <a:pt x="43" y="17"/>
                  <a:pt x="43" y="17"/>
                  <a:pt x="43" y="17"/>
                </a:cubicBezTo>
                <a:cubicBezTo>
                  <a:pt x="43" y="17"/>
                  <a:pt x="43" y="17"/>
                  <a:pt x="43" y="17"/>
                </a:cubicBezTo>
                <a:cubicBezTo>
                  <a:pt x="43" y="16"/>
                  <a:pt x="43" y="16"/>
                  <a:pt x="43" y="16"/>
                </a:cubicBezTo>
                <a:cubicBezTo>
                  <a:pt x="43" y="16"/>
                  <a:pt x="43" y="16"/>
                  <a:pt x="43" y="16"/>
                </a:cubicBezTo>
                <a:cubicBezTo>
                  <a:pt x="43" y="16"/>
                  <a:pt x="43" y="15"/>
                  <a:pt x="43" y="15"/>
                </a:cubicBezTo>
                <a:cubicBezTo>
                  <a:pt x="43" y="15"/>
                  <a:pt x="43" y="15"/>
                  <a:pt x="43" y="15"/>
                </a:cubicBezTo>
                <a:cubicBezTo>
                  <a:pt x="43" y="14"/>
                  <a:pt x="43" y="14"/>
                  <a:pt x="43" y="14"/>
                </a:cubicBezTo>
                <a:cubicBezTo>
                  <a:pt x="43" y="14"/>
                  <a:pt x="43" y="14"/>
                  <a:pt x="43" y="14"/>
                </a:cubicBezTo>
                <a:cubicBezTo>
                  <a:pt x="43" y="15"/>
                  <a:pt x="43" y="15"/>
                  <a:pt x="43" y="15"/>
                </a:cubicBezTo>
                <a:cubicBezTo>
                  <a:pt x="43" y="15"/>
                  <a:pt x="43" y="15"/>
                  <a:pt x="43" y="15"/>
                </a:cubicBezTo>
                <a:cubicBezTo>
                  <a:pt x="44" y="15"/>
                  <a:pt x="44" y="15"/>
                  <a:pt x="44" y="15"/>
                </a:cubicBezTo>
                <a:cubicBezTo>
                  <a:pt x="44" y="15"/>
                  <a:pt x="44" y="15"/>
                  <a:pt x="44" y="15"/>
                </a:cubicBezTo>
                <a:cubicBezTo>
                  <a:pt x="44" y="14"/>
                  <a:pt x="44" y="14"/>
                  <a:pt x="44" y="14"/>
                </a:cubicBezTo>
                <a:cubicBezTo>
                  <a:pt x="45" y="15"/>
                  <a:pt x="45" y="15"/>
                  <a:pt x="45" y="15"/>
                </a:cubicBezTo>
                <a:cubicBezTo>
                  <a:pt x="45" y="15"/>
                  <a:pt x="45" y="15"/>
                  <a:pt x="45" y="15"/>
                </a:cubicBezTo>
                <a:cubicBezTo>
                  <a:pt x="46" y="15"/>
                  <a:pt x="46" y="15"/>
                  <a:pt x="46" y="15"/>
                </a:cubicBezTo>
                <a:cubicBezTo>
                  <a:pt x="45" y="15"/>
                  <a:pt x="45" y="15"/>
                  <a:pt x="45" y="15"/>
                </a:cubicBezTo>
                <a:cubicBezTo>
                  <a:pt x="45" y="16"/>
                  <a:pt x="45" y="16"/>
                  <a:pt x="45" y="16"/>
                </a:cubicBezTo>
                <a:cubicBezTo>
                  <a:pt x="45" y="16"/>
                  <a:pt x="45" y="16"/>
                  <a:pt x="45" y="16"/>
                </a:cubicBezTo>
                <a:cubicBezTo>
                  <a:pt x="46" y="17"/>
                  <a:pt x="46" y="17"/>
                  <a:pt x="46" y="17"/>
                </a:cubicBezTo>
                <a:cubicBezTo>
                  <a:pt x="46" y="15"/>
                  <a:pt x="46" y="15"/>
                  <a:pt x="46" y="15"/>
                </a:cubicBezTo>
                <a:cubicBezTo>
                  <a:pt x="45" y="14"/>
                  <a:pt x="45" y="14"/>
                  <a:pt x="45" y="14"/>
                </a:cubicBezTo>
                <a:cubicBezTo>
                  <a:pt x="45" y="13"/>
                  <a:pt x="45" y="13"/>
                  <a:pt x="45" y="13"/>
                </a:cubicBezTo>
                <a:cubicBezTo>
                  <a:pt x="46" y="13"/>
                  <a:pt x="46" y="13"/>
                  <a:pt x="46" y="13"/>
                </a:cubicBezTo>
                <a:cubicBezTo>
                  <a:pt x="46" y="12"/>
                  <a:pt x="46" y="12"/>
                  <a:pt x="46" y="12"/>
                </a:cubicBezTo>
                <a:cubicBezTo>
                  <a:pt x="47" y="13"/>
                  <a:pt x="47" y="13"/>
                  <a:pt x="47" y="13"/>
                </a:cubicBezTo>
                <a:cubicBezTo>
                  <a:pt x="47" y="12"/>
                  <a:pt x="47" y="12"/>
                  <a:pt x="47" y="12"/>
                </a:cubicBezTo>
                <a:cubicBezTo>
                  <a:pt x="47" y="12"/>
                  <a:pt x="47" y="12"/>
                  <a:pt x="47" y="12"/>
                </a:cubicBezTo>
                <a:cubicBezTo>
                  <a:pt x="47" y="11"/>
                  <a:pt x="47" y="11"/>
                  <a:pt x="47" y="11"/>
                </a:cubicBezTo>
                <a:cubicBezTo>
                  <a:pt x="48" y="10"/>
                  <a:pt x="48" y="10"/>
                  <a:pt x="48" y="10"/>
                </a:cubicBezTo>
                <a:cubicBezTo>
                  <a:pt x="48" y="10"/>
                  <a:pt x="48" y="10"/>
                  <a:pt x="48" y="10"/>
                </a:cubicBezTo>
                <a:cubicBezTo>
                  <a:pt x="49" y="10"/>
                  <a:pt x="49" y="10"/>
                  <a:pt x="49" y="10"/>
                </a:cubicBezTo>
                <a:cubicBezTo>
                  <a:pt x="49" y="10"/>
                  <a:pt x="49" y="10"/>
                  <a:pt x="49" y="10"/>
                </a:cubicBezTo>
                <a:cubicBezTo>
                  <a:pt x="50" y="10"/>
                  <a:pt x="50" y="10"/>
                  <a:pt x="50" y="10"/>
                </a:cubicBezTo>
                <a:cubicBezTo>
                  <a:pt x="50" y="10"/>
                  <a:pt x="50" y="10"/>
                  <a:pt x="50" y="10"/>
                </a:cubicBezTo>
                <a:cubicBezTo>
                  <a:pt x="50" y="10"/>
                  <a:pt x="50" y="10"/>
                  <a:pt x="50" y="10"/>
                </a:cubicBezTo>
                <a:cubicBezTo>
                  <a:pt x="51" y="10"/>
                  <a:pt x="51" y="10"/>
                  <a:pt x="51" y="10"/>
                </a:cubicBezTo>
                <a:cubicBezTo>
                  <a:pt x="51" y="10"/>
                  <a:pt x="51" y="10"/>
                  <a:pt x="51" y="10"/>
                </a:cubicBezTo>
                <a:cubicBezTo>
                  <a:pt x="52" y="10"/>
                  <a:pt x="52" y="10"/>
                  <a:pt x="52" y="10"/>
                </a:cubicBezTo>
                <a:cubicBezTo>
                  <a:pt x="51" y="10"/>
                  <a:pt x="51" y="10"/>
                  <a:pt x="51" y="10"/>
                </a:cubicBezTo>
                <a:cubicBezTo>
                  <a:pt x="52" y="10"/>
                  <a:pt x="52" y="10"/>
                  <a:pt x="52" y="10"/>
                </a:cubicBezTo>
                <a:cubicBezTo>
                  <a:pt x="52" y="9"/>
                  <a:pt x="52" y="9"/>
                  <a:pt x="52" y="9"/>
                </a:cubicBezTo>
                <a:cubicBezTo>
                  <a:pt x="52" y="9"/>
                  <a:pt x="52" y="9"/>
                  <a:pt x="52" y="9"/>
                </a:cubicBezTo>
                <a:cubicBezTo>
                  <a:pt x="52" y="9"/>
                  <a:pt x="52" y="9"/>
                  <a:pt x="52" y="9"/>
                </a:cubicBezTo>
                <a:cubicBezTo>
                  <a:pt x="53" y="8"/>
                  <a:pt x="53" y="8"/>
                  <a:pt x="53" y="8"/>
                </a:cubicBezTo>
                <a:cubicBezTo>
                  <a:pt x="53" y="8"/>
                  <a:pt x="53" y="8"/>
                  <a:pt x="53" y="8"/>
                </a:cubicBezTo>
                <a:cubicBezTo>
                  <a:pt x="53" y="7"/>
                  <a:pt x="53" y="7"/>
                  <a:pt x="53" y="7"/>
                </a:cubicBezTo>
                <a:cubicBezTo>
                  <a:pt x="53" y="7"/>
                  <a:pt x="53" y="7"/>
                  <a:pt x="53" y="7"/>
                </a:cubicBezTo>
                <a:cubicBezTo>
                  <a:pt x="54" y="7"/>
                  <a:pt x="54" y="7"/>
                  <a:pt x="54" y="7"/>
                </a:cubicBezTo>
                <a:cubicBezTo>
                  <a:pt x="54" y="8"/>
                  <a:pt x="54" y="8"/>
                  <a:pt x="54" y="8"/>
                </a:cubicBezTo>
                <a:cubicBezTo>
                  <a:pt x="54" y="9"/>
                  <a:pt x="54" y="9"/>
                  <a:pt x="54" y="9"/>
                </a:cubicBezTo>
                <a:cubicBezTo>
                  <a:pt x="54" y="9"/>
                  <a:pt x="54" y="9"/>
                  <a:pt x="54" y="9"/>
                </a:cubicBezTo>
                <a:cubicBezTo>
                  <a:pt x="55" y="9"/>
                  <a:pt x="55" y="9"/>
                  <a:pt x="55" y="9"/>
                </a:cubicBezTo>
                <a:cubicBezTo>
                  <a:pt x="56" y="9"/>
                  <a:pt x="56" y="9"/>
                  <a:pt x="56" y="9"/>
                </a:cubicBezTo>
                <a:cubicBezTo>
                  <a:pt x="57" y="10"/>
                  <a:pt x="57" y="10"/>
                  <a:pt x="57" y="10"/>
                </a:cubicBezTo>
                <a:cubicBezTo>
                  <a:pt x="56" y="12"/>
                  <a:pt x="56" y="12"/>
                  <a:pt x="56" y="12"/>
                </a:cubicBezTo>
                <a:cubicBezTo>
                  <a:pt x="55" y="13"/>
                  <a:pt x="55" y="13"/>
                  <a:pt x="55" y="13"/>
                </a:cubicBezTo>
                <a:cubicBezTo>
                  <a:pt x="55" y="13"/>
                  <a:pt x="55" y="13"/>
                  <a:pt x="55" y="13"/>
                </a:cubicBezTo>
                <a:cubicBezTo>
                  <a:pt x="56" y="13"/>
                  <a:pt x="56" y="13"/>
                  <a:pt x="56" y="13"/>
                </a:cubicBezTo>
                <a:cubicBezTo>
                  <a:pt x="56" y="13"/>
                  <a:pt x="56" y="13"/>
                  <a:pt x="56" y="13"/>
                </a:cubicBezTo>
                <a:cubicBezTo>
                  <a:pt x="58" y="13"/>
                  <a:pt x="58" y="13"/>
                  <a:pt x="58" y="13"/>
                </a:cubicBezTo>
                <a:cubicBezTo>
                  <a:pt x="58" y="14"/>
                  <a:pt x="58" y="14"/>
                  <a:pt x="58" y="14"/>
                </a:cubicBezTo>
                <a:cubicBezTo>
                  <a:pt x="58" y="14"/>
                  <a:pt x="58" y="14"/>
                  <a:pt x="58" y="14"/>
                </a:cubicBezTo>
                <a:cubicBezTo>
                  <a:pt x="59" y="14"/>
                  <a:pt x="59" y="14"/>
                  <a:pt x="59" y="14"/>
                </a:cubicBezTo>
                <a:cubicBezTo>
                  <a:pt x="59" y="14"/>
                  <a:pt x="59" y="14"/>
                  <a:pt x="59" y="14"/>
                </a:cubicBezTo>
                <a:cubicBezTo>
                  <a:pt x="59" y="13"/>
                  <a:pt x="59" y="13"/>
                  <a:pt x="59" y="13"/>
                </a:cubicBezTo>
                <a:cubicBezTo>
                  <a:pt x="60" y="13"/>
                  <a:pt x="60" y="13"/>
                  <a:pt x="60" y="13"/>
                </a:cubicBezTo>
                <a:cubicBezTo>
                  <a:pt x="60" y="14"/>
                  <a:pt x="60" y="14"/>
                  <a:pt x="60" y="14"/>
                </a:cubicBezTo>
                <a:cubicBezTo>
                  <a:pt x="61" y="14"/>
                  <a:pt x="61" y="14"/>
                  <a:pt x="61" y="14"/>
                </a:cubicBezTo>
                <a:cubicBezTo>
                  <a:pt x="61" y="14"/>
                  <a:pt x="61" y="14"/>
                  <a:pt x="61" y="14"/>
                </a:cubicBezTo>
                <a:cubicBezTo>
                  <a:pt x="61" y="14"/>
                  <a:pt x="61" y="14"/>
                  <a:pt x="61" y="14"/>
                </a:cubicBezTo>
                <a:cubicBezTo>
                  <a:pt x="61" y="14"/>
                  <a:pt x="61" y="14"/>
                  <a:pt x="61" y="14"/>
                </a:cubicBezTo>
                <a:cubicBezTo>
                  <a:pt x="61" y="16"/>
                  <a:pt x="61" y="16"/>
                  <a:pt x="61" y="16"/>
                </a:cubicBezTo>
                <a:cubicBezTo>
                  <a:pt x="61" y="16"/>
                  <a:pt x="61" y="16"/>
                  <a:pt x="61" y="16"/>
                </a:cubicBezTo>
                <a:cubicBezTo>
                  <a:pt x="61" y="16"/>
                  <a:pt x="61" y="16"/>
                  <a:pt x="61" y="16"/>
                </a:cubicBezTo>
                <a:cubicBezTo>
                  <a:pt x="61" y="16"/>
                  <a:pt x="61" y="16"/>
                  <a:pt x="61" y="16"/>
                </a:cubicBezTo>
                <a:cubicBezTo>
                  <a:pt x="61" y="17"/>
                  <a:pt x="61" y="17"/>
                  <a:pt x="61" y="17"/>
                </a:cubicBezTo>
                <a:cubicBezTo>
                  <a:pt x="62" y="17"/>
                  <a:pt x="62" y="17"/>
                  <a:pt x="62" y="17"/>
                </a:cubicBezTo>
                <a:cubicBezTo>
                  <a:pt x="62" y="17"/>
                  <a:pt x="62" y="17"/>
                  <a:pt x="62" y="17"/>
                </a:cubicBezTo>
                <a:cubicBezTo>
                  <a:pt x="62" y="16"/>
                  <a:pt x="62" y="16"/>
                  <a:pt x="62" y="16"/>
                </a:cubicBezTo>
                <a:cubicBezTo>
                  <a:pt x="62" y="16"/>
                  <a:pt x="62" y="16"/>
                  <a:pt x="62" y="16"/>
                </a:cubicBezTo>
                <a:cubicBezTo>
                  <a:pt x="63" y="16"/>
                  <a:pt x="63" y="16"/>
                  <a:pt x="63" y="16"/>
                </a:cubicBezTo>
                <a:cubicBezTo>
                  <a:pt x="63" y="16"/>
                  <a:pt x="63" y="16"/>
                  <a:pt x="63" y="16"/>
                </a:cubicBezTo>
                <a:cubicBezTo>
                  <a:pt x="63" y="16"/>
                  <a:pt x="64" y="17"/>
                  <a:pt x="64" y="17"/>
                </a:cubicBezTo>
                <a:cubicBezTo>
                  <a:pt x="64" y="16"/>
                  <a:pt x="64" y="16"/>
                  <a:pt x="64" y="16"/>
                </a:cubicBezTo>
                <a:cubicBezTo>
                  <a:pt x="64" y="16"/>
                  <a:pt x="64" y="16"/>
                  <a:pt x="64" y="16"/>
                </a:cubicBezTo>
                <a:cubicBezTo>
                  <a:pt x="65" y="16"/>
                  <a:pt x="65" y="16"/>
                  <a:pt x="65" y="16"/>
                </a:cubicBezTo>
                <a:cubicBezTo>
                  <a:pt x="65" y="15"/>
                  <a:pt x="65" y="15"/>
                  <a:pt x="65" y="15"/>
                </a:cubicBezTo>
                <a:cubicBezTo>
                  <a:pt x="65" y="15"/>
                  <a:pt x="65" y="15"/>
                  <a:pt x="65" y="15"/>
                </a:cubicBezTo>
                <a:cubicBezTo>
                  <a:pt x="65" y="15"/>
                  <a:pt x="65" y="15"/>
                  <a:pt x="65" y="15"/>
                </a:cubicBezTo>
                <a:cubicBezTo>
                  <a:pt x="66" y="15"/>
                  <a:pt x="66" y="15"/>
                  <a:pt x="66" y="15"/>
                </a:cubicBezTo>
                <a:cubicBezTo>
                  <a:pt x="66" y="15"/>
                  <a:pt x="66" y="15"/>
                  <a:pt x="66" y="15"/>
                </a:cubicBezTo>
                <a:cubicBezTo>
                  <a:pt x="66" y="16"/>
                  <a:pt x="66" y="16"/>
                  <a:pt x="66" y="16"/>
                </a:cubicBezTo>
                <a:cubicBezTo>
                  <a:pt x="67" y="16"/>
                  <a:pt x="67" y="16"/>
                  <a:pt x="67" y="16"/>
                </a:cubicBezTo>
                <a:cubicBezTo>
                  <a:pt x="68" y="16"/>
                  <a:pt x="68" y="16"/>
                  <a:pt x="68" y="16"/>
                </a:cubicBezTo>
                <a:cubicBezTo>
                  <a:pt x="68" y="16"/>
                  <a:pt x="68" y="16"/>
                  <a:pt x="68" y="16"/>
                </a:cubicBezTo>
                <a:cubicBezTo>
                  <a:pt x="68" y="17"/>
                  <a:pt x="68" y="17"/>
                  <a:pt x="68" y="17"/>
                </a:cubicBezTo>
                <a:cubicBezTo>
                  <a:pt x="68" y="17"/>
                  <a:pt x="68" y="17"/>
                  <a:pt x="68" y="17"/>
                </a:cubicBezTo>
                <a:cubicBezTo>
                  <a:pt x="69" y="17"/>
                  <a:pt x="69" y="17"/>
                  <a:pt x="69" y="17"/>
                </a:cubicBezTo>
                <a:cubicBezTo>
                  <a:pt x="69" y="18"/>
                  <a:pt x="69" y="18"/>
                  <a:pt x="69" y="18"/>
                </a:cubicBezTo>
                <a:cubicBezTo>
                  <a:pt x="69" y="18"/>
                  <a:pt x="69" y="18"/>
                  <a:pt x="69" y="18"/>
                </a:cubicBezTo>
                <a:cubicBezTo>
                  <a:pt x="69" y="17"/>
                  <a:pt x="69" y="17"/>
                  <a:pt x="69" y="17"/>
                </a:cubicBezTo>
                <a:cubicBezTo>
                  <a:pt x="71" y="17"/>
                  <a:pt x="71" y="17"/>
                  <a:pt x="71" y="17"/>
                </a:cubicBezTo>
                <a:cubicBezTo>
                  <a:pt x="71" y="18"/>
                  <a:pt x="71" y="18"/>
                  <a:pt x="71" y="18"/>
                </a:cubicBezTo>
                <a:cubicBezTo>
                  <a:pt x="71" y="18"/>
                  <a:pt x="71" y="18"/>
                  <a:pt x="71" y="18"/>
                </a:cubicBezTo>
                <a:cubicBezTo>
                  <a:pt x="71" y="18"/>
                  <a:pt x="71" y="18"/>
                  <a:pt x="71" y="18"/>
                </a:cubicBezTo>
                <a:cubicBezTo>
                  <a:pt x="71" y="19"/>
                  <a:pt x="71" y="19"/>
                  <a:pt x="71" y="19"/>
                </a:cubicBezTo>
                <a:cubicBezTo>
                  <a:pt x="72" y="19"/>
                  <a:pt x="72" y="19"/>
                  <a:pt x="72" y="19"/>
                </a:cubicBezTo>
                <a:cubicBezTo>
                  <a:pt x="72" y="19"/>
                  <a:pt x="72" y="19"/>
                  <a:pt x="72" y="19"/>
                </a:cubicBezTo>
                <a:cubicBezTo>
                  <a:pt x="72" y="19"/>
                  <a:pt x="72" y="19"/>
                  <a:pt x="72" y="19"/>
                </a:cubicBezTo>
                <a:cubicBezTo>
                  <a:pt x="72" y="19"/>
                  <a:pt x="72" y="19"/>
                  <a:pt x="72" y="19"/>
                </a:cubicBezTo>
                <a:cubicBezTo>
                  <a:pt x="72" y="19"/>
                  <a:pt x="72" y="19"/>
                  <a:pt x="72" y="19"/>
                </a:cubicBezTo>
                <a:cubicBezTo>
                  <a:pt x="73" y="19"/>
                  <a:pt x="73" y="19"/>
                  <a:pt x="73" y="19"/>
                </a:cubicBezTo>
                <a:cubicBezTo>
                  <a:pt x="73" y="19"/>
                  <a:pt x="73" y="19"/>
                  <a:pt x="73" y="19"/>
                </a:cubicBezTo>
                <a:cubicBezTo>
                  <a:pt x="74" y="19"/>
                  <a:pt x="74" y="19"/>
                  <a:pt x="74" y="19"/>
                </a:cubicBezTo>
                <a:cubicBezTo>
                  <a:pt x="74" y="19"/>
                  <a:pt x="74" y="19"/>
                  <a:pt x="74" y="19"/>
                </a:cubicBezTo>
                <a:cubicBezTo>
                  <a:pt x="74" y="19"/>
                  <a:pt x="74" y="19"/>
                  <a:pt x="74" y="19"/>
                </a:cubicBezTo>
                <a:cubicBezTo>
                  <a:pt x="74" y="20"/>
                  <a:pt x="74" y="20"/>
                  <a:pt x="74" y="20"/>
                </a:cubicBezTo>
                <a:cubicBezTo>
                  <a:pt x="74" y="20"/>
                  <a:pt x="74" y="20"/>
                  <a:pt x="74" y="20"/>
                </a:cubicBezTo>
                <a:cubicBezTo>
                  <a:pt x="74" y="20"/>
                  <a:pt x="74" y="20"/>
                  <a:pt x="74" y="20"/>
                </a:cubicBezTo>
                <a:cubicBezTo>
                  <a:pt x="75" y="20"/>
                  <a:pt x="75" y="20"/>
                  <a:pt x="75" y="20"/>
                </a:cubicBezTo>
                <a:cubicBezTo>
                  <a:pt x="74" y="20"/>
                  <a:pt x="74" y="20"/>
                  <a:pt x="74" y="20"/>
                </a:cubicBezTo>
                <a:cubicBezTo>
                  <a:pt x="74" y="19"/>
                  <a:pt x="74" y="19"/>
                  <a:pt x="74" y="19"/>
                </a:cubicBezTo>
                <a:cubicBezTo>
                  <a:pt x="76" y="19"/>
                  <a:pt x="76" y="19"/>
                  <a:pt x="76" y="19"/>
                </a:cubicBezTo>
                <a:cubicBezTo>
                  <a:pt x="77" y="19"/>
                  <a:pt x="77" y="19"/>
                  <a:pt x="77" y="19"/>
                </a:cubicBezTo>
                <a:cubicBezTo>
                  <a:pt x="77" y="19"/>
                  <a:pt x="77" y="19"/>
                  <a:pt x="77" y="19"/>
                </a:cubicBezTo>
                <a:cubicBezTo>
                  <a:pt x="77" y="20"/>
                  <a:pt x="77" y="20"/>
                  <a:pt x="77" y="20"/>
                </a:cubicBezTo>
                <a:cubicBezTo>
                  <a:pt x="77" y="20"/>
                  <a:pt x="77" y="20"/>
                  <a:pt x="77" y="20"/>
                </a:cubicBezTo>
                <a:cubicBezTo>
                  <a:pt x="78" y="20"/>
                  <a:pt x="78" y="20"/>
                  <a:pt x="78" y="20"/>
                </a:cubicBezTo>
                <a:cubicBezTo>
                  <a:pt x="78" y="20"/>
                  <a:pt x="78" y="20"/>
                  <a:pt x="78" y="20"/>
                </a:cubicBezTo>
                <a:cubicBezTo>
                  <a:pt x="78" y="24"/>
                  <a:pt x="78" y="24"/>
                  <a:pt x="78" y="24"/>
                </a:cubicBezTo>
                <a:cubicBezTo>
                  <a:pt x="77" y="24"/>
                  <a:pt x="77" y="24"/>
                  <a:pt x="77" y="24"/>
                </a:cubicBezTo>
                <a:cubicBezTo>
                  <a:pt x="77" y="25"/>
                  <a:pt x="77" y="25"/>
                  <a:pt x="77" y="25"/>
                </a:cubicBezTo>
                <a:cubicBezTo>
                  <a:pt x="77" y="25"/>
                  <a:pt x="77" y="25"/>
                  <a:pt x="77" y="25"/>
                </a:cubicBezTo>
                <a:cubicBezTo>
                  <a:pt x="77" y="25"/>
                  <a:pt x="77" y="25"/>
                  <a:pt x="77" y="25"/>
                </a:cubicBezTo>
                <a:cubicBezTo>
                  <a:pt x="77" y="26"/>
                  <a:pt x="77" y="26"/>
                  <a:pt x="77" y="26"/>
                </a:cubicBezTo>
                <a:cubicBezTo>
                  <a:pt x="77" y="26"/>
                  <a:pt x="77" y="26"/>
                  <a:pt x="77" y="26"/>
                </a:cubicBezTo>
                <a:cubicBezTo>
                  <a:pt x="77" y="26"/>
                  <a:pt x="77" y="26"/>
                  <a:pt x="77" y="26"/>
                </a:cubicBezTo>
                <a:cubicBezTo>
                  <a:pt x="77" y="26"/>
                  <a:pt x="77" y="26"/>
                  <a:pt x="77" y="26"/>
                </a:cubicBezTo>
                <a:cubicBezTo>
                  <a:pt x="76" y="26"/>
                  <a:pt x="76" y="26"/>
                  <a:pt x="76" y="26"/>
                </a:cubicBezTo>
                <a:cubicBezTo>
                  <a:pt x="76" y="26"/>
                  <a:pt x="76" y="26"/>
                  <a:pt x="76" y="26"/>
                </a:cubicBezTo>
                <a:cubicBezTo>
                  <a:pt x="75" y="26"/>
                  <a:pt x="75" y="26"/>
                  <a:pt x="75" y="26"/>
                </a:cubicBezTo>
                <a:cubicBezTo>
                  <a:pt x="75" y="26"/>
                  <a:pt x="75" y="26"/>
                  <a:pt x="75" y="26"/>
                </a:cubicBezTo>
                <a:cubicBezTo>
                  <a:pt x="74" y="27"/>
                  <a:pt x="74" y="27"/>
                  <a:pt x="74" y="27"/>
                </a:cubicBezTo>
                <a:cubicBezTo>
                  <a:pt x="74" y="27"/>
                  <a:pt x="74" y="27"/>
                  <a:pt x="74" y="27"/>
                </a:cubicBezTo>
                <a:cubicBezTo>
                  <a:pt x="74" y="27"/>
                  <a:pt x="74" y="27"/>
                  <a:pt x="74" y="27"/>
                </a:cubicBezTo>
                <a:cubicBezTo>
                  <a:pt x="73" y="27"/>
                  <a:pt x="73" y="27"/>
                  <a:pt x="73" y="27"/>
                </a:cubicBezTo>
                <a:cubicBezTo>
                  <a:pt x="74" y="27"/>
                  <a:pt x="74" y="27"/>
                  <a:pt x="74" y="27"/>
                </a:cubicBezTo>
                <a:cubicBezTo>
                  <a:pt x="73" y="27"/>
                  <a:pt x="73" y="27"/>
                  <a:pt x="73" y="27"/>
                </a:cubicBezTo>
                <a:cubicBezTo>
                  <a:pt x="72" y="27"/>
                  <a:pt x="72" y="27"/>
                  <a:pt x="72" y="27"/>
                </a:cubicBezTo>
                <a:cubicBezTo>
                  <a:pt x="72" y="27"/>
                  <a:pt x="72" y="27"/>
                  <a:pt x="72" y="27"/>
                </a:cubicBezTo>
                <a:cubicBezTo>
                  <a:pt x="72" y="27"/>
                  <a:pt x="72" y="27"/>
                  <a:pt x="72" y="27"/>
                </a:cubicBezTo>
                <a:cubicBezTo>
                  <a:pt x="72" y="28"/>
                  <a:pt x="72" y="28"/>
                  <a:pt x="72" y="28"/>
                </a:cubicBezTo>
                <a:cubicBezTo>
                  <a:pt x="71" y="28"/>
                  <a:pt x="71" y="28"/>
                  <a:pt x="71" y="28"/>
                </a:cubicBezTo>
                <a:cubicBezTo>
                  <a:pt x="71" y="28"/>
                  <a:pt x="71" y="28"/>
                  <a:pt x="71" y="28"/>
                </a:cubicBezTo>
                <a:cubicBezTo>
                  <a:pt x="71" y="28"/>
                  <a:pt x="71" y="28"/>
                  <a:pt x="71" y="28"/>
                </a:cubicBezTo>
                <a:cubicBezTo>
                  <a:pt x="71" y="29"/>
                  <a:pt x="71" y="29"/>
                  <a:pt x="71" y="29"/>
                </a:cubicBezTo>
                <a:cubicBezTo>
                  <a:pt x="71" y="30"/>
                  <a:pt x="71" y="30"/>
                  <a:pt x="71" y="30"/>
                </a:cubicBezTo>
                <a:cubicBezTo>
                  <a:pt x="71" y="30"/>
                  <a:pt x="71" y="30"/>
                  <a:pt x="71" y="30"/>
                </a:cubicBezTo>
                <a:cubicBezTo>
                  <a:pt x="70" y="30"/>
                  <a:pt x="70" y="30"/>
                  <a:pt x="70" y="30"/>
                </a:cubicBezTo>
                <a:cubicBezTo>
                  <a:pt x="70" y="31"/>
                  <a:pt x="70" y="31"/>
                  <a:pt x="70" y="31"/>
                </a:cubicBezTo>
                <a:cubicBezTo>
                  <a:pt x="70" y="31"/>
                  <a:pt x="70" y="31"/>
                  <a:pt x="70" y="31"/>
                </a:cubicBezTo>
                <a:cubicBezTo>
                  <a:pt x="70" y="32"/>
                  <a:pt x="70" y="32"/>
                  <a:pt x="70" y="32"/>
                </a:cubicBezTo>
                <a:cubicBezTo>
                  <a:pt x="69" y="32"/>
                  <a:pt x="69" y="32"/>
                  <a:pt x="69" y="32"/>
                </a:cubicBezTo>
                <a:cubicBezTo>
                  <a:pt x="68" y="33"/>
                  <a:pt x="68" y="33"/>
                  <a:pt x="68" y="33"/>
                </a:cubicBezTo>
                <a:cubicBezTo>
                  <a:pt x="68" y="32"/>
                  <a:pt x="68" y="32"/>
                  <a:pt x="68" y="32"/>
                </a:cubicBezTo>
                <a:cubicBezTo>
                  <a:pt x="69" y="32"/>
                  <a:pt x="69" y="32"/>
                  <a:pt x="69" y="32"/>
                </a:cubicBezTo>
                <a:cubicBezTo>
                  <a:pt x="69" y="31"/>
                  <a:pt x="69" y="31"/>
                  <a:pt x="69" y="31"/>
                </a:cubicBezTo>
                <a:cubicBezTo>
                  <a:pt x="68" y="31"/>
                  <a:pt x="68" y="31"/>
                  <a:pt x="68" y="31"/>
                </a:cubicBezTo>
                <a:cubicBezTo>
                  <a:pt x="68" y="30"/>
                  <a:pt x="68" y="30"/>
                  <a:pt x="68" y="30"/>
                </a:cubicBezTo>
                <a:cubicBezTo>
                  <a:pt x="68" y="30"/>
                  <a:pt x="68" y="30"/>
                  <a:pt x="68" y="30"/>
                </a:cubicBezTo>
                <a:cubicBezTo>
                  <a:pt x="68" y="29"/>
                  <a:pt x="68" y="29"/>
                  <a:pt x="68" y="29"/>
                </a:cubicBezTo>
                <a:cubicBezTo>
                  <a:pt x="69" y="28"/>
                  <a:pt x="69" y="28"/>
                  <a:pt x="69" y="28"/>
                </a:cubicBezTo>
                <a:cubicBezTo>
                  <a:pt x="70" y="28"/>
                  <a:pt x="70" y="28"/>
                  <a:pt x="70" y="28"/>
                </a:cubicBezTo>
                <a:cubicBezTo>
                  <a:pt x="70" y="27"/>
                  <a:pt x="70" y="27"/>
                  <a:pt x="70" y="27"/>
                </a:cubicBezTo>
                <a:cubicBezTo>
                  <a:pt x="70" y="27"/>
                  <a:pt x="70" y="27"/>
                  <a:pt x="70" y="27"/>
                </a:cubicBezTo>
                <a:cubicBezTo>
                  <a:pt x="71" y="26"/>
                  <a:pt x="71" y="26"/>
                  <a:pt x="71" y="26"/>
                </a:cubicBezTo>
                <a:cubicBezTo>
                  <a:pt x="71" y="26"/>
                  <a:pt x="71" y="26"/>
                  <a:pt x="71" y="26"/>
                </a:cubicBezTo>
                <a:cubicBezTo>
                  <a:pt x="70" y="27"/>
                  <a:pt x="70" y="27"/>
                  <a:pt x="70" y="27"/>
                </a:cubicBezTo>
                <a:cubicBezTo>
                  <a:pt x="70" y="26"/>
                  <a:pt x="70" y="26"/>
                  <a:pt x="70" y="26"/>
                </a:cubicBezTo>
                <a:cubicBezTo>
                  <a:pt x="70" y="26"/>
                  <a:pt x="70" y="26"/>
                  <a:pt x="70" y="26"/>
                </a:cubicBezTo>
                <a:cubicBezTo>
                  <a:pt x="70" y="26"/>
                  <a:pt x="70" y="26"/>
                  <a:pt x="70" y="26"/>
                </a:cubicBezTo>
                <a:cubicBezTo>
                  <a:pt x="70" y="26"/>
                  <a:pt x="70" y="26"/>
                  <a:pt x="70" y="26"/>
                </a:cubicBezTo>
                <a:cubicBezTo>
                  <a:pt x="70" y="26"/>
                  <a:pt x="70" y="26"/>
                  <a:pt x="70" y="26"/>
                </a:cubicBezTo>
                <a:cubicBezTo>
                  <a:pt x="69" y="26"/>
                  <a:pt x="69" y="26"/>
                  <a:pt x="69" y="26"/>
                </a:cubicBezTo>
                <a:cubicBezTo>
                  <a:pt x="69" y="27"/>
                  <a:pt x="69" y="27"/>
                  <a:pt x="69" y="27"/>
                </a:cubicBezTo>
                <a:cubicBezTo>
                  <a:pt x="69" y="27"/>
                  <a:pt x="69" y="27"/>
                  <a:pt x="69" y="27"/>
                </a:cubicBezTo>
                <a:cubicBezTo>
                  <a:pt x="69" y="27"/>
                  <a:pt x="69" y="27"/>
                  <a:pt x="69" y="27"/>
                </a:cubicBezTo>
                <a:cubicBezTo>
                  <a:pt x="69" y="27"/>
                  <a:pt x="69" y="27"/>
                  <a:pt x="69" y="27"/>
                </a:cubicBezTo>
                <a:cubicBezTo>
                  <a:pt x="68" y="27"/>
                  <a:pt x="68" y="27"/>
                  <a:pt x="68" y="27"/>
                </a:cubicBezTo>
                <a:cubicBezTo>
                  <a:pt x="68" y="27"/>
                  <a:pt x="68" y="27"/>
                  <a:pt x="68" y="27"/>
                </a:cubicBezTo>
                <a:cubicBezTo>
                  <a:pt x="67" y="27"/>
                  <a:pt x="67" y="27"/>
                  <a:pt x="67" y="27"/>
                </a:cubicBezTo>
                <a:cubicBezTo>
                  <a:pt x="67" y="27"/>
                  <a:pt x="67" y="27"/>
                  <a:pt x="67" y="27"/>
                </a:cubicBezTo>
                <a:cubicBezTo>
                  <a:pt x="67" y="27"/>
                  <a:pt x="67" y="27"/>
                  <a:pt x="67" y="27"/>
                </a:cubicBezTo>
                <a:cubicBezTo>
                  <a:pt x="67" y="27"/>
                  <a:pt x="67" y="27"/>
                  <a:pt x="67" y="27"/>
                </a:cubicBezTo>
                <a:cubicBezTo>
                  <a:pt x="64" y="27"/>
                  <a:pt x="64" y="27"/>
                  <a:pt x="64" y="27"/>
                </a:cubicBezTo>
                <a:cubicBezTo>
                  <a:pt x="64" y="27"/>
                  <a:pt x="64" y="27"/>
                  <a:pt x="64" y="27"/>
                </a:cubicBezTo>
                <a:cubicBezTo>
                  <a:pt x="64" y="28"/>
                  <a:pt x="64" y="28"/>
                  <a:pt x="64" y="28"/>
                </a:cubicBezTo>
                <a:cubicBezTo>
                  <a:pt x="63" y="29"/>
                  <a:pt x="63" y="29"/>
                  <a:pt x="63" y="29"/>
                </a:cubicBezTo>
                <a:cubicBezTo>
                  <a:pt x="63" y="29"/>
                  <a:pt x="63" y="29"/>
                  <a:pt x="63" y="29"/>
                </a:cubicBezTo>
                <a:cubicBezTo>
                  <a:pt x="62" y="29"/>
                  <a:pt x="62" y="29"/>
                  <a:pt x="62" y="29"/>
                </a:cubicBezTo>
                <a:cubicBezTo>
                  <a:pt x="62" y="29"/>
                  <a:pt x="62" y="29"/>
                  <a:pt x="62" y="29"/>
                </a:cubicBezTo>
                <a:cubicBezTo>
                  <a:pt x="62" y="29"/>
                  <a:pt x="62" y="29"/>
                  <a:pt x="62" y="29"/>
                </a:cubicBezTo>
                <a:cubicBezTo>
                  <a:pt x="63" y="29"/>
                  <a:pt x="63" y="29"/>
                  <a:pt x="63" y="29"/>
                </a:cubicBezTo>
                <a:cubicBezTo>
                  <a:pt x="63" y="29"/>
                  <a:pt x="63" y="29"/>
                  <a:pt x="63" y="29"/>
                </a:cubicBezTo>
                <a:cubicBezTo>
                  <a:pt x="64" y="29"/>
                  <a:pt x="64" y="29"/>
                  <a:pt x="64" y="29"/>
                </a:cubicBezTo>
                <a:cubicBezTo>
                  <a:pt x="64" y="30"/>
                  <a:pt x="64" y="30"/>
                  <a:pt x="64" y="30"/>
                </a:cubicBezTo>
                <a:cubicBezTo>
                  <a:pt x="63" y="32"/>
                  <a:pt x="63" y="32"/>
                  <a:pt x="63" y="32"/>
                </a:cubicBezTo>
                <a:cubicBezTo>
                  <a:pt x="63" y="32"/>
                  <a:pt x="63" y="32"/>
                  <a:pt x="63" y="32"/>
                </a:cubicBezTo>
                <a:cubicBezTo>
                  <a:pt x="63" y="33"/>
                  <a:pt x="63" y="33"/>
                  <a:pt x="63" y="33"/>
                </a:cubicBezTo>
                <a:cubicBezTo>
                  <a:pt x="63" y="33"/>
                  <a:pt x="63" y="33"/>
                  <a:pt x="63" y="33"/>
                </a:cubicBezTo>
                <a:cubicBezTo>
                  <a:pt x="63" y="34"/>
                  <a:pt x="63" y="34"/>
                  <a:pt x="63" y="34"/>
                </a:cubicBezTo>
                <a:cubicBezTo>
                  <a:pt x="63" y="34"/>
                  <a:pt x="63" y="34"/>
                  <a:pt x="63" y="34"/>
                </a:cubicBezTo>
                <a:cubicBezTo>
                  <a:pt x="62" y="34"/>
                  <a:pt x="62" y="34"/>
                  <a:pt x="62" y="34"/>
                </a:cubicBezTo>
                <a:cubicBezTo>
                  <a:pt x="62" y="34"/>
                  <a:pt x="62" y="34"/>
                  <a:pt x="62" y="34"/>
                </a:cubicBezTo>
                <a:cubicBezTo>
                  <a:pt x="62" y="34"/>
                  <a:pt x="62" y="34"/>
                  <a:pt x="62" y="34"/>
                </a:cubicBezTo>
                <a:cubicBezTo>
                  <a:pt x="62" y="35"/>
                  <a:pt x="62" y="35"/>
                  <a:pt x="62" y="35"/>
                </a:cubicBezTo>
                <a:cubicBezTo>
                  <a:pt x="62" y="35"/>
                  <a:pt x="62" y="35"/>
                  <a:pt x="62" y="35"/>
                </a:cubicBezTo>
                <a:cubicBezTo>
                  <a:pt x="62" y="35"/>
                  <a:pt x="62" y="35"/>
                  <a:pt x="62" y="35"/>
                </a:cubicBezTo>
                <a:cubicBezTo>
                  <a:pt x="61" y="36"/>
                  <a:pt x="61" y="36"/>
                  <a:pt x="61" y="36"/>
                </a:cubicBezTo>
                <a:cubicBezTo>
                  <a:pt x="60" y="36"/>
                  <a:pt x="60" y="36"/>
                  <a:pt x="60" y="36"/>
                </a:cubicBezTo>
                <a:cubicBezTo>
                  <a:pt x="60" y="36"/>
                  <a:pt x="60" y="36"/>
                  <a:pt x="60" y="36"/>
                </a:cubicBezTo>
                <a:cubicBezTo>
                  <a:pt x="59" y="36"/>
                  <a:pt x="59" y="36"/>
                  <a:pt x="59" y="36"/>
                </a:cubicBezTo>
                <a:cubicBezTo>
                  <a:pt x="59" y="36"/>
                  <a:pt x="59" y="36"/>
                  <a:pt x="59" y="36"/>
                </a:cubicBezTo>
                <a:cubicBezTo>
                  <a:pt x="59" y="37"/>
                  <a:pt x="59" y="37"/>
                  <a:pt x="59" y="37"/>
                </a:cubicBezTo>
                <a:cubicBezTo>
                  <a:pt x="59" y="37"/>
                  <a:pt x="59" y="37"/>
                  <a:pt x="59" y="37"/>
                </a:cubicBezTo>
                <a:cubicBezTo>
                  <a:pt x="59" y="37"/>
                  <a:pt x="59" y="37"/>
                  <a:pt x="59" y="37"/>
                </a:cubicBezTo>
                <a:cubicBezTo>
                  <a:pt x="59" y="37"/>
                  <a:pt x="59" y="37"/>
                  <a:pt x="59" y="37"/>
                </a:cubicBezTo>
                <a:cubicBezTo>
                  <a:pt x="59" y="37"/>
                  <a:pt x="59" y="37"/>
                  <a:pt x="59" y="37"/>
                </a:cubicBezTo>
                <a:cubicBezTo>
                  <a:pt x="59" y="37"/>
                  <a:pt x="59" y="37"/>
                  <a:pt x="59" y="37"/>
                </a:cubicBezTo>
                <a:cubicBezTo>
                  <a:pt x="59" y="38"/>
                  <a:pt x="59" y="38"/>
                  <a:pt x="59" y="38"/>
                </a:cubicBezTo>
                <a:cubicBezTo>
                  <a:pt x="59" y="38"/>
                  <a:pt x="59" y="38"/>
                  <a:pt x="59" y="38"/>
                </a:cubicBezTo>
                <a:cubicBezTo>
                  <a:pt x="59" y="39"/>
                  <a:pt x="59" y="39"/>
                  <a:pt x="59" y="39"/>
                </a:cubicBezTo>
                <a:cubicBezTo>
                  <a:pt x="59" y="39"/>
                  <a:pt x="59" y="39"/>
                  <a:pt x="59" y="39"/>
                </a:cubicBezTo>
                <a:cubicBezTo>
                  <a:pt x="58" y="39"/>
                  <a:pt x="58" y="39"/>
                  <a:pt x="58" y="39"/>
                </a:cubicBezTo>
                <a:cubicBezTo>
                  <a:pt x="58" y="39"/>
                  <a:pt x="58" y="39"/>
                  <a:pt x="58" y="39"/>
                </a:cubicBezTo>
                <a:cubicBezTo>
                  <a:pt x="58" y="39"/>
                  <a:pt x="58" y="39"/>
                  <a:pt x="58" y="39"/>
                </a:cubicBezTo>
                <a:cubicBezTo>
                  <a:pt x="58" y="38"/>
                  <a:pt x="58" y="38"/>
                  <a:pt x="58" y="38"/>
                </a:cubicBezTo>
                <a:cubicBezTo>
                  <a:pt x="58" y="38"/>
                  <a:pt x="58" y="38"/>
                  <a:pt x="58" y="38"/>
                </a:cubicBezTo>
                <a:cubicBezTo>
                  <a:pt x="58" y="38"/>
                  <a:pt x="58" y="38"/>
                  <a:pt x="58" y="38"/>
                </a:cubicBezTo>
                <a:cubicBezTo>
                  <a:pt x="58" y="37"/>
                  <a:pt x="58" y="37"/>
                  <a:pt x="58" y="37"/>
                </a:cubicBezTo>
                <a:cubicBezTo>
                  <a:pt x="58" y="37"/>
                  <a:pt x="58" y="37"/>
                  <a:pt x="58" y="37"/>
                </a:cubicBezTo>
                <a:cubicBezTo>
                  <a:pt x="57" y="37"/>
                  <a:pt x="57" y="37"/>
                  <a:pt x="57" y="37"/>
                </a:cubicBezTo>
                <a:cubicBezTo>
                  <a:pt x="57" y="37"/>
                  <a:pt x="57" y="37"/>
                  <a:pt x="57" y="37"/>
                </a:cubicBezTo>
                <a:cubicBezTo>
                  <a:pt x="57" y="37"/>
                  <a:pt x="57" y="37"/>
                  <a:pt x="57" y="37"/>
                </a:cubicBezTo>
                <a:cubicBezTo>
                  <a:pt x="57" y="37"/>
                  <a:pt x="57" y="37"/>
                  <a:pt x="57" y="37"/>
                </a:cubicBezTo>
                <a:cubicBezTo>
                  <a:pt x="57" y="36"/>
                  <a:pt x="57" y="36"/>
                  <a:pt x="57" y="36"/>
                </a:cubicBezTo>
                <a:cubicBezTo>
                  <a:pt x="58" y="36"/>
                  <a:pt x="58" y="36"/>
                  <a:pt x="58" y="36"/>
                </a:cubicBezTo>
                <a:cubicBezTo>
                  <a:pt x="58" y="36"/>
                  <a:pt x="58" y="36"/>
                  <a:pt x="58" y="36"/>
                </a:cubicBezTo>
                <a:cubicBezTo>
                  <a:pt x="57" y="37"/>
                  <a:pt x="57" y="37"/>
                  <a:pt x="57" y="37"/>
                </a:cubicBezTo>
                <a:cubicBezTo>
                  <a:pt x="57" y="37"/>
                  <a:pt x="57" y="37"/>
                  <a:pt x="57" y="37"/>
                </a:cubicBezTo>
                <a:cubicBezTo>
                  <a:pt x="57" y="37"/>
                  <a:pt x="57" y="37"/>
                  <a:pt x="57" y="37"/>
                </a:cubicBezTo>
                <a:cubicBezTo>
                  <a:pt x="57" y="37"/>
                  <a:pt x="57" y="37"/>
                  <a:pt x="57" y="37"/>
                </a:cubicBezTo>
                <a:cubicBezTo>
                  <a:pt x="57" y="36"/>
                  <a:pt x="57" y="36"/>
                  <a:pt x="57" y="36"/>
                </a:cubicBezTo>
                <a:cubicBezTo>
                  <a:pt x="57" y="36"/>
                  <a:pt x="57" y="36"/>
                  <a:pt x="57" y="36"/>
                </a:cubicBezTo>
                <a:cubicBezTo>
                  <a:pt x="56" y="36"/>
                  <a:pt x="56" y="36"/>
                  <a:pt x="56" y="36"/>
                </a:cubicBezTo>
                <a:cubicBezTo>
                  <a:pt x="56" y="36"/>
                  <a:pt x="56" y="36"/>
                  <a:pt x="56" y="36"/>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7" y="37"/>
                  <a:pt x="57" y="37"/>
                  <a:pt x="57" y="37"/>
                </a:cubicBezTo>
                <a:cubicBezTo>
                  <a:pt x="57" y="37"/>
                  <a:pt x="57" y="37"/>
                  <a:pt x="57" y="37"/>
                </a:cubicBezTo>
                <a:cubicBezTo>
                  <a:pt x="57" y="37"/>
                  <a:pt x="57" y="37"/>
                  <a:pt x="57" y="37"/>
                </a:cubicBezTo>
                <a:cubicBezTo>
                  <a:pt x="57" y="38"/>
                  <a:pt x="57" y="38"/>
                  <a:pt x="57" y="38"/>
                </a:cubicBezTo>
                <a:cubicBezTo>
                  <a:pt x="56" y="38"/>
                  <a:pt x="56" y="38"/>
                  <a:pt x="56" y="38"/>
                </a:cubicBezTo>
                <a:cubicBezTo>
                  <a:pt x="56" y="38"/>
                  <a:pt x="56" y="38"/>
                  <a:pt x="56" y="38"/>
                </a:cubicBezTo>
                <a:cubicBezTo>
                  <a:pt x="56" y="38"/>
                  <a:pt x="56" y="38"/>
                  <a:pt x="56" y="38"/>
                </a:cubicBezTo>
                <a:cubicBezTo>
                  <a:pt x="56" y="38"/>
                  <a:pt x="56" y="38"/>
                  <a:pt x="56" y="38"/>
                </a:cubicBezTo>
                <a:cubicBezTo>
                  <a:pt x="56" y="39"/>
                  <a:pt x="56" y="39"/>
                  <a:pt x="56" y="39"/>
                </a:cubicBezTo>
                <a:cubicBezTo>
                  <a:pt x="56" y="39"/>
                  <a:pt x="56" y="39"/>
                  <a:pt x="56" y="39"/>
                </a:cubicBezTo>
                <a:cubicBezTo>
                  <a:pt x="56" y="39"/>
                  <a:pt x="56" y="39"/>
                  <a:pt x="56" y="39"/>
                </a:cubicBezTo>
                <a:cubicBezTo>
                  <a:pt x="56" y="40"/>
                  <a:pt x="56" y="40"/>
                  <a:pt x="56" y="40"/>
                </a:cubicBezTo>
                <a:cubicBezTo>
                  <a:pt x="57" y="40"/>
                  <a:pt x="57" y="40"/>
                  <a:pt x="57" y="40"/>
                </a:cubicBezTo>
                <a:cubicBezTo>
                  <a:pt x="57" y="41"/>
                  <a:pt x="57" y="41"/>
                  <a:pt x="57" y="41"/>
                </a:cubicBezTo>
                <a:cubicBezTo>
                  <a:pt x="56" y="41"/>
                  <a:pt x="56" y="41"/>
                  <a:pt x="56" y="41"/>
                </a:cubicBezTo>
                <a:cubicBezTo>
                  <a:pt x="56" y="41"/>
                  <a:pt x="56" y="41"/>
                  <a:pt x="56" y="41"/>
                </a:cubicBezTo>
                <a:cubicBezTo>
                  <a:pt x="56" y="41"/>
                  <a:pt x="56" y="41"/>
                  <a:pt x="56" y="41"/>
                </a:cubicBezTo>
                <a:cubicBezTo>
                  <a:pt x="56" y="41"/>
                  <a:pt x="56" y="41"/>
                  <a:pt x="56" y="41"/>
                </a:cubicBezTo>
                <a:cubicBezTo>
                  <a:pt x="55" y="41"/>
                  <a:pt x="55" y="41"/>
                  <a:pt x="55" y="41"/>
                </a:cubicBezTo>
                <a:cubicBezTo>
                  <a:pt x="55" y="42"/>
                  <a:pt x="55" y="42"/>
                  <a:pt x="55" y="42"/>
                </a:cubicBezTo>
                <a:cubicBezTo>
                  <a:pt x="55" y="42"/>
                  <a:pt x="55" y="42"/>
                  <a:pt x="55" y="42"/>
                </a:cubicBezTo>
                <a:cubicBezTo>
                  <a:pt x="56" y="42"/>
                  <a:pt x="56" y="42"/>
                  <a:pt x="56" y="42"/>
                </a:cubicBezTo>
                <a:cubicBezTo>
                  <a:pt x="56" y="42"/>
                  <a:pt x="56" y="42"/>
                  <a:pt x="56" y="42"/>
                </a:cubicBezTo>
                <a:cubicBezTo>
                  <a:pt x="56" y="42"/>
                  <a:pt x="56" y="42"/>
                  <a:pt x="56" y="42"/>
                </a:cubicBezTo>
                <a:cubicBezTo>
                  <a:pt x="56" y="42"/>
                  <a:pt x="56" y="42"/>
                  <a:pt x="56" y="42"/>
                </a:cubicBezTo>
                <a:cubicBezTo>
                  <a:pt x="56" y="43"/>
                  <a:pt x="56" y="43"/>
                  <a:pt x="56" y="43"/>
                </a:cubicBezTo>
                <a:cubicBezTo>
                  <a:pt x="56" y="43"/>
                  <a:pt x="56" y="43"/>
                  <a:pt x="56" y="43"/>
                </a:cubicBezTo>
                <a:cubicBezTo>
                  <a:pt x="56" y="43"/>
                  <a:pt x="56" y="43"/>
                  <a:pt x="56" y="43"/>
                </a:cubicBezTo>
                <a:cubicBezTo>
                  <a:pt x="55" y="43"/>
                  <a:pt x="55" y="43"/>
                  <a:pt x="55" y="43"/>
                </a:cubicBezTo>
                <a:cubicBezTo>
                  <a:pt x="55" y="43"/>
                  <a:pt x="55" y="43"/>
                  <a:pt x="55" y="43"/>
                </a:cubicBezTo>
                <a:cubicBezTo>
                  <a:pt x="55" y="43"/>
                  <a:pt x="55" y="43"/>
                  <a:pt x="55" y="43"/>
                </a:cubicBezTo>
                <a:cubicBezTo>
                  <a:pt x="55" y="42"/>
                  <a:pt x="55" y="42"/>
                  <a:pt x="55" y="42"/>
                </a:cubicBezTo>
                <a:cubicBezTo>
                  <a:pt x="55" y="42"/>
                  <a:pt x="55" y="42"/>
                  <a:pt x="55" y="42"/>
                </a:cubicBezTo>
                <a:cubicBezTo>
                  <a:pt x="54" y="43"/>
                  <a:pt x="54" y="43"/>
                  <a:pt x="54" y="43"/>
                </a:cubicBezTo>
                <a:cubicBezTo>
                  <a:pt x="54" y="43"/>
                  <a:pt x="54" y="43"/>
                  <a:pt x="54" y="43"/>
                </a:cubicBezTo>
                <a:cubicBezTo>
                  <a:pt x="54" y="43"/>
                  <a:pt x="54" y="43"/>
                  <a:pt x="54" y="43"/>
                </a:cubicBezTo>
                <a:cubicBezTo>
                  <a:pt x="53" y="43"/>
                  <a:pt x="53" y="43"/>
                  <a:pt x="53" y="43"/>
                </a:cubicBezTo>
                <a:cubicBezTo>
                  <a:pt x="53" y="43"/>
                  <a:pt x="53" y="43"/>
                  <a:pt x="53" y="43"/>
                </a:cubicBezTo>
                <a:cubicBezTo>
                  <a:pt x="52" y="43"/>
                  <a:pt x="52" y="43"/>
                  <a:pt x="52" y="43"/>
                </a:cubicBezTo>
                <a:cubicBezTo>
                  <a:pt x="52" y="44"/>
                  <a:pt x="52" y="44"/>
                  <a:pt x="52" y="44"/>
                </a:cubicBezTo>
                <a:cubicBezTo>
                  <a:pt x="52" y="44"/>
                  <a:pt x="52" y="44"/>
                  <a:pt x="52" y="44"/>
                </a:cubicBezTo>
                <a:cubicBezTo>
                  <a:pt x="51" y="44"/>
                  <a:pt x="51" y="44"/>
                  <a:pt x="51" y="44"/>
                </a:cubicBezTo>
                <a:cubicBezTo>
                  <a:pt x="51" y="44"/>
                  <a:pt x="51" y="44"/>
                  <a:pt x="51" y="44"/>
                </a:cubicBezTo>
                <a:cubicBezTo>
                  <a:pt x="51" y="44"/>
                  <a:pt x="51" y="44"/>
                  <a:pt x="51" y="44"/>
                </a:cubicBezTo>
                <a:cubicBezTo>
                  <a:pt x="51" y="44"/>
                  <a:pt x="51" y="44"/>
                  <a:pt x="51" y="44"/>
                </a:cubicBezTo>
                <a:cubicBezTo>
                  <a:pt x="52" y="43"/>
                  <a:pt x="52" y="43"/>
                  <a:pt x="52" y="43"/>
                </a:cubicBezTo>
                <a:cubicBezTo>
                  <a:pt x="52" y="43"/>
                  <a:pt x="52" y="43"/>
                  <a:pt x="52" y="43"/>
                </a:cubicBezTo>
                <a:cubicBezTo>
                  <a:pt x="51" y="43"/>
                  <a:pt x="51" y="43"/>
                  <a:pt x="51" y="43"/>
                </a:cubicBezTo>
                <a:cubicBezTo>
                  <a:pt x="51" y="44"/>
                  <a:pt x="51" y="44"/>
                  <a:pt x="51" y="44"/>
                </a:cubicBezTo>
                <a:cubicBezTo>
                  <a:pt x="51" y="44"/>
                  <a:pt x="51" y="44"/>
                  <a:pt x="51" y="44"/>
                </a:cubicBezTo>
                <a:cubicBezTo>
                  <a:pt x="52" y="45"/>
                  <a:pt x="52" y="45"/>
                  <a:pt x="52" y="45"/>
                </a:cubicBezTo>
                <a:cubicBezTo>
                  <a:pt x="51" y="45"/>
                  <a:pt x="51" y="45"/>
                  <a:pt x="51" y="45"/>
                </a:cubicBezTo>
                <a:cubicBezTo>
                  <a:pt x="52" y="45"/>
                  <a:pt x="52" y="45"/>
                  <a:pt x="52" y="45"/>
                </a:cubicBezTo>
                <a:cubicBezTo>
                  <a:pt x="52" y="46"/>
                  <a:pt x="52" y="46"/>
                  <a:pt x="52" y="46"/>
                </a:cubicBezTo>
                <a:cubicBezTo>
                  <a:pt x="52" y="46"/>
                  <a:pt x="52" y="46"/>
                  <a:pt x="52" y="46"/>
                </a:cubicBezTo>
                <a:cubicBezTo>
                  <a:pt x="51" y="47"/>
                  <a:pt x="51" y="47"/>
                  <a:pt x="51" y="47"/>
                </a:cubicBezTo>
                <a:cubicBezTo>
                  <a:pt x="51" y="47"/>
                  <a:pt x="51" y="47"/>
                  <a:pt x="51" y="47"/>
                </a:cubicBezTo>
                <a:cubicBezTo>
                  <a:pt x="51" y="47"/>
                  <a:pt x="51" y="47"/>
                  <a:pt x="51" y="47"/>
                </a:cubicBezTo>
                <a:cubicBezTo>
                  <a:pt x="50" y="47"/>
                  <a:pt x="50" y="47"/>
                  <a:pt x="50" y="47"/>
                </a:cubicBezTo>
                <a:cubicBezTo>
                  <a:pt x="50" y="47"/>
                  <a:pt x="50" y="47"/>
                  <a:pt x="50" y="47"/>
                </a:cubicBezTo>
                <a:cubicBezTo>
                  <a:pt x="50" y="47"/>
                  <a:pt x="50" y="47"/>
                  <a:pt x="50" y="47"/>
                </a:cubicBezTo>
                <a:cubicBezTo>
                  <a:pt x="49" y="47"/>
                  <a:pt x="49" y="47"/>
                  <a:pt x="49" y="47"/>
                </a:cubicBezTo>
                <a:cubicBezTo>
                  <a:pt x="49" y="46"/>
                  <a:pt x="49" y="46"/>
                  <a:pt x="49" y="46"/>
                </a:cubicBezTo>
                <a:cubicBezTo>
                  <a:pt x="49" y="46"/>
                  <a:pt x="49" y="46"/>
                  <a:pt x="49" y="46"/>
                </a:cubicBezTo>
                <a:cubicBezTo>
                  <a:pt x="49" y="46"/>
                  <a:pt x="49" y="46"/>
                  <a:pt x="49" y="46"/>
                </a:cubicBezTo>
                <a:cubicBezTo>
                  <a:pt x="48" y="46"/>
                  <a:pt x="48" y="46"/>
                  <a:pt x="48" y="46"/>
                </a:cubicBezTo>
                <a:cubicBezTo>
                  <a:pt x="48" y="46"/>
                  <a:pt x="48" y="46"/>
                  <a:pt x="48" y="46"/>
                </a:cubicBezTo>
                <a:cubicBezTo>
                  <a:pt x="48" y="47"/>
                  <a:pt x="48" y="47"/>
                  <a:pt x="48" y="47"/>
                </a:cubicBezTo>
                <a:cubicBezTo>
                  <a:pt x="48" y="47"/>
                  <a:pt x="48" y="47"/>
                  <a:pt x="48" y="47"/>
                </a:cubicBezTo>
                <a:cubicBezTo>
                  <a:pt x="48" y="47"/>
                  <a:pt x="48" y="47"/>
                  <a:pt x="48" y="47"/>
                </a:cubicBezTo>
                <a:cubicBezTo>
                  <a:pt x="49" y="47"/>
                  <a:pt x="49" y="47"/>
                  <a:pt x="49" y="47"/>
                </a:cubicBezTo>
                <a:cubicBezTo>
                  <a:pt x="49" y="48"/>
                  <a:pt x="49" y="48"/>
                  <a:pt x="49" y="48"/>
                </a:cubicBezTo>
                <a:cubicBezTo>
                  <a:pt x="49" y="49"/>
                  <a:pt x="49" y="49"/>
                  <a:pt x="49" y="49"/>
                </a:cubicBezTo>
                <a:cubicBezTo>
                  <a:pt x="50" y="49"/>
                  <a:pt x="50" y="49"/>
                  <a:pt x="50" y="49"/>
                </a:cubicBezTo>
                <a:cubicBezTo>
                  <a:pt x="49" y="49"/>
                  <a:pt x="49" y="49"/>
                  <a:pt x="49" y="49"/>
                </a:cubicBezTo>
                <a:cubicBezTo>
                  <a:pt x="49" y="50"/>
                  <a:pt x="49" y="50"/>
                  <a:pt x="49" y="50"/>
                </a:cubicBezTo>
                <a:cubicBezTo>
                  <a:pt x="50" y="50"/>
                  <a:pt x="50" y="50"/>
                  <a:pt x="50" y="50"/>
                </a:cubicBezTo>
                <a:cubicBezTo>
                  <a:pt x="50" y="50"/>
                  <a:pt x="50" y="50"/>
                  <a:pt x="50" y="50"/>
                </a:cubicBezTo>
                <a:cubicBezTo>
                  <a:pt x="50" y="50"/>
                  <a:pt x="50" y="50"/>
                  <a:pt x="50" y="50"/>
                </a:cubicBezTo>
                <a:cubicBezTo>
                  <a:pt x="50" y="50"/>
                  <a:pt x="50" y="50"/>
                  <a:pt x="50" y="50"/>
                </a:cubicBezTo>
                <a:cubicBezTo>
                  <a:pt x="50" y="50"/>
                  <a:pt x="50" y="50"/>
                  <a:pt x="50" y="50"/>
                </a:cubicBezTo>
                <a:cubicBezTo>
                  <a:pt x="50" y="51"/>
                  <a:pt x="50" y="51"/>
                  <a:pt x="50" y="51"/>
                </a:cubicBezTo>
                <a:cubicBezTo>
                  <a:pt x="51" y="51"/>
                  <a:pt x="51" y="51"/>
                  <a:pt x="51" y="51"/>
                </a:cubicBezTo>
                <a:cubicBezTo>
                  <a:pt x="51" y="51"/>
                  <a:pt x="51" y="51"/>
                  <a:pt x="51" y="51"/>
                </a:cubicBezTo>
                <a:cubicBezTo>
                  <a:pt x="50" y="51"/>
                  <a:pt x="50" y="51"/>
                  <a:pt x="50" y="51"/>
                </a:cubicBezTo>
                <a:cubicBezTo>
                  <a:pt x="50" y="52"/>
                  <a:pt x="50" y="52"/>
                  <a:pt x="50" y="52"/>
                </a:cubicBezTo>
                <a:cubicBezTo>
                  <a:pt x="51" y="52"/>
                  <a:pt x="51" y="52"/>
                  <a:pt x="51" y="52"/>
                </a:cubicBezTo>
                <a:cubicBezTo>
                  <a:pt x="51" y="52"/>
                  <a:pt x="51" y="52"/>
                  <a:pt x="51" y="52"/>
                </a:cubicBezTo>
                <a:cubicBezTo>
                  <a:pt x="52" y="52"/>
                  <a:pt x="52" y="52"/>
                  <a:pt x="52" y="52"/>
                </a:cubicBezTo>
                <a:cubicBezTo>
                  <a:pt x="52" y="52"/>
                  <a:pt x="52" y="52"/>
                  <a:pt x="52" y="52"/>
                </a:cubicBezTo>
                <a:cubicBezTo>
                  <a:pt x="53" y="52"/>
                  <a:pt x="53" y="52"/>
                  <a:pt x="53" y="52"/>
                </a:cubicBezTo>
                <a:cubicBezTo>
                  <a:pt x="53" y="53"/>
                  <a:pt x="53" y="53"/>
                  <a:pt x="53" y="53"/>
                </a:cubicBezTo>
                <a:cubicBezTo>
                  <a:pt x="56" y="53"/>
                  <a:pt x="56" y="53"/>
                  <a:pt x="56" y="53"/>
                </a:cubicBezTo>
                <a:cubicBezTo>
                  <a:pt x="56" y="53"/>
                  <a:pt x="56" y="53"/>
                  <a:pt x="56" y="53"/>
                </a:cubicBezTo>
                <a:cubicBezTo>
                  <a:pt x="57" y="53"/>
                  <a:pt x="57" y="53"/>
                  <a:pt x="57" y="53"/>
                </a:cubicBezTo>
                <a:cubicBezTo>
                  <a:pt x="57" y="53"/>
                  <a:pt x="57" y="53"/>
                  <a:pt x="57" y="53"/>
                </a:cubicBezTo>
                <a:cubicBezTo>
                  <a:pt x="57" y="54"/>
                  <a:pt x="57" y="54"/>
                  <a:pt x="57" y="54"/>
                </a:cubicBezTo>
                <a:cubicBezTo>
                  <a:pt x="56" y="54"/>
                  <a:pt x="56" y="54"/>
                  <a:pt x="56" y="54"/>
                </a:cubicBezTo>
                <a:cubicBezTo>
                  <a:pt x="56" y="54"/>
                  <a:pt x="56" y="54"/>
                  <a:pt x="56" y="54"/>
                </a:cubicBezTo>
                <a:cubicBezTo>
                  <a:pt x="56" y="54"/>
                  <a:pt x="56" y="54"/>
                  <a:pt x="56" y="54"/>
                </a:cubicBezTo>
                <a:cubicBezTo>
                  <a:pt x="55" y="54"/>
                  <a:pt x="55" y="54"/>
                  <a:pt x="55" y="54"/>
                </a:cubicBezTo>
                <a:cubicBezTo>
                  <a:pt x="55" y="54"/>
                  <a:pt x="55" y="54"/>
                  <a:pt x="55" y="54"/>
                </a:cubicBezTo>
                <a:cubicBezTo>
                  <a:pt x="55" y="54"/>
                  <a:pt x="55" y="54"/>
                  <a:pt x="55" y="54"/>
                </a:cubicBezTo>
                <a:cubicBezTo>
                  <a:pt x="55" y="54"/>
                  <a:pt x="55" y="54"/>
                  <a:pt x="55" y="54"/>
                </a:cubicBezTo>
                <a:cubicBezTo>
                  <a:pt x="55" y="53"/>
                  <a:pt x="55" y="53"/>
                  <a:pt x="55" y="53"/>
                </a:cubicBezTo>
                <a:cubicBezTo>
                  <a:pt x="55" y="53"/>
                  <a:pt x="55" y="53"/>
                  <a:pt x="55" y="53"/>
                </a:cubicBezTo>
                <a:cubicBezTo>
                  <a:pt x="55" y="54"/>
                  <a:pt x="55" y="54"/>
                  <a:pt x="55" y="54"/>
                </a:cubicBezTo>
                <a:cubicBezTo>
                  <a:pt x="54" y="54"/>
                  <a:pt x="54" y="54"/>
                  <a:pt x="54" y="54"/>
                </a:cubicBezTo>
                <a:cubicBezTo>
                  <a:pt x="54" y="54"/>
                  <a:pt x="54" y="54"/>
                  <a:pt x="54" y="54"/>
                </a:cubicBezTo>
                <a:cubicBezTo>
                  <a:pt x="54" y="54"/>
                  <a:pt x="54" y="54"/>
                  <a:pt x="54" y="54"/>
                </a:cubicBezTo>
                <a:cubicBezTo>
                  <a:pt x="54" y="54"/>
                  <a:pt x="54" y="54"/>
                  <a:pt x="54" y="54"/>
                </a:cubicBezTo>
                <a:cubicBezTo>
                  <a:pt x="53" y="53"/>
                  <a:pt x="53" y="53"/>
                  <a:pt x="53" y="53"/>
                </a:cubicBezTo>
                <a:cubicBezTo>
                  <a:pt x="53" y="53"/>
                  <a:pt x="53" y="53"/>
                  <a:pt x="53" y="53"/>
                </a:cubicBezTo>
                <a:cubicBezTo>
                  <a:pt x="52" y="53"/>
                  <a:pt x="52" y="53"/>
                  <a:pt x="52" y="53"/>
                </a:cubicBezTo>
                <a:cubicBezTo>
                  <a:pt x="52" y="53"/>
                  <a:pt x="52" y="53"/>
                  <a:pt x="52" y="53"/>
                </a:cubicBezTo>
                <a:cubicBezTo>
                  <a:pt x="51" y="53"/>
                  <a:pt x="51" y="53"/>
                  <a:pt x="51" y="53"/>
                </a:cubicBezTo>
                <a:cubicBezTo>
                  <a:pt x="51" y="53"/>
                  <a:pt x="51" y="53"/>
                  <a:pt x="51" y="53"/>
                </a:cubicBezTo>
                <a:cubicBezTo>
                  <a:pt x="50" y="53"/>
                  <a:pt x="50" y="53"/>
                  <a:pt x="50" y="53"/>
                </a:cubicBezTo>
                <a:cubicBezTo>
                  <a:pt x="49" y="51"/>
                  <a:pt x="49" y="51"/>
                  <a:pt x="49" y="51"/>
                </a:cubicBezTo>
                <a:cubicBezTo>
                  <a:pt x="48" y="51"/>
                  <a:pt x="48" y="51"/>
                  <a:pt x="48" y="51"/>
                </a:cubicBezTo>
                <a:cubicBezTo>
                  <a:pt x="47" y="50"/>
                  <a:pt x="47" y="50"/>
                  <a:pt x="47" y="50"/>
                </a:cubicBezTo>
                <a:cubicBezTo>
                  <a:pt x="47" y="49"/>
                  <a:pt x="47" y="49"/>
                  <a:pt x="47" y="49"/>
                </a:cubicBezTo>
                <a:cubicBezTo>
                  <a:pt x="46" y="48"/>
                  <a:pt x="46" y="48"/>
                  <a:pt x="46" y="48"/>
                </a:cubicBezTo>
                <a:cubicBezTo>
                  <a:pt x="46" y="48"/>
                  <a:pt x="46" y="48"/>
                  <a:pt x="46" y="48"/>
                </a:cubicBezTo>
                <a:lnTo>
                  <a:pt x="46" y="47"/>
                </a:lnTo>
                <a:close/>
                <a:moveTo>
                  <a:pt x="75" y="60"/>
                </a:moveTo>
                <a:cubicBezTo>
                  <a:pt x="75" y="60"/>
                  <a:pt x="75" y="60"/>
                  <a:pt x="75" y="60"/>
                </a:cubicBezTo>
                <a:cubicBezTo>
                  <a:pt x="75" y="59"/>
                  <a:pt x="75" y="59"/>
                  <a:pt x="75" y="59"/>
                </a:cubicBezTo>
                <a:cubicBezTo>
                  <a:pt x="75" y="60"/>
                  <a:pt x="75" y="60"/>
                  <a:pt x="75" y="60"/>
                </a:cubicBezTo>
                <a:cubicBezTo>
                  <a:pt x="75" y="60"/>
                  <a:pt x="75" y="60"/>
                  <a:pt x="75" y="60"/>
                </a:cubicBezTo>
                <a:cubicBezTo>
                  <a:pt x="75" y="60"/>
                  <a:pt x="75" y="60"/>
                  <a:pt x="75" y="60"/>
                </a:cubicBezTo>
                <a:cubicBezTo>
                  <a:pt x="75" y="60"/>
                  <a:pt x="75" y="60"/>
                  <a:pt x="75" y="60"/>
                </a:cubicBezTo>
                <a:close/>
                <a:moveTo>
                  <a:pt x="75" y="59"/>
                </a:moveTo>
                <a:cubicBezTo>
                  <a:pt x="74" y="59"/>
                  <a:pt x="74" y="59"/>
                  <a:pt x="74" y="59"/>
                </a:cubicBezTo>
                <a:cubicBezTo>
                  <a:pt x="74" y="59"/>
                  <a:pt x="74" y="59"/>
                  <a:pt x="74" y="59"/>
                </a:cubicBezTo>
                <a:cubicBezTo>
                  <a:pt x="75" y="59"/>
                  <a:pt x="75" y="59"/>
                  <a:pt x="75" y="59"/>
                </a:cubicBezTo>
                <a:cubicBezTo>
                  <a:pt x="75" y="58"/>
                  <a:pt x="75" y="58"/>
                  <a:pt x="75" y="58"/>
                </a:cubicBezTo>
                <a:cubicBezTo>
                  <a:pt x="75" y="58"/>
                  <a:pt x="75" y="58"/>
                  <a:pt x="75" y="58"/>
                </a:cubicBezTo>
                <a:cubicBezTo>
                  <a:pt x="75" y="58"/>
                  <a:pt x="75" y="58"/>
                  <a:pt x="75" y="58"/>
                </a:cubicBezTo>
                <a:cubicBezTo>
                  <a:pt x="75" y="59"/>
                  <a:pt x="75" y="59"/>
                  <a:pt x="75" y="59"/>
                </a:cubicBezTo>
                <a:cubicBezTo>
                  <a:pt x="75" y="59"/>
                  <a:pt x="75" y="59"/>
                  <a:pt x="75" y="59"/>
                </a:cubicBezTo>
                <a:cubicBezTo>
                  <a:pt x="75" y="60"/>
                  <a:pt x="75" y="60"/>
                  <a:pt x="75" y="60"/>
                </a:cubicBezTo>
                <a:lnTo>
                  <a:pt x="75" y="59"/>
                </a:lnTo>
                <a:close/>
                <a:moveTo>
                  <a:pt x="75" y="57"/>
                </a:moveTo>
                <a:cubicBezTo>
                  <a:pt x="75" y="57"/>
                  <a:pt x="75" y="57"/>
                  <a:pt x="75" y="57"/>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5"/>
                  <a:pt x="74" y="55"/>
                  <a:pt x="74" y="55"/>
                </a:cubicBezTo>
                <a:cubicBezTo>
                  <a:pt x="74" y="55"/>
                  <a:pt x="74" y="55"/>
                  <a:pt x="74" y="55"/>
                </a:cubicBezTo>
                <a:cubicBezTo>
                  <a:pt x="74" y="55"/>
                  <a:pt x="74" y="55"/>
                  <a:pt x="74" y="55"/>
                </a:cubicBezTo>
                <a:cubicBezTo>
                  <a:pt x="73" y="55"/>
                  <a:pt x="73" y="55"/>
                  <a:pt x="73" y="55"/>
                </a:cubicBezTo>
                <a:cubicBezTo>
                  <a:pt x="74" y="54"/>
                  <a:pt x="74" y="54"/>
                  <a:pt x="74" y="54"/>
                </a:cubicBezTo>
                <a:cubicBezTo>
                  <a:pt x="74" y="55"/>
                  <a:pt x="74" y="55"/>
                  <a:pt x="74" y="55"/>
                </a:cubicBezTo>
                <a:cubicBezTo>
                  <a:pt x="75" y="55"/>
                  <a:pt x="75" y="55"/>
                  <a:pt x="75" y="55"/>
                </a:cubicBezTo>
                <a:cubicBezTo>
                  <a:pt x="75" y="55"/>
                  <a:pt x="75" y="55"/>
                  <a:pt x="75" y="55"/>
                </a:cubicBezTo>
                <a:cubicBezTo>
                  <a:pt x="75" y="55"/>
                  <a:pt x="75" y="55"/>
                  <a:pt x="75" y="55"/>
                </a:cubicBezTo>
                <a:cubicBezTo>
                  <a:pt x="75" y="56"/>
                  <a:pt x="75" y="56"/>
                  <a:pt x="75" y="56"/>
                </a:cubicBezTo>
                <a:cubicBezTo>
                  <a:pt x="75" y="56"/>
                  <a:pt x="75" y="56"/>
                  <a:pt x="75" y="56"/>
                </a:cubicBezTo>
                <a:cubicBezTo>
                  <a:pt x="75" y="56"/>
                  <a:pt x="75" y="56"/>
                  <a:pt x="75" y="56"/>
                </a:cubicBezTo>
                <a:cubicBezTo>
                  <a:pt x="76" y="56"/>
                  <a:pt x="76" y="56"/>
                  <a:pt x="76" y="56"/>
                </a:cubicBezTo>
                <a:cubicBezTo>
                  <a:pt x="76" y="56"/>
                  <a:pt x="76" y="56"/>
                  <a:pt x="76" y="56"/>
                </a:cubicBezTo>
                <a:cubicBezTo>
                  <a:pt x="76" y="56"/>
                  <a:pt x="76" y="56"/>
                  <a:pt x="76" y="56"/>
                </a:cubicBezTo>
                <a:cubicBezTo>
                  <a:pt x="76" y="56"/>
                  <a:pt x="76" y="56"/>
                  <a:pt x="76" y="56"/>
                </a:cubicBezTo>
                <a:cubicBezTo>
                  <a:pt x="77" y="56"/>
                  <a:pt x="77" y="56"/>
                  <a:pt x="77" y="56"/>
                </a:cubicBezTo>
                <a:cubicBezTo>
                  <a:pt x="77" y="56"/>
                  <a:pt x="77" y="56"/>
                  <a:pt x="77" y="56"/>
                </a:cubicBezTo>
                <a:cubicBezTo>
                  <a:pt x="76" y="57"/>
                  <a:pt x="76" y="57"/>
                  <a:pt x="76" y="57"/>
                </a:cubicBezTo>
                <a:cubicBezTo>
                  <a:pt x="76" y="57"/>
                  <a:pt x="76" y="57"/>
                  <a:pt x="76" y="57"/>
                </a:cubicBezTo>
                <a:cubicBezTo>
                  <a:pt x="76" y="57"/>
                  <a:pt x="76" y="57"/>
                  <a:pt x="76" y="57"/>
                </a:cubicBezTo>
                <a:cubicBezTo>
                  <a:pt x="76" y="57"/>
                  <a:pt x="76" y="57"/>
                  <a:pt x="76" y="57"/>
                </a:cubicBezTo>
                <a:lnTo>
                  <a:pt x="75" y="57"/>
                </a:lnTo>
                <a:close/>
                <a:moveTo>
                  <a:pt x="73" y="57"/>
                </a:moveTo>
                <a:cubicBezTo>
                  <a:pt x="73" y="57"/>
                  <a:pt x="73" y="57"/>
                  <a:pt x="73" y="57"/>
                </a:cubicBezTo>
                <a:cubicBezTo>
                  <a:pt x="73" y="57"/>
                  <a:pt x="73" y="57"/>
                  <a:pt x="73" y="57"/>
                </a:cubicBezTo>
                <a:cubicBezTo>
                  <a:pt x="73" y="56"/>
                  <a:pt x="73" y="56"/>
                  <a:pt x="73" y="56"/>
                </a:cubicBezTo>
                <a:cubicBezTo>
                  <a:pt x="72" y="56"/>
                  <a:pt x="72" y="56"/>
                  <a:pt x="72" y="56"/>
                </a:cubicBezTo>
                <a:cubicBezTo>
                  <a:pt x="73" y="56"/>
                  <a:pt x="73" y="56"/>
                  <a:pt x="73" y="56"/>
                </a:cubicBezTo>
                <a:cubicBezTo>
                  <a:pt x="73" y="56"/>
                  <a:pt x="73" y="56"/>
                  <a:pt x="73" y="56"/>
                </a:cubicBezTo>
                <a:cubicBezTo>
                  <a:pt x="74" y="56"/>
                  <a:pt x="74" y="56"/>
                  <a:pt x="74" y="56"/>
                </a:cubicBezTo>
                <a:cubicBezTo>
                  <a:pt x="74" y="56"/>
                  <a:pt x="74" y="56"/>
                  <a:pt x="74" y="56"/>
                </a:cubicBezTo>
                <a:cubicBezTo>
                  <a:pt x="74" y="57"/>
                  <a:pt x="74" y="57"/>
                  <a:pt x="74" y="57"/>
                </a:cubicBezTo>
                <a:cubicBezTo>
                  <a:pt x="73" y="57"/>
                  <a:pt x="73" y="57"/>
                  <a:pt x="73" y="57"/>
                </a:cubicBezTo>
                <a:cubicBezTo>
                  <a:pt x="73" y="57"/>
                  <a:pt x="73" y="57"/>
                  <a:pt x="73" y="57"/>
                </a:cubicBezTo>
                <a:close/>
                <a:moveTo>
                  <a:pt x="76" y="60"/>
                </a:moveTo>
                <a:cubicBezTo>
                  <a:pt x="76" y="61"/>
                  <a:pt x="76" y="61"/>
                  <a:pt x="76" y="61"/>
                </a:cubicBezTo>
                <a:cubicBezTo>
                  <a:pt x="76" y="61"/>
                  <a:pt x="76" y="61"/>
                  <a:pt x="76" y="61"/>
                </a:cubicBezTo>
                <a:cubicBezTo>
                  <a:pt x="76" y="61"/>
                  <a:pt x="76" y="61"/>
                  <a:pt x="76" y="61"/>
                </a:cubicBezTo>
                <a:lnTo>
                  <a:pt x="76" y="60"/>
                </a:lnTo>
                <a:close/>
                <a:moveTo>
                  <a:pt x="76" y="60"/>
                </a:moveTo>
                <a:cubicBezTo>
                  <a:pt x="76" y="60"/>
                  <a:pt x="76" y="60"/>
                  <a:pt x="76" y="60"/>
                </a:cubicBezTo>
                <a:cubicBezTo>
                  <a:pt x="76" y="60"/>
                  <a:pt x="76" y="60"/>
                  <a:pt x="76" y="60"/>
                </a:cubicBezTo>
                <a:cubicBezTo>
                  <a:pt x="77" y="59"/>
                  <a:pt x="77" y="59"/>
                  <a:pt x="77" y="59"/>
                </a:cubicBezTo>
                <a:cubicBezTo>
                  <a:pt x="77" y="59"/>
                  <a:pt x="77" y="59"/>
                  <a:pt x="77" y="59"/>
                </a:cubicBezTo>
                <a:cubicBezTo>
                  <a:pt x="77" y="59"/>
                  <a:pt x="77" y="59"/>
                  <a:pt x="77" y="59"/>
                </a:cubicBezTo>
                <a:cubicBezTo>
                  <a:pt x="77" y="59"/>
                  <a:pt x="77" y="59"/>
                  <a:pt x="77" y="59"/>
                </a:cubicBezTo>
                <a:cubicBezTo>
                  <a:pt x="77" y="60"/>
                  <a:pt x="77" y="60"/>
                  <a:pt x="77" y="60"/>
                </a:cubicBezTo>
                <a:cubicBezTo>
                  <a:pt x="77" y="60"/>
                  <a:pt x="77" y="60"/>
                  <a:pt x="77" y="60"/>
                </a:cubicBezTo>
                <a:cubicBezTo>
                  <a:pt x="77" y="60"/>
                  <a:pt x="77" y="60"/>
                  <a:pt x="77" y="60"/>
                </a:cubicBezTo>
                <a:cubicBezTo>
                  <a:pt x="76" y="60"/>
                  <a:pt x="76" y="60"/>
                  <a:pt x="76" y="60"/>
                </a:cubicBezTo>
                <a:close/>
                <a:moveTo>
                  <a:pt x="77" y="58"/>
                </a:moveTo>
                <a:cubicBezTo>
                  <a:pt x="77" y="58"/>
                  <a:pt x="77" y="58"/>
                  <a:pt x="77" y="58"/>
                </a:cubicBezTo>
                <a:cubicBezTo>
                  <a:pt x="77" y="58"/>
                  <a:pt x="77" y="58"/>
                  <a:pt x="77" y="58"/>
                </a:cubicBezTo>
                <a:cubicBezTo>
                  <a:pt x="77" y="58"/>
                  <a:pt x="77" y="58"/>
                  <a:pt x="77" y="58"/>
                </a:cubicBezTo>
                <a:close/>
                <a:moveTo>
                  <a:pt x="77" y="56"/>
                </a:moveTo>
                <a:cubicBezTo>
                  <a:pt x="77" y="56"/>
                  <a:pt x="77" y="56"/>
                  <a:pt x="77" y="56"/>
                </a:cubicBezTo>
                <a:cubicBezTo>
                  <a:pt x="77" y="55"/>
                  <a:pt x="77" y="55"/>
                  <a:pt x="77" y="55"/>
                </a:cubicBezTo>
                <a:cubicBezTo>
                  <a:pt x="77" y="55"/>
                  <a:pt x="77" y="55"/>
                  <a:pt x="77" y="55"/>
                </a:cubicBezTo>
                <a:cubicBezTo>
                  <a:pt x="77" y="56"/>
                  <a:pt x="77" y="56"/>
                  <a:pt x="77" y="56"/>
                </a:cubicBezTo>
                <a:close/>
                <a:moveTo>
                  <a:pt x="71" y="58"/>
                </a:moveTo>
                <a:cubicBezTo>
                  <a:pt x="71" y="58"/>
                  <a:pt x="71" y="58"/>
                  <a:pt x="71" y="58"/>
                </a:cubicBezTo>
                <a:cubicBezTo>
                  <a:pt x="71" y="58"/>
                  <a:pt x="71" y="58"/>
                  <a:pt x="71" y="58"/>
                </a:cubicBezTo>
                <a:cubicBezTo>
                  <a:pt x="71" y="58"/>
                  <a:pt x="71" y="58"/>
                  <a:pt x="71" y="58"/>
                </a:cubicBezTo>
                <a:cubicBezTo>
                  <a:pt x="71" y="57"/>
                  <a:pt x="71" y="57"/>
                  <a:pt x="71" y="57"/>
                </a:cubicBezTo>
                <a:cubicBezTo>
                  <a:pt x="71" y="57"/>
                  <a:pt x="71" y="57"/>
                  <a:pt x="71" y="57"/>
                </a:cubicBezTo>
                <a:cubicBezTo>
                  <a:pt x="71" y="57"/>
                  <a:pt x="71" y="57"/>
                  <a:pt x="71" y="57"/>
                </a:cubicBezTo>
                <a:cubicBezTo>
                  <a:pt x="72" y="57"/>
                  <a:pt x="72" y="57"/>
                  <a:pt x="72" y="57"/>
                </a:cubicBezTo>
                <a:cubicBezTo>
                  <a:pt x="72" y="58"/>
                  <a:pt x="72" y="58"/>
                  <a:pt x="72" y="58"/>
                </a:cubicBezTo>
                <a:cubicBezTo>
                  <a:pt x="72" y="58"/>
                  <a:pt x="72" y="58"/>
                  <a:pt x="72" y="58"/>
                </a:cubicBezTo>
                <a:cubicBezTo>
                  <a:pt x="72" y="58"/>
                  <a:pt x="72" y="58"/>
                  <a:pt x="72" y="58"/>
                </a:cubicBezTo>
                <a:cubicBezTo>
                  <a:pt x="72" y="59"/>
                  <a:pt x="72" y="59"/>
                  <a:pt x="72" y="59"/>
                </a:cubicBezTo>
                <a:cubicBezTo>
                  <a:pt x="72" y="59"/>
                  <a:pt x="72" y="59"/>
                  <a:pt x="72" y="59"/>
                </a:cubicBezTo>
                <a:cubicBezTo>
                  <a:pt x="71" y="59"/>
                  <a:pt x="71" y="59"/>
                  <a:pt x="71" y="59"/>
                </a:cubicBezTo>
                <a:cubicBezTo>
                  <a:pt x="71" y="59"/>
                  <a:pt x="71" y="59"/>
                  <a:pt x="71" y="59"/>
                </a:cubicBezTo>
                <a:cubicBezTo>
                  <a:pt x="71" y="59"/>
                  <a:pt x="71" y="59"/>
                  <a:pt x="71" y="59"/>
                </a:cubicBezTo>
                <a:lnTo>
                  <a:pt x="71" y="58"/>
                </a:lnTo>
                <a:close/>
                <a:moveTo>
                  <a:pt x="69" y="60"/>
                </a:moveTo>
                <a:cubicBezTo>
                  <a:pt x="69" y="59"/>
                  <a:pt x="69" y="59"/>
                  <a:pt x="69" y="59"/>
                </a:cubicBezTo>
                <a:cubicBezTo>
                  <a:pt x="69" y="59"/>
                  <a:pt x="69" y="59"/>
                  <a:pt x="69" y="59"/>
                </a:cubicBezTo>
                <a:cubicBezTo>
                  <a:pt x="69" y="59"/>
                  <a:pt x="69" y="59"/>
                  <a:pt x="69" y="59"/>
                </a:cubicBezTo>
                <a:cubicBezTo>
                  <a:pt x="69" y="59"/>
                  <a:pt x="69" y="59"/>
                  <a:pt x="69" y="59"/>
                </a:cubicBezTo>
                <a:cubicBezTo>
                  <a:pt x="70" y="59"/>
                  <a:pt x="70" y="59"/>
                  <a:pt x="70" y="59"/>
                </a:cubicBezTo>
                <a:cubicBezTo>
                  <a:pt x="70" y="59"/>
                  <a:pt x="70" y="59"/>
                  <a:pt x="70" y="59"/>
                </a:cubicBezTo>
                <a:cubicBezTo>
                  <a:pt x="70" y="59"/>
                  <a:pt x="70" y="59"/>
                  <a:pt x="70" y="59"/>
                </a:cubicBezTo>
                <a:cubicBezTo>
                  <a:pt x="71" y="60"/>
                  <a:pt x="71" y="60"/>
                  <a:pt x="71" y="60"/>
                </a:cubicBezTo>
                <a:cubicBezTo>
                  <a:pt x="71" y="60"/>
                  <a:pt x="71" y="60"/>
                  <a:pt x="71" y="60"/>
                </a:cubicBezTo>
                <a:cubicBezTo>
                  <a:pt x="71" y="60"/>
                  <a:pt x="71" y="60"/>
                  <a:pt x="71" y="60"/>
                </a:cubicBezTo>
                <a:cubicBezTo>
                  <a:pt x="71" y="60"/>
                  <a:pt x="71" y="60"/>
                  <a:pt x="71" y="60"/>
                </a:cubicBezTo>
                <a:cubicBezTo>
                  <a:pt x="70" y="60"/>
                  <a:pt x="70" y="60"/>
                  <a:pt x="70" y="60"/>
                </a:cubicBezTo>
                <a:cubicBezTo>
                  <a:pt x="70" y="60"/>
                  <a:pt x="70" y="60"/>
                  <a:pt x="70" y="60"/>
                </a:cubicBezTo>
                <a:cubicBezTo>
                  <a:pt x="70" y="60"/>
                  <a:pt x="70" y="60"/>
                  <a:pt x="70" y="60"/>
                </a:cubicBezTo>
                <a:cubicBezTo>
                  <a:pt x="70" y="60"/>
                  <a:pt x="70" y="60"/>
                  <a:pt x="70" y="60"/>
                </a:cubicBezTo>
                <a:lnTo>
                  <a:pt x="69" y="60"/>
                </a:lnTo>
                <a:close/>
                <a:moveTo>
                  <a:pt x="68" y="59"/>
                </a:moveTo>
                <a:cubicBezTo>
                  <a:pt x="68" y="59"/>
                  <a:pt x="68" y="59"/>
                  <a:pt x="68" y="59"/>
                </a:cubicBezTo>
                <a:cubicBezTo>
                  <a:pt x="68" y="60"/>
                  <a:pt x="68" y="60"/>
                  <a:pt x="68" y="60"/>
                </a:cubicBezTo>
                <a:cubicBezTo>
                  <a:pt x="67" y="60"/>
                  <a:pt x="67" y="60"/>
                  <a:pt x="67" y="60"/>
                </a:cubicBezTo>
                <a:cubicBezTo>
                  <a:pt x="67" y="59"/>
                  <a:pt x="67" y="59"/>
                  <a:pt x="67" y="59"/>
                </a:cubicBezTo>
                <a:cubicBezTo>
                  <a:pt x="67" y="58"/>
                  <a:pt x="67" y="58"/>
                  <a:pt x="67" y="58"/>
                </a:cubicBezTo>
                <a:cubicBezTo>
                  <a:pt x="67" y="58"/>
                  <a:pt x="67" y="58"/>
                  <a:pt x="67" y="58"/>
                </a:cubicBezTo>
                <a:cubicBezTo>
                  <a:pt x="68" y="58"/>
                  <a:pt x="68" y="58"/>
                  <a:pt x="68" y="58"/>
                </a:cubicBezTo>
                <a:cubicBezTo>
                  <a:pt x="68" y="59"/>
                  <a:pt x="68" y="59"/>
                  <a:pt x="68" y="59"/>
                </a:cubicBezTo>
                <a:close/>
                <a:moveTo>
                  <a:pt x="68" y="55"/>
                </a:moveTo>
                <a:cubicBezTo>
                  <a:pt x="67" y="55"/>
                  <a:pt x="67" y="55"/>
                  <a:pt x="67" y="55"/>
                </a:cubicBezTo>
                <a:cubicBezTo>
                  <a:pt x="66" y="54"/>
                  <a:pt x="66" y="54"/>
                  <a:pt x="66" y="54"/>
                </a:cubicBezTo>
                <a:cubicBezTo>
                  <a:pt x="67" y="54"/>
                  <a:pt x="67" y="54"/>
                  <a:pt x="67" y="54"/>
                </a:cubicBezTo>
                <a:cubicBezTo>
                  <a:pt x="66" y="54"/>
                  <a:pt x="66" y="54"/>
                  <a:pt x="66" y="54"/>
                </a:cubicBezTo>
                <a:cubicBezTo>
                  <a:pt x="66" y="53"/>
                  <a:pt x="66" y="53"/>
                  <a:pt x="66" y="53"/>
                </a:cubicBezTo>
                <a:cubicBezTo>
                  <a:pt x="66" y="53"/>
                  <a:pt x="66" y="53"/>
                  <a:pt x="66" y="53"/>
                </a:cubicBezTo>
                <a:cubicBezTo>
                  <a:pt x="67" y="54"/>
                  <a:pt x="67" y="54"/>
                  <a:pt x="67" y="54"/>
                </a:cubicBezTo>
                <a:cubicBezTo>
                  <a:pt x="67" y="53"/>
                  <a:pt x="67" y="53"/>
                  <a:pt x="67" y="53"/>
                </a:cubicBezTo>
                <a:cubicBezTo>
                  <a:pt x="67" y="54"/>
                  <a:pt x="67" y="54"/>
                  <a:pt x="67" y="54"/>
                </a:cubicBezTo>
                <a:cubicBezTo>
                  <a:pt x="67" y="54"/>
                  <a:pt x="67" y="54"/>
                  <a:pt x="67" y="54"/>
                </a:cubicBezTo>
                <a:cubicBezTo>
                  <a:pt x="68" y="54"/>
                  <a:pt x="68" y="54"/>
                  <a:pt x="68" y="54"/>
                </a:cubicBezTo>
                <a:cubicBezTo>
                  <a:pt x="68" y="54"/>
                  <a:pt x="68" y="54"/>
                  <a:pt x="68" y="54"/>
                </a:cubicBezTo>
                <a:cubicBezTo>
                  <a:pt x="68" y="55"/>
                  <a:pt x="68" y="55"/>
                  <a:pt x="68" y="55"/>
                </a:cubicBezTo>
                <a:cubicBezTo>
                  <a:pt x="69" y="54"/>
                  <a:pt x="69" y="54"/>
                  <a:pt x="69" y="54"/>
                </a:cubicBezTo>
                <a:cubicBezTo>
                  <a:pt x="69" y="54"/>
                  <a:pt x="69" y="54"/>
                  <a:pt x="69" y="54"/>
                </a:cubicBezTo>
                <a:cubicBezTo>
                  <a:pt x="69" y="55"/>
                  <a:pt x="69" y="55"/>
                  <a:pt x="69" y="55"/>
                </a:cubicBezTo>
                <a:cubicBezTo>
                  <a:pt x="69" y="55"/>
                  <a:pt x="69" y="55"/>
                  <a:pt x="69" y="55"/>
                </a:cubicBezTo>
                <a:cubicBezTo>
                  <a:pt x="70" y="56"/>
                  <a:pt x="70" y="56"/>
                  <a:pt x="70" y="56"/>
                </a:cubicBezTo>
                <a:cubicBezTo>
                  <a:pt x="69" y="56"/>
                  <a:pt x="69" y="56"/>
                  <a:pt x="69" y="56"/>
                </a:cubicBezTo>
                <a:cubicBezTo>
                  <a:pt x="69" y="56"/>
                  <a:pt x="69" y="56"/>
                  <a:pt x="69" y="56"/>
                </a:cubicBezTo>
                <a:cubicBezTo>
                  <a:pt x="69" y="55"/>
                  <a:pt x="69" y="55"/>
                  <a:pt x="69" y="55"/>
                </a:cubicBezTo>
                <a:cubicBezTo>
                  <a:pt x="68" y="55"/>
                  <a:pt x="68" y="55"/>
                  <a:pt x="68" y="55"/>
                </a:cubicBezTo>
                <a:cubicBezTo>
                  <a:pt x="68" y="55"/>
                  <a:pt x="68" y="55"/>
                  <a:pt x="68" y="55"/>
                </a:cubicBezTo>
                <a:close/>
                <a:moveTo>
                  <a:pt x="64" y="54"/>
                </a:moveTo>
                <a:cubicBezTo>
                  <a:pt x="64" y="54"/>
                  <a:pt x="64" y="54"/>
                  <a:pt x="64" y="54"/>
                </a:cubicBezTo>
                <a:cubicBezTo>
                  <a:pt x="65" y="55"/>
                  <a:pt x="65" y="55"/>
                  <a:pt x="65" y="55"/>
                </a:cubicBezTo>
                <a:cubicBezTo>
                  <a:pt x="65" y="55"/>
                  <a:pt x="65" y="55"/>
                  <a:pt x="65" y="55"/>
                </a:cubicBezTo>
                <a:cubicBezTo>
                  <a:pt x="64" y="55"/>
                  <a:pt x="64" y="55"/>
                  <a:pt x="64" y="55"/>
                </a:cubicBezTo>
                <a:cubicBezTo>
                  <a:pt x="64" y="55"/>
                  <a:pt x="64" y="55"/>
                  <a:pt x="64" y="55"/>
                </a:cubicBezTo>
                <a:cubicBezTo>
                  <a:pt x="63" y="55"/>
                  <a:pt x="63" y="55"/>
                  <a:pt x="63" y="55"/>
                </a:cubicBezTo>
                <a:cubicBezTo>
                  <a:pt x="63" y="54"/>
                  <a:pt x="63" y="54"/>
                  <a:pt x="63" y="54"/>
                </a:cubicBezTo>
                <a:cubicBezTo>
                  <a:pt x="63" y="54"/>
                  <a:pt x="63" y="54"/>
                  <a:pt x="63" y="54"/>
                </a:cubicBezTo>
                <a:cubicBezTo>
                  <a:pt x="62" y="54"/>
                  <a:pt x="62" y="54"/>
                  <a:pt x="62" y="54"/>
                </a:cubicBezTo>
                <a:cubicBezTo>
                  <a:pt x="62" y="54"/>
                  <a:pt x="62" y="54"/>
                  <a:pt x="62" y="54"/>
                </a:cubicBezTo>
                <a:cubicBezTo>
                  <a:pt x="61" y="54"/>
                  <a:pt x="61" y="54"/>
                  <a:pt x="61" y="54"/>
                </a:cubicBezTo>
                <a:cubicBezTo>
                  <a:pt x="61" y="54"/>
                  <a:pt x="61" y="54"/>
                  <a:pt x="61" y="54"/>
                </a:cubicBezTo>
                <a:cubicBezTo>
                  <a:pt x="61" y="54"/>
                  <a:pt x="61" y="54"/>
                  <a:pt x="61" y="54"/>
                </a:cubicBezTo>
                <a:cubicBezTo>
                  <a:pt x="60" y="54"/>
                  <a:pt x="60" y="54"/>
                  <a:pt x="60" y="54"/>
                </a:cubicBezTo>
                <a:cubicBezTo>
                  <a:pt x="60" y="54"/>
                  <a:pt x="60" y="54"/>
                  <a:pt x="60" y="54"/>
                </a:cubicBezTo>
                <a:cubicBezTo>
                  <a:pt x="60" y="53"/>
                  <a:pt x="60" y="53"/>
                  <a:pt x="60" y="53"/>
                </a:cubicBezTo>
                <a:cubicBezTo>
                  <a:pt x="60" y="53"/>
                  <a:pt x="60" y="53"/>
                  <a:pt x="60" y="53"/>
                </a:cubicBezTo>
                <a:cubicBezTo>
                  <a:pt x="60" y="53"/>
                  <a:pt x="60" y="53"/>
                  <a:pt x="60" y="53"/>
                </a:cubicBezTo>
                <a:cubicBezTo>
                  <a:pt x="60" y="53"/>
                  <a:pt x="60" y="53"/>
                  <a:pt x="60" y="53"/>
                </a:cubicBezTo>
                <a:cubicBezTo>
                  <a:pt x="60" y="53"/>
                  <a:pt x="60" y="53"/>
                  <a:pt x="60" y="53"/>
                </a:cubicBezTo>
                <a:cubicBezTo>
                  <a:pt x="59" y="53"/>
                  <a:pt x="59" y="53"/>
                  <a:pt x="59" y="53"/>
                </a:cubicBezTo>
                <a:cubicBezTo>
                  <a:pt x="59" y="53"/>
                  <a:pt x="59" y="53"/>
                  <a:pt x="59" y="53"/>
                </a:cubicBezTo>
                <a:cubicBezTo>
                  <a:pt x="59" y="54"/>
                  <a:pt x="59" y="54"/>
                  <a:pt x="59" y="54"/>
                </a:cubicBezTo>
                <a:cubicBezTo>
                  <a:pt x="59" y="53"/>
                  <a:pt x="59" y="53"/>
                  <a:pt x="59" y="53"/>
                </a:cubicBezTo>
                <a:cubicBezTo>
                  <a:pt x="59" y="53"/>
                  <a:pt x="59" y="53"/>
                  <a:pt x="59" y="53"/>
                </a:cubicBezTo>
                <a:cubicBezTo>
                  <a:pt x="59" y="53"/>
                  <a:pt x="59" y="53"/>
                  <a:pt x="59" y="53"/>
                </a:cubicBezTo>
                <a:cubicBezTo>
                  <a:pt x="59" y="53"/>
                  <a:pt x="59" y="53"/>
                  <a:pt x="59" y="53"/>
                </a:cubicBezTo>
                <a:cubicBezTo>
                  <a:pt x="59" y="53"/>
                  <a:pt x="59" y="53"/>
                  <a:pt x="59" y="53"/>
                </a:cubicBezTo>
                <a:cubicBezTo>
                  <a:pt x="59" y="52"/>
                  <a:pt x="59" y="52"/>
                  <a:pt x="59" y="52"/>
                </a:cubicBezTo>
                <a:cubicBezTo>
                  <a:pt x="59" y="52"/>
                  <a:pt x="59" y="52"/>
                  <a:pt x="59" y="52"/>
                </a:cubicBezTo>
                <a:cubicBezTo>
                  <a:pt x="59" y="52"/>
                  <a:pt x="59" y="52"/>
                  <a:pt x="59" y="52"/>
                </a:cubicBezTo>
                <a:cubicBezTo>
                  <a:pt x="58" y="52"/>
                  <a:pt x="58" y="52"/>
                  <a:pt x="58" y="52"/>
                </a:cubicBezTo>
                <a:cubicBezTo>
                  <a:pt x="58" y="52"/>
                  <a:pt x="58" y="52"/>
                  <a:pt x="58" y="52"/>
                </a:cubicBezTo>
                <a:cubicBezTo>
                  <a:pt x="58" y="52"/>
                  <a:pt x="58" y="52"/>
                  <a:pt x="58" y="52"/>
                </a:cubicBezTo>
                <a:cubicBezTo>
                  <a:pt x="58" y="52"/>
                  <a:pt x="58" y="52"/>
                  <a:pt x="58" y="52"/>
                </a:cubicBezTo>
                <a:cubicBezTo>
                  <a:pt x="57" y="52"/>
                  <a:pt x="57" y="52"/>
                  <a:pt x="57" y="52"/>
                </a:cubicBezTo>
                <a:cubicBezTo>
                  <a:pt x="57" y="52"/>
                  <a:pt x="57" y="52"/>
                  <a:pt x="57" y="52"/>
                </a:cubicBezTo>
                <a:cubicBezTo>
                  <a:pt x="56" y="52"/>
                  <a:pt x="56" y="52"/>
                  <a:pt x="56" y="52"/>
                </a:cubicBezTo>
                <a:cubicBezTo>
                  <a:pt x="56" y="52"/>
                  <a:pt x="56" y="52"/>
                  <a:pt x="56" y="52"/>
                </a:cubicBezTo>
                <a:cubicBezTo>
                  <a:pt x="56" y="52"/>
                  <a:pt x="56" y="52"/>
                  <a:pt x="56" y="52"/>
                </a:cubicBezTo>
                <a:cubicBezTo>
                  <a:pt x="56" y="51"/>
                  <a:pt x="56" y="51"/>
                  <a:pt x="56" y="51"/>
                </a:cubicBezTo>
                <a:cubicBezTo>
                  <a:pt x="56" y="51"/>
                  <a:pt x="56" y="51"/>
                  <a:pt x="56" y="51"/>
                </a:cubicBezTo>
                <a:cubicBezTo>
                  <a:pt x="55" y="51"/>
                  <a:pt x="55" y="51"/>
                  <a:pt x="55" y="51"/>
                </a:cubicBezTo>
                <a:cubicBezTo>
                  <a:pt x="55" y="52"/>
                  <a:pt x="55" y="52"/>
                  <a:pt x="55" y="52"/>
                </a:cubicBezTo>
                <a:cubicBezTo>
                  <a:pt x="56" y="52"/>
                  <a:pt x="56" y="52"/>
                  <a:pt x="56" y="52"/>
                </a:cubicBezTo>
                <a:cubicBezTo>
                  <a:pt x="56" y="52"/>
                  <a:pt x="56" y="52"/>
                  <a:pt x="56" y="52"/>
                </a:cubicBezTo>
                <a:cubicBezTo>
                  <a:pt x="55" y="52"/>
                  <a:pt x="55" y="52"/>
                  <a:pt x="55" y="52"/>
                </a:cubicBezTo>
                <a:cubicBezTo>
                  <a:pt x="55" y="52"/>
                  <a:pt x="55" y="52"/>
                  <a:pt x="55" y="52"/>
                </a:cubicBezTo>
                <a:cubicBezTo>
                  <a:pt x="55" y="52"/>
                  <a:pt x="55" y="52"/>
                  <a:pt x="55" y="52"/>
                </a:cubicBezTo>
                <a:cubicBezTo>
                  <a:pt x="55" y="52"/>
                  <a:pt x="55" y="52"/>
                  <a:pt x="55" y="52"/>
                </a:cubicBezTo>
                <a:cubicBezTo>
                  <a:pt x="55" y="52"/>
                  <a:pt x="55" y="52"/>
                  <a:pt x="55" y="52"/>
                </a:cubicBezTo>
                <a:cubicBezTo>
                  <a:pt x="54" y="52"/>
                  <a:pt x="54" y="52"/>
                  <a:pt x="54" y="52"/>
                </a:cubicBezTo>
                <a:cubicBezTo>
                  <a:pt x="54" y="52"/>
                  <a:pt x="54" y="52"/>
                  <a:pt x="54" y="52"/>
                </a:cubicBezTo>
                <a:cubicBezTo>
                  <a:pt x="54" y="51"/>
                  <a:pt x="54" y="51"/>
                  <a:pt x="54" y="51"/>
                </a:cubicBezTo>
                <a:cubicBezTo>
                  <a:pt x="54" y="51"/>
                  <a:pt x="54" y="51"/>
                  <a:pt x="54" y="51"/>
                </a:cubicBezTo>
                <a:cubicBezTo>
                  <a:pt x="54" y="51"/>
                  <a:pt x="54" y="51"/>
                  <a:pt x="54" y="51"/>
                </a:cubicBezTo>
                <a:cubicBezTo>
                  <a:pt x="54" y="50"/>
                  <a:pt x="54" y="50"/>
                  <a:pt x="54" y="50"/>
                </a:cubicBezTo>
                <a:cubicBezTo>
                  <a:pt x="55" y="50"/>
                  <a:pt x="55" y="50"/>
                  <a:pt x="55" y="50"/>
                </a:cubicBezTo>
                <a:cubicBezTo>
                  <a:pt x="55" y="50"/>
                  <a:pt x="55" y="50"/>
                  <a:pt x="55" y="50"/>
                </a:cubicBezTo>
                <a:cubicBezTo>
                  <a:pt x="55" y="50"/>
                  <a:pt x="55" y="50"/>
                  <a:pt x="55" y="50"/>
                </a:cubicBezTo>
                <a:cubicBezTo>
                  <a:pt x="56" y="50"/>
                  <a:pt x="56" y="50"/>
                  <a:pt x="56" y="50"/>
                </a:cubicBezTo>
                <a:cubicBezTo>
                  <a:pt x="56" y="50"/>
                  <a:pt x="56" y="50"/>
                  <a:pt x="56" y="50"/>
                </a:cubicBezTo>
                <a:cubicBezTo>
                  <a:pt x="57" y="50"/>
                  <a:pt x="57" y="50"/>
                  <a:pt x="57" y="50"/>
                </a:cubicBezTo>
                <a:cubicBezTo>
                  <a:pt x="57" y="50"/>
                  <a:pt x="57" y="50"/>
                  <a:pt x="57" y="50"/>
                </a:cubicBezTo>
                <a:cubicBezTo>
                  <a:pt x="56" y="51"/>
                  <a:pt x="56" y="51"/>
                  <a:pt x="56" y="51"/>
                </a:cubicBezTo>
                <a:cubicBezTo>
                  <a:pt x="56" y="51"/>
                  <a:pt x="56" y="51"/>
                  <a:pt x="56" y="51"/>
                </a:cubicBezTo>
                <a:cubicBezTo>
                  <a:pt x="56" y="51"/>
                  <a:pt x="56" y="51"/>
                  <a:pt x="56" y="51"/>
                </a:cubicBezTo>
                <a:cubicBezTo>
                  <a:pt x="57" y="51"/>
                  <a:pt x="57" y="51"/>
                  <a:pt x="57" y="51"/>
                </a:cubicBezTo>
                <a:cubicBezTo>
                  <a:pt x="57" y="51"/>
                  <a:pt x="57" y="51"/>
                  <a:pt x="57" y="51"/>
                </a:cubicBezTo>
                <a:cubicBezTo>
                  <a:pt x="57" y="50"/>
                  <a:pt x="57" y="50"/>
                  <a:pt x="57" y="50"/>
                </a:cubicBezTo>
                <a:cubicBezTo>
                  <a:pt x="57" y="50"/>
                  <a:pt x="57" y="50"/>
                  <a:pt x="57" y="50"/>
                </a:cubicBezTo>
                <a:cubicBezTo>
                  <a:pt x="57" y="50"/>
                  <a:pt x="57" y="50"/>
                  <a:pt x="57" y="50"/>
                </a:cubicBezTo>
                <a:cubicBezTo>
                  <a:pt x="58" y="50"/>
                  <a:pt x="58" y="50"/>
                  <a:pt x="58" y="50"/>
                </a:cubicBezTo>
                <a:cubicBezTo>
                  <a:pt x="58" y="50"/>
                  <a:pt x="58" y="50"/>
                  <a:pt x="58" y="50"/>
                </a:cubicBezTo>
                <a:cubicBezTo>
                  <a:pt x="58" y="50"/>
                  <a:pt x="58" y="50"/>
                  <a:pt x="58" y="50"/>
                </a:cubicBezTo>
                <a:cubicBezTo>
                  <a:pt x="58" y="51"/>
                  <a:pt x="58" y="51"/>
                  <a:pt x="58" y="51"/>
                </a:cubicBezTo>
                <a:cubicBezTo>
                  <a:pt x="58" y="51"/>
                  <a:pt x="58" y="51"/>
                  <a:pt x="58" y="51"/>
                </a:cubicBezTo>
                <a:cubicBezTo>
                  <a:pt x="58" y="51"/>
                  <a:pt x="58" y="51"/>
                  <a:pt x="58" y="51"/>
                </a:cubicBezTo>
                <a:cubicBezTo>
                  <a:pt x="58" y="51"/>
                  <a:pt x="58" y="51"/>
                  <a:pt x="58" y="51"/>
                </a:cubicBezTo>
                <a:cubicBezTo>
                  <a:pt x="58" y="51"/>
                  <a:pt x="58" y="51"/>
                  <a:pt x="58" y="51"/>
                </a:cubicBezTo>
                <a:cubicBezTo>
                  <a:pt x="59" y="51"/>
                  <a:pt x="59" y="51"/>
                  <a:pt x="59" y="51"/>
                </a:cubicBezTo>
                <a:cubicBezTo>
                  <a:pt x="59" y="51"/>
                  <a:pt x="59" y="51"/>
                  <a:pt x="59" y="51"/>
                </a:cubicBezTo>
                <a:cubicBezTo>
                  <a:pt x="60" y="51"/>
                  <a:pt x="60" y="51"/>
                  <a:pt x="60" y="51"/>
                </a:cubicBezTo>
                <a:cubicBezTo>
                  <a:pt x="60" y="51"/>
                  <a:pt x="60" y="51"/>
                  <a:pt x="60" y="51"/>
                </a:cubicBezTo>
                <a:cubicBezTo>
                  <a:pt x="61" y="51"/>
                  <a:pt x="61" y="51"/>
                  <a:pt x="61" y="51"/>
                </a:cubicBezTo>
                <a:cubicBezTo>
                  <a:pt x="61" y="51"/>
                  <a:pt x="61" y="51"/>
                  <a:pt x="61" y="51"/>
                </a:cubicBezTo>
                <a:cubicBezTo>
                  <a:pt x="61" y="52"/>
                  <a:pt x="61" y="52"/>
                  <a:pt x="61" y="52"/>
                </a:cubicBezTo>
                <a:cubicBezTo>
                  <a:pt x="62" y="52"/>
                  <a:pt x="62" y="52"/>
                  <a:pt x="62" y="52"/>
                </a:cubicBezTo>
                <a:cubicBezTo>
                  <a:pt x="62" y="52"/>
                  <a:pt x="62" y="52"/>
                  <a:pt x="62" y="52"/>
                </a:cubicBezTo>
                <a:cubicBezTo>
                  <a:pt x="63" y="52"/>
                  <a:pt x="63" y="52"/>
                  <a:pt x="63" y="52"/>
                </a:cubicBezTo>
                <a:cubicBezTo>
                  <a:pt x="63" y="52"/>
                  <a:pt x="63" y="52"/>
                  <a:pt x="63" y="52"/>
                </a:cubicBezTo>
                <a:cubicBezTo>
                  <a:pt x="63" y="53"/>
                  <a:pt x="63" y="53"/>
                  <a:pt x="63" y="53"/>
                </a:cubicBezTo>
                <a:cubicBezTo>
                  <a:pt x="64" y="53"/>
                  <a:pt x="64" y="53"/>
                  <a:pt x="64" y="53"/>
                </a:cubicBezTo>
                <a:cubicBezTo>
                  <a:pt x="64" y="53"/>
                  <a:pt x="64" y="53"/>
                  <a:pt x="64" y="53"/>
                </a:cubicBezTo>
                <a:cubicBezTo>
                  <a:pt x="65" y="53"/>
                  <a:pt x="65" y="53"/>
                  <a:pt x="65" y="53"/>
                </a:cubicBezTo>
                <a:cubicBezTo>
                  <a:pt x="65" y="53"/>
                  <a:pt x="65" y="53"/>
                  <a:pt x="65" y="53"/>
                </a:cubicBezTo>
                <a:cubicBezTo>
                  <a:pt x="65" y="52"/>
                  <a:pt x="65" y="52"/>
                  <a:pt x="65" y="52"/>
                </a:cubicBezTo>
                <a:cubicBezTo>
                  <a:pt x="66" y="52"/>
                  <a:pt x="66" y="52"/>
                  <a:pt x="66" y="52"/>
                </a:cubicBezTo>
                <a:cubicBezTo>
                  <a:pt x="66" y="53"/>
                  <a:pt x="66" y="53"/>
                  <a:pt x="66" y="53"/>
                </a:cubicBezTo>
                <a:cubicBezTo>
                  <a:pt x="66" y="53"/>
                  <a:pt x="66" y="53"/>
                  <a:pt x="66" y="53"/>
                </a:cubicBezTo>
                <a:cubicBezTo>
                  <a:pt x="65" y="53"/>
                  <a:pt x="65" y="53"/>
                  <a:pt x="65" y="53"/>
                </a:cubicBezTo>
                <a:cubicBezTo>
                  <a:pt x="65" y="53"/>
                  <a:pt x="65" y="53"/>
                  <a:pt x="65" y="53"/>
                </a:cubicBezTo>
                <a:cubicBezTo>
                  <a:pt x="65" y="54"/>
                  <a:pt x="65" y="54"/>
                  <a:pt x="65" y="54"/>
                </a:cubicBezTo>
                <a:cubicBezTo>
                  <a:pt x="64" y="54"/>
                  <a:pt x="64" y="54"/>
                  <a:pt x="64" y="54"/>
                </a:cubicBezTo>
                <a:cubicBezTo>
                  <a:pt x="64" y="53"/>
                  <a:pt x="64" y="53"/>
                  <a:pt x="64" y="53"/>
                </a:cubicBezTo>
                <a:cubicBezTo>
                  <a:pt x="64" y="54"/>
                  <a:pt x="64" y="54"/>
                  <a:pt x="64" y="54"/>
                </a:cubicBezTo>
                <a:close/>
                <a:moveTo>
                  <a:pt x="59" y="53"/>
                </a:moveTo>
                <a:cubicBezTo>
                  <a:pt x="58" y="54"/>
                  <a:pt x="58" y="54"/>
                  <a:pt x="58" y="54"/>
                </a:cubicBezTo>
                <a:cubicBezTo>
                  <a:pt x="58" y="54"/>
                  <a:pt x="58" y="54"/>
                  <a:pt x="58" y="54"/>
                </a:cubicBezTo>
                <a:cubicBezTo>
                  <a:pt x="58" y="53"/>
                  <a:pt x="58" y="53"/>
                  <a:pt x="58" y="53"/>
                </a:cubicBezTo>
                <a:cubicBezTo>
                  <a:pt x="58" y="53"/>
                  <a:pt x="58" y="53"/>
                  <a:pt x="58" y="53"/>
                </a:cubicBezTo>
                <a:lnTo>
                  <a:pt x="59" y="53"/>
                </a:lnTo>
                <a:close/>
                <a:moveTo>
                  <a:pt x="51" y="50"/>
                </a:moveTo>
                <a:cubicBezTo>
                  <a:pt x="51" y="49"/>
                  <a:pt x="51" y="49"/>
                  <a:pt x="51" y="49"/>
                </a:cubicBezTo>
                <a:cubicBezTo>
                  <a:pt x="51" y="49"/>
                  <a:pt x="51" y="49"/>
                  <a:pt x="51" y="49"/>
                </a:cubicBezTo>
                <a:cubicBezTo>
                  <a:pt x="52" y="49"/>
                  <a:pt x="52" y="49"/>
                  <a:pt x="52" y="49"/>
                </a:cubicBezTo>
                <a:cubicBezTo>
                  <a:pt x="52" y="49"/>
                  <a:pt x="52" y="49"/>
                  <a:pt x="52" y="49"/>
                </a:cubicBezTo>
                <a:cubicBezTo>
                  <a:pt x="52" y="49"/>
                  <a:pt x="52" y="49"/>
                  <a:pt x="52" y="49"/>
                </a:cubicBezTo>
                <a:cubicBezTo>
                  <a:pt x="52" y="49"/>
                  <a:pt x="52" y="49"/>
                  <a:pt x="52" y="49"/>
                </a:cubicBezTo>
                <a:cubicBezTo>
                  <a:pt x="53" y="49"/>
                  <a:pt x="53" y="49"/>
                  <a:pt x="53" y="49"/>
                </a:cubicBezTo>
                <a:cubicBezTo>
                  <a:pt x="54" y="48"/>
                  <a:pt x="54" y="48"/>
                  <a:pt x="54" y="48"/>
                </a:cubicBezTo>
                <a:cubicBezTo>
                  <a:pt x="54" y="48"/>
                  <a:pt x="54" y="48"/>
                  <a:pt x="54" y="48"/>
                </a:cubicBezTo>
                <a:cubicBezTo>
                  <a:pt x="54" y="48"/>
                  <a:pt x="54" y="48"/>
                  <a:pt x="54" y="48"/>
                </a:cubicBezTo>
                <a:cubicBezTo>
                  <a:pt x="54" y="48"/>
                  <a:pt x="54" y="48"/>
                  <a:pt x="54" y="48"/>
                </a:cubicBezTo>
                <a:cubicBezTo>
                  <a:pt x="55" y="49"/>
                  <a:pt x="55" y="49"/>
                  <a:pt x="55" y="49"/>
                </a:cubicBezTo>
                <a:cubicBezTo>
                  <a:pt x="54" y="49"/>
                  <a:pt x="54" y="49"/>
                  <a:pt x="54" y="49"/>
                </a:cubicBezTo>
                <a:cubicBezTo>
                  <a:pt x="54" y="50"/>
                  <a:pt x="54" y="50"/>
                  <a:pt x="54" y="50"/>
                </a:cubicBezTo>
                <a:cubicBezTo>
                  <a:pt x="54" y="50"/>
                  <a:pt x="54" y="50"/>
                  <a:pt x="54" y="50"/>
                </a:cubicBezTo>
                <a:cubicBezTo>
                  <a:pt x="54" y="50"/>
                  <a:pt x="54" y="50"/>
                  <a:pt x="54" y="50"/>
                </a:cubicBezTo>
                <a:cubicBezTo>
                  <a:pt x="54" y="50"/>
                  <a:pt x="54" y="50"/>
                  <a:pt x="54" y="50"/>
                </a:cubicBezTo>
                <a:cubicBezTo>
                  <a:pt x="54" y="51"/>
                  <a:pt x="54" y="51"/>
                  <a:pt x="54" y="51"/>
                </a:cubicBezTo>
                <a:cubicBezTo>
                  <a:pt x="54" y="51"/>
                  <a:pt x="54" y="51"/>
                  <a:pt x="54" y="51"/>
                </a:cubicBezTo>
                <a:cubicBezTo>
                  <a:pt x="54" y="51"/>
                  <a:pt x="54" y="51"/>
                  <a:pt x="54" y="51"/>
                </a:cubicBezTo>
                <a:cubicBezTo>
                  <a:pt x="53" y="52"/>
                  <a:pt x="53" y="52"/>
                  <a:pt x="53" y="52"/>
                </a:cubicBezTo>
                <a:cubicBezTo>
                  <a:pt x="53" y="52"/>
                  <a:pt x="53" y="52"/>
                  <a:pt x="53" y="52"/>
                </a:cubicBezTo>
                <a:cubicBezTo>
                  <a:pt x="53" y="51"/>
                  <a:pt x="53" y="51"/>
                  <a:pt x="53" y="51"/>
                </a:cubicBezTo>
                <a:cubicBezTo>
                  <a:pt x="51" y="51"/>
                  <a:pt x="51" y="51"/>
                  <a:pt x="51" y="51"/>
                </a:cubicBezTo>
                <a:cubicBezTo>
                  <a:pt x="51" y="51"/>
                  <a:pt x="51" y="51"/>
                  <a:pt x="51" y="51"/>
                </a:cubicBezTo>
                <a:cubicBezTo>
                  <a:pt x="51" y="50"/>
                  <a:pt x="51" y="50"/>
                  <a:pt x="51" y="50"/>
                </a:cubicBezTo>
                <a:close/>
                <a:moveTo>
                  <a:pt x="53" y="47"/>
                </a:moveTo>
                <a:cubicBezTo>
                  <a:pt x="53" y="47"/>
                  <a:pt x="53" y="47"/>
                  <a:pt x="53" y="47"/>
                </a:cubicBezTo>
                <a:cubicBezTo>
                  <a:pt x="53" y="46"/>
                  <a:pt x="53" y="46"/>
                  <a:pt x="53" y="46"/>
                </a:cubicBezTo>
                <a:cubicBezTo>
                  <a:pt x="53" y="46"/>
                  <a:pt x="53" y="46"/>
                  <a:pt x="53" y="46"/>
                </a:cubicBezTo>
                <a:cubicBezTo>
                  <a:pt x="53" y="46"/>
                  <a:pt x="53" y="46"/>
                  <a:pt x="53" y="46"/>
                </a:cubicBezTo>
                <a:cubicBezTo>
                  <a:pt x="54" y="46"/>
                  <a:pt x="54" y="46"/>
                  <a:pt x="54" y="46"/>
                </a:cubicBezTo>
                <a:cubicBezTo>
                  <a:pt x="53" y="47"/>
                  <a:pt x="53" y="47"/>
                  <a:pt x="53" y="47"/>
                </a:cubicBezTo>
                <a:close/>
                <a:moveTo>
                  <a:pt x="55" y="45"/>
                </a:moveTo>
                <a:cubicBezTo>
                  <a:pt x="55" y="45"/>
                  <a:pt x="55" y="45"/>
                  <a:pt x="55" y="45"/>
                </a:cubicBezTo>
                <a:cubicBezTo>
                  <a:pt x="55" y="45"/>
                  <a:pt x="55" y="45"/>
                  <a:pt x="55" y="45"/>
                </a:cubicBezTo>
                <a:cubicBezTo>
                  <a:pt x="54" y="45"/>
                  <a:pt x="54" y="45"/>
                  <a:pt x="54" y="45"/>
                </a:cubicBezTo>
                <a:cubicBezTo>
                  <a:pt x="55" y="44"/>
                  <a:pt x="55" y="44"/>
                  <a:pt x="55" y="44"/>
                </a:cubicBezTo>
                <a:cubicBezTo>
                  <a:pt x="55" y="44"/>
                  <a:pt x="55" y="44"/>
                  <a:pt x="55" y="44"/>
                </a:cubicBezTo>
                <a:cubicBezTo>
                  <a:pt x="56" y="45"/>
                  <a:pt x="56" y="45"/>
                  <a:pt x="56" y="45"/>
                </a:cubicBezTo>
                <a:cubicBezTo>
                  <a:pt x="56" y="45"/>
                  <a:pt x="56" y="45"/>
                  <a:pt x="56" y="45"/>
                </a:cubicBezTo>
                <a:cubicBezTo>
                  <a:pt x="56" y="46"/>
                  <a:pt x="56" y="46"/>
                  <a:pt x="56" y="46"/>
                </a:cubicBezTo>
                <a:cubicBezTo>
                  <a:pt x="56" y="46"/>
                  <a:pt x="56" y="46"/>
                  <a:pt x="56" y="46"/>
                </a:cubicBezTo>
                <a:cubicBezTo>
                  <a:pt x="57" y="46"/>
                  <a:pt x="57" y="46"/>
                  <a:pt x="57" y="46"/>
                </a:cubicBezTo>
                <a:cubicBezTo>
                  <a:pt x="57" y="46"/>
                  <a:pt x="57" y="46"/>
                  <a:pt x="57" y="46"/>
                </a:cubicBezTo>
                <a:cubicBezTo>
                  <a:pt x="57" y="47"/>
                  <a:pt x="57" y="47"/>
                  <a:pt x="57" y="47"/>
                </a:cubicBezTo>
                <a:cubicBezTo>
                  <a:pt x="57" y="47"/>
                  <a:pt x="57" y="47"/>
                  <a:pt x="57" y="47"/>
                </a:cubicBezTo>
                <a:cubicBezTo>
                  <a:pt x="57" y="48"/>
                  <a:pt x="57" y="48"/>
                  <a:pt x="57" y="48"/>
                </a:cubicBezTo>
                <a:cubicBezTo>
                  <a:pt x="57" y="48"/>
                  <a:pt x="57" y="48"/>
                  <a:pt x="57" y="48"/>
                </a:cubicBezTo>
                <a:cubicBezTo>
                  <a:pt x="57" y="48"/>
                  <a:pt x="57" y="48"/>
                  <a:pt x="57" y="48"/>
                </a:cubicBezTo>
                <a:cubicBezTo>
                  <a:pt x="57" y="49"/>
                  <a:pt x="57" y="49"/>
                  <a:pt x="57" y="49"/>
                </a:cubicBezTo>
                <a:cubicBezTo>
                  <a:pt x="56" y="49"/>
                  <a:pt x="56" y="49"/>
                  <a:pt x="56" y="49"/>
                </a:cubicBezTo>
                <a:cubicBezTo>
                  <a:pt x="56" y="48"/>
                  <a:pt x="56" y="48"/>
                  <a:pt x="56" y="48"/>
                </a:cubicBezTo>
                <a:cubicBezTo>
                  <a:pt x="56" y="48"/>
                  <a:pt x="56" y="48"/>
                  <a:pt x="56" y="48"/>
                </a:cubicBezTo>
                <a:cubicBezTo>
                  <a:pt x="56" y="48"/>
                  <a:pt x="56" y="48"/>
                  <a:pt x="56" y="48"/>
                </a:cubicBezTo>
                <a:cubicBezTo>
                  <a:pt x="56" y="48"/>
                  <a:pt x="56" y="48"/>
                  <a:pt x="56" y="48"/>
                </a:cubicBezTo>
                <a:cubicBezTo>
                  <a:pt x="55" y="49"/>
                  <a:pt x="55" y="49"/>
                  <a:pt x="55" y="49"/>
                </a:cubicBezTo>
                <a:cubicBezTo>
                  <a:pt x="55" y="49"/>
                  <a:pt x="55" y="49"/>
                  <a:pt x="55" y="49"/>
                </a:cubicBezTo>
                <a:cubicBezTo>
                  <a:pt x="55" y="48"/>
                  <a:pt x="55" y="48"/>
                  <a:pt x="55" y="48"/>
                </a:cubicBezTo>
                <a:cubicBezTo>
                  <a:pt x="55" y="48"/>
                  <a:pt x="55" y="48"/>
                  <a:pt x="55" y="48"/>
                </a:cubicBezTo>
                <a:cubicBezTo>
                  <a:pt x="55" y="48"/>
                  <a:pt x="55" y="48"/>
                  <a:pt x="55" y="48"/>
                </a:cubicBezTo>
                <a:cubicBezTo>
                  <a:pt x="56" y="47"/>
                  <a:pt x="56" y="47"/>
                  <a:pt x="56" y="47"/>
                </a:cubicBezTo>
                <a:cubicBezTo>
                  <a:pt x="55" y="47"/>
                  <a:pt x="55" y="47"/>
                  <a:pt x="55" y="47"/>
                </a:cubicBezTo>
                <a:cubicBezTo>
                  <a:pt x="55" y="47"/>
                  <a:pt x="55" y="47"/>
                  <a:pt x="55" y="47"/>
                </a:cubicBezTo>
                <a:cubicBezTo>
                  <a:pt x="54" y="47"/>
                  <a:pt x="54" y="47"/>
                  <a:pt x="54" y="47"/>
                </a:cubicBezTo>
                <a:cubicBezTo>
                  <a:pt x="54" y="48"/>
                  <a:pt x="54" y="48"/>
                  <a:pt x="54" y="48"/>
                </a:cubicBezTo>
                <a:cubicBezTo>
                  <a:pt x="54" y="48"/>
                  <a:pt x="54" y="48"/>
                  <a:pt x="54" y="48"/>
                </a:cubicBezTo>
                <a:cubicBezTo>
                  <a:pt x="54" y="47"/>
                  <a:pt x="54" y="47"/>
                  <a:pt x="54" y="47"/>
                </a:cubicBezTo>
                <a:cubicBezTo>
                  <a:pt x="54" y="47"/>
                  <a:pt x="54" y="47"/>
                  <a:pt x="54" y="47"/>
                </a:cubicBezTo>
                <a:cubicBezTo>
                  <a:pt x="55" y="46"/>
                  <a:pt x="55" y="46"/>
                  <a:pt x="55" y="46"/>
                </a:cubicBezTo>
                <a:cubicBezTo>
                  <a:pt x="55" y="46"/>
                  <a:pt x="55" y="46"/>
                  <a:pt x="55" y="46"/>
                </a:cubicBezTo>
                <a:cubicBezTo>
                  <a:pt x="55" y="46"/>
                  <a:pt x="55" y="46"/>
                  <a:pt x="55" y="46"/>
                </a:cubicBezTo>
                <a:lnTo>
                  <a:pt x="55" y="45"/>
                </a:lnTo>
                <a:close/>
                <a:moveTo>
                  <a:pt x="65" y="35"/>
                </a:moveTo>
                <a:cubicBezTo>
                  <a:pt x="65" y="35"/>
                  <a:pt x="65" y="35"/>
                  <a:pt x="65" y="35"/>
                </a:cubicBezTo>
                <a:cubicBezTo>
                  <a:pt x="65" y="36"/>
                  <a:pt x="65" y="36"/>
                  <a:pt x="65" y="36"/>
                </a:cubicBezTo>
                <a:cubicBezTo>
                  <a:pt x="64" y="36"/>
                  <a:pt x="64" y="36"/>
                  <a:pt x="64" y="36"/>
                </a:cubicBezTo>
                <a:cubicBezTo>
                  <a:pt x="64" y="36"/>
                  <a:pt x="64" y="36"/>
                  <a:pt x="64" y="36"/>
                </a:cubicBezTo>
                <a:cubicBezTo>
                  <a:pt x="64" y="36"/>
                  <a:pt x="64" y="36"/>
                  <a:pt x="64" y="36"/>
                </a:cubicBezTo>
                <a:cubicBezTo>
                  <a:pt x="63" y="36"/>
                  <a:pt x="63" y="36"/>
                  <a:pt x="63" y="36"/>
                </a:cubicBezTo>
                <a:cubicBezTo>
                  <a:pt x="63" y="36"/>
                  <a:pt x="63" y="36"/>
                  <a:pt x="63" y="36"/>
                </a:cubicBezTo>
                <a:cubicBezTo>
                  <a:pt x="63" y="37"/>
                  <a:pt x="63" y="37"/>
                  <a:pt x="63" y="37"/>
                </a:cubicBezTo>
                <a:cubicBezTo>
                  <a:pt x="64" y="37"/>
                  <a:pt x="64" y="37"/>
                  <a:pt x="64" y="37"/>
                </a:cubicBezTo>
                <a:cubicBezTo>
                  <a:pt x="64" y="37"/>
                  <a:pt x="64" y="37"/>
                  <a:pt x="64" y="37"/>
                </a:cubicBezTo>
                <a:cubicBezTo>
                  <a:pt x="63" y="38"/>
                  <a:pt x="63" y="38"/>
                  <a:pt x="63" y="38"/>
                </a:cubicBezTo>
                <a:cubicBezTo>
                  <a:pt x="63" y="38"/>
                  <a:pt x="63" y="38"/>
                  <a:pt x="63" y="38"/>
                </a:cubicBezTo>
                <a:cubicBezTo>
                  <a:pt x="63" y="39"/>
                  <a:pt x="63" y="39"/>
                  <a:pt x="63" y="39"/>
                </a:cubicBezTo>
                <a:cubicBezTo>
                  <a:pt x="62" y="39"/>
                  <a:pt x="62" y="39"/>
                  <a:pt x="62" y="39"/>
                </a:cubicBezTo>
                <a:cubicBezTo>
                  <a:pt x="62" y="39"/>
                  <a:pt x="62" y="39"/>
                  <a:pt x="62" y="39"/>
                </a:cubicBezTo>
                <a:cubicBezTo>
                  <a:pt x="62" y="39"/>
                  <a:pt x="62" y="39"/>
                  <a:pt x="62" y="39"/>
                </a:cubicBezTo>
                <a:cubicBezTo>
                  <a:pt x="61" y="39"/>
                  <a:pt x="61" y="39"/>
                  <a:pt x="61" y="39"/>
                </a:cubicBezTo>
                <a:cubicBezTo>
                  <a:pt x="61" y="39"/>
                  <a:pt x="61" y="39"/>
                  <a:pt x="61" y="39"/>
                </a:cubicBezTo>
                <a:cubicBezTo>
                  <a:pt x="61" y="39"/>
                  <a:pt x="61" y="39"/>
                  <a:pt x="61" y="39"/>
                </a:cubicBezTo>
                <a:cubicBezTo>
                  <a:pt x="60" y="39"/>
                  <a:pt x="60" y="39"/>
                  <a:pt x="60" y="39"/>
                </a:cubicBezTo>
                <a:cubicBezTo>
                  <a:pt x="60" y="39"/>
                  <a:pt x="60" y="39"/>
                  <a:pt x="60" y="39"/>
                </a:cubicBezTo>
                <a:cubicBezTo>
                  <a:pt x="59" y="40"/>
                  <a:pt x="59" y="40"/>
                  <a:pt x="59" y="40"/>
                </a:cubicBezTo>
                <a:cubicBezTo>
                  <a:pt x="59" y="40"/>
                  <a:pt x="59" y="40"/>
                  <a:pt x="59" y="40"/>
                </a:cubicBezTo>
                <a:cubicBezTo>
                  <a:pt x="59" y="40"/>
                  <a:pt x="59" y="40"/>
                  <a:pt x="59" y="40"/>
                </a:cubicBezTo>
                <a:cubicBezTo>
                  <a:pt x="59" y="40"/>
                  <a:pt x="59" y="40"/>
                  <a:pt x="59" y="40"/>
                </a:cubicBezTo>
                <a:cubicBezTo>
                  <a:pt x="59" y="40"/>
                  <a:pt x="59" y="40"/>
                  <a:pt x="59" y="40"/>
                </a:cubicBezTo>
                <a:cubicBezTo>
                  <a:pt x="59" y="39"/>
                  <a:pt x="59" y="39"/>
                  <a:pt x="59" y="39"/>
                </a:cubicBezTo>
                <a:cubicBezTo>
                  <a:pt x="59" y="39"/>
                  <a:pt x="59" y="39"/>
                  <a:pt x="59" y="39"/>
                </a:cubicBezTo>
                <a:cubicBezTo>
                  <a:pt x="59" y="39"/>
                  <a:pt x="59" y="39"/>
                  <a:pt x="59" y="39"/>
                </a:cubicBezTo>
                <a:cubicBezTo>
                  <a:pt x="60" y="38"/>
                  <a:pt x="60" y="38"/>
                  <a:pt x="60" y="38"/>
                </a:cubicBezTo>
                <a:cubicBezTo>
                  <a:pt x="60" y="38"/>
                  <a:pt x="60" y="38"/>
                  <a:pt x="60" y="38"/>
                </a:cubicBezTo>
                <a:cubicBezTo>
                  <a:pt x="61" y="38"/>
                  <a:pt x="61" y="38"/>
                  <a:pt x="61" y="38"/>
                </a:cubicBezTo>
                <a:cubicBezTo>
                  <a:pt x="61" y="38"/>
                  <a:pt x="61" y="38"/>
                  <a:pt x="61" y="38"/>
                </a:cubicBezTo>
                <a:cubicBezTo>
                  <a:pt x="61" y="38"/>
                  <a:pt x="61" y="38"/>
                  <a:pt x="61" y="38"/>
                </a:cubicBezTo>
                <a:cubicBezTo>
                  <a:pt x="62" y="37"/>
                  <a:pt x="62" y="37"/>
                  <a:pt x="62" y="37"/>
                </a:cubicBezTo>
                <a:cubicBezTo>
                  <a:pt x="62" y="37"/>
                  <a:pt x="62" y="37"/>
                  <a:pt x="62" y="37"/>
                </a:cubicBezTo>
                <a:cubicBezTo>
                  <a:pt x="62" y="37"/>
                  <a:pt x="62" y="37"/>
                  <a:pt x="62" y="37"/>
                </a:cubicBezTo>
                <a:cubicBezTo>
                  <a:pt x="62" y="37"/>
                  <a:pt x="62" y="37"/>
                  <a:pt x="62" y="37"/>
                </a:cubicBezTo>
                <a:cubicBezTo>
                  <a:pt x="63" y="37"/>
                  <a:pt x="63" y="37"/>
                  <a:pt x="63" y="37"/>
                </a:cubicBezTo>
                <a:cubicBezTo>
                  <a:pt x="63" y="36"/>
                  <a:pt x="63" y="36"/>
                  <a:pt x="63" y="36"/>
                </a:cubicBezTo>
                <a:cubicBezTo>
                  <a:pt x="62" y="36"/>
                  <a:pt x="62" y="36"/>
                  <a:pt x="62" y="36"/>
                </a:cubicBezTo>
                <a:cubicBezTo>
                  <a:pt x="62" y="35"/>
                  <a:pt x="62" y="35"/>
                  <a:pt x="62" y="35"/>
                </a:cubicBezTo>
                <a:cubicBezTo>
                  <a:pt x="63" y="35"/>
                  <a:pt x="63" y="35"/>
                  <a:pt x="63" y="35"/>
                </a:cubicBezTo>
                <a:cubicBezTo>
                  <a:pt x="63" y="35"/>
                  <a:pt x="63" y="35"/>
                  <a:pt x="63" y="35"/>
                </a:cubicBezTo>
                <a:cubicBezTo>
                  <a:pt x="63" y="35"/>
                  <a:pt x="63" y="35"/>
                  <a:pt x="63" y="35"/>
                </a:cubicBezTo>
                <a:cubicBezTo>
                  <a:pt x="63" y="35"/>
                  <a:pt x="63" y="35"/>
                  <a:pt x="63" y="35"/>
                </a:cubicBezTo>
                <a:cubicBezTo>
                  <a:pt x="63" y="34"/>
                  <a:pt x="63" y="34"/>
                  <a:pt x="63" y="34"/>
                </a:cubicBezTo>
                <a:cubicBezTo>
                  <a:pt x="64" y="34"/>
                  <a:pt x="64" y="34"/>
                  <a:pt x="64" y="34"/>
                </a:cubicBezTo>
                <a:cubicBezTo>
                  <a:pt x="64" y="35"/>
                  <a:pt x="64" y="35"/>
                  <a:pt x="64" y="35"/>
                </a:cubicBezTo>
                <a:cubicBezTo>
                  <a:pt x="64" y="35"/>
                  <a:pt x="64" y="35"/>
                  <a:pt x="64" y="35"/>
                </a:cubicBezTo>
                <a:cubicBezTo>
                  <a:pt x="65" y="35"/>
                  <a:pt x="65" y="35"/>
                  <a:pt x="65" y="35"/>
                </a:cubicBezTo>
                <a:cubicBezTo>
                  <a:pt x="65" y="35"/>
                  <a:pt x="65" y="35"/>
                  <a:pt x="65" y="35"/>
                </a:cubicBezTo>
                <a:cubicBezTo>
                  <a:pt x="65" y="35"/>
                  <a:pt x="65" y="35"/>
                  <a:pt x="65" y="35"/>
                </a:cubicBezTo>
                <a:cubicBezTo>
                  <a:pt x="65" y="34"/>
                  <a:pt x="65" y="34"/>
                  <a:pt x="65" y="34"/>
                </a:cubicBezTo>
                <a:cubicBezTo>
                  <a:pt x="66" y="34"/>
                  <a:pt x="66" y="34"/>
                  <a:pt x="66" y="34"/>
                </a:cubicBezTo>
                <a:cubicBezTo>
                  <a:pt x="66" y="34"/>
                  <a:pt x="66" y="34"/>
                  <a:pt x="66" y="34"/>
                </a:cubicBezTo>
                <a:cubicBezTo>
                  <a:pt x="67" y="34"/>
                  <a:pt x="67" y="34"/>
                  <a:pt x="67" y="34"/>
                </a:cubicBezTo>
                <a:cubicBezTo>
                  <a:pt x="67" y="34"/>
                  <a:pt x="67" y="34"/>
                  <a:pt x="67" y="34"/>
                </a:cubicBezTo>
                <a:cubicBezTo>
                  <a:pt x="66" y="35"/>
                  <a:pt x="66" y="35"/>
                  <a:pt x="66" y="35"/>
                </a:cubicBezTo>
                <a:cubicBezTo>
                  <a:pt x="66" y="35"/>
                  <a:pt x="66" y="35"/>
                  <a:pt x="66" y="35"/>
                </a:cubicBezTo>
                <a:lnTo>
                  <a:pt x="65" y="35"/>
                </a:lnTo>
                <a:close/>
                <a:moveTo>
                  <a:pt x="64" y="32"/>
                </a:moveTo>
                <a:cubicBezTo>
                  <a:pt x="64" y="30"/>
                  <a:pt x="64" y="30"/>
                  <a:pt x="64" y="30"/>
                </a:cubicBezTo>
                <a:cubicBezTo>
                  <a:pt x="64" y="30"/>
                  <a:pt x="64" y="30"/>
                  <a:pt x="64" y="30"/>
                </a:cubicBezTo>
                <a:cubicBezTo>
                  <a:pt x="64" y="29"/>
                  <a:pt x="64" y="29"/>
                  <a:pt x="64" y="29"/>
                </a:cubicBezTo>
                <a:cubicBezTo>
                  <a:pt x="64" y="29"/>
                  <a:pt x="64" y="29"/>
                  <a:pt x="64" y="29"/>
                </a:cubicBezTo>
                <a:cubicBezTo>
                  <a:pt x="65" y="29"/>
                  <a:pt x="65" y="29"/>
                  <a:pt x="65" y="29"/>
                </a:cubicBezTo>
                <a:cubicBezTo>
                  <a:pt x="65" y="29"/>
                  <a:pt x="65" y="29"/>
                  <a:pt x="65" y="29"/>
                </a:cubicBezTo>
                <a:cubicBezTo>
                  <a:pt x="65" y="30"/>
                  <a:pt x="65" y="30"/>
                  <a:pt x="65" y="30"/>
                </a:cubicBezTo>
                <a:cubicBezTo>
                  <a:pt x="65" y="30"/>
                  <a:pt x="65" y="30"/>
                  <a:pt x="65" y="30"/>
                </a:cubicBezTo>
                <a:cubicBezTo>
                  <a:pt x="65" y="31"/>
                  <a:pt x="65" y="31"/>
                  <a:pt x="65" y="31"/>
                </a:cubicBezTo>
                <a:cubicBezTo>
                  <a:pt x="65" y="32"/>
                  <a:pt x="65" y="32"/>
                  <a:pt x="65" y="32"/>
                </a:cubicBezTo>
                <a:cubicBezTo>
                  <a:pt x="65" y="32"/>
                  <a:pt x="65" y="32"/>
                  <a:pt x="65" y="32"/>
                </a:cubicBezTo>
                <a:cubicBezTo>
                  <a:pt x="65" y="32"/>
                  <a:pt x="65" y="32"/>
                  <a:pt x="65" y="32"/>
                </a:cubicBezTo>
                <a:cubicBezTo>
                  <a:pt x="65" y="33"/>
                  <a:pt x="65" y="33"/>
                  <a:pt x="65" y="33"/>
                </a:cubicBezTo>
                <a:cubicBezTo>
                  <a:pt x="65" y="33"/>
                  <a:pt x="65" y="33"/>
                  <a:pt x="65" y="33"/>
                </a:cubicBezTo>
                <a:cubicBezTo>
                  <a:pt x="65" y="33"/>
                  <a:pt x="65" y="33"/>
                  <a:pt x="65" y="33"/>
                </a:cubicBezTo>
                <a:cubicBezTo>
                  <a:pt x="64" y="33"/>
                  <a:pt x="64" y="33"/>
                  <a:pt x="64" y="33"/>
                </a:cubicBezTo>
                <a:cubicBezTo>
                  <a:pt x="64" y="33"/>
                  <a:pt x="64" y="33"/>
                  <a:pt x="64" y="33"/>
                </a:cubicBezTo>
                <a:cubicBezTo>
                  <a:pt x="64" y="34"/>
                  <a:pt x="64" y="34"/>
                  <a:pt x="64" y="34"/>
                </a:cubicBezTo>
                <a:cubicBezTo>
                  <a:pt x="64" y="34"/>
                  <a:pt x="64" y="34"/>
                  <a:pt x="64" y="34"/>
                </a:cubicBezTo>
                <a:cubicBezTo>
                  <a:pt x="64" y="34"/>
                  <a:pt x="64" y="34"/>
                  <a:pt x="64" y="34"/>
                </a:cubicBezTo>
                <a:cubicBezTo>
                  <a:pt x="64" y="34"/>
                  <a:pt x="64" y="34"/>
                  <a:pt x="64" y="34"/>
                </a:cubicBezTo>
                <a:cubicBezTo>
                  <a:pt x="64" y="34"/>
                  <a:pt x="64" y="34"/>
                  <a:pt x="64" y="34"/>
                </a:cubicBezTo>
                <a:cubicBezTo>
                  <a:pt x="64" y="33"/>
                  <a:pt x="64" y="33"/>
                  <a:pt x="64" y="33"/>
                </a:cubicBezTo>
                <a:cubicBezTo>
                  <a:pt x="64" y="32"/>
                  <a:pt x="64" y="32"/>
                  <a:pt x="64" y="32"/>
                </a:cubicBezTo>
                <a:close/>
                <a:moveTo>
                  <a:pt x="72" y="56"/>
                </a:moveTo>
                <a:cubicBezTo>
                  <a:pt x="72" y="56"/>
                  <a:pt x="72" y="56"/>
                  <a:pt x="72" y="56"/>
                </a:cubicBezTo>
                <a:cubicBezTo>
                  <a:pt x="71" y="56"/>
                  <a:pt x="71" y="56"/>
                  <a:pt x="71" y="56"/>
                </a:cubicBezTo>
                <a:cubicBezTo>
                  <a:pt x="71" y="56"/>
                  <a:pt x="71" y="56"/>
                  <a:pt x="71" y="56"/>
                </a:cubicBezTo>
                <a:cubicBezTo>
                  <a:pt x="70" y="56"/>
                  <a:pt x="70" y="56"/>
                  <a:pt x="70" y="56"/>
                </a:cubicBezTo>
                <a:cubicBezTo>
                  <a:pt x="70" y="56"/>
                  <a:pt x="70" y="56"/>
                  <a:pt x="70" y="56"/>
                </a:cubicBezTo>
                <a:cubicBezTo>
                  <a:pt x="70" y="56"/>
                  <a:pt x="70" y="56"/>
                  <a:pt x="70" y="56"/>
                </a:cubicBezTo>
                <a:cubicBezTo>
                  <a:pt x="70" y="56"/>
                  <a:pt x="70" y="56"/>
                  <a:pt x="70" y="56"/>
                </a:cubicBezTo>
                <a:cubicBezTo>
                  <a:pt x="71" y="56"/>
                  <a:pt x="71" y="56"/>
                  <a:pt x="71" y="56"/>
                </a:cubicBezTo>
                <a:cubicBezTo>
                  <a:pt x="70" y="55"/>
                  <a:pt x="70" y="55"/>
                  <a:pt x="70" y="55"/>
                </a:cubicBezTo>
                <a:cubicBezTo>
                  <a:pt x="71" y="55"/>
                  <a:pt x="71" y="55"/>
                  <a:pt x="71" y="55"/>
                </a:cubicBezTo>
                <a:cubicBezTo>
                  <a:pt x="71" y="56"/>
                  <a:pt x="71" y="56"/>
                  <a:pt x="71" y="56"/>
                </a:cubicBezTo>
                <a:cubicBezTo>
                  <a:pt x="72" y="56"/>
                  <a:pt x="72" y="56"/>
                  <a:pt x="72" y="56"/>
                </a:cubicBezTo>
                <a:cubicBezTo>
                  <a:pt x="72" y="56"/>
                  <a:pt x="72" y="56"/>
                  <a:pt x="72" y="56"/>
                </a:cubicBezTo>
                <a:cubicBezTo>
                  <a:pt x="72" y="56"/>
                  <a:pt x="72" y="56"/>
                  <a:pt x="72" y="56"/>
                </a:cubicBezTo>
                <a:close/>
                <a:moveTo>
                  <a:pt x="58" y="84"/>
                </a:moveTo>
                <a:cubicBezTo>
                  <a:pt x="57" y="84"/>
                  <a:pt x="57" y="85"/>
                  <a:pt x="57" y="85"/>
                </a:cubicBezTo>
                <a:cubicBezTo>
                  <a:pt x="56" y="85"/>
                  <a:pt x="55" y="86"/>
                  <a:pt x="55" y="86"/>
                </a:cubicBezTo>
                <a:cubicBezTo>
                  <a:pt x="54" y="86"/>
                  <a:pt x="53" y="86"/>
                  <a:pt x="52" y="86"/>
                </a:cubicBezTo>
                <a:cubicBezTo>
                  <a:pt x="47" y="86"/>
                  <a:pt x="47" y="86"/>
                  <a:pt x="47" y="86"/>
                </a:cubicBezTo>
                <a:cubicBezTo>
                  <a:pt x="47" y="80"/>
                  <a:pt x="47" y="80"/>
                  <a:pt x="47" y="80"/>
                </a:cubicBezTo>
                <a:cubicBezTo>
                  <a:pt x="47" y="79"/>
                  <a:pt x="47" y="79"/>
                  <a:pt x="47" y="79"/>
                </a:cubicBezTo>
                <a:cubicBezTo>
                  <a:pt x="47" y="73"/>
                  <a:pt x="47" y="73"/>
                  <a:pt x="47" y="73"/>
                </a:cubicBezTo>
                <a:cubicBezTo>
                  <a:pt x="52" y="73"/>
                  <a:pt x="52" y="73"/>
                  <a:pt x="52" y="73"/>
                </a:cubicBezTo>
                <a:cubicBezTo>
                  <a:pt x="53" y="73"/>
                  <a:pt x="54" y="73"/>
                  <a:pt x="54" y="73"/>
                </a:cubicBezTo>
                <a:cubicBezTo>
                  <a:pt x="55" y="73"/>
                  <a:pt x="55" y="73"/>
                  <a:pt x="56" y="73"/>
                </a:cubicBezTo>
                <a:cubicBezTo>
                  <a:pt x="56" y="74"/>
                  <a:pt x="56" y="74"/>
                  <a:pt x="57" y="74"/>
                </a:cubicBezTo>
                <a:cubicBezTo>
                  <a:pt x="57" y="75"/>
                  <a:pt x="57" y="75"/>
                  <a:pt x="57" y="76"/>
                </a:cubicBezTo>
                <a:cubicBezTo>
                  <a:pt x="57" y="77"/>
                  <a:pt x="57" y="77"/>
                  <a:pt x="57" y="78"/>
                </a:cubicBezTo>
                <a:cubicBezTo>
                  <a:pt x="56" y="78"/>
                  <a:pt x="56" y="78"/>
                  <a:pt x="55" y="79"/>
                </a:cubicBezTo>
                <a:cubicBezTo>
                  <a:pt x="55" y="79"/>
                  <a:pt x="55" y="79"/>
                  <a:pt x="55" y="79"/>
                </a:cubicBezTo>
                <a:cubicBezTo>
                  <a:pt x="56" y="79"/>
                  <a:pt x="57" y="79"/>
                  <a:pt x="57" y="80"/>
                </a:cubicBezTo>
                <a:cubicBezTo>
                  <a:pt x="58" y="80"/>
                  <a:pt x="58" y="81"/>
                  <a:pt x="58" y="82"/>
                </a:cubicBezTo>
                <a:cubicBezTo>
                  <a:pt x="58" y="83"/>
                  <a:pt x="58" y="83"/>
                  <a:pt x="58" y="84"/>
                </a:cubicBezTo>
                <a:close/>
                <a:moveTo>
                  <a:pt x="59" y="63"/>
                </a:moveTo>
                <a:cubicBezTo>
                  <a:pt x="58" y="63"/>
                  <a:pt x="58" y="63"/>
                  <a:pt x="58" y="63"/>
                </a:cubicBezTo>
                <a:cubicBezTo>
                  <a:pt x="58" y="62"/>
                  <a:pt x="58" y="62"/>
                  <a:pt x="58" y="62"/>
                </a:cubicBezTo>
                <a:cubicBezTo>
                  <a:pt x="58" y="62"/>
                  <a:pt x="58" y="62"/>
                  <a:pt x="58" y="62"/>
                </a:cubicBezTo>
                <a:cubicBezTo>
                  <a:pt x="57" y="62"/>
                  <a:pt x="57" y="62"/>
                  <a:pt x="57" y="62"/>
                </a:cubicBezTo>
                <a:cubicBezTo>
                  <a:pt x="57" y="62"/>
                  <a:pt x="57" y="62"/>
                  <a:pt x="57" y="62"/>
                </a:cubicBezTo>
                <a:cubicBezTo>
                  <a:pt x="57" y="62"/>
                  <a:pt x="57" y="62"/>
                  <a:pt x="57" y="62"/>
                </a:cubicBezTo>
                <a:cubicBezTo>
                  <a:pt x="56" y="62"/>
                  <a:pt x="56" y="62"/>
                  <a:pt x="56" y="62"/>
                </a:cubicBezTo>
                <a:cubicBezTo>
                  <a:pt x="55" y="62"/>
                  <a:pt x="55" y="62"/>
                  <a:pt x="55" y="62"/>
                </a:cubicBezTo>
                <a:cubicBezTo>
                  <a:pt x="54" y="63"/>
                  <a:pt x="54" y="63"/>
                  <a:pt x="54" y="63"/>
                </a:cubicBezTo>
                <a:cubicBezTo>
                  <a:pt x="53" y="62"/>
                  <a:pt x="53" y="62"/>
                  <a:pt x="53" y="62"/>
                </a:cubicBezTo>
                <a:cubicBezTo>
                  <a:pt x="53" y="63"/>
                  <a:pt x="53" y="63"/>
                  <a:pt x="53" y="63"/>
                </a:cubicBezTo>
                <a:cubicBezTo>
                  <a:pt x="52" y="63"/>
                  <a:pt x="52" y="63"/>
                  <a:pt x="52" y="63"/>
                </a:cubicBezTo>
                <a:cubicBezTo>
                  <a:pt x="52" y="62"/>
                  <a:pt x="52" y="62"/>
                  <a:pt x="52" y="62"/>
                </a:cubicBezTo>
                <a:cubicBezTo>
                  <a:pt x="52" y="62"/>
                  <a:pt x="52" y="62"/>
                  <a:pt x="52" y="62"/>
                </a:cubicBezTo>
                <a:cubicBezTo>
                  <a:pt x="52" y="62"/>
                  <a:pt x="52" y="62"/>
                  <a:pt x="52" y="62"/>
                </a:cubicBezTo>
                <a:cubicBezTo>
                  <a:pt x="52" y="61"/>
                  <a:pt x="52" y="61"/>
                  <a:pt x="52" y="61"/>
                </a:cubicBezTo>
                <a:cubicBezTo>
                  <a:pt x="52" y="61"/>
                  <a:pt x="52" y="61"/>
                  <a:pt x="52" y="61"/>
                </a:cubicBezTo>
                <a:cubicBezTo>
                  <a:pt x="51" y="60"/>
                  <a:pt x="51" y="60"/>
                  <a:pt x="51" y="60"/>
                </a:cubicBezTo>
                <a:cubicBezTo>
                  <a:pt x="51" y="60"/>
                  <a:pt x="51" y="60"/>
                  <a:pt x="51" y="60"/>
                </a:cubicBezTo>
                <a:cubicBezTo>
                  <a:pt x="51" y="59"/>
                  <a:pt x="51" y="59"/>
                  <a:pt x="51" y="59"/>
                </a:cubicBezTo>
                <a:cubicBezTo>
                  <a:pt x="51" y="59"/>
                  <a:pt x="51" y="59"/>
                  <a:pt x="51" y="59"/>
                </a:cubicBezTo>
                <a:cubicBezTo>
                  <a:pt x="51" y="58"/>
                  <a:pt x="51" y="58"/>
                  <a:pt x="51" y="58"/>
                </a:cubicBezTo>
                <a:cubicBezTo>
                  <a:pt x="52" y="58"/>
                  <a:pt x="52" y="58"/>
                  <a:pt x="52" y="58"/>
                </a:cubicBezTo>
                <a:cubicBezTo>
                  <a:pt x="52" y="57"/>
                  <a:pt x="52" y="57"/>
                  <a:pt x="52" y="57"/>
                </a:cubicBezTo>
                <a:cubicBezTo>
                  <a:pt x="52" y="57"/>
                  <a:pt x="52" y="57"/>
                  <a:pt x="52" y="57"/>
                </a:cubicBezTo>
                <a:cubicBezTo>
                  <a:pt x="53" y="57"/>
                  <a:pt x="53" y="57"/>
                  <a:pt x="53" y="57"/>
                </a:cubicBezTo>
                <a:cubicBezTo>
                  <a:pt x="53" y="57"/>
                  <a:pt x="53" y="57"/>
                  <a:pt x="53" y="57"/>
                </a:cubicBezTo>
                <a:cubicBezTo>
                  <a:pt x="54" y="57"/>
                  <a:pt x="54" y="57"/>
                  <a:pt x="54" y="57"/>
                </a:cubicBezTo>
                <a:cubicBezTo>
                  <a:pt x="54" y="57"/>
                  <a:pt x="54" y="57"/>
                  <a:pt x="54" y="57"/>
                </a:cubicBezTo>
                <a:cubicBezTo>
                  <a:pt x="54" y="56"/>
                  <a:pt x="54" y="56"/>
                  <a:pt x="54" y="56"/>
                </a:cubicBezTo>
                <a:cubicBezTo>
                  <a:pt x="55" y="56"/>
                  <a:pt x="55" y="56"/>
                  <a:pt x="55" y="56"/>
                </a:cubicBezTo>
                <a:cubicBezTo>
                  <a:pt x="55" y="56"/>
                  <a:pt x="55" y="56"/>
                  <a:pt x="55" y="56"/>
                </a:cubicBezTo>
                <a:cubicBezTo>
                  <a:pt x="55" y="55"/>
                  <a:pt x="55" y="55"/>
                  <a:pt x="55" y="55"/>
                </a:cubicBezTo>
                <a:cubicBezTo>
                  <a:pt x="55" y="55"/>
                  <a:pt x="55" y="55"/>
                  <a:pt x="55" y="55"/>
                </a:cubicBezTo>
                <a:cubicBezTo>
                  <a:pt x="56" y="55"/>
                  <a:pt x="56" y="55"/>
                  <a:pt x="56" y="55"/>
                </a:cubicBezTo>
                <a:cubicBezTo>
                  <a:pt x="56" y="55"/>
                  <a:pt x="56" y="55"/>
                  <a:pt x="56" y="55"/>
                </a:cubicBezTo>
                <a:cubicBezTo>
                  <a:pt x="57" y="55"/>
                  <a:pt x="57" y="55"/>
                  <a:pt x="57" y="55"/>
                </a:cubicBezTo>
                <a:cubicBezTo>
                  <a:pt x="57" y="55"/>
                  <a:pt x="57" y="55"/>
                  <a:pt x="57" y="55"/>
                </a:cubicBezTo>
                <a:cubicBezTo>
                  <a:pt x="58" y="55"/>
                  <a:pt x="58" y="55"/>
                  <a:pt x="58" y="55"/>
                </a:cubicBezTo>
                <a:cubicBezTo>
                  <a:pt x="58" y="55"/>
                  <a:pt x="58" y="55"/>
                  <a:pt x="58" y="55"/>
                </a:cubicBezTo>
                <a:cubicBezTo>
                  <a:pt x="58" y="54"/>
                  <a:pt x="58" y="54"/>
                  <a:pt x="58" y="54"/>
                </a:cubicBezTo>
                <a:cubicBezTo>
                  <a:pt x="58" y="54"/>
                  <a:pt x="58" y="54"/>
                  <a:pt x="58" y="54"/>
                </a:cubicBezTo>
                <a:cubicBezTo>
                  <a:pt x="58" y="54"/>
                  <a:pt x="58" y="54"/>
                  <a:pt x="58" y="54"/>
                </a:cubicBezTo>
                <a:cubicBezTo>
                  <a:pt x="58" y="54"/>
                  <a:pt x="58" y="54"/>
                  <a:pt x="58" y="54"/>
                </a:cubicBezTo>
                <a:cubicBezTo>
                  <a:pt x="59" y="54"/>
                  <a:pt x="59" y="54"/>
                  <a:pt x="59" y="54"/>
                </a:cubicBezTo>
                <a:cubicBezTo>
                  <a:pt x="59" y="55"/>
                  <a:pt x="59" y="55"/>
                  <a:pt x="59" y="55"/>
                </a:cubicBezTo>
                <a:cubicBezTo>
                  <a:pt x="60" y="55"/>
                  <a:pt x="60" y="55"/>
                  <a:pt x="60" y="55"/>
                </a:cubicBezTo>
                <a:cubicBezTo>
                  <a:pt x="60" y="55"/>
                  <a:pt x="60" y="55"/>
                  <a:pt x="60" y="55"/>
                </a:cubicBezTo>
                <a:cubicBezTo>
                  <a:pt x="60" y="55"/>
                  <a:pt x="60" y="55"/>
                  <a:pt x="60" y="55"/>
                </a:cubicBezTo>
                <a:cubicBezTo>
                  <a:pt x="60" y="56"/>
                  <a:pt x="60" y="56"/>
                  <a:pt x="60" y="56"/>
                </a:cubicBezTo>
                <a:cubicBezTo>
                  <a:pt x="60" y="56"/>
                  <a:pt x="60" y="56"/>
                  <a:pt x="60" y="56"/>
                </a:cubicBezTo>
                <a:cubicBezTo>
                  <a:pt x="60" y="56"/>
                  <a:pt x="60" y="56"/>
                  <a:pt x="60" y="56"/>
                </a:cubicBezTo>
                <a:cubicBezTo>
                  <a:pt x="60" y="56"/>
                  <a:pt x="60" y="56"/>
                  <a:pt x="60" y="56"/>
                </a:cubicBezTo>
                <a:cubicBezTo>
                  <a:pt x="60" y="56"/>
                  <a:pt x="60" y="56"/>
                  <a:pt x="60" y="56"/>
                </a:cubicBezTo>
                <a:cubicBezTo>
                  <a:pt x="61" y="57"/>
                  <a:pt x="61" y="57"/>
                  <a:pt x="61" y="57"/>
                </a:cubicBezTo>
                <a:cubicBezTo>
                  <a:pt x="61" y="57"/>
                  <a:pt x="61" y="57"/>
                  <a:pt x="61" y="57"/>
                </a:cubicBezTo>
                <a:cubicBezTo>
                  <a:pt x="61" y="55"/>
                  <a:pt x="61" y="55"/>
                  <a:pt x="61" y="55"/>
                </a:cubicBezTo>
                <a:cubicBezTo>
                  <a:pt x="61" y="55"/>
                  <a:pt x="61" y="55"/>
                  <a:pt x="61" y="55"/>
                </a:cubicBezTo>
                <a:cubicBezTo>
                  <a:pt x="61" y="55"/>
                  <a:pt x="61" y="55"/>
                  <a:pt x="61" y="55"/>
                </a:cubicBezTo>
                <a:cubicBezTo>
                  <a:pt x="62" y="54"/>
                  <a:pt x="62" y="54"/>
                  <a:pt x="62" y="54"/>
                </a:cubicBezTo>
                <a:cubicBezTo>
                  <a:pt x="62" y="54"/>
                  <a:pt x="62" y="54"/>
                  <a:pt x="62" y="54"/>
                </a:cubicBezTo>
                <a:cubicBezTo>
                  <a:pt x="62" y="55"/>
                  <a:pt x="62" y="55"/>
                  <a:pt x="62" y="55"/>
                </a:cubicBezTo>
                <a:cubicBezTo>
                  <a:pt x="62" y="55"/>
                  <a:pt x="62" y="55"/>
                  <a:pt x="62" y="55"/>
                </a:cubicBezTo>
                <a:cubicBezTo>
                  <a:pt x="62" y="55"/>
                  <a:pt x="62" y="55"/>
                  <a:pt x="62" y="55"/>
                </a:cubicBezTo>
                <a:cubicBezTo>
                  <a:pt x="63" y="56"/>
                  <a:pt x="63" y="56"/>
                  <a:pt x="63" y="56"/>
                </a:cubicBezTo>
                <a:cubicBezTo>
                  <a:pt x="63" y="56"/>
                  <a:pt x="63" y="56"/>
                  <a:pt x="63" y="56"/>
                </a:cubicBezTo>
                <a:cubicBezTo>
                  <a:pt x="63" y="56"/>
                  <a:pt x="63" y="56"/>
                  <a:pt x="63" y="56"/>
                </a:cubicBezTo>
                <a:cubicBezTo>
                  <a:pt x="63" y="57"/>
                  <a:pt x="63" y="57"/>
                  <a:pt x="63" y="57"/>
                </a:cubicBezTo>
                <a:cubicBezTo>
                  <a:pt x="63" y="57"/>
                  <a:pt x="63" y="57"/>
                  <a:pt x="63" y="57"/>
                </a:cubicBezTo>
                <a:cubicBezTo>
                  <a:pt x="63" y="58"/>
                  <a:pt x="63" y="58"/>
                  <a:pt x="63" y="58"/>
                </a:cubicBezTo>
                <a:cubicBezTo>
                  <a:pt x="64" y="58"/>
                  <a:pt x="64" y="58"/>
                  <a:pt x="64" y="58"/>
                </a:cubicBezTo>
                <a:cubicBezTo>
                  <a:pt x="64" y="58"/>
                  <a:pt x="64" y="58"/>
                  <a:pt x="64" y="58"/>
                </a:cubicBezTo>
                <a:cubicBezTo>
                  <a:pt x="64" y="58"/>
                  <a:pt x="64" y="58"/>
                  <a:pt x="64" y="58"/>
                </a:cubicBezTo>
                <a:cubicBezTo>
                  <a:pt x="64" y="59"/>
                  <a:pt x="64" y="59"/>
                  <a:pt x="64" y="59"/>
                </a:cubicBezTo>
                <a:cubicBezTo>
                  <a:pt x="64" y="59"/>
                  <a:pt x="64" y="59"/>
                  <a:pt x="64" y="59"/>
                </a:cubicBezTo>
                <a:cubicBezTo>
                  <a:pt x="65" y="60"/>
                  <a:pt x="65" y="60"/>
                  <a:pt x="65" y="60"/>
                </a:cubicBezTo>
                <a:cubicBezTo>
                  <a:pt x="65" y="60"/>
                  <a:pt x="65" y="60"/>
                  <a:pt x="65" y="60"/>
                </a:cubicBezTo>
                <a:cubicBezTo>
                  <a:pt x="65" y="60"/>
                  <a:pt x="65" y="60"/>
                  <a:pt x="65" y="60"/>
                </a:cubicBezTo>
                <a:cubicBezTo>
                  <a:pt x="65" y="61"/>
                  <a:pt x="65" y="61"/>
                  <a:pt x="65" y="61"/>
                </a:cubicBezTo>
                <a:cubicBezTo>
                  <a:pt x="65" y="62"/>
                  <a:pt x="65" y="62"/>
                  <a:pt x="65" y="62"/>
                </a:cubicBezTo>
                <a:cubicBezTo>
                  <a:pt x="64" y="62"/>
                  <a:pt x="64" y="62"/>
                  <a:pt x="64" y="62"/>
                </a:cubicBezTo>
                <a:cubicBezTo>
                  <a:pt x="64" y="63"/>
                  <a:pt x="64" y="63"/>
                  <a:pt x="64" y="63"/>
                </a:cubicBezTo>
                <a:cubicBezTo>
                  <a:pt x="64" y="63"/>
                  <a:pt x="64" y="63"/>
                  <a:pt x="64" y="63"/>
                </a:cubicBezTo>
                <a:cubicBezTo>
                  <a:pt x="64" y="63"/>
                  <a:pt x="64" y="63"/>
                  <a:pt x="64" y="63"/>
                </a:cubicBezTo>
                <a:cubicBezTo>
                  <a:pt x="64" y="64"/>
                  <a:pt x="64" y="64"/>
                  <a:pt x="64" y="64"/>
                </a:cubicBezTo>
                <a:cubicBezTo>
                  <a:pt x="63" y="65"/>
                  <a:pt x="63" y="65"/>
                  <a:pt x="63" y="65"/>
                </a:cubicBezTo>
                <a:cubicBezTo>
                  <a:pt x="63" y="65"/>
                  <a:pt x="63" y="65"/>
                  <a:pt x="63" y="65"/>
                </a:cubicBezTo>
                <a:cubicBezTo>
                  <a:pt x="62" y="65"/>
                  <a:pt x="62" y="65"/>
                  <a:pt x="62" y="65"/>
                </a:cubicBezTo>
                <a:cubicBezTo>
                  <a:pt x="62" y="65"/>
                  <a:pt x="62" y="65"/>
                  <a:pt x="62" y="65"/>
                </a:cubicBezTo>
                <a:cubicBezTo>
                  <a:pt x="62" y="65"/>
                  <a:pt x="62" y="65"/>
                  <a:pt x="62" y="65"/>
                </a:cubicBezTo>
                <a:cubicBezTo>
                  <a:pt x="62" y="65"/>
                  <a:pt x="62" y="65"/>
                  <a:pt x="62" y="65"/>
                </a:cubicBezTo>
                <a:cubicBezTo>
                  <a:pt x="61" y="65"/>
                  <a:pt x="61" y="65"/>
                  <a:pt x="61" y="65"/>
                </a:cubicBezTo>
                <a:cubicBezTo>
                  <a:pt x="61" y="65"/>
                  <a:pt x="61" y="65"/>
                  <a:pt x="61" y="65"/>
                </a:cubicBezTo>
                <a:cubicBezTo>
                  <a:pt x="60" y="65"/>
                  <a:pt x="60" y="65"/>
                  <a:pt x="60" y="65"/>
                </a:cubicBezTo>
                <a:cubicBezTo>
                  <a:pt x="60" y="65"/>
                  <a:pt x="60" y="65"/>
                  <a:pt x="60" y="65"/>
                </a:cubicBezTo>
                <a:cubicBezTo>
                  <a:pt x="60" y="64"/>
                  <a:pt x="60" y="64"/>
                  <a:pt x="60" y="64"/>
                </a:cubicBezTo>
                <a:cubicBezTo>
                  <a:pt x="60" y="64"/>
                  <a:pt x="60" y="64"/>
                  <a:pt x="60" y="64"/>
                </a:cubicBezTo>
                <a:cubicBezTo>
                  <a:pt x="59" y="64"/>
                  <a:pt x="59" y="64"/>
                  <a:pt x="59" y="64"/>
                </a:cubicBezTo>
                <a:cubicBezTo>
                  <a:pt x="59" y="64"/>
                  <a:pt x="59" y="64"/>
                  <a:pt x="59" y="64"/>
                </a:cubicBezTo>
                <a:cubicBezTo>
                  <a:pt x="59" y="64"/>
                  <a:pt x="59" y="64"/>
                  <a:pt x="59" y="64"/>
                </a:cubicBezTo>
                <a:lnTo>
                  <a:pt x="59" y="63"/>
                </a:lnTo>
                <a:close/>
                <a:moveTo>
                  <a:pt x="63" y="66"/>
                </a:moveTo>
                <a:cubicBezTo>
                  <a:pt x="63" y="67"/>
                  <a:pt x="63" y="67"/>
                  <a:pt x="63" y="67"/>
                </a:cubicBezTo>
                <a:cubicBezTo>
                  <a:pt x="63" y="67"/>
                  <a:pt x="63" y="67"/>
                  <a:pt x="63" y="67"/>
                </a:cubicBezTo>
                <a:cubicBezTo>
                  <a:pt x="63" y="67"/>
                  <a:pt x="63" y="67"/>
                  <a:pt x="63" y="67"/>
                </a:cubicBezTo>
                <a:cubicBezTo>
                  <a:pt x="62" y="67"/>
                  <a:pt x="62" y="67"/>
                  <a:pt x="62" y="67"/>
                </a:cubicBezTo>
                <a:cubicBezTo>
                  <a:pt x="62" y="67"/>
                  <a:pt x="62" y="67"/>
                  <a:pt x="62" y="67"/>
                </a:cubicBezTo>
                <a:cubicBezTo>
                  <a:pt x="62" y="67"/>
                  <a:pt x="62" y="67"/>
                  <a:pt x="62" y="67"/>
                </a:cubicBezTo>
                <a:cubicBezTo>
                  <a:pt x="62" y="67"/>
                  <a:pt x="62" y="67"/>
                  <a:pt x="62" y="67"/>
                </a:cubicBezTo>
                <a:cubicBezTo>
                  <a:pt x="61" y="67"/>
                  <a:pt x="61" y="67"/>
                  <a:pt x="61" y="67"/>
                </a:cubicBezTo>
                <a:cubicBezTo>
                  <a:pt x="61" y="67"/>
                  <a:pt x="61" y="67"/>
                  <a:pt x="61" y="67"/>
                </a:cubicBezTo>
                <a:cubicBezTo>
                  <a:pt x="61" y="66"/>
                  <a:pt x="61" y="66"/>
                  <a:pt x="61" y="66"/>
                </a:cubicBezTo>
                <a:cubicBezTo>
                  <a:pt x="61" y="66"/>
                  <a:pt x="61" y="66"/>
                  <a:pt x="61" y="66"/>
                </a:cubicBezTo>
                <a:cubicBezTo>
                  <a:pt x="62" y="66"/>
                  <a:pt x="62" y="66"/>
                  <a:pt x="62" y="66"/>
                </a:cubicBezTo>
                <a:cubicBezTo>
                  <a:pt x="62" y="66"/>
                  <a:pt x="62" y="66"/>
                  <a:pt x="62" y="66"/>
                </a:cubicBezTo>
                <a:cubicBezTo>
                  <a:pt x="62" y="66"/>
                  <a:pt x="62" y="66"/>
                  <a:pt x="62" y="66"/>
                </a:cubicBezTo>
                <a:cubicBezTo>
                  <a:pt x="63" y="66"/>
                  <a:pt x="63" y="66"/>
                  <a:pt x="63" y="66"/>
                </a:cubicBezTo>
                <a:cubicBezTo>
                  <a:pt x="62" y="65"/>
                  <a:pt x="62" y="65"/>
                  <a:pt x="62" y="65"/>
                </a:cubicBezTo>
                <a:cubicBezTo>
                  <a:pt x="62" y="65"/>
                  <a:pt x="62" y="65"/>
                  <a:pt x="62" y="65"/>
                </a:cubicBezTo>
                <a:cubicBezTo>
                  <a:pt x="63" y="65"/>
                  <a:pt x="63" y="65"/>
                  <a:pt x="63" y="65"/>
                </a:cubicBezTo>
                <a:cubicBezTo>
                  <a:pt x="63" y="66"/>
                  <a:pt x="63" y="66"/>
                  <a:pt x="63" y="66"/>
                </a:cubicBezTo>
                <a:cubicBezTo>
                  <a:pt x="63" y="66"/>
                  <a:pt x="63" y="66"/>
                  <a:pt x="63" y="66"/>
                </a:cubicBezTo>
                <a:cubicBezTo>
                  <a:pt x="63" y="66"/>
                  <a:pt x="63" y="66"/>
                  <a:pt x="63" y="66"/>
                </a:cubicBezTo>
                <a:close/>
                <a:moveTo>
                  <a:pt x="69" y="86"/>
                </a:moveTo>
                <a:cubicBezTo>
                  <a:pt x="68" y="83"/>
                  <a:pt x="68" y="83"/>
                  <a:pt x="68" y="83"/>
                </a:cubicBezTo>
                <a:cubicBezTo>
                  <a:pt x="64" y="83"/>
                  <a:pt x="64" y="83"/>
                  <a:pt x="64" y="83"/>
                </a:cubicBezTo>
                <a:cubicBezTo>
                  <a:pt x="63" y="86"/>
                  <a:pt x="63" y="86"/>
                  <a:pt x="63" y="86"/>
                </a:cubicBezTo>
                <a:cubicBezTo>
                  <a:pt x="59" y="86"/>
                  <a:pt x="59" y="86"/>
                  <a:pt x="59" y="86"/>
                </a:cubicBezTo>
                <a:cubicBezTo>
                  <a:pt x="64" y="73"/>
                  <a:pt x="64" y="73"/>
                  <a:pt x="64" y="73"/>
                </a:cubicBezTo>
                <a:cubicBezTo>
                  <a:pt x="68" y="73"/>
                  <a:pt x="68" y="73"/>
                  <a:pt x="68" y="73"/>
                </a:cubicBezTo>
                <a:cubicBezTo>
                  <a:pt x="73" y="86"/>
                  <a:pt x="73" y="86"/>
                  <a:pt x="73" y="86"/>
                </a:cubicBezTo>
                <a:lnTo>
                  <a:pt x="69" y="86"/>
                </a:lnTo>
                <a:close/>
                <a:moveTo>
                  <a:pt x="73" y="66"/>
                </a:moveTo>
                <a:cubicBezTo>
                  <a:pt x="73" y="66"/>
                  <a:pt x="73" y="66"/>
                  <a:pt x="73" y="66"/>
                </a:cubicBezTo>
                <a:cubicBezTo>
                  <a:pt x="73" y="66"/>
                  <a:pt x="73" y="66"/>
                  <a:pt x="73" y="66"/>
                </a:cubicBezTo>
                <a:cubicBezTo>
                  <a:pt x="72" y="66"/>
                  <a:pt x="72" y="66"/>
                  <a:pt x="72" y="66"/>
                </a:cubicBezTo>
                <a:cubicBezTo>
                  <a:pt x="72" y="67"/>
                  <a:pt x="72" y="67"/>
                  <a:pt x="72" y="67"/>
                </a:cubicBezTo>
                <a:cubicBezTo>
                  <a:pt x="72" y="67"/>
                  <a:pt x="72" y="67"/>
                  <a:pt x="72" y="67"/>
                </a:cubicBezTo>
                <a:cubicBezTo>
                  <a:pt x="72" y="67"/>
                  <a:pt x="72" y="67"/>
                  <a:pt x="72" y="67"/>
                </a:cubicBezTo>
                <a:cubicBezTo>
                  <a:pt x="72" y="67"/>
                  <a:pt x="72" y="67"/>
                  <a:pt x="72" y="67"/>
                </a:cubicBezTo>
                <a:cubicBezTo>
                  <a:pt x="71" y="67"/>
                  <a:pt x="71" y="67"/>
                  <a:pt x="71" y="67"/>
                </a:cubicBezTo>
                <a:cubicBezTo>
                  <a:pt x="71" y="68"/>
                  <a:pt x="71" y="68"/>
                  <a:pt x="71" y="68"/>
                </a:cubicBezTo>
                <a:cubicBezTo>
                  <a:pt x="71" y="68"/>
                  <a:pt x="71" y="68"/>
                  <a:pt x="71" y="68"/>
                </a:cubicBezTo>
                <a:cubicBezTo>
                  <a:pt x="71" y="68"/>
                  <a:pt x="71" y="68"/>
                  <a:pt x="71" y="68"/>
                </a:cubicBezTo>
                <a:cubicBezTo>
                  <a:pt x="70" y="68"/>
                  <a:pt x="70" y="68"/>
                  <a:pt x="70" y="68"/>
                </a:cubicBezTo>
                <a:cubicBezTo>
                  <a:pt x="70" y="69"/>
                  <a:pt x="70" y="69"/>
                  <a:pt x="70" y="69"/>
                </a:cubicBezTo>
                <a:cubicBezTo>
                  <a:pt x="70" y="69"/>
                  <a:pt x="70" y="69"/>
                  <a:pt x="70" y="69"/>
                </a:cubicBezTo>
                <a:cubicBezTo>
                  <a:pt x="70" y="70"/>
                  <a:pt x="70" y="70"/>
                  <a:pt x="70" y="70"/>
                </a:cubicBezTo>
                <a:cubicBezTo>
                  <a:pt x="69" y="69"/>
                  <a:pt x="69" y="69"/>
                  <a:pt x="69" y="69"/>
                </a:cubicBezTo>
                <a:cubicBezTo>
                  <a:pt x="69" y="69"/>
                  <a:pt x="69" y="69"/>
                  <a:pt x="69" y="69"/>
                </a:cubicBezTo>
                <a:cubicBezTo>
                  <a:pt x="68" y="69"/>
                  <a:pt x="68" y="69"/>
                  <a:pt x="68" y="69"/>
                </a:cubicBezTo>
                <a:cubicBezTo>
                  <a:pt x="68" y="69"/>
                  <a:pt x="68" y="69"/>
                  <a:pt x="68" y="69"/>
                </a:cubicBezTo>
                <a:cubicBezTo>
                  <a:pt x="68" y="69"/>
                  <a:pt x="68" y="69"/>
                  <a:pt x="68" y="69"/>
                </a:cubicBezTo>
                <a:cubicBezTo>
                  <a:pt x="68" y="68"/>
                  <a:pt x="68" y="68"/>
                  <a:pt x="68" y="68"/>
                </a:cubicBezTo>
                <a:cubicBezTo>
                  <a:pt x="69" y="68"/>
                  <a:pt x="69" y="68"/>
                  <a:pt x="69" y="68"/>
                </a:cubicBezTo>
                <a:cubicBezTo>
                  <a:pt x="69" y="68"/>
                  <a:pt x="69" y="68"/>
                  <a:pt x="69" y="68"/>
                </a:cubicBezTo>
                <a:cubicBezTo>
                  <a:pt x="69" y="68"/>
                  <a:pt x="69" y="68"/>
                  <a:pt x="69" y="68"/>
                </a:cubicBezTo>
                <a:cubicBezTo>
                  <a:pt x="69" y="68"/>
                  <a:pt x="69" y="68"/>
                  <a:pt x="69" y="68"/>
                </a:cubicBezTo>
                <a:cubicBezTo>
                  <a:pt x="70" y="67"/>
                  <a:pt x="70" y="67"/>
                  <a:pt x="70" y="67"/>
                </a:cubicBezTo>
                <a:cubicBezTo>
                  <a:pt x="70" y="67"/>
                  <a:pt x="70" y="67"/>
                  <a:pt x="70" y="67"/>
                </a:cubicBezTo>
                <a:cubicBezTo>
                  <a:pt x="70" y="67"/>
                  <a:pt x="70" y="67"/>
                  <a:pt x="70" y="67"/>
                </a:cubicBezTo>
                <a:cubicBezTo>
                  <a:pt x="70" y="67"/>
                  <a:pt x="70" y="67"/>
                  <a:pt x="70" y="67"/>
                </a:cubicBezTo>
                <a:cubicBezTo>
                  <a:pt x="70" y="67"/>
                  <a:pt x="70" y="67"/>
                  <a:pt x="70" y="67"/>
                </a:cubicBezTo>
                <a:cubicBezTo>
                  <a:pt x="71" y="67"/>
                  <a:pt x="71" y="67"/>
                  <a:pt x="71" y="67"/>
                </a:cubicBezTo>
                <a:cubicBezTo>
                  <a:pt x="71" y="66"/>
                  <a:pt x="71" y="66"/>
                  <a:pt x="71" y="66"/>
                </a:cubicBezTo>
                <a:cubicBezTo>
                  <a:pt x="71" y="66"/>
                  <a:pt x="71" y="66"/>
                  <a:pt x="71" y="66"/>
                </a:cubicBezTo>
                <a:cubicBezTo>
                  <a:pt x="71" y="66"/>
                  <a:pt x="71" y="66"/>
                  <a:pt x="71" y="66"/>
                </a:cubicBezTo>
                <a:cubicBezTo>
                  <a:pt x="71" y="66"/>
                  <a:pt x="71" y="66"/>
                  <a:pt x="71" y="66"/>
                </a:cubicBezTo>
                <a:cubicBezTo>
                  <a:pt x="71" y="65"/>
                  <a:pt x="71" y="65"/>
                  <a:pt x="71" y="65"/>
                </a:cubicBezTo>
                <a:cubicBezTo>
                  <a:pt x="71" y="65"/>
                  <a:pt x="71" y="65"/>
                  <a:pt x="71" y="65"/>
                </a:cubicBezTo>
                <a:cubicBezTo>
                  <a:pt x="71" y="65"/>
                  <a:pt x="71" y="65"/>
                  <a:pt x="71" y="65"/>
                </a:cubicBezTo>
                <a:cubicBezTo>
                  <a:pt x="71" y="65"/>
                  <a:pt x="71" y="65"/>
                  <a:pt x="71" y="65"/>
                </a:cubicBezTo>
                <a:cubicBezTo>
                  <a:pt x="71" y="64"/>
                  <a:pt x="71" y="64"/>
                  <a:pt x="71" y="64"/>
                </a:cubicBezTo>
                <a:cubicBezTo>
                  <a:pt x="71" y="64"/>
                  <a:pt x="71" y="64"/>
                  <a:pt x="71" y="64"/>
                </a:cubicBezTo>
                <a:cubicBezTo>
                  <a:pt x="71" y="64"/>
                  <a:pt x="71" y="64"/>
                  <a:pt x="71" y="64"/>
                </a:cubicBezTo>
                <a:cubicBezTo>
                  <a:pt x="71" y="64"/>
                  <a:pt x="71" y="64"/>
                  <a:pt x="71" y="64"/>
                </a:cubicBezTo>
                <a:cubicBezTo>
                  <a:pt x="72" y="64"/>
                  <a:pt x="72" y="64"/>
                  <a:pt x="72" y="64"/>
                </a:cubicBezTo>
                <a:cubicBezTo>
                  <a:pt x="72" y="64"/>
                  <a:pt x="72" y="64"/>
                  <a:pt x="72" y="64"/>
                </a:cubicBezTo>
                <a:cubicBezTo>
                  <a:pt x="72" y="65"/>
                  <a:pt x="72" y="65"/>
                  <a:pt x="72" y="65"/>
                </a:cubicBezTo>
                <a:cubicBezTo>
                  <a:pt x="72" y="65"/>
                  <a:pt x="72" y="65"/>
                  <a:pt x="72" y="65"/>
                </a:cubicBezTo>
                <a:cubicBezTo>
                  <a:pt x="72" y="66"/>
                  <a:pt x="72" y="66"/>
                  <a:pt x="72" y="66"/>
                </a:cubicBezTo>
                <a:cubicBezTo>
                  <a:pt x="73" y="66"/>
                  <a:pt x="73" y="66"/>
                  <a:pt x="73" y="66"/>
                </a:cubicBezTo>
                <a:cubicBezTo>
                  <a:pt x="73" y="65"/>
                  <a:pt x="73" y="65"/>
                  <a:pt x="73" y="65"/>
                </a:cubicBezTo>
                <a:cubicBezTo>
                  <a:pt x="73" y="65"/>
                  <a:pt x="73" y="65"/>
                  <a:pt x="73" y="65"/>
                </a:cubicBezTo>
                <a:lnTo>
                  <a:pt x="73" y="66"/>
                </a:lnTo>
                <a:close/>
                <a:moveTo>
                  <a:pt x="74" y="58"/>
                </a:moveTo>
                <a:cubicBezTo>
                  <a:pt x="74" y="59"/>
                  <a:pt x="74" y="59"/>
                  <a:pt x="74" y="59"/>
                </a:cubicBezTo>
                <a:cubicBezTo>
                  <a:pt x="73" y="59"/>
                  <a:pt x="73" y="59"/>
                  <a:pt x="73" y="59"/>
                </a:cubicBezTo>
                <a:cubicBezTo>
                  <a:pt x="73" y="59"/>
                  <a:pt x="73" y="59"/>
                  <a:pt x="73" y="59"/>
                </a:cubicBezTo>
                <a:cubicBezTo>
                  <a:pt x="73" y="58"/>
                  <a:pt x="73" y="58"/>
                  <a:pt x="73"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lose/>
                <a:moveTo>
                  <a:pt x="74" y="61"/>
                </a:moveTo>
                <a:cubicBezTo>
                  <a:pt x="75" y="61"/>
                  <a:pt x="75" y="61"/>
                  <a:pt x="75" y="61"/>
                </a:cubicBezTo>
                <a:cubicBezTo>
                  <a:pt x="75" y="61"/>
                  <a:pt x="75" y="61"/>
                  <a:pt x="75" y="61"/>
                </a:cubicBezTo>
                <a:cubicBezTo>
                  <a:pt x="74" y="62"/>
                  <a:pt x="74" y="62"/>
                  <a:pt x="74" y="62"/>
                </a:cubicBezTo>
                <a:lnTo>
                  <a:pt x="74" y="61"/>
                </a:lnTo>
                <a:close/>
                <a:moveTo>
                  <a:pt x="87" y="86"/>
                </a:moveTo>
                <a:cubicBezTo>
                  <a:pt x="84" y="86"/>
                  <a:pt x="84" y="86"/>
                  <a:pt x="84" y="86"/>
                </a:cubicBezTo>
                <a:cubicBezTo>
                  <a:pt x="78" y="77"/>
                  <a:pt x="78" y="77"/>
                  <a:pt x="78" y="77"/>
                </a:cubicBezTo>
                <a:cubicBezTo>
                  <a:pt x="78" y="86"/>
                  <a:pt x="78" y="86"/>
                  <a:pt x="78" y="86"/>
                </a:cubicBezTo>
                <a:cubicBezTo>
                  <a:pt x="75" y="86"/>
                  <a:pt x="75" y="86"/>
                  <a:pt x="75" y="86"/>
                </a:cubicBezTo>
                <a:cubicBezTo>
                  <a:pt x="75" y="73"/>
                  <a:pt x="75" y="73"/>
                  <a:pt x="75" y="73"/>
                </a:cubicBezTo>
                <a:cubicBezTo>
                  <a:pt x="79" y="73"/>
                  <a:pt x="79" y="73"/>
                  <a:pt x="79" y="73"/>
                </a:cubicBezTo>
                <a:cubicBezTo>
                  <a:pt x="84" y="80"/>
                  <a:pt x="84" y="80"/>
                  <a:pt x="84" y="80"/>
                </a:cubicBezTo>
                <a:cubicBezTo>
                  <a:pt x="84" y="73"/>
                  <a:pt x="84" y="73"/>
                  <a:pt x="84" y="73"/>
                </a:cubicBezTo>
                <a:cubicBezTo>
                  <a:pt x="87" y="73"/>
                  <a:pt x="87" y="73"/>
                  <a:pt x="87" y="73"/>
                </a:cubicBezTo>
                <a:lnTo>
                  <a:pt x="87" y="86"/>
                </a:lnTo>
                <a:close/>
                <a:moveTo>
                  <a:pt x="99" y="86"/>
                </a:moveTo>
                <a:cubicBezTo>
                  <a:pt x="95" y="81"/>
                  <a:pt x="95" y="81"/>
                  <a:pt x="95" y="81"/>
                </a:cubicBezTo>
                <a:cubicBezTo>
                  <a:pt x="94" y="82"/>
                  <a:pt x="94" y="82"/>
                  <a:pt x="94" y="82"/>
                </a:cubicBezTo>
                <a:cubicBezTo>
                  <a:pt x="94" y="86"/>
                  <a:pt x="94" y="86"/>
                  <a:pt x="94" y="86"/>
                </a:cubicBezTo>
                <a:cubicBezTo>
                  <a:pt x="91" y="86"/>
                  <a:pt x="91" y="86"/>
                  <a:pt x="91" y="86"/>
                </a:cubicBezTo>
                <a:cubicBezTo>
                  <a:pt x="91" y="73"/>
                  <a:pt x="91" y="73"/>
                  <a:pt x="91" y="73"/>
                </a:cubicBezTo>
                <a:cubicBezTo>
                  <a:pt x="94" y="73"/>
                  <a:pt x="94" y="73"/>
                  <a:pt x="94" y="73"/>
                </a:cubicBezTo>
                <a:cubicBezTo>
                  <a:pt x="94" y="79"/>
                  <a:pt x="94" y="79"/>
                  <a:pt x="94" y="79"/>
                </a:cubicBezTo>
                <a:cubicBezTo>
                  <a:pt x="99" y="73"/>
                  <a:pt x="99" y="73"/>
                  <a:pt x="99" y="73"/>
                </a:cubicBezTo>
                <a:cubicBezTo>
                  <a:pt x="103" y="73"/>
                  <a:pt x="103" y="73"/>
                  <a:pt x="103" y="73"/>
                </a:cubicBezTo>
                <a:cubicBezTo>
                  <a:pt x="98" y="79"/>
                  <a:pt x="98" y="79"/>
                  <a:pt x="98" y="79"/>
                </a:cubicBezTo>
                <a:cubicBezTo>
                  <a:pt x="103" y="86"/>
                  <a:pt x="103" y="86"/>
                  <a:pt x="103" y="86"/>
                </a:cubicBezTo>
                <a:lnTo>
                  <a:pt x="99" y="86"/>
                </a:lnTo>
                <a:close/>
                <a:moveTo>
                  <a:pt x="104" y="56"/>
                </a:moveTo>
                <a:cubicBezTo>
                  <a:pt x="104" y="56"/>
                  <a:pt x="104" y="56"/>
                  <a:pt x="104" y="56"/>
                </a:cubicBezTo>
                <a:cubicBezTo>
                  <a:pt x="103" y="56"/>
                  <a:pt x="103" y="56"/>
                  <a:pt x="103" y="56"/>
                </a:cubicBezTo>
                <a:cubicBezTo>
                  <a:pt x="103" y="55"/>
                  <a:pt x="103" y="55"/>
                  <a:pt x="103" y="55"/>
                </a:cubicBezTo>
                <a:cubicBezTo>
                  <a:pt x="104" y="55"/>
                  <a:pt x="104" y="55"/>
                  <a:pt x="104" y="55"/>
                </a:cubicBezTo>
                <a:cubicBezTo>
                  <a:pt x="104" y="55"/>
                  <a:pt x="104" y="55"/>
                  <a:pt x="104" y="55"/>
                </a:cubicBezTo>
                <a:cubicBezTo>
                  <a:pt x="104" y="55"/>
                  <a:pt x="104" y="55"/>
                  <a:pt x="104" y="55"/>
                </a:cubicBezTo>
                <a:cubicBezTo>
                  <a:pt x="104" y="55"/>
                  <a:pt x="104" y="55"/>
                  <a:pt x="104" y="55"/>
                </a:cubicBezTo>
                <a:cubicBezTo>
                  <a:pt x="105" y="56"/>
                  <a:pt x="105" y="56"/>
                  <a:pt x="105" y="56"/>
                </a:cubicBezTo>
                <a:lnTo>
                  <a:pt x="104" y="56"/>
                </a:lnTo>
                <a:close/>
                <a:moveTo>
                  <a:pt x="106" y="65"/>
                </a:moveTo>
                <a:cubicBezTo>
                  <a:pt x="107" y="64"/>
                  <a:pt x="107" y="64"/>
                  <a:pt x="107" y="64"/>
                </a:cubicBezTo>
                <a:cubicBezTo>
                  <a:pt x="107" y="64"/>
                  <a:pt x="107" y="64"/>
                  <a:pt x="107" y="64"/>
                </a:cubicBezTo>
                <a:cubicBezTo>
                  <a:pt x="107" y="65"/>
                  <a:pt x="107" y="65"/>
                  <a:pt x="107" y="65"/>
                </a:cubicBezTo>
                <a:cubicBezTo>
                  <a:pt x="107" y="65"/>
                  <a:pt x="107" y="65"/>
                  <a:pt x="107" y="65"/>
                </a:cubicBezTo>
                <a:lnTo>
                  <a:pt x="106" y="65"/>
                </a:lnTo>
                <a:close/>
                <a:moveTo>
                  <a:pt x="113" y="77"/>
                </a:moveTo>
                <a:cubicBezTo>
                  <a:pt x="113" y="77"/>
                  <a:pt x="113" y="77"/>
                  <a:pt x="113" y="77"/>
                </a:cubicBezTo>
                <a:cubicBezTo>
                  <a:pt x="112" y="77"/>
                  <a:pt x="112" y="77"/>
                  <a:pt x="112" y="77"/>
                </a:cubicBezTo>
                <a:cubicBezTo>
                  <a:pt x="112" y="77"/>
                  <a:pt x="112" y="77"/>
                  <a:pt x="112" y="77"/>
                </a:cubicBezTo>
                <a:cubicBezTo>
                  <a:pt x="111" y="77"/>
                  <a:pt x="111" y="77"/>
                  <a:pt x="111" y="77"/>
                </a:cubicBezTo>
                <a:cubicBezTo>
                  <a:pt x="111" y="76"/>
                  <a:pt x="111" y="76"/>
                  <a:pt x="111" y="76"/>
                </a:cubicBezTo>
                <a:cubicBezTo>
                  <a:pt x="112" y="76"/>
                  <a:pt x="112" y="76"/>
                  <a:pt x="112" y="76"/>
                </a:cubicBezTo>
                <a:cubicBezTo>
                  <a:pt x="113" y="76"/>
                  <a:pt x="113" y="76"/>
                  <a:pt x="113" y="76"/>
                </a:cubicBezTo>
                <a:cubicBezTo>
                  <a:pt x="113" y="76"/>
                  <a:pt x="113" y="76"/>
                  <a:pt x="113" y="76"/>
                </a:cubicBezTo>
                <a:lnTo>
                  <a:pt x="113" y="77"/>
                </a:lnTo>
                <a:close/>
                <a:moveTo>
                  <a:pt x="123" y="60"/>
                </a:moveTo>
                <a:cubicBezTo>
                  <a:pt x="121" y="62"/>
                  <a:pt x="121" y="62"/>
                  <a:pt x="121" y="62"/>
                </a:cubicBezTo>
                <a:cubicBezTo>
                  <a:pt x="121" y="63"/>
                  <a:pt x="121" y="63"/>
                  <a:pt x="121" y="63"/>
                </a:cubicBezTo>
                <a:cubicBezTo>
                  <a:pt x="121" y="63"/>
                  <a:pt x="121" y="63"/>
                  <a:pt x="121" y="63"/>
                </a:cubicBezTo>
                <a:cubicBezTo>
                  <a:pt x="120" y="64"/>
                  <a:pt x="120" y="64"/>
                  <a:pt x="120" y="64"/>
                </a:cubicBezTo>
                <a:cubicBezTo>
                  <a:pt x="120" y="65"/>
                  <a:pt x="120" y="65"/>
                  <a:pt x="120" y="65"/>
                </a:cubicBezTo>
                <a:cubicBezTo>
                  <a:pt x="120" y="65"/>
                  <a:pt x="120" y="65"/>
                  <a:pt x="120" y="65"/>
                </a:cubicBezTo>
                <a:cubicBezTo>
                  <a:pt x="119" y="65"/>
                  <a:pt x="119" y="65"/>
                  <a:pt x="119" y="65"/>
                </a:cubicBezTo>
                <a:cubicBezTo>
                  <a:pt x="118" y="66"/>
                  <a:pt x="118" y="66"/>
                  <a:pt x="118" y="66"/>
                </a:cubicBezTo>
                <a:cubicBezTo>
                  <a:pt x="117" y="67"/>
                  <a:pt x="117" y="67"/>
                  <a:pt x="117" y="67"/>
                </a:cubicBezTo>
                <a:cubicBezTo>
                  <a:pt x="117" y="67"/>
                  <a:pt x="117" y="67"/>
                  <a:pt x="117" y="67"/>
                </a:cubicBezTo>
                <a:cubicBezTo>
                  <a:pt x="117" y="67"/>
                  <a:pt x="117" y="67"/>
                  <a:pt x="117" y="67"/>
                </a:cubicBezTo>
                <a:cubicBezTo>
                  <a:pt x="116" y="68"/>
                  <a:pt x="116" y="68"/>
                  <a:pt x="116" y="68"/>
                </a:cubicBezTo>
                <a:cubicBezTo>
                  <a:pt x="115" y="68"/>
                  <a:pt x="115" y="68"/>
                  <a:pt x="115" y="68"/>
                </a:cubicBezTo>
                <a:cubicBezTo>
                  <a:pt x="115" y="69"/>
                  <a:pt x="115" y="69"/>
                  <a:pt x="115" y="69"/>
                </a:cubicBezTo>
                <a:cubicBezTo>
                  <a:pt x="115" y="69"/>
                  <a:pt x="115" y="69"/>
                  <a:pt x="115" y="69"/>
                </a:cubicBezTo>
                <a:cubicBezTo>
                  <a:pt x="114" y="69"/>
                  <a:pt x="114" y="69"/>
                  <a:pt x="114" y="69"/>
                </a:cubicBezTo>
                <a:cubicBezTo>
                  <a:pt x="114" y="69"/>
                  <a:pt x="114" y="69"/>
                  <a:pt x="114" y="69"/>
                </a:cubicBezTo>
                <a:cubicBezTo>
                  <a:pt x="114" y="70"/>
                  <a:pt x="114" y="70"/>
                  <a:pt x="114" y="70"/>
                </a:cubicBezTo>
                <a:cubicBezTo>
                  <a:pt x="114" y="70"/>
                  <a:pt x="114" y="70"/>
                  <a:pt x="114" y="70"/>
                </a:cubicBezTo>
                <a:cubicBezTo>
                  <a:pt x="114" y="71"/>
                  <a:pt x="114" y="71"/>
                  <a:pt x="114" y="71"/>
                </a:cubicBezTo>
                <a:cubicBezTo>
                  <a:pt x="112" y="70"/>
                  <a:pt x="112" y="70"/>
                  <a:pt x="112" y="70"/>
                </a:cubicBezTo>
                <a:cubicBezTo>
                  <a:pt x="112" y="71"/>
                  <a:pt x="112" y="71"/>
                  <a:pt x="112" y="71"/>
                </a:cubicBezTo>
                <a:cubicBezTo>
                  <a:pt x="112" y="71"/>
                  <a:pt x="112" y="71"/>
                  <a:pt x="112" y="71"/>
                </a:cubicBezTo>
                <a:cubicBezTo>
                  <a:pt x="112" y="71"/>
                  <a:pt x="112" y="71"/>
                  <a:pt x="112" y="71"/>
                </a:cubicBezTo>
                <a:cubicBezTo>
                  <a:pt x="111" y="71"/>
                  <a:pt x="111" y="71"/>
                  <a:pt x="111" y="71"/>
                </a:cubicBezTo>
                <a:cubicBezTo>
                  <a:pt x="111" y="72"/>
                  <a:pt x="111" y="72"/>
                  <a:pt x="111" y="72"/>
                </a:cubicBezTo>
                <a:cubicBezTo>
                  <a:pt x="112" y="72"/>
                  <a:pt x="112" y="72"/>
                  <a:pt x="112" y="72"/>
                </a:cubicBezTo>
                <a:cubicBezTo>
                  <a:pt x="112" y="72"/>
                  <a:pt x="112" y="72"/>
                  <a:pt x="112" y="72"/>
                </a:cubicBezTo>
                <a:cubicBezTo>
                  <a:pt x="111" y="72"/>
                  <a:pt x="111" y="72"/>
                  <a:pt x="111" y="72"/>
                </a:cubicBezTo>
                <a:cubicBezTo>
                  <a:pt x="111" y="73"/>
                  <a:pt x="111" y="73"/>
                  <a:pt x="111" y="73"/>
                </a:cubicBezTo>
                <a:cubicBezTo>
                  <a:pt x="111" y="73"/>
                  <a:pt x="111" y="73"/>
                  <a:pt x="111" y="73"/>
                </a:cubicBezTo>
                <a:cubicBezTo>
                  <a:pt x="110" y="73"/>
                  <a:pt x="110" y="73"/>
                  <a:pt x="110" y="73"/>
                </a:cubicBezTo>
                <a:cubicBezTo>
                  <a:pt x="110" y="73"/>
                  <a:pt x="110" y="73"/>
                  <a:pt x="110" y="73"/>
                </a:cubicBezTo>
                <a:cubicBezTo>
                  <a:pt x="111" y="74"/>
                  <a:pt x="111" y="74"/>
                  <a:pt x="111" y="74"/>
                </a:cubicBezTo>
                <a:cubicBezTo>
                  <a:pt x="111" y="74"/>
                  <a:pt x="111" y="74"/>
                  <a:pt x="111" y="74"/>
                </a:cubicBezTo>
                <a:cubicBezTo>
                  <a:pt x="111" y="74"/>
                  <a:pt x="111" y="74"/>
                  <a:pt x="111" y="74"/>
                </a:cubicBezTo>
                <a:cubicBezTo>
                  <a:pt x="110" y="75"/>
                  <a:pt x="110" y="75"/>
                  <a:pt x="110" y="75"/>
                </a:cubicBezTo>
                <a:cubicBezTo>
                  <a:pt x="110" y="75"/>
                  <a:pt x="110" y="75"/>
                  <a:pt x="110" y="75"/>
                </a:cubicBezTo>
                <a:cubicBezTo>
                  <a:pt x="109" y="75"/>
                  <a:pt x="109" y="75"/>
                  <a:pt x="109" y="75"/>
                </a:cubicBezTo>
                <a:cubicBezTo>
                  <a:pt x="109" y="76"/>
                  <a:pt x="109" y="76"/>
                  <a:pt x="109" y="76"/>
                </a:cubicBezTo>
                <a:cubicBezTo>
                  <a:pt x="109" y="76"/>
                  <a:pt x="109" y="76"/>
                  <a:pt x="109" y="76"/>
                </a:cubicBezTo>
                <a:cubicBezTo>
                  <a:pt x="109" y="77"/>
                  <a:pt x="109" y="77"/>
                  <a:pt x="109" y="77"/>
                </a:cubicBezTo>
                <a:cubicBezTo>
                  <a:pt x="110" y="77"/>
                  <a:pt x="110" y="77"/>
                  <a:pt x="110" y="77"/>
                </a:cubicBezTo>
                <a:cubicBezTo>
                  <a:pt x="110" y="77"/>
                  <a:pt x="110" y="77"/>
                  <a:pt x="110" y="77"/>
                </a:cubicBezTo>
                <a:cubicBezTo>
                  <a:pt x="111" y="78"/>
                  <a:pt x="111" y="78"/>
                  <a:pt x="111" y="78"/>
                </a:cubicBezTo>
                <a:cubicBezTo>
                  <a:pt x="111" y="78"/>
                  <a:pt x="111" y="78"/>
                  <a:pt x="111" y="78"/>
                </a:cubicBezTo>
                <a:cubicBezTo>
                  <a:pt x="111" y="78"/>
                  <a:pt x="111" y="78"/>
                  <a:pt x="111" y="78"/>
                </a:cubicBezTo>
                <a:cubicBezTo>
                  <a:pt x="110" y="78"/>
                  <a:pt x="110" y="78"/>
                  <a:pt x="110" y="78"/>
                </a:cubicBezTo>
                <a:cubicBezTo>
                  <a:pt x="110" y="78"/>
                  <a:pt x="110" y="78"/>
                  <a:pt x="110" y="78"/>
                </a:cubicBezTo>
                <a:cubicBezTo>
                  <a:pt x="109" y="78"/>
                  <a:pt x="109" y="78"/>
                  <a:pt x="109" y="78"/>
                </a:cubicBezTo>
                <a:cubicBezTo>
                  <a:pt x="109" y="78"/>
                  <a:pt x="109" y="78"/>
                  <a:pt x="109" y="78"/>
                </a:cubicBezTo>
                <a:cubicBezTo>
                  <a:pt x="109" y="78"/>
                  <a:pt x="109" y="78"/>
                  <a:pt x="109" y="78"/>
                </a:cubicBezTo>
                <a:cubicBezTo>
                  <a:pt x="108" y="78"/>
                  <a:pt x="108" y="78"/>
                  <a:pt x="108" y="78"/>
                </a:cubicBezTo>
                <a:cubicBezTo>
                  <a:pt x="108" y="77"/>
                  <a:pt x="108" y="77"/>
                  <a:pt x="108" y="77"/>
                </a:cubicBezTo>
                <a:cubicBezTo>
                  <a:pt x="108" y="77"/>
                  <a:pt x="108" y="77"/>
                  <a:pt x="108" y="77"/>
                </a:cubicBezTo>
                <a:cubicBezTo>
                  <a:pt x="108" y="77"/>
                  <a:pt x="108" y="77"/>
                  <a:pt x="108" y="77"/>
                </a:cubicBezTo>
                <a:cubicBezTo>
                  <a:pt x="107" y="77"/>
                  <a:pt x="107" y="77"/>
                  <a:pt x="107" y="77"/>
                </a:cubicBezTo>
                <a:cubicBezTo>
                  <a:pt x="107" y="76"/>
                  <a:pt x="107" y="76"/>
                  <a:pt x="107" y="76"/>
                </a:cubicBezTo>
                <a:cubicBezTo>
                  <a:pt x="107" y="75"/>
                  <a:pt x="107" y="75"/>
                  <a:pt x="107" y="75"/>
                </a:cubicBezTo>
                <a:cubicBezTo>
                  <a:pt x="107" y="74"/>
                  <a:pt x="107" y="74"/>
                  <a:pt x="107" y="74"/>
                </a:cubicBezTo>
                <a:cubicBezTo>
                  <a:pt x="107" y="73"/>
                  <a:pt x="107" y="73"/>
                  <a:pt x="107" y="73"/>
                </a:cubicBezTo>
                <a:cubicBezTo>
                  <a:pt x="107" y="73"/>
                  <a:pt x="107" y="73"/>
                  <a:pt x="107" y="73"/>
                </a:cubicBezTo>
                <a:cubicBezTo>
                  <a:pt x="108" y="73"/>
                  <a:pt x="108" y="73"/>
                  <a:pt x="108" y="73"/>
                </a:cubicBezTo>
                <a:cubicBezTo>
                  <a:pt x="108" y="73"/>
                  <a:pt x="108" y="73"/>
                  <a:pt x="108" y="73"/>
                </a:cubicBezTo>
                <a:cubicBezTo>
                  <a:pt x="108" y="72"/>
                  <a:pt x="108" y="72"/>
                  <a:pt x="108" y="72"/>
                </a:cubicBezTo>
                <a:cubicBezTo>
                  <a:pt x="108" y="72"/>
                  <a:pt x="108" y="72"/>
                  <a:pt x="108" y="72"/>
                </a:cubicBezTo>
                <a:cubicBezTo>
                  <a:pt x="108" y="70"/>
                  <a:pt x="108" y="70"/>
                  <a:pt x="108" y="70"/>
                </a:cubicBezTo>
                <a:cubicBezTo>
                  <a:pt x="108" y="71"/>
                  <a:pt x="108" y="71"/>
                  <a:pt x="108" y="71"/>
                </a:cubicBezTo>
                <a:cubicBezTo>
                  <a:pt x="108" y="69"/>
                  <a:pt x="108" y="69"/>
                  <a:pt x="108" y="69"/>
                </a:cubicBezTo>
                <a:cubicBezTo>
                  <a:pt x="108" y="69"/>
                  <a:pt x="108" y="69"/>
                  <a:pt x="108" y="69"/>
                </a:cubicBezTo>
                <a:cubicBezTo>
                  <a:pt x="109" y="68"/>
                  <a:pt x="109" y="68"/>
                  <a:pt x="109" y="68"/>
                </a:cubicBezTo>
                <a:cubicBezTo>
                  <a:pt x="109" y="67"/>
                  <a:pt x="109" y="67"/>
                  <a:pt x="109" y="67"/>
                </a:cubicBezTo>
                <a:cubicBezTo>
                  <a:pt x="109" y="67"/>
                  <a:pt x="109" y="67"/>
                  <a:pt x="109" y="67"/>
                </a:cubicBezTo>
                <a:cubicBezTo>
                  <a:pt x="109" y="66"/>
                  <a:pt x="109" y="66"/>
                  <a:pt x="109" y="66"/>
                </a:cubicBezTo>
                <a:cubicBezTo>
                  <a:pt x="109" y="65"/>
                  <a:pt x="109" y="65"/>
                  <a:pt x="109" y="65"/>
                </a:cubicBezTo>
                <a:cubicBezTo>
                  <a:pt x="109" y="64"/>
                  <a:pt x="109" y="64"/>
                  <a:pt x="109" y="64"/>
                </a:cubicBezTo>
                <a:cubicBezTo>
                  <a:pt x="110" y="64"/>
                  <a:pt x="110" y="64"/>
                  <a:pt x="110" y="64"/>
                </a:cubicBezTo>
                <a:cubicBezTo>
                  <a:pt x="110" y="62"/>
                  <a:pt x="110" y="62"/>
                  <a:pt x="110" y="62"/>
                </a:cubicBezTo>
                <a:cubicBezTo>
                  <a:pt x="109" y="62"/>
                  <a:pt x="109" y="62"/>
                  <a:pt x="109" y="62"/>
                </a:cubicBezTo>
                <a:cubicBezTo>
                  <a:pt x="109" y="62"/>
                  <a:pt x="109" y="62"/>
                  <a:pt x="109" y="62"/>
                </a:cubicBezTo>
                <a:cubicBezTo>
                  <a:pt x="108" y="61"/>
                  <a:pt x="108" y="61"/>
                  <a:pt x="108" y="61"/>
                </a:cubicBezTo>
                <a:cubicBezTo>
                  <a:pt x="108" y="60"/>
                  <a:pt x="108" y="60"/>
                  <a:pt x="108" y="60"/>
                </a:cubicBezTo>
                <a:cubicBezTo>
                  <a:pt x="108" y="60"/>
                  <a:pt x="108" y="60"/>
                  <a:pt x="108" y="60"/>
                </a:cubicBezTo>
                <a:cubicBezTo>
                  <a:pt x="108" y="60"/>
                  <a:pt x="108" y="60"/>
                  <a:pt x="108" y="60"/>
                </a:cubicBezTo>
                <a:cubicBezTo>
                  <a:pt x="108" y="59"/>
                  <a:pt x="108" y="59"/>
                  <a:pt x="108" y="59"/>
                </a:cubicBezTo>
                <a:cubicBezTo>
                  <a:pt x="107" y="58"/>
                  <a:pt x="107" y="58"/>
                  <a:pt x="107" y="58"/>
                </a:cubicBezTo>
                <a:cubicBezTo>
                  <a:pt x="107" y="58"/>
                  <a:pt x="107" y="58"/>
                  <a:pt x="107" y="58"/>
                </a:cubicBezTo>
                <a:cubicBezTo>
                  <a:pt x="107" y="57"/>
                  <a:pt x="107" y="57"/>
                  <a:pt x="107" y="57"/>
                </a:cubicBezTo>
                <a:cubicBezTo>
                  <a:pt x="107" y="56"/>
                  <a:pt x="107" y="56"/>
                  <a:pt x="107" y="56"/>
                </a:cubicBezTo>
                <a:cubicBezTo>
                  <a:pt x="108" y="55"/>
                  <a:pt x="108" y="55"/>
                  <a:pt x="108" y="55"/>
                </a:cubicBezTo>
                <a:cubicBezTo>
                  <a:pt x="108" y="55"/>
                  <a:pt x="108" y="55"/>
                  <a:pt x="108" y="55"/>
                </a:cubicBezTo>
                <a:cubicBezTo>
                  <a:pt x="108" y="55"/>
                  <a:pt x="108" y="55"/>
                  <a:pt x="108" y="55"/>
                </a:cubicBezTo>
                <a:cubicBezTo>
                  <a:pt x="108" y="55"/>
                  <a:pt x="108" y="55"/>
                  <a:pt x="108" y="55"/>
                </a:cubicBezTo>
                <a:cubicBezTo>
                  <a:pt x="108" y="54"/>
                  <a:pt x="108" y="54"/>
                  <a:pt x="108" y="54"/>
                </a:cubicBezTo>
                <a:cubicBezTo>
                  <a:pt x="108" y="54"/>
                  <a:pt x="108" y="54"/>
                  <a:pt x="108" y="54"/>
                </a:cubicBezTo>
                <a:cubicBezTo>
                  <a:pt x="108" y="54"/>
                  <a:pt x="108" y="54"/>
                  <a:pt x="108" y="54"/>
                </a:cubicBezTo>
                <a:cubicBezTo>
                  <a:pt x="108" y="53"/>
                  <a:pt x="108" y="53"/>
                  <a:pt x="108" y="53"/>
                </a:cubicBezTo>
                <a:cubicBezTo>
                  <a:pt x="108" y="53"/>
                  <a:pt x="108" y="53"/>
                  <a:pt x="108" y="53"/>
                </a:cubicBezTo>
                <a:cubicBezTo>
                  <a:pt x="108" y="53"/>
                  <a:pt x="108" y="53"/>
                  <a:pt x="108" y="53"/>
                </a:cubicBezTo>
                <a:cubicBezTo>
                  <a:pt x="108" y="53"/>
                  <a:pt x="108" y="53"/>
                  <a:pt x="108" y="53"/>
                </a:cubicBezTo>
                <a:cubicBezTo>
                  <a:pt x="107" y="54"/>
                  <a:pt x="107" y="54"/>
                  <a:pt x="107" y="54"/>
                </a:cubicBezTo>
                <a:cubicBezTo>
                  <a:pt x="107" y="53"/>
                  <a:pt x="107" y="53"/>
                  <a:pt x="107" y="53"/>
                </a:cubicBezTo>
                <a:cubicBezTo>
                  <a:pt x="107" y="53"/>
                  <a:pt x="107" y="53"/>
                  <a:pt x="107" y="53"/>
                </a:cubicBezTo>
                <a:cubicBezTo>
                  <a:pt x="106" y="53"/>
                  <a:pt x="106" y="53"/>
                  <a:pt x="106" y="53"/>
                </a:cubicBezTo>
                <a:cubicBezTo>
                  <a:pt x="106" y="52"/>
                  <a:pt x="106" y="52"/>
                  <a:pt x="106" y="52"/>
                </a:cubicBezTo>
                <a:cubicBezTo>
                  <a:pt x="106" y="52"/>
                  <a:pt x="106" y="52"/>
                  <a:pt x="106" y="52"/>
                </a:cubicBezTo>
                <a:cubicBezTo>
                  <a:pt x="106" y="52"/>
                  <a:pt x="106" y="52"/>
                  <a:pt x="106" y="52"/>
                </a:cubicBezTo>
                <a:cubicBezTo>
                  <a:pt x="105" y="51"/>
                  <a:pt x="105" y="51"/>
                  <a:pt x="105" y="51"/>
                </a:cubicBezTo>
                <a:cubicBezTo>
                  <a:pt x="105" y="51"/>
                  <a:pt x="105" y="51"/>
                  <a:pt x="105" y="51"/>
                </a:cubicBezTo>
                <a:cubicBezTo>
                  <a:pt x="104" y="51"/>
                  <a:pt x="104" y="51"/>
                  <a:pt x="104" y="51"/>
                </a:cubicBezTo>
                <a:cubicBezTo>
                  <a:pt x="104" y="51"/>
                  <a:pt x="104" y="51"/>
                  <a:pt x="104" y="51"/>
                </a:cubicBezTo>
                <a:cubicBezTo>
                  <a:pt x="104" y="51"/>
                  <a:pt x="104" y="51"/>
                  <a:pt x="104" y="51"/>
                </a:cubicBezTo>
                <a:cubicBezTo>
                  <a:pt x="103" y="50"/>
                  <a:pt x="103" y="50"/>
                  <a:pt x="103" y="50"/>
                </a:cubicBezTo>
                <a:cubicBezTo>
                  <a:pt x="103" y="50"/>
                  <a:pt x="103" y="50"/>
                  <a:pt x="103" y="50"/>
                </a:cubicBezTo>
                <a:cubicBezTo>
                  <a:pt x="103" y="50"/>
                  <a:pt x="103" y="50"/>
                  <a:pt x="103" y="50"/>
                </a:cubicBezTo>
                <a:cubicBezTo>
                  <a:pt x="102" y="50"/>
                  <a:pt x="102" y="50"/>
                  <a:pt x="102" y="50"/>
                </a:cubicBezTo>
                <a:cubicBezTo>
                  <a:pt x="102" y="49"/>
                  <a:pt x="102" y="49"/>
                  <a:pt x="102" y="49"/>
                </a:cubicBezTo>
                <a:cubicBezTo>
                  <a:pt x="101" y="49"/>
                  <a:pt x="101" y="49"/>
                  <a:pt x="101" y="49"/>
                </a:cubicBezTo>
                <a:cubicBezTo>
                  <a:pt x="101" y="49"/>
                  <a:pt x="101" y="49"/>
                  <a:pt x="101" y="49"/>
                </a:cubicBezTo>
                <a:cubicBezTo>
                  <a:pt x="100" y="49"/>
                  <a:pt x="100" y="49"/>
                  <a:pt x="100" y="49"/>
                </a:cubicBezTo>
                <a:cubicBezTo>
                  <a:pt x="100" y="48"/>
                  <a:pt x="100" y="48"/>
                  <a:pt x="100" y="48"/>
                </a:cubicBezTo>
                <a:cubicBezTo>
                  <a:pt x="100" y="47"/>
                  <a:pt x="100" y="47"/>
                  <a:pt x="100" y="47"/>
                </a:cubicBezTo>
                <a:cubicBezTo>
                  <a:pt x="99" y="46"/>
                  <a:pt x="99" y="46"/>
                  <a:pt x="99" y="46"/>
                </a:cubicBezTo>
                <a:cubicBezTo>
                  <a:pt x="98" y="46"/>
                  <a:pt x="98" y="46"/>
                  <a:pt x="98" y="46"/>
                </a:cubicBezTo>
                <a:cubicBezTo>
                  <a:pt x="99" y="46"/>
                  <a:pt x="99" y="46"/>
                  <a:pt x="99" y="46"/>
                </a:cubicBezTo>
                <a:cubicBezTo>
                  <a:pt x="98" y="45"/>
                  <a:pt x="98" y="45"/>
                  <a:pt x="98" y="45"/>
                </a:cubicBezTo>
                <a:cubicBezTo>
                  <a:pt x="98" y="45"/>
                  <a:pt x="98" y="45"/>
                  <a:pt x="98" y="45"/>
                </a:cubicBezTo>
                <a:cubicBezTo>
                  <a:pt x="97" y="44"/>
                  <a:pt x="97" y="44"/>
                  <a:pt x="97" y="44"/>
                </a:cubicBezTo>
                <a:cubicBezTo>
                  <a:pt x="97" y="43"/>
                  <a:pt x="97" y="43"/>
                  <a:pt x="97" y="43"/>
                </a:cubicBezTo>
                <a:cubicBezTo>
                  <a:pt x="97" y="43"/>
                  <a:pt x="97" y="43"/>
                  <a:pt x="97" y="43"/>
                </a:cubicBezTo>
                <a:cubicBezTo>
                  <a:pt x="97" y="44"/>
                  <a:pt x="97" y="44"/>
                  <a:pt x="97" y="44"/>
                </a:cubicBezTo>
                <a:cubicBezTo>
                  <a:pt x="98" y="45"/>
                  <a:pt x="98" y="45"/>
                  <a:pt x="98" y="45"/>
                </a:cubicBezTo>
                <a:cubicBezTo>
                  <a:pt x="98" y="45"/>
                  <a:pt x="98" y="45"/>
                  <a:pt x="98" y="45"/>
                </a:cubicBezTo>
                <a:cubicBezTo>
                  <a:pt x="98" y="46"/>
                  <a:pt x="98" y="46"/>
                  <a:pt x="98" y="46"/>
                </a:cubicBezTo>
                <a:cubicBezTo>
                  <a:pt x="98" y="46"/>
                  <a:pt x="98" y="46"/>
                  <a:pt x="98" y="46"/>
                </a:cubicBezTo>
                <a:cubicBezTo>
                  <a:pt x="98" y="47"/>
                  <a:pt x="98" y="47"/>
                  <a:pt x="98" y="47"/>
                </a:cubicBezTo>
                <a:cubicBezTo>
                  <a:pt x="98" y="47"/>
                  <a:pt x="98" y="47"/>
                  <a:pt x="98" y="47"/>
                </a:cubicBezTo>
                <a:cubicBezTo>
                  <a:pt x="98" y="47"/>
                  <a:pt x="98" y="47"/>
                  <a:pt x="98" y="47"/>
                </a:cubicBezTo>
                <a:cubicBezTo>
                  <a:pt x="98" y="47"/>
                  <a:pt x="98" y="47"/>
                  <a:pt x="98" y="47"/>
                </a:cubicBezTo>
                <a:cubicBezTo>
                  <a:pt x="98" y="46"/>
                  <a:pt x="98" y="46"/>
                  <a:pt x="98" y="46"/>
                </a:cubicBezTo>
                <a:cubicBezTo>
                  <a:pt x="98" y="46"/>
                  <a:pt x="98" y="46"/>
                  <a:pt x="98" y="46"/>
                </a:cubicBezTo>
                <a:cubicBezTo>
                  <a:pt x="97" y="46"/>
                  <a:pt x="97" y="46"/>
                  <a:pt x="97" y="46"/>
                </a:cubicBezTo>
                <a:cubicBezTo>
                  <a:pt x="97" y="45"/>
                  <a:pt x="97" y="45"/>
                  <a:pt x="97" y="45"/>
                </a:cubicBezTo>
                <a:cubicBezTo>
                  <a:pt x="97" y="44"/>
                  <a:pt x="97" y="44"/>
                  <a:pt x="97" y="44"/>
                </a:cubicBezTo>
                <a:cubicBezTo>
                  <a:pt x="96" y="44"/>
                  <a:pt x="96" y="44"/>
                  <a:pt x="96" y="44"/>
                </a:cubicBezTo>
                <a:cubicBezTo>
                  <a:pt x="97" y="43"/>
                  <a:pt x="97" y="43"/>
                  <a:pt x="97" y="43"/>
                </a:cubicBezTo>
                <a:cubicBezTo>
                  <a:pt x="96" y="43"/>
                  <a:pt x="96" y="43"/>
                  <a:pt x="96" y="43"/>
                </a:cubicBezTo>
                <a:cubicBezTo>
                  <a:pt x="96" y="42"/>
                  <a:pt x="96" y="42"/>
                  <a:pt x="96" y="42"/>
                </a:cubicBezTo>
                <a:cubicBezTo>
                  <a:pt x="96" y="42"/>
                  <a:pt x="96" y="42"/>
                  <a:pt x="96" y="42"/>
                </a:cubicBezTo>
                <a:cubicBezTo>
                  <a:pt x="95" y="41"/>
                  <a:pt x="95" y="41"/>
                  <a:pt x="95" y="41"/>
                </a:cubicBezTo>
                <a:cubicBezTo>
                  <a:pt x="95" y="41"/>
                  <a:pt x="95" y="41"/>
                  <a:pt x="95" y="41"/>
                </a:cubicBezTo>
                <a:cubicBezTo>
                  <a:pt x="95" y="40"/>
                  <a:pt x="95" y="40"/>
                  <a:pt x="95" y="40"/>
                </a:cubicBezTo>
                <a:cubicBezTo>
                  <a:pt x="95" y="37"/>
                  <a:pt x="95" y="37"/>
                  <a:pt x="95" y="37"/>
                </a:cubicBezTo>
                <a:cubicBezTo>
                  <a:pt x="95" y="36"/>
                  <a:pt x="95" y="36"/>
                  <a:pt x="95" y="36"/>
                </a:cubicBezTo>
                <a:cubicBezTo>
                  <a:pt x="95" y="36"/>
                  <a:pt x="95" y="36"/>
                  <a:pt x="95" y="36"/>
                </a:cubicBezTo>
                <a:cubicBezTo>
                  <a:pt x="95" y="35"/>
                  <a:pt x="95" y="35"/>
                  <a:pt x="95" y="35"/>
                </a:cubicBezTo>
                <a:cubicBezTo>
                  <a:pt x="94" y="34"/>
                  <a:pt x="94" y="34"/>
                  <a:pt x="94" y="34"/>
                </a:cubicBezTo>
                <a:cubicBezTo>
                  <a:pt x="94" y="34"/>
                  <a:pt x="94" y="34"/>
                  <a:pt x="94" y="34"/>
                </a:cubicBezTo>
                <a:cubicBezTo>
                  <a:pt x="94" y="34"/>
                  <a:pt x="94" y="34"/>
                  <a:pt x="94" y="34"/>
                </a:cubicBezTo>
                <a:cubicBezTo>
                  <a:pt x="93" y="33"/>
                  <a:pt x="93" y="33"/>
                  <a:pt x="93" y="33"/>
                </a:cubicBezTo>
                <a:cubicBezTo>
                  <a:pt x="93" y="32"/>
                  <a:pt x="93" y="32"/>
                  <a:pt x="93" y="32"/>
                </a:cubicBezTo>
                <a:cubicBezTo>
                  <a:pt x="93" y="32"/>
                  <a:pt x="93" y="32"/>
                  <a:pt x="93" y="32"/>
                </a:cubicBezTo>
                <a:cubicBezTo>
                  <a:pt x="92" y="31"/>
                  <a:pt x="92" y="31"/>
                  <a:pt x="92" y="31"/>
                </a:cubicBezTo>
                <a:cubicBezTo>
                  <a:pt x="93" y="31"/>
                  <a:pt x="93" y="31"/>
                  <a:pt x="93" y="31"/>
                </a:cubicBezTo>
                <a:cubicBezTo>
                  <a:pt x="92" y="31"/>
                  <a:pt x="92" y="31"/>
                  <a:pt x="92" y="31"/>
                </a:cubicBezTo>
                <a:cubicBezTo>
                  <a:pt x="92" y="30"/>
                  <a:pt x="92" y="30"/>
                  <a:pt x="92" y="30"/>
                </a:cubicBezTo>
                <a:cubicBezTo>
                  <a:pt x="92" y="29"/>
                  <a:pt x="92" y="29"/>
                  <a:pt x="92" y="29"/>
                </a:cubicBezTo>
                <a:cubicBezTo>
                  <a:pt x="91" y="29"/>
                  <a:pt x="91" y="29"/>
                  <a:pt x="91" y="29"/>
                </a:cubicBezTo>
                <a:cubicBezTo>
                  <a:pt x="90" y="29"/>
                  <a:pt x="90" y="29"/>
                  <a:pt x="90" y="29"/>
                </a:cubicBezTo>
                <a:cubicBezTo>
                  <a:pt x="90" y="29"/>
                  <a:pt x="90" y="29"/>
                  <a:pt x="90" y="29"/>
                </a:cubicBezTo>
                <a:cubicBezTo>
                  <a:pt x="89" y="28"/>
                  <a:pt x="89" y="28"/>
                  <a:pt x="89" y="28"/>
                </a:cubicBezTo>
                <a:cubicBezTo>
                  <a:pt x="88" y="28"/>
                  <a:pt x="88" y="28"/>
                  <a:pt x="88" y="28"/>
                </a:cubicBezTo>
                <a:cubicBezTo>
                  <a:pt x="88" y="28"/>
                  <a:pt x="88" y="28"/>
                  <a:pt x="88" y="28"/>
                </a:cubicBezTo>
                <a:cubicBezTo>
                  <a:pt x="87" y="27"/>
                  <a:pt x="87" y="27"/>
                  <a:pt x="87" y="27"/>
                </a:cubicBezTo>
                <a:cubicBezTo>
                  <a:pt x="87" y="27"/>
                  <a:pt x="87" y="27"/>
                  <a:pt x="87" y="27"/>
                </a:cubicBezTo>
                <a:cubicBezTo>
                  <a:pt x="87" y="27"/>
                  <a:pt x="87" y="27"/>
                  <a:pt x="87" y="27"/>
                </a:cubicBezTo>
                <a:cubicBezTo>
                  <a:pt x="87" y="28"/>
                  <a:pt x="87" y="28"/>
                  <a:pt x="87" y="28"/>
                </a:cubicBezTo>
                <a:cubicBezTo>
                  <a:pt x="86" y="28"/>
                  <a:pt x="86" y="28"/>
                  <a:pt x="86" y="28"/>
                </a:cubicBezTo>
                <a:cubicBezTo>
                  <a:pt x="85" y="29"/>
                  <a:pt x="85" y="29"/>
                  <a:pt x="85" y="29"/>
                </a:cubicBezTo>
                <a:cubicBezTo>
                  <a:pt x="85" y="29"/>
                  <a:pt x="85" y="29"/>
                  <a:pt x="85" y="29"/>
                </a:cubicBezTo>
                <a:cubicBezTo>
                  <a:pt x="84" y="30"/>
                  <a:pt x="84" y="30"/>
                  <a:pt x="84" y="30"/>
                </a:cubicBezTo>
                <a:cubicBezTo>
                  <a:pt x="83" y="31"/>
                  <a:pt x="83" y="31"/>
                  <a:pt x="83" y="31"/>
                </a:cubicBezTo>
                <a:cubicBezTo>
                  <a:pt x="83" y="31"/>
                  <a:pt x="83" y="31"/>
                  <a:pt x="83" y="31"/>
                </a:cubicBezTo>
                <a:cubicBezTo>
                  <a:pt x="84" y="30"/>
                  <a:pt x="84" y="30"/>
                  <a:pt x="84" y="30"/>
                </a:cubicBezTo>
                <a:cubicBezTo>
                  <a:pt x="84" y="30"/>
                  <a:pt x="84" y="30"/>
                  <a:pt x="84" y="30"/>
                </a:cubicBezTo>
                <a:cubicBezTo>
                  <a:pt x="84" y="29"/>
                  <a:pt x="84" y="29"/>
                  <a:pt x="84" y="29"/>
                </a:cubicBezTo>
                <a:cubicBezTo>
                  <a:pt x="84" y="29"/>
                  <a:pt x="84" y="29"/>
                  <a:pt x="84" y="29"/>
                </a:cubicBezTo>
                <a:cubicBezTo>
                  <a:pt x="83" y="29"/>
                  <a:pt x="83" y="29"/>
                  <a:pt x="83" y="29"/>
                </a:cubicBezTo>
                <a:cubicBezTo>
                  <a:pt x="83" y="28"/>
                  <a:pt x="83" y="28"/>
                  <a:pt x="83" y="28"/>
                </a:cubicBezTo>
                <a:cubicBezTo>
                  <a:pt x="83" y="28"/>
                  <a:pt x="83" y="28"/>
                  <a:pt x="83" y="28"/>
                </a:cubicBezTo>
                <a:cubicBezTo>
                  <a:pt x="82" y="28"/>
                  <a:pt x="82" y="28"/>
                  <a:pt x="82" y="28"/>
                </a:cubicBezTo>
                <a:cubicBezTo>
                  <a:pt x="82" y="28"/>
                  <a:pt x="82" y="28"/>
                  <a:pt x="82" y="28"/>
                </a:cubicBezTo>
                <a:cubicBezTo>
                  <a:pt x="82" y="28"/>
                  <a:pt x="82" y="28"/>
                  <a:pt x="82" y="28"/>
                </a:cubicBezTo>
                <a:cubicBezTo>
                  <a:pt x="82" y="27"/>
                  <a:pt x="82" y="27"/>
                  <a:pt x="82" y="27"/>
                </a:cubicBezTo>
                <a:cubicBezTo>
                  <a:pt x="82" y="27"/>
                  <a:pt x="82" y="27"/>
                  <a:pt x="82" y="27"/>
                </a:cubicBezTo>
                <a:cubicBezTo>
                  <a:pt x="83" y="26"/>
                  <a:pt x="83" y="26"/>
                  <a:pt x="83" y="26"/>
                </a:cubicBezTo>
                <a:cubicBezTo>
                  <a:pt x="83" y="26"/>
                  <a:pt x="83" y="26"/>
                  <a:pt x="83" y="26"/>
                </a:cubicBezTo>
                <a:cubicBezTo>
                  <a:pt x="83" y="24"/>
                  <a:pt x="83" y="24"/>
                  <a:pt x="83" y="24"/>
                </a:cubicBezTo>
                <a:cubicBezTo>
                  <a:pt x="83" y="25"/>
                  <a:pt x="83" y="25"/>
                  <a:pt x="83" y="25"/>
                </a:cubicBezTo>
                <a:cubicBezTo>
                  <a:pt x="83" y="25"/>
                  <a:pt x="83" y="25"/>
                  <a:pt x="83" y="25"/>
                </a:cubicBezTo>
                <a:cubicBezTo>
                  <a:pt x="81" y="24"/>
                  <a:pt x="81" y="24"/>
                  <a:pt x="81" y="24"/>
                </a:cubicBezTo>
                <a:cubicBezTo>
                  <a:pt x="81" y="24"/>
                  <a:pt x="81" y="24"/>
                  <a:pt x="81" y="24"/>
                </a:cubicBezTo>
                <a:cubicBezTo>
                  <a:pt x="82" y="23"/>
                  <a:pt x="82" y="23"/>
                  <a:pt x="82" y="23"/>
                </a:cubicBezTo>
                <a:cubicBezTo>
                  <a:pt x="82" y="24"/>
                  <a:pt x="82" y="24"/>
                  <a:pt x="82" y="24"/>
                </a:cubicBezTo>
                <a:cubicBezTo>
                  <a:pt x="83" y="24"/>
                  <a:pt x="83" y="24"/>
                  <a:pt x="83" y="24"/>
                </a:cubicBezTo>
                <a:cubicBezTo>
                  <a:pt x="84" y="24"/>
                  <a:pt x="84" y="24"/>
                  <a:pt x="84" y="24"/>
                </a:cubicBezTo>
                <a:cubicBezTo>
                  <a:pt x="84" y="23"/>
                  <a:pt x="84" y="23"/>
                  <a:pt x="84" y="23"/>
                </a:cubicBezTo>
                <a:cubicBezTo>
                  <a:pt x="84" y="23"/>
                  <a:pt x="84" y="23"/>
                  <a:pt x="84" y="23"/>
                </a:cubicBezTo>
                <a:cubicBezTo>
                  <a:pt x="83" y="23"/>
                  <a:pt x="83" y="23"/>
                  <a:pt x="83" y="23"/>
                </a:cubicBezTo>
                <a:cubicBezTo>
                  <a:pt x="82" y="22"/>
                  <a:pt x="82" y="22"/>
                  <a:pt x="82" y="22"/>
                </a:cubicBezTo>
                <a:cubicBezTo>
                  <a:pt x="82" y="22"/>
                  <a:pt x="82" y="22"/>
                  <a:pt x="82" y="22"/>
                </a:cubicBezTo>
                <a:cubicBezTo>
                  <a:pt x="82" y="21"/>
                  <a:pt x="82" y="21"/>
                  <a:pt x="82" y="21"/>
                </a:cubicBezTo>
                <a:cubicBezTo>
                  <a:pt x="83" y="21"/>
                  <a:pt x="83" y="21"/>
                  <a:pt x="83" y="21"/>
                </a:cubicBezTo>
                <a:cubicBezTo>
                  <a:pt x="83" y="21"/>
                  <a:pt x="83" y="21"/>
                  <a:pt x="83" y="21"/>
                </a:cubicBezTo>
                <a:cubicBezTo>
                  <a:pt x="84" y="20"/>
                  <a:pt x="84" y="20"/>
                  <a:pt x="84" y="20"/>
                </a:cubicBezTo>
                <a:cubicBezTo>
                  <a:pt x="84" y="20"/>
                  <a:pt x="84" y="20"/>
                  <a:pt x="84" y="20"/>
                </a:cubicBezTo>
                <a:cubicBezTo>
                  <a:pt x="85" y="19"/>
                  <a:pt x="85" y="19"/>
                  <a:pt x="85" y="19"/>
                </a:cubicBezTo>
                <a:cubicBezTo>
                  <a:pt x="86" y="20"/>
                  <a:pt x="86" y="20"/>
                  <a:pt x="86" y="20"/>
                </a:cubicBezTo>
                <a:cubicBezTo>
                  <a:pt x="86" y="20"/>
                  <a:pt x="86" y="20"/>
                  <a:pt x="86" y="20"/>
                </a:cubicBezTo>
                <a:cubicBezTo>
                  <a:pt x="87" y="20"/>
                  <a:pt x="87" y="20"/>
                  <a:pt x="87" y="20"/>
                </a:cubicBezTo>
                <a:cubicBezTo>
                  <a:pt x="88" y="20"/>
                  <a:pt x="88" y="20"/>
                  <a:pt x="88" y="20"/>
                </a:cubicBezTo>
                <a:cubicBezTo>
                  <a:pt x="89" y="21"/>
                  <a:pt x="89" y="21"/>
                  <a:pt x="89" y="21"/>
                </a:cubicBezTo>
                <a:cubicBezTo>
                  <a:pt x="90" y="21"/>
                  <a:pt x="90" y="21"/>
                  <a:pt x="90" y="21"/>
                </a:cubicBezTo>
                <a:cubicBezTo>
                  <a:pt x="90" y="21"/>
                  <a:pt x="90" y="21"/>
                  <a:pt x="90" y="21"/>
                </a:cubicBezTo>
                <a:cubicBezTo>
                  <a:pt x="91" y="21"/>
                  <a:pt x="91" y="21"/>
                  <a:pt x="91" y="21"/>
                </a:cubicBezTo>
                <a:cubicBezTo>
                  <a:pt x="91" y="22"/>
                  <a:pt x="91" y="22"/>
                  <a:pt x="91" y="22"/>
                </a:cubicBezTo>
                <a:cubicBezTo>
                  <a:pt x="92" y="22"/>
                  <a:pt x="92" y="22"/>
                  <a:pt x="92" y="22"/>
                </a:cubicBezTo>
                <a:cubicBezTo>
                  <a:pt x="93" y="22"/>
                  <a:pt x="93" y="22"/>
                  <a:pt x="93" y="22"/>
                </a:cubicBezTo>
                <a:cubicBezTo>
                  <a:pt x="93" y="22"/>
                  <a:pt x="93" y="22"/>
                  <a:pt x="93" y="22"/>
                </a:cubicBezTo>
                <a:cubicBezTo>
                  <a:pt x="94" y="22"/>
                  <a:pt x="94" y="22"/>
                  <a:pt x="94" y="22"/>
                </a:cubicBezTo>
                <a:cubicBezTo>
                  <a:pt x="95" y="21"/>
                  <a:pt x="95" y="21"/>
                  <a:pt x="95" y="21"/>
                </a:cubicBezTo>
                <a:cubicBezTo>
                  <a:pt x="95" y="22"/>
                  <a:pt x="95" y="22"/>
                  <a:pt x="95" y="22"/>
                </a:cubicBezTo>
                <a:cubicBezTo>
                  <a:pt x="96" y="22"/>
                  <a:pt x="96" y="22"/>
                  <a:pt x="96" y="22"/>
                </a:cubicBezTo>
                <a:cubicBezTo>
                  <a:pt x="97" y="22"/>
                  <a:pt x="97" y="22"/>
                  <a:pt x="97" y="22"/>
                </a:cubicBezTo>
                <a:cubicBezTo>
                  <a:pt x="98" y="22"/>
                  <a:pt x="98" y="22"/>
                  <a:pt x="98" y="22"/>
                </a:cubicBezTo>
                <a:cubicBezTo>
                  <a:pt x="99" y="23"/>
                  <a:pt x="99" y="23"/>
                  <a:pt x="99" y="23"/>
                </a:cubicBezTo>
                <a:cubicBezTo>
                  <a:pt x="99" y="23"/>
                  <a:pt x="99" y="23"/>
                  <a:pt x="99" y="23"/>
                </a:cubicBezTo>
                <a:cubicBezTo>
                  <a:pt x="99" y="23"/>
                  <a:pt x="99" y="23"/>
                  <a:pt x="99" y="23"/>
                </a:cubicBezTo>
                <a:cubicBezTo>
                  <a:pt x="99" y="24"/>
                  <a:pt x="99" y="24"/>
                  <a:pt x="99" y="24"/>
                </a:cubicBezTo>
                <a:cubicBezTo>
                  <a:pt x="100" y="24"/>
                  <a:pt x="100" y="24"/>
                  <a:pt x="100" y="24"/>
                </a:cubicBezTo>
                <a:cubicBezTo>
                  <a:pt x="101" y="25"/>
                  <a:pt x="101" y="25"/>
                  <a:pt x="101" y="25"/>
                </a:cubicBezTo>
                <a:cubicBezTo>
                  <a:pt x="102" y="25"/>
                  <a:pt x="102" y="25"/>
                  <a:pt x="102" y="25"/>
                </a:cubicBezTo>
                <a:cubicBezTo>
                  <a:pt x="102" y="24"/>
                  <a:pt x="102" y="24"/>
                  <a:pt x="102" y="24"/>
                </a:cubicBezTo>
                <a:cubicBezTo>
                  <a:pt x="102" y="24"/>
                  <a:pt x="102" y="24"/>
                  <a:pt x="102" y="24"/>
                </a:cubicBezTo>
                <a:cubicBezTo>
                  <a:pt x="103" y="24"/>
                  <a:pt x="103" y="24"/>
                  <a:pt x="103" y="24"/>
                </a:cubicBezTo>
                <a:cubicBezTo>
                  <a:pt x="103" y="24"/>
                  <a:pt x="103" y="24"/>
                  <a:pt x="103" y="24"/>
                </a:cubicBezTo>
                <a:cubicBezTo>
                  <a:pt x="105" y="24"/>
                  <a:pt x="105" y="24"/>
                  <a:pt x="105" y="24"/>
                </a:cubicBezTo>
                <a:cubicBezTo>
                  <a:pt x="105" y="25"/>
                  <a:pt x="105" y="25"/>
                  <a:pt x="105" y="25"/>
                </a:cubicBezTo>
                <a:cubicBezTo>
                  <a:pt x="105" y="25"/>
                  <a:pt x="105" y="25"/>
                  <a:pt x="105" y="25"/>
                </a:cubicBezTo>
                <a:cubicBezTo>
                  <a:pt x="106" y="24"/>
                  <a:pt x="106" y="24"/>
                  <a:pt x="106" y="24"/>
                </a:cubicBezTo>
                <a:cubicBezTo>
                  <a:pt x="106" y="24"/>
                  <a:pt x="106" y="24"/>
                  <a:pt x="106" y="24"/>
                </a:cubicBezTo>
                <a:cubicBezTo>
                  <a:pt x="106" y="24"/>
                  <a:pt x="106" y="24"/>
                  <a:pt x="106" y="24"/>
                </a:cubicBezTo>
                <a:cubicBezTo>
                  <a:pt x="106" y="23"/>
                  <a:pt x="106" y="23"/>
                  <a:pt x="106" y="23"/>
                </a:cubicBezTo>
                <a:cubicBezTo>
                  <a:pt x="106" y="22"/>
                  <a:pt x="106" y="22"/>
                  <a:pt x="106" y="22"/>
                </a:cubicBezTo>
                <a:cubicBezTo>
                  <a:pt x="106" y="21"/>
                  <a:pt x="106" y="21"/>
                  <a:pt x="106" y="21"/>
                </a:cubicBezTo>
                <a:cubicBezTo>
                  <a:pt x="106" y="21"/>
                  <a:pt x="106" y="21"/>
                  <a:pt x="106" y="21"/>
                </a:cubicBezTo>
                <a:cubicBezTo>
                  <a:pt x="106" y="21"/>
                  <a:pt x="106" y="21"/>
                  <a:pt x="106" y="21"/>
                </a:cubicBezTo>
                <a:cubicBezTo>
                  <a:pt x="107" y="21"/>
                  <a:pt x="107" y="21"/>
                  <a:pt x="107" y="21"/>
                </a:cubicBezTo>
                <a:cubicBezTo>
                  <a:pt x="107" y="22"/>
                  <a:pt x="107" y="22"/>
                  <a:pt x="107" y="22"/>
                </a:cubicBezTo>
                <a:cubicBezTo>
                  <a:pt x="106" y="22"/>
                  <a:pt x="106" y="22"/>
                  <a:pt x="106" y="22"/>
                </a:cubicBezTo>
                <a:cubicBezTo>
                  <a:pt x="106" y="23"/>
                  <a:pt x="106" y="23"/>
                  <a:pt x="106" y="23"/>
                </a:cubicBezTo>
                <a:cubicBezTo>
                  <a:pt x="107" y="24"/>
                  <a:pt x="107" y="24"/>
                  <a:pt x="107" y="24"/>
                </a:cubicBezTo>
                <a:cubicBezTo>
                  <a:pt x="107" y="24"/>
                  <a:pt x="107" y="24"/>
                  <a:pt x="107" y="24"/>
                </a:cubicBezTo>
                <a:cubicBezTo>
                  <a:pt x="107" y="24"/>
                  <a:pt x="107" y="24"/>
                  <a:pt x="107" y="24"/>
                </a:cubicBezTo>
                <a:cubicBezTo>
                  <a:pt x="107" y="23"/>
                  <a:pt x="107" y="23"/>
                  <a:pt x="107" y="23"/>
                </a:cubicBezTo>
                <a:cubicBezTo>
                  <a:pt x="108" y="24"/>
                  <a:pt x="108" y="24"/>
                  <a:pt x="108" y="24"/>
                </a:cubicBezTo>
                <a:cubicBezTo>
                  <a:pt x="108" y="25"/>
                  <a:pt x="108" y="25"/>
                  <a:pt x="108" y="25"/>
                </a:cubicBezTo>
                <a:cubicBezTo>
                  <a:pt x="108" y="25"/>
                  <a:pt x="108" y="25"/>
                  <a:pt x="108" y="25"/>
                </a:cubicBezTo>
                <a:cubicBezTo>
                  <a:pt x="109" y="25"/>
                  <a:pt x="109" y="25"/>
                  <a:pt x="109" y="25"/>
                </a:cubicBezTo>
                <a:cubicBezTo>
                  <a:pt x="109" y="24"/>
                  <a:pt x="109" y="24"/>
                  <a:pt x="109" y="24"/>
                </a:cubicBezTo>
                <a:cubicBezTo>
                  <a:pt x="109" y="24"/>
                  <a:pt x="109" y="24"/>
                  <a:pt x="109" y="24"/>
                </a:cubicBezTo>
                <a:cubicBezTo>
                  <a:pt x="109" y="23"/>
                  <a:pt x="109" y="23"/>
                  <a:pt x="109" y="23"/>
                </a:cubicBezTo>
                <a:cubicBezTo>
                  <a:pt x="110" y="23"/>
                  <a:pt x="110" y="23"/>
                  <a:pt x="110" y="23"/>
                </a:cubicBezTo>
                <a:cubicBezTo>
                  <a:pt x="110" y="24"/>
                  <a:pt x="110" y="24"/>
                  <a:pt x="110" y="24"/>
                </a:cubicBezTo>
                <a:cubicBezTo>
                  <a:pt x="110" y="24"/>
                  <a:pt x="110" y="24"/>
                  <a:pt x="110" y="24"/>
                </a:cubicBezTo>
                <a:cubicBezTo>
                  <a:pt x="110" y="24"/>
                  <a:pt x="110" y="24"/>
                  <a:pt x="110" y="24"/>
                </a:cubicBezTo>
                <a:cubicBezTo>
                  <a:pt x="110" y="25"/>
                  <a:pt x="110" y="25"/>
                  <a:pt x="110" y="25"/>
                </a:cubicBezTo>
                <a:cubicBezTo>
                  <a:pt x="110" y="25"/>
                  <a:pt x="110" y="25"/>
                  <a:pt x="110" y="25"/>
                </a:cubicBezTo>
                <a:cubicBezTo>
                  <a:pt x="110" y="26"/>
                  <a:pt x="110" y="26"/>
                  <a:pt x="110" y="26"/>
                </a:cubicBezTo>
                <a:cubicBezTo>
                  <a:pt x="109" y="26"/>
                  <a:pt x="109" y="26"/>
                  <a:pt x="109" y="26"/>
                </a:cubicBezTo>
                <a:cubicBezTo>
                  <a:pt x="109" y="26"/>
                  <a:pt x="109" y="26"/>
                  <a:pt x="109" y="26"/>
                </a:cubicBezTo>
                <a:cubicBezTo>
                  <a:pt x="109" y="27"/>
                  <a:pt x="109" y="27"/>
                  <a:pt x="109" y="27"/>
                </a:cubicBezTo>
                <a:cubicBezTo>
                  <a:pt x="109" y="27"/>
                  <a:pt x="109" y="27"/>
                  <a:pt x="109" y="27"/>
                </a:cubicBezTo>
                <a:cubicBezTo>
                  <a:pt x="109" y="27"/>
                  <a:pt x="109" y="27"/>
                  <a:pt x="109" y="27"/>
                </a:cubicBezTo>
                <a:cubicBezTo>
                  <a:pt x="110" y="28"/>
                  <a:pt x="110" y="28"/>
                  <a:pt x="110" y="28"/>
                </a:cubicBezTo>
                <a:cubicBezTo>
                  <a:pt x="110" y="28"/>
                  <a:pt x="110" y="28"/>
                  <a:pt x="110" y="28"/>
                </a:cubicBezTo>
                <a:cubicBezTo>
                  <a:pt x="110" y="29"/>
                  <a:pt x="110" y="29"/>
                  <a:pt x="110" y="29"/>
                </a:cubicBezTo>
                <a:cubicBezTo>
                  <a:pt x="109" y="29"/>
                  <a:pt x="109" y="29"/>
                  <a:pt x="109" y="29"/>
                </a:cubicBezTo>
                <a:cubicBezTo>
                  <a:pt x="109" y="29"/>
                  <a:pt x="109" y="29"/>
                  <a:pt x="109" y="29"/>
                </a:cubicBezTo>
                <a:cubicBezTo>
                  <a:pt x="109" y="29"/>
                  <a:pt x="109" y="29"/>
                  <a:pt x="109" y="29"/>
                </a:cubicBezTo>
                <a:cubicBezTo>
                  <a:pt x="109" y="30"/>
                  <a:pt x="109" y="30"/>
                  <a:pt x="109" y="30"/>
                </a:cubicBezTo>
                <a:cubicBezTo>
                  <a:pt x="109" y="29"/>
                  <a:pt x="109" y="29"/>
                  <a:pt x="109" y="29"/>
                </a:cubicBezTo>
                <a:cubicBezTo>
                  <a:pt x="109" y="29"/>
                  <a:pt x="109" y="29"/>
                  <a:pt x="109" y="29"/>
                </a:cubicBezTo>
                <a:cubicBezTo>
                  <a:pt x="109" y="28"/>
                  <a:pt x="109" y="28"/>
                  <a:pt x="109" y="28"/>
                </a:cubicBezTo>
                <a:cubicBezTo>
                  <a:pt x="109" y="28"/>
                  <a:pt x="109" y="28"/>
                  <a:pt x="109" y="28"/>
                </a:cubicBezTo>
                <a:cubicBezTo>
                  <a:pt x="108" y="29"/>
                  <a:pt x="108" y="29"/>
                  <a:pt x="108" y="29"/>
                </a:cubicBezTo>
                <a:cubicBezTo>
                  <a:pt x="108" y="29"/>
                  <a:pt x="108" y="29"/>
                  <a:pt x="108" y="29"/>
                </a:cubicBezTo>
                <a:cubicBezTo>
                  <a:pt x="108" y="29"/>
                  <a:pt x="108" y="29"/>
                  <a:pt x="108" y="29"/>
                </a:cubicBezTo>
                <a:cubicBezTo>
                  <a:pt x="108" y="28"/>
                  <a:pt x="108" y="28"/>
                  <a:pt x="108" y="28"/>
                </a:cubicBezTo>
                <a:cubicBezTo>
                  <a:pt x="108" y="28"/>
                  <a:pt x="108" y="28"/>
                  <a:pt x="108" y="28"/>
                </a:cubicBezTo>
                <a:cubicBezTo>
                  <a:pt x="107" y="28"/>
                  <a:pt x="107" y="28"/>
                  <a:pt x="107" y="28"/>
                </a:cubicBezTo>
                <a:cubicBezTo>
                  <a:pt x="107" y="28"/>
                  <a:pt x="107" y="28"/>
                  <a:pt x="107" y="28"/>
                </a:cubicBezTo>
                <a:cubicBezTo>
                  <a:pt x="107" y="28"/>
                  <a:pt x="107" y="28"/>
                  <a:pt x="107" y="28"/>
                </a:cubicBezTo>
                <a:cubicBezTo>
                  <a:pt x="106" y="28"/>
                  <a:pt x="106" y="28"/>
                  <a:pt x="106" y="28"/>
                </a:cubicBezTo>
                <a:cubicBezTo>
                  <a:pt x="106" y="28"/>
                  <a:pt x="106" y="28"/>
                  <a:pt x="106" y="28"/>
                </a:cubicBezTo>
                <a:cubicBezTo>
                  <a:pt x="106" y="28"/>
                  <a:pt x="106" y="28"/>
                  <a:pt x="106" y="28"/>
                </a:cubicBezTo>
                <a:cubicBezTo>
                  <a:pt x="106" y="28"/>
                  <a:pt x="106" y="28"/>
                  <a:pt x="106" y="28"/>
                </a:cubicBezTo>
                <a:cubicBezTo>
                  <a:pt x="106" y="28"/>
                  <a:pt x="106" y="28"/>
                  <a:pt x="106" y="28"/>
                </a:cubicBezTo>
                <a:cubicBezTo>
                  <a:pt x="106" y="28"/>
                  <a:pt x="106" y="28"/>
                  <a:pt x="106" y="28"/>
                </a:cubicBezTo>
                <a:cubicBezTo>
                  <a:pt x="107" y="28"/>
                  <a:pt x="107" y="28"/>
                  <a:pt x="107" y="28"/>
                </a:cubicBezTo>
                <a:cubicBezTo>
                  <a:pt x="107" y="28"/>
                  <a:pt x="107" y="28"/>
                  <a:pt x="107" y="28"/>
                </a:cubicBezTo>
                <a:cubicBezTo>
                  <a:pt x="106" y="29"/>
                  <a:pt x="106" y="29"/>
                  <a:pt x="106" y="29"/>
                </a:cubicBezTo>
                <a:cubicBezTo>
                  <a:pt x="106" y="28"/>
                  <a:pt x="106" y="28"/>
                  <a:pt x="106" y="28"/>
                </a:cubicBezTo>
                <a:cubicBezTo>
                  <a:pt x="106" y="29"/>
                  <a:pt x="106" y="29"/>
                  <a:pt x="106" y="29"/>
                </a:cubicBezTo>
                <a:cubicBezTo>
                  <a:pt x="105" y="29"/>
                  <a:pt x="105" y="29"/>
                  <a:pt x="105" y="29"/>
                </a:cubicBezTo>
                <a:cubicBezTo>
                  <a:pt x="105" y="29"/>
                  <a:pt x="105" y="29"/>
                  <a:pt x="105" y="29"/>
                </a:cubicBezTo>
                <a:cubicBezTo>
                  <a:pt x="105" y="30"/>
                  <a:pt x="105" y="30"/>
                  <a:pt x="105" y="30"/>
                </a:cubicBezTo>
                <a:cubicBezTo>
                  <a:pt x="105" y="31"/>
                  <a:pt x="105" y="31"/>
                  <a:pt x="105" y="31"/>
                </a:cubicBezTo>
                <a:cubicBezTo>
                  <a:pt x="105" y="31"/>
                  <a:pt x="105" y="31"/>
                  <a:pt x="105" y="31"/>
                </a:cubicBezTo>
                <a:cubicBezTo>
                  <a:pt x="105" y="31"/>
                  <a:pt x="105" y="31"/>
                  <a:pt x="105" y="31"/>
                </a:cubicBezTo>
                <a:cubicBezTo>
                  <a:pt x="106" y="32"/>
                  <a:pt x="106" y="32"/>
                  <a:pt x="106" y="32"/>
                </a:cubicBezTo>
                <a:cubicBezTo>
                  <a:pt x="105" y="32"/>
                  <a:pt x="105" y="32"/>
                  <a:pt x="105" y="32"/>
                </a:cubicBezTo>
                <a:cubicBezTo>
                  <a:pt x="106" y="32"/>
                  <a:pt x="106" y="32"/>
                  <a:pt x="106" y="32"/>
                </a:cubicBezTo>
                <a:cubicBezTo>
                  <a:pt x="106" y="32"/>
                  <a:pt x="106" y="32"/>
                  <a:pt x="106" y="32"/>
                </a:cubicBezTo>
                <a:cubicBezTo>
                  <a:pt x="106" y="32"/>
                  <a:pt x="106" y="32"/>
                  <a:pt x="106" y="32"/>
                </a:cubicBezTo>
                <a:cubicBezTo>
                  <a:pt x="106" y="33"/>
                  <a:pt x="106" y="33"/>
                  <a:pt x="106" y="33"/>
                </a:cubicBezTo>
                <a:cubicBezTo>
                  <a:pt x="107" y="33"/>
                  <a:pt x="107" y="33"/>
                  <a:pt x="107" y="33"/>
                </a:cubicBezTo>
                <a:cubicBezTo>
                  <a:pt x="107" y="33"/>
                  <a:pt x="107" y="33"/>
                  <a:pt x="107" y="33"/>
                </a:cubicBezTo>
                <a:cubicBezTo>
                  <a:pt x="108" y="33"/>
                  <a:pt x="108" y="33"/>
                  <a:pt x="108" y="33"/>
                </a:cubicBezTo>
                <a:cubicBezTo>
                  <a:pt x="108" y="34"/>
                  <a:pt x="108" y="34"/>
                  <a:pt x="108" y="34"/>
                </a:cubicBezTo>
                <a:cubicBezTo>
                  <a:pt x="108" y="34"/>
                  <a:pt x="108" y="34"/>
                  <a:pt x="108" y="34"/>
                </a:cubicBezTo>
                <a:cubicBezTo>
                  <a:pt x="108" y="34"/>
                  <a:pt x="108" y="34"/>
                  <a:pt x="108" y="34"/>
                </a:cubicBezTo>
                <a:cubicBezTo>
                  <a:pt x="109" y="34"/>
                  <a:pt x="109" y="34"/>
                  <a:pt x="109" y="34"/>
                </a:cubicBezTo>
                <a:cubicBezTo>
                  <a:pt x="109" y="35"/>
                  <a:pt x="109" y="35"/>
                  <a:pt x="109" y="35"/>
                </a:cubicBezTo>
                <a:cubicBezTo>
                  <a:pt x="109" y="35"/>
                  <a:pt x="109" y="35"/>
                  <a:pt x="109" y="35"/>
                </a:cubicBezTo>
                <a:cubicBezTo>
                  <a:pt x="109" y="36"/>
                  <a:pt x="109" y="36"/>
                  <a:pt x="109" y="36"/>
                </a:cubicBezTo>
                <a:cubicBezTo>
                  <a:pt x="109" y="36"/>
                  <a:pt x="109" y="36"/>
                  <a:pt x="109" y="36"/>
                </a:cubicBezTo>
                <a:cubicBezTo>
                  <a:pt x="109" y="36"/>
                  <a:pt x="109" y="36"/>
                  <a:pt x="109" y="36"/>
                </a:cubicBezTo>
                <a:cubicBezTo>
                  <a:pt x="110" y="36"/>
                  <a:pt x="110" y="36"/>
                  <a:pt x="110" y="36"/>
                </a:cubicBezTo>
                <a:cubicBezTo>
                  <a:pt x="110" y="36"/>
                  <a:pt x="110" y="36"/>
                  <a:pt x="110" y="36"/>
                </a:cubicBezTo>
                <a:cubicBezTo>
                  <a:pt x="110" y="35"/>
                  <a:pt x="110" y="35"/>
                  <a:pt x="110" y="35"/>
                </a:cubicBezTo>
                <a:cubicBezTo>
                  <a:pt x="110" y="35"/>
                  <a:pt x="110" y="35"/>
                  <a:pt x="110" y="35"/>
                </a:cubicBezTo>
                <a:cubicBezTo>
                  <a:pt x="110" y="34"/>
                  <a:pt x="110" y="34"/>
                  <a:pt x="110" y="34"/>
                </a:cubicBezTo>
                <a:cubicBezTo>
                  <a:pt x="110" y="34"/>
                  <a:pt x="110" y="34"/>
                  <a:pt x="110" y="34"/>
                </a:cubicBezTo>
                <a:cubicBezTo>
                  <a:pt x="111" y="34"/>
                  <a:pt x="111" y="34"/>
                  <a:pt x="111" y="34"/>
                </a:cubicBezTo>
                <a:cubicBezTo>
                  <a:pt x="111" y="33"/>
                  <a:pt x="111" y="33"/>
                  <a:pt x="111" y="33"/>
                </a:cubicBezTo>
                <a:cubicBezTo>
                  <a:pt x="111" y="33"/>
                  <a:pt x="111" y="33"/>
                  <a:pt x="111" y="33"/>
                </a:cubicBezTo>
                <a:cubicBezTo>
                  <a:pt x="111" y="32"/>
                  <a:pt x="111" y="32"/>
                  <a:pt x="111" y="32"/>
                </a:cubicBezTo>
                <a:cubicBezTo>
                  <a:pt x="111" y="32"/>
                  <a:pt x="111" y="32"/>
                  <a:pt x="111" y="32"/>
                </a:cubicBezTo>
                <a:cubicBezTo>
                  <a:pt x="110" y="32"/>
                  <a:pt x="110" y="32"/>
                  <a:pt x="110" y="32"/>
                </a:cubicBezTo>
                <a:cubicBezTo>
                  <a:pt x="110" y="32"/>
                  <a:pt x="110" y="32"/>
                  <a:pt x="110" y="32"/>
                </a:cubicBezTo>
                <a:cubicBezTo>
                  <a:pt x="111" y="31"/>
                  <a:pt x="111" y="31"/>
                  <a:pt x="111" y="31"/>
                </a:cubicBezTo>
                <a:cubicBezTo>
                  <a:pt x="111" y="31"/>
                  <a:pt x="111" y="31"/>
                  <a:pt x="111" y="31"/>
                </a:cubicBezTo>
                <a:cubicBezTo>
                  <a:pt x="111" y="30"/>
                  <a:pt x="111" y="30"/>
                  <a:pt x="111" y="30"/>
                </a:cubicBezTo>
                <a:cubicBezTo>
                  <a:pt x="111" y="30"/>
                  <a:pt x="111" y="30"/>
                  <a:pt x="111" y="30"/>
                </a:cubicBezTo>
                <a:cubicBezTo>
                  <a:pt x="111" y="29"/>
                  <a:pt x="111" y="29"/>
                  <a:pt x="111" y="29"/>
                </a:cubicBezTo>
                <a:cubicBezTo>
                  <a:pt x="111" y="30"/>
                  <a:pt x="111" y="30"/>
                  <a:pt x="111" y="30"/>
                </a:cubicBezTo>
                <a:cubicBezTo>
                  <a:pt x="112" y="30"/>
                  <a:pt x="112" y="30"/>
                  <a:pt x="112" y="30"/>
                </a:cubicBezTo>
                <a:cubicBezTo>
                  <a:pt x="112" y="30"/>
                  <a:pt x="112" y="30"/>
                  <a:pt x="112" y="30"/>
                </a:cubicBezTo>
                <a:cubicBezTo>
                  <a:pt x="112" y="30"/>
                  <a:pt x="112" y="30"/>
                  <a:pt x="112" y="30"/>
                </a:cubicBezTo>
                <a:cubicBezTo>
                  <a:pt x="113" y="30"/>
                  <a:pt x="113" y="30"/>
                  <a:pt x="113" y="30"/>
                </a:cubicBezTo>
                <a:cubicBezTo>
                  <a:pt x="113" y="31"/>
                  <a:pt x="113" y="31"/>
                  <a:pt x="113" y="31"/>
                </a:cubicBezTo>
                <a:cubicBezTo>
                  <a:pt x="113" y="31"/>
                  <a:pt x="113" y="31"/>
                  <a:pt x="113" y="31"/>
                </a:cubicBezTo>
                <a:cubicBezTo>
                  <a:pt x="113" y="32"/>
                  <a:pt x="113" y="32"/>
                  <a:pt x="113" y="32"/>
                </a:cubicBezTo>
                <a:cubicBezTo>
                  <a:pt x="113" y="32"/>
                  <a:pt x="113" y="32"/>
                  <a:pt x="113" y="32"/>
                </a:cubicBezTo>
                <a:cubicBezTo>
                  <a:pt x="113" y="32"/>
                  <a:pt x="113" y="32"/>
                  <a:pt x="113" y="32"/>
                </a:cubicBezTo>
                <a:cubicBezTo>
                  <a:pt x="114" y="32"/>
                  <a:pt x="114" y="32"/>
                  <a:pt x="114" y="32"/>
                </a:cubicBezTo>
                <a:cubicBezTo>
                  <a:pt x="114" y="33"/>
                  <a:pt x="114" y="33"/>
                  <a:pt x="114" y="33"/>
                </a:cubicBezTo>
                <a:cubicBezTo>
                  <a:pt x="114" y="33"/>
                  <a:pt x="114" y="33"/>
                  <a:pt x="114" y="33"/>
                </a:cubicBezTo>
                <a:cubicBezTo>
                  <a:pt x="114" y="32"/>
                  <a:pt x="114" y="32"/>
                  <a:pt x="114" y="32"/>
                </a:cubicBezTo>
                <a:cubicBezTo>
                  <a:pt x="115" y="33"/>
                  <a:pt x="115" y="33"/>
                  <a:pt x="115" y="33"/>
                </a:cubicBezTo>
                <a:cubicBezTo>
                  <a:pt x="115" y="32"/>
                  <a:pt x="115" y="32"/>
                  <a:pt x="115" y="32"/>
                </a:cubicBezTo>
                <a:cubicBezTo>
                  <a:pt x="115" y="32"/>
                  <a:pt x="115" y="32"/>
                  <a:pt x="115" y="32"/>
                </a:cubicBezTo>
                <a:cubicBezTo>
                  <a:pt x="115" y="32"/>
                  <a:pt x="115" y="32"/>
                  <a:pt x="115" y="32"/>
                </a:cubicBezTo>
                <a:cubicBezTo>
                  <a:pt x="115" y="33"/>
                  <a:pt x="115" y="33"/>
                  <a:pt x="115" y="33"/>
                </a:cubicBezTo>
                <a:cubicBezTo>
                  <a:pt x="115" y="34"/>
                  <a:pt x="115" y="34"/>
                  <a:pt x="115" y="34"/>
                </a:cubicBezTo>
                <a:cubicBezTo>
                  <a:pt x="116" y="34"/>
                  <a:pt x="116" y="34"/>
                  <a:pt x="116" y="34"/>
                </a:cubicBezTo>
                <a:cubicBezTo>
                  <a:pt x="116" y="34"/>
                  <a:pt x="116" y="34"/>
                  <a:pt x="116" y="34"/>
                </a:cubicBezTo>
                <a:cubicBezTo>
                  <a:pt x="116" y="34"/>
                  <a:pt x="116" y="34"/>
                  <a:pt x="116" y="34"/>
                </a:cubicBezTo>
                <a:cubicBezTo>
                  <a:pt x="117" y="35"/>
                  <a:pt x="117" y="35"/>
                  <a:pt x="117" y="35"/>
                </a:cubicBezTo>
                <a:cubicBezTo>
                  <a:pt x="116" y="35"/>
                  <a:pt x="116" y="35"/>
                  <a:pt x="116" y="35"/>
                </a:cubicBezTo>
                <a:cubicBezTo>
                  <a:pt x="116" y="35"/>
                  <a:pt x="116" y="35"/>
                  <a:pt x="116" y="35"/>
                </a:cubicBezTo>
                <a:cubicBezTo>
                  <a:pt x="116" y="36"/>
                  <a:pt x="116" y="36"/>
                  <a:pt x="116" y="36"/>
                </a:cubicBezTo>
                <a:cubicBezTo>
                  <a:pt x="117" y="36"/>
                  <a:pt x="117" y="36"/>
                  <a:pt x="117" y="36"/>
                </a:cubicBezTo>
                <a:cubicBezTo>
                  <a:pt x="117" y="35"/>
                  <a:pt x="117" y="35"/>
                  <a:pt x="117" y="35"/>
                </a:cubicBezTo>
                <a:cubicBezTo>
                  <a:pt x="118" y="36"/>
                  <a:pt x="118" y="36"/>
                  <a:pt x="118" y="36"/>
                </a:cubicBezTo>
                <a:cubicBezTo>
                  <a:pt x="118" y="37"/>
                  <a:pt x="118" y="37"/>
                  <a:pt x="118" y="37"/>
                </a:cubicBezTo>
                <a:cubicBezTo>
                  <a:pt x="117" y="37"/>
                  <a:pt x="117" y="37"/>
                  <a:pt x="117" y="37"/>
                </a:cubicBezTo>
                <a:cubicBezTo>
                  <a:pt x="117" y="38"/>
                  <a:pt x="117" y="38"/>
                  <a:pt x="117" y="38"/>
                </a:cubicBezTo>
                <a:cubicBezTo>
                  <a:pt x="118" y="38"/>
                  <a:pt x="118" y="38"/>
                  <a:pt x="118" y="38"/>
                </a:cubicBezTo>
                <a:cubicBezTo>
                  <a:pt x="118" y="38"/>
                  <a:pt x="118" y="38"/>
                  <a:pt x="118" y="38"/>
                </a:cubicBezTo>
                <a:cubicBezTo>
                  <a:pt x="117" y="39"/>
                  <a:pt x="117" y="39"/>
                  <a:pt x="117" y="39"/>
                </a:cubicBezTo>
                <a:cubicBezTo>
                  <a:pt x="116" y="38"/>
                  <a:pt x="116" y="38"/>
                  <a:pt x="116" y="38"/>
                </a:cubicBezTo>
                <a:cubicBezTo>
                  <a:pt x="116" y="38"/>
                  <a:pt x="116" y="38"/>
                  <a:pt x="116" y="38"/>
                </a:cubicBezTo>
                <a:cubicBezTo>
                  <a:pt x="116" y="38"/>
                  <a:pt x="116" y="38"/>
                  <a:pt x="116" y="38"/>
                </a:cubicBezTo>
                <a:cubicBezTo>
                  <a:pt x="117" y="38"/>
                  <a:pt x="117" y="38"/>
                  <a:pt x="117" y="38"/>
                </a:cubicBezTo>
                <a:cubicBezTo>
                  <a:pt x="117" y="37"/>
                  <a:pt x="117" y="37"/>
                  <a:pt x="117" y="37"/>
                </a:cubicBezTo>
                <a:cubicBezTo>
                  <a:pt x="116" y="37"/>
                  <a:pt x="116" y="37"/>
                  <a:pt x="116" y="37"/>
                </a:cubicBezTo>
                <a:cubicBezTo>
                  <a:pt x="116" y="37"/>
                  <a:pt x="116" y="37"/>
                  <a:pt x="116" y="37"/>
                </a:cubicBezTo>
                <a:cubicBezTo>
                  <a:pt x="115" y="38"/>
                  <a:pt x="115" y="38"/>
                  <a:pt x="115" y="38"/>
                </a:cubicBezTo>
                <a:cubicBezTo>
                  <a:pt x="115" y="38"/>
                  <a:pt x="115" y="38"/>
                  <a:pt x="115" y="38"/>
                </a:cubicBezTo>
                <a:cubicBezTo>
                  <a:pt x="115" y="38"/>
                  <a:pt x="115" y="38"/>
                  <a:pt x="115" y="38"/>
                </a:cubicBezTo>
                <a:cubicBezTo>
                  <a:pt x="114" y="38"/>
                  <a:pt x="114" y="38"/>
                  <a:pt x="114" y="38"/>
                </a:cubicBezTo>
                <a:cubicBezTo>
                  <a:pt x="114" y="38"/>
                  <a:pt x="114" y="38"/>
                  <a:pt x="114" y="38"/>
                </a:cubicBezTo>
                <a:cubicBezTo>
                  <a:pt x="114" y="38"/>
                  <a:pt x="114" y="38"/>
                  <a:pt x="114" y="38"/>
                </a:cubicBezTo>
                <a:cubicBezTo>
                  <a:pt x="113" y="38"/>
                  <a:pt x="113" y="38"/>
                  <a:pt x="113" y="38"/>
                </a:cubicBezTo>
                <a:cubicBezTo>
                  <a:pt x="113" y="38"/>
                  <a:pt x="113" y="38"/>
                  <a:pt x="113" y="38"/>
                </a:cubicBezTo>
                <a:cubicBezTo>
                  <a:pt x="112" y="38"/>
                  <a:pt x="112" y="38"/>
                  <a:pt x="112" y="38"/>
                </a:cubicBezTo>
                <a:cubicBezTo>
                  <a:pt x="112" y="38"/>
                  <a:pt x="112" y="38"/>
                  <a:pt x="112" y="38"/>
                </a:cubicBezTo>
                <a:cubicBezTo>
                  <a:pt x="112" y="39"/>
                  <a:pt x="112" y="39"/>
                  <a:pt x="112" y="39"/>
                </a:cubicBezTo>
                <a:cubicBezTo>
                  <a:pt x="112" y="39"/>
                  <a:pt x="112" y="39"/>
                  <a:pt x="112" y="39"/>
                </a:cubicBezTo>
                <a:cubicBezTo>
                  <a:pt x="112" y="39"/>
                  <a:pt x="112" y="39"/>
                  <a:pt x="112" y="39"/>
                </a:cubicBezTo>
                <a:cubicBezTo>
                  <a:pt x="111" y="39"/>
                  <a:pt x="111" y="39"/>
                  <a:pt x="111" y="39"/>
                </a:cubicBezTo>
                <a:cubicBezTo>
                  <a:pt x="111" y="39"/>
                  <a:pt x="111" y="39"/>
                  <a:pt x="111" y="39"/>
                </a:cubicBezTo>
                <a:cubicBezTo>
                  <a:pt x="110" y="40"/>
                  <a:pt x="110" y="40"/>
                  <a:pt x="110" y="40"/>
                </a:cubicBezTo>
                <a:cubicBezTo>
                  <a:pt x="110" y="40"/>
                  <a:pt x="110" y="40"/>
                  <a:pt x="110" y="40"/>
                </a:cubicBezTo>
                <a:cubicBezTo>
                  <a:pt x="109" y="40"/>
                  <a:pt x="109" y="40"/>
                  <a:pt x="109" y="40"/>
                </a:cubicBezTo>
                <a:cubicBezTo>
                  <a:pt x="109" y="40"/>
                  <a:pt x="109" y="40"/>
                  <a:pt x="109" y="40"/>
                </a:cubicBezTo>
                <a:cubicBezTo>
                  <a:pt x="109" y="39"/>
                  <a:pt x="109" y="39"/>
                  <a:pt x="109" y="39"/>
                </a:cubicBezTo>
                <a:cubicBezTo>
                  <a:pt x="109" y="39"/>
                  <a:pt x="109" y="39"/>
                  <a:pt x="109" y="39"/>
                </a:cubicBezTo>
                <a:cubicBezTo>
                  <a:pt x="109" y="39"/>
                  <a:pt x="109" y="39"/>
                  <a:pt x="109" y="39"/>
                </a:cubicBezTo>
                <a:cubicBezTo>
                  <a:pt x="109" y="39"/>
                  <a:pt x="109" y="39"/>
                  <a:pt x="109" y="39"/>
                </a:cubicBezTo>
                <a:cubicBezTo>
                  <a:pt x="109" y="38"/>
                  <a:pt x="109" y="38"/>
                  <a:pt x="109" y="38"/>
                </a:cubicBezTo>
                <a:cubicBezTo>
                  <a:pt x="108" y="38"/>
                  <a:pt x="108" y="38"/>
                  <a:pt x="108" y="38"/>
                </a:cubicBezTo>
                <a:cubicBezTo>
                  <a:pt x="108" y="38"/>
                  <a:pt x="108" y="38"/>
                  <a:pt x="108" y="38"/>
                </a:cubicBezTo>
                <a:cubicBezTo>
                  <a:pt x="108" y="38"/>
                  <a:pt x="108" y="38"/>
                  <a:pt x="108" y="38"/>
                </a:cubicBezTo>
                <a:cubicBezTo>
                  <a:pt x="107" y="38"/>
                  <a:pt x="107" y="38"/>
                  <a:pt x="107" y="38"/>
                </a:cubicBezTo>
                <a:cubicBezTo>
                  <a:pt x="107" y="37"/>
                  <a:pt x="107" y="37"/>
                  <a:pt x="107" y="37"/>
                </a:cubicBezTo>
                <a:cubicBezTo>
                  <a:pt x="107" y="37"/>
                  <a:pt x="107" y="37"/>
                  <a:pt x="107" y="37"/>
                </a:cubicBezTo>
                <a:cubicBezTo>
                  <a:pt x="106" y="37"/>
                  <a:pt x="106" y="37"/>
                  <a:pt x="106" y="37"/>
                </a:cubicBezTo>
                <a:cubicBezTo>
                  <a:pt x="106" y="38"/>
                  <a:pt x="106" y="38"/>
                  <a:pt x="106" y="38"/>
                </a:cubicBezTo>
                <a:cubicBezTo>
                  <a:pt x="107" y="38"/>
                  <a:pt x="107" y="38"/>
                  <a:pt x="107" y="38"/>
                </a:cubicBezTo>
                <a:cubicBezTo>
                  <a:pt x="107" y="38"/>
                  <a:pt x="107" y="38"/>
                  <a:pt x="107" y="38"/>
                </a:cubicBezTo>
                <a:cubicBezTo>
                  <a:pt x="107" y="38"/>
                  <a:pt x="107" y="38"/>
                  <a:pt x="107" y="38"/>
                </a:cubicBezTo>
                <a:cubicBezTo>
                  <a:pt x="107" y="38"/>
                  <a:pt x="107" y="38"/>
                  <a:pt x="107" y="38"/>
                </a:cubicBezTo>
                <a:cubicBezTo>
                  <a:pt x="108" y="38"/>
                  <a:pt x="108" y="38"/>
                  <a:pt x="108" y="38"/>
                </a:cubicBezTo>
                <a:cubicBezTo>
                  <a:pt x="108" y="39"/>
                  <a:pt x="108" y="39"/>
                  <a:pt x="108" y="39"/>
                </a:cubicBezTo>
                <a:cubicBezTo>
                  <a:pt x="108" y="39"/>
                  <a:pt x="108" y="39"/>
                  <a:pt x="108" y="39"/>
                </a:cubicBezTo>
                <a:cubicBezTo>
                  <a:pt x="108" y="40"/>
                  <a:pt x="108" y="40"/>
                  <a:pt x="108" y="40"/>
                </a:cubicBezTo>
                <a:cubicBezTo>
                  <a:pt x="109" y="40"/>
                  <a:pt x="109" y="40"/>
                  <a:pt x="109" y="40"/>
                </a:cubicBezTo>
                <a:cubicBezTo>
                  <a:pt x="110" y="40"/>
                  <a:pt x="110" y="40"/>
                  <a:pt x="110" y="40"/>
                </a:cubicBezTo>
                <a:cubicBezTo>
                  <a:pt x="110" y="40"/>
                  <a:pt x="110" y="40"/>
                  <a:pt x="110" y="40"/>
                </a:cubicBezTo>
                <a:cubicBezTo>
                  <a:pt x="111" y="39"/>
                  <a:pt x="111" y="39"/>
                  <a:pt x="111" y="39"/>
                </a:cubicBezTo>
                <a:cubicBezTo>
                  <a:pt x="112" y="39"/>
                  <a:pt x="112" y="39"/>
                  <a:pt x="112" y="39"/>
                </a:cubicBezTo>
                <a:cubicBezTo>
                  <a:pt x="113" y="39"/>
                  <a:pt x="113" y="39"/>
                  <a:pt x="113" y="39"/>
                </a:cubicBezTo>
                <a:cubicBezTo>
                  <a:pt x="113" y="38"/>
                  <a:pt x="113" y="38"/>
                  <a:pt x="113" y="38"/>
                </a:cubicBezTo>
                <a:cubicBezTo>
                  <a:pt x="113" y="38"/>
                  <a:pt x="113" y="38"/>
                  <a:pt x="113" y="38"/>
                </a:cubicBezTo>
                <a:cubicBezTo>
                  <a:pt x="114" y="38"/>
                  <a:pt x="114" y="38"/>
                  <a:pt x="114" y="38"/>
                </a:cubicBezTo>
                <a:cubicBezTo>
                  <a:pt x="114" y="39"/>
                  <a:pt x="114" y="39"/>
                  <a:pt x="114" y="39"/>
                </a:cubicBezTo>
                <a:cubicBezTo>
                  <a:pt x="115" y="39"/>
                  <a:pt x="115" y="39"/>
                  <a:pt x="115" y="39"/>
                </a:cubicBezTo>
                <a:cubicBezTo>
                  <a:pt x="115" y="39"/>
                  <a:pt x="115" y="39"/>
                  <a:pt x="115" y="39"/>
                </a:cubicBezTo>
                <a:cubicBezTo>
                  <a:pt x="116" y="39"/>
                  <a:pt x="116" y="39"/>
                  <a:pt x="116" y="39"/>
                </a:cubicBezTo>
                <a:cubicBezTo>
                  <a:pt x="116" y="39"/>
                  <a:pt x="116" y="39"/>
                  <a:pt x="116" y="39"/>
                </a:cubicBezTo>
                <a:cubicBezTo>
                  <a:pt x="116" y="40"/>
                  <a:pt x="116" y="40"/>
                  <a:pt x="116" y="40"/>
                </a:cubicBezTo>
                <a:cubicBezTo>
                  <a:pt x="115" y="40"/>
                  <a:pt x="115" y="40"/>
                  <a:pt x="115" y="40"/>
                </a:cubicBezTo>
                <a:cubicBezTo>
                  <a:pt x="115" y="40"/>
                  <a:pt x="115" y="40"/>
                  <a:pt x="115" y="40"/>
                </a:cubicBezTo>
                <a:cubicBezTo>
                  <a:pt x="114" y="40"/>
                  <a:pt x="114" y="40"/>
                  <a:pt x="114" y="40"/>
                </a:cubicBezTo>
                <a:cubicBezTo>
                  <a:pt x="114" y="41"/>
                  <a:pt x="114" y="41"/>
                  <a:pt x="114" y="41"/>
                </a:cubicBezTo>
                <a:cubicBezTo>
                  <a:pt x="114" y="40"/>
                  <a:pt x="114" y="40"/>
                  <a:pt x="114" y="40"/>
                </a:cubicBezTo>
                <a:cubicBezTo>
                  <a:pt x="114" y="40"/>
                  <a:pt x="114" y="40"/>
                  <a:pt x="114" y="40"/>
                </a:cubicBezTo>
                <a:cubicBezTo>
                  <a:pt x="113" y="40"/>
                  <a:pt x="113" y="40"/>
                  <a:pt x="113" y="40"/>
                </a:cubicBezTo>
                <a:cubicBezTo>
                  <a:pt x="113" y="40"/>
                  <a:pt x="113" y="40"/>
                  <a:pt x="113" y="40"/>
                </a:cubicBezTo>
                <a:cubicBezTo>
                  <a:pt x="112" y="40"/>
                  <a:pt x="112" y="40"/>
                  <a:pt x="112" y="40"/>
                </a:cubicBezTo>
                <a:cubicBezTo>
                  <a:pt x="112" y="41"/>
                  <a:pt x="112" y="41"/>
                  <a:pt x="112" y="41"/>
                </a:cubicBezTo>
                <a:cubicBezTo>
                  <a:pt x="112" y="41"/>
                  <a:pt x="112" y="41"/>
                  <a:pt x="112" y="41"/>
                </a:cubicBezTo>
                <a:cubicBezTo>
                  <a:pt x="111" y="41"/>
                  <a:pt x="111" y="41"/>
                  <a:pt x="111" y="41"/>
                </a:cubicBezTo>
                <a:cubicBezTo>
                  <a:pt x="111" y="42"/>
                  <a:pt x="111" y="42"/>
                  <a:pt x="111" y="42"/>
                </a:cubicBezTo>
                <a:cubicBezTo>
                  <a:pt x="110" y="42"/>
                  <a:pt x="110" y="42"/>
                  <a:pt x="110" y="42"/>
                </a:cubicBezTo>
                <a:cubicBezTo>
                  <a:pt x="110" y="43"/>
                  <a:pt x="110" y="43"/>
                  <a:pt x="110" y="43"/>
                </a:cubicBezTo>
                <a:cubicBezTo>
                  <a:pt x="110" y="43"/>
                  <a:pt x="110" y="43"/>
                  <a:pt x="110" y="43"/>
                </a:cubicBezTo>
                <a:cubicBezTo>
                  <a:pt x="109" y="43"/>
                  <a:pt x="109" y="43"/>
                  <a:pt x="109" y="43"/>
                </a:cubicBezTo>
                <a:cubicBezTo>
                  <a:pt x="108" y="45"/>
                  <a:pt x="108" y="45"/>
                  <a:pt x="108" y="45"/>
                </a:cubicBezTo>
                <a:cubicBezTo>
                  <a:pt x="108" y="45"/>
                  <a:pt x="108" y="45"/>
                  <a:pt x="108" y="45"/>
                </a:cubicBezTo>
                <a:cubicBezTo>
                  <a:pt x="108" y="46"/>
                  <a:pt x="108" y="46"/>
                  <a:pt x="108" y="46"/>
                </a:cubicBezTo>
                <a:cubicBezTo>
                  <a:pt x="108" y="47"/>
                  <a:pt x="108" y="47"/>
                  <a:pt x="108" y="47"/>
                </a:cubicBezTo>
                <a:cubicBezTo>
                  <a:pt x="108" y="47"/>
                  <a:pt x="108" y="47"/>
                  <a:pt x="108" y="47"/>
                </a:cubicBezTo>
                <a:cubicBezTo>
                  <a:pt x="107" y="46"/>
                  <a:pt x="107" y="46"/>
                  <a:pt x="107" y="46"/>
                </a:cubicBezTo>
                <a:cubicBezTo>
                  <a:pt x="108" y="46"/>
                  <a:pt x="108" y="46"/>
                  <a:pt x="108" y="46"/>
                </a:cubicBezTo>
                <a:cubicBezTo>
                  <a:pt x="107" y="45"/>
                  <a:pt x="107" y="45"/>
                  <a:pt x="107" y="45"/>
                </a:cubicBezTo>
                <a:cubicBezTo>
                  <a:pt x="106" y="45"/>
                  <a:pt x="106" y="45"/>
                  <a:pt x="106" y="45"/>
                </a:cubicBezTo>
                <a:cubicBezTo>
                  <a:pt x="105" y="45"/>
                  <a:pt x="105" y="45"/>
                  <a:pt x="105" y="45"/>
                </a:cubicBezTo>
                <a:cubicBezTo>
                  <a:pt x="105" y="45"/>
                  <a:pt x="105" y="45"/>
                  <a:pt x="105" y="45"/>
                </a:cubicBezTo>
                <a:cubicBezTo>
                  <a:pt x="105" y="45"/>
                  <a:pt x="105" y="45"/>
                  <a:pt x="105" y="45"/>
                </a:cubicBezTo>
                <a:cubicBezTo>
                  <a:pt x="104" y="45"/>
                  <a:pt x="104" y="45"/>
                  <a:pt x="104" y="45"/>
                </a:cubicBezTo>
                <a:cubicBezTo>
                  <a:pt x="103" y="45"/>
                  <a:pt x="103" y="45"/>
                  <a:pt x="103" y="45"/>
                </a:cubicBezTo>
                <a:cubicBezTo>
                  <a:pt x="103" y="46"/>
                  <a:pt x="103" y="46"/>
                  <a:pt x="103" y="46"/>
                </a:cubicBezTo>
                <a:cubicBezTo>
                  <a:pt x="103" y="47"/>
                  <a:pt x="103" y="47"/>
                  <a:pt x="103" y="47"/>
                </a:cubicBezTo>
                <a:cubicBezTo>
                  <a:pt x="102" y="47"/>
                  <a:pt x="102" y="47"/>
                  <a:pt x="102" y="47"/>
                </a:cubicBezTo>
                <a:cubicBezTo>
                  <a:pt x="102" y="48"/>
                  <a:pt x="102" y="48"/>
                  <a:pt x="102" y="48"/>
                </a:cubicBezTo>
                <a:cubicBezTo>
                  <a:pt x="102" y="48"/>
                  <a:pt x="102" y="48"/>
                  <a:pt x="102" y="48"/>
                </a:cubicBezTo>
                <a:cubicBezTo>
                  <a:pt x="103" y="49"/>
                  <a:pt x="103" y="49"/>
                  <a:pt x="103" y="49"/>
                </a:cubicBezTo>
                <a:cubicBezTo>
                  <a:pt x="103" y="49"/>
                  <a:pt x="103" y="49"/>
                  <a:pt x="103" y="49"/>
                </a:cubicBezTo>
                <a:cubicBezTo>
                  <a:pt x="104" y="49"/>
                  <a:pt x="104" y="49"/>
                  <a:pt x="104" y="49"/>
                </a:cubicBezTo>
                <a:cubicBezTo>
                  <a:pt x="104" y="49"/>
                  <a:pt x="104" y="49"/>
                  <a:pt x="104" y="49"/>
                </a:cubicBezTo>
                <a:cubicBezTo>
                  <a:pt x="104" y="49"/>
                  <a:pt x="104" y="49"/>
                  <a:pt x="104" y="49"/>
                </a:cubicBezTo>
                <a:cubicBezTo>
                  <a:pt x="104" y="49"/>
                  <a:pt x="104" y="49"/>
                  <a:pt x="104" y="49"/>
                </a:cubicBezTo>
                <a:cubicBezTo>
                  <a:pt x="104" y="49"/>
                  <a:pt x="104" y="49"/>
                  <a:pt x="104" y="49"/>
                </a:cubicBezTo>
                <a:cubicBezTo>
                  <a:pt x="104" y="48"/>
                  <a:pt x="104" y="48"/>
                  <a:pt x="104" y="48"/>
                </a:cubicBezTo>
                <a:cubicBezTo>
                  <a:pt x="105" y="48"/>
                  <a:pt x="105" y="48"/>
                  <a:pt x="105" y="48"/>
                </a:cubicBezTo>
                <a:cubicBezTo>
                  <a:pt x="106" y="48"/>
                  <a:pt x="106" y="48"/>
                  <a:pt x="106" y="48"/>
                </a:cubicBezTo>
                <a:cubicBezTo>
                  <a:pt x="106" y="48"/>
                  <a:pt x="106" y="48"/>
                  <a:pt x="106" y="48"/>
                </a:cubicBezTo>
                <a:cubicBezTo>
                  <a:pt x="106" y="49"/>
                  <a:pt x="106" y="49"/>
                  <a:pt x="106" y="49"/>
                </a:cubicBezTo>
                <a:cubicBezTo>
                  <a:pt x="106" y="49"/>
                  <a:pt x="106" y="49"/>
                  <a:pt x="106" y="49"/>
                </a:cubicBezTo>
                <a:cubicBezTo>
                  <a:pt x="106" y="50"/>
                  <a:pt x="106" y="50"/>
                  <a:pt x="106" y="50"/>
                </a:cubicBezTo>
                <a:cubicBezTo>
                  <a:pt x="105" y="50"/>
                  <a:pt x="105" y="50"/>
                  <a:pt x="105" y="50"/>
                </a:cubicBezTo>
                <a:cubicBezTo>
                  <a:pt x="106" y="50"/>
                  <a:pt x="106" y="50"/>
                  <a:pt x="106" y="50"/>
                </a:cubicBezTo>
                <a:cubicBezTo>
                  <a:pt x="106" y="50"/>
                  <a:pt x="106" y="50"/>
                  <a:pt x="106" y="50"/>
                </a:cubicBezTo>
                <a:cubicBezTo>
                  <a:pt x="106" y="50"/>
                  <a:pt x="106" y="50"/>
                  <a:pt x="106" y="50"/>
                </a:cubicBezTo>
                <a:cubicBezTo>
                  <a:pt x="107" y="50"/>
                  <a:pt x="107" y="50"/>
                  <a:pt x="107" y="50"/>
                </a:cubicBezTo>
                <a:cubicBezTo>
                  <a:pt x="107" y="51"/>
                  <a:pt x="107" y="51"/>
                  <a:pt x="107" y="51"/>
                </a:cubicBezTo>
                <a:cubicBezTo>
                  <a:pt x="107" y="51"/>
                  <a:pt x="107" y="51"/>
                  <a:pt x="107" y="51"/>
                </a:cubicBezTo>
                <a:cubicBezTo>
                  <a:pt x="107" y="52"/>
                  <a:pt x="107" y="52"/>
                  <a:pt x="107" y="52"/>
                </a:cubicBezTo>
                <a:cubicBezTo>
                  <a:pt x="107" y="52"/>
                  <a:pt x="107" y="52"/>
                  <a:pt x="107" y="52"/>
                </a:cubicBezTo>
                <a:cubicBezTo>
                  <a:pt x="107" y="53"/>
                  <a:pt x="107" y="53"/>
                  <a:pt x="107" y="53"/>
                </a:cubicBezTo>
                <a:cubicBezTo>
                  <a:pt x="108" y="52"/>
                  <a:pt x="108" y="52"/>
                  <a:pt x="108" y="52"/>
                </a:cubicBezTo>
                <a:cubicBezTo>
                  <a:pt x="108" y="52"/>
                  <a:pt x="108" y="52"/>
                  <a:pt x="108" y="52"/>
                </a:cubicBezTo>
                <a:cubicBezTo>
                  <a:pt x="109" y="52"/>
                  <a:pt x="109" y="52"/>
                  <a:pt x="109" y="52"/>
                </a:cubicBezTo>
                <a:cubicBezTo>
                  <a:pt x="108" y="53"/>
                  <a:pt x="108" y="53"/>
                  <a:pt x="108" y="53"/>
                </a:cubicBezTo>
                <a:cubicBezTo>
                  <a:pt x="109" y="53"/>
                  <a:pt x="109" y="53"/>
                  <a:pt x="109" y="53"/>
                </a:cubicBezTo>
                <a:cubicBezTo>
                  <a:pt x="109" y="52"/>
                  <a:pt x="109" y="52"/>
                  <a:pt x="109" y="52"/>
                </a:cubicBezTo>
                <a:cubicBezTo>
                  <a:pt x="110" y="52"/>
                  <a:pt x="110" y="52"/>
                  <a:pt x="110" y="52"/>
                </a:cubicBezTo>
                <a:cubicBezTo>
                  <a:pt x="110" y="52"/>
                  <a:pt x="110" y="52"/>
                  <a:pt x="110" y="52"/>
                </a:cubicBezTo>
                <a:cubicBezTo>
                  <a:pt x="110" y="51"/>
                  <a:pt x="110" y="51"/>
                  <a:pt x="110" y="51"/>
                </a:cubicBezTo>
                <a:cubicBezTo>
                  <a:pt x="111" y="52"/>
                  <a:pt x="111" y="52"/>
                  <a:pt x="111" y="52"/>
                </a:cubicBezTo>
                <a:cubicBezTo>
                  <a:pt x="111" y="52"/>
                  <a:pt x="111" y="52"/>
                  <a:pt x="111" y="52"/>
                </a:cubicBezTo>
                <a:cubicBezTo>
                  <a:pt x="111" y="52"/>
                  <a:pt x="111" y="52"/>
                  <a:pt x="111" y="52"/>
                </a:cubicBezTo>
                <a:cubicBezTo>
                  <a:pt x="112" y="52"/>
                  <a:pt x="112" y="52"/>
                  <a:pt x="112" y="52"/>
                </a:cubicBezTo>
                <a:cubicBezTo>
                  <a:pt x="112" y="52"/>
                  <a:pt x="112" y="52"/>
                  <a:pt x="112" y="52"/>
                </a:cubicBezTo>
                <a:cubicBezTo>
                  <a:pt x="112" y="52"/>
                  <a:pt x="112" y="52"/>
                  <a:pt x="112" y="52"/>
                </a:cubicBezTo>
                <a:cubicBezTo>
                  <a:pt x="112" y="52"/>
                  <a:pt x="112" y="52"/>
                  <a:pt x="112" y="52"/>
                </a:cubicBezTo>
                <a:cubicBezTo>
                  <a:pt x="112" y="53"/>
                  <a:pt x="112" y="53"/>
                  <a:pt x="112" y="53"/>
                </a:cubicBezTo>
                <a:cubicBezTo>
                  <a:pt x="113" y="53"/>
                  <a:pt x="113" y="53"/>
                  <a:pt x="113" y="53"/>
                </a:cubicBezTo>
                <a:cubicBezTo>
                  <a:pt x="113" y="52"/>
                  <a:pt x="113" y="52"/>
                  <a:pt x="113" y="52"/>
                </a:cubicBezTo>
                <a:cubicBezTo>
                  <a:pt x="114" y="52"/>
                  <a:pt x="114" y="52"/>
                  <a:pt x="114" y="52"/>
                </a:cubicBezTo>
                <a:cubicBezTo>
                  <a:pt x="114" y="53"/>
                  <a:pt x="114" y="53"/>
                  <a:pt x="114" y="53"/>
                </a:cubicBezTo>
                <a:cubicBezTo>
                  <a:pt x="114" y="52"/>
                  <a:pt x="114" y="52"/>
                  <a:pt x="114" y="52"/>
                </a:cubicBezTo>
                <a:cubicBezTo>
                  <a:pt x="115" y="52"/>
                  <a:pt x="115" y="52"/>
                  <a:pt x="115" y="52"/>
                </a:cubicBezTo>
                <a:cubicBezTo>
                  <a:pt x="114" y="53"/>
                  <a:pt x="114" y="53"/>
                  <a:pt x="114" y="53"/>
                </a:cubicBezTo>
                <a:cubicBezTo>
                  <a:pt x="114" y="53"/>
                  <a:pt x="114" y="53"/>
                  <a:pt x="114" y="53"/>
                </a:cubicBezTo>
                <a:cubicBezTo>
                  <a:pt x="114" y="54"/>
                  <a:pt x="114" y="54"/>
                  <a:pt x="114" y="54"/>
                </a:cubicBezTo>
                <a:cubicBezTo>
                  <a:pt x="115" y="54"/>
                  <a:pt x="115" y="54"/>
                  <a:pt x="115" y="54"/>
                </a:cubicBezTo>
                <a:cubicBezTo>
                  <a:pt x="115" y="54"/>
                  <a:pt x="115" y="54"/>
                  <a:pt x="115" y="54"/>
                </a:cubicBezTo>
                <a:cubicBezTo>
                  <a:pt x="117" y="54"/>
                  <a:pt x="117" y="54"/>
                  <a:pt x="117" y="54"/>
                </a:cubicBezTo>
                <a:cubicBezTo>
                  <a:pt x="117" y="55"/>
                  <a:pt x="117" y="55"/>
                  <a:pt x="117" y="55"/>
                </a:cubicBezTo>
                <a:cubicBezTo>
                  <a:pt x="117" y="55"/>
                  <a:pt x="117" y="55"/>
                  <a:pt x="117" y="55"/>
                </a:cubicBezTo>
                <a:cubicBezTo>
                  <a:pt x="117" y="56"/>
                  <a:pt x="117" y="56"/>
                  <a:pt x="117" y="56"/>
                </a:cubicBezTo>
                <a:cubicBezTo>
                  <a:pt x="118" y="56"/>
                  <a:pt x="118" y="56"/>
                  <a:pt x="118" y="56"/>
                </a:cubicBezTo>
                <a:cubicBezTo>
                  <a:pt x="118" y="57"/>
                  <a:pt x="118" y="57"/>
                  <a:pt x="118" y="57"/>
                </a:cubicBezTo>
                <a:cubicBezTo>
                  <a:pt x="119" y="57"/>
                  <a:pt x="119" y="57"/>
                  <a:pt x="119" y="57"/>
                </a:cubicBezTo>
                <a:cubicBezTo>
                  <a:pt x="119" y="57"/>
                  <a:pt x="119" y="57"/>
                  <a:pt x="119" y="57"/>
                </a:cubicBezTo>
                <a:cubicBezTo>
                  <a:pt x="120" y="58"/>
                  <a:pt x="120" y="58"/>
                  <a:pt x="120" y="58"/>
                </a:cubicBezTo>
                <a:cubicBezTo>
                  <a:pt x="121" y="58"/>
                  <a:pt x="121" y="58"/>
                  <a:pt x="121" y="58"/>
                </a:cubicBezTo>
                <a:cubicBezTo>
                  <a:pt x="121" y="58"/>
                  <a:pt x="121" y="58"/>
                  <a:pt x="121" y="58"/>
                </a:cubicBezTo>
                <a:cubicBezTo>
                  <a:pt x="121" y="59"/>
                  <a:pt x="121" y="59"/>
                  <a:pt x="121" y="59"/>
                </a:cubicBezTo>
                <a:cubicBezTo>
                  <a:pt x="122" y="59"/>
                  <a:pt x="122" y="59"/>
                  <a:pt x="122" y="59"/>
                </a:cubicBezTo>
                <a:cubicBezTo>
                  <a:pt x="123" y="59"/>
                  <a:pt x="123" y="59"/>
                  <a:pt x="123" y="59"/>
                </a:cubicBezTo>
                <a:lnTo>
                  <a:pt x="123" y="60"/>
                </a:lnTo>
                <a:close/>
                <a:moveTo>
                  <a:pt x="114" y="51"/>
                </a:moveTo>
                <a:cubicBezTo>
                  <a:pt x="113" y="50"/>
                  <a:pt x="113" y="50"/>
                  <a:pt x="113" y="50"/>
                </a:cubicBezTo>
                <a:cubicBezTo>
                  <a:pt x="112" y="50"/>
                  <a:pt x="112" y="50"/>
                  <a:pt x="112" y="50"/>
                </a:cubicBezTo>
                <a:cubicBezTo>
                  <a:pt x="112" y="50"/>
                  <a:pt x="112" y="50"/>
                  <a:pt x="112" y="50"/>
                </a:cubicBezTo>
                <a:cubicBezTo>
                  <a:pt x="112" y="50"/>
                  <a:pt x="112" y="50"/>
                  <a:pt x="112" y="50"/>
                </a:cubicBezTo>
                <a:cubicBezTo>
                  <a:pt x="111" y="50"/>
                  <a:pt x="111" y="50"/>
                  <a:pt x="111" y="50"/>
                </a:cubicBezTo>
                <a:cubicBezTo>
                  <a:pt x="111" y="50"/>
                  <a:pt x="111" y="50"/>
                  <a:pt x="111" y="50"/>
                </a:cubicBezTo>
                <a:cubicBezTo>
                  <a:pt x="110" y="50"/>
                  <a:pt x="110" y="50"/>
                  <a:pt x="110" y="50"/>
                </a:cubicBezTo>
                <a:cubicBezTo>
                  <a:pt x="110" y="50"/>
                  <a:pt x="110" y="50"/>
                  <a:pt x="110" y="50"/>
                </a:cubicBezTo>
                <a:cubicBezTo>
                  <a:pt x="110" y="49"/>
                  <a:pt x="110" y="49"/>
                  <a:pt x="110" y="49"/>
                </a:cubicBezTo>
                <a:cubicBezTo>
                  <a:pt x="110" y="49"/>
                  <a:pt x="110" y="49"/>
                  <a:pt x="110" y="49"/>
                </a:cubicBezTo>
                <a:cubicBezTo>
                  <a:pt x="110" y="49"/>
                  <a:pt x="110" y="49"/>
                  <a:pt x="110" y="49"/>
                </a:cubicBezTo>
                <a:cubicBezTo>
                  <a:pt x="110" y="49"/>
                  <a:pt x="110" y="49"/>
                  <a:pt x="110" y="49"/>
                </a:cubicBezTo>
                <a:cubicBezTo>
                  <a:pt x="110" y="48"/>
                  <a:pt x="110" y="48"/>
                  <a:pt x="110" y="48"/>
                </a:cubicBezTo>
                <a:cubicBezTo>
                  <a:pt x="110" y="48"/>
                  <a:pt x="110" y="48"/>
                  <a:pt x="110" y="48"/>
                </a:cubicBezTo>
                <a:cubicBezTo>
                  <a:pt x="109" y="48"/>
                  <a:pt x="109" y="48"/>
                  <a:pt x="109" y="48"/>
                </a:cubicBezTo>
                <a:cubicBezTo>
                  <a:pt x="110" y="48"/>
                  <a:pt x="110" y="48"/>
                  <a:pt x="110" y="48"/>
                </a:cubicBezTo>
                <a:cubicBezTo>
                  <a:pt x="109" y="48"/>
                  <a:pt x="109" y="48"/>
                  <a:pt x="109" y="48"/>
                </a:cubicBezTo>
                <a:cubicBezTo>
                  <a:pt x="109" y="48"/>
                  <a:pt x="109" y="48"/>
                  <a:pt x="109" y="48"/>
                </a:cubicBezTo>
                <a:cubicBezTo>
                  <a:pt x="109" y="47"/>
                  <a:pt x="109" y="47"/>
                  <a:pt x="109" y="47"/>
                </a:cubicBezTo>
                <a:cubicBezTo>
                  <a:pt x="109" y="47"/>
                  <a:pt x="109" y="47"/>
                  <a:pt x="109" y="47"/>
                </a:cubicBezTo>
                <a:cubicBezTo>
                  <a:pt x="109" y="47"/>
                  <a:pt x="109" y="47"/>
                  <a:pt x="109" y="47"/>
                </a:cubicBezTo>
                <a:cubicBezTo>
                  <a:pt x="109" y="47"/>
                  <a:pt x="109" y="47"/>
                  <a:pt x="109" y="47"/>
                </a:cubicBezTo>
                <a:cubicBezTo>
                  <a:pt x="108" y="47"/>
                  <a:pt x="108" y="47"/>
                  <a:pt x="108" y="47"/>
                </a:cubicBezTo>
                <a:cubicBezTo>
                  <a:pt x="109" y="46"/>
                  <a:pt x="109" y="46"/>
                  <a:pt x="109" y="46"/>
                </a:cubicBezTo>
                <a:cubicBezTo>
                  <a:pt x="109" y="46"/>
                  <a:pt x="109" y="46"/>
                  <a:pt x="109" y="46"/>
                </a:cubicBezTo>
                <a:cubicBezTo>
                  <a:pt x="109" y="46"/>
                  <a:pt x="109" y="46"/>
                  <a:pt x="109" y="46"/>
                </a:cubicBezTo>
                <a:cubicBezTo>
                  <a:pt x="110" y="46"/>
                  <a:pt x="110" y="46"/>
                  <a:pt x="110" y="46"/>
                </a:cubicBezTo>
                <a:cubicBezTo>
                  <a:pt x="110" y="47"/>
                  <a:pt x="110" y="47"/>
                  <a:pt x="110" y="47"/>
                </a:cubicBezTo>
                <a:cubicBezTo>
                  <a:pt x="110" y="47"/>
                  <a:pt x="110" y="47"/>
                  <a:pt x="110" y="47"/>
                </a:cubicBezTo>
                <a:cubicBezTo>
                  <a:pt x="110" y="48"/>
                  <a:pt x="110" y="48"/>
                  <a:pt x="110" y="48"/>
                </a:cubicBezTo>
                <a:cubicBezTo>
                  <a:pt x="110" y="48"/>
                  <a:pt x="110" y="48"/>
                  <a:pt x="110" y="48"/>
                </a:cubicBezTo>
                <a:cubicBezTo>
                  <a:pt x="111" y="48"/>
                  <a:pt x="111" y="48"/>
                  <a:pt x="111" y="48"/>
                </a:cubicBezTo>
                <a:cubicBezTo>
                  <a:pt x="111" y="49"/>
                  <a:pt x="111" y="49"/>
                  <a:pt x="111" y="49"/>
                </a:cubicBezTo>
                <a:cubicBezTo>
                  <a:pt x="111" y="49"/>
                  <a:pt x="111" y="49"/>
                  <a:pt x="111" y="49"/>
                </a:cubicBezTo>
                <a:cubicBezTo>
                  <a:pt x="111" y="49"/>
                  <a:pt x="111" y="49"/>
                  <a:pt x="111" y="49"/>
                </a:cubicBezTo>
                <a:cubicBezTo>
                  <a:pt x="112" y="49"/>
                  <a:pt x="112" y="49"/>
                  <a:pt x="112" y="49"/>
                </a:cubicBezTo>
                <a:cubicBezTo>
                  <a:pt x="112" y="50"/>
                  <a:pt x="112" y="50"/>
                  <a:pt x="112" y="50"/>
                </a:cubicBezTo>
                <a:cubicBezTo>
                  <a:pt x="112" y="50"/>
                  <a:pt x="112" y="50"/>
                  <a:pt x="112" y="50"/>
                </a:cubicBezTo>
                <a:cubicBezTo>
                  <a:pt x="113" y="50"/>
                  <a:pt x="113" y="50"/>
                  <a:pt x="113" y="50"/>
                </a:cubicBezTo>
                <a:cubicBezTo>
                  <a:pt x="114" y="50"/>
                  <a:pt x="114" y="50"/>
                  <a:pt x="114" y="50"/>
                </a:cubicBezTo>
                <a:cubicBezTo>
                  <a:pt x="114" y="50"/>
                  <a:pt x="114" y="50"/>
                  <a:pt x="114" y="50"/>
                </a:cubicBezTo>
                <a:cubicBezTo>
                  <a:pt x="114" y="50"/>
                  <a:pt x="114" y="50"/>
                  <a:pt x="114" y="50"/>
                </a:cubicBezTo>
                <a:cubicBezTo>
                  <a:pt x="114" y="51"/>
                  <a:pt x="114" y="51"/>
                  <a:pt x="114" y="51"/>
                </a:cubicBezTo>
                <a:cubicBezTo>
                  <a:pt x="114" y="51"/>
                  <a:pt x="114" y="51"/>
                  <a:pt x="114" y="51"/>
                </a:cubicBezTo>
                <a:cubicBezTo>
                  <a:pt x="115" y="52"/>
                  <a:pt x="115" y="52"/>
                  <a:pt x="115" y="52"/>
                </a:cubicBezTo>
                <a:cubicBezTo>
                  <a:pt x="115" y="52"/>
                  <a:pt x="115" y="52"/>
                  <a:pt x="115" y="52"/>
                </a:cubicBezTo>
                <a:cubicBezTo>
                  <a:pt x="114" y="52"/>
                  <a:pt x="114" y="52"/>
                  <a:pt x="114" y="52"/>
                </a:cubicBezTo>
                <a:cubicBezTo>
                  <a:pt x="114" y="52"/>
                  <a:pt x="114" y="52"/>
                  <a:pt x="114" y="52"/>
                </a:cubicBezTo>
                <a:cubicBezTo>
                  <a:pt x="114" y="51"/>
                  <a:pt x="114" y="51"/>
                  <a:pt x="114" y="51"/>
                </a:cubicBezTo>
                <a:close/>
                <a:moveTo>
                  <a:pt x="108" y="48"/>
                </a:moveTo>
                <a:cubicBezTo>
                  <a:pt x="108" y="48"/>
                  <a:pt x="108" y="48"/>
                  <a:pt x="108" y="48"/>
                </a:cubicBezTo>
                <a:cubicBezTo>
                  <a:pt x="107" y="48"/>
                  <a:pt x="107" y="48"/>
                  <a:pt x="107" y="48"/>
                </a:cubicBezTo>
                <a:cubicBezTo>
                  <a:pt x="107" y="48"/>
                  <a:pt x="107" y="48"/>
                  <a:pt x="107" y="48"/>
                </a:cubicBezTo>
                <a:cubicBezTo>
                  <a:pt x="107" y="47"/>
                  <a:pt x="107" y="47"/>
                  <a:pt x="107" y="47"/>
                </a:cubicBezTo>
                <a:cubicBezTo>
                  <a:pt x="108" y="47"/>
                  <a:pt x="108" y="47"/>
                  <a:pt x="108" y="47"/>
                </a:cubicBezTo>
                <a:cubicBezTo>
                  <a:pt x="108" y="48"/>
                  <a:pt x="108" y="48"/>
                  <a:pt x="108" y="48"/>
                </a:cubicBezTo>
                <a:cubicBezTo>
                  <a:pt x="109" y="48"/>
                  <a:pt x="109" y="48"/>
                  <a:pt x="109" y="48"/>
                </a:cubicBezTo>
                <a:cubicBezTo>
                  <a:pt x="109" y="48"/>
                  <a:pt x="109" y="48"/>
                  <a:pt x="109" y="48"/>
                </a:cubicBezTo>
                <a:cubicBezTo>
                  <a:pt x="109" y="48"/>
                  <a:pt x="109" y="48"/>
                  <a:pt x="109" y="48"/>
                </a:cubicBezTo>
                <a:cubicBezTo>
                  <a:pt x="110" y="49"/>
                  <a:pt x="110" y="49"/>
                  <a:pt x="110" y="49"/>
                </a:cubicBezTo>
                <a:cubicBezTo>
                  <a:pt x="110" y="49"/>
                  <a:pt x="110" y="49"/>
                  <a:pt x="110" y="49"/>
                </a:cubicBezTo>
                <a:cubicBezTo>
                  <a:pt x="110" y="49"/>
                  <a:pt x="110" y="49"/>
                  <a:pt x="110" y="49"/>
                </a:cubicBezTo>
                <a:cubicBezTo>
                  <a:pt x="109" y="49"/>
                  <a:pt x="109" y="49"/>
                  <a:pt x="109" y="49"/>
                </a:cubicBezTo>
                <a:cubicBezTo>
                  <a:pt x="109" y="49"/>
                  <a:pt x="109" y="49"/>
                  <a:pt x="109" y="49"/>
                </a:cubicBezTo>
                <a:cubicBezTo>
                  <a:pt x="108" y="49"/>
                  <a:pt x="108" y="49"/>
                  <a:pt x="108" y="49"/>
                </a:cubicBezTo>
                <a:cubicBezTo>
                  <a:pt x="109" y="49"/>
                  <a:pt x="109" y="49"/>
                  <a:pt x="109" y="49"/>
                </a:cubicBezTo>
                <a:lnTo>
                  <a:pt x="108" y="48"/>
                </a:lnTo>
                <a:close/>
                <a:moveTo>
                  <a:pt x="108" y="49"/>
                </a:moveTo>
                <a:cubicBezTo>
                  <a:pt x="108" y="49"/>
                  <a:pt x="108" y="49"/>
                  <a:pt x="108" y="49"/>
                </a:cubicBezTo>
                <a:cubicBezTo>
                  <a:pt x="107" y="49"/>
                  <a:pt x="107" y="49"/>
                  <a:pt x="107" y="49"/>
                </a:cubicBezTo>
                <a:cubicBezTo>
                  <a:pt x="108" y="49"/>
                  <a:pt x="108" y="49"/>
                  <a:pt x="108" y="49"/>
                </a:cubicBezTo>
                <a:close/>
                <a:moveTo>
                  <a:pt x="107" y="48"/>
                </a:moveTo>
                <a:cubicBezTo>
                  <a:pt x="106" y="48"/>
                  <a:pt x="106" y="48"/>
                  <a:pt x="106" y="48"/>
                </a:cubicBezTo>
                <a:cubicBezTo>
                  <a:pt x="106" y="48"/>
                  <a:pt x="106" y="48"/>
                  <a:pt x="106" y="48"/>
                </a:cubicBezTo>
                <a:cubicBezTo>
                  <a:pt x="107" y="48"/>
                  <a:pt x="107" y="48"/>
                  <a:pt x="107" y="48"/>
                </a:cubicBezTo>
                <a:cubicBezTo>
                  <a:pt x="107" y="48"/>
                  <a:pt x="107" y="48"/>
                  <a:pt x="107" y="48"/>
                </a:cubicBezTo>
                <a:cubicBezTo>
                  <a:pt x="107" y="48"/>
                  <a:pt x="107" y="48"/>
                  <a:pt x="107" y="48"/>
                </a:cubicBezTo>
                <a:close/>
                <a:moveTo>
                  <a:pt x="133" y="14"/>
                </a:moveTo>
                <a:cubicBezTo>
                  <a:pt x="133" y="14"/>
                  <a:pt x="133" y="14"/>
                  <a:pt x="133" y="14"/>
                </a:cubicBezTo>
                <a:cubicBezTo>
                  <a:pt x="132" y="14"/>
                  <a:pt x="132" y="14"/>
                  <a:pt x="132" y="14"/>
                </a:cubicBezTo>
                <a:cubicBezTo>
                  <a:pt x="132" y="14"/>
                  <a:pt x="132" y="14"/>
                  <a:pt x="132" y="14"/>
                </a:cubicBezTo>
                <a:cubicBezTo>
                  <a:pt x="131" y="15"/>
                  <a:pt x="131" y="15"/>
                  <a:pt x="131" y="15"/>
                </a:cubicBezTo>
                <a:cubicBezTo>
                  <a:pt x="131" y="15"/>
                  <a:pt x="131" y="15"/>
                  <a:pt x="131" y="15"/>
                </a:cubicBezTo>
                <a:cubicBezTo>
                  <a:pt x="130" y="15"/>
                  <a:pt x="130" y="15"/>
                  <a:pt x="130" y="15"/>
                </a:cubicBezTo>
                <a:cubicBezTo>
                  <a:pt x="131" y="15"/>
                  <a:pt x="131" y="15"/>
                  <a:pt x="131" y="15"/>
                </a:cubicBezTo>
                <a:cubicBezTo>
                  <a:pt x="131" y="15"/>
                  <a:pt x="131" y="15"/>
                  <a:pt x="131" y="15"/>
                </a:cubicBezTo>
                <a:cubicBezTo>
                  <a:pt x="131" y="16"/>
                  <a:pt x="131" y="16"/>
                  <a:pt x="131" y="16"/>
                </a:cubicBezTo>
                <a:cubicBezTo>
                  <a:pt x="131" y="16"/>
                  <a:pt x="131" y="16"/>
                  <a:pt x="131" y="16"/>
                </a:cubicBezTo>
                <a:cubicBezTo>
                  <a:pt x="131" y="17"/>
                  <a:pt x="131" y="17"/>
                  <a:pt x="131" y="17"/>
                </a:cubicBezTo>
                <a:cubicBezTo>
                  <a:pt x="130" y="17"/>
                  <a:pt x="130" y="17"/>
                  <a:pt x="130" y="17"/>
                </a:cubicBezTo>
                <a:cubicBezTo>
                  <a:pt x="130" y="18"/>
                  <a:pt x="130" y="18"/>
                  <a:pt x="130" y="18"/>
                </a:cubicBezTo>
                <a:cubicBezTo>
                  <a:pt x="130" y="18"/>
                  <a:pt x="130" y="18"/>
                  <a:pt x="130" y="18"/>
                </a:cubicBezTo>
                <a:cubicBezTo>
                  <a:pt x="130" y="18"/>
                  <a:pt x="130" y="18"/>
                  <a:pt x="130" y="18"/>
                </a:cubicBezTo>
                <a:cubicBezTo>
                  <a:pt x="130" y="18"/>
                  <a:pt x="130" y="18"/>
                  <a:pt x="130" y="18"/>
                </a:cubicBezTo>
                <a:cubicBezTo>
                  <a:pt x="131" y="18"/>
                  <a:pt x="131" y="18"/>
                  <a:pt x="131" y="18"/>
                </a:cubicBezTo>
                <a:cubicBezTo>
                  <a:pt x="131" y="19"/>
                  <a:pt x="131" y="19"/>
                  <a:pt x="131" y="19"/>
                </a:cubicBezTo>
                <a:cubicBezTo>
                  <a:pt x="130" y="19"/>
                  <a:pt x="130" y="19"/>
                  <a:pt x="130" y="19"/>
                </a:cubicBezTo>
                <a:cubicBezTo>
                  <a:pt x="130" y="19"/>
                  <a:pt x="130" y="19"/>
                  <a:pt x="130" y="19"/>
                </a:cubicBezTo>
                <a:cubicBezTo>
                  <a:pt x="130" y="20"/>
                  <a:pt x="130" y="20"/>
                  <a:pt x="130" y="20"/>
                </a:cubicBezTo>
                <a:cubicBezTo>
                  <a:pt x="130" y="20"/>
                  <a:pt x="130" y="20"/>
                  <a:pt x="130" y="20"/>
                </a:cubicBezTo>
                <a:cubicBezTo>
                  <a:pt x="130" y="20"/>
                  <a:pt x="130" y="20"/>
                  <a:pt x="130" y="20"/>
                </a:cubicBezTo>
                <a:cubicBezTo>
                  <a:pt x="130" y="20"/>
                  <a:pt x="130" y="20"/>
                  <a:pt x="130" y="20"/>
                </a:cubicBezTo>
                <a:cubicBezTo>
                  <a:pt x="130" y="20"/>
                  <a:pt x="130" y="20"/>
                  <a:pt x="130" y="20"/>
                </a:cubicBezTo>
                <a:cubicBezTo>
                  <a:pt x="130" y="21"/>
                  <a:pt x="130" y="21"/>
                  <a:pt x="130" y="21"/>
                </a:cubicBezTo>
                <a:cubicBezTo>
                  <a:pt x="130" y="21"/>
                  <a:pt x="130" y="21"/>
                  <a:pt x="130" y="21"/>
                </a:cubicBezTo>
                <a:cubicBezTo>
                  <a:pt x="130" y="21"/>
                  <a:pt x="130" y="21"/>
                  <a:pt x="130" y="21"/>
                </a:cubicBezTo>
                <a:cubicBezTo>
                  <a:pt x="130" y="21"/>
                  <a:pt x="130" y="21"/>
                  <a:pt x="130" y="21"/>
                </a:cubicBezTo>
                <a:cubicBezTo>
                  <a:pt x="130" y="22"/>
                  <a:pt x="130" y="22"/>
                  <a:pt x="130" y="22"/>
                </a:cubicBezTo>
                <a:cubicBezTo>
                  <a:pt x="129" y="22"/>
                  <a:pt x="129" y="22"/>
                  <a:pt x="129" y="22"/>
                </a:cubicBezTo>
                <a:cubicBezTo>
                  <a:pt x="129" y="21"/>
                  <a:pt x="129" y="21"/>
                  <a:pt x="129" y="21"/>
                </a:cubicBezTo>
                <a:cubicBezTo>
                  <a:pt x="129" y="21"/>
                  <a:pt x="129" y="21"/>
                  <a:pt x="129" y="21"/>
                </a:cubicBezTo>
                <a:cubicBezTo>
                  <a:pt x="129" y="22"/>
                  <a:pt x="129" y="22"/>
                  <a:pt x="129" y="22"/>
                </a:cubicBezTo>
                <a:cubicBezTo>
                  <a:pt x="128" y="22"/>
                  <a:pt x="128" y="22"/>
                  <a:pt x="128" y="22"/>
                </a:cubicBezTo>
                <a:cubicBezTo>
                  <a:pt x="128" y="22"/>
                  <a:pt x="128" y="22"/>
                  <a:pt x="128" y="22"/>
                </a:cubicBezTo>
                <a:cubicBezTo>
                  <a:pt x="128" y="22"/>
                  <a:pt x="128" y="22"/>
                  <a:pt x="128" y="22"/>
                </a:cubicBezTo>
                <a:cubicBezTo>
                  <a:pt x="128" y="23"/>
                  <a:pt x="128" y="23"/>
                  <a:pt x="128" y="23"/>
                </a:cubicBezTo>
                <a:cubicBezTo>
                  <a:pt x="129" y="23"/>
                  <a:pt x="129" y="23"/>
                  <a:pt x="129" y="23"/>
                </a:cubicBezTo>
                <a:cubicBezTo>
                  <a:pt x="129" y="24"/>
                  <a:pt x="129" y="24"/>
                  <a:pt x="129" y="24"/>
                </a:cubicBezTo>
                <a:cubicBezTo>
                  <a:pt x="129" y="24"/>
                  <a:pt x="129" y="24"/>
                  <a:pt x="129" y="24"/>
                </a:cubicBezTo>
                <a:cubicBezTo>
                  <a:pt x="129" y="23"/>
                  <a:pt x="129" y="23"/>
                  <a:pt x="129" y="23"/>
                </a:cubicBezTo>
                <a:cubicBezTo>
                  <a:pt x="128" y="23"/>
                  <a:pt x="128" y="23"/>
                  <a:pt x="128" y="23"/>
                </a:cubicBezTo>
                <a:cubicBezTo>
                  <a:pt x="128" y="23"/>
                  <a:pt x="128" y="23"/>
                  <a:pt x="128" y="23"/>
                </a:cubicBezTo>
                <a:cubicBezTo>
                  <a:pt x="128" y="23"/>
                  <a:pt x="128" y="23"/>
                  <a:pt x="128" y="23"/>
                </a:cubicBezTo>
                <a:cubicBezTo>
                  <a:pt x="127" y="23"/>
                  <a:pt x="127" y="23"/>
                  <a:pt x="127" y="23"/>
                </a:cubicBezTo>
                <a:cubicBezTo>
                  <a:pt x="127" y="23"/>
                  <a:pt x="127" y="23"/>
                  <a:pt x="127" y="23"/>
                </a:cubicBezTo>
                <a:cubicBezTo>
                  <a:pt x="127" y="24"/>
                  <a:pt x="127" y="24"/>
                  <a:pt x="127" y="24"/>
                </a:cubicBezTo>
                <a:cubicBezTo>
                  <a:pt x="127" y="24"/>
                  <a:pt x="127" y="24"/>
                  <a:pt x="127" y="24"/>
                </a:cubicBezTo>
                <a:cubicBezTo>
                  <a:pt x="128" y="24"/>
                  <a:pt x="128" y="24"/>
                  <a:pt x="128" y="24"/>
                </a:cubicBezTo>
                <a:cubicBezTo>
                  <a:pt x="129" y="24"/>
                  <a:pt x="129" y="24"/>
                  <a:pt x="129" y="24"/>
                </a:cubicBezTo>
                <a:cubicBezTo>
                  <a:pt x="128" y="24"/>
                  <a:pt x="128" y="24"/>
                  <a:pt x="128" y="24"/>
                </a:cubicBezTo>
                <a:cubicBezTo>
                  <a:pt x="128" y="25"/>
                  <a:pt x="128" y="25"/>
                  <a:pt x="128" y="25"/>
                </a:cubicBezTo>
                <a:cubicBezTo>
                  <a:pt x="127" y="25"/>
                  <a:pt x="127" y="25"/>
                  <a:pt x="127" y="25"/>
                </a:cubicBezTo>
                <a:cubicBezTo>
                  <a:pt x="127" y="25"/>
                  <a:pt x="127" y="25"/>
                  <a:pt x="127" y="25"/>
                </a:cubicBezTo>
                <a:cubicBezTo>
                  <a:pt x="126" y="25"/>
                  <a:pt x="126" y="25"/>
                  <a:pt x="126" y="25"/>
                </a:cubicBezTo>
                <a:cubicBezTo>
                  <a:pt x="126" y="25"/>
                  <a:pt x="126" y="25"/>
                  <a:pt x="126" y="25"/>
                </a:cubicBezTo>
                <a:cubicBezTo>
                  <a:pt x="125" y="24"/>
                  <a:pt x="125" y="24"/>
                  <a:pt x="125" y="24"/>
                </a:cubicBezTo>
                <a:cubicBezTo>
                  <a:pt x="125" y="25"/>
                  <a:pt x="125" y="25"/>
                  <a:pt x="125" y="25"/>
                </a:cubicBezTo>
                <a:cubicBezTo>
                  <a:pt x="125" y="26"/>
                  <a:pt x="125" y="26"/>
                  <a:pt x="125" y="26"/>
                </a:cubicBezTo>
                <a:cubicBezTo>
                  <a:pt x="124" y="26"/>
                  <a:pt x="124" y="26"/>
                  <a:pt x="124" y="26"/>
                </a:cubicBezTo>
                <a:cubicBezTo>
                  <a:pt x="124" y="25"/>
                  <a:pt x="124" y="25"/>
                  <a:pt x="124" y="25"/>
                </a:cubicBezTo>
                <a:cubicBezTo>
                  <a:pt x="123" y="25"/>
                  <a:pt x="123" y="25"/>
                  <a:pt x="123" y="25"/>
                </a:cubicBezTo>
                <a:cubicBezTo>
                  <a:pt x="122" y="26"/>
                  <a:pt x="122" y="26"/>
                  <a:pt x="122" y="26"/>
                </a:cubicBezTo>
                <a:cubicBezTo>
                  <a:pt x="122" y="27"/>
                  <a:pt x="122" y="27"/>
                  <a:pt x="122" y="27"/>
                </a:cubicBezTo>
                <a:cubicBezTo>
                  <a:pt x="122" y="27"/>
                  <a:pt x="122" y="27"/>
                  <a:pt x="122" y="27"/>
                </a:cubicBezTo>
                <a:cubicBezTo>
                  <a:pt x="122" y="27"/>
                  <a:pt x="122" y="27"/>
                  <a:pt x="122" y="27"/>
                </a:cubicBezTo>
                <a:cubicBezTo>
                  <a:pt x="122" y="28"/>
                  <a:pt x="122" y="28"/>
                  <a:pt x="122" y="28"/>
                </a:cubicBezTo>
                <a:cubicBezTo>
                  <a:pt x="122" y="28"/>
                  <a:pt x="122" y="28"/>
                  <a:pt x="122" y="28"/>
                </a:cubicBezTo>
                <a:cubicBezTo>
                  <a:pt x="122" y="28"/>
                  <a:pt x="122" y="28"/>
                  <a:pt x="122" y="28"/>
                </a:cubicBezTo>
                <a:cubicBezTo>
                  <a:pt x="121" y="28"/>
                  <a:pt x="121" y="28"/>
                  <a:pt x="121" y="28"/>
                </a:cubicBezTo>
                <a:cubicBezTo>
                  <a:pt x="121" y="28"/>
                  <a:pt x="121" y="28"/>
                  <a:pt x="121" y="28"/>
                </a:cubicBezTo>
                <a:cubicBezTo>
                  <a:pt x="121" y="28"/>
                  <a:pt x="121" y="28"/>
                  <a:pt x="121" y="28"/>
                </a:cubicBezTo>
                <a:cubicBezTo>
                  <a:pt x="120" y="28"/>
                  <a:pt x="120" y="28"/>
                  <a:pt x="120" y="28"/>
                </a:cubicBezTo>
                <a:cubicBezTo>
                  <a:pt x="120" y="27"/>
                  <a:pt x="120" y="27"/>
                  <a:pt x="120" y="27"/>
                </a:cubicBezTo>
                <a:cubicBezTo>
                  <a:pt x="119" y="27"/>
                  <a:pt x="119" y="27"/>
                  <a:pt x="119" y="27"/>
                </a:cubicBezTo>
                <a:cubicBezTo>
                  <a:pt x="119" y="26"/>
                  <a:pt x="119" y="26"/>
                  <a:pt x="119" y="26"/>
                </a:cubicBezTo>
                <a:cubicBezTo>
                  <a:pt x="120" y="26"/>
                  <a:pt x="120" y="26"/>
                  <a:pt x="120" y="26"/>
                </a:cubicBezTo>
                <a:cubicBezTo>
                  <a:pt x="120" y="26"/>
                  <a:pt x="120" y="26"/>
                  <a:pt x="120" y="26"/>
                </a:cubicBezTo>
                <a:cubicBezTo>
                  <a:pt x="119" y="26"/>
                  <a:pt x="119" y="26"/>
                  <a:pt x="119" y="26"/>
                </a:cubicBezTo>
                <a:cubicBezTo>
                  <a:pt x="119" y="26"/>
                  <a:pt x="119" y="26"/>
                  <a:pt x="119" y="26"/>
                </a:cubicBezTo>
                <a:cubicBezTo>
                  <a:pt x="119" y="25"/>
                  <a:pt x="119" y="25"/>
                  <a:pt x="119" y="25"/>
                </a:cubicBezTo>
                <a:cubicBezTo>
                  <a:pt x="119" y="24"/>
                  <a:pt x="119" y="24"/>
                  <a:pt x="119" y="24"/>
                </a:cubicBezTo>
                <a:cubicBezTo>
                  <a:pt x="120" y="24"/>
                  <a:pt x="120" y="24"/>
                  <a:pt x="120" y="24"/>
                </a:cubicBezTo>
                <a:cubicBezTo>
                  <a:pt x="120" y="24"/>
                  <a:pt x="120" y="24"/>
                  <a:pt x="120" y="24"/>
                </a:cubicBezTo>
                <a:cubicBezTo>
                  <a:pt x="120" y="24"/>
                  <a:pt x="120" y="24"/>
                  <a:pt x="120" y="24"/>
                </a:cubicBezTo>
                <a:cubicBezTo>
                  <a:pt x="120" y="23"/>
                  <a:pt x="120" y="23"/>
                  <a:pt x="120" y="23"/>
                </a:cubicBezTo>
                <a:cubicBezTo>
                  <a:pt x="120" y="23"/>
                  <a:pt x="120" y="23"/>
                  <a:pt x="120" y="23"/>
                </a:cubicBezTo>
                <a:cubicBezTo>
                  <a:pt x="120" y="22"/>
                  <a:pt x="120" y="22"/>
                  <a:pt x="120" y="22"/>
                </a:cubicBezTo>
                <a:cubicBezTo>
                  <a:pt x="120" y="22"/>
                  <a:pt x="120" y="22"/>
                  <a:pt x="120" y="22"/>
                </a:cubicBezTo>
                <a:cubicBezTo>
                  <a:pt x="119" y="22"/>
                  <a:pt x="119" y="22"/>
                  <a:pt x="119" y="22"/>
                </a:cubicBezTo>
                <a:cubicBezTo>
                  <a:pt x="119" y="22"/>
                  <a:pt x="119" y="22"/>
                  <a:pt x="119" y="22"/>
                </a:cubicBezTo>
                <a:cubicBezTo>
                  <a:pt x="118" y="22"/>
                  <a:pt x="118" y="22"/>
                  <a:pt x="118" y="22"/>
                </a:cubicBezTo>
                <a:cubicBezTo>
                  <a:pt x="119" y="21"/>
                  <a:pt x="119" y="21"/>
                  <a:pt x="119" y="21"/>
                </a:cubicBezTo>
                <a:cubicBezTo>
                  <a:pt x="119" y="20"/>
                  <a:pt x="119" y="20"/>
                  <a:pt x="119" y="20"/>
                </a:cubicBezTo>
                <a:cubicBezTo>
                  <a:pt x="118" y="19"/>
                  <a:pt x="118" y="19"/>
                  <a:pt x="118" y="19"/>
                </a:cubicBezTo>
                <a:cubicBezTo>
                  <a:pt x="118" y="19"/>
                  <a:pt x="118" y="19"/>
                  <a:pt x="118" y="19"/>
                </a:cubicBezTo>
                <a:cubicBezTo>
                  <a:pt x="118" y="19"/>
                  <a:pt x="118" y="19"/>
                  <a:pt x="118" y="19"/>
                </a:cubicBezTo>
                <a:cubicBezTo>
                  <a:pt x="117" y="19"/>
                  <a:pt x="117" y="19"/>
                  <a:pt x="117" y="19"/>
                </a:cubicBezTo>
                <a:cubicBezTo>
                  <a:pt x="116" y="18"/>
                  <a:pt x="116" y="18"/>
                  <a:pt x="116" y="18"/>
                </a:cubicBezTo>
                <a:cubicBezTo>
                  <a:pt x="115" y="18"/>
                  <a:pt x="115" y="18"/>
                  <a:pt x="115" y="18"/>
                </a:cubicBezTo>
                <a:cubicBezTo>
                  <a:pt x="115" y="18"/>
                  <a:pt x="115" y="18"/>
                  <a:pt x="115" y="18"/>
                </a:cubicBezTo>
                <a:cubicBezTo>
                  <a:pt x="114" y="18"/>
                  <a:pt x="114" y="18"/>
                  <a:pt x="114" y="18"/>
                </a:cubicBezTo>
                <a:cubicBezTo>
                  <a:pt x="114" y="17"/>
                  <a:pt x="114" y="17"/>
                  <a:pt x="114" y="17"/>
                </a:cubicBezTo>
                <a:cubicBezTo>
                  <a:pt x="115" y="17"/>
                  <a:pt x="115" y="17"/>
                  <a:pt x="115" y="17"/>
                </a:cubicBezTo>
                <a:cubicBezTo>
                  <a:pt x="115" y="17"/>
                  <a:pt x="115" y="17"/>
                  <a:pt x="115" y="17"/>
                </a:cubicBezTo>
                <a:cubicBezTo>
                  <a:pt x="115" y="16"/>
                  <a:pt x="115" y="16"/>
                  <a:pt x="115" y="16"/>
                </a:cubicBezTo>
                <a:cubicBezTo>
                  <a:pt x="115" y="16"/>
                  <a:pt x="115" y="16"/>
                  <a:pt x="115" y="16"/>
                </a:cubicBezTo>
                <a:cubicBezTo>
                  <a:pt x="114" y="17"/>
                  <a:pt x="114" y="17"/>
                  <a:pt x="114" y="17"/>
                </a:cubicBezTo>
                <a:cubicBezTo>
                  <a:pt x="114" y="16"/>
                  <a:pt x="114" y="16"/>
                  <a:pt x="114" y="16"/>
                </a:cubicBezTo>
                <a:cubicBezTo>
                  <a:pt x="113" y="16"/>
                  <a:pt x="113" y="16"/>
                  <a:pt x="113" y="16"/>
                </a:cubicBezTo>
                <a:cubicBezTo>
                  <a:pt x="113" y="16"/>
                  <a:pt x="113" y="16"/>
                  <a:pt x="113" y="16"/>
                </a:cubicBezTo>
                <a:cubicBezTo>
                  <a:pt x="114" y="16"/>
                  <a:pt x="114" y="16"/>
                  <a:pt x="114" y="16"/>
                </a:cubicBezTo>
                <a:cubicBezTo>
                  <a:pt x="115" y="15"/>
                  <a:pt x="115" y="15"/>
                  <a:pt x="115" y="15"/>
                </a:cubicBezTo>
                <a:cubicBezTo>
                  <a:pt x="115" y="15"/>
                  <a:pt x="115" y="15"/>
                  <a:pt x="115" y="15"/>
                </a:cubicBezTo>
                <a:cubicBezTo>
                  <a:pt x="115" y="15"/>
                  <a:pt x="115" y="15"/>
                  <a:pt x="115" y="15"/>
                </a:cubicBezTo>
                <a:cubicBezTo>
                  <a:pt x="116" y="15"/>
                  <a:pt x="116" y="15"/>
                  <a:pt x="116" y="15"/>
                </a:cubicBezTo>
                <a:cubicBezTo>
                  <a:pt x="116" y="15"/>
                  <a:pt x="116" y="15"/>
                  <a:pt x="116" y="15"/>
                </a:cubicBezTo>
                <a:cubicBezTo>
                  <a:pt x="116" y="14"/>
                  <a:pt x="116" y="14"/>
                  <a:pt x="116" y="14"/>
                </a:cubicBezTo>
                <a:cubicBezTo>
                  <a:pt x="116" y="14"/>
                  <a:pt x="116" y="14"/>
                  <a:pt x="116" y="14"/>
                </a:cubicBezTo>
                <a:cubicBezTo>
                  <a:pt x="116" y="14"/>
                  <a:pt x="116" y="14"/>
                  <a:pt x="116" y="14"/>
                </a:cubicBezTo>
                <a:cubicBezTo>
                  <a:pt x="116" y="13"/>
                  <a:pt x="116" y="13"/>
                  <a:pt x="116" y="13"/>
                </a:cubicBezTo>
                <a:cubicBezTo>
                  <a:pt x="115" y="14"/>
                  <a:pt x="115" y="14"/>
                  <a:pt x="115" y="14"/>
                </a:cubicBezTo>
                <a:cubicBezTo>
                  <a:pt x="115" y="14"/>
                  <a:pt x="115" y="14"/>
                  <a:pt x="115" y="14"/>
                </a:cubicBezTo>
                <a:cubicBezTo>
                  <a:pt x="116" y="12"/>
                  <a:pt x="116" y="12"/>
                  <a:pt x="116" y="12"/>
                </a:cubicBezTo>
                <a:cubicBezTo>
                  <a:pt x="117" y="13"/>
                  <a:pt x="117" y="13"/>
                  <a:pt x="117" y="13"/>
                </a:cubicBezTo>
                <a:cubicBezTo>
                  <a:pt x="117" y="13"/>
                  <a:pt x="117" y="13"/>
                  <a:pt x="117" y="13"/>
                </a:cubicBezTo>
                <a:cubicBezTo>
                  <a:pt x="117" y="13"/>
                  <a:pt x="117" y="13"/>
                  <a:pt x="117" y="13"/>
                </a:cubicBezTo>
                <a:cubicBezTo>
                  <a:pt x="117" y="12"/>
                  <a:pt x="117" y="12"/>
                  <a:pt x="117" y="12"/>
                </a:cubicBezTo>
                <a:cubicBezTo>
                  <a:pt x="117" y="12"/>
                  <a:pt x="117" y="12"/>
                  <a:pt x="117" y="12"/>
                </a:cubicBezTo>
                <a:cubicBezTo>
                  <a:pt x="118" y="12"/>
                  <a:pt x="118" y="12"/>
                  <a:pt x="118" y="12"/>
                </a:cubicBezTo>
                <a:cubicBezTo>
                  <a:pt x="118" y="12"/>
                  <a:pt x="118" y="12"/>
                  <a:pt x="118" y="12"/>
                </a:cubicBezTo>
                <a:cubicBezTo>
                  <a:pt x="118" y="12"/>
                  <a:pt x="118" y="12"/>
                  <a:pt x="118" y="12"/>
                </a:cubicBezTo>
                <a:cubicBezTo>
                  <a:pt x="118" y="13"/>
                  <a:pt x="118" y="13"/>
                  <a:pt x="118" y="13"/>
                </a:cubicBezTo>
                <a:cubicBezTo>
                  <a:pt x="118" y="12"/>
                  <a:pt x="118" y="12"/>
                  <a:pt x="118" y="12"/>
                </a:cubicBezTo>
                <a:cubicBezTo>
                  <a:pt x="118" y="12"/>
                  <a:pt x="118" y="12"/>
                  <a:pt x="118" y="12"/>
                </a:cubicBezTo>
                <a:cubicBezTo>
                  <a:pt x="118" y="12"/>
                  <a:pt x="118" y="12"/>
                  <a:pt x="118" y="12"/>
                </a:cubicBezTo>
                <a:cubicBezTo>
                  <a:pt x="118" y="11"/>
                  <a:pt x="118" y="11"/>
                  <a:pt x="118" y="11"/>
                </a:cubicBezTo>
                <a:cubicBezTo>
                  <a:pt x="119" y="11"/>
                  <a:pt x="119" y="11"/>
                  <a:pt x="119" y="11"/>
                </a:cubicBezTo>
                <a:cubicBezTo>
                  <a:pt x="120" y="11"/>
                  <a:pt x="120" y="11"/>
                  <a:pt x="120" y="11"/>
                </a:cubicBezTo>
                <a:cubicBezTo>
                  <a:pt x="119" y="12"/>
                  <a:pt x="119" y="12"/>
                  <a:pt x="119" y="12"/>
                </a:cubicBezTo>
                <a:cubicBezTo>
                  <a:pt x="120" y="12"/>
                  <a:pt x="120" y="12"/>
                  <a:pt x="120" y="12"/>
                </a:cubicBezTo>
                <a:cubicBezTo>
                  <a:pt x="120" y="12"/>
                  <a:pt x="120" y="12"/>
                  <a:pt x="120" y="12"/>
                </a:cubicBezTo>
                <a:cubicBezTo>
                  <a:pt x="121" y="12"/>
                  <a:pt x="121" y="12"/>
                  <a:pt x="121" y="12"/>
                </a:cubicBezTo>
                <a:cubicBezTo>
                  <a:pt x="121" y="12"/>
                  <a:pt x="121" y="12"/>
                  <a:pt x="121" y="12"/>
                </a:cubicBezTo>
                <a:cubicBezTo>
                  <a:pt x="121" y="11"/>
                  <a:pt x="121" y="11"/>
                  <a:pt x="121" y="11"/>
                </a:cubicBezTo>
                <a:cubicBezTo>
                  <a:pt x="121" y="11"/>
                  <a:pt x="121" y="11"/>
                  <a:pt x="121" y="11"/>
                </a:cubicBezTo>
                <a:cubicBezTo>
                  <a:pt x="122" y="12"/>
                  <a:pt x="122" y="12"/>
                  <a:pt x="122" y="12"/>
                </a:cubicBezTo>
                <a:cubicBezTo>
                  <a:pt x="123" y="12"/>
                  <a:pt x="123" y="12"/>
                  <a:pt x="123" y="12"/>
                </a:cubicBezTo>
                <a:cubicBezTo>
                  <a:pt x="123" y="11"/>
                  <a:pt x="123" y="11"/>
                  <a:pt x="123" y="11"/>
                </a:cubicBezTo>
                <a:cubicBezTo>
                  <a:pt x="123" y="11"/>
                  <a:pt x="123" y="11"/>
                  <a:pt x="123" y="11"/>
                </a:cubicBezTo>
                <a:cubicBezTo>
                  <a:pt x="123" y="11"/>
                  <a:pt x="123" y="11"/>
                  <a:pt x="123" y="11"/>
                </a:cubicBezTo>
                <a:cubicBezTo>
                  <a:pt x="123" y="11"/>
                  <a:pt x="123" y="11"/>
                  <a:pt x="123" y="11"/>
                </a:cubicBezTo>
                <a:cubicBezTo>
                  <a:pt x="124" y="11"/>
                  <a:pt x="124" y="11"/>
                  <a:pt x="124" y="11"/>
                </a:cubicBezTo>
                <a:cubicBezTo>
                  <a:pt x="124" y="11"/>
                  <a:pt x="124" y="11"/>
                  <a:pt x="124" y="11"/>
                </a:cubicBezTo>
                <a:cubicBezTo>
                  <a:pt x="124" y="11"/>
                  <a:pt x="124" y="11"/>
                  <a:pt x="124" y="11"/>
                </a:cubicBezTo>
                <a:cubicBezTo>
                  <a:pt x="123" y="11"/>
                  <a:pt x="123" y="11"/>
                  <a:pt x="123" y="11"/>
                </a:cubicBezTo>
                <a:cubicBezTo>
                  <a:pt x="123" y="10"/>
                  <a:pt x="123" y="10"/>
                  <a:pt x="123" y="10"/>
                </a:cubicBezTo>
                <a:cubicBezTo>
                  <a:pt x="123" y="10"/>
                  <a:pt x="123" y="10"/>
                  <a:pt x="123" y="10"/>
                </a:cubicBezTo>
                <a:cubicBezTo>
                  <a:pt x="124" y="10"/>
                  <a:pt x="124" y="10"/>
                  <a:pt x="124" y="10"/>
                </a:cubicBezTo>
                <a:cubicBezTo>
                  <a:pt x="124" y="10"/>
                  <a:pt x="124" y="10"/>
                  <a:pt x="124" y="10"/>
                </a:cubicBezTo>
                <a:cubicBezTo>
                  <a:pt x="124" y="11"/>
                  <a:pt x="124" y="11"/>
                  <a:pt x="124" y="11"/>
                </a:cubicBezTo>
                <a:cubicBezTo>
                  <a:pt x="125" y="11"/>
                  <a:pt x="125" y="11"/>
                  <a:pt x="125" y="11"/>
                </a:cubicBezTo>
                <a:cubicBezTo>
                  <a:pt x="125" y="10"/>
                  <a:pt x="125" y="10"/>
                  <a:pt x="125" y="10"/>
                </a:cubicBezTo>
                <a:cubicBezTo>
                  <a:pt x="125" y="10"/>
                  <a:pt x="125" y="10"/>
                  <a:pt x="125" y="10"/>
                </a:cubicBezTo>
                <a:cubicBezTo>
                  <a:pt x="125" y="10"/>
                  <a:pt x="125" y="10"/>
                  <a:pt x="125" y="10"/>
                </a:cubicBezTo>
                <a:cubicBezTo>
                  <a:pt x="125" y="10"/>
                  <a:pt x="125" y="10"/>
                  <a:pt x="125" y="10"/>
                </a:cubicBezTo>
                <a:cubicBezTo>
                  <a:pt x="125" y="10"/>
                  <a:pt x="125" y="10"/>
                  <a:pt x="125" y="10"/>
                </a:cubicBezTo>
                <a:cubicBezTo>
                  <a:pt x="126" y="10"/>
                  <a:pt x="126" y="10"/>
                  <a:pt x="126" y="10"/>
                </a:cubicBezTo>
                <a:cubicBezTo>
                  <a:pt x="126" y="10"/>
                  <a:pt x="126" y="10"/>
                  <a:pt x="126" y="10"/>
                </a:cubicBezTo>
                <a:cubicBezTo>
                  <a:pt x="126" y="10"/>
                  <a:pt x="126" y="10"/>
                  <a:pt x="126" y="10"/>
                </a:cubicBezTo>
                <a:cubicBezTo>
                  <a:pt x="127" y="10"/>
                  <a:pt x="127" y="10"/>
                  <a:pt x="127" y="10"/>
                </a:cubicBezTo>
                <a:cubicBezTo>
                  <a:pt x="128" y="10"/>
                  <a:pt x="128" y="10"/>
                  <a:pt x="128" y="10"/>
                </a:cubicBezTo>
                <a:cubicBezTo>
                  <a:pt x="128" y="10"/>
                  <a:pt x="128" y="10"/>
                  <a:pt x="128" y="10"/>
                </a:cubicBezTo>
                <a:cubicBezTo>
                  <a:pt x="129" y="10"/>
                  <a:pt x="129" y="10"/>
                  <a:pt x="129" y="10"/>
                </a:cubicBezTo>
                <a:cubicBezTo>
                  <a:pt x="129" y="11"/>
                  <a:pt x="129" y="11"/>
                  <a:pt x="129" y="11"/>
                </a:cubicBezTo>
                <a:cubicBezTo>
                  <a:pt x="128" y="10"/>
                  <a:pt x="128" y="10"/>
                  <a:pt x="128" y="10"/>
                </a:cubicBezTo>
                <a:cubicBezTo>
                  <a:pt x="128" y="10"/>
                  <a:pt x="128" y="10"/>
                  <a:pt x="128" y="10"/>
                </a:cubicBezTo>
                <a:cubicBezTo>
                  <a:pt x="127" y="10"/>
                  <a:pt x="127" y="10"/>
                  <a:pt x="127" y="10"/>
                </a:cubicBezTo>
                <a:cubicBezTo>
                  <a:pt x="127" y="11"/>
                  <a:pt x="127" y="11"/>
                  <a:pt x="127" y="11"/>
                </a:cubicBezTo>
                <a:cubicBezTo>
                  <a:pt x="126" y="11"/>
                  <a:pt x="126" y="11"/>
                  <a:pt x="126" y="11"/>
                </a:cubicBezTo>
                <a:cubicBezTo>
                  <a:pt x="126" y="11"/>
                  <a:pt x="126" y="11"/>
                  <a:pt x="126" y="11"/>
                </a:cubicBezTo>
                <a:cubicBezTo>
                  <a:pt x="126" y="11"/>
                  <a:pt x="126" y="11"/>
                  <a:pt x="126" y="11"/>
                </a:cubicBezTo>
                <a:cubicBezTo>
                  <a:pt x="126" y="11"/>
                  <a:pt x="126" y="11"/>
                  <a:pt x="126" y="11"/>
                </a:cubicBezTo>
                <a:cubicBezTo>
                  <a:pt x="127" y="11"/>
                  <a:pt x="127" y="11"/>
                  <a:pt x="127" y="11"/>
                </a:cubicBezTo>
                <a:cubicBezTo>
                  <a:pt x="127" y="11"/>
                  <a:pt x="127" y="11"/>
                  <a:pt x="127" y="11"/>
                </a:cubicBezTo>
                <a:cubicBezTo>
                  <a:pt x="128" y="11"/>
                  <a:pt x="128" y="11"/>
                  <a:pt x="128" y="11"/>
                </a:cubicBezTo>
                <a:cubicBezTo>
                  <a:pt x="128" y="11"/>
                  <a:pt x="128" y="11"/>
                  <a:pt x="128" y="11"/>
                </a:cubicBezTo>
                <a:cubicBezTo>
                  <a:pt x="129" y="11"/>
                  <a:pt x="129" y="11"/>
                  <a:pt x="129" y="11"/>
                </a:cubicBezTo>
                <a:cubicBezTo>
                  <a:pt x="129" y="11"/>
                  <a:pt x="129" y="11"/>
                  <a:pt x="129" y="11"/>
                </a:cubicBezTo>
                <a:cubicBezTo>
                  <a:pt x="129" y="11"/>
                  <a:pt x="129" y="11"/>
                  <a:pt x="129" y="11"/>
                </a:cubicBezTo>
                <a:cubicBezTo>
                  <a:pt x="129" y="11"/>
                  <a:pt x="129" y="11"/>
                  <a:pt x="129" y="11"/>
                </a:cubicBezTo>
                <a:cubicBezTo>
                  <a:pt x="129" y="12"/>
                  <a:pt x="129" y="12"/>
                  <a:pt x="129" y="12"/>
                </a:cubicBezTo>
                <a:cubicBezTo>
                  <a:pt x="129" y="12"/>
                  <a:pt x="129" y="12"/>
                  <a:pt x="129" y="12"/>
                </a:cubicBezTo>
                <a:cubicBezTo>
                  <a:pt x="129" y="11"/>
                  <a:pt x="129" y="11"/>
                  <a:pt x="129" y="11"/>
                </a:cubicBezTo>
                <a:cubicBezTo>
                  <a:pt x="130" y="11"/>
                  <a:pt x="130" y="11"/>
                  <a:pt x="130" y="11"/>
                </a:cubicBezTo>
                <a:cubicBezTo>
                  <a:pt x="130" y="11"/>
                  <a:pt x="130" y="11"/>
                  <a:pt x="130" y="11"/>
                </a:cubicBezTo>
                <a:cubicBezTo>
                  <a:pt x="130" y="12"/>
                  <a:pt x="130" y="12"/>
                  <a:pt x="130" y="12"/>
                </a:cubicBezTo>
                <a:cubicBezTo>
                  <a:pt x="130" y="12"/>
                  <a:pt x="130" y="12"/>
                  <a:pt x="130" y="12"/>
                </a:cubicBezTo>
                <a:cubicBezTo>
                  <a:pt x="129" y="12"/>
                  <a:pt x="129" y="12"/>
                  <a:pt x="129" y="12"/>
                </a:cubicBezTo>
                <a:cubicBezTo>
                  <a:pt x="128" y="12"/>
                  <a:pt x="128" y="12"/>
                  <a:pt x="128" y="12"/>
                </a:cubicBezTo>
                <a:cubicBezTo>
                  <a:pt x="128" y="12"/>
                  <a:pt x="128" y="12"/>
                  <a:pt x="128" y="12"/>
                </a:cubicBezTo>
                <a:cubicBezTo>
                  <a:pt x="127" y="12"/>
                  <a:pt x="127" y="12"/>
                  <a:pt x="127" y="12"/>
                </a:cubicBezTo>
                <a:cubicBezTo>
                  <a:pt x="126" y="13"/>
                  <a:pt x="126" y="13"/>
                  <a:pt x="126" y="13"/>
                </a:cubicBezTo>
                <a:cubicBezTo>
                  <a:pt x="126" y="13"/>
                  <a:pt x="126" y="13"/>
                  <a:pt x="126" y="13"/>
                </a:cubicBezTo>
                <a:cubicBezTo>
                  <a:pt x="127" y="13"/>
                  <a:pt x="127" y="13"/>
                  <a:pt x="127" y="13"/>
                </a:cubicBezTo>
                <a:cubicBezTo>
                  <a:pt x="127" y="13"/>
                  <a:pt x="127" y="13"/>
                  <a:pt x="127" y="13"/>
                </a:cubicBezTo>
                <a:cubicBezTo>
                  <a:pt x="127" y="13"/>
                  <a:pt x="127" y="13"/>
                  <a:pt x="127" y="13"/>
                </a:cubicBezTo>
                <a:cubicBezTo>
                  <a:pt x="128" y="12"/>
                  <a:pt x="128" y="12"/>
                  <a:pt x="128" y="12"/>
                </a:cubicBezTo>
                <a:cubicBezTo>
                  <a:pt x="129" y="13"/>
                  <a:pt x="129" y="13"/>
                  <a:pt x="129" y="13"/>
                </a:cubicBezTo>
                <a:cubicBezTo>
                  <a:pt x="129" y="13"/>
                  <a:pt x="129" y="13"/>
                  <a:pt x="129" y="13"/>
                </a:cubicBezTo>
                <a:cubicBezTo>
                  <a:pt x="128" y="13"/>
                  <a:pt x="128" y="13"/>
                  <a:pt x="128" y="13"/>
                </a:cubicBezTo>
                <a:cubicBezTo>
                  <a:pt x="128" y="14"/>
                  <a:pt x="128" y="14"/>
                  <a:pt x="128" y="14"/>
                </a:cubicBezTo>
                <a:cubicBezTo>
                  <a:pt x="129" y="14"/>
                  <a:pt x="129" y="14"/>
                  <a:pt x="129" y="14"/>
                </a:cubicBezTo>
                <a:cubicBezTo>
                  <a:pt x="129" y="13"/>
                  <a:pt x="129" y="13"/>
                  <a:pt x="129" y="13"/>
                </a:cubicBezTo>
                <a:cubicBezTo>
                  <a:pt x="130" y="13"/>
                  <a:pt x="130" y="13"/>
                  <a:pt x="130" y="13"/>
                </a:cubicBezTo>
                <a:cubicBezTo>
                  <a:pt x="130" y="13"/>
                  <a:pt x="130" y="13"/>
                  <a:pt x="130" y="13"/>
                </a:cubicBezTo>
                <a:cubicBezTo>
                  <a:pt x="130" y="13"/>
                  <a:pt x="130" y="13"/>
                  <a:pt x="130" y="13"/>
                </a:cubicBezTo>
                <a:cubicBezTo>
                  <a:pt x="130" y="14"/>
                  <a:pt x="130" y="14"/>
                  <a:pt x="130" y="14"/>
                </a:cubicBezTo>
                <a:cubicBezTo>
                  <a:pt x="129" y="15"/>
                  <a:pt x="129" y="15"/>
                  <a:pt x="129" y="15"/>
                </a:cubicBezTo>
                <a:cubicBezTo>
                  <a:pt x="129" y="15"/>
                  <a:pt x="129" y="15"/>
                  <a:pt x="129" y="15"/>
                </a:cubicBezTo>
                <a:cubicBezTo>
                  <a:pt x="131" y="14"/>
                  <a:pt x="131" y="14"/>
                  <a:pt x="131" y="14"/>
                </a:cubicBezTo>
                <a:cubicBezTo>
                  <a:pt x="131" y="14"/>
                  <a:pt x="131" y="14"/>
                  <a:pt x="131" y="14"/>
                </a:cubicBezTo>
                <a:cubicBezTo>
                  <a:pt x="132" y="14"/>
                  <a:pt x="132" y="14"/>
                  <a:pt x="132" y="14"/>
                </a:cubicBezTo>
                <a:cubicBezTo>
                  <a:pt x="132" y="14"/>
                  <a:pt x="132" y="14"/>
                  <a:pt x="132" y="14"/>
                </a:cubicBezTo>
                <a:cubicBezTo>
                  <a:pt x="132" y="13"/>
                  <a:pt x="132" y="13"/>
                  <a:pt x="132" y="13"/>
                </a:cubicBezTo>
                <a:cubicBezTo>
                  <a:pt x="132" y="13"/>
                  <a:pt x="132" y="13"/>
                  <a:pt x="132" y="13"/>
                </a:cubicBezTo>
                <a:cubicBezTo>
                  <a:pt x="133" y="13"/>
                  <a:pt x="133" y="13"/>
                  <a:pt x="133" y="13"/>
                </a:cubicBezTo>
                <a:cubicBezTo>
                  <a:pt x="133" y="13"/>
                  <a:pt x="133" y="13"/>
                  <a:pt x="133" y="13"/>
                </a:cubicBezTo>
                <a:cubicBezTo>
                  <a:pt x="133" y="13"/>
                  <a:pt x="133" y="13"/>
                  <a:pt x="133" y="13"/>
                </a:cubicBezTo>
                <a:lnTo>
                  <a:pt x="133" y="14"/>
                </a:lnTo>
                <a:close/>
                <a:moveTo>
                  <a:pt x="66" y="76"/>
                </a:moveTo>
                <a:cubicBezTo>
                  <a:pt x="68" y="81"/>
                  <a:pt x="68" y="81"/>
                  <a:pt x="68" y="81"/>
                </a:cubicBezTo>
                <a:cubicBezTo>
                  <a:pt x="64" y="81"/>
                  <a:pt x="64" y="81"/>
                  <a:pt x="64" y="81"/>
                </a:cubicBezTo>
                <a:lnTo>
                  <a:pt x="66" y="76"/>
                </a:lnTo>
                <a:close/>
                <a:moveTo>
                  <a:pt x="51" y="78"/>
                </a:moveTo>
                <a:cubicBezTo>
                  <a:pt x="50" y="78"/>
                  <a:pt x="50" y="78"/>
                  <a:pt x="50" y="78"/>
                </a:cubicBezTo>
                <a:cubicBezTo>
                  <a:pt x="50" y="75"/>
                  <a:pt x="50" y="75"/>
                  <a:pt x="50" y="75"/>
                </a:cubicBezTo>
                <a:cubicBezTo>
                  <a:pt x="50" y="75"/>
                  <a:pt x="50" y="75"/>
                  <a:pt x="50" y="75"/>
                </a:cubicBezTo>
                <a:cubicBezTo>
                  <a:pt x="51" y="75"/>
                  <a:pt x="52" y="75"/>
                  <a:pt x="52" y="75"/>
                </a:cubicBezTo>
                <a:cubicBezTo>
                  <a:pt x="52" y="75"/>
                  <a:pt x="53" y="75"/>
                  <a:pt x="53" y="75"/>
                </a:cubicBezTo>
                <a:cubicBezTo>
                  <a:pt x="53" y="75"/>
                  <a:pt x="53" y="76"/>
                  <a:pt x="53" y="76"/>
                </a:cubicBezTo>
                <a:cubicBezTo>
                  <a:pt x="54" y="76"/>
                  <a:pt x="54" y="76"/>
                  <a:pt x="54" y="77"/>
                </a:cubicBezTo>
                <a:cubicBezTo>
                  <a:pt x="54" y="77"/>
                  <a:pt x="54" y="77"/>
                  <a:pt x="53" y="77"/>
                </a:cubicBezTo>
                <a:cubicBezTo>
                  <a:pt x="53" y="78"/>
                  <a:pt x="53" y="78"/>
                  <a:pt x="53" y="78"/>
                </a:cubicBezTo>
                <a:cubicBezTo>
                  <a:pt x="53" y="78"/>
                  <a:pt x="52" y="78"/>
                  <a:pt x="52" y="78"/>
                </a:cubicBezTo>
                <a:cubicBezTo>
                  <a:pt x="52" y="78"/>
                  <a:pt x="51" y="78"/>
                  <a:pt x="51" y="78"/>
                </a:cubicBezTo>
                <a:close/>
                <a:moveTo>
                  <a:pt x="54" y="81"/>
                </a:moveTo>
                <a:cubicBezTo>
                  <a:pt x="54" y="81"/>
                  <a:pt x="54" y="82"/>
                  <a:pt x="54" y="82"/>
                </a:cubicBezTo>
                <a:cubicBezTo>
                  <a:pt x="54" y="82"/>
                  <a:pt x="54" y="83"/>
                  <a:pt x="54" y="83"/>
                </a:cubicBezTo>
                <a:cubicBezTo>
                  <a:pt x="54" y="83"/>
                  <a:pt x="54" y="83"/>
                  <a:pt x="53" y="83"/>
                </a:cubicBezTo>
                <a:cubicBezTo>
                  <a:pt x="53" y="84"/>
                  <a:pt x="53" y="84"/>
                  <a:pt x="52" y="84"/>
                </a:cubicBezTo>
                <a:cubicBezTo>
                  <a:pt x="52" y="84"/>
                  <a:pt x="51" y="84"/>
                  <a:pt x="50" y="84"/>
                </a:cubicBezTo>
                <a:cubicBezTo>
                  <a:pt x="50" y="84"/>
                  <a:pt x="50" y="84"/>
                  <a:pt x="50" y="84"/>
                </a:cubicBezTo>
                <a:cubicBezTo>
                  <a:pt x="50" y="80"/>
                  <a:pt x="50" y="80"/>
                  <a:pt x="50" y="80"/>
                </a:cubicBezTo>
                <a:cubicBezTo>
                  <a:pt x="51" y="80"/>
                  <a:pt x="51" y="80"/>
                  <a:pt x="51" y="80"/>
                </a:cubicBezTo>
                <a:cubicBezTo>
                  <a:pt x="51" y="80"/>
                  <a:pt x="52" y="80"/>
                  <a:pt x="52" y="80"/>
                </a:cubicBezTo>
                <a:cubicBezTo>
                  <a:pt x="53" y="80"/>
                  <a:pt x="53" y="80"/>
                  <a:pt x="53" y="80"/>
                </a:cubicBezTo>
                <a:cubicBezTo>
                  <a:pt x="54" y="81"/>
                  <a:pt x="54" y="81"/>
                  <a:pt x="54" y="8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2" name="Freeform 204"/>
          <p:cNvSpPr>
            <a:spLocks noEditPoints="1"/>
          </p:cNvSpPr>
          <p:nvPr/>
        </p:nvSpPr>
        <p:spPr bwMode="auto">
          <a:xfrm>
            <a:off x="5865688" y="1590993"/>
            <a:ext cx="331787" cy="468313"/>
          </a:xfrm>
          <a:custGeom>
            <a:avLst/>
            <a:gdLst>
              <a:gd name="T0" fmla="*/ 22 w 105"/>
              <a:gd name="T1" fmla="*/ 105 h 148"/>
              <a:gd name="T2" fmla="*/ 35 w 105"/>
              <a:gd name="T3" fmla="*/ 92 h 148"/>
              <a:gd name="T4" fmla="*/ 20 w 105"/>
              <a:gd name="T5" fmla="*/ 74 h 148"/>
              <a:gd name="T6" fmla="*/ 37 w 105"/>
              <a:gd name="T7" fmla="*/ 82 h 148"/>
              <a:gd name="T8" fmla="*/ 22 w 105"/>
              <a:gd name="T9" fmla="*/ 52 h 148"/>
              <a:gd name="T10" fmla="*/ 35 w 105"/>
              <a:gd name="T11" fmla="*/ 64 h 148"/>
              <a:gd name="T12" fmla="*/ 45 w 105"/>
              <a:gd name="T13" fmla="*/ 94 h 148"/>
              <a:gd name="T14" fmla="*/ 45 w 105"/>
              <a:gd name="T15" fmla="*/ 94 h 148"/>
              <a:gd name="T16" fmla="*/ 45 w 105"/>
              <a:gd name="T17" fmla="*/ 82 h 148"/>
              <a:gd name="T18" fmla="*/ 56 w 105"/>
              <a:gd name="T19" fmla="*/ 76 h 148"/>
              <a:gd name="T20" fmla="*/ 60 w 105"/>
              <a:gd name="T21" fmla="*/ 52 h 148"/>
              <a:gd name="T22" fmla="*/ 47 w 105"/>
              <a:gd name="T23" fmla="*/ 64 h 148"/>
              <a:gd name="T24" fmla="*/ 60 w 105"/>
              <a:gd name="T25" fmla="*/ 52 h 148"/>
              <a:gd name="T26" fmla="*/ 69 w 105"/>
              <a:gd name="T27" fmla="*/ 102 h 148"/>
              <a:gd name="T28" fmla="*/ 73 w 105"/>
              <a:gd name="T29" fmla="*/ 104 h 148"/>
              <a:gd name="T30" fmla="*/ 86 w 105"/>
              <a:gd name="T31" fmla="*/ 102 h 148"/>
              <a:gd name="T32" fmla="*/ 72 w 105"/>
              <a:gd name="T33" fmla="*/ 72 h 148"/>
              <a:gd name="T34" fmla="*/ 84 w 105"/>
              <a:gd name="T35" fmla="*/ 84 h 148"/>
              <a:gd name="T36" fmla="*/ 84 w 105"/>
              <a:gd name="T37" fmla="*/ 52 h 148"/>
              <a:gd name="T38" fmla="*/ 72 w 105"/>
              <a:gd name="T39" fmla="*/ 64 h 148"/>
              <a:gd name="T40" fmla="*/ 84 w 105"/>
              <a:gd name="T41" fmla="*/ 52 h 148"/>
              <a:gd name="T42" fmla="*/ 24 w 105"/>
              <a:gd name="T43" fmla="*/ 41 h 148"/>
              <a:gd name="T44" fmla="*/ 82 w 105"/>
              <a:gd name="T45" fmla="*/ 16 h 148"/>
              <a:gd name="T46" fmla="*/ 24 w 105"/>
              <a:gd name="T47" fmla="*/ 19 h 148"/>
              <a:gd name="T48" fmla="*/ 83 w 105"/>
              <a:gd name="T49" fmla="*/ 38 h 148"/>
              <a:gd name="T50" fmla="*/ 33 w 105"/>
              <a:gd name="T51" fmla="*/ 28 h 148"/>
              <a:gd name="T52" fmla="*/ 27 w 105"/>
              <a:gd name="T53" fmla="*/ 25 h 148"/>
              <a:gd name="T54" fmla="*/ 30 w 105"/>
              <a:gd name="T55" fmla="*/ 34 h 148"/>
              <a:gd name="T56" fmla="*/ 33 w 105"/>
              <a:gd name="T57" fmla="*/ 29 h 148"/>
              <a:gd name="T58" fmla="*/ 50 w 105"/>
              <a:gd name="T59" fmla="*/ 28 h 148"/>
              <a:gd name="T60" fmla="*/ 44 w 105"/>
              <a:gd name="T61" fmla="*/ 25 h 148"/>
              <a:gd name="T62" fmla="*/ 47 w 105"/>
              <a:gd name="T63" fmla="*/ 34 h 148"/>
              <a:gd name="T64" fmla="*/ 50 w 105"/>
              <a:gd name="T65" fmla="*/ 29 h 148"/>
              <a:gd name="T66" fmla="*/ 66 w 105"/>
              <a:gd name="T67" fmla="*/ 28 h 148"/>
              <a:gd name="T68" fmla="*/ 61 w 105"/>
              <a:gd name="T69" fmla="*/ 25 h 148"/>
              <a:gd name="T70" fmla="*/ 63 w 105"/>
              <a:gd name="T71" fmla="*/ 34 h 148"/>
              <a:gd name="T72" fmla="*/ 67 w 105"/>
              <a:gd name="T73" fmla="*/ 29 h 148"/>
              <a:gd name="T74" fmla="*/ 105 w 105"/>
              <a:gd name="T75" fmla="*/ 120 h 148"/>
              <a:gd name="T76" fmla="*/ 81 w 105"/>
              <a:gd name="T77" fmla="*/ 148 h 148"/>
              <a:gd name="T78" fmla="*/ 12 w 105"/>
              <a:gd name="T79" fmla="*/ 132 h 148"/>
              <a:gd name="T80" fmla="*/ 93 w 105"/>
              <a:gd name="T81" fmla="*/ 0 h 148"/>
              <a:gd name="T82" fmla="*/ 12 w 105"/>
              <a:gd name="T83" fmla="*/ 5 h 148"/>
              <a:gd name="T84" fmla="*/ 35 w 105"/>
              <a:gd name="T85" fmla="*/ 126 h 148"/>
              <a:gd name="T86" fmla="*/ 36 w 105"/>
              <a:gd name="T87" fmla="*/ 114 h 148"/>
              <a:gd name="T88" fmla="*/ 54 w 105"/>
              <a:gd name="T89" fmla="*/ 80 h 148"/>
              <a:gd name="T90" fmla="*/ 62 w 105"/>
              <a:gd name="T91" fmla="*/ 107 h 148"/>
              <a:gd name="T92" fmla="*/ 69 w 105"/>
              <a:gd name="T93" fmla="*/ 111 h 148"/>
              <a:gd name="T94" fmla="*/ 73 w 105"/>
              <a:gd name="T95" fmla="*/ 108 h 148"/>
              <a:gd name="T96" fmla="*/ 79 w 105"/>
              <a:gd name="T97" fmla="*/ 113 h 148"/>
              <a:gd name="T98" fmla="*/ 86 w 105"/>
              <a:gd name="T99" fmla="*/ 110 h 148"/>
              <a:gd name="T100" fmla="*/ 87 w 105"/>
              <a:gd name="T101" fmla="*/ 113 h 148"/>
              <a:gd name="T102" fmla="*/ 93 w 105"/>
              <a:gd name="T103" fmla="*/ 115 h 148"/>
              <a:gd name="T104" fmla="*/ 100 w 105"/>
              <a:gd name="T105" fmla="*/ 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48">
                <a:moveTo>
                  <a:pt x="37" y="94"/>
                </a:moveTo>
                <a:cubicBezTo>
                  <a:pt x="37" y="102"/>
                  <a:pt x="37" y="102"/>
                  <a:pt x="37" y="102"/>
                </a:cubicBezTo>
                <a:cubicBezTo>
                  <a:pt x="37" y="104"/>
                  <a:pt x="36" y="105"/>
                  <a:pt x="35" y="105"/>
                </a:cubicBezTo>
                <a:cubicBezTo>
                  <a:pt x="22" y="105"/>
                  <a:pt x="22" y="105"/>
                  <a:pt x="22" y="105"/>
                </a:cubicBezTo>
                <a:cubicBezTo>
                  <a:pt x="21" y="105"/>
                  <a:pt x="20" y="104"/>
                  <a:pt x="20" y="102"/>
                </a:cubicBezTo>
                <a:cubicBezTo>
                  <a:pt x="20" y="94"/>
                  <a:pt x="20" y="94"/>
                  <a:pt x="20" y="94"/>
                </a:cubicBezTo>
                <a:cubicBezTo>
                  <a:pt x="20" y="93"/>
                  <a:pt x="21" y="92"/>
                  <a:pt x="22" y="92"/>
                </a:cubicBezTo>
                <a:cubicBezTo>
                  <a:pt x="35" y="92"/>
                  <a:pt x="35" y="92"/>
                  <a:pt x="35" y="92"/>
                </a:cubicBezTo>
                <a:cubicBezTo>
                  <a:pt x="36" y="92"/>
                  <a:pt x="37" y="93"/>
                  <a:pt x="37" y="94"/>
                </a:cubicBezTo>
                <a:close/>
                <a:moveTo>
                  <a:pt x="35" y="72"/>
                </a:moveTo>
                <a:cubicBezTo>
                  <a:pt x="22" y="72"/>
                  <a:pt x="22" y="72"/>
                  <a:pt x="22" y="72"/>
                </a:cubicBezTo>
                <a:cubicBezTo>
                  <a:pt x="21" y="72"/>
                  <a:pt x="20" y="73"/>
                  <a:pt x="20" y="74"/>
                </a:cubicBezTo>
                <a:cubicBezTo>
                  <a:pt x="20" y="82"/>
                  <a:pt x="20" y="82"/>
                  <a:pt x="20" y="82"/>
                </a:cubicBezTo>
                <a:cubicBezTo>
                  <a:pt x="20" y="83"/>
                  <a:pt x="21" y="84"/>
                  <a:pt x="22" y="84"/>
                </a:cubicBezTo>
                <a:cubicBezTo>
                  <a:pt x="35" y="84"/>
                  <a:pt x="35" y="84"/>
                  <a:pt x="35" y="84"/>
                </a:cubicBezTo>
                <a:cubicBezTo>
                  <a:pt x="36" y="84"/>
                  <a:pt x="37" y="83"/>
                  <a:pt x="37" y="82"/>
                </a:cubicBezTo>
                <a:cubicBezTo>
                  <a:pt x="37" y="74"/>
                  <a:pt x="37" y="74"/>
                  <a:pt x="37" y="74"/>
                </a:cubicBezTo>
                <a:cubicBezTo>
                  <a:pt x="37" y="73"/>
                  <a:pt x="36" y="72"/>
                  <a:pt x="35" y="72"/>
                </a:cubicBezTo>
                <a:close/>
                <a:moveTo>
                  <a:pt x="35" y="52"/>
                </a:moveTo>
                <a:cubicBezTo>
                  <a:pt x="22" y="52"/>
                  <a:pt x="22" y="52"/>
                  <a:pt x="22" y="52"/>
                </a:cubicBezTo>
                <a:cubicBezTo>
                  <a:pt x="21" y="52"/>
                  <a:pt x="20" y="53"/>
                  <a:pt x="20" y="54"/>
                </a:cubicBezTo>
                <a:cubicBezTo>
                  <a:pt x="20" y="62"/>
                  <a:pt x="20" y="62"/>
                  <a:pt x="20" y="62"/>
                </a:cubicBezTo>
                <a:cubicBezTo>
                  <a:pt x="20" y="63"/>
                  <a:pt x="21" y="64"/>
                  <a:pt x="22" y="64"/>
                </a:cubicBezTo>
                <a:cubicBezTo>
                  <a:pt x="35" y="64"/>
                  <a:pt x="35" y="64"/>
                  <a:pt x="35" y="64"/>
                </a:cubicBezTo>
                <a:cubicBezTo>
                  <a:pt x="36" y="64"/>
                  <a:pt x="37" y="63"/>
                  <a:pt x="37" y="62"/>
                </a:cubicBezTo>
                <a:cubicBezTo>
                  <a:pt x="37" y="54"/>
                  <a:pt x="37" y="54"/>
                  <a:pt x="37" y="54"/>
                </a:cubicBezTo>
                <a:cubicBezTo>
                  <a:pt x="37" y="53"/>
                  <a:pt x="36" y="52"/>
                  <a:pt x="35" y="52"/>
                </a:cubicBezTo>
                <a:close/>
                <a:moveTo>
                  <a:pt x="45" y="94"/>
                </a:moveTo>
                <a:cubicBezTo>
                  <a:pt x="45" y="102"/>
                  <a:pt x="45" y="102"/>
                  <a:pt x="45" y="102"/>
                </a:cubicBezTo>
                <a:cubicBezTo>
                  <a:pt x="45" y="103"/>
                  <a:pt x="45" y="104"/>
                  <a:pt x="46" y="104"/>
                </a:cubicBezTo>
                <a:cubicBezTo>
                  <a:pt x="46" y="92"/>
                  <a:pt x="46" y="92"/>
                  <a:pt x="46" y="92"/>
                </a:cubicBezTo>
                <a:cubicBezTo>
                  <a:pt x="45" y="92"/>
                  <a:pt x="45" y="93"/>
                  <a:pt x="45" y="94"/>
                </a:cubicBezTo>
                <a:close/>
                <a:moveTo>
                  <a:pt x="60" y="72"/>
                </a:moveTo>
                <a:cubicBezTo>
                  <a:pt x="47" y="72"/>
                  <a:pt x="47" y="72"/>
                  <a:pt x="47" y="72"/>
                </a:cubicBezTo>
                <a:cubicBezTo>
                  <a:pt x="46" y="72"/>
                  <a:pt x="45" y="73"/>
                  <a:pt x="45" y="74"/>
                </a:cubicBezTo>
                <a:cubicBezTo>
                  <a:pt x="45" y="82"/>
                  <a:pt x="45" y="82"/>
                  <a:pt x="45" y="82"/>
                </a:cubicBezTo>
                <a:cubicBezTo>
                  <a:pt x="45" y="83"/>
                  <a:pt x="45" y="84"/>
                  <a:pt x="46" y="84"/>
                </a:cubicBezTo>
                <a:cubicBezTo>
                  <a:pt x="46" y="84"/>
                  <a:pt x="46" y="84"/>
                  <a:pt x="46" y="84"/>
                </a:cubicBezTo>
                <a:cubicBezTo>
                  <a:pt x="46" y="80"/>
                  <a:pt x="50" y="76"/>
                  <a:pt x="54" y="76"/>
                </a:cubicBezTo>
                <a:cubicBezTo>
                  <a:pt x="56" y="76"/>
                  <a:pt x="56" y="76"/>
                  <a:pt x="56" y="76"/>
                </a:cubicBezTo>
                <a:cubicBezTo>
                  <a:pt x="58" y="76"/>
                  <a:pt x="60" y="77"/>
                  <a:pt x="62" y="79"/>
                </a:cubicBezTo>
                <a:cubicBezTo>
                  <a:pt x="62" y="74"/>
                  <a:pt x="62" y="74"/>
                  <a:pt x="62" y="74"/>
                </a:cubicBezTo>
                <a:cubicBezTo>
                  <a:pt x="62" y="73"/>
                  <a:pt x="61" y="72"/>
                  <a:pt x="60" y="72"/>
                </a:cubicBezTo>
                <a:close/>
                <a:moveTo>
                  <a:pt x="60" y="52"/>
                </a:moveTo>
                <a:cubicBezTo>
                  <a:pt x="47" y="52"/>
                  <a:pt x="47" y="52"/>
                  <a:pt x="47" y="52"/>
                </a:cubicBezTo>
                <a:cubicBezTo>
                  <a:pt x="46" y="52"/>
                  <a:pt x="45" y="53"/>
                  <a:pt x="45" y="54"/>
                </a:cubicBezTo>
                <a:cubicBezTo>
                  <a:pt x="45" y="62"/>
                  <a:pt x="45" y="62"/>
                  <a:pt x="45" y="62"/>
                </a:cubicBezTo>
                <a:cubicBezTo>
                  <a:pt x="45" y="63"/>
                  <a:pt x="46" y="64"/>
                  <a:pt x="47" y="64"/>
                </a:cubicBezTo>
                <a:cubicBezTo>
                  <a:pt x="60" y="64"/>
                  <a:pt x="60" y="64"/>
                  <a:pt x="60" y="64"/>
                </a:cubicBezTo>
                <a:cubicBezTo>
                  <a:pt x="61" y="64"/>
                  <a:pt x="62" y="63"/>
                  <a:pt x="62" y="62"/>
                </a:cubicBezTo>
                <a:cubicBezTo>
                  <a:pt x="62" y="54"/>
                  <a:pt x="62" y="54"/>
                  <a:pt x="62" y="54"/>
                </a:cubicBezTo>
                <a:cubicBezTo>
                  <a:pt x="62" y="53"/>
                  <a:pt x="61" y="52"/>
                  <a:pt x="60" y="52"/>
                </a:cubicBezTo>
                <a:close/>
                <a:moveTo>
                  <a:pt x="84" y="92"/>
                </a:moveTo>
                <a:cubicBezTo>
                  <a:pt x="72" y="92"/>
                  <a:pt x="72" y="92"/>
                  <a:pt x="72" y="92"/>
                </a:cubicBezTo>
                <a:cubicBezTo>
                  <a:pt x="70" y="92"/>
                  <a:pt x="69" y="93"/>
                  <a:pt x="69" y="94"/>
                </a:cubicBezTo>
                <a:cubicBezTo>
                  <a:pt x="69" y="102"/>
                  <a:pt x="69" y="102"/>
                  <a:pt x="69" y="102"/>
                </a:cubicBezTo>
                <a:cubicBezTo>
                  <a:pt x="69" y="103"/>
                  <a:pt x="70" y="104"/>
                  <a:pt x="70" y="104"/>
                </a:cubicBezTo>
                <a:cubicBezTo>
                  <a:pt x="70" y="104"/>
                  <a:pt x="70" y="104"/>
                  <a:pt x="70" y="104"/>
                </a:cubicBezTo>
                <a:cubicBezTo>
                  <a:pt x="70" y="104"/>
                  <a:pt x="70" y="104"/>
                  <a:pt x="70" y="104"/>
                </a:cubicBezTo>
                <a:cubicBezTo>
                  <a:pt x="71" y="104"/>
                  <a:pt x="72" y="104"/>
                  <a:pt x="73" y="104"/>
                </a:cubicBezTo>
                <a:cubicBezTo>
                  <a:pt x="75" y="104"/>
                  <a:pt x="76" y="104"/>
                  <a:pt x="78" y="105"/>
                </a:cubicBezTo>
                <a:cubicBezTo>
                  <a:pt x="82" y="105"/>
                  <a:pt x="82" y="105"/>
                  <a:pt x="82" y="105"/>
                </a:cubicBezTo>
                <a:cubicBezTo>
                  <a:pt x="84" y="105"/>
                  <a:pt x="84" y="105"/>
                  <a:pt x="84" y="105"/>
                </a:cubicBezTo>
                <a:cubicBezTo>
                  <a:pt x="85" y="105"/>
                  <a:pt x="86" y="104"/>
                  <a:pt x="86" y="102"/>
                </a:cubicBezTo>
                <a:cubicBezTo>
                  <a:pt x="86" y="94"/>
                  <a:pt x="86" y="94"/>
                  <a:pt x="86" y="94"/>
                </a:cubicBezTo>
                <a:cubicBezTo>
                  <a:pt x="86" y="93"/>
                  <a:pt x="85" y="92"/>
                  <a:pt x="84" y="92"/>
                </a:cubicBezTo>
                <a:close/>
                <a:moveTo>
                  <a:pt x="84" y="72"/>
                </a:moveTo>
                <a:cubicBezTo>
                  <a:pt x="72" y="72"/>
                  <a:pt x="72" y="72"/>
                  <a:pt x="72" y="72"/>
                </a:cubicBezTo>
                <a:cubicBezTo>
                  <a:pt x="70" y="72"/>
                  <a:pt x="69" y="73"/>
                  <a:pt x="69" y="74"/>
                </a:cubicBezTo>
                <a:cubicBezTo>
                  <a:pt x="69" y="82"/>
                  <a:pt x="69" y="82"/>
                  <a:pt x="69" y="82"/>
                </a:cubicBezTo>
                <a:cubicBezTo>
                  <a:pt x="69" y="83"/>
                  <a:pt x="70" y="84"/>
                  <a:pt x="72" y="84"/>
                </a:cubicBezTo>
                <a:cubicBezTo>
                  <a:pt x="84" y="84"/>
                  <a:pt x="84" y="84"/>
                  <a:pt x="84" y="84"/>
                </a:cubicBezTo>
                <a:cubicBezTo>
                  <a:pt x="85" y="84"/>
                  <a:pt x="86" y="83"/>
                  <a:pt x="86" y="82"/>
                </a:cubicBezTo>
                <a:cubicBezTo>
                  <a:pt x="86" y="74"/>
                  <a:pt x="86" y="74"/>
                  <a:pt x="86" y="74"/>
                </a:cubicBezTo>
                <a:cubicBezTo>
                  <a:pt x="86" y="73"/>
                  <a:pt x="85" y="72"/>
                  <a:pt x="84" y="72"/>
                </a:cubicBezTo>
                <a:close/>
                <a:moveTo>
                  <a:pt x="84" y="52"/>
                </a:moveTo>
                <a:cubicBezTo>
                  <a:pt x="72" y="52"/>
                  <a:pt x="72" y="52"/>
                  <a:pt x="72" y="52"/>
                </a:cubicBezTo>
                <a:cubicBezTo>
                  <a:pt x="70" y="52"/>
                  <a:pt x="69" y="53"/>
                  <a:pt x="69" y="54"/>
                </a:cubicBezTo>
                <a:cubicBezTo>
                  <a:pt x="69" y="62"/>
                  <a:pt x="69" y="62"/>
                  <a:pt x="69" y="62"/>
                </a:cubicBezTo>
                <a:cubicBezTo>
                  <a:pt x="69" y="63"/>
                  <a:pt x="70" y="64"/>
                  <a:pt x="72" y="64"/>
                </a:cubicBezTo>
                <a:cubicBezTo>
                  <a:pt x="84" y="64"/>
                  <a:pt x="84" y="64"/>
                  <a:pt x="84" y="64"/>
                </a:cubicBezTo>
                <a:cubicBezTo>
                  <a:pt x="85" y="64"/>
                  <a:pt x="86" y="63"/>
                  <a:pt x="86" y="62"/>
                </a:cubicBezTo>
                <a:cubicBezTo>
                  <a:pt x="86" y="54"/>
                  <a:pt x="86" y="54"/>
                  <a:pt x="86" y="54"/>
                </a:cubicBezTo>
                <a:cubicBezTo>
                  <a:pt x="86" y="53"/>
                  <a:pt x="85" y="52"/>
                  <a:pt x="84" y="52"/>
                </a:cubicBezTo>
                <a:close/>
                <a:moveTo>
                  <a:pt x="88" y="22"/>
                </a:moveTo>
                <a:cubicBezTo>
                  <a:pt x="88" y="35"/>
                  <a:pt x="88" y="35"/>
                  <a:pt x="88" y="35"/>
                </a:cubicBezTo>
                <a:cubicBezTo>
                  <a:pt x="88" y="38"/>
                  <a:pt x="85" y="41"/>
                  <a:pt x="82" y="41"/>
                </a:cubicBezTo>
                <a:cubicBezTo>
                  <a:pt x="24" y="41"/>
                  <a:pt x="24" y="41"/>
                  <a:pt x="24" y="41"/>
                </a:cubicBezTo>
                <a:cubicBezTo>
                  <a:pt x="21" y="41"/>
                  <a:pt x="19" y="38"/>
                  <a:pt x="19" y="35"/>
                </a:cubicBezTo>
                <a:cubicBezTo>
                  <a:pt x="19" y="22"/>
                  <a:pt x="19" y="22"/>
                  <a:pt x="19" y="22"/>
                </a:cubicBezTo>
                <a:cubicBezTo>
                  <a:pt x="19" y="19"/>
                  <a:pt x="21" y="16"/>
                  <a:pt x="24" y="16"/>
                </a:cubicBezTo>
                <a:cubicBezTo>
                  <a:pt x="82" y="16"/>
                  <a:pt x="82" y="16"/>
                  <a:pt x="82" y="16"/>
                </a:cubicBezTo>
                <a:cubicBezTo>
                  <a:pt x="85" y="16"/>
                  <a:pt x="88" y="19"/>
                  <a:pt x="88" y="22"/>
                </a:cubicBezTo>
                <a:close/>
                <a:moveTo>
                  <a:pt x="86" y="22"/>
                </a:moveTo>
                <a:cubicBezTo>
                  <a:pt x="86" y="20"/>
                  <a:pt x="84" y="19"/>
                  <a:pt x="83" y="19"/>
                </a:cubicBezTo>
                <a:cubicBezTo>
                  <a:pt x="24" y="19"/>
                  <a:pt x="24" y="19"/>
                  <a:pt x="24" y="19"/>
                </a:cubicBezTo>
                <a:cubicBezTo>
                  <a:pt x="22" y="19"/>
                  <a:pt x="21" y="20"/>
                  <a:pt x="21" y="22"/>
                </a:cubicBezTo>
                <a:cubicBezTo>
                  <a:pt x="21" y="35"/>
                  <a:pt x="21" y="35"/>
                  <a:pt x="21" y="35"/>
                </a:cubicBezTo>
                <a:cubicBezTo>
                  <a:pt x="21" y="37"/>
                  <a:pt x="22" y="38"/>
                  <a:pt x="24" y="38"/>
                </a:cubicBezTo>
                <a:cubicBezTo>
                  <a:pt x="83" y="38"/>
                  <a:pt x="83" y="38"/>
                  <a:pt x="83" y="38"/>
                </a:cubicBezTo>
                <a:cubicBezTo>
                  <a:pt x="84" y="38"/>
                  <a:pt x="86" y="37"/>
                  <a:pt x="86" y="35"/>
                </a:cubicBezTo>
                <a:lnTo>
                  <a:pt x="86" y="22"/>
                </a:lnTo>
                <a:close/>
                <a:moveTo>
                  <a:pt x="38" y="25"/>
                </a:moveTo>
                <a:cubicBezTo>
                  <a:pt x="33" y="28"/>
                  <a:pt x="33" y="28"/>
                  <a:pt x="33" y="28"/>
                </a:cubicBezTo>
                <a:cubicBezTo>
                  <a:pt x="34" y="23"/>
                  <a:pt x="34" y="23"/>
                  <a:pt x="34" y="23"/>
                </a:cubicBezTo>
                <a:cubicBezTo>
                  <a:pt x="31" y="23"/>
                  <a:pt x="31" y="23"/>
                  <a:pt x="31" y="23"/>
                </a:cubicBezTo>
                <a:cubicBezTo>
                  <a:pt x="32" y="28"/>
                  <a:pt x="32" y="28"/>
                  <a:pt x="32" y="28"/>
                </a:cubicBezTo>
                <a:cubicBezTo>
                  <a:pt x="27" y="25"/>
                  <a:pt x="27" y="25"/>
                  <a:pt x="27" y="25"/>
                </a:cubicBezTo>
                <a:cubicBezTo>
                  <a:pt x="27" y="28"/>
                  <a:pt x="27" y="28"/>
                  <a:pt x="27" y="28"/>
                </a:cubicBezTo>
                <a:cubicBezTo>
                  <a:pt x="32" y="29"/>
                  <a:pt x="32" y="29"/>
                  <a:pt x="32" y="29"/>
                </a:cubicBezTo>
                <a:cubicBezTo>
                  <a:pt x="28" y="32"/>
                  <a:pt x="28" y="32"/>
                  <a:pt x="28" y="32"/>
                </a:cubicBezTo>
                <a:cubicBezTo>
                  <a:pt x="30" y="34"/>
                  <a:pt x="30" y="34"/>
                  <a:pt x="30" y="34"/>
                </a:cubicBezTo>
                <a:cubicBezTo>
                  <a:pt x="32" y="29"/>
                  <a:pt x="32" y="29"/>
                  <a:pt x="32" y="29"/>
                </a:cubicBezTo>
                <a:cubicBezTo>
                  <a:pt x="35" y="34"/>
                  <a:pt x="35" y="34"/>
                  <a:pt x="35" y="34"/>
                </a:cubicBezTo>
                <a:cubicBezTo>
                  <a:pt x="37" y="32"/>
                  <a:pt x="37" y="32"/>
                  <a:pt x="37" y="32"/>
                </a:cubicBezTo>
                <a:cubicBezTo>
                  <a:pt x="33" y="29"/>
                  <a:pt x="33" y="29"/>
                  <a:pt x="33" y="29"/>
                </a:cubicBezTo>
                <a:cubicBezTo>
                  <a:pt x="38" y="28"/>
                  <a:pt x="38" y="28"/>
                  <a:pt x="38" y="28"/>
                </a:cubicBezTo>
                <a:lnTo>
                  <a:pt x="38" y="25"/>
                </a:lnTo>
                <a:close/>
                <a:moveTo>
                  <a:pt x="54" y="25"/>
                </a:moveTo>
                <a:cubicBezTo>
                  <a:pt x="50" y="28"/>
                  <a:pt x="50" y="28"/>
                  <a:pt x="50" y="28"/>
                </a:cubicBezTo>
                <a:cubicBezTo>
                  <a:pt x="50" y="23"/>
                  <a:pt x="50" y="23"/>
                  <a:pt x="50" y="23"/>
                </a:cubicBezTo>
                <a:cubicBezTo>
                  <a:pt x="48" y="23"/>
                  <a:pt x="48" y="23"/>
                  <a:pt x="48" y="23"/>
                </a:cubicBezTo>
                <a:cubicBezTo>
                  <a:pt x="49" y="28"/>
                  <a:pt x="49" y="28"/>
                  <a:pt x="49" y="28"/>
                </a:cubicBezTo>
                <a:cubicBezTo>
                  <a:pt x="44" y="25"/>
                  <a:pt x="44" y="25"/>
                  <a:pt x="44" y="25"/>
                </a:cubicBezTo>
                <a:cubicBezTo>
                  <a:pt x="43" y="28"/>
                  <a:pt x="43" y="28"/>
                  <a:pt x="43" y="28"/>
                </a:cubicBezTo>
                <a:cubicBezTo>
                  <a:pt x="48" y="29"/>
                  <a:pt x="48" y="29"/>
                  <a:pt x="48" y="29"/>
                </a:cubicBezTo>
                <a:cubicBezTo>
                  <a:pt x="45" y="32"/>
                  <a:pt x="45" y="32"/>
                  <a:pt x="45" y="32"/>
                </a:cubicBezTo>
                <a:cubicBezTo>
                  <a:pt x="47" y="34"/>
                  <a:pt x="47" y="34"/>
                  <a:pt x="47" y="34"/>
                </a:cubicBezTo>
                <a:cubicBezTo>
                  <a:pt x="49" y="29"/>
                  <a:pt x="49" y="29"/>
                  <a:pt x="49" y="29"/>
                </a:cubicBezTo>
                <a:cubicBezTo>
                  <a:pt x="51" y="34"/>
                  <a:pt x="51" y="34"/>
                  <a:pt x="51" y="34"/>
                </a:cubicBezTo>
                <a:cubicBezTo>
                  <a:pt x="54" y="32"/>
                  <a:pt x="54" y="32"/>
                  <a:pt x="54" y="32"/>
                </a:cubicBezTo>
                <a:cubicBezTo>
                  <a:pt x="50" y="29"/>
                  <a:pt x="50" y="29"/>
                  <a:pt x="50" y="29"/>
                </a:cubicBezTo>
                <a:cubicBezTo>
                  <a:pt x="55" y="28"/>
                  <a:pt x="55" y="28"/>
                  <a:pt x="55" y="28"/>
                </a:cubicBezTo>
                <a:lnTo>
                  <a:pt x="54" y="25"/>
                </a:lnTo>
                <a:close/>
                <a:moveTo>
                  <a:pt x="71" y="25"/>
                </a:moveTo>
                <a:cubicBezTo>
                  <a:pt x="66" y="28"/>
                  <a:pt x="66" y="28"/>
                  <a:pt x="66" y="28"/>
                </a:cubicBezTo>
                <a:cubicBezTo>
                  <a:pt x="67" y="23"/>
                  <a:pt x="67" y="23"/>
                  <a:pt x="67" y="23"/>
                </a:cubicBezTo>
                <a:cubicBezTo>
                  <a:pt x="64" y="23"/>
                  <a:pt x="64" y="23"/>
                  <a:pt x="64" y="23"/>
                </a:cubicBezTo>
                <a:cubicBezTo>
                  <a:pt x="65" y="28"/>
                  <a:pt x="65" y="28"/>
                  <a:pt x="65" y="28"/>
                </a:cubicBezTo>
                <a:cubicBezTo>
                  <a:pt x="61" y="25"/>
                  <a:pt x="61" y="25"/>
                  <a:pt x="61" y="25"/>
                </a:cubicBezTo>
                <a:cubicBezTo>
                  <a:pt x="60" y="28"/>
                  <a:pt x="60" y="28"/>
                  <a:pt x="60" y="28"/>
                </a:cubicBezTo>
                <a:cubicBezTo>
                  <a:pt x="65" y="29"/>
                  <a:pt x="65" y="29"/>
                  <a:pt x="65" y="29"/>
                </a:cubicBezTo>
                <a:cubicBezTo>
                  <a:pt x="61" y="32"/>
                  <a:pt x="61" y="32"/>
                  <a:pt x="61" y="32"/>
                </a:cubicBezTo>
                <a:cubicBezTo>
                  <a:pt x="63" y="34"/>
                  <a:pt x="63" y="34"/>
                  <a:pt x="63" y="34"/>
                </a:cubicBezTo>
                <a:cubicBezTo>
                  <a:pt x="66" y="29"/>
                  <a:pt x="66" y="29"/>
                  <a:pt x="66" y="29"/>
                </a:cubicBezTo>
                <a:cubicBezTo>
                  <a:pt x="68" y="34"/>
                  <a:pt x="68" y="34"/>
                  <a:pt x="68" y="34"/>
                </a:cubicBezTo>
                <a:cubicBezTo>
                  <a:pt x="70" y="32"/>
                  <a:pt x="70" y="32"/>
                  <a:pt x="70" y="32"/>
                </a:cubicBezTo>
                <a:cubicBezTo>
                  <a:pt x="67" y="29"/>
                  <a:pt x="67" y="29"/>
                  <a:pt x="67" y="29"/>
                </a:cubicBezTo>
                <a:cubicBezTo>
                  <a:pt x="72" y="28"/>
                  <a:pt x="72" y="28"/>
                  <a:pt x="72" y="28"/>
                </a:cubicBezTo>
                <a:lnTo>
                  <a:pt x="71" y="25"/>
                </a:lnTo>
                <a:close/>
                <a:moveTo>
                  <a:pt x="105" y="12"/>
                </a:moveTo>
                <a:cubicBezTo>
                  <a:pt x="105" y="120"/>
                  <a:pt x="105" y="120"/>
                  <a:pt x="105" y="120"/>
                </a:cubicBezTo>
                <a:cubicBezTo>
                  <a:pt x="105" y="126"/>
                  <a:pt x="100" y="132"/>
                  <a:pt x="93" y="132"/>
                </a:cubicBezTo>
                <a:cubicBezTo>
                  <a:pt x="93" y="132"/>
                  <a:pt x="93" y="132"/>
                  <a:pt x="93" y="132"/>
                </a:cubicBezTo>
                <a:cubicBezTo>
                  <a:pt x="93" y="137"/>
                  <a:pt x="93" y="137"/>
                  <a:pt x="93" y="137"/>
                </a:cubicBezTo>
                <a:cubicBezTo>
                  <a:pt x="93" y="143"/>
                  <a:pt x="88" y="148"/>
                  <a:pt x="81" y="148"/>
                </a:cubicBezTo>
                <a:cubicBezTo>
                  <a:pt x="61" y="148"/>
                  <a:pt x="61" y="148"/>
                  <a:pt x="61" y="148"/>
                </a:cubicBezTo>
                <a:cubicBezTo>
                  <a:pt x="58" y="148"/>
                  <a:pt x="55" y="147"/>
                  <a:pt x="53" y="144"/>
                </a:cubicBezTo>
                <a:cubicBezTo>
                  <a:pt x="40" y="132"/>
                  <a:pt x="40" y="132"/>
                  <a:pt x="40" y="132"/>
                </a:cubicBezTo>
                <a:cubicBezTo>
                  <a:pt x="12" y="132"/>
                  <a:pt x="12" y="132"/>
                  <a:pt x="12" y="132"/>
                </a:cubicBezTo>
                <a:cubicBezTo>
                  <a:pt x="6" y="132"/>
                  <a:pt x="0" y="126"/>
                  <a:pt x="0" y="120"/>
                </a:cubicBezTo>
                <a:cubicBezTo>
                  <a:pt x="0" y="12"/>
                  <a:pt x="0" y="12"/>
                  <a:pt x="0" y="12"/>
                </a:cubicBezTo>
                <a:cubicBezTo>
                  <a:pt x="0" y="5"/>
                  <a:pt x="6" y="0"/>
                  <a:pt x="12" y="0"/>
                </a:cubicBezTo>
                <a:cubicBezTo>
                  <a:pt x="93" y="0"/>
                  <a:pt x="93" y="0"/>
                  <a:pt x="93" y="0"/>
                </a:cubicBezTo>
                <a:cubicBezTo>
                  <a:pt x="100" y="0"/>
                  <a:pt x="105" y="5"/>
                  <a:pt x="105" y="12"/>
                </a:cubicBezTo>
                <a:close/>
                <a:moveTo>
                  <a:pt x="100" y="12"/>
                </a:moveTo>
                <a:cubicBezTo>
                  <a:pt x="100" y="8"/>
                  <a:pt x="97" y="5"/>
                  <a:pt x="93" y="5"/>
                </a:cubicBezTo>
                <a:cubicBezTo>
                  <a:pt x="12" y="5"/>
                  <a:pt x="12" y="5"/>
                  <a:pt x="12" y="5"/>
                </a:cubicBezTo>
                <a:cubicBezTo>
                  <a:pt x="8" y="5"/>
                  <a:pt x="5" y="8"/>
                  <a:pt x="5" y="12"/>
                </a:cubicBezTo>
                <a:cubicBezTo>
                  <a:pt x="5" y="120"/>
                  <a:pt x="5" y="120"/>
                  <a:pt x="5" y="120"/>
                </a:cubicBezTo>
                <a:cubicBezTo>
                  <a:pt x="5" y="123"/>
                  <a:pt x="8" y="126"/>
                  <a:pt x="12" y="126"/>
                </a:cubicBezTo>
                <a:cubicBezTo>
                  <a:pt x="35" y="126"/>
                  <a:pt x="35" y="126"/>
                  <a:pt x="35" y="126"/>
                </a:cubicBezTo>
                <a:cubicBezTo>
                  <a:pt x="31" y="123"/>
                  <a:pt x="31" y="123"/>
                  <a:pt x="31" y="123"/>
                </a:cubicBezTo>
                <a:cubicBezTo>
                  <a:pt x="30" y="121"/>
                  <a:pt x="30" y="119"/>
                  <a:pt x="31" y="117"/>
                </a:cubicBezTo>
                <a:cubicBezTo>
                  <a:pt x="33" y="115"/>
                  <a:pt x="33" y="115"/>
                  <a:pt x="33" y="115"/>
                </a:cubicBezTo>
                <a:cubicBezTo>
                  <a:pt x="34" y="114"/>
                  <a:pt x="35" y="114"/>
                  <a:pt x="36" y="114"/>
                </a:cubicBezTo>
                <a:cubicBezTo>
                  <a:pt x="37" y="114"/>
                  <a:pt x="38" y="114"/>
                  <a:pt x="39" y="115"/>
                </a:cubicBezTo>
                <a:cubicBezTo>
                  <a:pt x="50" y="126"/>
                  <a:pt x="50" y="126"/>
                  <a:pt x="50" y="126"/>
                </a:cubicBezTo>
                <a:cubicBezTo>
                  <a:pt x="50" y="84"/>
                  <a:pt x="50" y="84"/>
                  <a:pt x="50" y="84"/>
                </a:cubicBezTo>
                <a:cubicBezTo>
                  <a:pt x="50" y="82"/>
                  <a:pt x="52" y="80"/>
                  <a:pt x="54" y="80"/>
                </a:cubicBezTo>
                <a:cubicBezTo>
                  <a:pt x="56" y="80"/>
                  <a:pt x="56" y="80"/>
                  <a:pt x="56" y="80"/>
                </a:cubicBezTo>
                <a:cubicBezTo>
                  <a:pt x="58" y="80"/>
                  <a:pt x="60" y="82"/>
                  <a:pt x="60" y="84"/>
                </a:cubicBezTo>
                <a:cubicBezTo>
                  <a:pt x="60" y="108"/>
                  <a:pt x="60" y="108"/>
                  <a:pt x="60" y="108"/>
                </a:cubicBezTo>
                <a:cubicBezTo>
                  <a:pt x="62" y="107"/>
                  <a:pt x="62" y="107"/>
                  <a:pt x="62" y="107"/>
                </a:cubicBezTo>
                <a:cubicBezTo>
                  <a:pt x="63" y="107"/>
                  <a:pt x="64" y="107"/>
                  <a:pt x="64" y="107"/>
                </a:cubicBezTo>
                <a:cubicBezTo>
                  <a:pt x="67" y="107"/>
                  <a:pt x="69" y="108"/>
                  <a:pt x="69" y="108"/>
                </a:cubicBezTo>
                <a:cubicBezTo>
                  <a:pt x="69" y="108"/>
                  <a:pt x="69" y="108"/>
                  <a:pt x="69" y="108"/>
                </a:cubicBezTo>
                <a:cubicBezTo>
                  <a:pt x="69" y="111"/>
                  <a:pt x="69" y="111"/>
                  <a:pt x="69" y="111"/>
                </a:cubicBezTo>
                <a:cubicBezTo>
                  <a:pt x="69" y="112"/>
                  <a:pt x="70" y="112"/>
                  <a:pt x="70" y="112"/>
                </a:cubicBezTo>
                <a:cubicBezTo>
                  <a:pt x="71" y="112"/>
                  <a:pt x="71" y="112"/>
                  <a:pt x="71" y="111"/>
                </a:cubicBezTo>
                <a:cubicBezTo>
                  <a:pt x="71" y="108"/>
                  <a:pt x="71" y="108"/>
                  <a:pt x="71" y="108"/>
                </a:cubicBezTo>
                <a:cubicBezTo>
                  <a:pt x="71" y="108"/>
                  <a:pt x="72" y="108"/>
                  <a:pt x="73" y="108"/>
                </a:cubicBezTo>
                <a:cubicBezTo>
                  <a:pt x="75" y="108"/>
                  <a:pt x="77" y="108"/>
                  <a:pt x="78" y="109"/>
                </a:cubicBezTo>
                <a:cubicBezTo>
                  <a:pt x="78" y="109"/>
                  <a:pt x="78" y="109"/>
                  <a:pt x="78" y="109"/>
                </a:cubicBezTo>
                <a:cubicBezTo>
                  <a:pt x="78" y="112"/>
                  <a:pt x="78" y="112"/>
                  <a:pt x="78" y="112"/>
                </a:cubicBezTo>
                <a:cubicBezTo>
                  <a:pt x="78" y="113"/>
                  <a:pt x="79" y="113"/>
                  <a:pt x="79" y="113"/>
                </a:cubicBezTo>
                <a:cubicBezTo>
                  <a:pt x="79" y="113"/>
                  <a:pt x="80" y="113"/>
                  <a:pt x="80" y="112"/>
                </a:cubicBezTo>
                <a:cubicBezTo>
                  <a:pt x="80" y="109"/>
                  <a:pt x="80" y="109"/>
                  <a:pt x="80" y="109"/>
                </a:cubicBezTo>
                <a:cubicBezTo>
                  <a:pt x="80" y="109"/>
                  <a:pt x="81" y="109"/>
                  <a:pt x="82" y="109"/>
                </a:cubicBezTo>
                <a:cubicBezTo>
                  <a:pt x="84" y="109"/>
                  <a:pt x="86" y="110"/>
                  <a:pt x="86" y="110"/>
                </a:cubicBezTo>
                <a:cubicBezTo>
                  <a:pt x="87" y="110"/>
                  <a:pt x="87" y="110"/>
                  <a:pt x="87" y="110"/>
                </a:cubicBezTo>
                <a:cubicBezTo>
                  <a:pt x="87" y="110"/>
                  <a:pt x="87" y="110"/>
                  <a:pt x="87" y="110"/>
                </a:cubicBezTo>
                <a:cubicBezTo>
                  <a:pt x="87" y="110"/>
                  <a:pt x="87" y="110"/>
                  <a:pt x="87" y="110"/>
                </a:cubicBezTo>
                <a:cubicBezTo>
                  <a:pt x="87" y="113"/>
                  <a:pt x="87" y="113"/>
                  <a:pt x="87" y="113"/>
                </a:cubicBezTo>
                <a:cubicBezTo>
                  <a:pt x="87" y="114"/>
                  <a:pt x="87" y="114"/>
                  <a:pt x="88" y="114"/>
                </a:cubicBezTo>
                <a:cubicBezTo>
                  <a:pt x="88" y="114"/>
                  <a:pt x="88" y="114"/>
                  <a:pt x="88" y="113"/>
                </a:cubicBezTo>
                <a:cubicBezTo>
                  <a:pt x="88" y="110"/>
                  <a:pt x="88" y="110"/>
                  <a:pt x="88" y="110"/>
                </a:cubicBezTo>
                <a:cubicBezTo>
                  <a:pt x="92" y="111"/>
                  <a:pt x="93" y="113"/>
                  <a:pt x="93" y="115"/>
                </a:cubicBezTo>
                <a:cubicBezTo>
                  <a:pt x="93" y="126"/>
                  <a:pt x="93" y="126"/>
                  <a:pt x="93" y="126"/>
                </a:cubicBezTo>
                <a:cubicBezTo>
                  <a:pt x="93" y="126"/>
                  <a:pt x="93" y="126"/>
                  <a:pt x="93" y="126"/>
                </a:cubicBezTo>
                <a:cubicBezTo>
                  <a:pt x="97" y="126"/>
                  <a:pt x="100" y="123"/>
                  <a:pt x="100" y="120"/>
                </a:cubicBezTo>
                <a:lnTo>
                  <a:pt x="100" y="12"/>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3" name="Freeform 206"/>
          <p:cNvSpPr>
            <a:spLocks noEditPoints="1"/>
          </p:cNvSpPr>
          <p:nvPr/>
        </p:nvSpPr>
        <p:spPr bwMode="auto">
          <a:xfrm>
            <a:off x="9462963" y="5289868"/>
            <a:ext cx="379412" cy="404813"/>
          </a:xfrm>
          <a:custGeom>
            <a:avLst/>
            <a:gdLst>
              <a:gd name="T0" fmla="*/ 93 w 120"/>
              <a:gd name="T1" fmla="*/ 34 h 128"/>
              <a:gd name="T2" fmla="*/ 93 w 120"/>
              <a:gd name="T3" fmla="*/ 32 h 128"/>
              <a:gd name="T4" fmla="*/ 26 w 120"/>
              <a:gd name="T5" fmla="*/ 33 h 128"/>
              <a:gd name="T6" fmla="*/ 27 w 120"/>
              <a:gd name="T7" fmla="*/ 45 h 128"/>
              <a:gd name="T8" fmla="*/ 94 w 120"/>
              <a:gd name="T9" fmla="*/ 44 h 128"/>
              <a:gd name="T10" fmla="*/ 27 w 120"/>
              <a:gd name="T11" fmla="*/ 43 h 128"/>
              <a:gd name="T12" fmla="*/ 27 w 120"/>
              <a:gd name="T13" fmla="*/ 45 h 128"/>
              <a:gd name="T14" fmla="*/ 118 w 120"/>
              <a:gd name="T15" fmla="*/ 46 h 128"/>
              <a:gd name="T16" fmla="*/ 109 w 120"/>
              <a:gd name="T17" fmla="*/ 43 h 128"/>
              <a:gd name="T18" fmla="*/ 109 w 120"/>
              <a:gd name="T19" fmla="*/ 4 h 128"/>
              <a:gd name="T20" fmla="*/ 16 w 120"/>
              <a:gd name="T21" fmla="*/ 0 h 128"/>
              <a:gd name="T22" fmla="*/ 11 w 120"/>
              <a:gd name="T23" fmla="*/ 19 h 128"/>
              <a:gd name="T24" fmla="*/ 4 w 120"/>
              <a:gd name="T25" fmla="*/ 33 h 128"/>
              <a:gd name="T26" fmla="*/ 0 w 120"/>
              <a:gd name="T27" fmla="*/ 37 h 128"/>
              <a:gd name="T28" fmla="*/ 1 w 120"/>
              <a:gd name="T29" fmla="*/ 126 h 128"/>
              <a:gd name="T30" fmla="*/ 3 w 120"/>
              <a:gd name="T31" fmla="*/ 127 h 128"/>
              <a:gd name="T32" fmla="*/ 4 w 120"/>
              <a:gd name="T33" fmla="*/ 127 h 128"/>
              <a:gd name="T34" fmla="*/ 115 w 120"/>
              <a:gd name="T35" fmla="*/ 128 h 128"/>
              <a:gd name="T36" fmla="*/ 118 w 120"/>
              <a:gd name="T37" fmla="*/ 127 h 128"/>
              <a:gd name="T38" fmla="*/ 120 w 120"/>
              <a:gd name="T39" fmla="*/ 54 h 128"/>
              <a:gd name="T40" fmla="*/ 109 w 120"/>
              <a:gd name="T41" fmla="*/ 46 h 128"/>
              <a:gd name="T42" fmla="*/ 115 w 120"/>
              <a:gd name="T43" fmla="*/ 46 h 128"/>
              <a:gd name="T44" fmla="*/ 115 w 120"/>
              <a:gd name="T45" fmla="*/ 49 h 128"/>
              <a:gd name="T46" fmla="*/ 109 w 120"/>
              <a:gd name="T47" fmla="*/ 49 h 128"/>
              <a:gd name="T48" fmla="*/ 14 w 120"/>
              <a:gd name="T49" fmla="*/ 19 h 128"/>
              <a:gd name="T50" fmla="*/ 106 w 120"/>
              <a:gd name="T51" fmla="*/ 49 h 128"/>
              <a:gd name="T52" fmla="*/ 68 w 120"/>
              <a:gd name="T53" fmla="*/ 52 h 128"/>
              <a:gd name="T54" fmla="*/ 27 w 120"/>
              <a:gd name="T55" fmla="*/ 54 h 128"/>
              <a:gd name="T56" fmla="*/ 27 w 120"/>
              <a:gd name="T57" fmla="*/ 56 h 128"/>
              <a:gd name="T58" fmla="*/ 65 w 120"/>
              <a:gd name="T59" fmla="*/ 59 h 128"/>
              <a:gd name="T60" fmla="*/ 14 w 120"/>
              <a:gd name="T61" fmla="*/ 59 h 128"/>
              <a:gd name="T62" fmla="*/ 3 w 120"/>
              <a:gd name="T63" fmla="*/ 124 h 128"/>
              <a:gd name="T64" fmla="*/ 2 w 120"/>
              <a:gd name="T65" fmla="*/ 123 h 128"/>
              <a:gd name="T66" fmla="*/ 3 w 120"/>
              <a:gd name="T67" fmla="*/ 36 h 128"/>
              <a:gd name="T68" fmla="*/ 11 w 120"/>
              <a:gd name="T69" fmla="*/ 36 h 128"/>
              <a:gd name="T70" fmla="*/ 8 w 120"/>
              <a:gd name="T71" fmla="*/ 59 h 128"/>
              <a:gd name="T72" fmla="*/ 3 w 120"/>
              <a:gd name="T73" fmla="*/ 124 h 128"/>
              <a:gd name="T74" fmla="*/ 4 w 120"/>
              <a:gd name="T75" fmla="*/ 115 h 128"/>
              <a:gd name="T76" fmla="*/ 119 w 120"/>
              <a:gd name="T77" fmla="*/ 11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28">
                <a:moveTo>
                  <a:pt x="27" y="34"/>
                </a:moveTo>
                <a:cubicBezTo>
                  <a:pt x="93" y="34"/>
                  <a:pt x="93" y="34"/>
                  <a:pt x="93" y="34"/>
                </a:cubicBezTo>
                <a:cubicBezTo>
                  <a:pt x="93" y="34"/>
                  <a:pt x="94" y="34"/>
                  <a:pt x="94" y="33"/>
                </a:cubicBezTo>
                <a:cubicBezTo>
                  <a:pt x="94" y="33"/>
                  <a:pt x="93" y="32"/>
                  <a:pt x="93" y="32"/>
                </a:cubicBezTo>
                <a:cubicBezTo>
                  <a:pt x="27" y="32"/>
                  <a:pt x="27" y="32"/>
                  <a:pt x="27" y="32"/>
                </a:cubicBezTo>
                <a:cubicBezTo>
                  <a:pt x="26" y="32"/>
                  <a:pt x="26" y="33"/>
                  <a:pt x="26" y="33"/>
                </a:cubicBezTo>
                <a:cubicBezTo>
                  <a:pt x="26" y="34"/>
                  <a:pt x="26" y="34"/>
                  <a:pt x="27" y="34"/>
                </a:cubicBezTo>
                <a:close/>
                <a:moveTo>
                  <a:pt x="27" y="45"/>
                </a:moveTo>
                <a:cubicBezTo>
                  <a:pt x="93" y="45"/>
                  <a:pt x="93" y="45"/>
                  <a:pt x="93" y="45"/>
                </a:cubicBezTo>
                <a:cubicBezTo>
                  <a:pt x="93" y="45"/>
                  <a:pt x="94" y="44"/>
                  <a:pt x="94" y="44"/>
                </a:cubicBezTo>
                <a:cubicBezTo>
                  <a:pt x="94" y="43"/>
                  <a:pt x="93" y="43"/>
                  <a:pt x="93" y="43"/>
                </a:cubicBezTo>
                <a:cubicBezTo>
                  <a:pt x="27" y="43"/>
                  <a:pt x="27" y="43"/>
                  <a:pt x="27" y="43"/>
                </a:cubicBezTo>
                <a:cubicBezTo>
                  <a:pt x="26" y="43"/>
                  <a:pt x="26" y="43"/>
                  <a:pt x="26" y="44"/>
                </a:cubicBezTo>
                <a:cubicBezTo>
                  <a:pt x="26" y="44"/>
                  <a:pt x="26" y="45"/>
                  <a:pt x="27" y="45"/>
                </a:cubicBezTo>
                <a:close/>
                <a:moveTo>
                  <a:pt x="118" y="50"/>
                </a:moveTo>
                <a:cubicBezTo>
                  <a:pt x="118" y="46"/>
                  <a:pt x="118" y="46"/>
                  <a:pt x="118" y="46"/>
                </a:cubicBezTo>
                <a:cubicBezTo>
                  <a:pt x="118" y="45"/>
                  <a:pt x="117" y="43"/>
                  <a:pt x="114" y="43"/>
                </a:cubicBezTo>
                <a:cubicBezTo>
                  <a:pt x="109" y="43"/>
                  <a:pt x="109" y="43"/>
                  <a:pt x="109" y="43"/>
                </a:cubicBezTo>
                <a:cubicBezTo>
                  <a:pt x="109" y="19"/>
                  <a:pt x="109" y="19"/>
                  <a:pt x="109" y="19"/>
                </a:cubicBezTo>
                <a:cubicBezTo>
                  <a:pt x="109" y="4"/>
                  <a:pt x="109" y="4"/>
                  <a:pt x="109" y="4"/>
                </a:cubicBezTo>
                <a:cubicBezTo>
                  <a:pt x="109" y="2"/>
                  <a:pt x="107" y="0"/>
                  <a:pt x="105" y="0"/>
                </a:cubicBezTo>
                <a:cubicBezTo>
                  <a:pt x="16" y="0"/>
                  <a:pt x="16" y="0"/>
                  <a:pt x="16" y="0"/>
                </a:cubicBezTo>
                <a:cubicBezTo>
                  <a:pt x="13" y="0"/>
                  <a:pt x="11" y="2"/>
                  <a:pt x="11" y="4"/>
                </a:cubicBezTo>
                <a:cubicBezTo>
                  <a:pt x="11" y="19"/>
                  <a:pt x="11" y="19"/>
                  <a:pt x="11" y="19"/>
                </a:cubicBezTo>
                <a:cubicBezTo>
                  <a:pt x="11" y="33"/>
                  <a:pt x="11" y="33"/>
                  <a:pt x="11" y="33"/>
                </a:cubicBezTo>
                <a:cubicBezTo>
                  <a:pt x="4" y="33"/>
                  <a:pt x="4" y="33"/>
                  <a:pt x="4" y="33"/>
                </a:cubicBezTo>
                <a:cubicBezTo>
                  <a:pt x="3" y="33"/>
                  <a:pt x="1" y="33"/>
                  <a:pt x="1" y="34"/>
                </a:cubicBezTo>
                <a:cubicBezTo>
                  <a:pt x="0" y="35"/>
                  <a:pt x="0" y="36"/>
                  <a:pt x="0" y="37"/>
                </a:cubicBezTo>
                <a:cubicBezTo>
                  <a:pt x="0" y="123"/>
                  <a:pt x="0" y="123"/>
                  <a:pt x="0" y="123"/>
                </a:cubicBezTo>
                <a:cubicBezTo>
                  <a:pt x="0" y="124"/>
                  <a:pt x="0" y="125"/>
                  <a:pt x="1" y="126"/>
                </a:cubicBezTo>
                <a:cubicBezTo>
                  <a:pt x="1" y="126"/>
                  <a:pt x="2" y="127"/>
                  <a:pt x="3" y="127"/>
                </a:cubicBezTo>
                <a:cubicBezTo>
                  <a:pt x="3" y="127"/>
                  <a:pt x="3" y="127"/>
                  <a:pt x="3" y="127"/>
                </a:cubicBezTo>
                <a:cubicBezTo>
                  <a:pt x="3" y="127"/>
                  <a:pt x="3" y="127"/>
                  <a:pt x="4" y="127"/>
                </a:cubicBezTo>
                <a:cubicBezTo>
                  <a:pt x="4" y="127"/>
                  <a:pt x="4" y="127"/>
                  <a:pt x="4" y="127"/>
                </a:cubicBezTo>
                <a:cubicBezTo>
                  <a:pt x="5" y="128"/>
                  <a:pt x="6" y="128"/>
                  <a:pt x="7" y="128"/>
                </a:cubicBezTo>
                <a:cubicBezTo>
                  <a:pt x="9" y="128"/>
                  <a:pt x="99" y="128"/>
                  <a:pt x="115" y="128"/>
                </a:cubicBezTo>
                <a:cubicBezTo>
                  <a:pt x="115" y="128"/>
                  <a:pt x="115" y="128"/>
                  <a:pt x="115" y="128"/>
                </a:cubicBezTo>
                <a:cubicBezTo>
                  <a:pt x="117" y="128"/>
                  <a:pt x="118" y="128"/>
                  <a:pt x="118" y="127"/>
                </a:cubicBezTo>
                <a:cubicBezTo>
                  <a:pt x="119" y="126"/>
                  <a:pt x="120" y="125"/>
                  <a:pt x="120" y="124"/>
                </a:cubicBezTo>
                <a:cubicBezTo>
                  <a:pt x="120" y="110"/>
                  <a:pt x="120" y="56"/>
                  <a:pt x="120" y="54"/>
                </a:cubicBezTo>
                <a:cubicBezTo>
                  <a:pt x="120" y="53"/>
                  <a:pt x="119" y="51"/>
                  <a:pt x="118" y="50"/>
                </a:cubicBezTo>
                <a:close/>
                <a:moveTo>
                  <a:pt x="109" y="46"/>
                </a:moveTo>
                <a:cubicBezTo>
                  <a:pt x="114" y="46"/>
                  <a:pt x="114" y="46"/>
                  <a:pt x="114" y="46"/>
                </a:cubicBezTo>
                <a:cubicBezTo>
                  <a:pt x="115" y="46"/>
                  <a:pt x="115" y="46"/>
                  <a:pt x="115" y="46"/>
                </a:cubicBezTo>
                <a:cubicBezTo>
                  <a:pt x="115" y="46"/>
                  <a:pt x="115" y="46"/>
                  <a:pt x="115" y="46"/>
                </a:cubicBezTo>
                <a:cubicBezTo>
                  <a:pt x="115" y="49"/>
                  <a:pt x="115" y="49"/>
                  <a:pt x="115" y="49"/>
                </a:cubicBezTo>
                <a:cubicBezTo>
                  <a:pt x="115" y="49"/>
                  <a:pt x="115" y="49"/>
                  <a:pt x="115" y="49"/>
                </a:cubicBezTo>
                <a:cubicBezTo>
                  <a:pt x="114" y="49"/>
                  <a:pt x="112" y="49"/>
                  <a:pt x="109" y="49"/>
                </a:cubicBezTo>
                <a:lnTo>
                  <a:pt x="109" y="46"/>
                </a:lnTo>
                <a:close/>
                <a:moveTo>
                  <a:pt x="14" y="19"/>
                </a:moveTo>
                <a:cubicBezTo>
                  <a:pt x="106" y="19"/>
                  <a:pt x="106" y="19"/>
                  <a:pt x="106" y="19"/>
                </a:cubicBezTo>
                <a:cubicBezTo>
                  <a:pt x="106" y="49"/>
                  <a:pt x="106" y="49"/>
                  <a:pt x="106" y="49"/>
                </a:cubicBezTo>
                <a:cubicBezTo>
                  <a:pt x="96" y="49"/>
                  <a:pt x="79" y="49"/>
                  <a:pt x="72" y="49"/>
                </a:cubicBezTo>
                <a:cubicBezTo>
                  <a:pt x="70" y="49"/>
                  <a:pt x="68" y="50"/>
                  <a:pt x="68" y="52"/>
                </a:cubicBezTo>
                <a:cubicBezTo>
                  <a:pt x="67" y="52"/>
                  <a:pt x="67" y="53"/>
                  <a:pt x="67" y="54"/>
                </a:cubicBezTo>
                <a:cubicBezTo>
                  <a:pt x="27" y="54"/>
                  <a:pt x="27" y="54"/>
                  <a:pt x="27" y="54"/>
                </a:cubicBezTo>
                <a:cubicBezTo>
                  <a:pt x="26" y="54"/>
                  <a:pt x="26" y="54"/>
                  <a:pt x="26" y="55"/>
                </a:cubicBezTo>
                <a:cubicBezTo>
                  <a:pt x="26" y="55"/>
                  <a:pt x="26" y="56"/>
                  <a:pt x="27" y="56"/>
                </a:cubicBezTo>
                <a:cubicBezTo>
                  <a:pt x="66" y="56"/>
                  <a:pt x="66" y="56"/>
                  <a:pt x="66" y="56"/>
                </a:cubicBezTo>
                <a:cubicBezTo>
                  <a:pt x="65" y="57"/>
                  <a:pt x="65" y="58"/>
                  <a:pt x="65" y="59"/>
                </a:cubicBezTo>
                <a:cubicBezTo>
                  <a:pt x="62" y="59"/>
                  <a:pt x="50" y="59"/>
                  <a:pt x="37" y="59"/>
                </a:cubicBezTo>
                <a:cubicBezTo>
                  <a:pt x="29" y="59"/>
                  <a:pt x="20" y="59"/>
                  <a:pt x="14" y="59"/>
                </a:cubicBezTo>
                <a:lnTo>
                  <a:pt x="14" y="19"/>
                </a:lnTo>
                <a:close/>
                <a:moveTo>
                  <a:pt x="3" y="124"/>
                </a:moveTo>
                <a:cubicBezTo>
                  <a:pt x="3" y="124"/>
                  <a:pt x="3" y="124"/>
                  <a:pt x="3" y="124"/>
                </a:cubicBezTo>
                <a:cubicBezTo>
                  <a:pt x="2" y="124"/>
                  <a:pt x="3" y="124"/>
                  <a:pt x="2" y="123"/>
                </a:cubicBezTo>
                <a:cubicBezTo>
                  <a:pt x="2" y="37"/>
                  <a:pt x="2" y="37"/>
                  <a:pt x="2" y="37"/>
                </a:cubicBezTo>
                <a:cubicBezTo>
                  <a:pt x="2" y="36"/>
                  <a:pt x="3" y="36"/>
                  <a:pt x="3" y="36"/>
                </a:cubicBezTo>
                <a:cubicBezTo>
                  <a:pt x="3" y="36"/>
                  <a:pt x="3" y="36"/>
                  <a:pt x="4" y="36"/>
                </a:cubicBezTo>
                <a:cubicBezTo>
                  <a:pt x="11" y="36"/>
                  <a:pt x="11" y="36"/>
                  <a:pt x="11" y="36"/>
                </a:cubicBezTo>
                <a:cubicBezTo>
                  <a:pt x="11" y="59"/>
                  <a:pt x="11" y="59"/>
                  <a:pt x="11" y="59"/>
                </a:cubicBezTo>
                <a:cubicBezTo>
                  <a:pt x="10" y="59"/>
                  <a:pt x="9" y="59"/>
                  <a:pt x="8" y="59"/>
                </a:cubicBezTo>
                <a:cubicBezTo>
                  <a:pt x="5" y="59"/>
                  <a:pt x="3" y="61"/>
                  <a:pt x="3" y="65"/>
                </a:cubicBezTo>
                <a:cubicBezTo>
                  <a:pt x="3" y="66"/>
                  <a:pt x="3" y="110"/>
                  <a:pt x="3" y="124"/>
                </a:cubicBezTo>
                <a:close/>
                <a:moveTo>
                  <a:pt x="119" y="115"/>
                </a:moveTo>
                <a:cubicBezTo>
                  <a:pt x="4" y="115"/>
                  <a:pt x="4" y="115"/>
                  <a:pt x="4" y="115"/>
                </a:cubicBezTo>
                <a:cubicBezTo>
                  <a:pt x="4" y="111"/>
                  <a:pt x="4" y="111"/>
                  <a:pt x="4" y="111"/>
                </a:cubicBezTo>
                <a:cubicBezTo>
                  <a:pt x="119" y="111"/>
                  <a:pt x="119" y="111"/>
                  <a:pt x="119" y="111"/>
                </a:cubicBezTo>
                <a:lnTo>
                  <a:pt x="119" y="115"/>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4" name="Freeform 207"/>
          <p:cNvSpPr>
            <a:spLocks noEditPoints="1"/>
          </p:cNvSpPr>
          <p:nvPr/>
        </p:nvSpPr>
        <p:spPr bwMode="auto">
          <a:xfrm>
            <a:off x="1294676" y="4392930"/>
            <a:ext cx="471487" cy="292100"/>
          </a:xfrm>
          <a:custGeom>
            <a:avLst/>
            <a:gdLst>
              <a:gd name="T0" fmla="*/ 0 w 149"/>
              <a:gd name="T1" fmla="*/ 0 h 92"/>
              <a:gd name="T2" fmla="*/ 8 w 149"/>
              <a:gd name="T3" fmla="*/ 84 h 92"/>
              <a:gd name="T4" fmla="*/ 131 w 149"/>
              <a:gd name="T5" fmla="*/ 39 h 92"/>
              <a:gd name="T6" fmla="*/ 135 w 149"/>
              <a:gd name="T7" fmla="*/ 72 h 92"/>
              <a:gd name="T8" fmla="*/ 20 w 149"/>
              <a:gd name="T9" fmla="*/ 19 h 92"/>
              <a:gd name="T10" fmla="*/ 27 w 149"/>
              <a:gd name="T11" fmla="*/ 19 h 92"/>
              <a:gd name="T12" fmla="*/ 26 w 149"/>
              <a:gd name="T13" fmla="*/ 15 h 92"/>
              <a:gd name="T14" fmla="*/ 16 w 149"/>
              <a:gd name="T15" fmla="*/ 30 h 92"/>
              <a:gd name="T16" fmla="*/ 28 w 149"/>
              <a:gd name="T17" fmla="*/ 30 h 92"/>
              <a:gd name="T18" fmla="*/ 24 w 149"/>
              <a:gd name="T19" fmla="*/ 28 h 92"/>
              <a:gd name="T20" fmla="*/ 18 w 149"/>
              <a:gd name="T21" fmla="*/ 23 h 92"/>
              <a:gd name="T22" fmla="*/ 34 w 149"/>
              <a:gd name="T23" fmla="*/ 32 h 92"/>
              <a:gd name="T24" fmla="*/ 38 w 149"/>
              <a:gd name="T25" fmla="*/ 23 h 92"/>
              <a:gd name="T26" fmla="*/ 42 w 149"/>
              <a:gd name="T27" fmla="*/ 23 h 92"/>
              <a:gd name="T28" fmla="*/ 34 w 149"/>
              <a:gd name="T29" fmla="*/ 14 h 92"/>
              <a:gd name="T30" fmla="*/ 49 w 149"/>
              <a:gd name="T31" fmla="*/ 28 h 92"/>
              <a:gd name="T32" fmla="*/ 55 w 149"/>
              <a:gd name="T33" fmla="*/ 28 h 92"/>
              <a:gd name="T34" fmla="*/ 54 w 149"/>
              <a:gd name="T35" fmla="*/ 32 h 92"/>
              <a:gd name="T36" fmla="*/ 46 w 149"/>
              <a:gd name="T37" fmla="*/ 20 h 92"/>
              <a:gd name="T38" fmla="*/ 53 w 149"/>
              <a:gd name="T39" fmla="*/ 24 h 92"/>
              <a:gd name="T40" fmla="*/ 53 w 149"/>
              <a:gd name="T41" fmla="*/ 24 h 92"/>
              <a:gd name="T42" fmla="*/ 63 w 149"/>
              <a:gd name="T43" fmla="*/ 32 h 92"/>
              <a:gd name="T44" fmla="*/ 59 w 149"/>
              <a:gd name="T45" fmla="*/ 20 h 92"/>
              <a:gd name="T46" fmla="*/ 66 w 149"/>
              <a:gd name="T47" fmla="*/ 19 h 92"/>
              <a:gd name="T48" fmla="*/ 66 w 149"/>
              <a:gd name="T49" fmla="*/ 22 h 92"/>
              <a:gd name="T50" fmla="*/ 62 w 149"/>
              <a:gd name="T51" fmla="*/ 28 h 92"/>
              <a:gd name="T52" fmla="*/ 73 w 149"/>
              <a:gd name="T53" fmla="*/ 27 h 92"/>
              <a:gd name="T54" fmla="*/ 81 w 149"/>
              <a:gd name="T55" fmla="*/ 32 h 92"/>
              <a:gd name="T56" fmla="*/ 80 w 149"/>
              <a:gd name="T57" fmla="*/ 28 h 92"/>
              <a:gd name="T58" fmla="*/ 77 w 149"/>
              <a:gd name="T59" fmla="*/ 25 h 92"/>
              <a:gd name="T60" fmla="*/ 87 w 149"/>
              <a:gd name="T61" fmla="*/ 25 h 92"/>
              <a:gd name="T62" fmla="*/ 100 w 149"/>
              <a:gd name="T63" fmla="*/ 26 h 92"/>
              <a:gd name="T64" fmla="*/ 95 w 149"/>
              <a:gd name="T65" fmla="*/ 29 h 92"/>
              <a:gd name="T66" fmla="*/ 99 w 149"/>
              <a:gd name="T67" fmla="*/ 28 h 92"/>
              <a:gd name="T68" fmla="*/ 94 w 149"/>
              <a:gd name="T69" fmla="*/ 32 h 92"/>
              <a:gd name="T70" fmla="*/ 92 w 149"/>
              <a:gd name="T71" fmla="*/ 22 h 92"/>
              <a:gd name="T72" fmla="*/ 34 w 149"/>
              <a:gd name="T73" fmla="*/ 56 h 92"/>
              <a:gd name="T74" fmla="*/ 18 w 149"/>
              <a:gd name="T75" fmla="*/ 65 h 92"/>
              <a:gd name="T76" fmla="*/ 21 w 149"/>
              <a:gd name="T77" fmla="*/ 63 h 92"/>
              <a:gd name="T78" fmla="*/ 15 w 149"/>
              <a:gd name="T79" fmla="*/ 54 h 92"/>
              <a:gd name="T80" fmla="*/ 22 w 149"/>
              <a:gd name="T81" fmla="*/ 50 h 92"/>
              <a:gd name="T82" fmla="*/ 26 w 149"/>
              <a:gd name="T83" fmla="*/ 54 h 92"/>
              <a:gd name="T84" fmla="*/ 23 w 149"/>
              <a:gd name="T85" fmla="*/ 56 h 92"/>
              <a:gd name="T86" fmla="*/ 22 w 149"/>
              <a:gd name="T87" fmla="*/ 65 h 92"/>
              <a:gd name="T88" fmla="*/ 22 w 149"/>
              <a:gd name="T89" fmla="*/ 62 h 92"/>
              <a:gd name="T90" fmla="*/ 22 w 149"/>
              <a:gd name="T91" fmla="*/ 59 h 92"/>
              <a:gd name="T92" fmla="*/ 19 w 149"/>
              <a:gd name="T93" fmla="*/ 53 h 92"/>
              <a:gd name="T94" fmla="*/ 120 w 149"/>
              <a:gd name="T95" fmla="*/ 15 h 92"/>
              <a:gd name="T96" fmla="*/ 106 w 149"/>
              <a:gd name="T97" fmla="*/ 42 h 92"/>
              <a:gd name="T98" fmla="*/ 127 w 149"/>
              <a:gd name="T99" fmla="*/ 39 h 92"/>
              <a:gd name="T100" fmla="*/ 131 w 149"/>
              <a:gd name="T101" fmla="*/ 22 h 92"/>
              <a:gd name="T102" fmla="*/ 130 w 149"/>
              <a:gd name="T103" fmla="*/ 77 h 92"/>
              <a:gd name="T104" fmla="*/ 98 w 149"/>
              <a:gd name="T105" fmla="*/ 74 h 92"/>
              <a:gd name="T106" fmla="*/ 90 w 149"/>
              <a:gd name="T107" fmla="*/ 72 h 92"/>
              <a:gd name="T108" fmla="*/ 97 w 149"/>
              <a:gd name="T109" fmla="*/ 63 h 92"/>
              <a:gd name="T110" fmla="*/ 94 w 149"/>
              <a:gd name="T111" fmla="*/ 62 h 92"/>
              <a:gd name="T112" fmla="*/ 90 w 149"/>
              <a:gd name="T113" fmla="*/ 70 h 92"/>
              <a:gd name="T114" fmla="*/ 98 w 149"/>
              <a:gd name="T115" fmla="*/ 76 h 92"/>
              <a:gd name="T116" fmla="*/ 128 w 149"/>
              <a:gd name="T117" fmla="*/ 7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 h="92">
                <a:moveTo>
                  <a:pt x="129" y="80"/>
                </a:moveTo>
                <a:cubicBezTo>
                  <a:pt x="132" y="80"/>
                  <a:pt x="135" y="79"/>
                  <a:pt x="137" y="78"/>
                </a:cubicBezTo>
                <a:cubicBezTo>
                  <a:pt x="137" y="92"/>
                  <a:pt x="137" y="92"/>
                  <a:pt x="137" y="92"/>
                </a:cubicBezTo>
                <a:cubicBezTo>
                  <a:pt x="0" y="92"/>
                  <a:pt x="0" y="92"/>
                  <a:pt x="0" y="92"/>
                </a:cubicBezTo>
                <a:cubicBezTo>
                  <a:pt x="0" y="0"/>
                  <a:pt x="0" y="0"/>
                  <a:pt x="0" y="0"/>
                </a:cubicBezTo>
                <a:cubicBezTo>
                  <a:pt x="137" y="0"/>
                  <a:pt x="137" y="0"/>
                  <a:pt x="137" y="0"/>
                </a:cubicBezTo>
                <a:cubicBezTo>
                  <a:pt x="137" y="3"/>
                  <a:pt x="137" y="3"/>
                  <a:pt x="137" y="3"/>
                </a:cubicBezTo>
                <a:cubicBezTo>
                  <a:pt x="134" y="5"/>
                  <a:pt x="130" y="6"/>
                  <a:pt x="127" y="8"/>
                </a:cubicBezTo>
                <a:cubicBezTo>
                  <a:pt x="8" y="8"/>
                  <a:pt x="8" y="8"/>
                  <a:pt x="8" y="8"/>
                </a:cubicBezTo>
                <a:cubicBezTo>
                  <a:pt x="8" y="84"/>
                  <a:pt x="8" y="84"/>
                  <a:pt x="8" y="84"/>
                </a:cubicBezTo>
                <a:cubicBezTo>
                  <a:pt x="129" y="84"/>
                  <a:pt x="129" y="84"/>
                  <a:pt x="129" y="84"/>
                </a:cubicBezTo>
                <a:cubicBezTo>
                  <a:pt x="129" y="80"/>
                  <a:pt x="129" y="80"/>
                  <a:pt x="129" y="80"/>
                </a:cubicBezTo>
                <a:cubicBezTo>
                  <a:pt x="129" y="80"/>
                  <a:pt x="129" y="80"/>
                  <a:pt x="129" y="80"/>
                </a:cubicBezTo>
                <a:close/>
                <a:moveTo>
                  <a:pt x="131" y="38"/>
                </a:moveTo>
                <a:cubicBezTo>
                  <a:pt x="131" y="39"/>
                  <a:pt x="131" y="39"/>
                  <a:pt x="131" y="39"/>
                </a:cubicBezTo>
                <a:cubicBezTo>
                  <a:pt x="130" y="41"/>
                  <a:pt x="130" y="41"/>
                  <a:pt x="130" y="41"/>
                </a:cubicBezTo>
                <a:cubicBezTo>
                  <a:pt x="129" y="41"/>
                  <a:pt x="129" y="42"/>
                  <a:pt x="129" y="42"/>
                </a:cubicBezTo>
                <a:cubicBezTo>
                  <a:pt x="129" y="73"/>
                  <a:pt x="129" y="73"/>
                  <a:pt x="129" y="73"/>
                </a:cubicBezTo>
                <a:cubicBezTo>
                  <a:pt x="129" y="74"/>
                  <a:pt x="129" y="74"/>
                  <a:pt x="129" y="74"/>
                </a:cubicBezTo>
                <a:cubicBezTo>
                  <a:pt x="131" y="74"/>
                  <a:pt x="133" y="73"/>
                  <a:pt x="135" y="72"/>
                </a:cubicBezTo>
                <a:cubicBezTo>
                  <a:pt x="136" y="72"/>
                  <a:pt x="136" y="71"/>
                  <a:pt x="137" y="71"/>
                </a:cubicBezTo>
                <a:cubicBezTo>
                  <a:pt x="137" y="29"/>
                  <a:pt x="137" y="29"/>
                  <a:pt x="137" y="29"/>
                </a:cubicBezTo>
                <a:cubicBezTo>
                  <a:pt x="136" y="32"/>
                  <a:pt x="134" y="35"/>
                  <a:pt x="132" y="37"/>
                </a:cubicBezTo>
                <a:cubicBezTo>
                  <a:pt x="132" y="38"/>
                  <a:pt x="132" y="38"/>
                  <a:pt x="131" y="38"/>
                </a:cubicBezTo>
                <a:close/>
                <a:moveTo>
                  <a:pt x="20" y="19"/>
                </a:moveTo>
                <a:cubicBezTo>
                  <a:pt x="20" y="18"/>
                  <a:pt x="21" y="18"/>
                  <a:pt x="21" y="18"/>
                </a:cubicBezTo>
                <a:cubicBezTo>
                  <a:pt x="22" y="18"/>
                  <a:pt x="22" y="18"/>
                  <a:pt x="23" y="18"/>
                </a:cubicBezTo>
                <a:cubicBezTo>
                  <a:pt x="23" y="18"/>
                  <a:pt x="24" y="18"/>
                  <a:pt x="24" y="18"/>
                </a:cubicBezTo>
                <a:cubicBezTo>
                  <a:pt x="25" y="18"/>
                  <a:pt x="25" y="18"/>
                  <a:pt x="26" y="18"/>
                </a:cubicBezTo>
                <a:cubicBezTo>
                  <a:pt x="26" y="19"/>
                  <a:pt x="26" y="19"/>
                  <a:pt x="27" y="19"/>
                </a:cubicBezTo>
                <a:cubicBezTo>
                  <a:pt x="27" y="19"/>
                  <a:pt x="27" y="20"/>
                  <a:pt x="27" y="20"/>
                </a:cubicBezTo>
                <a:cubicBezTo>
                  <a:pt x="28" y="20"/>
                  <a:pt x="28" y="20"/>
                  <a:pt x="28" y="20"/>
                </a:cubicBezTo>
                <a:cubicBezTo>
                  <a:pt x="28" y="16"/>
                  <a:pt x="28" y="16"/>
                  <a:pt x="28" y="16"/>
                </a:cubicBezTo>
                <a:cubicBezTo>
                  <a:pt x="28" y="16"/>
                  <a:pt x="27" y="16"/>
                  <a:pt x="27" y="15"/>
                </a:cubicBezTo>
                <a:cubicBezTo>
                  <a:pt x="26" y="15"/>
                  <a:pt x="26" y="15"/>
                  <a:pt x="26" y="15"/>
                </a:cubicBezTo>
                <a:cubicBezTo>
                  <a:pt x="25" y="15"/>
                  <a:pt x="25" y="15"/>
                  <a:pt x="24" y="15"/>
                </a:cubicBezTo>
                <a:cubicBezTo>
                  <a:pt x="23" y="14"/>
                  <a:pt x="23" y="14"/>
                  <a:pt x="22" y="14"/>
                </a:cubicBezTo>
                <a:cubicBezTo>
                  <a:pt x="20" y="14"/>
                  <a:pt x="18" y="15"/>
                  <a:pt x="16" y="17"/>
                </a:cubicBezTo>
                <a:cubicBezTo>
                  <a:pt x="15" y="18"/>
                  <a:pt x="14" y="21"/>
                  <a:pt x="14" y="23"/>
                </a:cubicBezTo>
                <a:cubicBezTo>
                  <a:pt x="14" y="26"/>
                  <a:pt x="15" y="28"/>
                  <a:pt x="16" y="30"/>
                </a:cubicBezTo>
                <a:cubicBezTo>
                  <a:pt x="18" y="31"/>
                  <a:pt x="20" y="32"/>
                  <a:pt x="22" y="32"/>
                </a:cubicBezTo>
                <a:cubicBezTo>
                  <a:pt x="23" y="32"/>
                  <a:pt x="24" y="32"/>
                  <a:pt x="24" y="32"/>
                </a:cubicBezTo>
                <a:cubicBezTo>
                  <a:pt x="25" y="32"/>
                  <a:pt x="25" y="32"/>
                  <a:pt x="26" y="31"/>
                </a:cubicBezTo>
                <a:cubicBezTo>
                  <a:pt x="26" y="31"/>
                  <a:pt x="26" y="31"/>
                  <a:pt x="27" y="31"/>
                </a:cubicBezTo>
                <a:cubicBezTo>
                  <a:pt x="27" y="31"/>
                  <a:pt x="28" y="31"/>
                  <a:pt x="28" y="30"/>
                </a:cubicBezTo>
                <a:cubicBezTo>
                  <a:pt x="28" y="26"/>
                  <a:pt x="28" y="26"/>
                  <a:pt x="28" y="26"/>
                </a:cubicBezTo>
                <a:cubicBezTo>
                  <a:pt x="27" y="26"/>
                  <a:pt x="27" y="26"/>
                  <a:pt x="27" y="26"/>
                </a:cubicBezTo>
                <a:cubicBezTo>
                  <a:pt x="27" y="27"/>
                  <a:pt x="27" y="27"/>
                  <a:pt x="27" y="27"/>
                </a:cubicBezTo>
                <a:cubicBezTo>
                  <a:pt x="26" y="27"/>
                  <a:pt x="26" y="28"/>
                  <a:pt x="26" y="28"/>
                </a:cubicBezTo>
                <a:cubicBezTo>
                  <a:pt x="25" y="28"/>
                  <a:pt x="25" y="28"/>
                  <a:pt x="24" y="28"/>
                </a:cubicBezTo>
                <a:cubicBezTo>
                  <a:pt x="24" y="29"/>
                  <a:pt x="23" y="29"/>
                  <a:pt x="23" y="29"/>
                </a:cubicBezTo>
                <a:cubicBezTo>
                  <a:pt x="22" y="29"/>
                  <a:pt x="22" y="29"/>
                  <a:pt x="21" y="28"/>
                </a:cubicBezTo>
                <a:cubicBezTo>
                  <a:pt x="21" y="28"/>
                  <a:pt x="20" y="28"/>
                  <a:pt x="20" y="28"/>
                </a:cubicBezTo>
                <a:cubicBezTo>
                  <a:pt x="19" y="27"/>
                  <a:pt x="19" y="27"/>
                  <a:pt x="19" y="26"/>
                </a:cubicBezTo>
                <a:cubicBezTo>
                  <a:pt x="18" y="25"/>
                  <a:pt x="18" y="24"/>
                  <a:pt x="18" y="23"/>
                </a:cubicBezTo>
                <a:cubicBezTo>
                  <a:pt x="18" y="22"/>
                  <a:pt x="18" y="21"/>
                  <a:pt x="19" y="21"/>
                </a:cubicBezTo>
                <a:cubicBezTo>
                  <a:pt x="19" y="20"/>
                  <a:pt x="19" y="19"/>
                  <a:pt x="20" y="19"/>
                </a:cubicBezTo>
                <a:close/>
                <a:moveTo>
                  <a:pt x="30" y="14"/>
                </a:moveTo>
                <a:cubicBezTo>
                  <a:pt x="30" y="32"/>
                  <a:pt x="30" y="32"/>
                  <a:pt x="30" y="32"/>
                </a:cubicBezTo>
                <a:cubicBezTo>
                  <a:pt x="34" y="32"/>
                  <a:pt x="34" y="32"/>
                  <a:pt x="34" y="32"/>
                </a:cubicBezTo>
                <a:cubicBezTo>
                  <a:pt x="34" y="23"/>
                  <a:pt x="34" y="23"/>
                  <a:pt x="34" y="23"/>
                </a:cubicBezTo>
                <a:cubicBezTo>
                  <a:pt x="34" y="22"/>
                  <a:pt x="35" y="22"/>
                  <a:pt x="35" y="22"/>
                </a:cubicBezTo>
                <a:cubicBezTo>
                  <a:pt x="35" y="22"/>
                  <a:pt x="36" y="22"/>
                  <a:pt x="36" y="22"/>
                </a:cubicBezTo>
                <a:cubicBezTo>
                  <a:pt x="37" y="22"/>
                  <a:pt x="37" y="22"/>
                  <a:pt x="37" y="22"/>
                </a:cubicBezTo>
                <a:cubicBezTo>
                  <a:pt x="37" y="22"/>
                  <a:pt x="38" y="22"/>
                  <a:pt x="38" y="23"/>
                </a:cubicBezTo>
                <a:cubicBezTo>
                  <a:pt x="38" y="23"/>
                  <a:pt x="38" y="23"/>
                  <a:pt x="38" y="24"/>
                </a:cubicBezTo>
                <a:cubicBezTo>
                  <a:pt x="38" y="24"/>
                  <a:pt x="38" y="25"/>
                  <a:pt x="38" y="25"/>
                </a:cubicBezTo>
                <a:cubicBezTo>
                  <a:pt x="38" y="32"/>
                  <a:pt x="38" y="32"/>
                  <a:pt x="38" y="32"/>
                </a:cubicBezTo>
                <a:cubicBezTo>
                  <a:pt x="42" y="32"/>
                  <a:pt x="42" y="32"/>
                  <a:pt x="42" y="32"/>
                </a:cubicBezTo>
                <a:cubicBezTo>
                  <a:pt x="42" y="23"/>
                  <a:pt x="42" y="23"/>
                  <a:pt x="42" y="23"/>
                </a:cubicBezTo>
                <a:cubicBezTo>
                  <a:pt x="42" y="22"/>
                  <a:pt x="42" y="21"/>
                  <a:pt x="41" y="20"/>
                </a:cubicBezTo>
                <a:cubicBezTo>
                  <a:pt x="40" y="19"/>
                  <a:pt x="39" y="19"/>
                  <a:pt x="38" y="19"/>
                </a:cubicBezTo>
                <a:cubicBezTo>
                  <a:pt x="37" y="19"/>
                  <a:pt x="37" y="19"/>
                  <a:pt x="36" y="19"/>
                </a:cubicBezTo>
                <a:cubicBezTo>
                  <a:pt x="35" y="19"/>
                  <a:pt x="35" y="20"/>
                  <a:pt x="34" y="20"/>
                </a:cubicBezTo>
                <a:cubicBezTo>
                  <a:pt x="34" y="14"/>
                  <a:pt x="34" y="14"/>
                  <a:pt x="34" y="14"/>
                </a:cubicBezTo>
                <a:lnTo>
                  <a:pt x="30" y="14"/>
                </a:lnTo>
                <a:close/>
                <a:moveTo>
                  <a:pt x="57" y="26"/>
                </a:moveTo>
                <a:cubicBezTo>
                  <a:pt x="48" y="26"/>
                  <a:pt x="48" y="26"/>
                  <a:pt x="48" y="26"/>
                </a:cubicBezTo>
                <a:cubicBezTo>
                  <a:pt x="48" y="27"/>
                  <a:pt x="48" y="27"/>
                  <a:pt x="48" y="27"/>
                </a:cubicBezTo>
                <a:cubicBezTo>
                  <a:pt x="48" y="28"/>
                  <a:pt x="49" y="28"/>
                  <a:pt x="49" y="28"/>
                </a:cubicBezTo>
                <a:cubicBezTo>
                  <a:pt x="49" y="29"/>
                  <a:pt x="50" y="29"/>
                  <a:pt x="50" y="29"/>
                </a:cubicBezTo>
                <a:cubicBezTo>
                  <a:pt x="51" y="29"/>
                  <a:pt x="51" y="29"/>
                  <a:pt x="52" y="29"/>
                </a:cubicBezTo>
                <a:cubicBezTo>
                  <a:pt x="52" y="29"/>
                  <a:pt x="53" y="29"/>
                  <a:pt x="53" y="29"/>
                </a:cubicBezTo>
                <a:cubicBezTo>
                  <a:pt x="54" y="29"/>
                  <a:pt x="54" y="29"/>
                  <a:pt x="54" y="28"/>
                </a:cubicBezTo>
                <a:cubicBezTo>
                  <a:pt x="55" y="28"/>
                  <a:pt x="55" y="28"/>
                  <a:pt x="55" y="28"/>
                </a:cubicBezTo>
                <a:cubicBezTo>
                  <a:pt x="56" y="28"/>
                  <a:pt x="56" y="28"/>
                  <a:pt x="56" y="28"/>
                </a:cubicBezTo>
                <a:cubicBezTo>
                  <a:pt x="56" y="28"/>
                  <a:pt x="56" y="28"/>
                  <a:pt x="56" y="28"/>
                </a:cubicBezTo>
                <a:cubicBezTo>
                  <a:pt x="56" y="31"/>
                  <a:pt x="56" y="31"/>
                  <a:pt x="56" y="31"/>
                </a:cubicBezTo>
                <a:cubicBezTo>
                  <a:pt x="56" y="31"/>
                  <a:pt x="56" y="31"/>
                  <a:pt x="55" y="31"/>
                </a:cubicBezTo>
                <a:cubicBezTo>
                  <a:pt x="55" y="31"/>
                  <a:pt x="55" y="31"/>
                  <a:pt x="54" y="32"/>
                </a:cubicBezTo>
                <a:cubicBezTo>
                  <a:pt x="54" y="32"/>
                  <a:pt x="53" y="32"/>
                  <a:pt x="53" y="32"/>
                </a:cubicBezTo>
                <a:cubicBezTo>
                  <a:pt x="53" y="32"/>
                  <a:pt x="52" y="32"/>
                  <a:pt x="51" y="32"/>
                </a:cubicBezTo>
                <a:cubicBezTo>
                  <a:pt x="49" y="32"/>
                  <a:pt x="47" y="31"/>
                  <a:pt x="46" y="30"/>
                </a:cubicBezTo>
                <a:cubicBezTo>
                  <a:pt x="45" y="29"/>
                  <a:pt x="44" y="27"/>
                  <a:pt x="44" y="25"/>
                </a:cubicBezTo>
                <a:cubicBezTo>
                  <a:pt x="44" y="23"/>
                  <a:pt x="45" y="22"/>
                  <a:pt x="46" y="20"/>
                </a:cubicBezTo>
                <a:cubicBezTo>
                  <a:pt x="47" y="19"/>
                  <a:pt x="49" y="19"/>
                  <a:pt x="51" y="19"/>
                </a:cubicBezTo>
                <a:cubicBezTo>
                  <a:pt x="53" y="19"/>
                  <a:pt x="54" y="19"/>
                  <a:pt x="55" y="20"/>
                </a:cubicBezTo>
                <a:cubicBezTo>
                  <a:pt x="56" y="21"/>
                  <a:pt x="57" y="23"/>
                  <a:pt x="57" y="25"/>
                </a:cubicBezTo>
                <a:lnTo>
                  <a:pt x="57" y="26"/>
                </a:lnTo>
                <a:close/>
                <a:moveTo>
                  <a:pt x="53" y="24"/>
                </a:moveTo>
                <a:cubicBezTo>
                  <a:pt x="53" y="23"/>
                  <a:pt x="52" y="22"/>
                  <a:pt x="52" y="22"/>
                </a:cubicBezTo>
                <a:cubicBezTo>
                  <a:pt x="52" y="21"/>
                  <a:pt x="51" y="21"/>
                  <a:pt x="50" y="21"/>
                </a:cubicBezTo>
                <a:cubicBezTo>
                  <a:pt x="50" y="21"/>
                  <a:pt x="49" y="21"/>
                  <a:pt x="49" y="22"/>
                </a:cubicBezTo>
                <a:cubicBezTo>
                  <a:pt x="48" y="22"/>
                  <a:pt x="48" y="23"/>
                  <a:pt x="48" y="24"/>
                </a:cubicBezTo>
                <a:lnTo>
                  <a:pt x="53" y="24"/>
                </a:lnTo>
                <a:close/>
                <a:moveTo>
                  <a:pt x="66" y="36"/>
                </a:moveTo>
                <a:cubicBezTo>
                  <a:pt x="66" y="30"/>
                  <a:pt x="66" y="30"/>
                  <a:pt x="66" y="30"/>
                </a:cubicBezTo>
                <a:cubicBezTo>
                  <a:pt x="66" y="31"/>
                  <a:pt x="66" y="31"/>
                  <a:pt x="65" y="31"/>
                </a:cubicBezTo>
                <a:cubicBezTo>
                  <a:pt x="65" y="31"/>
                  <a:pt x="65" y="31"/>
                  <a:pt x="64" y="31"/>
                </a:cubicBezTo>
                <a:cubicBezTo>
                  <a:pt x="64" y="32"/>
                  <a:pt x="64" y="32"/>
                  <a:pt x="63" y="32"/>
                </a:cubicBezTo>
                <a:cubicBezTo>
                  <a:pt x="63" y="32"/>
                  <a:pt x="63" y="32"/>
                  <a:pt x="62" y="32"/>
                </a:cubicBezTo>
                <a:cubicBezTo>
                  <a:pt x="61" y="32"/>
                  <a:pt x="60" y="31"/>
                  <a:pt x="59" y="30"/>
                </a:cubicBezTo>
                <a:cubicBezTo>
                  <a:pt x="58" y="29"/>
                  <a:pt x="58" y="27"/>
                  <a:pt x="58" y="25"/>
                </a:cubicBezTo>
                <a:cubicBezTo>
                  <a:pt x="58" y="24"/>
                  <a:pt x="58" y="23"/>
                  <a:pt x="58" y="22"/>
                </a:cubicBezTo>
                <a:cubicBezTo>
                  <a:pt x="58" y="22"/>
                  <a:pt x="59" y="21"/>
                  <a:pt x="59" y="20"/>
                </a:cubicBezTo>
                <a:cubicBezTo>
                  <a:pt x="60" y="20"/>
                  <a:pt x="60" y="19"/>
                  <a:pt x="61" y="19"/>
                </a:cubicBezTo>
                <a:cubicBezTo>
                  <a:pt x="62" y="19"/>
                  <a:pt x="62" y="19"/>
                  <a:pt x="63" y="19"/>
                </a:cubicBezTo>
                <a:cubicBezTo>
                  <a:pt x="64" y="19"/>
                  <a:pt x="64" y="19"/>
                  <a:pt x="65" y="19"/>
                </a:cubicBezTo>
                <a:cubicBezTo>
                  <a:pt x="65" y="19"/>
                  <a:pt x="66" y="19"/>
                  <a:pt x="66" y="19"/>
                </a:cubicBezTo>
                <a:cubicBezTo>
                  <a:pt x="66" y="19"/>
                  <a:pt x="66" y="19"/>
                  <a:pt x="66" y="19"/>
                </a:cubicBezTo>
                <a:cubicBezTo>
                  <a:pt x="70" y="19"/>
                  <a:pt x="70" y="19"/>
                  <a:pt x="70" y="19"/>
                </a:cubicBezTo>
                <a:cubicBezTo>
                  <a:pt x="70" y="36"/>
                  <a:pt x="70" y="36"/>
                  <a:pt x="70" y="36"/>
                </a:cubicBezTo>
                <a:lnTo>
                  <a:pt x="66" y="36"/>
                </a:lnTo>
                <a:close/>
                <a:moveTo>
                  <a:pt x="66" y="28"/>
                </a:moveTo>
                <a:cubicBezTo>
                  <a:pt x="66" y="22"/>
                  <a:pt x="66" y="22"/>
                  <a:pt x="66" y="22"/>
                </a:cubicBezTo>
                <a:cubicBezTo>
                  <a:pt x="66" y="22"/>
                  <a:pt x="66" y="22"/>
                  <a:pt x="65" y="22"/>
                </a:cubicBezTo>
                <a:cubicBezTo>
                  <a:pt x="65" y="22"/>
                  <a:pt x="65" y="22"/>
                  <a:pt x="65" y="22"/>
                </a:cubicBezTo>
                <a:cubicBezTo>
                  <a:pt x="64" y="22"/>
                  <a:pt x="63" y="22"/>
                  <a:pt x="62" y="22"/>
                </a:cubicBezTo>
                <a:cubicBezTo>
                  <a:pt x="62" y="23"/>
                  <a:pt x="62" y="24"/>
                  <a:pt x="62" y="25"/>
                </a:cubicBezTo>
                <a:cubicBezTo>
                  <a:pt x="62" y="27"/>
                  <a:pt x="62" y="27"/>
                  <a:pt x="62" y="28"/>
                </a:cubicBezTo>
                <a:cubicBezTo>
                  <a:pt x="63" y="29"/>
                  <a:pt x="63" y="29"/>
                  <a:pt x="64" y="29"/>
                </a:cubicBezTo>
                <a:cubicBezTo>
                  <a:pt x="64" y="29"/>
                  <a:pt x="65" y="29"/>
                  <a:pt x="65" y="29"/>
                </a:cubicBezTo>
                <a:cubicBezTo>
                  <a:pt x="66" y="28"/>
                  <a:pt x="66" y="28"/>
                  <a:pt x="66" y="28"/>
                </a:cubicBezTo>
                <a:close/>
                <a:moveTo>
                  <a:pt x="73" y="19"/>
                </a:moveTo>
                <a:cubicBezTo>
                  <a:pt x="73" y="27"/>
                  <a:pt x="73" y="27"/>
                  <a:pt x="73" y="27"/>
                </a:cubicBezTo>
                <a:cubicBezTo>
                  <a:pt x="73" y="29"/>
                  <a:pt x="73" y="30"/>
                  <a:pt x="74" y="31"/>
                </a:cubicBezTo>
                <a:cubicBezTo>
                  <a:pt x="75" y="31"/>
                  <a:pt x="76" y="32"/>
                  <a:pt x="77" y="32"/>
                </a:cubicBezTo>
                <a:cubicBezTo>
                  <a:pt x="78" y="32"/>
                  <a:pt x="78" y="32"/>
                  <a:pt x="79" y="31"/>
                </a:cubicBezTo>
                <a:cubicBezTo>
                  <a:pt x="80" y="31"/>
                  <a:pt x="80" y="31"/>
                  <a:pt x="81" y="30"/>
                </a:cubicBezTo>
                <a:cubicBezTo>
                  <a:pt x="81" y="32"/>
                  <a:pt x="81" y="32"/>
                  <a:pt x="81" y="32"/>
                </a:cubicBezTo>
                <a:cubicBezTo>
                  <a:pt x="85" y="32"/>
                  <a:pt x="85" y="32"/>
                  <a:pt x="85" y="32"/>
                </a:cubicBezTo>
                <a:cubicBezTo>
                  <a:pt x="85" y="19"/>
                  <a:pt x="85" y="19"/>
                  <a:pt x="85" y="19"/>
                </a:cubicBezTo>
                <a:cubicBezTo>
                  <a:pt x="81" y="19"/>
                  <a:pt x="81" y="19"/>
                  <a:pt x="81" y="19"/>
                </a:cubicBezTo>
                <a:cubicBezTo>
                  <a:pt x="81" y="28"/>
                  <a:pt x="81" y="28"/>
                  <a:pt x="81" y="28"/>
                </a:cubicBezTo>
                <a:cubicBezTo>
                  <a:pt x="81" y="28"/>
                  <a:pt x="80" y="28"/>
                  <a:pt x="80" y="28"/>
                </a:cubicBezTo>
                <a:cubicBezTo>
                  <a:pt x="79" y="29"/>
                  <a:pt x="79" y="29"/>
                  <a:pt x="79" y="29"/>
                </a:cubicBezTo>
                <a:cubicBezTo>
                  <a:pt x="78" y="29"/>
                  <a:pt x="78" y="29"/>
                  <a:pt x="78" y="28"/>
                </a:cubicBezTo>
                <a:cubicBezTo>
                  <a:pt x="78" y="28"/>
                  <a:pt x="77" y="28"/>
                  <a:pt x="77" y="28"/>
                </a:cubicBezTo>
                <a:cubicBezTo>
                  <a:pt x="77" y="28"/>
                  <a:pt x="77" y="27"/>
                  <a:pt x="77" y="27"/>
                </a:cubicBezTo>
                <a:cubicBezTo>
                  <a:pt x="77" y="26"/>
                  <a:pt x="77" y="26"/>
                  <a:pt x="77" y="25"/>
                </a:cubicBezTo>
                <a:cubicBezTo>
                  <a:pt x="77" y="19"/>
                  <a:pt x="77" y="19"/>
                  <a:pt x="77" y="19"/>
                </a:cubicBezTo>
                <a:lnTo>
                  <a:pt x="73" y="19"/>
                </a:lnTo>
                <a:close/>
                <a:moveTo>
                  <a:pt x="94" y="32"/>
                </a:moveTo>
                <a:cubicBezTo>
                  <a:pt x="92" y="32"/>
                  <a:pt x="90" y="31"/>
                  <a:pt x="89" y="30"/>
                </a:cubicBezTo>
                <a:cubicBezTo>
                  <a:pt x="88" y="29"/>
                  <a:pt x="87" y="27"/>
                  <a:pt x="87" y="25"/>
                </a:cubicBezTo>
                <a:cubicBezTo>
                  <a:pt x="87" y="23"/>
                  <a:pt x="88" y="22"/>
                  <a:pt x="89" y="20"/>
                </a:cubicBezTo>
                <a:cubicBezTo>
                  <a:pt x="90" y="19"/>
                  <a:pt x="92" y="19"/>
                  <a:pt x="94" y="19"/>
                </a:cubicBezTo>
                <a:cubicBezTo>
                  <a:pt x="96" y="19"/>
                  <a:pt x="97" y="19"/>
                  <a:pt x="98" y="20"/>
                </a:cubicBezTo>
                <a:cubicBezTo>
                  <a:pt x="99" y="21"/>
                  <a:pt x="100" y="23"/>
                  <a:pt x="100" y="25"/>
                </a:cubicBezTo>
                <a:cubicBezTo>
                  <a:pt x="100" y="26"/>
                  <a:pt x="100" y="26"/>
                  <a:pt x="100" y="26"/>
                </a:cubicBezTo>
                <a:cubicBezTo>
                  <a:pt x="91" y="26"/>
                  <a:pt x="91" y="26"/>
                  <a:pt x="91" y="26"/>
                </a:cubicBezTo>
                <a:cubicBezTo>
                  <a:pt x="91" y="27"/>
                  <a:pt x="91" y="27"/>
                  <a:pt x="91" y="27"/>
                </a:cubicBezTo>
                <a:cubicBezTo>
                  <a:pt x="91" y="28"/>
                  <a:pt x="92" y="28"/>
                  <a:pt x="92" y="28"/>
                </a:cubicBezTo>
                <a:cubicBezTo>
                  <a:pt x="92" y="29"/>
                  <a:pt x="93" y="29"/>
                  <a:pt x="93" y="29"/>
                </a:cubicBezTo>
                <a:cubicBezTo>
                  <a:pt x="94" y="29"/>
                  <a:pt x="94" y="29"/>
                  <a:pt x="95" y="29"/>
                </a:cubicBezTo>
                <a:cubicBezTo>
                  <a:pt x="95" y="29"/>
                  <a:pt x="96" y="29"/>
                  <a:pt x="96" y="29"/>
                </a:cubicBezTo>
                <a:cubicBezTo>
                  <a:pt x="97" y="29"/>
                  <a:pt x="97" y="29"/>
                  <a:pt x="97" y="28"/>
                </a:cubicBezTo>
                <a:cubicBezTo>
                  <a:pt x="98" y="28"/>
                  <a:pt x="98" y="28"/>
                  <a:pt x="98" y="28"/>
                </a:cubicBezTo>
                <a:cubicBezTo>
                  <a:pt x="99" y="28"/>
                  <a:pt x="99" y="28"/>
                  <a:pt x="99" y="28"/>
                </a:cubicBezTo>
                <a:cubicBezTo>
                  <a:pt x="99" y="28"/>
                  <a:pt x="99" y="28"/>
                  <a:pt x="99" y="28"/>
                </a:cubicBezTo>
                <a:cubicBezTo>
                  <a:pt x="99" y="31"/>
                  <a:pt x="99" y="31"/>
                  <a:pt x="99" y="31"/>
                </a:cubicBezTo>
                <a:cubicBezTo>
                  <a:pt x="99" y="31"/>
                  <a:pt x="99" y="31"/>
                  <a:pt x="98" y="31"/>
                </a:cubicBezTo>
                <a:cubicBezTo>
                  <a:pt x="98" y="31"/>
                  <a:pt x="98" y="31"/>
                  <a:pt x="97" y="32"/>
                </a:cubicBezTo>
                <a:cubicBezTo>
                  <a:pt x="97" y="32"/>
                  <a:pt x="96" y="32"/>
                  <a:pt x="96" y="32"/>
                </a:cubicBezTo>
                <a:cubicBezTo>
                  <a:pt x="96" y="32"/>
                  <a:pt x="95" y="32"/>
                  <a:pt x="94" y="32"/>
                </a:cubicBezTo>
                <a:close/>
                <a:moveTo>
                  <a:pt x="91" y="24"/>
                </a:moveTo>
                <a:cubicBezTo>
                  <a:pt x="96" y="24"/>
                  <a:pt x="96" y="24"/>
                  <a:pt x="96" y="24"/>
                </a:cubicBezTo>
                <a:cubicBezTo>
                  <a:pt x="96" y="23"/>
                  <a:pt x="95" y="22"/>
                  <a:pt x="95" y="22"/>
                </a:cubicBezTo>
                <a:cubicBezTo>
                  <a:pt x="95" y="21"/>
                  <a:pt x="94" y="21"/>
                  <a:pt x="93" y="21"/>
                </a:cubicBezTo>
                <a:cubicBezTo>
                  <a:pt x="93" y="21"/>
                  <a:pt x="92" y="21"/>
                  <a:pt x="92" y="22"/>
                </a:cubicBezTo>
                <a:cubicBezTo>
                  <a:pt x="91" y="22"/>
                  <a:pt x="91" y="23"/>
                  <a:pt x="91" y="24"/>
                </a:cubicBezTo>
                <a:close/>
                <a:moveTo>
                  <a:pt x="34" y="60"/>
                </a:moveTo>
                <a:cubicBezTo>
                  <a:pt x="92" y="60"/>
                  <a:pt x="92" y="60"/>
                  <a:pt x="92" y="60"/>
                </a:cubicBezTo>
                <a:cubicBezTo>
                  <a:pt x="93" y="58"/>
                  <a:pt x="94" y="57"/>
                  <a:pt x="94" y="56"/>
                </a:cubicBezTo>
                <a:cubicBezTo>
                  <a:pt x="34" y="56"/>
                  <a:pt x="34" y="56"/>
                  <a:pt x="34" y="56"/>
                </a:cubicBezTo>
                <a:cubicBezTo>
                  <a:pt x="32" y="56"/>
                  <a:pt x="30" y="56"/>
                  <a:pt x="30" y="58"/>
                </a:cubicBezTo>
                <a:cubicBezTo>
                  <a:pt x="30" y="59"/>
                  <a:pt x="32" y="60"/>
                  <a:pt x="34" y="60"/>
                </a:cubicBezTo>
                <a:close/>
                <a:moveTo>
                  <a:pt x="21" y="68"/>
                </a:moveTo>
                <a:cubicBezTo>
                  <a:pt x="21" y="65"/>
                  <a:pt x="21" y="65"/>
                  <a:pt x="21" y="65"/>
                </a:cubicBezTo>
                <a:cubicBezTo>
                  <a:pt x="19" y="65"/>
                  <a:pt x="19" y="65"/>
                  <a:pt x="18" y="65"/>
                </a:cubicBezTo>
                <a:cubicBezTo>
                  <a:pt x="17" y="65"/>
                  <a:pt x="16" y="65"/>
                  <a:pt x="15" y="64"/>
                </a:cubicBezTo>
                <a:cubicBezTo>
                  <a:pt x="15" y="61"/>
                  <a:pt x="15" y="61"/>
                  <a:pt x="15" y="61"/>
                </a:cubicBezTo>
                <a:cubicBezTo>
                  <a:pt x="16" y="61"/>
                  <a:pt x="16" y="61"/>
                  <a:pt x="16" y="61"/>
                </a:cubicBezTo>
                <a:cubicBezTo>
                  <a:pt x="16" y="61"/>
                  <a:pt x="17" y="62"/>
                  <a:pt x="18" y="62"/>
                </a:cubicBezTo>
                <a:cubicBezTo>
                  <a:pt x="19" y="62"/>
                  <a:pt x="20" y="63"/>
                  <a:pt x="21" y="63"/>
                </a:cubicBezTo>
                <a:cubicBezTo>
                  <a:pt x="21" y="59"/>
                  <a:pt x="21" y="59"/>
                  <a:pt x="21" y="59"/>
                </a:cubicBezTo>
                <a:cubicBezTo>
                  <a:pt x="20" y="59"/>
                  <a:pt x="20" y="59"/>
                  <a:pt x="20" y="59"/>
                </a:cubicBezTo>
                <a:cubicBezTo>
                  <a:pt x="20" y="59"/>
                  <a:pt x="19" y="59"/>
                  <a:pt x="19" y="59"/>
                </a:cubicBezTo>
                <a:cubicBezTo>
                  <a:pt x="17" y="58"/>
                  <a:pt x="17" y="58"/>
                  <a:pt x="16" y="57"/>
                </a:cubicBezTo>
                <a:cubicBezTo>
                  <a:pt x="16" y="56"/>
                  <a:pt x="15" y="56"/>
                  <a:pt x="15" y="54"/>
                </a:cubicBezTo>
                <a:cubicBezTo>
                  <a:pt x="15" y="53"/>
                  <a:pt x="16" y="52"/>
                  <a:pt x="17" y="51"/>
                </a:cubicBezTo>
                <a:cubicBezTo>
                  <a:pt x="18" y="50"/>
                  <a:pt x="19" y="50"/>
                  <a:pt x="21" y="50"/>
                </a:cubicBezTo>
                <a:cubicBezTo>
                  <a:pt x="21" y="48"/>
                  <a:pt x="21" y="48"/>
                  <a:pt x="21" y="48"/>
                </a:cubicBezTo>
                <a:cubicBezTo>
                  <a:pt x="22" y="48"/>
                  <a:pt x="22" y="48"/>
                  <a:pt x="22" y="48"/>
                </a:cubicBezTo>
                <a:cubicBezTo>
                  <a:pt x="22" y="50"/>
                  <a:pt x="22" y="50"/>
                  <a:pt x="22" y="50"/>
                </a:cubicBezTo>
                <a:cubicBezTo>
                  <a:pt x="22" y="50"/>
                  <a:pt x="22" y="50"/>
                  <a:pt x="22" y="50"/>
                </a:cubicBezTo>
                <a:cubicBezTo>
                  <a:pt x="22" y="50"/>
                  <a:pt x="23" y="50"/>
                  <a:pt x="24" y="50"/>
                </a:cubicBezTo>
                <a:cubicBezTo>
                  <a:pt x="25" y="50"/>
                  <a:pt x="26" y="50"/>
                  <a:pt x="27" y="51"/>
                </a:cubicBezTo>
                <a:cubicBezTo>
                  <a:pt x="27" y="54"/>
                  <a:pt x="27" y="54"/>
                  <a:pt x="27" y="54"/>
                </a:cubicBezTo>
                <a:cubicBezTo>
                  <a:pt x="26" y="54"/>
                  <a:pt x="26" y="54"/>
                  <a:pt x="26" y="54"/>
                </a:cubicBezTo>
                <a:cubicBezTo>
                  <a:pt x="26" y="54"/>
                  <a:pt x="25" y="53"/>
                  <a:pt x="24" y="53"/>
                </a:cubicBezTo>
                <a:cubicBezTo>
                  <a:pt x="23" y="53"/>
                  <a:pt x="23" y="52"/>
                  <a:pt x="22" y="52"/>
                </a:cubicBezTo>
                <a:cubicBezTo>
                  <a:pt x="22" y="52"/>
                  <a:pt x="22" y="52"/>
                  <a:pt x="22" y="52"/>
                </a:cubicBezTo>
                <a:cubicBezTo>
                  <a:pt x="22" y="56"/>
                  <a:pt x="22" y="56"/>
                  <a:pt x="22" y="56"/>
                </a:cubicBezTo>
                <a:cubicBezTo>
                  <a:pt x="22" y="56"/>
                  <a:pt x="22" y="56"/>
                  <a:pt x="23" y="56"/>
                </a:cubicBezTo>
                <a:cubicBezTo>
                  <a:pt x="23" y="56"/>
                  <a:pt x="24" y="56"/>
                  <a:pt x="24" y="56"/>
                </a:cubicBezTo>
                <a:cubicBezTo>
                  <a:pt x="25" y="57"/>
                  <a:pt x="26" y="57"/>
                  <a:pt x="26" y="58"/>
                </a:cubicBezTo>
                <a:cubicBezTo>
                  <a:pt x="27" y="58"/>
                  <a:pt x="27" y="59"/>
                  <a:pt x="27" y="60"/>
                </a:cubicBezTo>
                <a:cubicBezTo>
                  <a:pt x="27" y="62"/>
                  <a:pt x="27" y="63"/>
                  <a:pt x="25" y="64"/>
                </a:cubicBezTo>
                <a:cubicBezTo>
                  <a:pt x="24" y="65"/>
                  <a:pt x="23" y="65"/>
                  <a:pt x="22" y="65"/>
                </a:cubicBezTo>
                <a:cubicBezTo>
                  <a:pt x="22" y="68"/>
                  <a:pt x="22" y="68"/>
                  <a:pt x="22" y="68"/>
                </a:cubicBezTo>
                <a:lnTo>
                  <a:pt x="21" y="68"/>
                </a:lnTo>
                <a:close/>
                <a:moveTo>
                  <a:pt x="22" y="63"/>
                </a:moveTo>
                <a:cubicBezTo>
                  <a:pt x="22" y="63"/>
                  <a:pt x="22" y="63"/>
                  <a:pt x="22" y="63"/>
                </a:cubicBezTo>
                <a:cubicBezTo>
                  <a:pt x="22" y="62"/>
                  <a:pt x="22" y="62"/>
                  <a:pt x="22" y="62"/>
                </a:cubicBezTo>
                <a:cubicBezTo>
                  <a:pt x="23" y="62"/>
                  <a:pt x="23" y="62"/>
                  <a:pt x="23" y="62"/>
                </a:cubicBezTo>
                <a:cubicBezTo>
                  <a:pt x="23" y="62"/>
                  <a:pt x="23" y="61"/>
                  <a:pt x="23" y="61"/>
                </a:cubicBezTo>
                <a:cubicBezTo>
                  <a:pt x="23" y="61"/>
                  <a:pt x="23" y="60"/>
                  <a:pt x="23" y="60"/>
                </a:cubicBezTo>
                <a:cubicBezTo>
                  <a:pt x="23" y="60"/>
                  <a:pt x="22" y="60"/>
                  <a:pt x="22" y="60"/>
                </a:cubicBezTo>
                <a:cubicBezTo>
                  <a:pt x="22" y="60"/>
                  <a:pt x="22" y="60"/>
                  <a:pt x="22" y="59"/>
                </a:cubicBezTo>
                <a:lnTo>
                  <a:pt x="22" y="63"/>
                </a:lnTo>
                <a:close/>
                <a:moveTo>
                  <a:pt x="21" y="55"/>
                </a:moveTo>
                <a:cubicBezTo>
                  <a:pt x="21" y="53"/>
                  <a:pt x="21" y="53"/>
                  <a:pt x="21" y="53"/>
                </a:cubicBezTo>
                <a:cubicBezTo>
                  <a:pt x="20" y="53"/>
                  <a:pt x="20" y="53"/>
                  <a:pt x="20" y="53"/>
                </a:cubicBezTo>
                <a:cubicBezTo>
                  <a:pt x="20" y="53"/>
                  <a:pt x="20" y="53"/>
                  <a:pt x="19" y="53"/>
                </a:cubicBezTo>
                <a:cubicBezTo>
                  <a:pt x="19" y="54"/>
                  <a:pt x="19" y="54"/>
                  <a:pt x="19" y="54"/>
                </a:cubicBezTo>
                <a:cubicBezTo>
                  <a:pt x="19" y="54"/>
                  <a:pt x="19" y="55"/>
                  <a:pt x="20" y="55"/>
                </a:cubicBezTo>
                <a:cubicBezTo>
                  <a:pt x="20" y="55"/>
                  <a:pt x="20" y="55"/>
                  <a:pt x="21" y="55"/>
                </a:cubicBezTo>
                <a:close/>
                <a:moveTo>
                  <a:pt x="146" y="4"/>
                </a:moveTo>
                <a:cubicBezTo>
                  <a:pt x="136" y="6"/>
                  <a:pt x="128" y="10"/>
                  <a:pt x="120" y="15"/>
                </a:cubicBezTo>
                <a:cubicBezTo>
                  <a:pt x="122" y="22"/>
                  <a:pt x="122" y="22"/>
                  <a:pt x="122" y="22"/>
                </a:cubicBezTo>
                <a:cubicBezTo>
                  <a:pt x="119" y="17"/>
                  <a:pt x="119" y="17"/>
                  <a:pt x="119" y="17"/>
                </a:cubicBezTo>
                <a:cubicBezTo>
                  <a:pt x="115" y="20"/>
                  <a:pt x="111" y="23"/>
                  <a:pt x="108" y="27"/>
                </a:cubicBezTo>
                <a:cubicBezTo>
                  <a:pt x="106" y="30"/>
                  <a:pt x="105" y="33"/>
                  <a:pt x="103" y="36"/>
                </a:cubicBezTo>
                <a:cubicBezTo>
                  <a:pt x="106" y="42"/>
                  <a:pt x="106" y="42"/>
                  <a:pt x="106" y="42"/>
                </a:cubicBezTo>
                <a:cubicBezTo>
                  <a:pt x="103" y="38"/>
                  <a:pt x="103" y="38"/>
                  <a:pt x="103" y="38"/>
                </a:cubicBezTo>
                <a:cubicBezTo>
                  <a:pt x="99" y="47"/>
                  <a:pt x="99" y="55"/>
                  <a:pt x="99" y="55"/>
                </a:cubicBezTo>
                <a:cubicBezTo>
                  <a:pt x="104" y="48"/>
                  <a:pt x="125" y="18"/>
                  <a:pt x="139" y="10"/>
                </a:cubicBezTo>
                <a:cubicBezTo>
                  <a:pt x="139" y="10"/>
                  <a:pt x="121" y="23"/>
                  <a:pt x="100" y="55"/>
                </a:cubicBezTo>
                <a:cubicBezTo>
                  <a:pt x="101" y="55"/>
                  <a:pt x="116" y="55"/>
                  <a:pt x="127" y="39"/>
                </a:cubicBezTo>
                <a:cubicBezTo>
                  <a:pt x="128" y="39"/>
                  <a:pt x="128" y="38"/>
                  <a:pt x="128" y="38"/>
                </a:cubicBezTo>
                <a:cubicBezTo>
                  <a:pt x="120" y="36"/>
                  <a:pt x="120" y="36"/>
                  <a:pt x="120" y="36"/>
                </a:cubicBezTo>
                <a:cubicBezTo>
                  <a:pt x="130" y="36"/>
                  <a:pt x="130" y="36"/>
                  <a:pt x="130" y="36"/>
                </a:cubicBezTo>
                <a:cubicBezTo>
                  <a:pt x="133" y="32"/>
                  <a:pt x="135" y="28"/>
                  <a:pt x="137" y="24"/>
                </a:cubicBezTo>
                <a:cubicBezTo>
                  <a:pt x="131" y="22"/>
                  <a:pt x="131" y="22"/>
                  <a:pt x="131" y="22"/>
                </a:cubicBezTo>
                <a:cubicBezTo>
                  <a:pt x="138" y="22"/>
                  <a:pt x="138" y="22"/>
                  <a:pt x="138" y="22"/>
                </a:cubicBezTo>
                <a:cubicBezTo>
                  <a:pt x="143" y="12"/>
                  <a:pt x="146" y="4"/>
                  <a:pt x="146" y="4"/>
                </a:cubicBezTo>
                <a:close/>
                <a:moveTo>
                  <a:pt x="147" y="68"/>
                </a:moveTo>
                <a:cubicBezTo>
                  <a:pt x="144" y="71"/>
                  <a:pt x="140" y="73"/>
                  <a:pt x="136" y="75"/>
                </a:cubicBezTo>
                <a:cubicBezTo>
                  <a:pt x="134" y="76"/>
                  <a:pt x="132" y="76"/>
                  <a:pt x="130" y="77"/>
                </a:cubicBezTo>
                <a:cubicBezTo>
                  <a:pt x="127" y="77"/>
                  <a:pt x="126" y="75"/>
                  <a:pt x="125" y="73"/>
                </a:cubicBezTo>
                <a:cubicBezTo>
                  <a:pt x="121" y="69"/>
                  <a:pt x="115" y="76"/>
                  <a:pt x="113" y="78"/>
                </a:cubicBezTo>
                <a:cubicBezTo>
                  <a:pt x="108" y="83"/>
                  <a:pt x="108" y="74"/>
                  <a:pt x="108" y="72"/>
                </a:cubicBezTo>
                <a:cubicBezTo>
                  <a:pt x="107" y="70"/>
                  <a:pt x="106" y="68"/>
                  <a:pt x="104" y="69"/>
                </a:cubicBezTo>
                <a:cubicBezTo>
                  <a:pt x="101" y="70"/>
                  <a:pt x="100" y="72"/>
                  <a:pt x="98" y="74"/>
                </a:cubicBezTo>
                <a:cubicBezTo>
                  <a:pt x="96" y="76"/>
                  <a:pt x="93" y="80"/>
                  <a:pt x="90" y="77"/>
                </a:cubicBezTo>
                <a:cubicBezTo>
                  <a:pt x="90" y="76"/>
                  <a:pt x="89" y="75"/>
                  <a:pt x="89" y="75"/>
                </a:cubicBezTo>
                <a:cubicBezTo>
                  <a:pt x="89" y="74"/>
                  <a:pt x="88" y="74"/>
                  <a:pt x="88" y="74"/>
                </a:cubicBezTo>
                <a:cubicBezTo>
                  <a:pt x="88" y="74"/>
                  <a:pt x="88" y="74"/>
                  <a:pt x="88" y="74"/>
                </a:cubicBezTo>
                <a:cubicBezTo>
                  <a:pt x="90" y="72"/>
                  <a:pt x="90" y="72"/>
                  <a:pt x="90" y="72"/>
                </a:cubicBezTo>
                <a:cubicBezTo>
                  <a:pt x="92" y="72"/>
                  <a:pt x="92" y="72"/>
                  <a:pt x="92" y="72"/>
                </a:cubicBezTo>
                <a:cubicBezTo>
                  <a:pt x="92" y="69"/>
                  <a:pt x="92" y="69"/>
                  <a:pt x="92" y="69"/>
                </a:cubicBezTo>
                <a:cubicBezTo>
                  <a:pt x="93" y="70"/>
                  <a:pt x="93" y="70"/>
                  <a:pt x="93" y="70"/>
                </a:cubicBezTo>
                <a:cubicBezTo>
                  <a:pt x="94" y="69"/>
                  <a:pt x="94" y="69"/>
                  <a:pt x="94" y="69"/>
                </a:cubicBezTo>
                <a:cubicBezTo>
                  <a:pt x="94" y="69"/>
                  <a:pt x="95" y="66"/>
                  <a:pt x="97" y="63"/>
                </a:cubicBezTo>
                <a:cubicBezTo>
                  <a:pt x="99" y="60"/>
                  <a:pt x="101" y="57"/>
                  <a:pt x="101" y="57"/>
                </a:cubicBezTo>
                <a:cubicBezTo>
                  <a:pt x="101" y="56"/>
                  <a:pt x="101" y="56"/>
                  <a:pt x="101" y="56"/>
                </a:cubicBezTo>
                <a:cubicBezTo>
                  <a:pt x="99" y="55"/>
                  <a:pt x="99" y="55"/>
                  <a:pt x="99" y="55"/>
                </a:cubicBezTo>
                <a:cubicBezTo>
                  <a:pt x="98" y="55"/>
                  <a:pt x="98" y="55"/>
                  <a:pt x="98" y="55"/>
                </a:cubicBezTo>
                <a:cubicBezTo>
                  <a:pt x="98" y="55"/>
                  <a:pt x="96" y="58"/>
                  <a:pt x="94" y="62"/>
                </a:cubicBezTo>
                <a:cubicBezTo>
                  <a:pt x="92" y="65"/>
                  <a:pt x="90" y="67"/>
                  <a:pt x="90" y="67"/>
                </a:cubicBezTo>
                <a:cubicBezTo>
                  <a:pt x="91" y="68"/>
                  <a:pt x="91" y="68"/>
                  <a:pt x="91" y="68"/>
                </a:cubicBezTo>
                <a:cubicBezTo>
                  <a:pt x="91" y="69"/>
                  <a:pt x="91" y="69"/>
                  <a:pt x="91" y="69"/>
                </a:cubicBezTo>
                <a:cubicBezTo>
                  <a:pt x="90" y="70"/>
                  <a:pt x="90" y="70"/>
                  <a:pt x="90" y="70"/>
                </a:cubicBezTo>
                <a:cubicBezTo>
                  <a:pt x="90" y="70"/>
                  <a:pt x="90" y="70"/>
                  <a:pt x="90" y="70"/>
                </a:cubicBezTo>
                <a:cubicBezTo>
                  <a:pt x="88" y="74"/>
                  <a:pt x="88" y="74"/>
                  <a:pt x="88" y="74"/>
                </a:cubicBezTo>
                <a:cubicBezTo>
                  <a:pt x="87" y="74"/>
                  <a:pt x="87" y="74"/>
                  <a:pt x="87" y="74"/>
                </a:cubicBezTo>
                <a:cubicBezTo>
                  <a:pt x="87" y="74"/>
                  <a:pt x="87" y="75"/>
                  <a:pt x="87" y="75"/>
                </a:cubicBezTo>
                <a:cubicBezTo>
                  <a:pt x="87" y="75"/>
                  <a:pt x="87" y="75"/>
                  <a:pt x="87" y="75"/>
                </a:cubicBezTo>
                <a:cubicBezTo>
                  <a:pt x="90" y="81"/>
                  <a:pt x="94" y="80"/>
                  <a:pt x="98" y="76"/>
                </a:cubicBezTo>
                <a:cubicBezTo>
                  <a:pt x="99" y="74"/>
                  <a:pt x="104" y="67"/>
                  <a:pt x="106" y="71"/>
                </a:cubicBezTo>
                <a:cubicBezTo>
                  <a:pt x="107" y="72"/>
                  <a:pt x="106" y="75"/>
                  <a:pt x="106" y="76"/>
                </a:cubicBezTo>
                <a:cubicBezTo>
                  <a:pt x="107" y="79"/>
                  <a:pt x="108" y="81"/>
                  <a:pt x="111" y="80"/>
                </a:cubicBezTo>
                <a:cubicBezTo>
                  <a:pt x="114" y="80"/>
                  <a:pt x="116" y="76"/>
                  <a:pt x="118" y="74"/>
                </a:cubicBezTo>
                <a:cubicBezTo>
                  <a:pt x="123" y="70"/>
                  <a:pt x="123" y="76"/>
                  <a:pt x="128" y="77"/>
                </a:cubicBezTo>
                <a:cubicBezTo>
                  <a:pt x="131" y="78"/>
                  <a:pt x="134" y="76"/>
                  <a:pt x="137" y="75"/>
                </a:cubicBezTo>
                <a:cubicBezTo>
                  <a:pt x="141" y="73"/>
                  <a:pt x="145" y="71"/>
                  <a:pt x="148" y="68"/>
                </a:cubicBezTo>
                <a:cubicBezTo>
                  <a:pt x="149" y="68"/>
                  <a:pt x="147" y="68"/>
                  <a:pt x="147" y="6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5" name="Freeform 208"/>
          <p:cNvSpPr>
            <a:spLocks noEditPoints="1"/>
          </p:cNvSpPr>
          <p:nvPr/>
        </p:nvSpPr>
        <p:spPr bwMode="auto">
          <a:xfrm>
            <a:off x="11236200" y="1613218"/>
            <a:ext cx="463550" cy="423863"/>
          </a:xfrm>
          <a:custGeom>
            <a:avLst/>
            <a:gdLst>
              <a:gd name="T0" fmla="*/ 109 w 147"/>
              <a:gd name="T1" fmla="*/ 50 h 134"/>
              <a:gd name="T2" fmla="*/ 98 w 147"/>
              <a:gd name="T3" fmla="*/ 66 h 134"/>
              <a:gd name="T4" fmla="*/ 85 w 147"/>
              <a:gd name="T5" fmla="*/ 69 h 134"/>
              <a:gd name="T6" fmla="*/ 78 w 147"/>
              <a:gd name="T7" fmla="*/ 80 h 134"/>
              <a:gd name="T8" fmla="*/ 67 w 147"/>
              <a:gd name="T9" fmla="*/ 97 h 134"/>
              <a:gd name="T10" fmla="*/ 55 w 147"/>
              <a:gd name="T11" fmla="*/ 100 h 134"/>
              <a:gd name="T12" fmla="*/ 71 w 147"/>
              <a:gd name="T13" fmla="*/ 132 h 134"/>
              <a:gd name="T14" fmla="*/ 85 w 147"/>
              <a:gd name="T15" fmla="*/ 130 h 134"/>
              <a:gd name="T16" fmla="*/ 88 w 147"/>
              <a:gd name="T17" fmla="*/ 117 h 134"/>
              <a:gd name="T18" fmla="*/ 100 w 147"/>
              <a:gd name="T19" fmla="*/ 115 h 134"/>
              <a:gd name="T20" fmla="*/ 103 w 147"/>
              <a:gd name="T21" fmla="*/ 102 h 134"/>
              <a:gd name="T22" fmla="*/ 116 w 147"/>
              <a:gd name="T23" fmla="*/ 99 h 134"/>
              <a:gd name="T24" fmla="*/ 119 w 147"/>
              <a:gd name="T25" fmla="*/ 87 h 134"/>
              <a:gd name="T26" fmla="*/ 131 w 147"/>
              <a:gd name="T27" fmla="*/ 84 h 134"/>
              <a:gd name="T28" fmla="*/ 133 w 147"/>
              <a:gd name="T29" fmla="*/ 70 h 134"/>
              <a:gd name="T30" fmla="*/ 86 w 147"/>
              <a:gd name="T31" fmla="*/ 122 h 134"/>
              <a:gd name="T32" fmla="*/ 77 w 147"/>
              <a:gd name="T33" fmla="*/ 131 h 134"/>
              <a:gd name="T34" fmla="*/ 55 w 147"/>
              <a:gd name="T35" fmla="*/ 112 h 134"/>
              <a:gd name="T36" fmla="*/ 63 w 147"/>
              <a:gd name="T37" fmla="*/ 98 h 134"/>
              <a:gd name="T38" fmla="*/ 85 w 147"/>
              <a:gd name="T39" fmla="*/ 117 h 134"/>
              <a:gd name="T40" fmla="*/ 102 w 147"/>
              <a:gd name="T41" fmla="*/ 107 h 134"/>
              <a:gd name="T42" fmla="*/ 92 w 147"/>
              <a:gd name="T43" fmla="*/ 116 h 134"/>
              <a:gd name="T44" fmla="*/ 70 w 147"/>
              <a:gd name="T45" fmla="*/ 97 h 134"/>
              <a:gd name="T46" fmla="*/ 78 w 147"/>
              <a:gd name="T47" fmla="*/ 83 h 134"/>
              <a:gd name="T48" fmla="*/ 100 w 147"/>
              <a:gd name="T49" fmla="*/ 102 h 134"/>
              <a:gd name="T50" fmla="*/ 117 w 147"/>
              <a:gd name="T51" fmla="*/ 92 h 134"/>
              <a:gd name="T52" fmla="*/ 107 w 147"/>
              <a:gd name="T53" fmla="*/ 101 h 134"/>
              <a:gd name="T54" fmla="*/ 86 w 147"/>
              <a:gd name="T55" fmla="*/ 81 h 134"/>
              <a:gd name="T56" fmla="*/ 94 w 147"/>
              <a:gd name="T57" fmla="*/ 68 h 134"/>
              <a:gd name="T58" fmla="*/ 115 w 147"/>
              <a:gd name="T59" fmla="*/ 87 h 134"/>
              <a:gd name="T60" fmla="*/ 132 w 147"/>
              <a:gd name="T61" fmla="*/ 76 h 134"/>
              <a:gd name="T62" fmla="*/ 123 w 147"/>
              <a:gd name="T63" fmla="*/ 85 h 134"/>
              <a:gd name="T64" fmla="*/ 101 w 147"/>
              <a:gd name="T65" fmla="*/ 66 h 134"/>
              <a:gd name="T66" fmla="*/ 109 w 147"/>
              <a:gd name="T67" fmla="*/ 52 h 134"/>
              <a:gd name="T68" fmla="*/ 131 w 147"/>
              <a:gd name="T69" fmla="*/ 71 h 134"/>
              <a:gd name="T70" fmla="*/ 11 w 147"/>
              <a:gd name="T71" fmla="*/ 69 h 134"/>
              <a:gd name="T72" fmla="*/ 10 w 147"/>
              <a:gd name="T73" fmla="*/ 64 h 134"/>
              <a:gd name="T74" fmla="*/ 63 w 147"/>
              <a:gd name="T75" fmla="*/ 6 h 134"/>
              <a:gd name="T76" fmla="*/ 62 w 147"/>
              <a:gd name="T77" fmla="*/ 34 h 134"/>
              <a:gd name="T78" fmla="*/ 84 w 147"/>
              <a:gd name="T79" fmla="*/ 34 h 134"/>
              <a:gd name="T80" fmla="*/ 73 w 147"/>
              <a:gd name="T81" fmla="*/ 0 h 134"/>
              <a:gd name="T82" fmla="*/ 24 w 147"/>
              <a:gd name="T83" fmla="*/ 24 h 134"/>
              <a:gd name="T84" fmla="*/ 11 w 147"/>
              <a:gd name="T85" fmla="*/ 69 h 134"/>
              <a:gd name="T86" fmla="*/ 73 w 147"/>
              <a:gd name="T87" fmla="*/ 3 h 134"/>
              <a:gd name="T88" fmla="*/ 82 w 147"/>
              <a:gd name="T89" fmla="*/ 34 h 134"/>
              <a:gd name="T90" fmla="*/ 65 w 147"/>
              <a:gd name="T91" fmla="*/ 34 h 134"/>
              <a:gd name="T92" fmla="*/ 52 w 147"/>
              <a:gd name="T93" fmla="*/ 115 h 134"/>
              <a:gd name="T94" fmla="*/ 40 w 147"/>
              <a:gd name="T95" fmla="*/ 104 h 134"/>
              <a:gd name="T96" fmla="*/ 55 w 147"/>
              <a:gd name="T97" fmla="*/ 86 h 134"/>
              <a:gd name="T98" fmla="*/ 24 w 147"/>
              <a:gd name="T99" fmla="*/ 89 h 134"/>
              <a:gd name="T100" fmla="*/ 40 w 147"/>
              <a:gd name="T101" fmla="*/ 71 h 134"/>
              <a:gd name="T102" fmla="*/ 10 w 147"/>
              <a:gd name="T103" fmla="*/ 72 h 134"/>
              <a:gd name="T104" fmla="*/ 61 w 147"/>
              <a:gd name="T105" fmla="*/ 34 h 134"/>
              <a:gd name="T106" fmla="*/ 86 w 147"/>
              <a:gd name="T107" fmla="*/ 34 h 134"/>
              <a:gd name="T108" fmla="*/ 84 w 147"/>
              <a:gd name="T109" fmla="*/ 5 h 134"/>
              <a:gd name="T110" fmla="*/ 132 w 147"/>
              <a:gd name="T111" fmla="*/ 67 h 134"/>
              <a:gd name="T112" fmla="*/ 109 w 147"/>
              <a:gd name="T113" fmla="*/ 48 h 134"/>
              <a:gd name="T114" fmla="*/ 96 w 147"/>
              <a:gd name="T115" fmla="*/ 64 h 134"/>
              <a:gd name="T116" fmla="*/ 84 w 147"/>
              <a:gd name="T117" fmla="*/ 68 h 134"/>
              <a:gd name="T118" fmla="*/ 78 w 147"/>
              <a:gd name="T119" fmla="*/ 79 h 134"/>
              <a:gd name="T120" fmla="*/ 65 w 147"/>
              <a:gd name="T121" fmla="*/ 95 h 134"/>
              <a:gd name="T122" fmla="*/ 54 w 147"/>
              <a:gd name="T123" fmla="*/ 9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134">
                <a:moveTo>
                  <a:pt x="115" y="52"/>
                </a:moveTo>
                <a:cubicBezTo>
                  <a:pt x="114" y="51"/>
                  <a:pt x="111" y="50"/>
                  <a:pt x="109" y="50"/>
                </a:cubicBezTo>
                <a:cubicBezTo>
                  <a:pt x="106" y="50"/>
                  <a:pt x="103" y="51"/>
                  <a:pt x="101" y="54"/>
                </a:cubicBezTo>
                <a:cubicBezTo>
                  <a:pt x="97" y="57"/>
                  <a:pt x="96" y="62"/>
                  <a:pt x="98" y="66"/>
                </a:cubicBezTo>
                <a:cubicBezTo>
                  <a:pt x="97" y="65"/>
                  <a:pt x="95" y="65"/>
                  <a:pt x="94" y="65"/>
                </a:cubicBezTo>
                <a:cubicBezTo>
                  <a:pt x="91" y="65"/>
                  <a:pt x="88" y="66"/>
                  <a:pt x="85" y="69"/>
                </a:cubicBezTo>
                <a:cubicBezTo>
                  <a:pt x="82" y="73"/>
                  <a:pt x="81" y="78"/>
                  <a:pt x="83" y="81"/>
                </a:cubicBezTo>
                <a:cubicBezTo>
                  <a:pt x="81" y="81"/>
                  <a:pt x="80" y="80"/>
                  <a:pt x="78" y="80"/>
                </a:cubicBezTo>
                <a:cubicBezTo>
                  <a:pt x="75" y="80"/>
                  <a:pt x="72" y="82"/>
                  <a:pt x="70" y="84"/>
                </a:cubicBezTo>
                <a:cubicBezTo>
                  <a:pt x="66" y="88"/>
                  <a:pt x="65" y="93"/>
                  <a:pt x="67" y="97"/>
                </a:cubicBezTo>
                <a:cubicBezTo>
                  <a:pt x="66" y="96"/>
                  <a:pt x="65" y="96"/>
                  <a:pt x="63" y="96"/>
                </a:cubicBezTo>
                <a:cubicBezTo>
                  <a:pt x="60" y="96"/>
                  <a:pt x="57" y="97"/>
                  <a:pt x="55" y="100"/>
                </a:cubicBezTo>
                <a:cubicBezTo>
                  <a:pt x="50" y="104"/>
                  <a:pt x="50" y="110"/>
                  <a:pt x="53" y="114"/>
                </a:cubicBezTo>
                <a:cubicBezTo>
                  <a:pt x="71" y="132"/>
                  <a:pt x="71" y="132"/>
                  <a:pt x="71" y="132"/>
                </a:cubicBezTo>
                <a:cubicBezTo>
                  <a:pt x="72" y="133"/>
                  <a:pt x="74" y="134"/>
                  <a:pt x="77" y="134"/>
                </a:cubicBezTo>
                <a:cubicBezTo>
                  <a:pt x="80" y="134"/>
                  <a:pt x="83" y="132"/>
                  <a:pt x="85" y="130"/>
                </a:cubicBezTo>
                <a:cubicBezTo>
                  <a:pt x="87" y="128"/>
                  <a:pt x="88" y="125"/>
                  <a:pt x="89" y="123"/>
                </a:cubicBezTo>
                <a:cubicBezTo>
                  <a:pt x="89" y="121"/>
                  <a:pt x="89" y="119"/>
                  <a:pt x="88" y="117"/>
                </a:cubicBezTo>
                <a:cubicBezTo>
                  <a:pt x="89" y="118"/>
                  <a:pt x="90" y="118"/>
                  <a:pt x="92" y="118"/>
                </a:cubicBezTo>
                <a:cubicBezTo>
                  <a:pt x="95" y="118"/>
                  <a:pt x="98" y="117"/>
                  <a:pt x="100" y="115"/>
                </a:cubicBezTo>
                <a:cubicBezTo>
                  <a:pt x="103" y="113"/>
                  <a:pt x="104" y="110"/>
                  <a:pt x="104" y="107"/>
                </a:cubicBezTo>
                <a:cubicBezTo>
                  <a:pt x="104" y="105"/>
                  <a:pt x="104" y="104"/>
                  <a:pt x="103" y="102"/>
                </a:cubicBezTo>
                <a:cubicBezTo>
                  <a:pt x="104" y="103"/>
                  <a:pt x="106" y="103"/>
                  <a:pt x="107" y="103"/>
                </a:cubicBezTo>
                <a:cubicBezTo>
                  <a:pt x="110" y="103"/>
                  <a:pt x="113" y="102"/>
                  <a:pt x="116" y="99"/>
                </a:cubicBezTo>
                <a:cubicBezTo>
                  <a:pt x="118" y="97"/>
                  <a:pt x="119" y="95"/>
                  <a:pt x="119" y="92"/>
                </a:cubicBezTo>
                <a:cubicBezTo>
                  <a:pt x="120" y="90"/>
                  <a:pt x="119" y="88"/>
                  <a:pt x="119" y="87"/>
                </a:cubicBezTo>
                <a:cubicBezTo>
                  <a:pt x="120" y="87"/>
                  <a:pt x="121" y="88"/>
                  <a:pt x="123" y="88"/>
                </a:cubicBezTo>
                <a:cubicBezTo>
                  <a:pt x="126" y="88"/>
                  <a:pt x="129" y="86"/>
                  <a:pt x="131" y="84"/>
                </a:cubicBezTo>
                <a:cubicBezTo>
                  <a:pt x="133" y="82"/>
                  <a:pt x="135" y="79"/>
                  <a:pt x="135" y="77"/>
                </a:cubicBezTo>
                <a:cubicBezTo>
                  <a:pt x="135" y="74"/>
                  <a:pt x="134" y="71"/>
                  <a:pt x="133" y="70"/>
                </a:cubicBezTo>
                <a:lnTo>
                  <a:pt x="115" y="52"/>
                </a:lnTo>
                <a:close/>
                <a:moveTo>
                  <a:pt x="86" y="122"/>
                </a:moveTo>
                <a:cubicBezTo>
                  <a:pt x="86" y="125"/>
                  <a:pt x="85" y="127"/>
                  <a:pt x="83" y="128"/>
                </a:cubicBezTo>
                <a:cubicBezTo>
                  <a:pt x="81" y="130"/>
                  <a:pt x="79" y="131"/>
                  <a:pt x="77" y="131"/>
                </a:cubicBezTo>
                <a:cubicBezTo>
                  <a:pt x="75" y="131"/>
                  <a:pt x="73" y="131"/>
                  <a:pt x="72" y="130"/>
                </a:cubicBezTo>
                <a:cubicBezTo>
                  <a:pt x="55" y="112"/>
                  <a:pt x="55" y="112"/>
                  <a:pt x="55" y="112"/>
                </a:cubicBezTo>
                <a:cubicBezTo>
                  <a:pt x="52" y="110"/>
                  <a:pt x="53" y="105"/>
                  <a:pt x="56" y="101"/>
                </a:cubicBezTo>
                <a:cubicBezTo>
                  <a:pt x="58" y="99"/>
                  <a:pt x="61" y="98"/>
                  <a:pt x="63" y="98"/>
                </a:cubicBezTo>
                <a:cubicBezTo>
                  <a:pt x="65" y="98"/>
                  <a:pt x="66" y="99"/>
                  <a:pt x="67" y="100"/>
                </a:cubicBezTo>
                <a:cubicBezTo>
                  <a:pt x="85" y="117"/>
                  <a:pt x="85" y="117"/>
                  <a:pt x="85" y="117"/>
                </a:cubicBezTo>
                <a:cubicBezTo>
                  <a:pt x="86" y="119"/>
                  <a:pt x="86" y="120"/>
                  <a:pt x="86" y="122"/>
                </a:cubicBezTo>
                <a:close/>
                <a:moveTo>
                  <a:pt x="102" y="107"/>
                </a:moveTo>
                <a:cubicBezTo>
                  <a:pt x="101" y="109"/>
                  <a:pt x="100" y="111"/>
                  <a:pt x="99" y="113"/>
                </a:cubicBezTo>
                <a:cubicBezTo>
                  <a:pt x="97" y="115"/>
                  <a:pt x="94" y="116"/>
                  <a:pt x="92" y="116"/>
                </a:cubicBezTo>
                <a:cubicBezTo>
                  <a:pt x="90" y="116"/>
                  <a:pt x="89" y="115"/>
                  <a:pt x="88" y="114"/>
                </a:cubicBezTo>
                <a:cubicBezTo>
                  <a:pt x="70" y="97"/>
                  <a:pt x="70" y="97"/>
                  <a:pt x="70" y="97"/>
                </a:cubicBezTo>
                <a:cubicBezTo>
                  <a:pt x="68" y="94"/>
                  <a:pt x="68" y="89"/>
                  <a:pt x="72" y="86"/>
                </a:cubicBezTo>
                <a:cubicBezTo>
                  <a:pt x="74" y="84"/>
                  <a:pt x="76" y="83"/>
                  <a:pt x="78" y="83"/>
                </a:cubicBezTo>
                <a:cubicBezTo>
                  <a:pt x="80" y="83"/>
                  <a:pt x="82" y="84"/>
                  <a:pt x="83" y="85"/>
                </a:cubicBezTo>
                <a:cubicBezTo>
                  <a:pt x="100" y="102"/>
                  <a:pt x="100" y="102"/>
                  <a:pt x="100" y="102"/>
                </a:cubicBezTo>
                <a:cubicBezTo>
                  <a:pt x="101" y="103"/>
                  <a:pt x="102" y="105"/>
                  <a:pt x="102" y="107"/>
                </a:cubicBezTo>
                <a:close/>
                <a:moveTo>
                  <a:pt x="117" y="92"/>
                </a:moveTo>
                <a:cubicBezTo>
                  <a:pt x="117" y="94"/>
                  <a:pt x="116" y="96"/>
                  <a:pt x="114" y="98"/>
                </a:cubicBezTo>
                <a:cubicBezTo>
                  <a:pt x="112" y="99"/>
                  <a:pt x="110" y="101"/>
                  <a:pt x="107" y="101"/>
                </a:cubicBezTo>
                <a:cubicBezTo>
                  <a:pt x="106" y="101"/>
                  <a:pt x="104" y="100"/>
                  <a:pt x="103" y="99"/>
                </a:cubicBezTo>
                <a:cubicBezTo>
                  <a:pt x="86" y="81"/>
                  <a:pt x="86" y="81"/>
                  <a:pt x="86" y="81"/>
                </a:cubicBezTo>
                <a:cubicBezTo>
                  <a:pt x="83" y="79"/>
                  <a:pt x="84" y="74"/>
                  <a:pt x="87" y="71"/>
                </a:cubicBezTo>
                <a:cubicBezTo>
                  <a:pt x="89" y="69"/>
                  <a:pt x="91" y="68"/>
                  <a:pt x="94" y="68"/>
                </a:cubicBezTo>
                <a:cubicBezTo>
                  <a:pt x="95" y="68"/>
                  <a:pt x="97" y="68"/>
                  <a:pt x="98" y="69"/>
                </a:cubicBezTo>
                <a:cubicBezTo>
                  <a:pt x="115" y="87"/>
                  <a:pt x="115" y="87"/>
                  <a:pt x="115" y="87"/>
                </a:cubicBezTo>
                <a:cubicBezTo>
                  <a:pt x="117" y="88"/>
                  <a:pt x="117" y="90"/>
                  <a:pt x="117" y="92"/>
                </a:cubicBezTo>
                <a:close/>
                <a:moveTo>
                  <a:pt x="132" y="76"/>
                </a:moveTo>
                <a:cubicBezTo>
                  <a:pt x="132" y="78"/>
                  <a:pt x="131" y="81"/>
                  <a:pt x="129" y="82"/>
                </a:cubicBezTo>
                <a:cubicBezTo>
                  <a:pt x="127" y="84"/>
                  <a:pt x="125" y="85"/>
                  <a:pt x="123" y="85"/>
                </a:cubicBezTo>
                <a:cubicBezTo>
                  <a:pt x="121" y="85"/>
                  <a:pt x="120" y="85"/>
                  <a:pt x="119" y="84"/>
                </a:cubicBezTo>
                <a:cubicBezTo>
                  <a:pt x="101" y="66"/>
                  <a:pt x="101" y="66"/>
                  <a:pt x="101" y="66"/>
                </a:cubicBezTo>
                <a:cubicBezTo>
                  <a:pt x="98" y="64"/>
                  <a:pt x="99" y="59"/>
                  <a:pt x="102" y="55"/>
                </a:cubicBezTo>
                <a:cubicBezTo>
                  <a:pt x="104" y="53"/>
                  <a:pt x="107" y="52"/>
                  <a:pt x="109" y="52"/>
                </a:cubicBezTo>
                <a:cubicBezTo>
                  <a:pt x="111" y="52"/>
                  <a:pt x="112" y="53"/>
                  <a:pt x="113" y="54"/>
                </a:cubicBezTo>
                <a:cubicBezTo>
                  <a:pt x="131" y="71"/>
                  <a:pt x="131" y="71"/>
                  <a:pt x="131" y="71"/>
                </a:cubicBezTo>
                <a:cubicBezTo>
                  <a:pt x="132" y="73"/>
                  <a:pt x="133" y="74"/>
                  <a:pt x="132" y="76"/>
                </a:cubicBezTo>
                <a:close/>
                <a:moveTo>
                  <a:pt x="11" y="69"/>
                </a:moveTo>
                <a:cubicBezTo>
                  <a:pt x="12" y="67"/>
                  <a:pt x="12" y="67"/>
                  <a:pt x="12" y="67"/>
                </a:cubicBezTo>
                <a:cubicBezTo>
                  <a:pt x="10" y="64"/>
                  <a:pt x="10" y="64"/>
                  <a:pt x="10" y="64"/>
                </a:cubicBezTo>
                <a:cubicBezTo>
                  <a:pt x="3" y="57"/>
                  <a:pt x="13" y="39"/>
                  <a:pt x="26" y="26"/>
                </a:cubicBezTo>
                <a:cubicBezTo>
                  <a:pt x="37" y="14"/>
                  <a:pt x="52" y="4"/>
                  <a:pt x="63" y="6"/>
                </a:cubicBezTo>
                <a:cubicBezTo>
                  <a:pt x="62" y="7"/>
                  <a:pt x="62" y="8"/>
                  <a:pt x="62" y="9"/>
                </a:cubicBezTo>
                <a:cubicBezTo>
                  <a:pt x="62" y="34"/>
                  <a:pt x="62" y="34"/>
                  <a:pt x="62" y="34"/>
                </a:cubicBezTo>
                <a:cubicBezTo>
                  <a:pt x="62" y="39"/>
                  <a:pt x="67" y="43"/>
                  <a:pt x="73" y="43"/>
                </a:cubicBezTo>
                <a:cubicBezTo>
                  <a:pt x="79" y="43"/>
                  <a:pt x="84" y="39"/>
                  <a:pt x="84" y="34"/>
                </a:cubicBezTo>
                <a:cubicBezTo>
                  <a:pt x="84" y="9"/>
                  <a:pt x="84" y="9"/>
                  <a:pt x="84" y="9"/>
                </a:cubicBezTo>
                <a:cubicBezTo>
                  <a:pt x="84" y="4"/>
                  <a:pt x="79" y="0"/>
                  <a:pt x="73" y="0"/>
                </a:cubicBezTo>
                <a:cubicBezTo>
                  <a:pt x="69" y="0"/>
                  <a:pt x="66" y="2"/>
                  <a:pt x="64" y="4"/>
                </a:cubicBezTo>
                <a:cubicBezTo>
                  <a:pt x="53" y="1"/>
                  <a:pt x="37" y="11"/>
                  <a:pt x="24" y="24"/>
                </a:cubicBezTo>
                <a:cubicBezTo>
                  <a:pt x="10" y="39"/>
                  <a:pt x="0" y="58"/>
                  <a:pt x="8" y="66"/>
                </a:cubicBezTo>
                <a:lnTo>
                  <a:pt x="11" y="69"/>
                </a:lnTo>
                <a:close/>
                <a:moveTo>
                  <a:pt x="65" y="9"/>
                </a:moveTo>
                <a:cubicBezTo>
                  <a:pt x="65" y="6"/>
                  <a:pt x="68" y="3"/>
                  <a:pt x="73" y="3"/>
                </a:cubicBezTo>
                <a:cubicBezTo>
                  <a:pt x="78" y="3"/>
                  <a:pt x="82" y="6"/>
                  <a:pt x="82" y="9"/>
                </a:cubicBezTo>
                <a:cubicBezTo>
                  <a:pt x="82" y="34"/>
                  <a:pt x="82" y="34"/>
                  <a:pt x="82" y="34"/>
                </a:cubicBezTo>
                <a:cubicBezTo>
                  <a:pt x="82" y="38"/>
                  <a:pt x="78" y="41"/>
                  <a:pt x="73" y="41"/>
                </a:cubicBezTo>
                <a:cubicBezTo>
                  <a:pt x="68" y="41"/>
                  <a:pt x="65" y="38"/>
                  <a:pt x="65" y="34"/>
                </a:cubicBezTo>
                <a:lnTo>
                  <a:pt x="65" y="9"/>
                </a:lnTo>
                <a:close/>
                <a:moveTo>
                  <a:pt x="52" y="115"/>
                </a:moveTo>
                <a:cubicBezTo>
                  <a:pt x="54" y="117"/>
                  <a:pt x="54" y="117"/>
                  <a:pt x="54" y="117"/>
                </a:cubicBezTo>
                <a:cubicBezTo>
                  <a:pt x="46" y="126"/>
                  <a:pt x="32" y="111"/>
                  <a:pt x="40" y="104"/>
                </a:cubicBezTo>
                <a:cubicBezTo>
                  <a:pt x="46" y="97"/>
                  <a:pt x="57" y="87"/>
                  <a:pt x="57" y="87"/>
                </a:cubicBezTo>
                <a:cubicBezTo>
                  <a:pt x="55" y="86"/>
                  <a:pt x="55" y="86"/>
                  <a:pt x="55" y="86"/>
                </a:cubicBezTo>
                <a:cubicBezTo>
                  <a:pt x="55" y="86"/>
                  <a:pt x="44" y="97"/>
                  <a:pt x="39" y="103"/>
                </a:cubicBezTo>
                <a:cubicBezTo>
                  <a:pt x="30" y="111"/>
                  <a:pt x="15" y="98"/>
                  <a:pt x="24" y="89"/>
                </a:cubicBezTo>
                <a:cubicBezTo>
                  <a:pt x="29" y="84"/>
                  <a:pt x="41" y="72"/>
                  <a:pt x="41" y="72"/>
                </a:cubicBezTo>
                <a:cubicBezTo>
                  <a:pt x="40" y="71"/>
                  <a:pt x="40" y="71"/>
                  <a:pt x="40" y="71"/>
                </a:cubicBezTo>
                <a:cubicBezTo>
                  <a:pt x="40" y="71"/>
                  <a:pt x="33" y="77"/>
                  <a:pt x="25" y="86"/>
                </a:cubicBezTo>
                <a:cubicBezTo>
                  <a:pt x="16" y="94"/>
                  <a:pt x="2" y="81"/>
                  <a:pt x="10" y="72"/>
                </a:cubicBezTo>
                <a:cubicBezTo>
                  <a:pt x="13" y="69"/>
                  <a:pt x="43" y="39"/>
                  <a:pt x="61" y="21"/>
                </a:cubicBezTo>
                <a:cubicBezTo>
                  <a:pt x="61" y="34"/>
                  <a:pt x="61" y="34"/>
                  <a:pt x="61" y="34"/>
                </a:cubicBezTo>
                <a:cubicBezTo>
                  <a:pt x="61" y="40"/>
                  <a:pt x="66" y="45"/>
                  <a:pt x="73" y="45"/>
                </a:cubicBezTo>
                <a:cubicBezTo>
                  <a:pt x="80" y="45"/>
                  <a:pt x="86" y="40"/>
                  <a:pt x="86" y="34"/>
                </a:cubicBezTo>
                <a:cubicBezTo>
                  <a:pt x="86" y="9"/>
                  <a:pt x="86" y="9"/>
                  <a:pt x="86" y="9"/>
                </a:cubicBezTo>
                <a:cubicBezTo>
                  <a:pt x="86" y="8"/>
                  <a:pt x="85" y="6"/>
                  <a:pt x="84" y="5"/>
                </a:cubicBezTo>
                <a:cubicBezTo>
                  <a:pt x="108" y="6"/>
                  <a:pt x="147" y="52"/>
                  <a:pt x="134" y="65"/>
                </a:cubicBezTo>
                <a:cubicBezTo>
                  <a:pt x="134" y="66"/>
                  <a:pt x="133" y="66"/>
                  <a:pt x="132" y="67"/>
                </a:cubicBezTo>
                <a:cubicBezTo>
                  <a:pt x="116" y="51"/>
                  <a:pt x="116" y="51"/>
                  <a:pt x="116" y="51"/>
                </a:cubicBezTo>
                <a:cubicBezTo>
                  <a:pt x="114" y="49"/>
                  <a:pt x="112" y="48"/>
                  <a:pt x="109" y="48"/>
                </a:cubicBezTo>
                <a:cubicBezTo>
                  <a:pt x="106" y="48"/>
                  <a:pt x="102" y="50"/>
                  <a:pt x="100" y="53"/>
                </a:cubicBezTo>
                <a:cubicBezTo>
                  <a:pt x="96" y="56"/>
                  <a:pt x="95" y="60"/>
                  <a:pt x="96" y="64"/>
                </a:cubicBezTo>
                <a:cubicBezTo>
                  <a:pt x="95" y="64"/>
                  <a:pt x="95" y="64"/>
                  <a:pt x="94" y="64"/>
                </a:cubicBezTo>
                <a:cubicBezTo>
                  <a:pt x="90" y="64"/>
                  <a:pt x="87" y="65"/>
                  <a:pt x="84" y="68"/>
                </a:cubicBezTo>
                <a:cubicBezTo>
                  <a:pt x="81" y="71"/>
                  <a:pt x="80" y="76"/>
                  <a:pt x="80" y="79"/>
                </a:cubicBezTo>
                <a:cubicBezTo>
                  <a:pt x="80" y="79"/>
                  <a:pt x="79" y="79"/>
                  <a:pt x="78" y="79"/>
                </a:cubicBezTo>
                <a:cubicBezTo>
                  <a:pt x="75" y="79"/>
                  <a:pt x="72" y="81"/>
                  <a:pt x="69" y="83"/>
                </a:cubicBezTo>
                <a:cubicBezTo>
                  <a:pt x="66" y="87"/>
                  <a:pt x="64" y="91"/>
                  <a:pt x="65" y="95"/>
                </a:cubicBezTo>
                <a:cubicBezTo>
                  <a:pt x="64" y="95"/>
                  <a:pt x="64" y="95"/>
                  <a:pt x="63" y="95"/>
                </a:cubicBezTo>
                <a:cubicBezTo>
                  <a:pt x="60" y="95"/>
                  <a:pt x="56" y="96"/>
                  <a:pt x="54" y="99"/>
                </a:cubicBezTo>
                <a:cubicBezTo>
                  <a:pt x="49" y="104"/>
                  <a:pt x="48" y="111"/>
                  <a:pt x="52" y="115"/>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6" name="Freeform 209"/>
          <p:cNvSpPr>
            <a:spLocks noEditPoints="1"/>
          </p:cNvSpPr>
          <p:nvPr/>
        </p:nvSpPr>
        <p:spPr bwMode="auto">
          <a:xfrm>
            <a:off x="8516813" y="1651318"/>
            <a:ext cx="458787" cy="350838"/>
          </a:xfrm>
          <a:custGeom>
            <a:avLst/>
            <a:gdLst>
              <a:gd name="T0" fmla="*/ 111 w 145"/>
              <a:gd name="T1" fmla="*/ 46 h 111"/>
              <a:gd name="T2" fmla="*/ 133 w 145"/>
              <a:gd name="T3" fmla="*/ 86 h 111"/>
              <a:gd name="T4" fmla="*/ 98 w 145"/>
              <a:gd name="T5" fmla="*/ 90 h 111"/>
              <a:gd name="T6" fmla="*/ 55 w 145"/>
              <a:gd name="T7" fmla="*/ 72 h 111"/>
              <a:gd name="T8" fmla="*/ 63 w 145"/>
              <a:gd name="T9" fmla="*/ 62 h 111"/>
              <a:gd name="T10" fmla="*/ 63 w 145"/>
              <a:gd name="T11" fmla="*/ 59 h 111"/>
              <a:gd name="T12" fmla="*/ 85 w 145"/>
              <a:gd name="T13" fmla="*/ 28 h 111"/>
              <a:gd name="T14" fmla="*/ 90 w 145"/>
              <a:gd name="T15" fmla="*/ 20 h 111"/>
              <a:gd name="T16" fmla="*/ 100 w 145"/>
              <a:gd name="T17" fmla="*/ 21 h 111"/>
              <a:gd name="T18" fmla="*/ 108 w 145"/>
              <a:gd name="T19" fmla="*/ 20 h 111"/>
              <a:gd name="T20" fmla="*/ 109 w 145"/>
              <a:gd name="T21" fmla="*/ 26 h 111"/>
              <a:gd name="T22" fmla="*/ 118 w 145"/>
              <a:gd name="T23" fmla="*/ 27 h 111"/>
              <a:gd name="T24" fmla="*/ 118 w 145"/>
              <a:gd name="T25" fmla="*/ 34 h 111"/>
              <a:gd name="T26" fmla="*/ 130 w 145"/>
              <a:gd name="T27" fmla="*/ 59 h 111"/>
              <a:gd name="T28" fmla="*/ 114 w 145"/>
              <a:gd name="T29" fmla="*/ 96 h 111"/>
              <a:gd name="T30" fmla="*/ 122 w 145"/>
              <a:gd name="T31" fmla="*/ 32 h 111"/>
              <a:gd name="T32" fmla="*/ 116 w 145"/>
              <a:gd name="T33" fmla="*/ 20 h 111"/>
              <a:gd name="T34" fmla="*/ 115 w 145"/>
              <a:gd name="T35" fmla="*/ 24 h 111"/>
              <a:gd name="T36" fmla="*/ 108 w 145"/>
              <a:gd name="T37" fmla="*/ 17 h 111"/>
              <a:gd name="T38" fmla="*/ 107 w 145"/>
              <a:gd name="T39" fmla="*/ 17 h 111"/>
              <a:gd name="T40" fmla="*/ 106 w 145"/>
              <a:gd name="T41" fmla="*/ 20 h 111"/>
              <a:gd name="T42" fmla="*/ 101 w 145"/>
              <a:gd name="T43" fmla="*/ 17 h 111"/>
              <a:gd name="T44" fmla="*/ 57 w 145"/>
              <a:gd name="T45" fmla="*/ 56 h 111"/>
              <a:gd name="T46" fmla="*/ 58 w 145"/>
              <a:gd name="T47" fmla="*/ 58 h 111"/>
              <a:gd name="T48" fmla="*/ 60 w 145"/>
              <a:gd name="T49" fmla="*/ 53 h 111"/>
              <a:gd name="T50" fmla="*/ 60 w 145"/>
              <a:gd name="T51" fmla="*/ 56 h 111"/>
              <a:gd name="T52" fmla="*/ 63 w 145"/>
              <a:gd name="T53" fmla="*/ 42 h 111"/>
              <a:gd name="T54" fmla="*/ 66 w 145"/>
              <a:gd name="T55" fmla="*/ 39 h 111"/>
              <a:gd name="T56" fmla="*/ 66 w 145"/>
              <a:gd name="T57" fmla="*/ 35 h 111"/>
              <a:gd name="T58" fmla="*/ 67 w 145"/>
              <a:gd name="T59" fmla="*/ 17 h 111"/>
              <a:gd name="T60" fmla="*/ 52 w 145"/>
              <a:gd name="T61" fmla="*/ 12 h 111"/>
              <a:gd name="T62" fmla="*/ 37 w 145"/>
              <a:gd name="T63" fmla="*/ 19 h 111"/>
              <a:gd name="T64" fmla="*/ 27 w 145"/>
              <a:gd name="T65" fmla="*/ 14 h 111"/>
              <a:gd name="T66" fmla="*/ 24 w 145"/>
              <a:gd name="T67" fmla="*/ 14 h 111"/>
              <a:gd name="T68" fmla="*/ 15 w 145"/>
              <a:gd name="T69" fmla="*/ 30 h 111"/>
              <a:gd name="T70" fmla="*/ 31 w 145"/>
              <a:gd name="T71" fmla="*/ 68 h 111"/>
              <a:gd name="T72" fmla="*/ 40 w 145"/>
              <a:gd name="T73" fmla="*/ 48 h 111"/>
              <a:gd name="T74" fmla="*/ 34 w 145"/>
              <a:gd name="T75" fmla="*/ 50 h 111"/>
              <a:gd name="T76" fmla="*/ 31 w 145"/>
              <a:gd name="T77" fmla="*/ 53 h 111"/>
              <a:gd name="T78" fmla="*/ 20 w 145"/>
              <a:gd name="T79" fmla="*/ 72 h 111"/>
              <a:gd name="T80" fmla="*/ 15 w 145"/>
              <a:gd name="T81" fmla="*/ 55 h 111"/>
              <a:gd name="T82" fmla="*/ 20 w 145"/>
              <a:gd name="T83" fmla="*/ 43 h 111"/>
              <a:gd name="T84" fmla="*/ 30 w 145"/>
              <a:gd name="T85" fmla="*/ 37 h 111"/>
              <a:gd name="T86" fmla="*/ 22 w 145"/>
              <a:gd name="T87" fmla="*/ 37 h 111"/>
              <a:gd name="T88" fmla="*/ 17 w 145"/>
              <a:gd name="T89" fmla="*/ 39 h 111"/>
              <a:gd name="T90" fmla="*/ 19 w 145"/>
              <a:gd name="T91" fmla="*/ 33 h 111"/>
              <a:gd name="T92" fmla="*/ 25 w 145"/>
              <a:gd name="T93" fmla="*/ 29 h 111"/>
              <a:gd name="T94" fmla="*/ 20 w 145"/>
              <a:gd name="T95" fmla="*/ 29 h 111"/>
              <a:gd name="T96" fmla="*/ 28 w 145"/>
              <a:gd name="T97" fmla="*/ 21 h 111"/>
              <a:gd name="T98" fmla="*/ 34 w 145"/>
              <a:gd name="T99" fmla="*/ 23 h 111"/>
              <a:gd name="T100" fmla="*/ 42 w 145"/>
              <a:gd name="T101" fmla="*/ 21 h 111"/>
              <a:gd name="T102" fmla="*/ 47 w 145"/>
              <a:gd name="T103" fmla="*/ 20 h 111"/>
              <a:gd name="T104" fmla="*/ 55 w 145"/>
              <a:gd name="T105" fmla="*/ 17 h 111"/>
              <a:gd name="T106" fmla="*/ 63 w 145"/>
              <a:gd name="T107" fmla="*/ 20 h 111"/>
              <a:gd name="T108" fmla="*/ 71 w 145"/>
              <a:gd name="T109" fmla="*/ 21 h 111"/>
              <a:gd name="T110" fmla="*/ 83 w 145"/>
              <a:gd name="T111" fmla="*/ 24 h 111"/>
              <a:gd name="T112" fmla="*/ 74 w 145"/>
              <a:gd name="T113" fmla="*/ 30 h 111"/>
              <a:gd name="T114" fmla="*/ 70 w 145"/>
              <a:gd name="T115" fmla="*/ 28 h 111"/>
              <a:gd name="T116" fmla="*/ 60 w 145"/>
              <a:gd name="T117" fmla="*/ 42 h 111"/>
              <a:gd name="T118" fmla="*/ 54 w 145"/>
              <a:gd name="T119" fmla="*/ 52 h 111"/>
              <a:gd name="T120" fmla="*/ 49 w 145"/>
              <a:gd name="T121" fmla="*/ 55 h 111"/>
              <a:gd name="T122" fmla="*/ 91 w 145"/>
              <a:gd name="T123" fmla="*/ 2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 h="111">
                <a:moveTo>
                  <a:pt x="70" y="59"/>
                </a:moveTo>
                <a:cubicBezTo>
                  <a:pt x="70" y="66"/>
                  <a:pt x="73" y="73"/>
                  <a:pt x="78" y="78"/>
                </a:cubicBezTo>
                <a:cubicBezTo>
                  <a:pt x="84" y="84"/>
                  <a:pt x="91" y="87"/>
                  <a:pt x="98" y="87"/>
                </a:cubicBezTo>
                <a:cubicBezTo>
                  <a:pt x="98" y="87"/>
                  <a:pt x="98" y="87"/>
                  <a:pt x="98" y="87"/>
                </a:cubicBezTo>
                <a:cubicBezTo>
                  <a:pt x="105" y="87"/>
                  <a:pt x="112" y="84"/>
                  <a:pt x="118" y="78"/>
                </a:cubicBezTo>
                <a:cubicBezTo>
                  <a:pt x="123" y="73"/>
                  <a:pt x="126" y="66"/>
                  <a:pt x="126" y="59"/>
                </a:cubicBezTo>
                <a:cubicBezTo>
                  <a:pt x="126" y="51"/>
                  <a:pt x="123" y="44"/>
                  <a:pt x="118" y="39"/>
                </a:cubicBezTo>
                <a:cubicBezTo>
                  <a:pt x="112" y="33"/>
                  <a:pt x="105" y="31"/>
                  <a:pt x="98" y="31"/>
                </a:cubicBezTo>
                <a:cubicBezTo>
                  <a:pt x="91" y="31"/>
                  <a:pt x="84" y="33"/>
                  <a:pt x="78" y="39"/>
                </a:cubicBezTo>
                <a:cubicBezTo>
                  <a:pt x="73" y="44"/>
                  <a:pt x="70" y="51"/>
                  <a:pt x="70" y="59"/>
                </a:cubicBezTo>
                <a:close/>
                <a:moveTo>
                  <a:pt x="85" y="46"/>
                </a:moveTo>
                <a:cubicBezTo>
                  <a:pt x="88" y="42"/>
                  <a:pt x="93" y="40"/>
                  <a:pt x="98" y="40"/>
                </a:cubicBezTo>
                <a:cubicBezTo>
                  <a:pt x="103" y="40"/>
                  <a:pt x="107" y="42"/>
                  <a:pt x="111" y="46"/>
                </a:cubicBezTo>
                <a:cubicBezTo>
                  <a:pt x="111" y="46"/>
                  <a:pt x="111" y="46"/>
                  <a:pt x="111" y="46"/>
                </a:cubicBezTo>
                <a:cubicBezTo>
                  <a:pt x="114" y="49"/>
                  <a:pt x="116" y="54"/>
                  <a:pt x="116" y="59"/>
                </a:cubicBezTo>
                <a:cubicBezTo>
                  <a:pt x="116" y="63"/>
                  <a:pt x="114" y="68"/>
                  <a:pt x="111" y="72"/>
                </a:cubicBezTo>
                <a:cubicBezTo>
                  <a:pt x="107" y="75"/>
                  <a:pt x="103" y="77"/>
                  <a:pt x="98" y="77"/>
                </a:cubicBezTo>
                <a:cubicBezTo>
                  <a:pt x="93" y="77"/>
                  <a:pt x="88" y="75"/>
                  <a:pt x="85" y="72"/>
                </a:cubicBezTo>
                <a:cubicBezTo>
                  <a:pt x="81" y="68"/>
                  <a:pt x="80" y="63"/>
                  <a:pt x="80" y="59"/>
                </a:cubicBezTo>
                <a:cubicBezTo>
                  <a:pt x="80" y="54"/>
                  <a:pt x="81" y="49"/>
                  <a:pt x="85" y="46"/>
                </a:cubicBezTo>
                <a:close/>
                <a:moveTo>
                  <a:pt x="129" y="81"/>
                </a:moveTo>
                <a:cubicBezTo>
                  <a:pt x="126" y="77"/>
                  <a:pt x="122" y="78"/>
                  <a:pt x="119" y="81"/>
                </a:cubicBezTo>
                <a:cubicBezTo>
                  <a:pt x="115" y="85"/>
                  <a:pt x="113" y="88"/>
                  <a:pt x="116" y="92"/>
                </a:cubicBezTo>
                <a:cubicBezTo>
                  <a:pt x="118" y="94"/>
                  <a:pt x="118" y="94"/>
                  <a:pt x="118" y="94"/>
                </a:cubicBezTo>
                <a:cubicBezTo>
                  <a:pt x="123" y="91"/>
                  <a:pt x="127" y="87"/>
                  <a:pt x="132" y="84"/>
                </a:cubicBezTo>
                <a:lnTo>
                  <a:pt x="129" y="81"/>
                </a:lnTo>
                <a:close/>
                <a:moveTo>
                  <a:pt x="142" y="96"/>
                </a:moveTo>
                <a:cubicBezTo>
                  <a:pt x="133" y="86"/>
                  <a:pt x="133" y="86"/>
                  <a:pt x="133" y="86"/>
                </a:cubicBezTo>
                <a:cubicBezTo>
                  <a:pt x="129" y="89"/>
                  <a:pt x="124" y="93"/>
                  <a:pt x="120" y="96"/>
                </a:cubicBezTo>
                <a:cubicBezTo>
                  <a:pt x="129" y="107"/>
                  <a:pt x="129" y="107"/>
                  <a:pt x="129" y="107"/>
                </a:cubicBezTo>
                <a:cubicBezTo>
                  <a:pt x="132" y="111"/>
                  <a:pt x="138" y="111"/>
                  <a:pt x="141" y="108"/>
                </a:cubicBezTo>
                <a:cubicBezTo>
                  <a:pt x="145" y="105"/>
                  <a:pt x="145" y="100"/>
                  <a:pt x="142" y="96"/>
                </a:cubicBezTo>
                <a:close/>
                <a:moveTo>
                  <a:pt x="115" y="96"/>
                </a:moveTo>
                <a:cubicBezTo>
                  <a:pt x="113" y="94"/>
                  <a:pt x="113" y="94"/>
                  <a:pt x="113" y="94"/>
                </a:cubicBezTo>
                <a:cubicBezTo>
                  <a:pt x="112" y="92"/>
                  <a:pt x="111" y="90"/>
                  <a:pt x="111" y="88"/>
                </a:cubicBezTo>
                <a:cubicBezTo>
                  <a:pt x="111" y="88"/>
                  <a:pt x="111" y="88"/>
                  <a:pt x="111" y="88"/>
                </a:cubicBezTo>
                <a:cubicBezTo>
                  <a:pt x="107" y="89"/>
                  <a:pt x="102" y="90"/>
                  <a:pt x="98" y="90"/>
                </a:cubicBezTo>
                <a:cubicBezTo>
                  <a:pt x="98" y="90"/>
                  <a:pt x="98" y="90"/>
                  <a:pt x="98" y="90"/>
                </a:cubicBezTo>
                <a:cubicBezTo>
                  <a:pt x="98" y="90"/>
                  <a:pt x="98" y="90"/>
                  <a:pt x="98" y="90"/>
                </a:cubicBezTo>
                <a:cubicBezTo>
                  <a:pt x="98" y="90"/>
                  <a:pt x="98" y="90"/>
                  <a:pt x="98" y="90"/>
                </a:cubicBezTo>
                <a:cubicBezTo>
                  <a:pt x="98" y="90"/>
                  <a:pt x="98" y="90"/>
                  <a:pt x="98" y="90"/>
                </a:cubicBezTo>
                <a:cubicBezTo>
                  <a:pt x="98" y="90"/>
                  <a:pt x="98" y="90"/>
                  <a:pt x="98" y="90"/>
                </a:cubicBezTo>
                <a:cubicBezTo>
                  <a:pt x="90" y="90"/>
                  <a:pt x="82" y="87"/>
                  <a:pt x="75" y="81"/>
                </a:cubicBezTo>
                <a:cubicBezTo>
                  <a:pt x="72" y="78"/>
                  <a:pt x="70" y="74"/>
                  <a:pt x="68" y="70"/>
                </a:cubicBezTo>
                <a:cubicBezTo>
                  <a:pt x="68" y="71"/>
                  <a:pt x="68" y="71"/>
                  <a:pt x="68" y="72"/>
                </a:cubicBezTo>
                <a:cubicBezTo>
                  <a:pt x="67" y="72"/>
                  <a:pt x="67" y="73"/>
                  <a:pt x="67" y="73"/>
                </a:cubicBezTo>
                <a:cubicBezTo>
                  <a:pt x="67" y="73"/>
                  <a:pt x="66" y="74"/>
                  <a:pt x="66" y="74"/>
                </a:cubicBezTo>
                <a:cubicBezTo>
                  <a:pt x="66" y="73"/>
                  <a:pt x="65" y="74"/>
                  <a:pt x="65" y="74"/>
                </a:cubicBezTo>
                <a:cubicBezTo>
                  <a:pt x="64" y="74"/>
                  <a:pt x="64" y="72"/>
                  <a:pt x="63" y="72"/>
                </a:cubicBezTo>
                <a:cubicBezTo>
                  <a:pt x="63" y="72"/>
                  <a:pt x="63" y="72"/>
                  <a:pt x="63" y="71"/>
                </a:cubicBezTo>
                <a:cubicBezTo>
                  <a:pt x="63" y="71"/>
                  <a:pt x="63" y="71"/>
                  <a:pt x="63" y="72"/>
                </a:cubicBezTo>
                <a:cubicBezTo>
                  <a:pt x="62" y="71"/>
                  <a:pt x="62" y="71"/>
                  <a:pt x="61" y="70"/>
                </a:cubicBezTo>
                <a:cubicBezTo>
                  <a:pt x="60" y="70"/>
                  <a:pt x="59" y="71"/>
                  <a:pt x="59" y="71"/>
                </a:cubicBezTo>
                <a:cubicBezTo>
                  <a:pt x="58" y="71"/>
                  <a:pt x="58" y="71"/>
                  <a:pt x="58" y="71"/>
                </a:cubicBezTo>
                <a:cubicBezTo>
                  <a:pt x="57" y="71"/>
                  <a:pt x="57" y="71"/>
                  <a:pt x="57" y="71"/>
                </a:cubicBezTo>
                <a:cubicBezTo>
                  <a:pt x="56" y="72"/>
                  <a:pt x="56" y="72"/>
                  <a:pt x="55" y="72"/>
                </a:cubicBezTo>
                <a:cubicBezTo>
                  <a:pt x="55" y="71"/>
                  <a:pt x="55" y="70"/>
                  <a:pt x="55" y="69"/>
                </a:cubicBezTo>
                <a:cubicBezTo>
                  <a:pt x="55" y="68"/>
                  <a:pt x="55" y="67"/>
                  <a:pt x="55" y="67"/>
                </a:cubicBezTo>
                <a:cubicBezTo>
                  <a:pt x="55" y="66"/>
                  <a:pt x="55" y="66"/>
                  <a:pt x="56" y="66"/>
                </a:cubicBezTo>
                <a:cubicBezTo>
                  <a:pt x="56" y="66"/>
                  <a:pt x="56" y="66"/>
                  <a:pt x="57" y="65"/>
                </a:cubicBezTo>
                <a:cubicBezTo>
                  <a:pt x="57" y="65"/>
                  <a:pt x="57" y="65"/>
                  <a:pt x="58" y="64"/>
                </a:cubicBezTo>
                <a:cubicBezTo>
                  <a:pt x="58" y="64"/>
                  <a:pt x="58" y="64"/>
                  <a:pt x="58" y="64"/>
                </a:cubicBezTo>
                <a:cubicBezTo>
                  <a:pt x="59" y="63"/>
                  <a:pt x="60" y="62"/>
                  <a:pt x="60" y="63"/>
                </a:cubicBezTo>
                <a:cubicBezTo>
                  <a:pt x="61" y="62"/>
                  <a:pt x="61" y="63"/>
                  <a:pt x="62" y="62"/>
                </a:cubicBezTo>
                <a:cubicBezTo>
                  <a:pt x="62" y="62"/>
                  <a:pt x="62" y="62"/>
                  <a:pt x="62" y="62"/>
                </a:cubicBezTo>
                <a:cubicBezTo>
                  <a:pt x="62" y="62"/>
                  <a:pt x="62" y="62"/>
                  <a:pt x="62" y="62"/>
                </a:cubicBezTo>
                <a:cubicBezTo>
                  <a:pt x="62" y="62"/>
                  <a:pt x="63" y="62"/>
                  <a:pt x="63" y="62"/>
                </a:cubicBezTo>
                <a:cubicBezTo>
                  <a:pt x="63" y="62"/>
                  <a:pt x="63" y="62"/>
                  <a:pt x="63" y="62"/>
                </a:cubicBezTo>
                <a:cubicBezTo>
                  <a:pt x="63" y="62"/>
                  <a:pt x="63" y="62"/>
                  <a:pt x="63" y="62"/>
                </a:cubicBezTo>
                <a:cubicBezTo>
                  <a:pt x="63" y="62"/>
                  <a:pt x="63" y="62"/>
                  <a:pt x="63" y="62"/>
                </a:cubicBezTo>
                <a:cubicBezTo>
                  <a:pt x="63" y="62"/>
                  <a:pt x="63" y="63"/>
                  <a:pt x="63" y="63"/>
                </a:cubicBezTo>
                <a:cubicBezTo>
                  <a:pt x="63" y="63"/>
                  <a:pt x="63" y="64"/>
                  <a:pt x="63" y="64"/>
                </a:cubicBezTo>
                <a:cubicBezTo>
                  <a:pt x="63" y="64"/>
                  <a:pt x="64" y="64"/>
                  <a:pt x="64" y="65"/>
                </a:cubicBezTo>
                <a:cubicBezTo>
                  <a:pt x="65" y="64"/>
                  <a:pt x="65" y="62"/>
                  <a:pt x="65" y="62"/>
                </a:cubicBezTo>
                <a:cubicBezTo>
                  <a:pt x="65" y="62"/>
                  <a:pt x="65" y="63"/>
                  <a:pt x="66" y="63"/>
                </a:cubicBezTo>
                <a:cubicBezTo>
                  <a:pt x="66" y="63"/>
                  <a:pt x="66" y="63"/>
                  <a:pt x="66" y="64"/>
                </a:cubicBezTo>
                <a:cubicBezTo>
                  <a:pt x="67" y="64"/>
                  <a:pt x="66" y="64"/>
                  <a:pt x="66" y="64"/>
                </a:cubicBezTo>
                <a:cubicBezTo>
                  <a:pt x="66" y="65"/>
                  <a:pt x="67" y="65"/>
                  <a:pt x="67" y="65"/>
                </a:cubicBezTo>
                <a:cubicBezTo>
                  <a:pt x="66" y="63"/>
                  <a:pt x="66" y="62"/>
                  <a:pt x="66" y="60"/>
                </a:cubicBezTo>
                <a:cubicBezTo>
                  <a:pt x="66" y="60"/>
                  <a:pt x="66" y="60"/>
                  <a:pt x="66" y="61"/>
                </a:cubicBezTo>
                <a:cubicBezTo>
                  <a:pt x="65" y="60"/>
                  <a:pt x="64" y="60"/>
                  <a:pt x="64" y="61"/>
                </a:cubicBezTo>
                <a:cubicBezTo>
                  <a:pt x="64" y="60"/>
                  <a:pt x="64" y="60"/>
                  <a:pt x="64" y="60"/>
                </a:cubicBezTo>
                <a:cubicBezTo>
                  <a:pt x="64" y="60"/>
                  <a:pt x="64" y="60"/>
                  <a:pt x="64" y="59"/>
                </a:cubicBezTo>
                <a:cubicBezTo>
                  <a:pt x="64" y="59"/>
                  <a:pt x="63" y="59"/>
                  <a:pt x="63" y="59"/>
                </a:cubicBezTo>
                <a:cubicBezTo>
                  <a:pt x="62" y="59"/>
                  <a:pt x="61" y="59"/>
                  <a:pt x="62" y="58"/>
                </a:cubicBezTo>
                <a:cubicBezTo>
                  <a:pt x="62" y="58"/>
                  <a:pt x="62" y="58"/>
                  <a:pt x="61" y="57"/>
                </a:cubicBezTo>
                <a:cubicBezTo>
                  <a:pt x="62" y="57"/>
                  <a:pt x="62" y="57"/>
                  <a:pt x="62" y="58"/>
                </a:cubicBezTo>
                <a:cubicBezTo>
                  <a:pt x="63" y="58"/>
                  <a:pt x="63" y="58"/>
                  <a:pt x="64" y="58"/>
                </a:cubicBezTo>
                <a:cubicBezTo>
                  <a:pt x="64" y="57"/>
                  <a:pt x="66" y="58"/>
                  <a:pt x="66" y="58"/>
                </a:cubicBezTo>
                <a:cubicBezTo>
                  <a:pt x="66" y="58"/>
                  <a:pt x="66" y="58"/>
                  <a:pt x="66" y="58"/>
                </a:cubicBezTo>
                <a:cubicBezTo>
                  <a:pt x="66" y="50"/>
                  <a:pt x="69" y="42"/>
                  <a:pt x="75" y="36"/>
                </a:cubicBezTo>
                <a:cubicBezTo>
                  <a:pt x="79" y="33"/>
                  <a:pt x="83" y="30"/>
                  <a:pt x="87" y="29"/>
                </a:cubicBezTo>
                <a:cubicBezTo>
                  <a:pt x="87" y="29"/>
                  <a:pt x="87" y="29"/>
                  <a:pt x="87" y="28"/>
                </a:cubicBezTo>
                <a:cubicBezTo>
                  <a:pt x="87" y="28"/>
                  <a:pt x="86" y="28"/>
                  <a:pt x="86" y="28"/>
                </a:cubicBezTo>
                <a:cubicBezTo>
                  <a:pt x="86" y="29"/>
                  <a:pt x="86" y="28"/>
                  <a:pt x="85" y="29"/>
                </a:cubicBezTo>
                <a:cubicBezTo>
                  <a:pt x="85" y="28"/>
                  <a:pt x="85" y="28"/>
                  <a:pt x="85" y="28"/>
                </a:cubicBezTo>
                <a:cubicBezTo>
                  <a:pt x="85" y="28"/>
                  <a:pt x="85" y="28"/>
                  <a:pt x="85" y="28"/>
                </a:cubicBezTo>
                <a:cubicBezTo>
                  <a:pt x="84" y="28"/>
                  <a:pt x="84" y="28"/>
                  <a:pt x="85" y="28"/>
                </a:cubicBezTo>
                <a:cubicBezTo>
                  <a:pt x="85" y="27"/>
                  <a:pt x="85" y="27"/>
                  <a:pt x="85" y="27"/>
                </a:cubicBezTo>
                <a:cubicBezTo>
                  <a:pt x="85" y="27"/>
                  <a:pt x="84" y="27"/>
                  <a:pt x="84" y="26"/>
                </a:cubicBezTo>
                <a:cubicBezTo>
                  <a:pt x="84" y="26"/>
                  <a:pt x="85" y="26"/>
                  <a:pt x="85" y="25"/>
                </a:cubicBezTo>
                <a:cubicBezTo>
                  <a:pt x="86" y="25"/>
                  <a:pt x="86" y="25"/>
                  <a:pt x="85" y="25"/>
                </a:cubicBezTo>
                <a:cubicBezTo>
                  <a:pt x="85" y="25"/>
                  <a:pt x="83" y="25"/>
                  <a:pt x="84" y="24"/>
                </a:cubicBezTo>
                <a:cubicBezTo>
                  <a:pt x="84" y="24"/>
                  <a:pt x="84" y="24"/>
                  <a:pt x="84" y="24"/>
                </a:cubicBezTo>
                <a:cubicBezTo>
                  <a:pt x="84" y="24"/>
                  <a:pt x="85" y="23"/>
                  <a:pt x="85" y="23"/>
                </a:cubicBezTo>
                <a:cubicBezTo>
                  <a:pt x="85" y="24"/>
                  <a:pt x="85" y="24"/>
                  <a:pt x="86" y="24"/>
                </a:cubicBezTo>
                <a:cubicBezTo>
                  <a:pt x="86" y="24"/>
                  <a:pt x="86" y="24"/>
                  <a:pt x="86" y="24"/>
                </a:cubicBezTo>
                <a:cubicBezTo>
                  <a:pt x="86" y="24"/>
                  <a:pt x="86" y="23"/>
                  <a:pt x="86" y="23"/>
                </a:cubicBezTo>
                <a:cubicBezTo>
                  <a:pt x="86" y="23"/>
                  <a:pt x="84" y="23"/>
                  <a:pt x="84" y="22"/>
                </a:cubicBezTo>
                <a:cubicBezTo>
                  <a:pt x="85" y="22"/>
                  <a:pt x="86" y="20"/>
                  <a:pt x="86" y="21"/>
                </a:cubicBezTo>
                <a:cubicBezTo>
                  <a:pt x="87" y="20"/>
                  <a:pt x="88" y="20"/>
                  <a:pt x="89" y="20"/>
                </a:cubicBezTo>
                <a:cubicBezTo>
                  <a:pt x="89" y="21"/>
                  <a:pt x="90" y="20"/>
                  <a:pt x="90" y="20"/>
                </a:cubicBezTo>
                <a:cubicBezTo>
                  <a:pt x="90" y="20"/>
                  <a:pt x="91" y="21"/>
                  <a:pt x="92" y="21"/>
                </a:cubicBezTo>
                <a:cubicBezTo>
                  <a:pt x="93" y="21"/>
                  <a:pt x="94" y="21"/>
                  <a:pt x="94" y="22"/>
                </a:cubicBezTo>
                <a:cubicBezTo>
                  <a:pt x="94" y="21"/>
                  <a:pt x="95" y="21"/>
                  <a:pt x="95" y="21"/>
                </a:cubicBezTo>
                <a:cubicBezTo>
                  <a:pt x="96" y="21"/>
                  <a:pt x="96" y="21"/>
                  <a:pt x="97" y="21"/>
                </a:cubicBezTo>
                <a:cubicBezTo>
                  <a:pt x="96" y="21"/>
                  <a:pt x="95" y="21"/>
                  <a:pt x="95" y="21"/>
                </a:cubicBezTo>
                <a:cubicBezTo>
                  <a:pt x="95" y="22"/>
                  <a:pt x="95" y="22"/>
                  <a:pt x="96" y="22"/>
                </a:cubicBezTo>
                <a:cubicBezTo>
                  <a:pt x="96" y="22"/>
                  <a:pt x="96" y="21"/>
                  <a:pt x="96" y="21"/>
                </a:cubicBezTo>
                <a:cubicBezTo>
                  <a:pt x="96" y="21"/>
                  <a:pt x="97" y="21"/>
                  <a:pt x="97" y="21"/>
                </a:cubicBezTo>
                <a:cubicBezTo>
                  <a:pt x="97" y="21"/>
                  <a:pt x="97" y="21"/>
                  <a:pt x="97" y="20"/>
                </a:cubicBezTo>
                <a:cubicBezTo>
                  <a:pt x="97" y="21"/>
                  <a:pt x="97" y="21"/>
                  <a:pt x="98" y="21"/>
                </a:cubicBezTo>
                <a:cubicBezTo>
                  <a:pt x="98" y="21"/>
                  <a:pt x="98" y="21"/>
                  <a:pt x="98" y="21"/>
                </a:cubicBezTo>
                <a:cubicBezTo>
                  <a:pt x="98" y="21"/>
                  <a:pt x="98" y="21"/>
                  <a:pt x="98" y="21"/>
                </a:cubicBezTo>
                <a:cubicBezTo>
                  <a:pt x="98" y="21"/>
                  <a:pt x="99" y="21"/>
                  <a:pt x="99" y="21"/>
                </a:cubicBezTo>
                <a:cubicBezTo>
                  <a:pt x="99" y="21"/>
                  <a:pt x="100" y="21"/>
                  <a:pt x="100" y="21"/>
                </a:cubicBezTo>
                <a:cubicBezTo>
                  <a:pt x="101" y="22"/>
                  <a:pt x="101" y="21"/>
                  <a:pt x="102" y="22"/>
                </a:cubicBezTo>
                <a:cubicBezTo>
                  <a:pt x="101" y="22"/>
                  <a:pt x="101" y="22"/>
                  <a:pt x="101" y="22"/>
                </a:cubicBezTo>
                <a:cubicBezTo>
                  <a:pt x="102" y="22"/>
                  <a:pt x="102" y="22"/>
                  <a:pt x="103" y="22"/>
                </a:cubicBezTo>
                <a:cubicBezTo>
                  <a:pt x="103" y="22"/>
                  <a:pt x="103" y="23"/>
                  <a:pt x="104" y="23"/>
                </a:cubicBezTo>
                <a:cubicBezTo>
                  <a:pt x="104" y="23"/>
                  <a:pt x="104" y="23"/>
                  <a:pt x="104" y="22"/>
                </a:cubicBezTo>
                <a:cubicBezTo>
                  <a:pt x="104" y="22"/>
                  <a:pt x="104" y="22"/>
                  <a:pt x="105" y="22"/>
                </a:cubicBezTo>
                <a:cubicBezTo>
                  <a:pt x="104" y="22"/>
                  <a:pt x="104" y="22"/>
                  <a:pt x="104" y="22"/>
                </a:cubicBezTo>
                <a:cubicBezTo>
                  <a:pt x="104" y="22"/>
                  <a:pt x="105" y="22"/>
                  <a:pt x="105" y="22"/>
                </a:cubicBezTo>
                <a:cubicBezTo>
                  <a:pt x="105" y="23"/>
                  <a:pt x="107" y="22"/>
                  <a:pt x="108" y="22"/>
                </a:cubicBezTo>
                <a:cubicBezTo>
                  <a:pt x="108" y="22"/>
                  <a:pt x="108" y="22"/>
                  <a:pt x="108" y="22"/>
                </a:cubicBezTo>
                <a:cubicBezTo>
                  <a:pt x="108" y="22"/>
                  <a:pt x="108" y="23"/>
                  <a:pt x="108" y="23"/>
                </a:cubicBezTo>
                <a:cubicBezTo>
                  <a:pt x="108" y="23"/>
                  <a:pt x="108" y="22"/>
                  <a:pt x="108" y="22"/>
                </a:cubicBezTo>
                <a:cubicBezTo>
                  <a:pt x="109" y="22"/>
                  <a:pt x="108" y="21"/>
                  <a:pt x="109" y="21"/>
                </a:cubicBezTo>
                <a:cubicBezTo>
                  <a:pt x="108" y="20"/>
                  <a:pt x="108" y="20"/>
                  <a:pt x="108" y="20"/>
                </a:cubicBezTo>
                <a:cubicBezTo>
                  <a:pt x="108" y="19"/>
                  <a:pt x="109" y="19"/>
                  <a:pt x="109" y="21"/>
                </a:cubicBezTo>
                <a:cubicBezTo>
                  <a:pt x="109" y="21"/>
                  <a:pt x="110" y="21"/>
                  <a:pt x="110" y="22"/>
                </a:cubicBezTo>
                <a:cubicBezTo>
                  <a:pt x="110" y="21"/>
                  <a:pt x="110" y="21"/>
                  <a:pt x="110" y="21"/>
                </a:cubicBezTo>
                <a:cubicBezTo>
                  <a:pt x="111" y="22"/>
                  <a:pt x="110" y="22"/>
                  <a:pt x="110" y="22"/>
                </a:cubicBezTo>
                <a:cubicBezTo>
                  <a:pt x="111" y="23"/>
                  <a:pt x="111" y="21"/>
                  <a:pt x="111" y="20"/>
                </a:cubicBezTo>
                <a:cubicBezTo>
                  <a:pt x="112" y="21"/>
                  <a:pt x="112" y="21"/>
                  <a:pt x="113" y="21"/>
                </a:cubicBezTo>
                <a:cubicBezTo>
                  <a:pt x="112" y="22"/>
                  <a:pt x="113" y="22"/>
                  <a:pt x="113" y="23"/>
                </a:cubicBezTo>
                <a:cubicBezTo>
                  <a:pt x="112" y="23"/>
                  <a:pt x="112" y="23"/>
                  <a:pt x="112" y="22"/>
                </a:cubicBezTo>
                <a:cubicBezTo>
                  <a:pt x="112" y="23"/>
                  <a:pt x="112" y="23"/>
                  <a:pt x="112" y="23"/>
                </a:cubicBezTo>
                <a:cubicBezTo>
                  <a:pt x="111" y="23"/>
                  <a:pt x="111" y="23"/>
                  <a:pt x="111" y="24"/>
                </a:cubicBezTo>
                <a:cubicBezTo>
                  <a:pt x="110" y="24"/>
                  <a:pt x="110" y="24"/>
                  <a:pt x="110" y="24"/>
                </a:cubicBezTo>
                <a:cubicBezTo>
                  <a:pt x="109" y="24"/>
                  <a:pt x="110" y="24"/>
                  <a:pt x="111" y="24"/>
                </a:cubicBezTo>
                <a:cubicBezTo>
                  <a:pt x="110" y="25"/>
                  <a:pt x="108" y="24"/>
                  <a:pt x="108" y="25"/>
                </a:cubicBezTo>
                <a:cubicBezTo>
                  <a:pt x="108" y="25"/>
                  <a:pt x="109" y="25"/>
                  <a:pt x="109" y="26"/>
                </a:cubicBezTo>
                <a:cubicBezTo>
                  <a:pt x="109" y="26"/>
                  <a:pt x="109" y="26"/>
                  <a:pt x="109" y="27"/>
                </a:cubicBezTo>
                <a:cubicBezTo>
                  <a:pt x="109" y="27"/>
                  <a:pt x="109" y="27"/>
                  <a:pt x="109" y="28"/>
                </a:cubicBezTo>
                <a:cubicBezTo>
                  <a:pt x="109" y="28"/>
                  <a:pt x="109" y="28"/>
                  <a:pt x="109" y="28"/>
                </a:cubicBezTo>
                <a:cubicBezTo>
                  <a:pt x="109" y="29"/>
                  <a:pt x="109" y="29"/>
                  <a:pt x="109" y="29"/>
                </a:cubicBezTo>
                <a:cubicBezTo>
                  <a:pt x="109" y="29"/>
                  <a:pt x="110" y="29"/>
                  <a:pt x="110" y="29"/>
                </a:cubicBezTo>
                <a:cubicBezTo>
                  <a:pt x="110" y="29"/>
                  <a:pt x="110" y="29"/>
                  <a:pt x="110" y="29"/>
                </a:cubicBezTo>
                <a:cubicBezTo>
                  <a:pt x="111" y="29"/>
                  <a:pt x="111" y="30"/>
                  <a:pt x="111" y="30"/>
                </a:cubicBezTo>
                <a:cubicBezTo>
                  <a:pt x="112" y="30"/>
                  <a:pt x="113" y="31"/>
                  <a:pt x="114" y="31"/>
                </a:cubicBezTo>
                <a:cubicBezTo>
                  <a:pt x="114" y="31"/>
                  <a:pt x="114" y="30"/>
                  <a:pt x="114" y="30"/>
                </a:cubicBezTo>
                <a:cubicBezTo>
                  <a:pt x="115" y="30"/>
                  <a:pt x="114" y="29"/>
                  <a:pt x="114" y="28"/>
                </a:cubicBezTo>
                <a:cubicBezTo>
                  <a:pt x="114" y="27"/>
                  <a:pt x="114" y="26"/>
                  <a:pt x="114" y="26"/>
                </a:cubicBezTo>
                <a:cubicBezTo>
                  <a:pt x="115" y="26"/>
                  <a:pt x="115" y="27"/>
                  <a:pt x="117" y="27"/>
                </a:cubicBezTo>
                <a:cubicBezTo>
                  <a:pt x="117" y="27"/>
                  <a:pt x="117" y="28"/>
                  <a:pt x="117" y="28"/>
                </a:cubicBezTo>
                <a:cubicBezTo>
                  <a:pt x="118" y="28"/>
                  <a:pt x="118" y="28"/>
                  <a:pt x="118" y="27"/>
                </a:cubicBezTo>
                <a:cubicBezTo>
                  <a:pt x="118" y="27"/>
                  <a:pt x="118" y="27"/>
                  <a:pt x="118" y="27"/>
                </a:cubicBezTo>
                <a:cubicBezTo>
                  <a:pt x="119" y="28"/>
                  <a:pt x="119" y="29"/>
                  <a:pt x="119" y="29"/>
                </a:cubicBezTo>
                <a:cubicBezTo>
                  <a:pt x="120" y="30"/>
                  <a:pt x="120" y="30"/>
                  <a:pt x="120" y="30"/>
                </a:cubicBezTo>
                <a:cubicBezTo>
                  <a:pt x="120" y="31"/>
                  <a:pt x="121" y="31"/>
                  <a:pt x="121" y="31"/>
                </a:cubicBezTo>
                <a:cubicBezTo>
                  <a:pt x="121" y="31"/>
                  <a:pt x="120" y="31"/>
                  <a:pt x="120" y="31"/>
                </a:cubicBezTo>
                <a:cubicBezTo>
                  <a:pt x="120" y="32"/>
                  <a:pt x="121" y="31"/>
                  <a:pt x="122" y="31"/>
                </a:cubicBezTo>
                <a:cubicBezTo>
                  <a:pt x="122" y="33"/>
                  <a:pt x="121" y="32"/>
                  <a:pt x="121" y="32"/>
                </a:cubicBezTo>
                <a:cubicBezTo>
                  <a:pt x="120" y="32"/>
                  <a:pt x="120" y="33"/>
                  <a:pt x="120" y="33"/>
                </a:cubicBezTo>
                <a:cubicBezTo>
                  <a:pt x="120" y="33"/>
                  <a:pt x="120" y="33"/>
                  <a:pt x="119" y="33"/>
                </a:cubicBezTo>
                <a:cubicBezTo>
                  <a:pt x="119" y="32"/>
                  <a:pt x="118" y="33"/>
                  <a:pt x="118" y="33"/>
                </a:cubicBezTo>
                <a:cubicBezTo>
                  <a:pt x="117" y="33"/>
                  <a:pt x="117" y="33"/>
                  <a:pt x="117" y="33"/>
                </a:cubicBezTo>
                <a:cubicBezTo>
                  <a:pt x="117" y="34"/>
                  <a:pt x="117" y="34"/>
                  <a:pt x="118" y="34"/>
                </a:cubicBezTo>
                <a:cubicBezTo>
                  <a:pt x="118" y="33"/>
                  <a:pt x="119" y="33"/>
                  <a:pt x="119" y="34"/>
                </a:cubicBezTo>
                <a:cubicBezTo>
                  <a:pt x="119" y="34"/>
                  <a:pt x="118" y="34"/>
                  <a:pt x="118" y="34"/>
                </a:cubicBezTo>
                <a:cubicBezTo>
                  <a:pt x="118" y="34"/>
                  <a:pt x="118" y="34"/>
                  <a:pt x="118" y="34"/>
                </a:cubicBezTo>
                <a:cubicBezTo>
                  <a:pt x="118" y="34"/>
                  <a:pt x="118" y="34"/>
                  <a:pt x="118" y="34"/>
                </a:cubicBezTo>
                <a:cubicBezTo>
                  <a:pt x="119" y="35"/>
                  <a:pt x="120" y="36"/>
                  <a:pt x="120" y="36"/>
                </a:cubicBezTo>
                <a:cubicBezTo>
                  <a:pt x="126" y="42"/>
                  <a:pt x="130" y="50"/>
                  <a:pt x="130" y="58"/>
                </a:cubicBezTo>
                <a:cubicBezTo>
                  <a:pt x="130" y="58"/>
                  <a:pt x="130" y="58"/>
                  <a:pt x="130" y="58"/>
                </a:cubicBezTo>
                <a:cubicBezTo>
                  <a:pt x="130" y="58"/>
                  <a:pt x="130" y="58"/>
                  <a:pt x="130" y="59"/>
                </a:cubicBezTo>
                <a:cubicBezTo>
                  <a:pt x="130" y="59"/>
                  <a:pt x="130" y="59"/>
                  <a:pt x="130" y="59"/>
                </a:cubicBezTo>
                <a:cubicBezTo>
                  <a:pt x="130" y="59"/>
                  <a:pt x="130" y="59"/>
                  <a:pt x="130" y="59"/>
                </a:cubicBezTo>
                <a:cubicBezTo>
                  <a:pt x="130" y="59"/>
                  <a:pt x="130" y="59"/>
                  <a:pt x="130" y="59"/>
                </a:cubicBezTo>
                <a:cubicBezTo>
                  <a:pt x="130" y="59"/>
                  <a:pt x="130" y="59"/>
                  <a:pt x="130" y="59"/>
                </a:cubicBezTo>
                <a:cubicBezTo>
                  <a:pt x="130" y="59"/>
                  <a:pt x="130" y="59"/>
                  <a:pt x="130" y="59"/>
                </a:cubicBezTo>
                <a:cubicBezTo>
                  <a:pt x="130" y="59"/>
                  <a:pt x="130" y="59"/>
                  <a:pt x="130" y="59"/>
                </a:cubicBezTo>
                <a:cubicBezTo>
                  <a:pt x="130" y="59"/>
                  <a:pt x="130" y="59"/>
                  <a:pt x="130" y="59"/>
                </a:cubicBezTo>
                <a:cubicBezTo>
                  <a:pt x="130" y="59"/>
                  <a:pt x="130" y="59"/>
                  <a:pt x="130" y="59"/>
                </a:cubicBezTo>
                <a:cubicBezTo>
                  <a:pt x="130" y="64"/>
                  <a:pt x="128" y="70"/>
                  <a:pt x="125" y="75"/>
                </a:cubicBezTo>
                <a:cubicBezTo>
                  <a:pt x="126" y="75"/>
                  <a:pt x="128" y="75"/>
                  <a:pt x="129" y="76"/>
                </a:cubicBezTo>
                <a:cubicBezTo>
                  <a:pt x="130" y="76"/>
                  <a:pt x="131" y="77"/>
                  <a:pt x="132" y="78"/>
                </a:cubicBezTo>
                <a:cubicBezTo>
                  <a:pt x="136" y="83"/>
                  <a:pt x="136" y="83"/>
                  <a:pt x="136" y="83"/>
                </a:cubicBezTo>
                <a:cubicBezTo>
                  <a:pt x="138" y="80"/>
                  <a:pt x="138" y="77"/>
                  <a:pt x="138" y="74"/>
                </a:cubicBezTo>
                <a:cubicBezTo>
                  <a:pt x="138" y="25"/>
                  <a:pt x="138" y="25"/>
                  <a:pt x="138" y="25"/>
                </a:cubicBezTo>
                <a:cubicBezTo>
                  <a:pt x="138" y="11"/>
                  <a:pt x="127" y="0"/>
                  <a:pt x="113" y="0"/>
                </a:cubicBezTo>
                <a:cubicBezTo>
                  <a:pt x="25" y="0"/>
                  <a:pt x="25" y="0"/>
                  <a:pt x="25" y="0"/>
                </a:cubicBezTo>
                <a:cubicBezTo>
                  <a:pt x="12" y="0"/>
                  <a:pt x="0" y="11"/>
                  <a:pt x="0" y="25"/>
                </a:cubicBezTo>
                <a:cubicBezTo>
                  <a:pt x="0" y="74"/>
                  <a:pt x="0" y="74"/>
                  <a:pt x="0" y="74"/>
                </a:cubicBezTo>
                <a:cubicBezTo>
                  <a:pt x="0" y="88"/>
                  <a:pt x="12" y="99"/>
                  <a:pt x="25" y="99"/>
                </a:cubicBezTo>
                <a:cubicBezTo>
                  <a:pt x="113" y="99"/>
                  <a:pt x="113" y="99"/>
                  <a:pt x="113" y="99"/>
                </a:cubicBezTo>
                <a:cubicBezTo>
                  <a:pt x="114" y="99"/>
                  <a:pt x="116" y="99"/>
                  <a:pt x="117" y="99"/>
                </a:cubicBezTo>
                <a:cubicBezTo>
                  <a:pt x="114" y="96"/>
                  <a:pt x="114" y="96"/>
                  <a:pt x="114" y="96"/>
                </a:cubicBezTo>
                <a:lnTo>
                  <a:pt x="115" y="96"/>
                </a:lnTo>
                <a:close/>
                <a:moveTo>
                  <a:pt x="122" y="33"/>
                </a:moveTo>
                <a:cubicBezTo>
                  <a:pt x="122" y="33"/>
                  <a:pt x="122" y="34"/>
                  <a:pt x="122" y="34"/>
                </a:cubicBezTo>
                <a:cubicBezTo>
                  <a:pt x="122" y="34"/>
                  <a:pt x="122" y="34"/>
                  <a:pt x="122" y="34"/>
                </a:cubicBezTo>
                <a:cubicBezTo>
                  <a:pt x="122" y="34"/>
                  <a:pt x="123" y="34"/>
                  <a:pt x="123" y="34"/>
                </a:cubicBezTo>
                <a:cubicBezTo>
                  <a:pt x="123" y="35"/>
                  <a:pt x="123" y="35"/>
                  <a:pt x="123" y="35"/>
                </a:cubicBezTo>
                <a:cubicBezTo>
                  <a:pt x="122" y="35"/>
                  <a:pt x="122" y="35"/>
                  <a:pt x="122" y="35"/>
                </a:cubicBezTo>
                <a:cubicBezTo>
                  <a:pt x="122" y="35"/>
                  <a:pt x="122" y="35"/>
                  <a:pt x="122" y="35"/>
                </a:cubicBezTo>
                <a:cubicBezTo>
                  <a:pt x="122" y="35"/>
                  <a:pt x="122" y="35"/>
                  <a:pt x="122" y="35"/>
                </a:cubicBezTo>
                <a:cubicBezTo>
                  <a:pt x="122" y="35"/>
                  <a:pt x="122" y="35"/>
                  <a:pt x="122" y="35"/>
                </a:cubicBezTo>
                <a:cubicBezTo>
                  <a:pt x="122" y="35"/>
                  <a:pt x="122" y="35"/>
                  <a:pt x="122" y="35"/>
                </a:cubicBezTo>
                <a:cubicBezTo>
                  <a:pt x="122" y="35"/>
                  <a:pt x="122" y="34"/>
                  <a:pt x="122" y="34"/>
                </a:cubicBezTo>
                <a:cubicBezTo>
                  <a:pt x="121" y="35"/>
                  <a:pt x="121" y="34"/>
                  <a:pt x="121" y="34"/>
                </a:cubicBezTo>
                <a:cubicBezTo>
                  <a:pt x="121" y="34"/>
                  <a:pt x="121" y="32"/>
                  <a:pt x="122" y="32"/>
                </a:cubicBezTo>
                <a:cubicBezTo>
                  <a:pt x="122" y="32"/>
                  <a:pt x="122" y="33"/>
                  <a:pt x="122" y="33"/>
                </a:cubicBezTo>
                <a:cubicBezTo>
                  <a:pt x="122" y="33"/>
                  <a:pt x="122" y="33"/>
                  <a:pt x="122" y="33"/>
                </a:cubicBezTo>
                <a:close/>
                <a:moveTo>
                  <a:pt x="111" y="18"/>
                </a:moveTo>
                <a:cubicBezTo>
                  <a:pt x="111" y="18"/>
                  <a:pt x="111" y="19"/>
                  <a:pt x="112" y="19"/>
                </a:cubicBezTo>
                <a:cubicBezTo>
                  <a:pt x="112" y="19"/>
                  <a:pt x="111" y="19"/>
                  <a:pt x="112" y="18"/>
                </a:cubicBezTo>
                <a:cubicBezTo>
                  <a:pt x="111" y="18"/>
                  <a:pt x="111" y="18"/>
                  <a:pt x="112" y="18"/>
                </a:cubicBezTo>
                <a:cubicBezTo>
                  <a:pt x="112" y="18"/>
                  <a:pt x="112" y="18"/>
                  <a:pt x="113" y="18"/>
                </a:cubicBezTo>
                <a:cubicBezTo>
                  <a:pt x="113" y="18"/>
                  <a:pt x="113" y="18"/>
                  <a:pt x="113" y="18"/>
                </a:cubicBezTo>
                <a:cubicBezTo>
                  <a:pt x="113" y="19"/>
                  <a:pt x="113" y="19"/>
                  <a:pt x="113" y="19"/>
                </a:cubicBezTo>
                <a:cubicBezTo>
                  <a:pt x="113" y="18"/>
                  <a:pt x="113" y="18"/>
                  <a:pt x="113" y="18"/>
                </a:cubicBezTo>
                <a:cubicBezTo>
                  <a:pt x="113" y="18"/>
                  <a:pt x="113" y="18"/>
                  <a:pt x="114" y="19"/>
                </a:cubicBezTo>
                <a:cubicBezTo>
                  <a:pt x="114" y="19"/>
                  <a:pt x="114" y="18"/>
                  <a:pt x="115" y="18"/>
                </a:cubicBezTo>
                <a:cubicBezTo>
                  <a:pt x="114" y="20"/>
                  <a:pt x="115" y="18"/>
                  <a:pt x="116" y="19"/>
                </a:cubicBezTo>
                <a:cubicBezTo>
                  <a:pt x="116" y="19"/>
                  <a:pt x="116" y="19"/>
                  <a:pt x="116" y="20"/>
                </a:cubicBezTo>
                <a:cubicBezTo>
                  <a:pt x="116" y="20"/>
                  <a:pt x="117" y="19"/>
                  <a:pt x="117" y="20"/>
                </a:cubicBezTo>
                <a:cubicBezTo>
                  <a:pt x="117" y="20"/>
                  <a:pt x="118" y="20"/>
                  <a:pt x="118" y="21"/>
                </a:cubicBezTo>
                <a:cubicBezTo>
                  <a:pt x="118" y="21"/>
                  <a:pt x="117" y="21"/>
                  <a:pt x="117" y="21"/>
                </a:cubicBezTo>
                <a:cubicBezTo>
                  <a:pt x="117" y="21"/>
                  <a:pt x="121" y="23"/>
                  <a:pt x="119" y="24"/>
                </a:cubicBezTo>
                <a:cubicBezTo>
                  <a:pt x="119" y="23"/>
                  <a:pt x="118" y="23"/>
                  <a:pt x="118" y="23"/>
                </a:cubicBezTo>
                <a:cubicBezTo>
                  <a:pt x="117" y="23"/>
                  <a:pt x="117" y="23"/>
                  <a:pt x="117" y="23"/>
                </a:cubicBezTo>
                <a:cubicBezTo>
                  <a:pt x="117" y="24"/>
                  <a:pt x="117" y="23"/>
                  <a:pt x="118" y="24"/>
                </a:cubicBezTo>
                <a:cubicBezTo>
                  <a:pt x="118" y="24"/>
                  <a:pt x="119" y="25"/>
                  <a:pt x="118" y="25"/>
                </a:cubicBezTo>
                <a:cubicBezTo>
                  <a:pt x="118" y="26"/>
                  <a:pt x="117" y="24"/>
                  <a:pt x="117" y="25"/>
                </a:cubicBezTo>
                <a:cubicBezTo>
                  <a:pt x="117" y="25"/>
                  <a:pt x="117" y="25"/>
                  <a:pt x="117" y="26"/>
                </a:cubicBezTo>
                <a:cubicBezTo>
                  <a:pt x="117" y="26"/>
                  <a:pt x="117" y="26"/>
                  <a:pt x="117" y="26"/>
                </a:cubicBezTo>
                <a:cubicBezTo>
                  <a:pt x="117" y="25"/>
                  <a:pt x="116" y="24"/>
                  <a:pt x="115" y="24"/>
                </a:cubicBezTo>
                <a:cubicBezTo>
                  <a:pt x="115" y="24"/>
                  <a:pt x="114" y="25"/>
                  <a:pt x="114" y="24"/>
                </a:cubicBezTo>
                <a:cubicBezTo>
                  <a:pt x="114" y="24"/>
                  <a:pt x="115" y="24"/>
                  <a:pt x="115" y="24"/>
                </a:cubicBezTo>
                <a:cubicBezTo>
                  <a:pt x="115" y="23"/>
                  <a:pt x="115" y="23"/>
                  <a:pt x="115" y="22"/>
                </a:cubicBezTo>
                <a:cubicBezTo>
                  <a:pt x="116" y="22"/>
                  <a:pt x="116" y="22"/>
                  <a:pt x="116" y="21"/>
                </a:cubicBezTo>
                <a:cubicBezTo>
                  <a:pt x="116" y="21"/>
                  <a:pt x="115" y="21"/>
                  <a:pt x="115" y="21"/>
                </a:cubicBezTo>
                <a:cubicBezTo>
                  <a:pt x="114" y="21"/>
                  <a:pt x="114" y="20"/>
                  <a:pt x="113" y="20"/>
                </a:cubicBezTo>
                <a:cubicBezTo>
                  <a:pt x="113" y="20"/>
                  <a:pt x="113" y="20"/>
                  <a:pt x="113" y="20"/>
                </a:cubicBezTo>
                <a:cubicBezTo>
                  <a:pt x="113" y="20"/>
                  <a:pt x="112" y="20"/>
                  <a:pt x="112" y="20"/>
                </a:cubicBezTo>
                <a:cubicBezTo>
                  <a:pt x="111" y="20"/>
                  <a:pt x="111" y="20"/>
                  <a:pt x="111" y="20"/>
                </a:cubicBezTo>
                <a:cubicBezTo>
                  <a:pt x="111" y="20"/>
                  <a:pt x="111" y="20"/>
                  <a:pt x="111" y="20"/>
                </a:cubicBezTo>
                <a:cubicBezTo>
                  <a:pt x="111" y="20"/>
                  <a:pt x="111" y="20"/>
                  <a:pt x="111" y="20"/>
                </a:cubicBezTo>
                <a:cubicBezTo>
                  <a:pt x="111" y="20"/>
                  <a:pt x="110" y="20"/>
                  <a:pt x="110" y="20"/>
                </a:cubicBezTo>
                <a:cubicBezTo>
                  <a:pt x="110" y="20"/>
                  <a:pt x="110" y="20"/>
                  <a:pt x="111" y="19"/>
                </a:cubicBezTo>
                <a:cubicBezTo>
                  <a:pt x="110" y="19"/>
                  <a:pt x="110" y="19"/>
                  <a:pt x="110" y="19"/>
                </a:cubicBezTo>
                <a:cubicBezTo>
                  <a:pt x="110" y="19"/>
                  <a:pt x="110" y="18"/>
                  <a:pt x="111" y="18"/>
                </a:cubicBezTo>
                <a:close/>
                <a:moveTo>
                  <a:pt x="108" y="17"/>
                </a:moveTo>
                <a:cubicBezTo>
                  <a:pt x="109" y="17"/>
                  <a:pt x="109" y="17"/>
                  <a:pt x="110" y="17"/>
                </a:cubicBezTo>
                <a:cubicBezTo>
                  <a:pt x="109" y="18"/>
                  <a:pt x="109" y="18"/>
                  <a:pt x="109" y="18"/>
                </a:cubicBezTo>
                <a:cubicBezTo>
                  <a:pt x="109" y="18"/>
                  <a:pt x="109" y="18"/>
                  <a:pt x="109" y="18"/>
                </a:cubicBezTo>
                <a:cubicBezTo>
                  <a:pt x="109" y="18"/>
                  <a:pt x="109" y="18"/>
                  <a:pt x="109" y="18"/>
                </a:cubicBezTo>
                <a:cubicBezTo>
                  <a:pt x="109" y="19"/>
                  <a:pt x="109" y="19"/>
                  <a:pt x="109" y="19"/>
                </a:cubicBezTo>
                <a:cubicBezTo>
                  <a:pt x="109" y="19"/>
                  <a:pt x="109" y="18"/>
                  <a:pt x="109" y="18"/>
                </a:cubicBezTo>
                <a:cubicBezTo>
                  <a:pt x="109" y="18"/>
                  <a:pt x="109" y="18"/>
                  <a:pt x="109" y="18"/>
                </a:cubicBezTo>
                <a:cubicBezTo>
                  <a:pt x="109" y="18"/>
                  <a:pt x="108" y="18"/>
                  <a:pt x="108" y="19"/>
                </a:cubicBezTo>
                <a:cubicBezTo>
                  <a:pt x="108" y="18"/>
                  <a:pt x="108" y="18"/>
                  <a:pt x="108" y="17"/>
                </a:cubicBezTo>
                <a:close/>
                <a:moveTo>
                  <a:pt x="106" y="18"/>
                </a:moveTo>
                <a:cubicBezTo>
                  <a:pt x="106" y="18"/>
                  <a:pt x="106" y="18"/>
                  <a:pt x="106" y="19"/>
                </a:cubicBezTo>
                <a:cubicBezTo>
                  <a:pt x="106" y="19"/>
                  <a:pt x="106" y="19"/>
                  <a:pt x="106" y="19"/>
                </a:cubicBezTo>
                <a:cubicBezTo>
                  <a:pt x="106" y="18"/>
                  <a:pt x="106" y="18"/>
                  <a:pt x="106" y="17"/>
                </a:cubicBezTo>
                <a:cubicBezTo>
                  <a:pt x="106" y="17"/>
                  <a:pt x="107" y="17"/>
                  <a:pt x="107" y="17"/>
                </a:cubicBezTo>
                <a:cubicBezTo>
                  <a:pt x="107" y="18"/>
                  <a:pt x="107" y="18"/>
                  <a:pt x="108" y="18"/>
                </a:cubicBezTo>
                <a:cubicBezTo>
                  <a:pt x="107" y="18"/>
                  <a:pt x="107" y="18"/>
                  <a:pt x="107" y="18"/>
                </a:cubicBezTo>
                <a:cubicBezTo>
                  <a:pt x="107" y="18"/>
                  <a:pt x="108" y="18"/>
                  <a:pt x="108" y="19"/>
                </a:cubicBezTo>
                <a:cubicBezTo>
                  <a:pt x="107" y="19"/>
                  <a:pt x="107" y="19"/>
                  <a:pt x="106" y="19"/>
                </a:cubicBezTo>
                <a:cubicBezTo>
                  <a:pt x="106" y="19"/>
                  <a:pt x="105" y="18"/>
                  <a:pt x="106" y="18"/>
                </a:cubicBezTo>
                <a:close/>
                <a:moveTo>
                  <a:pt x="102" y="18"/>
                </a:moveTo>
                <a:cubicBezTo>
                  <a:pt x="102" y="18"/>
                  <a:pt x="102" y="19"/>
                  <a:pt x="103" y="18"/>
                </a:cubicBezTo>
                <a:cubicBezTo>
                  <a:pt x="102" y="18"/>
                  <a:pt x="103" y="19"/>
                  <a:pt x="103" y="19"/>
                </a:cubicBezTo>
                <a:cubicBezTo>
                  <a:pt x="103" y="19"/>
                  <a:pt x="103" y="18"/>
                  <a:pt x="103" y="18"/>
                </a:cubicBezTo>
                <a:cubicBezTo>
                  <a:pt x="103" y="19"/>
                  <a:pt x="103" y="19"/>
                  <a:pt x="104" y="19"/>
                </a:cubicBezTo>
                <a:cubicBezTo>
                  <a:pt x="104" y="19"/>
                  <a:pt x="104" y="18"/>
                  <a:pt x="104" y="18"/>
                </a:cubicBezTo>
                <a:cubicBezTo>
                  <a:pt x="104" y="18"/>
                  <a:pt x="105" y="19"/>
                  <a:pt x="105" y="20"/>
                </a:cubicBezTo>
                <a:cubicBezTo>
                  <a:pt x="105" y="20"/>
                  <a:pt x="105" y="20"/>
                  <a:pt x="106" y="20"/>
                </a:cubicBezTo>
                <a:cubicBezTo>
                  <a:pt x="106" y="20"/>
                  <a:pt x="106" y="20"/>
                  <a:pt x="106" y="20"/>
                </a:cubicBezTo>
                <a:cubicBezTo>
                  <a:pt x="106" y="20"/>
                  <a:pt x="105" y="21"/>
                  <a:pt x="105" y="21"/>
                </a:cubicBezTo>
                <a:cubicBezTo>
                  <a:pt x="105" y="21"/>
                  <a:pt x="105" y="21"/>
                  <a:pt x="105" y="21"/>
                </a:cubicBezTo>
                <a:cubicBezTo>
                  <a:pt x="105" y="21"/>
                  <a:pt x="105" y="21"/>
                  <a:pt x="104" y="21"/>
                </a:cubicBezTo>
                <a:cubicBezTo>
                  <a:pt x="105" y="21"/>
                  <a:pt x="104" y="21"/>
                  <a:pt x="104" y="21"/>
                </a:cubicBezTo>
                <a:cubicBezTo>
                  <a:pt x="104" y="21"/>
                  <a:pt x="103" y="22"/>
                  <a:pt x="102" y="22"/>
                </a:cubicBezTo>
                <a:cubicBezTo>
                  <a:pt x="102" y="21"/>
                  <a:pt x="102" y="21"/>
                  <a:pt x="102" y="21"/>
                </a:cubicBezTo>
                <a:cubicBezTo>
                  <a:pt x="102" y="21"/>
                  <a:pt x="101" y="21"/>
                  <a:pt x="101" y="21"/>
                </a:cubicBezTo>
                <a:cubicBezTo>
                  <a:pt x="101" y="20"/>
                  <a:pt x="102" y="20"/>
                  <a:pt x="102" y="20"/>
                </a:cubicBezTo>
                <a:cubicBezTo>
                  <a:pt x="102" y="19"/>
                  <a:pt x="101" y="20"/>
                  <a:pt x="101" y="20"/>
                </a:cubicBezTo>
                <a:cubicBezTo>
                  <a:pt x="101" y="20"/>
                  <a:pt x="101" y="20"/>
                  <a:pt x="101" y="19"/>
                </a:cubicBezTo>
                <a:cubicBezTo>
                  <a:pt x="101" y="19"/>
                  <a:pt x="101" y="19"/>
                  <a:pt x="101" y="19"/>
                </a:cubicBezTo>
                <a:cubicBezTo>
                  <a:pt x="100" y="18"/>
                  <a:pt x="101" y="18"/>
                  <a:pt x="102" y="18"/>
                </a:cubicBezTo>
                <a:close/>
                <a:moveTo>
                  <a:pt x="98" y="17"/>
                </a:moveTo>
                <a:cubicBezTo>
                  <a:pt x="99" y="18"/>
                  <a:pt x="100" y="17"/>
                  <a:pt x="101" y="17"/>
                </a:cubicBezTo>
                <a:cubicBezTo>
                  <a:pt x="101" y="18"/>
                  <a:pt x="100" y="18"/>
                  <a:pt x="100" y="18"/>
                </a:cubicBezTo>
                <a:cubicBezTo>
                  <a:pt x="99" y="19"/>
                  <a:pt x="99" y="19"/>
                  <a:pt x="99" y="20"/>
                </a:cubicBezTo>
                <a:cubicBezTo>
                  <a:pt x="99" y="20"/>
                  <a:pt x="98" y="19"/>
                  <a:pt x="97" y="19"/>
                </a:cubicBezTo>
                <a:cubicBezTo>
                  <a:pt x="97" y="18"/>
                  <a:pt x="99" y="18"/>
                  <a:pt x="98" y="17"/>
                </a:cubicBezTo>
                <a:close/>
                <a:moveTo>
                  <a:pt x="55" y="58"/>
                </a:moveTo>
                <a:cubicBezTo>
                  <a:pt x="55" y="58"/>
                  <a:pt x="54" y="58"/>
                  <a:pt x="54" y="58"/>
                </a:cubicBezTo>
                <a:cubicBezTo>
                  <a:pt x="54" y="58"/>
                  <a:pt x="54" y="58"/>
                  <a:pt x="54" y="58"/>
                </a:cubicBezTo>
                <a:cubicBezTo>
                  <a:pt x="54" y="57"/>
                  <a:pt x="54" y="57"/>
                  <a:pt x="54" y="57"/>
                </a:cubicBezTo>
                <a:cubicBezTo>
                  <a:pt x="54" y="57"/>
                  <a:pt x="54" y="56"/>
                  <a:pt x="54" y="56"/>
                </a:cubicBezTo>
                <a:cubicBezTo>
                  <a:pt x="55" y="57"/>
                  <a:pt x="56" y="54"/>
                  <a:pt x="57" y="54"/>
                </a:cubicBezTo>
                <a:cubicBezTo>
                  <a:pt x="57" y="54"/>
                  <a:pt x="57" y="54"/>
                  <a:pt x="57" y="55"/>
                </a:cubicBezTo>
                <a:cubicBezTo>
                  <a:pt x="57" y="54"/>
                  <a:pt x="57" y="55"/>
                  <a:pt x="57" y="55"/>
                </a:cubicBezTo>
                <a:cubicBezTo>
                  <a:pt x="57" y="55"/>
                  <a:pt x="57" y="55"/>
                  <a:pt x="57" y="55"/>
                </a:cubicBezTo>
                <a:cubicBezTo>
                  <a:pt x="57" y="56"/>
                  <a:pt x="57" y="56"/>
                  <a:pt x="57" y="56"/>
                </a:cubicBezTo>
                <a:cubicBezTo>
                  <a:pt x="57" y="56"/>
                  <a:pt x="56" y="58"/>
                  <a:pt x="56" y="58"/>
                </a:cubicBezTo>
                <a:cubicBezTo>
                  <a:pt x="55" y="58"/>
                  <a:pt x="55" y="58"/>
                  <a:pt x="55" y="58"/>
                </a:cubicBezTo>
                <a:close/>
                <a:moveTo>
                  <a:pt x="57" y="53"/>
                </a:moveTo>
                <a:cubicBezTo>
                  <a:pt x="57" y="53"/>
                  <a:pt x="57" y="53"/>
                  <a:pt x="57" y="52"/>
                </a:cubicBezTo>
                <a:cubicBezTo>
                  <a:pt x="57" y="53"/>
                  <a:pt x="57" y="53"/>
                  <a:pt x="57" y="54"/>
                </a:cubicBezTo>
                <a:cubicBezTo>
                  <a:pt x="57" y="53"/>
                  <a:pt x="57" y="53"/>
                  <a:pt x="57" y="53"/>
                </a:cubicBezTo>
                <a:cubicBezTo>
                  <a:pt x="57" y="53"/>
                  <a:pt x="57" y="54"/>
                  <a:pt x="57" y="53"/>
                </a:cubicBezTo>
                <a:close/>
                <a:moveTo>
                  <a:pt x="56" y="60"/>
                </a:moveTo>
                <a:cubicBezTo>
                  <a:pt x="56" y="60"/>
                  <a:pt x="57" y="60"/>
                  <a:pt x="57" y="60"/>
                </a:cubicBezTo>
                <a:cubicBezTo>
                  <a:pt x="57" y="61"/>
                  <a:pt x="56" y="61"/>
                  <a:pt x="56" y="60"/>
                </a:cubicBezTo>
                <a:close/>
                <a:moveTo>
                  <a:pt x="58" y="57"/>
                </a:moveTo>
                <a:cubicBezTo>
                  <a:pt x="58" y="57"/>
                  <a:pt x="58" y="57"/>
                  <a:pt x="58" y="57"/>
                </a:cubicBezTo>
                <a:cubicBezTo>
                  <a:pt x="58" y="58"/>
                  <a:pt x="58" y="58"/>
                  <a:pt x="58" y="59"/>
                </a:cubicBezTo>
                <a:cubicBezTo>
                  <a:pt x="58" y="59"/>
                  <a:pt x="58" y="58"/>
                  <a:pt x="58" y="58"/>
                </a:cubicBezTo>
                <a:cubicBezTo>
                  <a:pt x="57" y="59"/>
                  <a:pt x="57" y="59"/>
                  <a:pt x="57" y="59"/>
                </a:cubicBezTo>
                <a:cubicBezTo>
                  <a:pt x="57" y="59"/>
                  <a:pt x="57" y="59"/>
                  <a:pt x="57" y="58"/>
                </a:cubicBezTo>
                <a:cubicBezTo>
                  <a:pt x="57" y="58"/>
                  <a:pt x="57" y="57"/>
                  <a:pt x="57" y="57"/>
                </a:cubicBezTo>
                <a:cubicBezTo>
                  <a:pt x="57" y="56"/>
                  <a:pt x="59" y="56"/>
                  <a:pt x="59" y="56"/>
                </a:cubicBezTo>
                <a:cubicBezTo>
                  <a:pt x="59" y="56"/>
                  <a:pt x="59" y="56"/>
                  <a:pt x="59" y="56"/>
                </a:cubicBezTo>
                <a:cubicBezTo>
                  <a:pt x="59" y="57"/>
                  <a:pt x="58" y="56"/>
                  <a:pt x="58" y="57"/>
                </a:cubicBezTo>
                <a:cubicBezTo>
                  <a:pt x="58" y="57"/>
                  <a:pt x="58" y="57"/>
                  <a:pt x="58" y="57"/>
                </a:cubicBezTo>
                <a:close/>
                <a:moveTo>
                  <a:pt x="59" y="51"/>
                </a:moveTo>
                <a:cubicBezTo>
                  <a:pt x="59" y="51"/>
                  <a:pt x="59" y="51"/>
                  <a:pt x="59" y="51"/>
                </a:cubicBezTo>
                <a:cubicBezTo>
                  <a:pt x="59" y="51"/>
                  <a:pt x="58" y="51"/>
                  <a:pt x="58" y="51"/>
                </a:cubicBezTo>
                <a:cubicBezTo>
                  <a:pt x="58" y="50"/>
                  <a:pt x="58" y="49"/>
                  <a:pt x="58" y="49"/>
                </a:cubicBezTo>
                <a:cubicBezTo>
                  <a:pt x="59" y="49"/>
                  <a:pt x="58" y="50"/>
                  <a:pt x="58" y="50"/>
                </a:cubicBezTo>
                <a:cubicBezTo>
                  <a:pt x="58" y="51"/>
                  <a:pt x="59" y="51"/>
                  <a:pt x="59" y="51"/>
                </a:cubicBezTo>
                <a:close/>
                <a:moveTo>
                  <a:pt x="60" y="53"/>
                </a:moveTo>
                <a:cubicBezTo>
                  <a:pt x="60" y="53"/>
                  <a:pt x="60" y="54"/>
                  <a:pt x="60" y="54"/>
                </a:cubicBezTo>
                <a:cubicBezTo>
                  <a:pt x="59" y="55"/>
                  <a:pt x="59" y="54"/>
                  <a:pt x="59" y="54"/>
                </a:cubicBezTo>
                <a:cubicBezTo>
                  <a:pt x="59" y="54"/>
                  <a:pt x="58" y="54"/>
                  <a:pt x="58" y="54"/>
                </a:cubicBezTo>
                <a:cubicBezTo>
                  <a:pt x="58" y="53"/>
                  <a:pt x="59" y="54"/>
                  <a:pt x="60" y="53"/>
                </a:cubicBezTo>
                <a:close/>
                <a:moveTo>
                  <a:pt x="60" y="61"/>
                </a:moveTo>
                <a:cubicBezTo>
                  <a:pt x="59" y="61"/>
                  <a:pt x="59" y="61"/>
                  <a:pt x="59" y="61"/>
                </a:cubicBezTo>
                <a:cubicBezTo>
                  <a:pt x="59" y="60"/>
                  <a:pt x="59" y="60"/>
                  <a:pt x="60" y="61"/>
                </a:cubicBezTo>
                <a:cubicBezTo>
                  <a:pt x="60" y="61"/>
                  <a:pt x="60" y="61"/>
                  <a:pt x="60" y="61"/>
                </a:cubicBezTo>
                <a:cubicBezTo>
                  <a:pt x="60" y="61"/>
                  <a:pt x="60" y="61"/>
                  <a:pt x="60" y="61"/>
                </a:cubicBezTo>
                <a:cubicBezTo>
                  <a:pt x="60" y="61"/>
                  <a:pt x="60" y="61"/>
                  <a:pt x="60" y="61"/>
                </a:cubicBezTo>
                <a:close/>
                <a:moveTo>
                  <a:pt x="60" y="57"/>
                </a:moveTo>
                <a:cubicBezTo>
                  <a:pt x="60" y="57"/>
                  <a:pt x="60" y="57"/>
                  <a:pt x="60" y="57"/>
                </a:cubicBezTo>
                <a:cubicBezTo>
                  <a:pt x="60" y="56"/>
                  <a:pt x="60" y="56"/>
                  <a:pt x="60" y="56"/>
                </a:cubicBezTo>
                <a:cubicBezTo>
                  <a:pt x="60" y="56"/>
                  <a:pt x="60" y="56"/>
                  <a:pt x="60" y="56"/>
                </a:cubicBezTo>
                <a:cubicBezTo>
                  <a:pt x="60" y="56"/>
                  <a:pt x="60" y="56"/>
                  <a:pt x="60" y="56"/>
                </a:cubicBezTo>
                <a:cubicBezTo>
                  <a:pt x="60" y="56"/>
                  <a:pt x="60" y="56"/>
                  <a:pt x="60" y="56"/>
                </a:cubicBezTo>
                <a:cubicBezTo>
                  <a:pt x="61" y="56"/>
                  <a:pt x="61" y="57"/>
                  <a:pt x="60" y="57"/>
                </a:cubicBezTo>
                <a:close/>
                <a:moveTo>
                  <a:pt x="61" y="58"/>
                </a:moveTo>
                <a:cubicBezTo>
                  <a:pt x="60" y="58"/>
                  <a:pt x="61" y="58"/>
                  <a:pt x="61" y="58"/>
                </a:cubicBezTo>
                <a:cubicBezTo>
                  <a:pt x="61" y="58"/>
                  <a:pt x="61" y="58"/>
                  <a:pt x="61" y="58"/>
                </a:cubicBezTo>
                <a:close/>
                <a:moveTo>
                  <a:pt x="62" y="43"/>
                </a:moveTo>
                <a:cubicBezTo>
                  <a:pt x="62" y="43"/>
                  <a:pt x="62" y="43"/>
                  <a:pt x="62" y="43"/>
                </a:cubicBezTo>
                <a:cubicBezTo>
                  <a:pt x="62" y="43"/>
                  <a:pt x="61" y="42"/>
                  <a:pt x="61" y="42"/>
                </a:cubicBezTo>
                <a:cubicBezTo>
                  <a:pt x="61" y="42"/>
                  <a:pt x="62" y="42"/>
                  <a:pt x="62" y="42"/>
                </a:cubicBezTo>
                <a:cubicBezTo>
                  <a:pt x="62" y="42"/>
                  <a:pt x="62" y="44"/>
                  <a:pt x="62" y="43"/>
                </a:cubicBezTo>
                <a:close/>
                <a:moveTo>
                  <a:pt x="63" y="42"/>
                </a:moveTo>
                <a:cubicBezTo>
                  <a:pt x="63" y="42"/>
                  <a:pt x="63" y="42"/>
                  <a:pt x="63" y="42"/>
                </a:cubicBezTo>
                <a:cubicBezTo>
                  <a:pt x="63" y="42"/>
                  <a:pt x="63" y="42"/>
                  <a:pt x="63" y="42"/>
                </a:cubicBezTo>
                <a:cubicBezTo>
                  <a:pt x="64" y="42"/>
                  <a:pt x="63" y="44"/>
                  <a:pt x="63" y="42"/>
                </a:cubicBezTo>
                <a:close/>
                <a:moveTo>
                  <a:pt x="66" y="39"/>
                </a:moveTo>
                <a:cubicBezTo>
                  <a:pt x="65" y="40"/>
                  <a:pt x="66" y="40"/>
                  <a:pt x="65" y="41"/>
                </a:cubicBezTo>
                <a:cubicBezTo>
                  <a:pt x="65" y="41"/>
                  <a:pt x="65" y="41"/>
                  <a:pt x="64" y="42"/>
                </a:cubicBezTo>
                <a:cubicBezTo>
                  <a:pt x="64" y="42"/>
                  <a:pt x="64" y="42"/>
                  <a:pt x="64" y="42"/>
                </a:cubicBezTo>
                <a:cubicBezTo>
                  <a:pt x="64" y="42"/>
                  <a:pt x="64" y="42"/>
                  <a:pt x="64" y="42"/>
                </a:cubicBezTo>
                <a:cubicBezTo>
                  <a:pt x="64" y="42"/>
                  <a:pt x="64" y="42"/>
                  <a:pt x="64" y="42"/>
                </a:cubicBezTo>
                <a:cubicBezTo>
                  <a:pt x="64" y="42"/>
                  <a:pt x="64" y="42"/>
                  <a:pt x="64" y="42"/>
                </a:cubicBezTo>
                <a:cubicBezTo>
                  <a:pt x="64" y="41"/>
                  <a:pt x="63" y="42"/>
                  <a:pt x="62" y="42"/>
                </a:cubicBezTo>
                <a:cubicBezTo>
                  <a:pt x="62" y="41"/>
                  <a:pt x="63" y="41"/>
                  <a:pt x="63" y="41"/>
                </a:cubicBezTo>
                <a:cubicBezTo>
                  <a:pt x="64" y="41"/>
                  <a:pt x="64" y="41"/>
                  <a:pt x="65" y="40"/>
                </a:cubicBezTo>
                <a:cubicBezTo>
                  <a:pt x="65" y="40"/>
                  <a:pt x="65" y="39"/>
                  <a:pt x="65" y="39"/>
                </a:cubicBezTo>
                <a:cubicBezTo>
                  <a:pt x="65" y="39"/>
                  <a:pt x="66" y="38"/>
                  <a:pt x="66" y="38"/>
                </a:cubicBezTo>
                <a:cubicBezTo>
                  <a:pt x="66" y="39"/>
                  <a:pt x="66" y="39"/>
                  <a:pt x="66" y="39"/>
                </a:cubicBezTo>
                <a:close/>
                <a:moveTo>
                  <a:pt x="67" y="38"/>
                </a:moveTo>
                <a:cubicBezTo>
                  <a:pt x="66" y="38"/>
                  <a:pt x="66" y="38"/>
                  <a:pt x="66" y="38"/>
                </a:cubicBezTo>
                <a:cubicBezTo>
                  <a:pt x="66" y="38"/>
                  <a:pt x="65" y="38"/>
                  <a:pt x="65" y="38"/>
                </a:cubicBezTo>
                <a:cubicBezTo>
                  <a:pt x="65" y="38"/>
                  <a:pt x="65" y="38"/>
                  <a:pt x="66" y="37"/>
                </a:cubicBezTo>
                <a:cubicBezTo>
                  <a:pt x="66" y="37"/>
                  <a:pt x="66" y="37"/>
                  <a:pt x="66" y="36"/>
                </a:cubicBezTo>
                <a:cubicBezTo>
                  <a:pt x="66" y="37"/>
                  <a:pt x="66" y="37"/>
                  <a:pt x="67" y="37"/>
                </a:cubicBezTo>
                <a:cubicBezTo>
                  <a:pt x="67" y="37"/>
                  <a:pt x="67" y="38"/>
                  <a:pt x="67" y="38"/>
                </a:cubicBezTo>
                <a:close/>
                <a:moveTo>
                  <a:pt x="66" y="32"/>
                </a:moveTo>
                <a:cubicBezTo>
                  <a:pt x="66" y="32"/>
                  <a:pt x="66" y="33"/>
                  <a:pt x="66" y="33"/>
                </a:cubicBezTo>
                <a:cubicBezTo>
                  <a:pt x="66" y="34"/>
                  <a:pt x="67" y="34"/>
                  <a:pt x="67" y="34"/>
                </a:cubicBezTo>
                <a:cubicBezTo>
                  <a:pt x="67" y="34"/>
                  <a:pt x="66" y="34"/>
                  <a:pt x="66" y="34"/>
                </a:cubicBezTo>
                <a:cubicBezTo>
                  <a:pt x="66" y="34"/>
                  <a:pt x="66" y="34"/>
                  <a:pt x="66" y="34"/>
                </a:cubicBezTo>
                <a:cubicBezTo>
                  <a:pt x="66" y="35"/>
                  <a:pt x="66" y="35"/>
                  <a:pt x="66" y="36"/>
                </a:cubicBezTo>
                <a:cubicBezTo>
                  <a:pt x="66" y="36"/>
                  <a:pt x="66" y="35"/>
                  <a:pt x="66" y="35"/>
                </a:cubicBezTo>
                <a:cubicBezTo>
                  <a:pt x="66" y="34"/>
                  <a:pt x="66" y="34"/>
                  <a:pt x="66" y="33"/>
                </a:cubicBezTo>
                <a:cubicBezTo>
                  <a:pt x="66" y="33"/>
                  <a:pt x="66" y="32"/>
                  <a:pt x="66" y="32"/>
                </a:cubicBezTo>
                <a:close/>
                <a:moveTo>
                  <a:pt x="69" y="17"/>
                </a:moveTo>
                <a:cubicBezTo>
                  <a:pt x="69" y="17"/>
                  <a:pt x="70" y="17"/>
                  <a:pt x="70" y="18"/>
                </a:cubicBezTo>
                <a:cubicBezTo>
                  <a:pt x="69" y="19"/>
                  <a:pt x="69" y="17"/>
                  <a:pt x="68" y="17"/>
                </a:cubicBezTo>
                <a:cubicBezTo>
                  <a:pt x="69" y="17"/>
                  <a:pt x="69" y="17"/>
                  <a:pt x="69" y="17"/>
                </a:cubicBezTo>
                <a:close/>
                <a:moveTo>
                  <a:pt x="68" y="17"/>
                </a:moveTo>
                <a:cubicBezTo>
                  <a:pt x="68" y="17"/>
                  <a:pt x="68" y="18"/>
                  <a:pt x="68" y="18"/>
                </a:cubicBezTo>
                <a:cubicBezTo>
                  <a:pt x="67" y="18"/>
                  <a:pt x="67" y="17"/>
                  <a:pt x="67" y="17"/>
                </a:cubicBezTo>
                <a:cubicBezTo>
                  <a:pt x="67" y="17"/>
                  <a:pt x="68" y="17"/>
                  <a:pt x="68" y="17"/>
                </a:cubicBezTo>
                <a:close/>
                <a:moveTo>
                  <a:pt x="65" y="17"/>
                </a:moveTo>
                <a:cubicBezTo>
                  <a:pt x="65" y="17"/>
                  <a:pt x="66" y="17"/>
                  <a:pt x="66" y="17"/>
                </a:cubicBezTo>
                <a:cubicBezTo>
                  <a:pt x="66" y="17"/>
                  <a:pt x="66" y="17"/>
                  <a:pt x="66" y="17"/>
                </a:cubicBezTo>
                <a:cubicBezTo>
                  <a:pt x="67" y="17"/>
                  <a:pt x="66" y="16"/>
                  <a:pt x="67" y="17"/>
                </a:cubicBezTo>
                <a:cubicBezTo>
                  <a:pt x="67" y="17"/>
                  <a:pt x="67" y="17"/>
                  <a:pt x="67" y="17"/>
                </a:cubicBezTo>
                <a:cubicBezTo>
                  <a:pt x="67" y="17"/>
                  <a:pt x="67" y="18"/>
                  <a:pt x="67" y="17"/>
                </a:cubicBezTo>
                <a:cubicBezTo>
                  <a:pt x="66" y="18"/>
                  <a:pt x="66" y="18"/>
                  <a:pt x="65" y="18"/>
                </a:cubicBezTo>
                <a:cubicBezTo>
                  <a:pt x="65" y="18"/>
                  <a:pt x="65" y="17"/>
                  <a:pt x="65" y="17"/>
                </a:cubicBezTo>
                <a:close/>
                <a:moveTo>
                  <a:pt x="53" y="14"/>
                </a:moveTo>
                <a:cubicBezTo>
                  <a:pt x="54" y="14"/>
                  <a:pt x="54" y="15"/>
                  <a:pt x="54" y="15"/>
                </a:cubicBezTo>
                <a:cubicBezTo>
                  <a:pt x="54" y="15"/>
                  <a:pt x="53" y="15"/>
                  <a:pt x="53" y="15"/>
                </a:cubicBezTo>
                <a:cubicBezTo>
                  <a:pt x="53" y="15"/>
                  <a:pt x="53" y="15"/>
                  <a:pt x="53" y="15"/>
                </a:cubicBezTo>
                <a:cubicBezTo>
                  <a:pt x="53" y="15"/>
                  <a:pt x="53" y="15"/>
                  <a:pt x="53" y="15"/>
                </a:cubicBezTo>
                <a:cubicBezTo>
                  <a:pt x="53" y="14"/>
                  <a:pt x="53" y="14"/>
                  <a:pt x="53" y="14"/>
                </a:cubicBezTo>
                <a:close/>
                <a:moveTo>
                  <a:pt x="52" y="12"/>
                </a:moveTo>
                <a:cubicBezTo>
                  <a:pt x="52" y="13"/>
                  <a:pt x="50" y="13"/>
                  <a:pt x="50" y="13"/>
                </a:cubicBezTo>
                <a:cubicBezTo>
                  <a:pt x="50" y="13"/>
                  <a:pt x="50" y="13"/>
                  <a:pt x="50" y="13"/>
                </a:cubicBezTo>
                <a:cubicBezTo>
                  <a:pt x="50" y="12"/>
                  <a:pt x="51" y="12"/>
                  <a:pt x="52" y="12"/>
                </a:cubicBezTo>
                <a:close/>
                <a:moveTo>
                  <a:pt x="49" y="13"/>
                </a:moveTo>
                <a:cubicBezTo>
                  <a:pt x="50" y="13"/>
                  <a:pt x="51" y="13"/>
                  <a:pt x="52" y="13"/>
                </a:cubicBezTo>
                <a:cubicBezTo>
                  <a:pt x="52" y="13"/>
                  <a:pt x="52" y="13"/>
                  <a:pt x="52" y="14"/>
                </a:cubicBezTo>
                <a:cubicBezTo>
                  <a:pt x="52" y="14"/>
                  <a:pt x="52" y="14"/>
                  <a:pt x="52" y="14"/>
                </a:cubicBezTo>
                <a:cubicBezTo>
                  <a:pt x="52" y="14"/>
                  <a:pt x="52" y="14"/>
                  <a:pt x="52" y="14"/>
                </a:cubicBezTo>
                <a:cubicBezTo>
                  <a:pt x="52" y="14"/>
                  <a:pt x="52" y="14"/>
                  <a:pt x="52" y="14"/>
                </a:cubicBezTo>
                <a:cubicBezTo>
                  <a:pt x="51" y="14"/>
                  <a:pt x="51" y="14"/>
                  <a:pt x="51" y="14"/>
                </a:cubicBezTo>
                <a:cubicBezTo>
                  <a:pt x="50" y="14"/>
                  <a:pt x="50" y="14"/>
                  <a:pt x="49" y="13"/>
                </a:cubicBezTo>
                <a:cubicBezTo>
                  <a:pt x="49" y="13"/>
                  <a:pt x="49" y="13"/>
                  <a:pt x="49" y="13"/>
                </a:cubicBezTo>
                <a:close/>
                <a:moveTo>
                  <a:pt x="38" y="18"/>
                </a:moveTo>
                <a:cubicBezTo>
                  <a:pt x="38" y="17"/>
                  <a:pt x="39" y="17"/>
                  <a:pt x="39" y="17"/>
                </a:cubicBezTo>
                <a:cubicBezTo>
                  <a:pt x="39" y="17"/>
                  <a:pt x="41" y="16"/>
                  <a:pt x="42" y="16"/>
                </a:cubicBezTo>
                <a:cubicBezTo>
                  <a:pt x="42" y="17"/>
                  <a:pt x="40" y="17"/>
                  <a:pt x="40" y="18"/>
                </a:cubicBezTo>
                <a:cubicBezTo>
                  <a:pt x="39" y="18"/>
                  <a:pt x="38" y="19"/>
                  <a:pt x="37" y="19"/>
                </a:cubicBezTo>
                <a:cubicBezTo>
                  <a:pt x="37" y="18"/>
                  <a:pt x="38" y="18"/>
                  <a:pt x="38" y="18"/>
                </a:cubicBezTo>
                <a:close/>
                <a:moveTo>
                  <a:pt x="36" y="20"/>
                </a:moveTo>
                <a:cubicBezTo>
                  <a:pt x="36" y="20"/>
                  <a:pt x="36" y="19"/>
                  <a:pt x="37" y="19"/>
                </a:cubicBezTo>
                <a:cubicBezTo>
                  <a:pt x="37" y="20"/>
                  <a:pt x="37" y="21"/>
                  <a:pt x="38" y="21"/>
                </a:cubicBezTo>
                <a:cubicBezTo>
                  <a:pt x="37" y="21"/>
                  <a:pt x="37" y="21"/>
                  <a:pt x="37" y="21"/>
                </a:cubicBezTo>
                <a:cubicBezTo>
                  <a:pt x="37" y="22"/>
                  <a:pt x="37" y="21"/>
                  <a:pt x="36" y="21"/>
                </a:cubicBezTo>
                <a:cubicBezTo>
                  <a:pt x="36" y="21"/>
                  <a:pt x="36" y="21"/>
                  <a:pt x="36" y="20"/>
                </a:cubicBezTo>
                <a:cubicBezTo>
                  <a:pt x="36" y="20"/>
                  <a:pt x="36" y="20"/>
                  <a:pt x="36" y="20"/>
                </a:cubicBezTo>
                <a:cubicBezTo>
                  <a:pt x="36" y="20"/>
                  <a:pt x="36" y="20"/>
                  <a:pt x="36" y="20"/>
                </a:cubicBezTo>
                <a:close/>
                <a:moveTo>
                  <a:pt x="25" y="13"/>
                </a:moveTo>
                <a:cubicBezTo>
                  <a:pt x="25" y="13"/>
                  <a:pt x="26" y="13"/>
                  <a:pt x="26" y="13"/>
                </a:cubicBezTo>
                <a:cubicBezTo>
                  <a:pt x="26" y="13"/>
                  <a:pt x="27" y="13"/>
                  <a:pt x="27" y="13"/>
                </a:cubicBezTo>
                <a:cubicBezTo>
                  <a:pt x="27" y="14"/>
                  <a:pt x="27" y="13"/>
                  <a:pt x="28" y="13"/>
                </a:cubicBezTo>
                <a:cubicBezTo>
                  <a:pt x="28" y="13"/>
                  <a:pt x="27" y="14"/>
                  <a:pt x="27" y="14"/>
                </a:cubicBezTo>
                <a:cubicBezTo>
                  <a:pt x="27" y="14"/>
                  <a:pt x="26" y="14"/>
                  <a:pt x="26" y="14"/>
                </a:cubicBezTo>
                <a:cubicBezTo>
                  <a:pt x="26" y="14"/>
                  <a:pt x="26" y="14"/>
                  <a:pt x="26" y="14"/>
                </a:cubicBezTo>
                <a:cubicBezTo>
                  <a:pt x="26" y="14"/>
                  <a:pt x="26" y="14"/>
                  <a:pt x="26" y="14"/>
                </a:cubicBezTo>
                <a:cubicBezTo>
                  <a:pt x="26" y="14"/>
                  <a:pt x="25" y="14"/>
                  <a:pt x="25" y="13"/>
                </a:cubicBezTo>
                <a:close/>
                <a:moveTo>
                  <a:pt x="24" y="14"/>
                </a:moveTo>
                <a:cubicBezTo>
                  <a:pt x="24" y="14"/>
                  <a:pt x="24" y="14"/>
                  <a:pt x="24" y="14"/>
                </a:cubicBezTo>
                <a:cubicBezTo>
                  <a:pt x="25" y="15"/>
                  <a:pt x="27" y="14"/>
                  <a:pt x="27" y="16"/>
                </a:cubicBezTo>
                <a:cubicBezTo>
                  <a:pt x="26" y="16"/>
                  <a:pt x="26" y="15"/>
                  <a:pt x="25" y="15"/>
                </a:cubicBezTo>
                <a:cubicBezTo>
                  <a:pt x="25" y="15"/>
                  <a:pt x="24" y="15"/>
                  <a:pt x="24" y="16"/>
                </a:cubicBezTo>
                <a:cubicBezTo>
                  <a:pt x="24" y="16"/>
                  <a:pt x="24" y="16"/>
                  <a:pt x="23" y="16"/>
                </a:cubicBezTo>
                <a:cubicBezTo>
                  <a:pt x="23" y="16"/>
                  <a:pt x="23" y="15"/>
                  <a:pt x="23" y="15"/>
                </a:cubicBezTo>
                <a:cubicBezTo>
                  <a:pt x="24" y="15"/>
                  <a:pt x="24" y="15"/>
                  <a:pt x="24" y="15"/>
                </a:cubicBezTo>
                <a:cubicBezTo>
                  <a:pt x="24" y="14"/>
                  <a:pt x="23" y="15"/>
                  <a:pt x="23" y="15"/>
                </a:cubicBezTo>
                <a:cubicBezTo>
                  <a:pt x="22" y="13"/>
                  <a:pt x="23" y="14"/>
                  <a:pt x="24" y="14"/>
                </a:cubicBezTo>
                <a:close/>
                <a:moveTo>
                  <a:pt x="15" y="30"/>
                </a:moveTo>
                <a:cubicBezTo>
                  <a:pt x="15" y="30"/>
                  <a:pt x="15" y="29"/>
                  <a:pt x="16" y="30"/>
                </a:cubicBezTo>
                <a:cubicBezTo>
                  <a:pt x="16" y="30"/>
                  <a:pt x="16" y="30"/>
                  <a:pt x="16" y="30"/>
                </a:cubicBezTo>
                <a:cubicBezTo>
                  <a:pt x="16" y="31"/>
                  <a:pt x="16" y="30"/>
                  <a:pt x="16" y="30"/>
                </a:cubicBezTo>
                <a:cubicBezTo>
                  <a:pt x="16" y="31"/>
                  <a:pt x="16" y="31"/>
                  <a:pt x="16" y="31"/>
                </a:cubicBezTo>
                <a:cubicBezTo>
                  <a:pt x="16" y="31"/>
                  <a:pt x="16" y="31"/>
                  <a:pt x="16" y="31"/>
                </a:cubicBezTo>
                <a:cubicBezTo>
                  <a:pt x="16" y="32"/>
                  <a:pt x="17" y="32"/>
                  <a:pt x="17" y="33"/>
                </a:cubicBezTo>
                <a:cubicBezTo>
                  <a:pt x="17" y="34"/>
                  <a:pt x="16" y="34"/>
                  <a:pt x="16" y="35"/>
                </a:cubicBezTo>
                <a:cubicBezTo>
                  <a:pt x="15" y="34"/>
                  <a:pt x="15" y="34"/>
                  <a:pt x="15" y="34"/>
                </a:cubicBezTo>
                <a:cubicBezTo>
                  <a:pt x="15" y="33"/>
                  <a:pt x="15" y="33"/>
                  <a:pt x="15" y="33"/>
                </a:cubicBezTo>
                <a:cubicBezTo>
                  <a:pt x="15" y="33"/>
                  <a:pt x="15" y="33"/>
                  <a:pt x="16" y="33"/>
                </a:cubicBezTo>
                <a:cubicBezTo>
                  <a:pt x="16" y="32"/>
                  <a:pt x="16" y="32"/>
                  <a:pt x="16" y="32"/>
                </a:cubicBezTo>
                <a:cubicBezTo>
                  <a:pt x="15" y="32"/>
                  <a:pt x="15" y="32"/>
                  <a:pt x="15" y="31"/>
                </a:cubicBezTo>
                <a:cubicBezTo>
                  <a:pt x="15" y="31"/>
                  <a:pt x="15" y="31"/>
                  <a:pt x="15" y="30"/>
                </a:cubicBezTo>
                <a:close/>
                <a:moveTo>
                  <a:pt x="13" y="33"/>
                </a:moveTo>
                <a:cubicBezTo>
                  <a:pt x="14" y="33"/>
                  <a:pt x="14" y="32"/>
                  <a:pt x="14" y="32"/>
                </a:cubicBezTo>
                <a:cubicBezTo>
                  <a:pt x="14" y="32"/>
                  <a:pt x="15" y="32"/>
                  <a:pt x="15" y="32"/>
                </a:cubicBezTo>
                <a:cubicBezTo>
                  <a:pt x="15" y="33"/>
                  <a:pt x="15" y="33"/>
                  <a:pt x="14" y="34"/>
                </a:cubicBezTo>
                <a:cubicBezTo>
                  <a:pt x="13" y="34"/>
                  <a:pt x="13" y="34"/>
                  <a:pt x="13" y="33"/>
                </a:cubicBezTo>
                <a:close/>
                <a:moveTo>
                  <a:pt x="9" y="25"/>
                </a:moveTo>
                <a:cubicBezTo>
                  <a:pt x="10" y="26"/>
                  <a:pt x="11" y="25"/>
                  <a:pt x="11" y="25"/>
                </a:cubicBezTo>
                <a:cubicBezTo>
                  <a:pt x="12" y="25"/>
                  <a:pt x="13" y="25"/>
                  <a:pt x="12" y="26"/>
                </a:cubicBezTo>
                <a:cubicBezTo>
                  <a:pt x="12" y="26"/>
                  <a:pt x="11" y="26"/>
                  <a:pt x="11" y="27"/>
                </a:cubicBezTo>
                <a:cubicBezTo>
                  <a:pt x="11" y="26"/>
                  <a:pt x="9" y="27"/>
                  <a:pt x="10" y="26"/>
                </a:cubicBezTo>
                <a:cubicBezTo>
                  <a:pt x="9" y="26"/>
                  <a:pt x="9" y="26"/>
                  <a:pt x="9" y="26"/>
                </a:cubicBezTo>
                <a:cubicBezTo>
                  <a:pt x="9" y="26"/>
                  <a:pt x="9" y="26"/>
                  <a:pt x="9" y="25"/>
                </a:cubicBezTo>
                <a:close/>
                <a:moveTo>
                  <a:pt x="32" y="65"/>
                </a:moveTo>
                <a:cubicBezTo>
                  <a:pt x="31" y="66"/>
                  <a:pt x="31" y="67"/>
                  <a:pt x="31" y="68"/>
                </a:cubicBezTo>
                <a:cubicBezTo>
                  <a:pt x="30" y="68"/>
                  <a:pt x="29" y="66"/>
                  <a:pt x="30" y="66"/>
                </a:cubicBezTo>
                <a:cubicBezTo>
                  <a:pt x="30" y="65"/>
                  <a:pt x="30" y="65"/>
                  <a:pt x="30" y="64"/>
                </a:cubicBezTo>
                <a:cubicBezTo>
                  <a:pt x="31" y="64"/>
                  <a:pt x="31" y="63"/>
                  <a:pt x="31" y="63"/>
                </a:cubicBezTo>
                <a:cubicBezTo>
                  <a:pt x="32" y="63"/>
                  <a:pt x="32" y="62"/>
                  <a:pt x="32" y="63"/>
                </a:cubicBezTo>
                <a:cubicBezTo>
                  <a:pt x="32" y="64"/>
                  <a:pt x="32" y="64"/>
                  <a:pt x="32" y="65"/>
                </a:cubicBezTo>
                <a:close/>
                <a:moveTo>
                  <a:pt x="48" y="47"/>
                </a:moveTo>
                <a:cubicBezTo>
                  <a:pt x="47" y="48"/>
                  <a:pt x="46" y="49"/>
                  <a:pt x="45" y="50"/>
                </a:cubicBezTo>
                <a:cubicBezTo>
                  <a:pt x="44" y="51"/>
                  <a:pt x="44" y="53"/>
                  <a:pt x="43" y="54"/>
                </a:cubicBezTo>
                <a:cubicBezTo>
                  <a:pt x="43" y="54"/>
                  <a:pt x="42" y="53"/>
                  <a:pt x="42" y="52"/>
                </a:cubicBezTo>
                <a:cubicBezTo>
                  <a:pt x="41" y="52"/>
                  <a:pt x="42" y="50"/>
                  <a:pt x="41" y="49"/>
                </a:cubicBezTo>
                <a:cubicBezTo>
                  <a:pt x="41" y="49"/>
                  <a:pt x="41" y="48"/>
                  <a:pt x="41" y="48"/>
                </a:cubicBezTo>
                <a:cubicBezTo>
                  <a:pt x="41" y="48"/>
                  <a:pt x="41" y="48"/>
                  <a:pt x="40" y="48"/>
                </a:cubicBezTo>
                <a:cubicBezTo>
                  <a:pt x="40" y="48"/>
                  <a:pt x="40" y="48"/>
                  <a:pt x="40" y="48"/>
                </a:cubicBezTo>
                <a:cubicBezTo>
                  <a:pt x="40" y="48"/>
                  <a:pt x="40" y="48"/>
                  <a:pt x="40" y="48"/>
                </a:cubicBezTo>
                <a:cubicBezTo>
                  <a:pt x="40" y="47"/>
                  <a:pt x="40" y="47"/>
                  <a:pt x="40" y="47"/>
                </a:cubicBezTo>
                <a:cubicBezTo>
                  <a:pt x="40" y="47"/>
                  <a:pt x="39" y="47"/>
                  <a:pt x="39" y="47"/>
                </a:cubicBezTo>
                <a:cubicBezTo>
                  <a:pt x="39" y="47"/>
                  <a:pt x="39" y="46"/>
                  <a:pt x="39" y="46"/>
                </a:cubicBezTo>
                <a:cubicBezTo>
                  <a:pt x="38" y="46"/>
                  <a:pt x="36" y="47"/>
                  <a:pt x="36" y="45"/>
                </a:cubicBezTo>
                <a:cubicBezTo>
                  <a:pt x="35" y="46"/>
                  <a:pt x="35" y="46"/>
                  <a:pt x="35" y="46"/>
                </a:cubicBezTo>
                <a:cubicBezTo>
                  <a:pt x="34" y="46"/>
                  <a:pt x="34" y="45"/>
                  <a:pt x="34" y="45"/>
                </a:cubicBezTo>
                <a:cubicBezTo>
                  <a:pt x="34" y="45"/>
                  <a:pt x="33" y="44"/>
                  <a:pt x="33" y="44"/>
                </a:cubicBezTo>
                <a:cubicBezTo>
                  <a:pt x="33" y="45"/>
                  <a:pt x="33" y="45"/>
                  <a:pt x="33" y="45"/>
                </a:cubicBezTo>
                <a:cubicBezTo>
                  <a:pt x="34" y="46"/>
                  <a:pt x="34" y="48"/>
                  <a:pt x="35" y="47"/>
                </a:cubicBezTo>
                <a:cubicBezTo>
                  <a:pt x="35" y="47"/>
                  <a:pt x="35" y="46"/>
                  <a:pt x="36" y="46"/>
                </a:cubicBezTo>
                <a:cubicBezTo>
                  <a:pt x="36" y="46"/>
                  <a:pt x="36" y="47"/>
                  <a:pt x="36" y="47"/>
                </a:cubicBezTo>
                <a:cubicBezTo>
                  <a:pt x="36" y="47"/>
                  <a:pt x="36" y="48"/>
                  <a:pt x="37" y="48"/>
                </a:cubicBezTo>
                <a:cubicBezTo>
                  <a:pt x="36" y="48"/>
                  <a:pt x="36" y="49"/>
                  <a:pt x="36" y="50"/>
                </a:cubicBezTo>
                <a:cubicBezTo>
                  <a:pt x="35" y="50"/>
                  <a:pt x="34" y="50"/>
                  <a:pt x="34" y="50"/>
                </a:cubicBezTo>
                <a:cubicBezTo>
                  <a:pt x="33" y="51"/>
                  <a:pt x="31" y="52"/>
                  <a:pt x="30" y="51"/>
                </a:cubicBezTo>
                <a:cubicBezTo>
                  <a:pt x="30" y="51"/>
                  <a:pt x="30" y="50"/>
                  <a:pt x="30" y="50"/>
                </a:cubicBezTo>
                <a:cubicBezTo>
                  <a:pt x="30" y="50"/>
                  <a:pt x="30" y="50"/>
                  <a:pt x="30" y="49"/>
                </a:cubicBezTo>
                <a:cubicBezTo>
                  <a:pt x="30" y="49"/>
                  <a:pt x="30" y="48"/>
                  <a:pt x="29" y="48"/>
                </a:cubicBezTo>
                <a:cubicBezTo>
                  <a:pt x="29" y="47"/>
                  <a:pt x="29" y="47"/>
                  <a:pt x="29" y="46"/>
                </a:cubicBezTo>
                <a:cubicBezTo>
                  <a:pt x="28" y="46"/>
                  <a:pt x="28" y="45"/>
                  <a:pt x="28" y="44"/>
                </a:cubicBezTo>
                <a:cubicBezTo>
                  <a:pt x="28" y="45"/>
                  <a:pt x="28" y="45"/>
                  <a:pt x="28" y="45"/>
                </a:cubicBezTo>
                <a:cubicBezTo>
                  <a:pt x="27" y="45"/>
                  <a:pt x="27" y="45"/>
                  <a:pt x="27" y="45"/>
                </a:cubicBezTo>
                <a:cubicBezTo>
                  <a:pt x="27" y="45"/>
                  <a:pt x="28" y="46"/>
                  <a:pt x="28" y="47"/>
                </a:cubicBezTo>
                <a:cubicBezTo>
                  <a:pt x="28" y="47"/>
                  <a:pt x="28" y="47"/>
                  <a:pt x="29" y="48"/>
                </a:cubicBezTo>
                <a:cubicBezTo>
                  <a:pt x="29" y="49"/>
                  <a:pt x="29" y="49"/>
                  <a:pt x="29" y="50"/>
                </a:cubicBezTo>
                <a:cubicBezTo>
                  <a:pt x="30" y="51"/>
                  <a:pt x="29" y="51"/>
                  <a:pt x="30" y="52"/>
                </a:cubicBezTo>
                <a:cubicBezTo>
                  <a:pt x="30" y="52"/>
                  <a:pt x="30" y="52"/>
                  <a:pt x="30" y="52"/>
                </a:cubicBezTo>
                <a:cubicBezTo>
                  <a:pt x="30" y="52"/>
                  <a:pt x="31" y="53"/>
                  <a:pt x="31" y="53"/>
                </a:cubicBezTo>
                <a:cubicBezTo>
                  <a:pt x="31" y="53"/>
                  <a:pt x="32" y="53"/>
                  <a:pt x="32" y="53"/>
                </a:cubicBezTo>
                <a:cubicBezTo>
                  <a:pt x="32" y="53"/>
                  <a:pt x="33" y="53"/>
                  <a:pt x="33" y="52"/>
                </a:cubicBezTo>
                <a:cubicBezTo>
                  <a:pt x="33" y="53"/>
                  <a:pt x="32" y="55"/>
                  <a:pt x="31" y="56"/>
                </a:cubicBezTo>
                <a:cubicBezTo>
                  <a:pt x="31" y="56"/>
                  <a:pt x="30" y="56"/>
                  <a:pt x="30" y="57"/>
                </a:cubicBezTo>
                <a:cubicBezTo>
                  <a:pt x="30" y="57"/>
                  <a:pt x="29" y="58"/>
                  <a:pt x="29" y="58"/>
                </a:cubicBezTo>
                <a:cubicBezTo>
                  <a:pt x="28" y="60"/>
                  <a:pt x="29" y="61"/>
                  <a:pt x="29" y="63"/>
                </a:cubicBezTo>
                <a:cubicBezTo>
                  <a:pt x="29" y="63"/>
                  <a:pt x="28" y="64"/>
                  <a:pt x="28" y="64"/>
                </a:cubicBezTo>
                <a:cubicBezTo>
                  <a:pt x="27" y="65"/>
                  <a:pt x="27" y="65"/>
                  <a:pt x="26" y="65"/>
                </a:cubicBezTo>
                <a:cubicBezTo>
                  <a:pt x="27" y="66"/>
                  <a:pt x="27" y="67"/>
                  <a:pt x="27" y="68"/>
                </a:cubicBezTo>
                <a:cubicBezTo>
                  <a:pt x="26" y="68"/>
                  <a:pt x="26" y="68"/>
                  <a:pt x="26" y="68"/>
                </a:cubicBezTo>
                <a:cubicBezTo>
                  <a:pt x="26" y="68"/>
                  <a:pt x="25" y="69"/>
                  <a:pt x="25" y="69"/>
                </a:cubicBezTo>
                <a:cubicBezTo>
                  <a:pt x="24" y="69"/>
                  <a:pt x="25" y="71"/>
                  <a:pt x="24" y="71"/>
                </a:cubicBezTo>
                <a:cubicBezTo>
                  <a:pt x="24" y="72"/>
                  <a:pt x="22" y="72"/>
                  <a:pt x="21" y="72"/>
                </a:cubicBezTo>
                <a:cubicBezTo>
                  <a:pt x="21" y="72"/>
                  <a:pt x="20" y="73"/>
                  <a:pt x="20" y="72"/>
                </a:cubicBezTo>
                <a:cubicBezTo>
                  <a:pt x="20" y="72"/>
                  <a:pt x="20" y="71"/>
                  <a:pt x="20" y="70"/>
                </a:cubicBezTo>
                <a:cubicBezTo>
                  <a:pt x="19" y="70"/>
                  <a:pt x="19" y="69"/>
                  <a:pt x="19" y="69"/>
                </a:cubicBezTo>
                <a:cubicBezTo>
                  <a:pt x="20" y="68"/>
                  <a:pt x="19" y="68"/>
                  <a:pt x="19" y="68"/>
                </a:cubicBezTo>
                <a:cubicBezTo>
                  <a:pt x="19" y="67"/>
                  <a:pt x="19" y="65"/>
                  <a:pt x="18" y="65"/>
                </a:cubicBezTo>
                <a:cubicBezTo>
                  <a:pt x="18" y="64"/>
                  <a:pt x="20" y="63"/>
                  <a:pt x="19" y="62"/>
                </a:cubicBezTo>
                <a:cubicBezTo>
                  <a:pt x="19" y="61"/>
                  <a:pt x="19" y="61"/>
                  <a:pt x="19" y="60"/>
                </a:cubicBezTo>
                <a:cubicBezTo>
                  <a:pt x="19" y="60"/>
                  <a:pt x="19" y="59"/>
                  <a:pt x="19" y="59"/>
                </a:cubicBezTo>
                <a:cubicBezTo>
                  <a:pt x="18" y="59"/>
                  <a:pt x="18" y="58"/>
                  <a:pt x="18" y="58"/>
                </a:cubicBezTo>
                <a:cubicBezTo>
                  <a:pt x="18" y="58"/>
                  <a:pt x="18" y="57"/>
                  <a:pt x="18" y="56"/>
                </a:cubicBezTo>
                <a:cubicBezTo>
                  <a:pt x="18" y="55"/>
                  <a:pt x="18" y="55"/>
                  <a:pt x="17" y="56"/>
                </a:cubicBezTo>
                <a:cubicBezTo>
                  <a:pt x="17" y="55"/>
                  <a:pt x="17" y="55"/>
                  <a:pt x="16" y="55"/>
                </a:cubicBezTo>
                <a:cubicBezTo>
                  <a:pt x="15" y="54"/>
                  <a:pt x="16" y="54"/>
                  <a:pt x="15" y="53"/>
                </a:cubicBezTo>
                <a:cubicBezTo>
                  <a:pt x="15" y="53"/>
                  <a:pt x="15" y="54"/>
                  <a:pt x="14" y="54"/>
                </a:cubicBezTo>
                <a:cubicBezTo>
                  <a:pt x="15" y="54"/>
                  <a:pt x="15" y="55"/>
                  <a:pt x="15" y="55"/>
                </a:cubicBezTo>
                <a:cubicBezTo>
                  <a:pt x="14" y="55"/>
                  <a:pt x="13" y="55"/>
                  <a:pt x="13" y="55"/>
                </a:cubicBezTo>
                <a:cubicBezTo>
                  <a:pt x="12" y="55"/>
                  <a:pt x="11" y="56"/>
                  <a:pt x="11" y="55"/>
                </a:cubicBezTo>
                <a:cubicBezTo>
                  <a:pt x="10" y="55"/>
                  <a:pt x="11" y="54"/>
                  <a:pt x="10" y="54"/>
                </a:cubicBezTo>
                <a:cubicBezTo>
                  <a:pt x="10" y="53"/>
                  <a:pt x="9" y="53"/>
                  <a:pt x="9" y="53"/>
                </a:cubicBezTo>
                <a:cubicBezTo>
                  <a:pt x="9" y="52"/>
                  <a:pt x="9" y="51"/>
                  <a:pt x="9" y="50"/>
                </a:cubicBezTo>
                <a:cubicBezTo>
                  <a:pt x="9" y="50"/>
                  <a:pt x="9" y="49"/>
                  <a:pt x="9" y="49"/>
                </a:cubicBezTo>
                <a:cubicBezTo>
                  <a:pt x="9" y="47"/>
                  <a:pt x="11" y="46"/>
                  <a:pt x="12" y="45"/>
                </a:cubicBezTo>
                <a:cubicBezTo>
                  <a:pt x="12" y="45"/>
                  <a:pt x="12" y="44"/>
                  <a:pt x="13" y="44"/>
                </a:cubicBezTo>
                <a:cubicBezTo>
                  <a:pt x="13" y="43"/>
                  <a:pt x="14" y="42"/>
                  <a:pt x="14" y="42"/>
                </a:cubicBezTo>
                <a:cubicBezTo>
                  <a:pt x="14" y="44"/>
                  <a:pt x="17" y="41"/>
                  <a:pt x="18" y="42"/>
                </a:cubicBezTo>
                <a:cubicBezTo>
                  <a:pt x="18" y="41"/>
                  <a:pt x="19" y="41"/>
                  <a:pt x="19" y="41"/>
                </a:cubicBezTo>
                <a:cubicBezTo>
                  <a:pt x="20" y="41"/>
                  <a:pt x="20" y="41"/>
                  <a:pt x="20" y="42"/>
                </a:cubicBezTo>
                <a:cubicBezTo>
                  <a:pt x="20" y="42"/>
                  <a:pt x="20" y="42"/>
                  <a:pt x="20" y="42"/>
                </a:cubicBezTo>
                <a:cubicBezTo>
                  <a:pt x="19" y="43"/>
                  <a:pt x="20" y="43"/>
                  <a:pt x="20" y="43"/>
                </a:cubicBezTo>
                <a:cubicBezTo>
                  <a:pt x="20" y="43"/>
                  <a:pt x="21" y="43"/>
                  <a:pt x="21" y="44"/>
                </a:cubicBezTo>
                <a:cubicBezTo>
                  <a:pt x="22" y="44"/>
                  <a:pt x="22" y="44"/>
                  <a:pt x="23" y="44"/>
                </a:cubicBezTo>
                <a:cubicBezTo>
                  <a:pt x="23" y="44"/>
                  <a:pt x="23" y="43"/>
                  <a:pt x="23" y="43"/>
                </a:cubicBezTo>
                <a:cubicBezTo>
                  <a:pt x="24" y="43"/>
                  <a:pt x="24" y="43"/>
                  <a:pt x="25" y="44"/>
                </a:cubicBezTo>
                <a:cubicBezTo>
                  <a:pt x="26" y="44"/>
                  <a:pt x="28" y="44"/>
                  <a:pt x="28" y="43"/>
                </a:cubicBezTo>
                <a:cubicBezTo>
                  <a:pt x="28" y="43"/>
                  <a:pt x="29" y="42"/>
                  <a:pt x="29" y="41"/>
                </a:cubicBezTo>
                <a:cubicBezTo>
                  <a:pt x="28" y="41"/>
                  <a:pt x="28" y="41"/>
                  <a:pt x="28" y="41"/>
                </a:cubicBezTo>
                <a:cubicBezTo>
                  <a:pt x="27" y="41"/>
                  <a:pt x="27" y="41"/>
                  <a:pt x="26" y="41"/>
                </a:cubicBezTo>
                <a:cubicBezTo>
                  <a:pt x="26" y="41"/>
                  <a:pt x="25" y="41"/>
                  <a:pt x="26" y="40"/>
                </a:cubicBezTo>
                <a:cubicBezTo>
                  <a:pt x="26" y="40"/>
                  <a:pt x="27" y="39"/>
                  <a:pt x="27" y="39"/>
                </a:cubicBezTo>
                <a:cubicBezTo>
                  <a:pt x="27" y="39"/>
                  <a:pt x="27" y="39"/>
                  <a:pt x="28" y="39"/>
                </a:cubicBezTo>
                <a:cubicBezTo>
                  <a:pt x="28" y="38"/>
                  <a:pt x="29" y="39"/>
                  <a:pt x="30" y="39"/>
                </a:cubicBezTo>
                <a:cubicBezTo>
                  <a:pt x="30" y="39"/>
                  <a:pt x="32" y="39"/>
                  <a:pt x="31" y="38"/>
                </a:cubicBezTo>
                <a:cubicBezTo>
                  <a:pt x="30" y="38"/>
                  <a:pt x="30" y="38"/>
                  <a:pt x="30" y="37"/>
                </a:cubicBezTo>
                <a:cubicBezTo>
                  <a:pt x="30" y="37"/>
                  <a:pt x="30" y="36"/>
                  <a:pt x="30" y="36"/>
                </a:cubicBezTo>
                <a:cubicBezTo>
                  <a:pt x="30" y="36"/>
                  <a:pt x="29" y="36"/>
                  <a:pt x="28" y="37"/>
                </a:cubicBezTo>
                <a:cubicBezTo>
                  <a:pt x="29" y="37"/>
                  <a:pt x="29" y="37"/>
                  <a:pt x="29" y="37"/>
                </a:cubicBezTo>
                <a:cubicBezTo>
                  <a:pt x="28" y="37"/>
                  <a:pt x="28" y="38"/>
                  <a:pt x="28" y="37"/>
                </a:cubicBezTo>
                <a:cubicBezTo>
                  <a:pt x="28" y="37"/>
                  <a:pt x="28" y="37"/>
                  <a:pt x="28" y="37"/>
                </a:cubicBezTo>
                <a:cubicBezTo>
                  <a:pt x="28" y="36"/>
                  <a:pt x="28" y="36"/>
                  <a:pt x="28" y="36"/>
                </a:cubicBezTo>
                <a:cubicBezTo>
                  <a:pt x="27" y="36"/>
                  <a:pt x="27" y="37"/>
                  <a:pt x="27" y="37"/>
                </a:cubicBezTo>
                <a:cubicBezTo>
                  <a:pt x="27" y="37"/>
                  <a:pt x="27" y="37"/>
                  <a:pt x="27" y="37"/>
                </a:cubicBezTo>
                <a:cubicBezTo>
                  <a:pt x="27" y="37"/>
                  <a:pt x="26" y="37"/>
                  <a:pt x="26" y="37"/>
                </a:cubicBezTo>
                <a:cubicBezTo>
                  <a:pt x="25" y="37"/>
                  <a:pt x="27" y="38"/>
                  <a:pt x="26" y="38"/>
                </a:cubicBezTo>
                <a:cubicBezTo>
                  <a:pt x="26" y="39"/>
                  <a:pt x="25" y="39"/>
                  <a:pt x="25" y="39"/>
                </a:cubicBezTo>
                <a:cubicBezTo>
                  <a:pt x="24" y="40"/>
                  <a:pt x="25" y="41"/>
                  <a:pt x="24" y="41"/>
                </a:cubicBezTo>
                <a:cubicBezTo>
                  <a:pt x="23" y="42"/>
                  <a:pt x="24" y="40"/>
                  <a:pt x="24" y="40"/>
                </a:cubicBezTo>
                <a:cubicBezTo>
                  <a:pt x="24" y="39"/>
                  <a:pt x="23" y="38"/>
                  <a:pt x="22" y="37"/>
                </a:cubicBezTo>
                <a:cubicBezTo>
                  <a:pt x="22" y="37"/>
                  <a:pt x="21" y="36"/>
                  <a:pt x="21" y="37"/>
                </a:cubicBezTo>
                <a:cubicBezTo>
                  <a:pt x="20" y="37"/>
                  <a:pt x="21" y="37"/>
                  <a:pt x="21" y="38"/>
                </a:cubicBezTo>
                <a:cubicBezTo>
                  <a:pt x="21" y="38"/>
                  <a:pt x="21" y="39"/>
                  <a:pt x="22" y="39"/>
                </a:cubicBezTo>
                <a:cubicBezTo>
                  <a:pt x="22" y="39"/>
                  <a:pt x="22" y="39"/>
                  <a:pt x="23" y="39"/>
                </a:cubicBezTo>
                <a:cubicBezTo>
                  <a:pt x="23" y="39"/>
                  <a:pt x="23" y="39"/>
                  <a:pt x="23" y="39"/>
                </a:cubicBezTo>
                <a:cubicBezTo>
                  <a:pt x="22" y="39"/>
                  <a:pt x="22" y="40"/>
                  <a:pt x="22" y="41"/>
                </a:cubicBezTo>
                <a:cubicBezTo>
                  <a:pt x="22" y="41"/>
                  <a:pt x="22" y="41"/>
                  <a:pt x="22" y="41"/>
                </a:cubicBezTo>
                <a:cubicBezTo>
                  <a:pt x="22" y="40"/>
                  <a:pt x="22" y="39"/>
                  <a:pt x="21" y="39"/>
                </a:cubicBezTo>
                <a:cubicBezTo>
                  <a:pt x="20" y="39"/>
                  <a:pt x="20" y="39"/>
                  <a:pt x="20" y="39"/>
                </a:cubicBezTo>
                <a:cubicBezTo>
                  <a:pt x="19" y="38"/>
                  <a:pt x="19" y="38"/>
                  <a:pt x="20" y="38"/>
                </a:cubicBezTo>
                <a:cubicBezTo>
                  <a:pt x="20" y="38"/>
                  <a:pt x="20" y="37"/>
                  <a:pt x="20" y="37"/>
                </a:cubicBezTo>
                <a:cubicBezTo>
                  <a:pt x="20" y="38"/>
                  <a:pt x="19" y="38"/>
                  <a:pt x="19" y="38"/>
                </a:cubicBezTo>
                <a:cubicBezTo>
                  <a:pt x="19" y="38"/>
                  <a:pt x="18" y="38"/>
                  <a:pt x="17" y="38"/>
                </a:cubicBezTo>
                <a:cubicBezTo>
                  <a:pt x="17" y="38"/>
                  <a:pt x="17" y="39"/>
                  <a:pt x="17" y="39"/>
                </a:cubicBezTo>
                <a:cubicBezTo>
                  <a:pt x="17" y="39"/>
                  <a:pt x="17" y="39"/>
                  <a:pt x="16" y="39"/>
                </a:cubicBezTo>
                <a:cubicBezTo>
                  <a:pt x="16" y="39"/>
                  <a:pt x="16" y="40"/>
                  <a:pt x="16" y="40"/>
                </a:cubicBezTo>
                <a:cubicBezTo>
                  <a:pt x="16" y="40"/>
                  <a:pt x="16" y="42"/>
                  <a:pt x="15" y="41"/>
                </a:cubicBezTo>
                <a:cubicBezTo>
                  <a:pt x="14" y="41"/>
                  <a:pt x="13" y="42"/>
                  <a:pt x="14" y="41"/>
                </a:cubicBezTo>
                <a:cubicBezTo>
                  <a:pt x="12" y="41"/>
                  <a:pt x="13" y="39"/>
                  <a:pt x="13" y="38"/>
                </a:cubicBezTo>
                <a:cubicBezTo>
                  <a:pt x="14" y="38"/>
                  <a:pt x="15" y="39"/>
                  <a:pt x="16" y="38"/>
                </a:cubicBezTo>
                <a:cubicBezTo>
                  <a:pt x="16" y="37"/>
                  <a:pt x="17" y="37"/>
                  <a:pt x="17" y="36"/>
                </a:cubicBezTo>
                <a:cubicBezTo>
                  <a:pt x="16" y="35"/>
                  <a:pt x="16" y="36"/>
                  <a:pt x="15" y="35"/>
                </a:cubicBezTo>
                <a:cubicBezTo>
                  <a:pt x="15" y="36"/>
                  <a:pt x="16" y="36"/>
                  <a:pt x="16" y="35"/>
                </a:cubicBezTo>
                <a:cubicBezTo>
                  <a:pt x="16" y="35"/>
                  <a:pt x="16" y="35"/>
                  <a:pt x="16" y="35"/>
                </a:cubicBezTo>
                <a:cubicBezTo>
                  <a:pt x="16" y="35"/>
                  <a:pt x="17" y="35"/>
                  <a:pt x="17" y="34"/>
                </a:cubicBezTo>
                <a:cubicBezTo>
                  <a:pt x="17" y="34"/>
                  <a:pt x="18" y="34"/>
                  <a:pt x="18" y="34"/>
                </a:cubicBezTo>
                <a:cubicBezTo>
                  <a:pt x="18" y="34"/>
                  <a:pt x="18" y="34"/>
                  <a:pt x="18" y="33"/>
                </a:cubicBezTo>
                <a:cubicBezTo>
                  <a:pt x="18" y="33"/>
                  <a:pt x="19" y="33"/>
                  <a:pt x="19" y="33"/>
                </a:cubicBezTo>
                <a:cubicBezTo>
                  <a:pt x="19" y="33"/>
                  <a:pt x="19" y="33"/>
                  <a:pt x="19" y="33"/>
                </a:cubicBezTo>
                <a:cubicBezTo>
                  <a:pt x="20" y="32"/>
                  <a:pt x="20" y="33"/>
                  <a:pt x="20" y="32"/>
                </a:cubicBezTo>
                <a:cubicBezTo>
                  <a:pt x="20" y="32"/>
                  <a:pt x="20" y="31"/>
                  <a:pt x="20" y="31"/>
                </a:cubicBezTo>
                <a:cubicBezTo>
                  <a:pt x="20" y="30"/>
                  <a:pt x="20" y="30"/>
                  <a:pt x="21" y="30"/>
                </a:cubicBezTo>
                <a:cubicBezTo>
                  <a:pt x="21" y="31"/>
                  <a:pt x="20" y="33"/>
                  <a:pt x="21" y="32"/>
                </a:cubicBezTo>
                <a:cubicBezTo>
                  <a:pt x="22" y="32"/>
                  <a:pt x="22" y="32"/>
                  <a:pt x="22" y="33"/>
                </a:cubicBezTo>
                <a:cubicBezTo>
                  <a:pt x="22" y="32"/>
                  <a:pt x="22" y="32"/>
                  <a:pt x="23" y="32"/>
                </a:cubicBezTo>
                <a:cubicBezTo>
                  <a:pt x="23" y="32"/>
                  <a:pt x="24" y="32"/>
                  <a:pt x="24" y="32"/>
                </a:cubicBezTo>
                <a:cubicBezTo>
                  <a:pt x="24" y="31"/>
                  <a:pt x="25" y="30"/>
                  <a:pt x="25" y="30"/>
                </a:cubicBezTo>
                <a:cubicBezTo>
                  <a:pt x="25" y="29"/>
                  <a:pt x="25" y="30"/>
                  <a:pt x="25" y="31"/>
                </a:cubicBezTo>
                <a:cubicBezTo>
                  <a:pt x="26" y="30"/>
                  <a:pt x="25" y="30"/>
                  <a:pt x="26" y="29"/>
                </a:cubicBezTo>
                <a:cubicBezTo>
                  <a:pt x="26" y="29"/>
                  <a:pt x="27" y="29"/>
                  <a:pt x="27" y="29"/>
                </a:cubicBezTo>
                <a:cubicBezTo>
                  <a:pt x="28" y="28"/>
                  <a:pt x="27" y="28"/>
                  <a:pt x="26" y="28"/>
                </a:cubicBezTo>
                <a:cubicBezTo>
                  <a:pt x="26" y="29"/>
                  <a:pt x="25" y="29"/>
                  <a:pt x="25" y="29"/>
                </a:cubicBezTo>
                <a:cubicBezTo>
                  <a:pt x="25" y="28"/>
                  <a:pt x="25" y="27"/>
                  <a:pt x="26" y="26"/>
                </a:cubicBezTo>
                <a:cubicBezTo>
                  <a:pt x="27" y="25"/>
                  <a:pt x="26" y="26"/>
                  <a:pt x="26" y="24"/>
                </a:cubicBezTo>
                <a:cubicBezTo>
                  <a:pt x="26" y="25"/>
                  <a:pt x="25" y="25"/>
                  <a:pt x="25" y="25"/>
                </a:cubicBezTo>
                <a:cubicBezTo>
                  <a:pt x="25" y="25"/>
                  <a:pt x="25" y="25"/>
                  <a:pt x="25" y="26"/>
                </a:cubicBezTo>
                <a:cubicBezTo>
                  <a:pt x="25" y="26"/>
                  <a:pt x="24" y="26"/>
                  <a:pt x="24" y="26"/>
                </a:cubicBezTo>
                <a:cubicBezTo>
                  <a:pt x="23" y="27"/>
                  <a:pt x="23" y="27"/>
                  <a:pt x="23" y="28"/>
                </a:cubicBezTo>
                <a:cubicBezTo>
                  <a:pt x="23" y="28"/>
                  <a:pt x="24" y="28"/>
                  <a:pt x="24" y="29"/>
                </a:cubicBezTo>
                <a:cubicBezTo>
                  <a:pt x="23" y="29"/>
                  <a:pt x="23" y="30"/>
                  <a:pt x="23" y="31"/>
                </a:cubicBezTo>
                <a:cubicBezTo>
                  <a:pt x="23" y="31"/>
                  <a:pt x="22" y="31"/>
                  <a:pt x="22" y="31"/>
                </a:cubicBezTo>
                <a:cubicBezTo>
                  <a:pt x="22" y="31"/>
                  <a:pt x="22" y="31"/>
                  <a:pt x="22" y="31"/>
                </a:cubicBezTo>
                <a:cubicBezTo>
                  <a:pt x="22" y="31"/>
                  <a:pt x="21" y="31"/>
                  <a:pt x="21" y="30"/>
                </a:cubicBezTo>
                <a:cubicBezTo>
                  <a:pt x="21" y="30"/>
                  <a:pt x="21" y="29"/>
                  <a:pt x="21" y="29"/>
                </a:cubicBezTo>
                <a:cubicBezTo>
                  <a:pt x="20" y="29"/>
                  <a:pt x="20" y="30"/>
                  <a:pt x="20" y="30"/>
                </a:cubicBezTo>
                <a:cubicBezTo>
                  <a:pt x="19" y="30"/>
                  <a:pt x="20" y="29"/>
                  <a:pt x="20" y="29"/>
                </a:cubicBezTo>
                <a:cubicBezTo>
                  <a:pt x="20" y="29"/>
                  <a:pt x="20" y="29"/>
                  <a:pt x="19" y="29"/>
                </a:cubicBezTo>
                <a:cubicBezTo>
                  <a:pt x="19" y="29"/>
                  <a:pt x="19" y="28"/>
                  <a:pt x="19" y="28"/>
                </a:cubicBezTo>
                <a:cubicBezTo>
                  <a:pt x="19" y="28"/>
                  <a:pt x="19" y="28"/>
                  <a:pt x="19" y="27"/>
                </a:cubicBezTo>
                <a:cubicBezTo>
                  <a:pt x="20" y="27"/>
                  <a:pt x="20" y="27"/>
                  <a:pt x="21" y="27"/>
                </a:cubicBezTo>
                <a:cubicBezTo>
                  <a:pt x="21" y="27"/>
                  <a:pt x="21" y="27"/>
                  <a:pt x="21" y="27"/>
                </a:cubicBezTo>
                <a:cubicBezTo>
                  <a:pt x="21" y="26"/>
                  <a:pt x="21" y="26"/>
                  <a:pt x="22" y="26"/>
                </a:cubicBezTo>
                <a:cubicBezTo>
                  <a:pt x="22" y="26"/>
                  <a:pt x="21" y="26"/>
                  <a:pt x="21" y="26"/>
                </a:cubicBezTo>
                <a:cubicBezTo>
                  <a:pt x="21" y="26"/>
                  <a:pt x="21" y="25"/>
                  <a:pt x="22" y="25"/>
                </a:cubicBezTo>
                <a:cubicBezTo>
                  <a:pt x="22" y="25"/>
                  <a:pt x="22" y="25"/>
                  <a:pt x="22" y="25"/>
                </a:cubicBezTo>
                <a:cubicBezTo>
                  <a:pt x="23" y="25"/>
                  <a:pt x="23" y="24"/>
                  <a:pt x="24" y="23"/>
                </a:cubicBezTo>
                <a:cubicBezTo>
                  <a:pt x="24" y="23"/>
                  <a:pt x="25" y="23"/>
                  <a:pt x="25" y="22"/>
                </a:cubicBezTo>
                <a:cubicBezTo>
                  <a:pt x="26" y="22"/>
                  <a:pt x="26" y="22"/>
                  <a:pt x="26" y="22"/>
                </a:cubicBezTo>
                <a:cubicBezTo>
                  <a:pt x="27" y="21"/>
                  <a:pt x="27" y="22"/>
                  <a:pt x="27" y="22"/>
                </a:cubicBezTo>
                <a:cubicBezTo>
                  <a:pt x="27" y="22"/>
                  <a:pt x="27" y="21"/>
                  <a:pt x="28" y="21"/>
                </a:cubicBezTo>
                <a:cubicBezTo>
                  <a:pt x="28" y="22"/>
                  <a:pt x="28" y="22"/>
                  <a:pt x="28" y="22"/>
                </a:cubicBezTo>
                <a:cubicBezTo>
                  <a:pt x="28" y="22"/>
                  <a:pt x="28" y="22"/>
                  <a:pt x="29" y="22"/>
                </a:cubicBezTo>
                <a:cubicBezTo>
                  <a:pt x="28" y="23"/>
                  <a:pt x="30" y="23"/>
                  <a:pt x="30" y="23"/>
                </a:cubicBezTo>
                <a:cubicBezTo>
                  <a:pt x="31" y="23"/>
                  <a:pt x="32" y="23"/>
                  <a:pt x="32" y="24"/>
                </a:cubicBezTo>
                <a:cubicBezTo>
                  <a:pt x="31" y="24"/>
                  <a:pt x="30" y="24"/>
                  <a:pt x="29" y="24"/>
                </a:cubicBezTo>
                <a:cubicBezTo>
                  <a:pt x="29" y="25"/>
                  <a:pt x="29" y="24"/>
                  <a:pt x="29" y="25"/>
                </a:cubicBezTo>
                <a:cubicBezTo>
                  <a:pt x="30" y="25"/>
                  <a:pt x="30" y="26"/>
                  <a:pt x="30" y="26"/>
                </a:cubicBezTo>
                <a:cubicBezTo>
                  <a:pt x="30" y="26"/>
                  <a:pt x="30" y="26"/>
                  <a:pt x="30" y="26"/>
                </a:cubicBezTo>
                <a:cubicBezTo>
                  <a:pt x="30" y="26"/>
                  <a:pt x="30" y="26"/>
                  <a:pt x="30" y="25"/>
                </a:cubicBezTo>
                <a:cubicBezTo>
                  <a:pt x="31" y="25"/>
                  <a:pt x="31" y="26"/>
                  <a:pt x="32" y="26"/>
                </a:cubicBezTo>
                <a:cubicBezTo>
                  <a:pt x="31" y="25"/>
                  <a:pt x="31" y="25"/>
                  <a:pt x="31" y="25"/>
                </a:cubicBezTo>
                <a:cubicBezTo>
                  <a:pt x="32" y="24"/>
                  <a:pt x="33" y="24"/>
                  <a:pt x="33" y="25"/>
                </a:cubicBezTo>
                <a:cubicBezTo>
                  <a:pt x="33" y="24"/>
                  <a:pt x="33" y="23"/>
                  <a:pt x="33" y="23"/>
                </a:cubicBezTo>
                <a:cubicBezTo>
                  <a:pt x="33" y="23"/>
                  <a:pt x="34" y="23"/>
                  <a:pt x="34" y="23"/>
                </a:cubicBezTo>
                <a:cubicBezTo>
                  <a:pt x="34" y="23"/>
                  <a:pt x="33" y="23"/>
                  <a:pt x="33" y="23"/>
                </a:cubicBezTo>
                <a:cubicBezTo>
                  <a:pt x="33" y="25"/>
                  <a:pt x="34" y="24"/>
                  <a:pt x="34" y="24"/>
                </a:cubicBezTo>
                <a:cubicBezTo>
                  <a:pt x="35" y="23"/>
                  <a:pt x="36" y="23"/>
                  <a:pt x="36" y="23"/>
                </a:cubicBezTo>
                <a:cubicBezTo>
                  <a:pt x="36" y="23"/>
                  <a:pt x="36" y="23"/>
                  <a:pt x="36" y="23"/>
                </a:cubicBezTo>
                <a:cubicBezTo>
                  <a:pt x="36" y="24"/>
                  <a:pt x="37" y="23"/>
                  <a:pt x="38" y="23"/>
                </a:cubicBezTo>
                <a:cubicBezTo>
                  <a:pt x="38" y="23"/>
                  <a:pt x="38" y="23"/>
                  <a:pt x="38" y="23"/>
                </a:cubicBezTo>
                <a:cubicBezTo>
                  <a:pt x="38" y="23"/>
                  <a:pt x="38" y="23"/>
                  <a:pt x="38" y="23"/>
                </a:cubicBezTo>
                <a:cubicBezTo>
                  <a:pt x="38" y="23"/>
                  <a:pt x="38" y="23"/>
                  <a:pt x="38" y="22"/>
                </a:cubicBezTo>
                <a:cubicBezTo>
                  <a:pt x="38" y="23"/>
                  <a:pt x="39" y="22"/>
                  <a:pt x="40" y="22"/>
                </a:cubicBezTo>
                <a:cubicBezTo>
                  <a:pt x="40" y="23"/>
                  <a:pt x="41" y="24"/>
                  <a:pt x="41" y="23"/>
                </a:cubicBezTo>
                <a:cubicBezTo>
                  <a:pt x="42" y="22"/>
                  <a:pt x="41" y="22"/>
                  <a:pt x="41" y="22"/>
                </a:cubicBezTo>
                <a:cubicBezTo>
                  <a:pt x="40" y="21"/>
                  <a:pt x="41" y="21"/>
                  <a:pt x="41" y="20"/>
                </a:cubicBezTo>
                <a:cubicBezTo>
                  <a:pt x="42" y="20"/>
                  <a:pt x="42" y="20"/>
                  <a:pt x="42" y="20"/>
                </a:cubicBezTo>
                <a:cubicBezTo>
                  <a:pt x="43" y="20"/>
                  <a:pt x="42" y="21"/>
                  <a:pt x="42" y="21"/>
                </a:cubicBezTo>
                <a:cubicBezTo>
                  <a:pt x="42" y="21"/>
                  <a:pt x="42" y="21"/>
                  <a:pt x="42" y="21"/>
                </a:cubicBezTo>
                <a:cubicBezTo>
                  <a:pt x="42" y="21"/>
                  <a:pt x="43" y="21"/>
                  <a:pt x="43" y="22"/>
                </a:cubicBezTo>
                <a:cubicBezTo>
                  <a:pt x="43" y="22"/>
                  <a:pt x="43" y="23"/>
                  <a:pt x="43" y="23"/>
                </a:cubicBezTo>
                <a:cubicBezTo>
                  <a:pt x="43" y="23"/>
                  <a:pt x="44" y="23"/>
                  <a:pt x="44" y="23"/>
                </a:cubicBezTo>
                <a:cubicBezTo>
                  <a:pt x="44" y="23"/>
                  <a:pt x="44" y="23"/>
                  <a:pt x="44" y="22"/>
                </a:cubicBezTo>
                <a:cubicBezTo>
                  <a:pt x="44" y="22"/>
                  <a:pt x="44" y="22"/>
                  <a:pt x="43" y="22"/>
                </a:cubicBezTo>
                <a:cubicBezTo>
                  <a:pt x="43" y="21"/>
                  <a:pt x="43" y="20"/>
                  <a:pt x="44" y="20"/>
                </a:cubicBezTo>
                <a:cubicBezTo>
                  <a:pt x="44" y="20"/>
                  <a:pt x="44" y="21"/>
                  <a:pt x="44" y="21"/>
                </a:cubicBezTo>
                <a:cubicBezTo>
                  <a:pt x="44" y="21"/>
                  <a:pt x="45" y="21"/>
                  <a:pt x="45" y="21"/>
                </a:cubicBezTo>
                <a:cubicBezTo>
                  <a:pt x="45" y="21"/>
                  <a:pt x="45" y="21"/>
                  <a:pt x="44" y="20"/>
                </a:cubicBezTo>
                <a:cubicBezTo>
                  <a:pt x="44" y="20"/>
                  <a:pt x="45" y="20"/>
                  <a:pt x="46" y="20"/>
                </a:cubicBezTo>
                <a:cubicBezTo>
                  <a:pt x="46" y="20"/>
                  <a:pt x="46" y="20"/>
                  <a:pt x="46" y="20"/>
                </a:cubicBezTo>
                <a:cubicBezTo>
                  <a:pt x="46" y="21"/>
                  <a:pt x="46" y="22"/>
                  <a:pt x="47" y="21"/>
                </a:cubicBezTo>
                <a:cubicBezTo>
                  <a:pt x="47" y="21"/>
                  <a:pt x="47" y="20"/>
                  <a:pt x="47" y="20"/>
                </a:cubicBezTo>
                <a:cubicBezTo>
                  <a:pt x="46" y="20"/>
                  <a:pt x="46" y="20"/>
                  <a:pt x="46" y="19"/>
                </a:cubicBezTo>
                <a:cubicBezTo>
                  <a:pt x="46" y="19"/>
                  <a:pt x="47" y="18"/>
                  <a:pt x="48" y="18"/>
                </a:cubicBezTo>
                <a:cubicBezTo>
                  <a:pt x="48" y="19"/>
                  <a:pt x="48" y="19"/>
                  <a:pt x="48" y="19"/>
                </a:cubicBezTo>
                <a:cubicBezTo>
                  <a:pt x="48" y="19"/>
                  <a:pt x="48" y="19"/>
                  <a:pt x="48" y="18"/>
                </a:cubicBezTo>
                <a:cubicBezTo>
                  <a:pt x="48" y="17"/>
                  <a:pt x="49" y="17"/>
                  <a:pt x="50" y="17"/>
                </a:cubicBezTo>
                <a:cubicBezTo>
                  <a:pt x="50" y="17"/>
                  <a:pt x="50" y="17"/>
                  <a:pt x="50" y="17"/>
                </a:cubicBezTo>
                <a:cubicBezTo>
                  <a:pt x="50" y="17"/>
                  <a:pt x="51" y="17"/>
                  <a:pt x="51" y="17"/>
                </a:cubicBezTo>
                <a:cubicBezTo>
                  <a:pt x="52" y="17"/>
                  <a:pt x="52" y="17"/>
                  <a:pt x="53" y="17"/>
                </a:cubicBezTo>
                <a:cubicBezTo>
                  <a:pt x="53" y="17"/>
                  <a:pt x="53" y="17"/>
                  <a:pt x="53" y="16"/>
                </a:cubicBezTo>
                <a:cubicBezTo>
                  <a:pt x="53" y="17"/>
                  <a:pt x="53" y="17"/>
                  <a:pt x="54" y="17"/>
                </a:cubicBezTo>
                <a:cubicBezTo>
                  <a:pt x="54" y="16"/>
                  <a:pt x="53" y="16"/>
                  <a:pt x="53" y="16"/>
                </a:cubicBezTo>
                <a:cubicBezTo>
                  <a:pt x="53" y="16"/>
                  <a:pt x="54" y="15"/>
                  <a:pt x="54" y="15"/>
                </a:cubicBezTo>
                <a:cubicBezTo>
                  <a:pt x="54" y="16"/>
                  <a:pt x="54" y="16"/>
                  <a:pt x="55" y="16"/>
                </a:cubicBezTo>
                <a:cubicBezTo>
                  <a:pt x="55" y="16"/>
                  <a:pt x="55" y="17"/>
                  <a:pt x="55" y="17"/>
                </a:cubicBezTo>
                <a:cubicBezTo>
                  <a:pt x="55" y="16"/>
                  <a:pt x="55" y="16"/>
                  <a:pt x="55" y="16"/>
                </a:cubicBezTo>
                <a:cubicBezTo>
                  <a:pt x="56" y="16"/>
                  <a:pt x="56" y="16"/>
                  <a:pt x="57" y="16"/>
                </a:cubicBezTo>
                <a:cubicBezTo>
                  <a:pt x="57" y="17"/>
                  <a:pt x="57" y="17"/>
                  <a:pt x="56" y="17"/>
                </a:cubicBezTo>
                <a:cubicBezTo>
                  <a:pt x="56" y="18"/>
                  <a:pt x="55" y="18"/>
                  <a:pt x="55" y="18"/>
                </a:cubicBezTo>
                <a:cubicBezTo>
                  <a:pt x="54" y="19"/>
                  <a:pt x="54" y="19"/>
                  <a:pt x="54" y="20"/>
                </a:cubicBezTo>
                <a:cubicBezTo>
                  <a:pt x="55" y="19"/>
                  <a:pt x="55" y="19"/>
                  <a:pt x="56" y="19"/>
                </a:cubicBezTo>
                <a:cubicBezTo>
                  <a:pt x="56" y="18"/>
                  <a:pt x="56" y="19"/>
                  <a:pt x="57" y="19"/>
                </a:cubicBezTo>
                <a:cubicBezTo>
                  <a:pt x="57" y="19"/>
                  <a:pt x="57" y="19"/>
                  <a:pt x="57" y="19"/>
                </a:cubicBezTo>
                <a:cubicBezTo>
                  <a:pt x="58" y="18"/>
                  <a:pt x="58" y="19"/>
                  <a:pt x="59" y="19"/>
                </a:cubicBezTo>
                <a:cubicBezTo>
                  <a:pt x="59" y="19"/>
                  <a:pt x="60" y="20"/>
                  <a:pt x="60" y="20"/>
                </a:cubicBezTo>
                <a:cubicBezTo>
                  <a:pt x="60" y="19"/>
                  <a:pt x="60" y="19"/>
                  <a:pt x="60" y="19"/>
                </a:cubicBezTo>
                <a:cubicBezTo>
                  <a:pt x="61" y="19"/>
                  <a:pt x="62" y="19"/>
                  <a:pt x="62" y="19"/>
                </a:cubicBezTo>
                <a:cubicBezTo>
                  <a:pt x="62" y="19"/>
                  <a:pt x="61" y="19"/>
                  <a:pt x="61" y="19"/>
                </a:cubicBezTo>
                <a:cubicBezTo>
                  <a:pt x="61" y="20"/>
                  <a:pt x="62" y="20"/>
                  <a:pt x="63" y="20"/>
                </a:cubicBezTo>
                <a:cubicBezTo>
                  <a:pt x="63" y="21"/>
                  <a:pt x="63" y="21"/>
                  <a:pt x="63" y="21"/>
                </a:cubicBezTo>
                <a:cubicBezTo>
                  <a:pt x="63" y="21"/>
                  <a:pt x="63" y="21"/>
                  <a:pt x="64" y="21"/>
                </a:cubicBezTo>
                <a:cubicBezTo>
                  <a:pt x="64" y="20"/>
                  <a:pt x="65" y="21"/>
                  <a:pt x="65" y="20"/>
                </a:cubicBezTo>
                <a:cubicBezTo>
                  <a:pt x="65" y="20"/>
                  <a:pt x="66" y="21"/>
                  <a:pt x="66" y="20"/>
                </a:cubicBezTo>
                <a:cubicBezTo>
                  <a:pt x="66" y="20"/>
                  <a:pt x="66" y="20"/>
                  <a:pt x="66" y="20"/>
                </a:cubicBezTo>
                <a:cubicBezTo>
                  <a:pt x="67" y="20"/>
                  <a:pt x="67" y="19"/>
                  <a:pt x="68" y="20"/>
                </a:cubicBezTo>
                <a:cubicBezTo>
                  <a:pt x="67" y="20"/>
                  <a:pt x="67" y="20"/>
                  <a:pt x="67" y="20"/>
                </a:cubicBezTo>
                <a:cubicBezTo>
                  <a:pt x="67" y="20"/>
                  <a:pt x="68" y="20"/>
                  <a:pt x="68" y="20"/>
                </a:cubicBezTo>
                <a:cubicBezTo>
                  <a:pt x="68" y="20"/>
                  <a:pt x="68" y="20"/>
                  <a:pt x="68" y="20"/>
                </a:cubicBezTo>
                <a:cubicBezTo>
                  <a:pt x="68" y="20"/>
                  <a:pt x="69" y="20"/>
                  <a:pt x="69" y="20"/>
                </a:cubicBezTo>
                <a:cubicBezTo>
                  <a:pt x="69" y="20"/>
                  <a:pt x="69" y="20"/>
                  <a:pt x="69" y="20"/>
                </a:cubicBezTo>
                <a:cubicBezTo>
                  <a:pt x="69" y="20"/>
                  <a:pt x="69" y="20"/>
                  <a:pt x="69" y="20"/>
                </a:cubicBezTo>
                <a:cubicBezTo>
                  <a:pt x="70" y="20"/>
                  <a:pt x="70" y="20"/>
                  <a:pt x="70" y="20"/>
                </a:cubicBezTo>
                <a:cubicBezTo>
                  <a:pt x="70" y="21"/>
                  <a:pt x="71" y="21"/>
                  <a:pt x="71" y="21"/>
                </a:cubicBezTo>
                <a:cubicBezTo>
                  <a:pt x="72" y="21"/>
                  <a:pt x="71" y="20"/>
                  <a:pt x="71" y="20"/>
                </a:cubicBezTo>
                <a:cubicBezTo>
                  <a:pt x="72" y="21"/>
                  <a:pt x="72" y="21"/>
                  <a:pt x="73" y="21"/>
                </a:cubicBezTo>
                <a:cubicBezTo>
                  <a:pt x="73" y="21"/>
                  <a:pt x="73" y="22"/>
                  <a:pt x="73" y="22"/>
                </a:cubicBezTo>
                <a:cubicBezTo>
                  <a:pt x="73" y="22"/>
                  <a:pt x="73" y="22"/>
                  <a:pt x="73" y="22"/>
                </a:cubicBezTo>
                <a:cubicBezTo>
                  <a:pt x="73" y="21"/>
                  <a:pt x="75" y="22"/>
                  <a:pt x="75" y="22"/>
                </a:cubicBezTo>
                <a:cubicBezTo>
                  <a:pt x="76" y="22"/>
                  <a:pt x="76" y="23"/>
                  <a:pt x="76" y="23"/>
                </a:cubicBezTo>
                <a:cubicBezTo>
                  <a:pt x="76" y="22"/>
                  <a:pt x="76" y="21"/>
                  <a:pt x="76" y="21"/>
                </a:cubicBezTo>
                <a:cubicBezTo>
                  <a:pt x="76" y="21"/>
                  <a:pt x="76" y="21"/>
                  <a:pt x="76" y="21"/>
                </a:cubicBezTo>
                <a:cubicBezTo>
                  <a:pt x="77" y="21"/>
                  <a:pt x="78" y="21"/>
                  <a:pt x="78" y="22"/>
                </a:cubicBezTo>
                <a:cubicBezTo>
                  <a:pt x="79" y="21"/>
                  <a:pt x="79" y="22"/>
                  <a:pt x="80" y="22"/>
                </a:cubicBezTo>
                <a:cubicBezTo>
                  <a:pt x="80" y="22"/>
                  <a:pt x="81" y="23"/>
                  <a:pt x="81" y="23"/>
                </a:cubicBezTo>
                <a:cubicBezTo>
                  <a:pt x="81" y="23"/>
                  <a:pt x="81" y="24"/>
                  <a:pt x="82" y="24"/>
                </a:cubicBezTo>
                <a:cubicBezTo>
                  <a:pt x="82" y="24"/>
                  <a:pt x="82" y="23"/>
                  <a:pt x="82" y="23"/>
                </a:cubicBezTo>
                <a:cubicBezTo>
                  <a:pt x="82" y="23"/>
                  <a:pt x="83" y="23"/>
                  <a:pt x="83" y="24"/>
                </a:cubicBezTo>
                <a:cubicBezTo>
                  <a:pt x="82" y="24"/>
                  <a:pt x="82" y="25"/>
                  <a:pt x="82" y="25"/>
                </a:cubicBezTo>
                <a:cubicBezTo>
                  <a:pt x="82" y="26"/>
                  <a:pt x="81" y="26"/>
                  <a:pt x="81" y="25"/>
                </a:cubicBezTo>
                <a:cubicBezTo>
                  <a:pt x="81" y="25"/>
                  <a:pt x="81" y="25"/>
                  <a:pt x="80" y="25"/>
                </a:cubicBezTo>
                <a:cubicBezTo>
                  <a:pt x="80" y="24"/>
                  <a:pt x="80" y="24"/>
                  <a:pt x="79" y="24"/>
                </a:cubicBezTo>
                <a:cubicBezTo>
                  <a:pt x="80" y="24"/>
                  <a:pt x="80" y="25"/>
                  <a:pt x="80" y="25"/>
                </a:cubicBezTo>
                <a:cubicBezTo>
                  <a:pt x="79" y="25"/>
                  <a:pt x="79" y="24"/>
                  <a:pt x="78" y="24"/>
                </a:cubicBezTo>
                <a:cubicBezTo>
                  <a:pt x="78" y="25"/>
                  <a:pt x="78" y="25"/>
                  <a:pt x="78" y="25"/>
                </a:cubicBezTo>
                <a:cubicBezTo>
                  <a:pt x="78" y="26"/>
                  <a:pt x="79" y="26"/>
                  <a:pt x="79" y="26"/>
                </a:cubicBezTo>
                <a:cubicBezTo>
                  <a:pt x="79" y="26"/>
                  <a:pt x="79" y="26"/>
                  <a:pt x="79" y="26"/>
                </a:cubicBezTo>
                <a:cubicBezTo>
                  <a:pt x="77" y="25"/>
                  <a:pt x="77" y="28"/>
                  <a:pt x="75" y="28"/>
                </a:cubicBezTo>
                <a:cubicBezTo>
                  <a:pt x="75" y="28"/>
                  <a:pt x="75" y="28"/>
                  <a:pt x="75" y="28"/>
                </a:cubicBezTo>
                <a:cubicBezTo>
                  <a:pt x="75" y="28"/>
                  <a:pt x="75" y="28"/>
                  <a:pt x="75" y="28"/>
                </a:cubicBezTo>
                <a:cubicBezTo>
                  <a:pt x="74" y="28"/>
                  <a:pt x="73" y="29"/>
                  <a:pt x="73" y="29"/>
                </a:cubicBezTo>
                <a:cubicBezTo>
                  <a:pt x="73" y="29"/>
                  <a:pt x="74" y="30"/>
                  <a:pt x="74" y="30"/>
                </a:cubicBezTo>
                <a:cubicBezTo>
                  <a:pt x="74" y="31"/>
                  <a:pt x="73" y="30"/>
                  <a:pt x="73" y="31"/>
                </a:cubicBezTo>
                <a:cubicBezTo>
                  <a:pt x="73" y="31"/>
                  <a:pt x="72" y="32"/>
                  <a:pt x="72" y="32"/>
                </a:cubicBezTo>
                <a:cubicBezTo>
                  <a:pt x="72" y="32"/>
                  <a:pt x="72" y="32"/>
                  <a:pt x="72" y="32"/>
                </a:cubicBezTo>
                <a:cubicBezTo>
                  <a:pt x="72" y="33"/>
                  <a:pt x="71" y="34"/>
                  <a:pt x="71" y="33"/>
                </a:cubicBezTo>
                <a:cubicBezTo>
                  <a:pt x="71" y="33"/>
                  <a:pt x="71" y="31"/>
                  <a:pt x="71" y="31"/>
                </a:cubicBezTo>
                <a:cubicBezTo>
                  <a:pt x="71" y="30"/>
                  <a:pt x="71" y="30"/>
                  <a:pt x="72" y="30"/>
                </a:cubicBezTo>
                <a:cubicBezTo>
                  <a:pt x="72" y="29"/>
                  <a:pt x="72" y="29"/>
                  <a:pt x="73" y="28"/>
                </a:cubicBezTo>
                <a:cubicBezTo>
                  <a:pt x="73" y="28"/>
                  <a:pt x="74" y="27"/>
                  <a:pt x="74" y="27"/>
                </a:cubicBezTo>
                <a:cubicBezTo>
                  <a:pt x="74" y="26"/>
                  <a:pt x="73" y="28"/>
                  <a:pt x="72" y="28"/>
                </a:cubicBezTo>
                <a:cubicBezTo>
                  <a:pt x="72" y="27"/>
                  <a:pt x="73" y="27"/>
                  <a:pt x="73" y="27"/>
                </a:cubicBezTo>
                <a:cubicBezTo>
                  <a:pt x="73" y="27"/>
                  <a:pt x="72" y="27"/>
                  <a:pt x="72" y="27"/>
                </a:cubicBezTo>
                <a:cubicBezTo>
                  <a:pt x="72" y="27"/>
                  <a:pt x="71" y="28"/>
                  <a:pt x="71" y="28"/>
                </a:cubicBezTo>
                <a:cubicBezTo>
                  <a:pt x="71" y="29"/>
                  <a:pt x="70" y="29"/>
                  <a:pt x="70" y="29"/>
                </a:cubicBezTo>
                <a:cubicBezTo>
                  <a:pt x="70" y="28"/>
                  <a:pt x="70" y="28"/>
                  <a:pt x="70" y="28"/>
                </a:cubicBezTo>
                <a:cubicBezTo>
                  <a:pt x="69" y="28"/>
                  <a:pt x="68" y="28"/>
                  <a:pt x="68" y="29"/>
                </a:cubicBezTo>
                <a:cubicBezTo>
                  <a:pt x="68" y="29"/>
                  <a:pt x="67" y="29"/>
                  <a:pt x="67" y="29"/>
                </a:cubicBezTo>
                <a:cubicBezTo>
                  <a:pt x="66" y="29"/>
                  <a:pt x="66" y="29"/>
                  <a:pt x="66" y="30"/>
                </a:cubicBezTo>
                <a:cubicBezTo>
                  <a:pt x="65" y="30"/>
                  <a:pt x="65" y="31"/>
                  <a:pt x="64" y="31"/>
                </a:cubicBezTo>
                <a:cubicBezTo>
                  <a:pt x="64" y="31"/>
                  <a:pt x="64" y="31"/>
                  <a:pt x="64" y="32"/>
                </a:cubicBezTo>
                <a:cubicBezTo>
                  <a:pt x="65" y="32"/>
                  <a:pt x="66" y="31"/>
                  <a:pt x="66" y="32"/>
                </a:cubicBezTo>
                <a:cubicBezTo>
                  <a:pt x="66" y="33"/>
                  <a:pt x="66" y="34"/>
                  <a:pt x="66" y="34"/>
                </a:cubicBezTo>
                <a:cubicBezTo>
                  <a:pt x="65" y="35"/>
                  <a:pt x="65" y="36"/>
                  <a:pt x="64" y="36"/>
                </a:cubicBezTo>
                <a:cubicBezTo>
                  <a:pt x="64" y="37"/>
                  <a:pt x="63" y="38"/>
                  <a:pt x="63" y="38"/>
                </a:cubicBezTo>
                <a:cubicBezTo>
                  <a:pt x="63" y="38"/>
                  <a:pt x="63" y="38"/>
                  <a:pt x="63" y="38"/>
                </a:cubicBezTo>
                <a:cubicBezTo>
                  <a:pt x="62" y="38"/>
                  <a:pt x="62" y="38"/>
                  <a:pt x="62" y="39"/>
                </a:cubicBezTo>
                <a:cubicBezTo>
                  <a:pt x="61" y="39"/>
                  <a:pt x="61" y="39"/>
                  <a:pt x="61" y="39"/>
                </a:cubicBezTo>
                <a:cubicBezTo>
                  <a:pt x="61" y="40"/>
                  <a:pt x="61" y="39"/>
                  <a:pt x="61" y="40"/>
                </a:cubicBezTo>
                <a:cubicBezTo>
                  <a:pt x="61" y="40"/>
                  <a:pt x="62" y="42"/>
                  <a:pt x="60" y="42"/>
                </a:cubicBezTo>
                <a:cubicBezTo>
                  <a:pt x="61" y="41"/>
                  <a:pt x="60" y="40"/>
                  <a:pt x="60" y="40"/>
                </a:cubicBezTo>
                <a:cubicBezTo>
                  <a:pt x="60" y="40"/>
                  <a:pt x="60" y="39"/>
                  <a:pt x="60" y="39"/>
                </a:cubicBezTo>
                <a:cubicBezTo>
                  <a:pt x="59" y="40"/>
                  <a:pt x="59" y="40"/>
                  <a:pt x="59" y="39"/>
                </a:cubicBezTo>
                <a:cubicBezTo>
                  <a:pt x="59" y="39"/>
                  <a:pt x="59" y="39"/>
                  <a:pt x="59" y="39"/>
                </a:cubicBezTo>
                <a:cubicBezTo>
                  <a:pt x="59" y="39"/>
                  <a:pt x="57" y="40"/>
                  <a:pt x="58" y="40"/>
                </a:cubicBezTo>
                <a:cubicBezTo>
                  <a:pt x="58" y="41"/>
                  <a:pt x="59" y="41"/>
                  <a:pt x="59" y="41"/>
                </a:cubicBezTo>
                <a:cubicBezTo>
                  <a:pt x="59" y="41"/>
                  <a:pt x="58" y="41"/>
                  <a:pt x="58" y="42"/>
                </a:cubicBezTo>
                <a:cubicBezTo>
                  <a:pt x="59" y="43"/>
                  <a:pt x="59" y="45"/>
                  <a:pt x="58" y="46"/>
                </a:cubicBezTo>
                <a:cubicBezTo>
                  <a:pt x="57" y="46"/>
                  <a:pt x="57" y="47"/>
                  <a:pt x="56" y="47"/>
                </a:cubicBezTo>
                <a:cubicBezTo>
                  <a:pt x="56" y="48"/>
                  <a:pt x="56" y="48"/>
                  <a:pt x="55" y="48"/>
                </a:cubicBezTo>
                <a:cubicBezTo>
                  <a:pt x="55" y="48"/>
                  <a:pt x="54" y="48"/>
                  <a:pt x="54" y="48"/>
                </a:cubicBezTo>
                <a:cubicBezTo>
                  <a:pt x="54" y="48"/>
                  <a:pt x="54" y="48"/>
                  <a:pt x="54" y="47"/>
                </a:cubicBezTo>
                <a:cubicBezTo>
                  <a:pt x="53" y="49"/>
                  <a:pt x="54" y="49"/>
                  <a:pt x="54" y="51"/>
                </a:cubicBezTo>
                <a:cubicBezTo>
                  <a:pt x="54" y="51"/>
                  <a:pt x="54" y="52"/>
                  <a:pt x="54" y="52"/>
                </a:cubicBezTo>
                <a:cubicBezTo>
                  <a:pt x="53" y="53"/>
                  <a:pt x="53" y="53"/>
                  <a:pt x="52" y="53"/>
                </a:cubicBezTo>
                <a:cubicBezTo>
                  <a:pt x="52" y="53"/>
                  <a:pt x="52" y="53"/>
                  <a:pt x="52" y="52"/>
                </a:cubicBezTo>
                <a:cubicBezTo>
                  <a:pt x="52" y="52"/>
                  <a:pt x="51" y="51"/>
                  <a:pt x="50" y="51"/>
                </a:cubicBezTo>
                <a:cubicBezTo>
                  <a:pt x="50" y="52"/>
                  <a:pt x="50" y="53"/>
                  <a:pt x="50" y="53"/>
                </a:cubicBezTo>
                <a:cubicBezTo>
                  <a:pt x="51" y="53"/>
                  <a:pt x="53" y="56"/>
                  <a:pt x="52" y="57"/>
                </a:cubicBezTo>
                <a:cubicBezTo>
                  <a:pt x="52" y="56"/>
                  <a:pt x="51" y="56"/>
                  <a:pt x="51" y="55"/>
                </a:cubicBezTo>
                <a:cubicBezTo>
                  <a:pt x="51" y="54"/>
                  <a:pt x="51" y="54"/>
                  <a:pt x="50" y="53"/>
                </a:cubicBezTo>
                <a:cubicBezTo>
                  <a:pt x="50" y="52"/>
                  <a:pt x="51" y="51"/>
                  <a:pt x="50" y="50"/>
                </a:cubicBezTo>
                <a:cubicBezTo>
                  <a:pt x="50" y="50"/>
                  <a:pt x="49" y="51"/>
                  <a:pt x="49" y="50"/>
                </a:cubicBezTo>
                <a:cubicBezTo>
                  <a:pt x="49" y="50"/>
                  <a:pt x="49" y="49"/>
                  <a:pt x="49" y="49"/>
                </a:cubicBezTo>
                <a:cubicBezTo>
                  <a:pt x="49" y="49"/>
                  <a:pt x="49" y="49"/>
                  <a:pt x="49" y="48"/>
                </a:cubicBezTo>
                <a:cubicBezTo>
                  <a:pt x="49" y="48"/>
                  <a:pt x="48" y="47"/>
                  <a:pt x="48" y="47"/>
                </a:cubicBezTo>
                <a:close/>
                <a:moveTo>
                  <a:pt x="49" y="55"/>
                </a:moveTo>
                <a:cubicBezTo>
                  <a:pt x="49" y="55"/>
                  <a:pt x="49" y="55"/>
                  <a:pt x="49" y="55"/>
                </a:cubicBezTo>
                <a:cubicBezTo>
                  <a:pt x="49" y="55"/>
                  <a:pt x="49" y="55"/>
                  <a:pt x="49" y="55"/>
                </a:cubicBezTo>
                <a:cubicBezTo>
                  <a:pt x="50" y="55"/>
                  <a:pt x="50" y="56"/>
                  <a:pt x="51" y="56"/>
                </a:cubicBezTo>
                <a:cubicBezTo>
                  <a:pt x="51" y="57"/>
                  <a:pt x="52" y="58"/>
                  <a:pt x="53" y="58"/>
                </a:cubicBezTo>
                <a:cubicBezTo>
                  <a:pt x="53" y="58"/>
                  <a:pt x="52" y="59"/>
                  <a:pt x="52" y="59"/>
                </a:cubicBezTo>
                <a:cubicBezTo>
                  <a:pt x="50" y="59"/>
                  <a:pt x="51" y="56"/>
                  <a:pt x="49" y="55"/>
                </a:cubicBezTo>
                <a:close/>
                <a:moveTo>
                  <a:pt x="55" y="60"/>
                </a:moveTo>
                <a:cubicBezTo>
                  <a:pt x="55" y="62"/>
                  <a:pt x="52" y="60"/>
                  <a:pt x="52" y="60"/>
                </a:cubicBezTo>
                <a:cubicBezTo>
                  <a:pt x="53" y="59"/>
                  <a:pt x="54" y="60"/>
                  <a:pt x="55" y="60"/>
                </a:cubicBezTo>
                <a:close/>
                <a:moveTo>
                  <a:pt x="88" y="28"/>
                </a:moveTo>
                <a:cubicBezTo>
                  <a:pt x="88" y="28"/>
                  <a:pt x="88" y="28"/>
                  <a:pt x="88" y="29"/>
                </a:cubicBezTo>
                <a:cubicBezTo>
                  <a:pt x="88" y="28"/>
                  <a:pt x="88" y="28"/>
                  <a:pt x="89" y="28"/>
                </a:cubicBezTo>
                <a:cubicBezTo>
                  <a:pt x="88" y="27"/>
                  <a:pt x="89" y="27"/>
                  <a:pt x="89" y="26"/>
                </a:cubicBezTo>
                <a:cubicBezTo>
                  <a:pt x="89" y="27"/>
                  <a:pt x="88" y="28"/>
                  <a:pt x="88" y="28"/>
                </a:cubicBezTo>
                <a:close/>
                <a:moveTo>
                  <a:pt x="91" y="28"/>
                </a:moveTo>
                <a:cubicBezTo>
                  <a:pt x="91" y="28"/>
                  <a:pt x="91" y="28"/>
                  <a:pt x="91" y="28"/>
                </a:cubicBezTo>
                <a:cubicBezTo>
                  <a:pt x="91" y="27"/>
                  <a:pt x="90" y="26"/>
                  <a:pt x="90" y="28"/>
                </a:cubicBezTo>
                <a:cubicBezTo>
                  <a:pt x="90" y="27"/>
                  <a:pt x="90" y="28"/>
                  <a:pt x="90" y="28"/>
                </a:cubicBezTo>
                <a:cubicBezTo>
                  <a:pt x="90" y="28"/>
                  <a:pt x="89" y="28"/>
                  <a:pt x="89" y="28"/>
                </a:cubicBezTo>
                <a:cubicBezTo>
                  <a:pt x="90" y="28"/>
                  <a:pt x="91" y="28"/>
                  <a:pt x="91" y="28"/>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7" name="Freeform 210"/>
          <p:cNvSpPr>
            <a:spLocks noEditPoints="1"/>
          </p:cNvSpPr>
          <p:nvPr/>
        </p:nvSpPr>
        <p:spPr bwMode="auto">
          <a:xfrm>
            <a:off x="10334500" y="3497580"/>
            <a:ext cx="442912" cy="322263"/>
          </a:xfrm>
          <a:custGeom>
            <a:avLst/>
            <a:gdLst>
              <a:gd name="T0" fmla="*/ 7 w 140"/>
              <a:gd name="T1" fmla="*/ 102 h 102"/>
              <a:gd name="T2" fmla="*/ 132 w 140"/>
              <a:gd name="T3" fmla="*/ 95 h 102"/>
              <a:gd name="T4" fmla="*/ 17 w 140"/>
              <a:gd name="T5" fmla="*/ 80 h 102"/>
              <a:gd name="T6" fmla="*/ 18 w 140"/>
              <a:gd name="T7" fmla="*/ 69 h 102"/>
              <a:gd name="T8" fmla="*/ 16 w 140"/>
              <a:gd name="T9" fmla="*/ 73 h 102"/>
              <a:gd name="T10" fmla="*/ 17 w 140"/>
              <a:gd name="T11" fmla="*/ 78 h 102"/>
              <a:gd name="T12" fmla="*/ 22 w 140"/>
              <a:gd name="T13" fmla="*/ 75 h 102"/>
              <a:gd name="T14" fmla="*/ 30 w 140"/>
              <a:gd name="T15" fmla="*/ 74 h 102"/>
              <a:gd name="T16" fmla="*/ 28 w 140"/>
              <a:gd name="T17" fmla="*/ 71 h 102"/>
              <a:gd name="T18" fmla="*/ 24 w 140"/>
              <a:gd name="T19" fmla="*/ 76 h 102"/>
              <a:gd name="T20" fmla="*/ 31 w 140"/>
              <a:gd name="T21" fmla="*/ 75 h 102"/>
              <a:gd name="T22" fmla="*/ 39 w 140"/>
              <a:gd name="T23" fmla="*/ 74 h 102"/>
              <a:gd name="T24" fmla="*/ 33 w 140"/>
              <a:gd name="T25" fmla="*/ 78 h 102"/>
              <a:gd name="T26" fmla="*/ 37 w 140"/>
              <a:gd name="T27" fmla="*/ 73 h 102"/>
              <a:gd name="T28" fmla="*/ 41 w 140"/>
              <a:gd name="T29" fmla="*/ 78 h 102"/>
              <a:gd name="T30" fmla="*/ 46 w 140"/>
              <a:gd name="T31" fmla="*/ 71 h 102"/>
              <a:gd name="T32" fmla="*/ 41 w 140"/>
              <a:gd name="T33" fmla="*/ 76 h 102"/>
              <a:gd name="T34" fmla="*/ 45 w 140"/>
              <a:gd name="T35" fmla="*/ 77 h 102"/>
              <a:gd name="T36" fmla="*/ 58 w 140"/>
              <a:gd name="T37" fmla="*/ 79 h 102"/>
              <a:gd name="T38" fmla="*/ 53 w 140"/>
              <a:gd name="T39" fmla="*/ 71 h 102"/>
              <a:gd name="T40" fmla="*/ 55 w 140"/>
              <a:gd name="T41" fmla="*/ 78 h 102"/>
              <a:gd name="T42" fmla="*/ 64 w 140"/>
              <a:gd name="T43" fmla="*/ 80 h 102"/>
              <a:gd name="T44" fmla="*/ 65 w 140"/>
              <a:gd name="T45" fmla="*/ 69 h 102"/>
              <a:gd name="T46" fmla="*/ 63 w 140"/>
              <a:gd name="T47" fmla="*/ 73 h 102"/>
              <a:gd name="T48" fmla="*/ 64 w 140"/>
              <a:gd name="T49" fmla="*/ 78 h 102"/>
              <a:gd name="T50" fmla="*/ 75 w 140"/>
              <a:gd name="T51" fmla="*/ 79 h 102"/>
              <a:gd name="T52" fmla="*/ 71 w 140"/>
              <a:gd name="T53" fmla="*/ 71 h 102"/>
              <a:gd name="T54" fmla="*/ 74 w 140"/>
              <a:gd name="T55" fmla="*/ 71 h 102"/>
              <a:gd name="T56" fmla="*/ 72 w 140"/>
              <a:gd name="T57" fmla="*/ 78 h 102"/>
              <a:gd name="T58" fmla="*/ 78 w 140"/>
              <a:gd name="T59" fmla="*/ 75 h 102"/>
              <a:gd name="T60" fmla="*/ 86 w 140"/>
              <a:gd name="T61" fmla="*/ 74 h 102"/>
              <a:gd name="T62" fmla="*/ 80 w 140"/>
              <a:gd name="T63" fmla="*/ 78 h 102"/>
              <a:gd name="T64" fmla="*/ 84 w 140"/>
              <a:gd name="T65" fmla="*/ 73 h 102"/>
              <a:gd name="T66" fmla="*/ 91 w 140"/>
              <a:gd name="T67" fmla="*/ 78 h 102"/>
              <a:gd name="T68" fmla="*/ 97 w 140"/>
              <a:gd name="T69" fmla="*/ 71 h 102"/>
              <a:gd name="T70" fmla="*/ 92 w 140"/>
              <a:gd name="T71" fmla="*/ 76 h 102"/>
              <a:gd name="T72" fmla="*/ 96 w 140"/>
              <a:gd name="T73" fmla="*/ 77 h 102"/>
              <a:gd name="T74" fmla="*/ 102 w 140"/>
              <a:gd name="T75" fmla="*/ 80 h 102"/>
              <a:gd name="T76" fmla="*/ 103 w 140"/>
              <a:gd name="T77" fmla="*/ 69 h 102"/>
              <a:gd name="T78" fmla="*/ 101 w 140"/>
              <a:gd name="T79" fmla="*/ 73 h 102"/>
              <a:gd name="T80" fmla="*/ 112 w 140"/>
              <a:gd name="T81" fmla="*/ 69 h 102"/>
              <a:gd name="T82" fmla="*/ 114 w 140"/>
              <a:gd name="T83" fmla="*/ 79 h 102"/>
              <a:gd name="T84" fmla="*/ 113 w 140"/>
              <a:gd name="T85" fmla="*/ 77 h 102"/>
              <a:gd name="T86" fmla="*/ 112 w 140"/>
              <a:gd name="T87" fmla="*/ 71 h 102"/>
              <a:gd name="T88" fmla="*/ 117 w 140"/>
              <a:gd name="T89" fmla="*/ 71 h 102"/>
              <a:gd name="T90" fmla="*/ 124 w 140"/>
              <a:gd name="T91" fmla="*/ 76 h 102"/>
              <a:gd name="T92" fmla="*/ 120 w 140"/>
              <a:gd name="T93" fmla="*/ 78 h 102"/>
              <a:gd name="T94" fmla="*/ 122 w 140"/>
              <a:gd name="T95" fmla="*/ 71 h 102"/>
              <a:gd name="T96" fmla="*/ 47 w 140"/>
              <a:gd name="T97" fmla="*/ 35 h 102"/>
              <a:gd name="T98" fmla="*/ 26 w 140"/>
              <a:gd name="T99" fmla="*/ 49 h 102"/>
              <a:gd name="T100" fmla="*/ 31 w 140"/>
              <a:gd name="T101" fmla="*/ 55 h 102"/>
              <a:gd name="T102" fmla="*/ 45 w 140"/>
              <a:gd name="T103" fmla="*/ 49 h 102"/>
              <a:gd name="T104" fmla="*/ 47 w 140"/>
              <a:gd name="T105" fmla="*/ 30 h 102"/>
              <a:gd name="T106" fmla="*/ 26 w 140"/>
              <a:gd name="T107" fmla="*/ 44 h 102"/>
              <a:gd name="T108" fmla="*/ 26 w 140"/>
              <a:gd name="T109" fmla="*/ 30 h 102"/>
              <a:gd name="T110" fmla="*/ 26 w 140"/>
              <a:gd name="T111" fmla="*/ 30 h 102"/>
              <a:gd name="T112" fmla="*/ 99 w 140"/>
              <a:gd name="T113" fmla="*/ 49 h 102"/>
              <a:gd name="T114" fmla="*/ 110 w 140"/>
              <a:gd name="T115" fmla="*/ 2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02">
                <a:moveTo>
                  <a:pt x="133" y="0"/>
                </a:moveTo>
                <a:cubicBezTo>
                  <a:pt x="7" y="0"/>
                  <a:pt x="7" y="0"/>
                  <a:pt x="7" y="0"/>
                </a:cubicBezTo>
                <a:cubicBezTo>
                  <a:pt x="3" y="0"/>
                  <a:pt x="0" y="3"/>
                  <a:pt x="0" y="7"/>
                </a:cubicBezTo>
                <a:cubicBezTo>
                  <a:pt x="0" y="95"/>
                  <a:pt x="0" y="95"/>
                  <a:pt x="0" y="95"/>
                </a:cubicBezTo>
                <a:cubicBezTo>
                  <a:pt x="0" y="99"/>
                  <a:pt x="3" y="102"/>
                  <a:pt x="7" y="102"/>
                </a:cubicBezTo>
                <a:cubicBezTo>
                  <a:pt x="133" y="102"/>
                  <a:pt x="133" y="102"/>
                  <a:pt x="133" y="102"/>
                </a:cubicBezTo>
                <a:cubicBezTo>
                  <a:pt x="137" y="102"/>
                  <a:pt x="140" y="99"/>
                  <a:pt x="140" y="95"/>
                </a:cubicBezTo>
                <a:cubicBezTo>
                  <a:pt x="140" y="7"/>
                  <a:pt x="140" y="7"/>
                  <a:pt x="140" y="7"/>
                </a:cubicBezTo>
                <a:cubicBezTo>
                  <a:pt x="140" y="3"/>
                  <a:pt x="137" y="0"/>
                  <a:pt x="133" y="0"/>
                </a:cubicBezTo>
                <a:close/>
                <a:moveTo>
                  <a:pt x="132" y="95"/>
                </a:moveTo>
                <a:cubicBezTo>
                  <a:pt x="7" y="95"/>
                  <a:pt x="7" y="95"/>
                  <a:pt x="7" y="95"/>
                </a:cubicBezTo>
                <a:cubicBezTo>
                  <a:pt x="7" y="8"/>
                  <a:pt x="7" y="8"/>
                  <a:pt x="7" y="8"/>
                </a:cubicBezTo>
                <a:cubicBezTo>
                  <a:pt x="132" y="8"/>
                  <a:pt x="132" y="8"/>
                  <a:pt x="132" y="8"/>
                </a:cubicBezTo>
                <a:lnTo>
                  <a:pt x="132" y="95"/>
                </a:lnTo>
                <a:close/>
                <a:moveTo>
                  <a:pt x="17" y="80"/>
                </a:moveTo>
                <a:cubicBezTo>
                  <a:pt x="18" y="80"/>
                  <a:pt x="19" y="79"/>
                  <a:pt x="20" y="79"/>
                </a:cubicBezTo>
                <a:cubicBezTo>
                  <a:pt x="20" y="78"/>
                  <a:pt x="21" y="77"/>
                  <a:pt x="21" y="76"/>
                </a:cubicBezTo>
                <a:cubicBezTo>
                  <a:pt x="21" y="75"/>
                  <a:pt x="21" y="74"/>
                  <a:pt x="21" y="74"/>
                </a:cubicBezTo>
                <a:cubicBezTo>
                  <a:pt x="21" y="72"/>
                  <a:pt x="21" y="71"/>
                  <a:pt x="21" y="71"/>
                </a:cubicBezTo>
                <a:cubicBezTo>
                  <a:pt x="20" y="70"/>
                  <a:pt x="19" y="69"/>
                  <a:pt x="18" y="69"/>
                </a:cubicBezTo>
                <a:cubicBezTo>
                  <a:pt x="17" y="69"/>
                  <a:pt x="16" y="70"/>
                  <a:pt x="15" y="71"/>
                </a:cubicBezTo>
                <a:cubicBezTo>
                  <a:pt x="14" y="73"/>
                  <a:pt x="14" y="74"/>
                  <a:pt x="14" y="75"/>
                </a:cubicBezTo>
                <a:cubicBezTo>
                  <a:pt x="14" y="77"/>
                  <a:pt x="14" y="78"/>
                  <a:pt x="15" y="78"/>
                </a:cubicBezTo>
                <a:cubicBezTo>
                  <a:pt x="15" y="79"/>
                  <a:pt x="16" y="80"/>
                  <a:pt x="17" y="80"/>
                </a:cubicBezTo>
                <a:close/>
                <a:moveTo>
                  <a:pt x="16" y="73"/>
                </a:moveTo>
                <a:cubicBezTo>
                  <a:pt x="17" y="71"/>
                  <a:pt x="17" y="71"/>
                  <a:pt x="18" y="71"/>
                </a:cubicBezTo>
                <a:cubicBezTo>
                  <a:pt x="19" y="71"/>
                  <a:pt x="19" y="71"/>
                  <a:pt x="19" y="71"/>
                </a:cubicBezTo>
                <a:cubicBezTo>
                  <a:pt x="20" y="72"/>
                  <a:pt x="20" y="72"/>
                  <a:pt x="20" y="73"/>
                </a:cubicBezTo>
                <a:cubicBezTo>
                  <a:pt x="20" y="74"/>
                  <a:pt x="20" y="75"/>
                  <a:pt x="19" y="77"/>
                </a:cubicBezTo>
                <a:cubicBezTo>
                  <a:pt x="19" y="78"/>
                  <a:pt x="18" y="78"/>
                  <a:pt x="17" y="78"/>
                </a:cubicBezTo>
                <a:cubicBezTo>
                  <a:pt x="17" y="78"/>
                  <a:pt x="16" y="78"/>
                  <a:pt x="16" y="78"/>
                </a:cubicBezTo>
                <a:cubicBezTo>
                  <a:pt x="16" y="77"/>
                  <a:pt x="15" y="77"/>
                  <a:pt x="15" y="76"/>
                </a:cubicBezTo>
                <a:cubicBezTo>
                  <a:pt x="15" y="75"/>
                  <a:pt x="16" y="74"/>
                  <a:pt x="16" y="73"/>
                </a:cubicBezTo>
                <a:close/>
                <a:moveTo>
                  <a:pt x="24" y="71"/>
                </a:moveTo>
                <a:cubicBezTo>
                  <a:pt x="23" y="73"/>
                  <a:pt x="22" y="74"/>
                  <a:pt x="22" y="75"/>
                </a:cubicBezTo>
                <a:cubicBezTo>
                  <a:pt x="22" y="77"/>
                  <a:pt x="23" y="78"/>
                  <a:pt x="23" y="78"/>
                </a:cubicBezTo>
                <a:cubicBezTo>
                  <a:pt x="24" y="79"/>
                  <a:pt x="25" y="80"/>
                  <a:pt x="26" y="80"/>
                </a:cubicBezTo>
                <a:cubicBezTo>
                  <a:pt x="27" y="80"/>
                  <a:pt x="28" y="79"/>
                  <a:pt x="28" y="79"/>
                </a:cubicBezTo>
                <a:cubicBezTo>
                  <a:pt x="29" y="78"/>
                  <a:pt x="30" y="77"/>
                  <a:pt x="30" y="76"/>
                </a:cubicBezTo>
                <a:cubicBezTo>
                  <a:pt x="30" y="75"/>
                  <a:pt x="30" y="74"/>
                  <a:pt x="30" y="74"/>
                </a:cubicBezTo>
                <a:cubicBezTo>
                  <a:pt x="30" y="72"/>
                  <a:pt x="30" y="71"/>
                  <a:pt x="29" y="71"/>
                </a:cubicBezTo>
                <a:cubicBezTo>
                  <a:pt x="29" y="70"/>
                  <a:pt x="28" y="69"/>
                  <a:pt x="27" y="69"/>
                </a:cubicBezTo>
                <a:cubicBezTo>
                  <a:pt x="25" y="69"/>
                  <a:pt x="24" y="70"/>
                  <a:pt x="24" y="71"/>
                </a:cubicBezTo>
                <a:close/>
                <a:moveTo>
                  <a:pt x="27" y="71"/>
                </a:moveTo>
                <a:cubicBezTo>
                  <a:pt x="27" y="71"/>
                  <a:pt x="28" y="71"/>
                  <a:pt x="28" y="71"/>
                </a:cubicBezTo>
                <a:cubicBezTo>
                  <a:pt x="28" y="72"/>
                  <a:pt x="28" y="72"/>
                  <a:pt x="28" y="73"/>
                </a:cubicBezTo>
                <a:cubicBezTo>
                  <a:pt x="28" y="74"/>
                  <a:pt x="28" y="75"/>
                  <a:pt x="28" y="77"/>
                </a:cubicBezTo>
                <a:cubicBezTo>
                  <a:pt x="27" y="78"/>
                  <a:pt x="27" y="78"/>
                  <a:pt x="26" y="78"/>
                </a:cubicBezTo>
                <a:cubicBezTo>
                  <a:pt x="25" y="78"/>
                  <a:pt x="25" y="78"/>
                  <a:pt x="25" y="78"/>
                </a:cubicBezTo>
                <a:cubicBezTo>
                  <a:pt x="24" y="77"/>
                  <a:pt x="24" y="77"/>
                  <a:pt x="24" y="76"/>
                </a:cubicBezTo>
                <a:cubicBezTo>
                  <a:pt x="24" y="75"/>
                  <a:pt x="24" y="74"/>
                  <a:pt x="25" y="73"/>
                </a:cubicBezTo>
                <a:cubicBezTo>
                  <a:pt x="25" y="71"/>
                  <a:pt x="26" y="71"/>
                  <a:pt x="27" y="71"/>
                </a:cubicBezTo>
                <a:close/>
                <a:moveTo>
                  <a:pt x="36" y="69"/>
                </a:moveTo>
                <a:cubicBezTo>
                  <a:pt x="34" y="69"/>
                  <a:pt x="33" y="70"/>
                  <a:pt x="32" y="71"/>
                </a:cubicBezTo>
                <a:cubicBezTo>
                  <a:pt x="31" y="73"/>
                  <a:pt x="31" y="74"/>
                  <a:pt x="31" y="75"/>
                </a:cubicBezTo>
                <a:cubicBezTo>
                  <a:pt x="31" y="77"/>
                  <a:pt x="31" y="78"/>
                  <a:pt x="32" y="78"/>
                </a:cubicBezTo>
                <a:cubicBezTo>
                  <a:pt x="32" y="79"/>
                  <a:pt x="33" y="80"/>
                  <a:pt x="34" y="80"/>
                </a:cubicBezTo>
                <a:cubicBezTo>
                  <a:pt x="35" y="80"/>
                  <a:pt x="36" y="79"/>
                  <a:pt x="37" y="79"/>
                </a:cubicBezTo>
                <a:cubicBezTo>
                  <a:pt x="38" y="78"/>
                  <a:pt x="38" y="77"/>
                  <a:pt x="38" y="76"/>
                </a:cubicBezTo>
                <a:cubicBezTo>
                  <a:pt x="39" y="75"/>
                  <a:pt x="39" y="74"/>
                  <a:pt x="39" y="74"/>
                </a:cubicBezTo>
                <a:cubicBezTo>
                  <a:pt x="39" y="72"/>
                  <a:pt x="38" y="71"/>
                  <a:pt x="38" y="71"/>
                </a:cubicBezTo>
                <a:cubicBezTo>
                  <a:pt x="37" y="70"/>
                  <a:pt x="36" y="69"/>
                  <a:pt x="36" y="69"/>
                </a:cubicBezTo>
                <a:close/>
                <a:moveTo>
                  <a:pt x="36" y="77"/>
                </a:moveTo>
                <a:cubicBezTo>
                  <a:pt x="36" y="78"/>
                  <a:pt x="35" y="78"/>
                  <a:pt x="34" y="78"/>
                </a:cubicBezTo>
                <a:cubicBezTo>
                  <a:pt x="34" y="78"/>
                  <a:pt x="34" y="78"/>
                  <a:pt x="33" y="78"/>
                </a:cubicBezTo>
                <a:cubicBezTo>
                  <a:pt x="33" y="77"/>
                  <a:pt x="33" y="77"/>
                  <a:pt x="33" y="76"/>
                </a:cubicBezTo>
                <a:cubicBezTo>
                  <a:pt x="33" y="75"/>
                  <a:pt x="33" y="74"/>
                  <a:pt x="33" y="73"/>
                </a:cubicBezTo>
                <a:cubicBezTo>
                  <a:pt x="34" y="71"/>
                  <a:pt x="35" y="71"/>
                  <a:pt x="35" y="71"/>
                </a:cubicBezTo>
                <a:cubicBezTo>
                  <a:pt x="36" y="71"/>
                  <a:pt x="36" y="71"/>
                  <a:pt x="37" y="71"/>
                </a:cubicBezTo>
                <a:cubicBezTo>
                  <a:pt x="37" y="72"/>
                  <a:pt x="37" y="72"/>
                  <a:pt x="37" y="73"/>
                </a:cubicBezTo>
                <a:cubicBezTo>
                  <a:pt x="37" y="74"/>
                  <a:pt x="37" y="75"/>
                  <a:pt x="36" y="77"/>
                </a:cubicBezTo>
                <a:close/>
                <a:moveTo>
                  <a:pt x="44" y="69"/>
                </a:moveTo>
                <a:cubicBezTo>
                  <a:pt x="43" y="69"/>
                  <a:pt x="42" y="70"/>
                  <a:pt x="41" y="71"/>
                </a:cubicBezTo>
                <a:cubicBezTo>
                  <a:pt x="40" y="73"/>
                  <a:pt x="40" y="74"/>
                  <a:pt x="40" y="75"/>
                </a:cubicBezTo>
                <a:cubicBezTo>
                  <a:pt x="40" y="77"/>
                  <a:pt x="40" y="78"/>
                  <a:pt x="41" y="78"/>
                </a:cubicBezTo>
                <a:cubicBezTo>
                  <a:pt x="41" y="79"/>
                  <a:pt x="42" y="80"/>
                  <a:pt x="43" y="80"/>
                </a:cubicBezTo>
                <a:cubicBezTo>
                  <a:pt x="44" y="80"/>
                  <a:pt x="45" y="79"/>
                  <a:pt x="46" y="79"/>
                </a:cubicBezTo>
                <a:cubicBezTo>
                  <a:pt x="46" y="78"/>
                  <a:pt x="47" y="77"/>
                  <a:pt x="47" y="76"/>
                </a:cubicBezTo>
                <a:cubicBezTo>
                  <a:pt x="47" y="75"/>
                  <a:pt x="47" y="74"/>
                  <a:pt x="47" y="74"/>
                </a:cubicBezTo>
                <a:cubicBezTo>
                  <a:pt x="47" y="72"/>
                  <a:pt x="47" y="71"/>
                  <a:pt x="46" y="71"/>
                </a:cubicBezTo>
                <a:cubicBezTo>
                  <a:pt x="46" y="70"/>
                  <a:pt x="45" y="69"/>
                  <a:pt x="44" y="69"/>
                </a:cubicBezTo>
                <a:close/>
                <a:moveTo>
                  <a:pt x="45" y="77"/>
                </a:moveTo>
                <a:cubicBezTo>
                  <a:pt x="45" y="78"/>
                  <a:pt x="44" y="78"/>
                  <a:pt x="43" y="78"/>
                </a:cubicBezTo>
                <a:cubicBezTo>
                  <a:pt x="43" y="78"/>
                  <a:pt x="42" y="78"/>
                  <a:pt x="42" y="78"/>
                </a:cubicBezTo>
                <a:cubicBezTo>
                  <a:pt x="42" y="77"/>
                  <a:pt x="41" y="77"/>
                  <a:pt x="41" y="76"/>
                </a:cubicBezTo>
                <a:cubicBezTo>
                  <a:pt x="41" y="75"/>
                  <a:pt x="42" y="74"/>
                  <a:pt x="42" y="73"/>
                </a:cubicBezTo>
                <a:cubicBezTo>
                  <a:pt x="43" y="71"/>
                  <a:pt x="43" y="71"/>
                  <a:pt x="44" y="71"/>
                </a:cubicBezTo>
                <a:cubicBezTo>
                  <a:pt x="45" y="71"/>
                  <a:pt x="45" y="71"/>
                  <a:pt x="45" y="71"/>
                </a:cubicBezTo>
                <a:cubicBezTo>
                  <a:pt x="46" y="72"/>
                  <a:pt x="46" y="72"/>
                  <a:pt x="46" y="73"/>
                </a:cubicBezTo>
                <a:cubicBezTo>
                  <a:pt x="46" y="74"/>
                  <a:pt x="46" y="75"/>
                  <a:pt x="45" y="77"/>
                </a:cubicBezTo>
                <a:close/>
                <a:moveTo>
                  <a:pt x="53" y="71"/>
                </a:moveTo>
                <a:cubicBezTo>
                  <a:pt x="52" y="73"/>
                  <a:pt x="52" y="74"/>
                  <a:pt x="52" y="75"/>
                </a:cubicBezTo>
                <a:cubicBezTo>
                  <a:pt x="52" y="77"/>
                  <a:pt x="52" y="78"/>
                  <a:pt x="53" y="78"/>
                </a:cubicBezTo>
                <a:cubicBezTo>
                  <a:pt x="53" y="79"/>
                  <a:pt x="54" y="80"/>
                  <a:pt x="55" y="80"/>
                </a:cubicBezTo>
                <a:cubicBezTo>
                  <a:pt x="56" y="80"/>
                  <a:pt x="57" y="79"/>
                  <a:pt x="58" y="79"/>
                </a:cubicBezTo>
                <a:cubicBezTo>
                  <a:pt x="59" y="78"/>
                  <a:pt x="59" y="77"/>
                  <a:pt x="59" y="76"/>
                </a:cubicBezTo>
                <a:cubicBezTo>
                  <a:pt x="60" y="75"/>
                  <a:pt x="60" y="74"/>
                  <a:pt x="60" y="74"/>
                </a:cubicBezTo>
                <a:cubicBezTo>
                  <a:pt x="60" y="72"/>
                  <a:pt x="59" y="71"/>
                  <a:pt x="59" y="71"/>
                </a:cubicBezTo>
                <a:cubicBezTo>
                  <a:pt x="58" y="70"/>
                  <a:pt x="57" y="69"/>
                  <a:pt x="57" y="69"/>
                </a:cubicBezTo>
                <a:cubicBezTo>
                  <a:pt x="55" y="69"/>
                  <a:pt x="54" y="70"/>
                  <a:pt x="53" y="71"/>
                </a:cubicBezTo>
                <a:close/>
                <a:moveTo>
                  <a:pt x="56" y="71"/>
                </a:moveTo>
                <a:cubicBezTo>
                  <a:pt x="57" y="71"/>
                  <a:pt x="57" y="71"/>
                  <a:pt x="58" y="71"/>
                </a:cubicBezTo>
                <a:cubicBezTo>
                  <a:pt x="58" y="72"/>
                  <a:pt x="58" y="72"/>
                  <a:pt x="58" y="73"/>
                </a:cubicBezTo>
                <a:cubicBezTo>
                  <a:pt x="58" y="74"/>
                  <a:pt x="58" y="75"/>
                  <a:pt x="57" y="77"/>
                </a:cubicBezTo>
                <a:cubicBezTo>
                  <a:pt x="57" y="78"/>
                  <a:pt x="56" y="78"/>
                  <a:pt x="55" y="78"/>
                </a:cubicBezTo>
                <a:cubicBezTo>
                  <a:pt x="55" y="78"/>
                  <a:pt x="55" y="78"/>
                  <a:pt x="54" y="78"/>
                </a:cubicBezTo>
                <a:cubicBezTo>
                  <a:pt x="54" y="77"/>
                  <a:pt x="54" y="77"/>
                  <a:pt x="54" y="76"/>
                </a:cubicBezTo>
                <a:cubicBezTo>
                  <a:pt x="54" y="75"/>
                  <a:pt x="54" y="74"/>
                  <a:pt x="54" y="73"/>
                </a:cubicBezTo>
                <a:cubicBezTo>
                  <a:pt x="55" y="71"/>
                  <a:pt x="55" y="71"/>
                  <a:pt x="56" y="71"/>
                </a:cubicBezTo>
                <a:close/>
                <a:moveTo>
                  <a:pt x="64" y="80"/>
                </a:moveTo>
                <a:cubicBezTo>
                  <a:pt x="65" y="80"/>
                  <a:pt x="66" y="79"/>
                  <a:pt x="67" y="79"/>
                </a:cubicBezTo>
                <a:cubicBezTo>
                  <a:pt x="67" y="78"/>
                  <a:pt x="68" y="77"/>
                  <a:pt x="68" y="76"/>
                </a:cubicBezTo>
                <a:cubicBezTo>
                  <a:pt x="68" y="75"/>
                  <a:pt x="68" y="74"/>
                  <a:pt x="68" y="74"/>
                </a:cubicBezTo>
                <a:cubicBezTo>
                  <a:pt x="68" y="72"/>
                  <a:pt x="68" y="71"/>
                  <a:pt x="67" y="71"/>
                </a:cubicBezTo>
                <a:cubicBezTo>
                  <a:pt x="67" y="70"/>
                  <a:pt x="66" y="69"/>
                  <a:pt x="65" y="69"/>
                </a:cubicBezTo>
                <a:cubicBezTo>
                  <a:pt x="64" y="69"/>
                  <a:pt x="63" y="70"/>
                  <a:pt x="62" y="71"/>
                </a:cubicBezTo>
                <a:cubicBezTo>
                  <a:pt x="61" y="73"/>
                  <a:pt x="61" y="74"/>
                  <a:pt x="61" y="75"/>
                </a:cubicBezTo>
                <a:cubicBezTo>
                  <a:pt x="61" y="77"/>
                  <a:pt x="61" y="78"/>
                  <a:pt x="62" y="78"/>
                </a:cubicBezTo>
                <a:cubicBezTo>
                  <a:pt x="62" y="79"/>
                  <a:pt x="63" y="80"/>
                  <a:pt x="64" y="80"/>
                </a:cubicBezTo>
                <a:close/>
                <a:moveTo>
                  <a:pt x="63" y="73"/>
                </a:moveTo>
                <a:cubicBezTo>
                  <a:pt x="63" y="71"/>
                  <a:pt x="64" y="71"/>
                  <a:pt x="65" y="71"/>
                </a:cubicBezTo>
                <a:cubicBezTo>
                  <a:pt x="66" y="71"/>
                  <a:pt x="66" y="71"/>
                  <a:pt x="66" y="71"/>
                </a:cubicBezTo>
                <a:cubicBezTo>
                  <a:pt x="67" y="72"/>
                  <a:pt x="67" y="72"/>
                  <a:pt x="67" y="73"/>
                </a:cubicBezTo>
                <a:cubicBezTo>
                  <a:pt x="67" y="74"/>
                  <a:pt x="67" y="75"/>
                  <a:pt x="66" y="77"/>
                </a:cubicBezTo>
                <a:cubicBezTo>
                  <a:pt x="66" y="78"/>
                  <a:pt x="65" y="78"/>
                  <a:pt x="64" y="78"/>
                </a:cubicBezTo>
                <a:cubicBezTo>
                  <a:pt x="64" y="78"/>
                  <a:pt x="63" y="78"/>
                  <a:pt x="63" y="78"/>
                </a:cubicBezTo>
                <a:cubicBezTo>
                  <a:pt x="63" y="77"/>
                  <a:pt x="62" y="77"/>
                  <a:pt x="62" y="76"/>
                </a:cubicBezTo>
                <a:cubicBezTo>
                  <a:pt x="62" y="75"/>
                  <a:pt x="63" y="74"/>
                  <a:pt x="63" y="73"/>
                </a:cubicBezTo>
                <a:close/>
                <a:moveTo>
                  <a:pt x="73" y="80"/>
                </a:moveTo>
                <a:cubicBezTo>
                  <a:pt x="74" y="80"/>
                  <a:pt x="75" y="79"/>
                  <a:pt x="75" y="79"/>
                </a:cubicBezTo>
                <a:cubicBezTo>
                  <a:pt x="76" y="78"/>
                  <a:pt x="76" y="77"/>
                  <a:pt x="77" y="76"/>
                </a:cubicBezTo>
                <a:cubicBezTo>
                  <a:pt x="77" y="75"/>
                  <a:pt x="77" y="74"/>
                  <a:pt x="77" y="74"/>
                </a:cubicBezTo>
                <a:cubicBezTo>
                  <a:pt x="77" y="72"/>
                  <a:pt x="77" y="71"/>
                  <a:pt x="76" y="71"/>
                </a:cubicBezTo>
                <a:cubicBezTo>
                  <a:pt x="75" y="70"/>
                  <a:pt x="75" y="69"/>
                  <a:pt x="74" y="69"/>
                </a:cubicBezTo>
                <a:cubicBezTo>
                  <a:pt x="72" y="69"/>
                  <a:pt x="71" y="70"/>
                  <a:pt x="71" y="71"/>
                </a:cubicBezTo>
                <a:cubicBezTo>
                  <a:pt x="70" y="73"/>
                  <a:pt x="69" y="74"/>
                  <a:pt x="69" y="75"/>
                </a:cubicBezTo>
                <a:cubicBezTo>
                  <a:pt x="69" y="77"/>
                  <a:pt x="70" y="78"/>
                  <a:pt x="70" y="78"/>
                </a:cubicBezTo>
                <a:cubicBezTo>
                  <a:pt x="71" y="79"/>
                  <a:pt x="72" y="80"/>
                  <a:pt x="73" y="80"/>
                </a:cubicBezTo>
                <a:close/>
                <a:moveTo>
                  <a:pt x="72" y="73"/>
                </a:moveTo>
                <a:cubicBezTo>
                  <a:pt x="72" y="71"/>
                  <a:pt x="73" y="71"/>
                  <a:pt x="74" y="71"/>
                </a:cubicBezTo>
                <a:cubicBezTo>
                  <a:pt x="74" y="71"/>
                  <a:pt x="75" y="71"/>
                  <a:pt x="75" y="71"/>
                </a:cubicBezTo>
                <a:cubicBezTo>
                  <a:pt x="75" y="72"/>
                  <a:pt x="75" y="72"/>
                  <a:pt x="75" y="73"/>
                </a:cubicBezTo>
                <a:cubicBezTo>
                  <a:pt x="75" y="74"/>
                  <a:pt x="75" y="75"/>
                  <a:pt x="75" y="77"/>
                </a:cubicBezTo>
                <a:cubicBezTo>
                  <a:pt x="74" y="78"/>
                  <a:pt x="74" y="78"/>
                  <a:pt x="73" y="78"/>
                </a:cubicBezTo>
                <a:cubicBezTo>
                  <a:pt x="72" y="78"/>
                  <a:pt x="72" y="78"/>
                  <a:pt x="72" y="78"/>
                </a:cubicBezTo>
                <a:cubicBezTo>
                  <a:pt x="71" y="77"/>
                  <a:pt x="71" y="77"/>
                  <a:pt x="71" y="76"/>
                </a:cubicBezTo>
                <a:cubicBezTo>
                  <a:pt x="71" y="75"/>
                  <a:pt x="71" y="74"/>
                  <a:pt x="72" y="73"/>
                </a:cubicBezTo>
                <a:close/>
                <a:moveTo>
                  <a:pt x="82" y="69"/>
                </a:moveTo>
                <a:cubicBezTo>
                  <a:pt x="81" y="69"/>
                  <a:pt x="80" y="70"/>
                  <a:pt x="79" y="71"/>
                </a:cubicBezTo>
                <a:cubicBezTo>
                  <a:pt x="78" y="73"/>
                  <a:pt x="78" y="74"/>
                  <a:pt x="78" y="75"/>
                </a:cubicBezTo>
                <a:cubicBezTo>
                  <a:pt x="78" y="77"/>
                  <a:pt x="78" y="78"/>
                  <a:pt x="79" y="78"/>
                </a:cubicBezTo>
                <a:cubicBezTo>
                  <a:pt x="79" y="79"/>
                  <a:pt x="80" y="80"/>
                  <a:pt x="81" y="80"/>
                </a:cubicBezTo>
                <a:cubicBezTo>
                  <a:pt x="82" y="80"/>
                  <a:pt x="83" y="79"/>
                  <a:pt x="84" y="79"/>
                </a:cubicBezTo>
                <a:cubicBezTo>
                  <a:pt x="85" y="78"/>
                  <a:pt x="85" y="77"/>
                  <a:pt x="85" y="76"/>
                </a:cubicBezTo>
                <a:cubicBezTo>
                  <a:pt x="86" y="75"/>
                  <a:pt x="86" y="74"/>
                  <a:pt x="86" y="74"/>
                </a:cubicBezTo>
                <a:cubicBezTo>
                  <a:pt x="86" y="72"/>
                  <a:pt x="85" y="71"/>
                  <a:pt x="85" y="71"/>
                </a:cubicBezTo>
                <a:cubicBezTo>
                  <a:pt x="84" y="70"/>
                  <a:pt x="83" y="69"/>
                  <a:pt x="82" y="69"/>
                </a:cubicBezTo>
                <a:close/>
                <a:moveTo>
                  <a:pt x="83" y="77"/>
                </a:moveTo>
                <a:cubicBezTo>
                  <a:pt x="83" y="78"/>
                  <a:pt x="82" y="78"/>
                  <a:pt x="81" y="78"/>
                </a:cubicBezTo>
                <a:cubicBezTo>
                  <a:pt x="81" y="78"/>
                  <a:pt x="80" y="78"/>
                  <a:pt x="80" y="78"/>
                </a:cubicBezTo>
                <a:cubicBezTo>
                  <a:pt x="80" y="77"/>
                  <a:pt x="80" y="77"/>
                  <a:pt x="80" y="76"/>
                </a:cubicBezTo>
                <a:cubicBezTo>
                  <a:pt x="80" y="75"/>
                  <a:pt x="80" y="74"/>
                  <a:pt x="80" y="73"/>
                </a:cubicBezTo>
                <a:cubicBezTo>
                  <a:pt x="81" y="71"/>
                  <a:pt x="81" y="71"/>
                  <a:pt x="82" y="71"/>
                </a:cubicBezTo>
                <a:cubicBezTo>
                  <a:pt x="83" y="71"/>
                  <a:pt x="83" y="71"/>
                  <a:pt x="84" y="71"/>
                </a:cubicBezTo>
                <a:cubicBezTo>
                  <a:pt x="84" y="72"/>
                  <a:pt x="84" y="72"/>
                  <a:pt x="84" y="73"/>
                </a:cubicBezTo>
                <a:cubicBezTo>
                  <a:pt x="84" y="74"/>
                  <a:pt x="84" y="75"/>
                  <a:pt x="83" y="77"/>
                </a:cubicBezTo>
                <a:close/>
                <a:moveTo>
                  <a:pt x="95" y="69"/>
                </a:moveTo>
                <a:cubicBezTo>
                  <a:pt x="93" y="69"/>
                  <a:pt x="92" y="70"/>
                  <a:pt x="92" y="71"/>
                </a:cubicBezTo>
                <a:cubicBezTo>
                  <a:pt x="91" y="73"/>
                  <a:pt x="90" y="74"/>
                  <a:pt x="90" y="75"/>
                </a:cubicBezTo>
                <a:cubicBezTo>
                  <a:pt x="90" y="77"/>
                  <a:pt x="91" y="78"/>
                  <a:pt x="91" y="78"/>
                </a:cubicBezTo>
                <a:cubicBezTo>
                  <a:pt x="92" y="79"/>
                  <a:pt x="93" y="80"/>
                  <a:pt x="94" y="80"/>
                </a:cubicBezTo>
                <a:cubicBezTo>
                  <a:pt x="95" y="80"/>
                  <a:pt x="96" y="79"/>
                  <a:pt x="96" y="79"/>
                </a:cubicBezTo>
                <a:cubicBezTo>
                  <a:pt x="97" y="78"/>
                  <a:pt x="97" y="77"/>
                  <a:pt x="98" y="76"/>
                </a:cubicBezTo>
                <a:cubicBezTo>
                  <a:pt x="98" y="75"/>
                  <a:pt x="98" y="74"/>
                  <a:pt x="98" y="74"/>
                </a:cubicBezTo>
                <a:cubicBezTo>
                  <a:pt x="98" y="72"/>
                  <a:pt x="98" y="71"/>
                  <a:pt x="97" y="71"/>
                </a:cubicBezTo>
                <a:cubicBezTo>
                  <a:pt x="96" y="70"/>
                  <a:pt x="96" y="69"/>
                  <a:pt x="95" y="69"/>
                </a:cubicBezTo>
                <a:close/>
                <a:moveTo>
                  <a:pt x="96" y="77"/>
                </a:moveTo>
                <a:cubicBezTo>
                  <a:pt x="95" y="78"/>
                  <a:pt x="95" y="78"/>
                  <a:pt x="94" y="78"/>
                </a:cubicBezTo>
                <a:cubicBezTo>
                  <a:pt x="93" y="78"/>
                  <a:pt x="93" y="78"/>
                  <a:pt x="93" y="78"/>
                </a:cubicBezTo>
                <a:cubicBezTo>
                  <a:pt x="92" y="77"/>
                  <a:pt x="92" y="77"/>
                  <a:pt x="92" y="76"/>
                </a:cubicBezTo>
                <a:cubicBezTo>
                  <a:pt x="92" y="75"/>
                  <a:pt x="92" y="74"/>
                  <a:pt x="93" y="73"/>
                </a:cubicBezTo>
                <a:cubicBezTo>
                  <a:pt x="93" y="71"/>
                  <a:pt x="94" y="71"/>
                  <a:pt x="95" y="71"/>
                </a:cubicBezTo>
                <a:cubicBezTo>
                  <a:pt x="95" y="71"/>
                  <a:pt x="96" y="71"/>
                  <a:pt x="96" y="71"/>
                </a:cubicBezTo>
                <a:cubicBezTo>
                  <a:pt x="96" y="72"/>
                  <a:pt x="96" y="72"/>
                  <a:pt x="96" y="73"/>
                </a:cubicBezTo>
                <a:cubicBezTo>
                  <a:pt x="96" y="74"/>
                  <a:pt x="96" y="75"/>
                  <a:pt x="96" y="77"/>
                </a:cubicBezTo>
                <a:close/>
                <a:moveTo>
                  <a:pt x="103" y="69"/>
                </a:moveTo>
                <a:cubicBezTo>
                  <a:pt x="102" y="69"/>
                  <a:pt x="101" y="70"/>
                  <a:pt x="100" y="71"/>
                </a:cubicBezTo>
                <a:cubicBezTo>
                  <a:pt x="99" y="73"/>
                  <a:pt x="99" y="74"/>
                  <a:pt x="99" y="75"/>
                </a:cubicBezTo>
                <a:cubicBezTo>
                  <a:pt x="99" y="77"/>
                  <a:pt x="99" y="78"/>
                  <a:pt x="100" y="78"/>
                </a:cubicBezTo>
                <a:cubicBezTo>
                  <a:pt x="100" y="79"/>
                  <a:pt x="101" y="80"/>
                  <a:pt x="102" y="80"/>
                </a:cubicBezTo>
                <a:cubicBezTo>
                  <a:pt x="103" y="80"/>
                  <a:pt x="104" y="79"/>
                  <a:pt x="105" y="79"/>
                </a:cubicBezTo>
                <a:cubicBezTo>
                  <a:pt x="106" y="78"/>
                  <a:pt x="106" y="77"/>
                  <a:pt x="106" y="76"/>
                </a:cubicBezTo>
                <a:cubicBezTo>
                  <a:pt x="107" y="75"/>
                  <a:pt x="107" y="74"/>
                  <a:pt x="107" y="74"/>
                </a:cubicBezTo>
                <a:cubicBezTo>
                  <a:pt x="107" y="72"/>
                  <a:pt x="106" y="71"/>
                  <a:pt x="106" y="71"/>
                </a:cubicBezTo>
                <a:cubicBezTo>
                  <a:pt x="105" y="70"/>
                  <a:pt x="104" y="69"/>
                  <a:pt x="103" y="69"/>
                </a:cubicBezTo>
                <a:close/>
                <a:moveTo>
                  <a:pt x="104" y="77"/>
                </a:moveTo>
                <a:cubicBezTo>
                  <a:pt x="104" y="78"/>
                  <a:pt x="103" y="78"/>
                  <a:pt x="102" y="78"/>
                </a:cubicBezTo>
                <a:cubicBezTo>
                  <a:pt x="102" y="78"/>
                  <a:pt x="101" y="78"/>
                  <a:pt x="101" y="78"/>
                </a:cubicBezTo>
                <a:cubicBezTo>
                  <a:pt x="101" y="77"/>
                  <a:pt x="101" y="77"/>
                  <a:pt x="101" y="76"/>
                </a:cubicBezTo>
                <a:cubicBezTo>
                  <a:pt x="101" y="75"/>
                  <a:pt x="101" y="74"/>
                  <a:pt x="101" y="73"/>
                </a:cubicBezTo>
                <a:cubicBezTo>
                  <a:pt x="102" y="71"/>
                  <a:pt x="102" y="71"/>
                  <a:pt x="103" y="71"/>
                </a:cubicBezTo>
                <a:cubicBezTo>
                  <a:pt x="104" y="71"/>
                  <a:pt x="104" y="71"/>
                  <a:pt x="105" y="71"/>
                </a:cubicBezTo>
                <a:cubicBezTo>
                  <a:pt x="105" y="72"/>
                  <a:pt x="105" y="72"/>
                  <a:pt x="105" y="73"/>
                </a:cubicBezTo>
                <a:cubicBezTo>
                  <a:pt x="105" y="74"/>
                  <a:pt x="105" y="75"/>
                  <a:pt x="104" y="77"/>
                </a:cubicBezTo>
                <a:close/>
                <a:moveTo>
                  <a:pt x="112" y="69"/>
                </a:moveTo>
                <a:cubicBezTo>
                  <a:pt x="111" y="69"/>
                  <a:pt x="110" y="70"/>
                  <a:pt x="109" y="71"/>
                </a:cubicBezTo>
                <a:cubicBezTo>
                  <a:pt x="108" y="73"/>
                  <a:pt x="108" y="74"/>
                  <a:pt x="108" y="75"/>
                </a:cubicBezTo>
                <a:cubicBezTo>
                  <a:pt x="108" y="77"/>
                  <a:pt x="108" y="78"/>
                  <a:pt x="108" y="78"/>
                </a:cubicBezTo>
                <a:cubicBezTo>
                  <a:pt x="109" y="79"/>
                  <a:pt x="110" y="80"/>
                  <a:pt x="111" y="80"/>
                </a:cubicBezTo>
                <a:cubicBezTo>
                  <a:pt x="112" y="80"/>
                  <a:pt x="113" y="79"/>
                  <a:pt x="114" y="79"/>
                </a:cubicBezTo>
                <a:cubicBezTo>
                  <a:pt x="114" y="78"/>
                  <a:pt x="115" y="77"/>
                  <a:pt x="115" y="76"/>
                </a:cubicBezTo>
                <a:cubicBezTo>
                  <a:pt x="115" y="75"/>
                  <a:pt x="115" y="74"/>
                  <a:pt x="115" y="74"/>
                </a:cubicBezTo>
                <a:cubicBezTo>
                  <a:pt x="115" y="72"/>
                  <a:pt x="115" y="71"/>
                  <a:pt x="114" y="71"/>
                </a:cubicBezTo>
                <a:cubicBezTo>
                  <a:pt x="114" y="70"/>
                  <a:pt x="113" y="69"/>
                  <a:pt x="112" y="69"/>
                </a:cubicBezTo>
                <a:close/>
                <a:moveTo>
                  <a:pt x="113" y="77"/>
                </a:moveTo>
                <a:cubicBezTo>
                  <a:pt x="113" y="78"/>
                  <a:pt x="112" y="78"/>
                  <a:pt x="111" y="78"/>
                </a:cubicBezTo>
                <a:cubicBezTo>
                  <a:pt x="111" y="78"/>
                  <a:pt x="110" y="78"/>
                  <a:pt x="110" y="78"/>
                </a:cubicBezTo>
                <a:cubicBezTo>
                  <a:pt x="110" y="77"/>
                  <a:pt x="109" y="77"/>
                  <a:pt x="109" y="76"/>
                </a:cubicBezTo>
                <a:cubicBezTo>
                  <a:pt x="109" y="75"/>
                  <a:pt x="110" y="74"/>
                  <a:pt x="110" y="73"/>
                </a:cubicBezTo>
                <a:cubicBezTo>
                  <a:pt x="110" y="71"/>
                  <a:pt x="111" y="71"/>
                  <a:pt x="112" y="71"/>
                </a:cubicBezTo>
                <a:cubicBezTo>
                  <a:pt x="112" y="71"/>
                  <a:pt x="113" y="71"/>
                  <a:pt x="113" y="71"/>
                </a:cubicBezTo>
                <a:cubicBezTo>
                  <a:pt x="114" y="72"/>
                  <a:pt x="114" y="72"/>
                  <a:pt x="114" y="73"/>
                </a:cubicBezTo>
                <a:cubicBezTo>
                  <a:pt x="114" y="74"/>
                  <a:pt x="113" y="75"/>
                  <a:pt x="113" y="77"/>
                </a:cubicBezTo>
                <a:close/>
                <a:moveTo>
                  <a:pt x="121" y="69"/>
                </a:moveTo>
                <a:cubicBezTo>
                  <a:pt x="119" y="69"/>
                  <a:pt x="118" y="70"/>
                  <a:pt x="117" y="71"/>
                </a:cubicBezTo>
                <a:cubicBezTo>
                  <a:pt x="117" y="73"/>
                  <a:pt x="116" y="74"/>
                  <a:pt x="116" y="75"/>
                </a:cubicBezTo>
                <a:cubicBezTo>
                  <a:pt x="116" y="77"/>
                  <a:pt x="117" y="78"/>
                  <a:pt x="117" y="78"/>
                </a:cubicBezTo>
                <a:cubicBezTo>
                  <a:pt x="118" y="79"/>
                  <a:pt x="119" y="80"/>
                  <a:pt x="120" y="80"/>
                </a:cubicBezTo>
                <a:cubicBezTo>
                  <a:pt x="121" y="80"/>
                  <a:pt x="122" y="79"/>
                  <a:pt x="122" y="79"/>
                </a:cubicBezTo>
                <a:cubicBezTo>
                  <a:pt x="123" y="78"/>
                  <a:pt x="123" y="77"/>
                  <a:pt x="124" y="76"/>
                </a:cubicBezTo>
                <a:cubicBezTo>
                  <a:pt x="124" y="75"/>
                  <a:pt x="124" y="74"/>
                  <a:pt x="124" y="74"/>
                </a:cubicBezTo>
                <a:cubicBezTo>
                  <a:pt x="124" y="72"/>
                  <a:pt x="124" y="71"/>
                  <a:pt x="123" y="71"/>
                </a:cubicBezTo>
                <a:cubicBezTo>
                  <a:pt x="122" y="70"/>
                  <a:pt x="122" y="69"/>
                  <a:pt x="121" y="69"/>
                </a:cubicBezTo>
                <a:close/>
                <a:moveTo>
                  <a:pt x="122" y="77"/>
                </a:moveTo>
                <a:cubicBezTo>
                  <a:pt x="121" y="78"/>
                  <a:pt x="121" y="78"/>
                  <a:pt x="120" y="78"/>
                </a:cubicBezTo>
                <a:cubicBezTo>
                  <a:pt x="119" y="78"/>
                  <a:pt x="119" y="78"/>
                  <a:pt x="118" y="78"/>
                </a:cubicBezTo>
                <a:cubicBezTo>
                  <a:pt x="118" y="77"/>
                  <a:pt x="118" y="77"/>
                  <a:pt x="118" y="76"/>
                </a:cubicBezTo>
                <a:cubicBezTo>
                  <a:pt x="118" y="75"/>
                  <a:pt x="118" y="74"/>
                  <a:pt x="119" y="73"/>
                </a:cubicBezTo>
                <a:cubicBezTo>
                  <a:pt x="119" y="71"/>
                  <a:pt x="120" y="71"/>
                  <a:pt x="121" y="71"/>
                </a:cubicBezTo>
                <a:cubicBezTo>
                  <a:pt x="121" y="71"/>
                  <a:pt x="122" y="71"/>
                  <a:pt x="122" y="71"/>
                </a:cubicBezTo>
                <a:cubicBezTo>
                  <a:pt x="122" y="72"/>
                  <a:pt x="122" y="72"/>
                  <a:pt x="122" y="73"/>
                </a:cubicBezTo>
                <a:cubicBezTo>
                  <a:pt x="122" y="74"/>
                  <a:pt x="122" y="75"/>
                  <a:pt x="122" y="77"/>
                </a:cubicBezTo>
                <a:close/>
                <a:moveTo>
                  <a:pt x="56" y="44"/>
                </a:moveTo>
                <a:cubicBezTo>
                  <a:pt x="47" y="44"/>
                  <a:pt x="47" y="44"/>
                  <a:pt x="47" y="44"/>
                </a:cubicBezTo>
                <a:cubicBezTo>
                  <a:pt x="47" y="35"/>
                  <a:pt x="47" y="35"/>
                  <a:pt x="47" y="35"/>
                </a:cubicBezTo>
                <a:cubicBezTo>
                  <a:pt x="56" y="35"/>
                  <a:pt x="56" y="35"/>
                  <a:pt x="56" y="35"/>
                </a:cubicBezTo>
                <a:lnTo>
                  <a:pt x="56" y="44"/>
                </a:lnTo>
                <a:close/>
                <a:moveTo>
                  <a:pt x="15" y="51"/>
                </a:moveTo>
                <a:cubicBezTo>
                  <a:pt x="15" y="49"/>
                  <a:pt x="15" y="49"/>
                  <a:pt x="15" y="49"/>
                </a:cubicBezTo>
                <a:cubicBezTo>
                  <a:pt x="26" y="49"/>
                  <a:pt x="26" y="49"/>
                  <a:pt x="26" y="49"/>
                </a:cubicBezTo>
                <a:cubicBezTo>
                  <a:pt x="26" y="55"/>
                  <a:pt x="26" y="55"/>
                  <a:pt x="26" y="55"/>
                </a:cubicBezTo>
                <a:cubicBezTo>
                  <a:pt x="19" y="55"/>
                  <a:pt x="19" y="55"/>
                  <a:pt x="19" y="55"/>
                </a:cubicBezTo>
                <a:cubicBezTo>
                  <a:pt x="17" y="55"/>
                  <a:pt x="15" y="53"/>
                  <a:pt x="15" y="51"/>
                </a:cubicBezTo>
                <a:close/>
                <a:moveTo>
                  <a:pt x="51" y="55"/>
                </a:moveTo>
                <a:cubicBezTo>
                  <a:pt x="31" y="55"/>
                  <a:pt x="31" y="55"/>
                  <a:pt x="31" y="55"/>
                </a:cubicBezTo>
                <a:cubicBezTo>
                  <a:pt x="31" y="22"/>
                  <a:pt x="31" y="22"/>
                  <a:pt x="31" y="22"/>
                </a:cubicBezTo>
                <a:cubicBezTo>
                  <a:pt x="42" y="22"/>
                  <a:pt x="42" y="22"/>
                  <a:pt x="42" y="22"/>
                </a:cubicBezTo>
                <a:cubicBezTo>
                  <a:pt x="42" y="33"/>
                  <a:pt x="42" y="33"/>
                  <a:pt x="42" y="33"/>
                </a:cubicBezTo>
                <a:cubicBezTo>
                  <a:pt x="42" y="46"/>
                  <a:pt x="42" y="46"/>
                  <a:pt x="42" y="46"/>
                </a:cubicBezTo>
                <a:cubicBezTo>
                  <a:pt x="42" y="48"/>
                  <a:pt x="43" y="49"/>
                  <a:pt x="45" y="49"/>
                </a:cubicBezTo>
                <a:cubicBezTo>
                  <a:pt x="56" y="49"/>
                  <a:pt x="56" y="49"/>
                  <a:pt x="56" y="49"/>
                </a:cubicBezTo>
                <a:cubicBezTo>
                  <a:pt x="56" y="51"/>
                  <a:pt x="56" y="51"/>
                  <a:pt x="56" y="51"/>
                </a:cubicBezTo>
                <a:cubicBezTo>
                  <a:pt x="56" y="53"/>
                  <a:pt x="54" y="55"/>
                  <a:pt x="51" y="55"/>
                </a:cubicBezTo>
                <a:close/>
                <a:moveTo>
                  <a:pt x="56" y="30"/>
                </a:moveTo>
                <a:cubicBezTo>
                  <a:pt x="47" y="30"/>
                  <a:pt x="47" y="30"/>
                  <a:pt x="47" y="30"/>
                </a:cubicBezTo>
                <a:cubicBezTo>
                  <a:pt x="47" y="22"/>
                  <a:pt x="47" y="22"/>
                  <a:pt x="47" y="22"/>
                </a:cubicBezTo>
                <a:cubicBezTo>
                  <a:pt x="51" y="22"/>
                  <a:pt x="51" y="22"/>
                  <a:pt x="51" y="22"/>
                </a:cubicBezTo>
                <a:cubicBezTo>
                  <a:pt x="54" y="22"/>
                  <a:pt x="56" y="24"/>
                  <a:pt x="56" y="27"/>
                </a:cubicBezTo>
                <a:lnTo>
                  <a:pt x="56" y="30"/>
                </a:lnTo>
                <a:close/>
                <a:moveTo>
                  <a:pt x="26" y="44"/>
                </a:moveTo>
                <a:cubicBezTo>
                  <a:pt x="15" y="44"/>
                  <a:pt x="15" y="44"/>
                  <a:pt x="15" y="44"/>
                </a:cubicBezTo>
                <a:cubicBezTo>
                  <a:pt x="15" y="35"/>
                  <a:pt x="15" y="35"/>
                  <a:pt x="15" y="35"/>
                </a:cubicBezTo>
                <a:cubicBezTo>
                  <a:pt x="26" y="35"/>
                  <a:pt x="26" y="35"/>
                  <a:pt x="26" y="35"/>
                </a:cubicBezTo>
                <a:lnTo>
                  <a:pt x="26" y="44"/>
                </a:lnTo>
                <a:close/>
                <a:moveTo>
                  <a:pt x="26" y="30"/>
                </a:moveTo>
                <a:cubicBezTo>
                  <a:pt x="15" y="30"/>
                  <a:pt x="15" y="30"/>
                  <a:pt x="15" y="30"/>
                </a:cubicBezTo>
                <a:cubicBezTo>
                  <a:pt x="15" y="27"/>
                  <a:pt x="15" y="27"/>
                  <a:pt x="15" y="27"/>
                </a:cubicBezTo>
                <a:cubicBezTo>
                  <a:pt x="15" y="24"/>
                  <a:pt x="17" y="22"/>
                  <a:pt x="19" y="22"/>
                </a:cubicBezTo>
                <a:cubicBezTo>
                  <a:pt x="26" y="22"/>
                  <a:pt x="26" y="22"/>
                  <a:pt x="26" y="22"/>
                </a:cubicBezTo>
                <a:lnTo>
                  <a:pt x="26" y="30"/>
                </a:lnTo>
                <a:close/>
                <a:moveTo>
                  <a:pt x="71" y="39"/>
                </a:moveTo>
                <a:cubicBezTo>
                  <a:pt x="71" y="30"/>
                  <a:pt x="78" y="23"/>
                  <a:pt x="87" y="23"/>
                </a:cubicBezTo>
                <a:cubicBezTo>
                  <a:pt x="92" y="23"/>
                  <a:pt x="96" y="25"/>
                  <a:pt x="99" y="29"/>
                </a:cubicBezTo>
                <a:cubicBezTo>
                  <a:pt x="96" y="31"/>
                  <a:pt x="95" y="35"/>
                  <a:pt x="95" y="39"/>
                </a:cubicBezTo>
                <a:cubicBezTo>
                  <a:pt x="95" y="43"/>
                  <a:pt x="96" y="46"/>
                  <a:pt x="99" y="49"/>
                </a:cubicBezTo>
                <a:cubicBezTo>
                  <a:pt x="96" y="52"/>
                  <a:pt x="92" y="54"/>
                  <a:pt x="87" y="54"/>
                </a:cubicBezTo>
                <a:cubicBezTo>
                  <a:pt x="78" y="54"/>
                  <a:pt x="71" y="47"/>
                  <a:pt x="71" y="39"/>
                </a:cubicBezTo>
                <a:close/>
                <a:moveTo>
                  <a:pt x="102" y="39"/>
                </a:moveTo>
                <a:cubicBezTo>
                  <a:pt x="102" y="35"/>
                  <a:pt x="101" y="31"/>
                  <a:pt x="99" y="29"/>
                </a:cubicBezTo>
                <a:cubicBezTo>
                  <a:pt x="101" y="25"/>
                  <a:pt x="106" y="23"/>
                  <a:pt x="110" y="23"/>
                </a:cubicBezTo>
                <a:cubicBezTo>
                  <a:pt x="119" y="23"/>
                  <a:pt x="126" y="30"/>
                  <a:pt x="126" y="39"/>
                </a:cubicBezTo>
                <a:cubicBezTo>
                  <a:pt x="126" y="47"/>
                  <a:pt x="119" y="54"/>
                  <a:pt x="110" y="54"/>
                </a:cubicBezTo>
                <a:cubicBezTo>
                  <a:pt x="106" y="54"/>
                  <a:pt x="101" y="52"/>
                  <a:pt x="99" y="49"/>
                </a:cubicBezTo>
                <a:cubicBezTo>
                  <a:pt x="101" y="46"/>
                  <a:pt x="102" y="43"/>
                  <a:pt x="102" y="39"/>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8" name="Freeform 211"/>
          <p:cNvSpPr>
            <a:spLocks noEditPoints="1"/>
          </p:cNvSpPr>
          <p:nvPr/>
        </p:nvSpPr>
        <p:spPr bwMode="auto">
          <a:xfrm>
            <a:off x="457271" y="1670568"/>
            <a:ext cx="441325" cy="354013"/>
          </a:xfrm>
          <a:custGeom>
            <a:avLst/>
            <a:gdLst>
              <a:gd name="T0" fmla="*/ 0 w 140"/>
              <a:gd name="T1" fmla="*/ 9 h 112"/>
              <a:gd name="T2" fmla="*/ 131 w 140"/>
              <a:gd name="T3" fmla="*/ 112 h 112"/>
              <a:gd name="T4" fmla="*/ 131 w 140"/>
              <a:gd name="T5" fmla="*/ 0 h 112"/>
              <a:gd name="T6" fmla="*/ 14 w 140"/>
              <a:gd name="T7" fmla="*/ 101 h 112"/>
              <a:gd name="T8" fmla="*/ 14 w 140"/>
              <a:gd name="T9" fmla="*/ 92 h 112"/>
              <a:gd name="T10" fmla="*/ 71 w 140"/>
              <a:gd name="T11" fmla="*/ 99 h 112"/>
              <a:gd name="T12" fmla="*/ 16 w 140"/>
              <a:gd name="T13" fmla="*/ 62 h 112"/>
              <a:gd name="T14" fmla="*/ 16 w 140"/>
              <a:gd name="T15" fmla="*/ 11 h 112"/>
              <a:gd name="T16" fmla="*/ 71 w 140"/>
              <a:gd name="T17" fmla="*/ 57 h 112"/>
              <a:gd name="T18" fmla="*/ 86 w 140"/>
              <a:gd name="T19" fmla="*/ 98 h 112"/>
              <a:gd name="T20" fmla="*/ 87 w 140"/>
              <a:gd name="T21" fmla="*/ 87 h 112"/>
              <a:gd name="T22" fmla="*/ 92 w 140"/>
              <a:gd name="T23" fmla="*/ 101 h 112"/>
              <a:gd name="T24" fmla="*/ 95 w 140"/>
              <a:gd name="T25" fmla="*/ 51 h 112"/>
              <a:gd name="T26" fmla="*/ 85 w 140"/>
              <a:gd name="T27" fmla="*/ 61 h 112"/>
              <a:gd name="T28" fmla="*/ 85 w 140"/>
              <a:gd name="T29" fmla="*/ 49 h 112"/>
              <a:gd name="T30" fmla="*/ 85 w 140"/>
              <a:gd name="T31" fmla="*/ 32 h 112"/>
              <a:gd name="T32" fmla="*/ 95 w 140"/>
              <a:gd name="T33" fmla="*/ 42 h 112"/>
              <a:gd name="T34" fmla="*/ 84 w 140"/>
              <a:gd name="T35" fmla="*/ 42 h 112"/>
              <a:gd name="T36" fmla="*/ 95 w 140"/>
              <a:gd name="T37" fmla="*/ 68 h 112"/>
              <a:gd name="T38" fmla="*/ 85 w 140"/>
              <a:gd name="T39" fmla="*/ 78 h 112"/>
              <a:gd name="T40" fmla="*/ 85 w 140"/>
              <a:gd name="T41" fmla="*/ 66 h 112"/>
              <a:gd name="T42" fmla="*/ 105 w 140"/>
              <a:gd name="T43" fmla="*/ 101 h 112"/>
              <a:gd name="T44" fmla="*/ 98 w 140"/>
              <a:gd name="T45" fmla="*/ 90 h 112"/>
              <a:gd name="T46" fmla="*/ 109 w 140"/>
              <a:gd name="T47" fmla="*/ 90 h 112"/>
              <a:gd name="T48" fmla="*/ 102 w 140"/>
              <a:gd name="T49" fmla="*/ 78 h 112"/>
              <a:gd name="T50" fmla="*/ 102 w 140"/>
              <a:gd name="T51" fmla="*/ 66 h 112"/>
              <a:gd name="T52" fmla="*/ 112 w 140"/>
              <a:gd name="T53" fmla="*/ 76 h 112"/>
              <a:gd name="T54" fmla="*/ 102 w 140"/>
              <a:gd name="T55" fmla="*/ 61 h 112"/>
              <a:gd name="T56" fmla="*/ 102 w 140"/>
              <a:gd name="T57" fmla="*/ 49 h 112"/>
              <a:gd name="T58" fmla="*/ 112 w 140"/>
              <a:gd name="T59" fmla="*/ 59 h 112"/>
              <a:gd name="T60" fmla="*/ 102 w 140"/>
              <a:gd name="T61" fmla="*/ 44 h 112"/>
              <a:gd name="T62" fmla="*/ 102 w 140"/>
              <a:gd name="T63" fmla="*/ 32 h 112"/>
              <a:gd name="T64" fmla="*/ 112 w 140"/>
              <a:gd name="T65" fmla="*/ 42 h 112"/>
              <a:gd name="T66" fmla="*/ 124 w 140"/>
              <a:gd name="T67" fmla="*/ 90 h 112"/>
              <a:gd name="T68" fmla="*/ 116 w 140"/>
              <a:gd name="T69" fmla="*/ 90 h 112"/>
              <a:gd name="T70" fmla="*/ 113 w 140"/>
              <a:gd name="T71" fmla="*/ 87 h 112"/>
              <a:gd name="T72" fmla="*/ 123 w 140"/>
              <a:gd name="T73" fmla="*/ 87 h 112"/>
              <a:gd name="T74" fmla="*/ 129 w 140"/>
              <a:gd name="T75" fmla="*/ 76 h 112"/>
              <a:gd name="T76" fmla="*/ 118 w 140"/>
              <a:gd name="T77" fmla="*/ 76 h 112"/>
              <a:gd name="T78" fmla="*/ 127 w 140"/>
              <a:gd name="T79" fmla="*/ 66 h 112"/>
              <a:gd name="T80" fmla="*/ 129 w 140"/>
              <a:gd name="T81" fmla="*/ 59 h 112"/>
              <a:gd name="T82" fmla="*/ 118 w 140"/>
              <a:gd name="T83" fmla="*/ 59 h 112"/>
              <a:gd name="T84" fmla="*/ 127 w 140"/>
              <a:gd name="T85" fmla="*/ 49 h 112"/>
              <a:gd name="T86" fmla="*/ 129 w 140"/>
              <a:gd name="T87" fmla="*/ 42 h 112"/>
              <a:gd name="T88" fmla="*/ 118 w 140"/>
              <a:gd name="T89" fmla="*/ 42 h 112"/>
              <a:gd name="T90" fmla="*/ 127 w 140"/>
              <a:gd name="T91" fmla="*/ 32 h 112"/>
              <a:gd name="T92" fmla="*/ 129 w 140"/>
              <a:gd name="T93" fmla="*/ 18 h 112"/>
              <a:gd name="T94" fmla="*/ 84 w 140"/>
              <a:gd name="T95" fmla="*/ 18 h 112"/>
              <a:gd name="T96" fmla="*/ 127 w 140"/>
              <a:gd name="T97" fmla="*/ 11 h 112"/>
              <a:gd name="T98" fmla="*/ 88 w 140"/>
              <a:gd name="T99" fmla="*/ 91 h 112"/>
              <a:gd name="T100" fmla="*/ 88 w 140"/>
              <a:gd name="T101" fmla="*/ 9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12">
                <a:moveTo>
                  <a:pt x="131" y="0"/>
                </a:moveTo>
                <a:cubicBezTo>
                  <a:pt x="9" y="0"/>
                  <a:pt x="9" y="0"/>
                  <a:pt x="9" y="0"/>
                </a:cubicBezTo>
                <a:cubicBezTo>
                  <a:pt x="4" y="0"/>
                  <a:pt x="0" y="4"/>
                  <a:pt x="0" y="9"/>
                </a:cubicBezTo>
                <a:cubicBezTo>
                  <a:pt x="0" y="103"/>
                  <a:pt x="0" y="103"/>
                  <a:pt x="0" y="103"/>
                </a:cubicBezTo>
                <a:cubicBezTo>
                  <a:pt x="0" y="108"/>
                  <a:pt x="4" y="112"/>
                  <a:pt x="9" y="112"/>
                </a:cubicBezTo>
                <a:cubicBezTo>
                  <a:pt x="131" y="112"/>
                  <a:pt x="131" y="112"/>
                  <a:pt x="131" y="112"/>
                </a:cubicBezTo>
                <a:cubicBezTo>
                  <a:pt x="136" y="112"/>
                  <a:pt x="140" y="108"/>
                  <a:pt x="140" y="103"/>
                </a:cubicBezTo>
                <a:cubicBezTo>
                  <a:pt x="140" y="9"/>
                  <a:pt x="140" y="9"/>
                  <a:pt x="140" y="9"/>
                </a:cubicBezTo>
                <a:cubicBezTo>
                  <a:pt x="140" y="4"/>
                  <a:pt x="136" y="0"/>
                  <a:pt x="131" y="0"/>
                </a:cubicBezTo>
                <a:close/>
                <a:moveTo>
                  <a:pt x="71" y="99"/>
                </a:moveTo>
                <a:cubicBezTo>
                  <a:pt x="71" y="100"/>
                  <a:pt x="69" y="101"/>
                  <a:pt x="67" y="101"/>
                </a:cubicBezTo>
                <a:cubicBezTo>
                  <a:pt x="14" y="101"/>
                  <a:pt x="14" y="101"/>
                  <a:pt x="14" y="101"/>
                </a:cubicBezTo>
                <a:cubicBezTo>
                  <a:pt x="12" y="101"/>
                  <a:pt x="11" y="100"/>
                  <a:pt x="11" y="99"/>
                </a:cubicBezTo>
                <a:cubicBezTo>
                  <a:pt x="11" y="94"/>
                  <a:pt x="11" y="94"/>
                  <a:pt x="11" y="94"/>
                </a:cubicBezTo>
                <a:cubicBezTo>
                  <a:pt x="11" y="93"/>
                  <a:pt x="12" y="92"/>
                  <a:pt x="14" y="92"/>
                </a:cubicBezTo>
                <a:cubicBezTo>
                  <a:pt x="67" y="92"/>
                  <a:pt x="67" y="92"/>
                  <a:pt x="67" y="92"/>
                </a:cubicBezTo>
                <a:cubicBezTo>
                  <a:pt x="69" y="92"/>
                  <a:pt x="71" y="93"/>
                  <a:pt x="71" y="94"/>
                </a:cubicBezTo>
                <a:lnTo>
                  <a:pt x="71" y="99"/>
                </a:lnTo>
                <a:close/>
                <a:moveTo>
                  <a:pt x="71" y="57"/>
                </a:moveTo>
                <a:cubicBezTo>
                  <a:pt x="71" y="60"/>
                  <a:pt x="68" y="62"/>
                  <a:pt x="66" y="62"/>
                </a:cubicBezTo>
                <a:cubicBezTo>
                  <a:pt x="16" y="62"/>
                  <a:pt x="16" y="62"/>
                  <a:pt x="16" y="62"/>
                </a:cubicBezTo>
                <a:cubicBezTo>
                  <a:pt x="13" y="62"/>
                  <a:pt x="11" y="60"/>
                  <a:pt x="11" y="57"/>
                </a:cubicBezTo>
                <a:cubicBezTo>
                  <a:pt x="11" y="15"/>
                  <a:pt x="11" y="15"/>
                  <a:pt x="11" y="15"/>
                </a:cubicBezTo>
                <a:cubicBezTo>
                  <a:pt x="11" y="13"/>
                  <a:pt x="13" y="11"/>
                  <a:pt x="16" y="11"/>
                </a:cubicBezTo>
                <a:cubicBezTo>
                  <a:pt x="66" y="11"/>
                  <a:pt x="66" y="11"/>
                  <a:pt x="66" y="11"/>
                </a:cubicBezTo>
                <a:cubicBezTo>
                  <a:pt x="68" y="11"/>
                  <a:pt x="71" y="13"/>
                  <a:pt x="71" y="15"/>
                </a:cubicBezTo>
                <a:lnTo>
                  <a:pt x="71" y="57"/>
                </a:lnTo>
                <a:close/>
                <a:moveTo>
                  <a:pt x="92" y="101"/>
                </a:moveTo>
                <a:cubicBezTo>
                  <a:pt x="91" y="98"/>
                  <a:pt x="91" y="98"/>
                  <a:pt x="91" y="98"/>
                </a:cubicBezTo>
                <a:cubicBezTo>
                  <a:pt x="86" y="98"/>
                  <a:pt x="86" y="98"/>
                  <a:pt x="86" y="98"/>
                </a:cubicBezTo>
                <a:cubicBezTo>
                  <a:pt x="84" y="101"/>
                  <a:pt x="84" y="101"/>
                  <a:pt x="84" y="101"/>
                </a:cubicBezTo>
                <a:cubicBezTo>
                  <a:pt x="81" y="101"/>
                  <a:pt x="81" y="101"/>
                  <a:pt x="81" y="101"/>
                </a:cubicBezTo>
                <a:cubicBezTo>
                  <a:pt x="87" y="87"/>
                  <a:pt x="87" y="87"/>
                  <a:pt x="87" y="87"/>
                </a:cubicBezTo>
                <a:cubicBezTo>
                  <a:pt x="90" y="87"/>
                  <a:pt x="90" y="87"/>
                  <a:pt x="90" y="87"/>
                </a:cubicBezTo>
                <a:cubicBezTo>
                  <a:pt x="96" y="101"/>
                  <a:pt x="96" y="101"/>
                  <a:pt x="96" y="101"/>
                </a:cubicBezTo>
                <a:lnTo>
                  <a:pt x="92" y="101"/>
                </a:lnTo>
                <a:close/>
                <a:moveTo>
                  <a:pt x="85" y="49"/>
                </a:moveTo>
                <a:cubicBezTo>
                  <a:pt x="93" y="49"/>
                  <a:pt x="93" y="49"/>
                  <a:pt x="93" y="49"/>
                </a:cubicBezTo>
                <a:cubicBezTo>
                  <a:pt x="94" y="49"/>
                  <a:pt x="95" y="50"/>
                  <a:pt x="95" y="51"/>
                </a:cubicBezTo>
                <a:cubicBezTo>
                  <a:pt x="95" y="59"/>
                  <a:pt x="95" y="59"/>
                  <a:pt x="95" y="59"/>
                </a:cubicBezTo>
                <a:cubicBezTo>
                  <a:pt x="95" y="60"/>
                  <a:pt x="94" y="61"/>
                  <a:pt x="93" y="61"/>
                </a:cubicBezTo>
                <a:cubicBezTo>
                  <a:pt x="85" y="61"/>
                  <a:pt x="85" y="61"/>
                  <a:pt x="85" y="61"/>
                </a:cubicBezTo>
                <a:cubicBezTo>
                  <a:pt x="84" y="61"/>
                  <a:pt x="84" y="60"/>
                  <a:pt x="84" y="59"/>
                </a:cubicBezTo>
                <a:cubicBezTo>
                  <a:pt x="84" y="51"/>
                  <a:pt x="84" y="51"/>
                  <a:pt x="84" y="51"/>
                </a:cubicBezTo>
                <a:cubicBezTo>
                  <a:pt x="84" y="50"/>
                  <a:pt x="84" y="49"/>
                  <a:pt x="85" y="49"/>
                </a:cubicBezTo>
                <a:close/>
                <a:moveTo>
                  <a:pt x="84" y="42"/>
                </a:moveTo>
                <a:cubicBezTo>
                  <a:pt x="84" y="34"/>
                  <a:pt x="84" y="34"/>
                  <a:pt x="84" y="34"/>
                </a:cubicBezTo>
                <a:cubicBezTo>
                  <a:pt x="84" y="33"/>
                  <a:pt x="84" y="32"/>
                  <a:pt x="85" y="32"/>
                </a:cubicBezTo>
                <a:cubicBezTo>
                  <a:pt x="93" y="32"/>
                  <a:pt x="93" y="32"/>
                  <a:pt x="93" y="32"/>
                </a:cubicBezTo>
                <a:cubicBezTo>
                  <a:pt x="94" y="32"/>
                  <a:pt x="95" y="33"/>
                  <a:pt x="95" y="34"/>
                </a:cubicBezTo>
                <a:cubicBezTo>
                  <a:pt x="95" y="42"/>
                  <a:pt x="95" y="42"/>
                  <a:pt x="95" y="42"/>
                </a:cubicBezTo>
                <a:cubicBezTo>
                  <a:pt x="95" y="43"/>
                  <a:pt x="94" y="44"/>
                  <a:pt x="93" y="44"/>
                </a:cubicBezTo>
                <a:cubicBezTo>
                  <a:pt x="85" y="44"/>
                  <a:pt x="85" y="44"/>
                  <a:pt x="85" y="44"/>
                </a:cubicBezTo>
                <a:cubicBezTo>
                  <a:pt x="84" y="44"/>
                  <a:pt x="84" y="43"/>
                  <a:pt x="84" y="42"/>
                </a:cubicBezTo>
                <a:close/>
                <a:moveTo>
                  <a:pt x="85" y="66"/>
                </a:moveTo>
                <a:cubicBezTo>
                  <a:pt x="93" y="66"/>
                  <a:pt x="93" y="66"/>
                  <a:pt x="93" y="66"/>
                </a:cubicBezTo>
                <a:cubicBezTo>
                  <a:pt x="94" y="66"/>
                  <a:pt x="95" y="67"/>
                  <a:pt x="95" y="68"/>
                </a:cubicBezTo>
                <a:cubicBezTo>
                  <a:pt x="95" y="76"/>
                  <a:pt x="95" y="76"/>
                  <a:pt x="95" y="76"/>
                </a:cubicBezTo>
                <a:cubicBezTo>
                  <a:pt x="95" y="77"/>
                  <a:pt x="94" y="78"/>
                  <a:pt x="93" y="78"/>
                </a:cubicBezTo>
                <a:cubicBezTo>
                  <a:pt x="85" y="78"/>
                  <a:pt x="85" y="78"/>
                  <a:pt x="85" y="78"/>
                </a:cubicBezTo>
                <a:cubicBezTo>
                  <a:pt x="84" y="78"/>
                  <a:pt x="84" y="77"/>
                  <a:pt x="84" y="76"/>
                </a:cubicBezTo>
                <a:cubicBezTo>
                  <a:pt x="84" y="68"/>
                  <a:pt x="84" y="68"/>
                  <a:pt x="84" y="68"/>
                </a:cubicBezTo>
                <a:cubicBezTo>
                  <a:pt x="84" y="67"/>
                  <a:pt x="84" y="66"/>
                  <a:pt x="85" y="66"/>
                </a:cubicBezTo>
                <a:close/>
                <a:moveTo>
                  <a:pt x="109" y="90"/>
                </a:moveTo>
                <a:cubicBezTo>
                  <a:pt x="105" y="90"/>
                  <a:pt x="105" y="90"/>
                  <a:pt x="105" y="90"/>
                </a:cubicBezTo>
                <a:cubicBezTo>
                  <a:pt x="105" y="101"/>
                  <a:pt x="105" y="101"/>
                  <a:pt x="105" y="101"/>
                </a:cubicBezTo>
                <a:cubicBezTo>
                  <a:pt x="102" y="101"/>
                  <a:pt x="102" y="101"/>
                  <a:pt x="102" y="101"/>
                </a:cubicBezTo>
                <a:cubicBezTo>
                  <a:pt x="102" y="90"/>
                  <a:pt x="102" y="90"/>
                  <a:pt x="102" y="90"/>
                </a:cubicBezTo>
                <a:cubicBezTo>
                  <a:pt x="98" y="90"/>
                  <a:pt x="98" y="90"/>
                  <a:pt x="98" y="90"/>
                </a:cubicBezTo>
                <a:cubicBezTo>
                  <a:pt x="98" y="87"/>
                  <a:pt x="98" y="87"/>
                  <a:pt x="98" y="87"/>
                </a:cubicBezTo>
                <a:cubicBezTo>
                  <a:pt x="109" y="87"/>
                  <a:pt x="109" y="87"/>
                  <a:pt x="109" y="87"/>
                </a:cubicBezTo>
                <a:lnTo>
                  <a:pt x="109" y="90"/>
                </a:lnTo>
                <a:close/>
                <a:moveTo>
                  <a:pt x="112" y="76"/>
                </a:moveTo>
                <a:cubicBezTo>
                  <a:pt x="112" y="77"/>
                  <a:pt x="111" y="78"/>
                  <a:pt x="110" y="78"/>
                </a:cubicBezTo>
                <a:cubicBezTo>
                  <a:pt x="102" y="78"/>
                  <a:pt x="102" y="78"/>
                  <a:pt x="102" y="78"/>
                </a:cubicBezTo>
                <a:cubicBezTo>
                  <a:pt x="101" y="78"/>
                  <a:pt x="101" y="77"/>
                  <a:pt x="101" y="76"/>
                </a:cubicBezTo>
                <a:cubicBezTo>
                  <a:pt x="101" y="68"/>
                  <a:pt x="101" y="68"/>
                  <a:pt x="101" y="68"/>
                </a:cubicBezTo>
                <a:cubicBezTo>
                  <a:pt x="101" y="67"/>
                  <a:pt x="101" y="66"/>
                  <a:pt x="102" y="66"/>
                </a:cubicBezTo>
                <a:cubicBezTo>
                  <a:pt x="110" y="66"/>
                  <a:pt x="110" y="66"/>
                  <a:pt x="110" y="66"/>
                </a:cubicBezTo>
                <a:cubicBezTo>
                  <a:pt x="111" y="66"/>
                  <a:pt x="112" y="67"/>
                  <a:pt x="112" y="68"/>
                </a:cubicBezTo>
                <a:lnTo>
                  <a:pt x="112" y="76"/>
                </a:lnTo>
                <a:close/>
                <a:moveTo>
                  <a:pt x="112" y="59"/>
                </a:moveTo>
                <a:cubicBezTo>
                  <a:pt x="112" y="60"/>
                  <a:pt x="111" y="61"/>
                  <a:pt x="110" y="61"/>
                </a:cubicBezTo>
                <a:cubicBezTo>
                  <a:pt x="102" y="61"/>
                  <a:pt x="102" y="61"/>
                  <a:pt x="102" y="61"/>
                </a:cubicBezTo>
                <a:cubicBezTo>
                  <a:pt x="101" y="61"/>
                  <a:pt x="101" y="60"/>
                  <a:pt x="101" y="59"/>
                </a:cubicBezTo>
                <a:cubicBezTo>
                  <a:pt x="101" y="51"/>
                  <a:pt x="101" y="51"/>
                  <a:pt x="101" y="51"/>
                </a:cubicBezTo>
                <a:cubicBezTo>
                  <a:pt x="101" y="50"/>
                  <a:pt x="101" y="49"/>
                  <a:pt x="102" y="49"/>
                </a:cubicBezTo>
                <a:cubicBezTo>
                  <a:pt x="110" y="49"/>
                  <a:pt x="110" y="49"/>
                  <a:pt x="110" y="49"/>
                </a:cubicBezTo>
                <a:cubicBezTo>
                  <a:pt x="111" y="49"/>
                  <a:pt x="112" y="50"/>
                  <a:pt x="112" y="51"/>
                </a:cubicBezTo>
                <a:lnTo>
                  <a:pt x="112" y="59"/>
                </a:lnTo>
                <a:close/>
                <a:moveTo>
                  <a:pt x="112" y="42"/>
                </a:moveTo>
                <a:cubicBezTo>
                  <a:pt x="112" y="43"/>
                  <a:pt x="111" y="44"/>
                  <a:pt x="110" y="44"/>
                </a:cubicBezTo>
                <a:cubicBezTo>
                  <a:pt x="102" y="44"/>
                  <a:pt x="102" y="44"/>
                  <a:pt x="102" y="44"/>
                </a:cubicBezTo>
                <a:cubicBezTo>
                  <a:pt x="101" y="44"/>
                  <a:pt x="101" y="43"/>
                  <a:pt x="101" y="42"/>
                </a:cubicBezTo>
                <a:cubicBezTo>
                  <a:pt x="101" y="34"/>
                  <a:pt x="101" y="34"/>
                  <a:pt x="101" y="34"/>
                </a:cubicBezTo>
                <a:cubicBezTo>
                  <a:pt x="101" y="33"/>
                  <a:pt x="101" y="32"/>
                  <a:pt x="102" y="32"/>
                </a:cubicBezTo>
                <a:cubicBezTo>
                  <a:pt x="110" y="32"/>
                  <a:pt x="110" y="32"/>
                  <a:pt x="110" y="32"/>
                </a:cubicBezTo>
                <a:cubicBezTo>
                  <a:pt x="111" y="32"/>
                  <a:pt x="112" y="33"/>
                  <a:pt x="112" y="34"/>
                </a:cubicBezTo>
                <a:lnTo>
                  <a:pt x="112" y="42"/>
                </a:lnTo>
                <a:close/>
                <a:moveTo>
                  <a:pt x="127" y="101"/>
                </a:moveTo>
                <a:cubicBezTo>
                  <a:pt x="124" y="101"/>
                  <a:pt x="124" y="101"/>
                  <a:pt x="124" y="101"/>
                </a:cubicBezTo>
                <a:cubicBezTo>
                  <a:pt x="124" y="90"/>
                  <a:pt x="124" y="90"/>
                  <a:pt x="124" y="90"/>
                </a:cubicBezTo>
                <a:cubicBezTo>
                  <a:pt x="122" y="101"/>
                  <a:pt x="122" y="101"/>
                  <a:pt x="122" y="101"/>
                </a:cubicBezTo>
                <a:cubicBezTo>
                  <a:pt x="119" y="101"/>
                  <a:pt x="119" y="101"/>
                  <a:pt x="119" y="101"/>
                </a:cubicBezTo>
                <a:cubicBezTo>
                  <a:pt x="116" y="90"/>
                  <a:pt x="116" y="90"/>
                  <a:pt x="116" y="90"/>
                </a:cubicBezTo>
                <a:cubicBezTo>
                  <a:pt x="116" y="101"/>
                  <a:pt x="116" y="101"/>
                  <a:pt x="116" y="101"/>
                </a:cubicBezTo>
                <a:cubicBezTo>
                  <a:pt x="113" y="101"/>
                  <a:pt x="113" y="101"/>
                  <a:pt x="113" y="101"/>
                </a:cubicBezTo>
                <a:cubicBezTo>
                  <a:pt x="113" y="87"/>
                  <a:pt x="113" y="87"/>
                  <a:pt x="113" y="87"/>
                </a:cubicBezTo>
                <a:cubicBezTo>
                  <a:pt x="118" y="87"/>
                  <a:pt x="118" y="87"/>
                  <a:pt x="118" y="87"/>
                </a:cubicBezTo>
                <a:cubicBezTo>
                  <a:pt x="120" y="97"/>
                  <a:pt x="120" y="97"/>
                  <a:pt x="120" y="97"/>
                </a:cubicBezTo>
                <a:cubicBezTo>
                  <a:pt x="123" y="87"/>
                  <a:pt x="123" y="87"/>
                  <a:pt x="123" y="87"/>
                </a:cubicBezTo>
                <a:cubicBezTo>
                  <a:pt x="127" y="87"/>
                  <a:pt x="127" y="87"/>
                  <a:pt x="127" y="87"/>
                </a:cubicBezTo>
                <a:lnTo>
                  <a:pt x="127" y="101"/>
                </a:lnTo>
                <a:close/>
                <a:moveTo>
                  <a:pt x="129" y="76"/>
                </a:moveTo>
                <a:cubicBezTo>
                  <a:pt x="129" y="77"/>
                  <a:pt x="128" y="78"/>
                  <a:pt x="127" y="78"/>
                </a:cubicBezTo>
                <a:cubicBezTo>
                  <a:pt x="119" y="78"/>
                  <a:pt x="119" y="78"/>
                  <a:pt x="119" y="78"/>
                </a:cubicBezTo>
                <a:cubicBezTo>
                  <a:pt x="118" y="78"/>
                  <a:pt x="118" y="77"/>
                  <a:pt x="118" y="76"/>
                </a:cubicBezTo>
                <a:cubicBezTo>
                  <a:pt x="118" y="68"/>
                  <a:pt x="118" y="68"/>
                  <a:pt x="118" y="68"/>
                </a:cubicBezTo>
                <a:cubicBezTo>
                  <a:pt x="118" y="67"/>
                  <a:pt x="118" y="66"/>
                  <a:pt x="119" y="66"/>
                </a:cubicBezTo>
                <a:cubicBezTo>
                  <a:pt x="127" y="66"/>
                  <a:pt x="127" y="66"/>
                  <a:pt x="127" y="66"/>
                </a:cubicBezTo>
                <a:cubicBezTo>
                  <a:pt x="128" y="66"/>
                  <a:pt x="129" y="67"/>
                  <a:pt x="129" y="68"/>
                </a:cubicBezTo>
                <a:lnTo>
                  <a:pt x="129" y="76"/>
                </a:lnTo>
                <a:close/>
                <a:moveTo>
                  <a:pt x="129" y="59"/>
                </a:moveTo>
                <a:cubicBezTo>
                  <a:pt x="129" y="60"/>
                  <a:pt x="128" y="61"/>
                  <a:pt x="127" y="61"/>
                </a:cubicBezTo>
                <a:cubicBezTo>
                  <a:pt x="119" y="61"/>
                  <a:pt x="119" y="61"/>
                  <a:pt x="119" y="61"/>
                </a:cubicBezTo>
                <a:cubicBezTo>
                  <a:pt x="118" y="61"/>
                  <a:pt x="118" y="60"/>
                  <a:pt x="118" y="59"/>
                </a:cubicBezTo>
                <a:cubicBezTo>
                  <a:pt x="118" y="51"/>
                  <a:pt x="118" y="51"/>
                  <a:pt x="118" y="51"/>
                </a:cubicBezTo>
                <a:cubicBezTo>
                  <a:pt x="118" y="50"/>
                  <a:pt x="118" y="49"/>
                  <a:pt x="119" y="49"/>
                </a:cubicBezTo>
                <a:cubicBezTo>
                  <a:pt x="127" y="49"/>
                  <a:pt x="127" y="49"/>
                  <a:pt x="127" y="49"/>
                </a:cubicBezTo>
                <a:cubicBezTo>
                  <a:pt x="128" y="49"/>
                  <a:pt x="129" y="50"/>
                  <a:pt x="129" y="51"/>
                </a:cubicBezTo>
                <a:lnTo>
                  <a:pt x="129" y="59"/>
                </a:lnTo>
                <a:close/>
                <a:moveTo>
                  <a:pt x="129" y="42"/>
                </a:moveTo>
                <a:cubicBezTo>
                  <a:pt x="129" y="43"/>
                  <a:pt x="128" y="44"/>
                  <a:pt x="127" y="44"/>
                </a:cubicBezTo>
                <a:cubicBezTo>
                  <a:pt x="119" y="44"/>
                  <a:pt x="119" y="44"/>
                  <a:pt x="119" y="44"/>
                </a:cubicBezTo>
                <a:cubicBezTo>
                  <a:pt x="118" y="44"/>
                  <a:pt x="118" y="43"/>
                  <a:pt x="118" y="42"/>
                </a:cubicBezTo>
                <a:cubicBezTo>
                  <a:pt x="118" y="34"/>
                  <a:pt x="118" y="34"/>
                  <a:pt x="118" y="34"/>
                </a:cubicBezTo>
                <a:cubicBezTo>
                  <a:pt x="118" y="33"/>
                  <a:pt x="118" y="32"/>
                  <a:pt x="119" y="32"/>
                </a:cubicBezTo>
                <a:cubicBezTo>
                  <a:pt x="127" y="32"/>
                  <a:pt x="127" y="32"/>
                  <a:pt x="127" y="32"/>
                </a:cubicBezTo>
                <a:cubicBezTo>
                  <a:pt x="128" y="32"/>
                  <a:pt x="129" y="33"/>
                  <a:pt x="129" y="34"/>
                </a:cubicBezTo>
                <a:lnTo>
                  <a:pt x="129" y="42"/>
                </a:lnTo>
                <a:close/>
                <a:moveTo>
                  <a:pt x="129" y="18"/>
                </a:moveTo>
                <a:cubicBezTo>
                  <a:pt x="129" y="19"/>
                  <a:pt x="128" y="20"/>
                  <a:pt x="127" y="20"/>
                </a:cubicBezTo>
                <a:cubicBezTo>
                  <a:pt x="86" y="20"/>
                  <a:pt x="86" y="20"/>
                  <a:pt x="86" y="20"/>
                </a:cubicBezTo>
                <a:cubicBezTo>
                  <a:pt x="85" y="20"/>
                  <a:pt x="84" y="19"/>
                  <a:pt x="84" y="18"/>
                </a:cubicBezTo>
                <a:cubicBezTo>
                  <a:pt x="84" y="13"/>
                  <a:pt x="84" y="13"/>
                  <a:pt x="84" y="13"/>
                </a:cubicBezTo>
                <a:cubicBezTo>
                  <a:pt x="84" y="12"/>
                  <a:pt x="85" y="11"/>
                  <a:pt x="86" y="11"/>
                </a:cubicBezTo>
                <a:cubicBezTo>
                  <a:pt x="127" y="11"/>
                  <a:pt x="127" y="11"/>
                  <a:pt x="127" y="11"/>
                </a:cubicBezTo>
                <a:cubicBezTo>
                  <a:pt x="128" y="11"/>
                  <a:pt x="129" y="12"/>
                  <a:pt x="129" y="13"/>
                </a:cubicBezTo>
                <a:lnTo>
                  <a:pt x="129" y="18"/>
                </a:lnTo>
                <a:close/>
                <a:moveTo>
                  <a:pt x="88" y="91"/>
                </a:moveTo>
                <a:cubicBezTo>
                  <a:pt x="90" y="96"/>
                  <a:pt x="90" y="96"/>
                  <a:pt x="90" y="96"/>
                </a:cubicBezTo>
                <a:cubicBezTo>
                  <a:pt x="87" y="96"/>
                  <a:pt x="87" y="96"/>
                  <a:pt x="87" y="96"/>
                </a:cubicBezTo>
                <a:lnTo>
                  <a:pt x="88" y="91"/>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9" name="Freeform 212"/>
          <p:cNvSpPr>
            <a:spLocks noEditPoints="1"/>
          </p:cNvSpPr>
          <p:nvPr/>
        </p:nvSpPr>
        <p:spPr bwMode="auto">
          <a:xfrm>
            <a:off x="8551738" y="2551430"/>
            <a:ext cx="388937" cy="379413"/>
          </a:xfrm>
          <a:custGeom>
            <a:avLst/>
            <a:gdLst>
              <a:gd name="T0" fmla="*/ 3 w 123"/>
              <a:gd name="T1" fmla="*/ 25 h 120"/>
              <a:gd name="T2" fmla="*/ 22 w 123"/>
              <a:gd name="T3" fmla="*/ 33 h 120"/>
              <a:gd name="T4" fmla="*/ 0 w 123"/>
              <a:gd name="T5" fmla="*/ 33 h 120"/>
              <a:gd name="T6" fmla="*/ 19 w 123"/>
              <a:gd name="T7" fmla="*/ 83 h 120"/>
              <a:gd name="T8" fmla="*/ 0 w 123"/>
              <a:gd name="T9" fmla="*/ 91 h 120"/>
              <a:gd name="T10" fmla="*/ 22 w 123"/>
              <a:gd name="T11" fmla="*/ 91 h 120"/>
              <a:gd name="T12" fmla="*/ 3 w 123"/>
              <a:gd name="T13" fmla="*/ 40 h 120"/>
              <a:gd name="T14" fmla="*/ 112 w 123"/>
              <a:gd name="T15" fmla="*/ 0 h 120"/>
              <a:gd name="T16" fmla="*/ 3 w 123"/>
              <a:gd name="T17" fmla="*/ 22 h 120"/>
              <a:gd name="T18" fmla="*/ 19 w 123"/>
              <a:gd name="T19" fmla="*/ 6 h 120"/>
              <a:gd name="T20" fmla="*/ 117 w 123"/>
              <a:gd name="T21" fmla="*/ 104 h 120"/>
              <a:gd name="T22" fmla="*/ 9 w 123"/>
              <a:gd name="T23" fmla="*/ 104 h 120"/>
              <a:gd name="T24" fmla="*/ 3 w 123"/>
              <a:gd name="T25" fmla="*/ 109 h 120"/>
              <a:gd name="T26" fmla="*/ 123 w 123"/>
              <a:gd name="T27" fmla="*/ 109 h 120"/>
              <a:gd name="T28" fmla="*/ 26 w 123"/>
              <a:gd name="T29" fmla="*/ 91 h 120"/>
              <a:gd name="T30" fmla="*/ 13 w 123"/>
              <a:gd name="T31" fmla="*/ 80 h 120"/>
              <a:gd name="T32" fmla="*/ 26 w 123"/>
              <a:gd name="T33" fmla="*/ 33 h 120"/>
              <a:gd name="T34" fmla="*/ 13 w 123"/>
              <a:gd name="T35" fmla="*/ 22 h 120"/>
              <a:gd name="T36" fmla="*/ 103 w 123"/>
              <a:gd name="T37" fmla="*/ 10 h 120"/>
              <a:gd name="T38" fmla="*/ 103 w 123"/>
              <a:gd name="T39" fmla="*/ 110 h 120"/>
              <a:gd name="T40" fmla="*/ 13 w 123"/>
              <a:gd name="T41" fmla="*/ 98 h 120"/>
              <a:gd name="T42" fmla="*/ 101 w 123"/>
              <a:gd name="T43" fmla="*/ 77 h 120"/>
              <a:gd name="T44" fmla="*/ 107 w 123"/>
              <a:gd name="T45" fmla="*/ 77 h 120"/>
              <a:gd name="T46" fmla="*/ 104 w 123"/>
              <a:gd name="T47" fmla="*/ 40 h 120"/>
              <a:gd name="T48" fmla="*/ 75 w 123"/>
              <a:gd name="T49" fmla="*/ 51 h 120"/>
              <a:gd name="T50" fmla="*/ 75 w 123"/>
              <a:gd name="T51" fmla="*/ 44 h 120"/>
              <a:gd name="T52" fmla="*/ 83 w 123"/>
              <a:gd name="T53" fmla="*/ 64 h 120"/>
              <a:gd name="T54" fmla="*/ 75 w 123"/>
              <a:gd name="T55" fmla="*/ 64 h 120"/>
              <a:gd name="T56" fmla="*/ 83 w 123"/>
              <a:gd name="T57" fmla="*/ 69 h 120"/>
              <a:gd name="T58" fmla="*/ 63 w 123"/>
              <a:gd name="T59" fmla="*/ 51 h 120"/>
              <a:gd name="T60" fmla="*/ 63 w 123"/>
              <a:gd name="T61" fmla="*/ 44 h 120"/>
              <a:gd name="T62" fmla="*/ 71 w 123"/>
              <a:gd name="T63" fmla="*/ 64 h 120"/>
              <a:gd name="T64" fmla="*/ 63 w 123"/>
              <a:gd name="T65" fmla="*/ 64 h 120"/>
              <a:gd name="T66" fmla="*/ 71 w 123"/>
              <a:gd name="T67" fmla="*/ 69 h 120"/>
              <a:gd name="T68" fmla="*/ 52 w 123"/>
              <a:gd name="T69" fmla="*/ 51 h 120"/>
              <a:gd name="T70" fmla="*/ 52 w 123"/>
              <a:gd name="T71" fmla="*/ 44 h 120"/>
              <a:gd name="T72" fmla="*/ 59 w 123"/>
              <a:gd name="T73" fmla="*/ 64 h 120"/>
              <a:gd name="T74" fmla="*/ 52 w 123"/>
              <a:gd name="T75" fmla="*/ 64 h 120"/>
              <a:gd name="T76" fmla="*/ 59 w 123"/>
              <a:gd name="T77" fmla="*/ 69 h 120"/>
              <a:gd name="T78" fmla="*/ 40 w 123"/>
              <a:gd name="T79" fmla="*/ 51 h 120"/>
              <a:gd name="T80" fmla="*/ 40 w 123"/>
              <a:gd name="T81" fmla="*/ 44 h 120"/>
              <a:gd name="T82" fmla="*/ 48 w 123"/>
              <a:gd name="T83" fmla="*/ 64 h 120"/>
              <a:gd name="T84" fmla="*/ 40 w 123"/>
              <a:gd name="T85" fmla="*/ 64 h 120"/>
              <a:gd name="T86" fmla="*/ 48 w 123"/>
              <a:gd name="T87" fmla="*/ 6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3" h="120">
                <a:moveTo>
                  <a:pt x="0" y="33"/>
                </a:moveTo>
                <a:cubicBezTo>
                  <a:pt x="0" y="28"/>
                  <a:pt x="0" y="28"/>
                  <a:pt x="0" y="28"/>
                </a:cubicBezTo>
                <a:cubicBezTo>
                  <a:pt x="0" y="26"/>
                  <a:pt x="1" y="25"/>
                  <a:pt x="3" y="25"/>
                </a:cubicBezTo>
                <a:cubicBezTo>
                  <a:pt x="19" y="25"/>
                  <a:pt x="19" y="25"/>
                  <a:pt x="19" y="25"/>
                </a:cubicBezTo>
                <a:cubicBezTo>
                  <a:pt x="21" y="25"/>
                  <a:pt x="22" y="26"/>
                  <a:pt x="22" y="28"/>
                </a:cubicBezTo>
                <a:cubicBezTo>
                  <a:pt x="22" y="33"/>
                  <a:pt x="22" y="33"/>
                  <a:pt x="22" y="33"/>
                </a:cubicBezTo>
                <a:cubicBezTo>
                  <a:pt x="22" y="35"/>
                  <a:pt x="21" y="37"/>
                  <a:pt x="19" y="37"/>
                </a:cubicBezTo>
                <a:cubicBezTo>
                  <a:pt x="3" y="37"/>
                  <a:pt x="3" y="37"/>
                  <a:pt x="3" y="37"/>
                </a:cubicBezTo>
                <a:cubicBezTo>
                  <a:pt x="1" y="37"/>
                  <a:pt x="0" y="35"/>
                  <a:pt x="0" y="33"/>
                </a:cubicBezTo>
                <a:close/>
                <a:moveTo>
                  <a:pt x="22" y="91"/>
                </a:moveTo>
                <a:cubicBezTo>
                  <a:pt x="22" y="86"/>
                  <a:pt x="22" y="86"/>
                  <a:pt x="22" y="86"/>
                </a:cubicBezTo>
                <a:cubicBezTo>
                  <a:pt x="22" y="84"/>
                  <a:pt x="21" y="83"/>
                  <a:pt x="19" y="83"/>
                </a:cubicBezTo>
                <a:cubicBezTo>
                  <a:pt x="3" y="83"/>
                  <a:pt x="3" y="83"/>
                  <a:pt x="3" y="83"/>
                </a:cubicBezTo>
                <a:cubicBezTo>
                  <a:pt x="1" y="83"/>
                  <a:pt x="0" y="84"/>
                  <a:pt x="0" y="86"/>
                </a:cubicBezTo>
                <a:cubicBezTo>
                  <a:pt x="0" y="91"/>
                  <a:pt x="0" y="91"/>
                  <a:pt x="0" y="91"/>
                </a:cubicBezTo>
                <a:cubicBezTo>
                  <a:pt x="0" y="93"/>
                  <a:pt x="1" y="95"/>
                  <a:pt x="3" y="95"/>
                </a:cubicBezTo>
                <a:cubicBezTo>
                  <a:pt x="19" y="95"/>
                  <a:pt x="19" y="95"/>
                  <a:pt x="19" y="95"/>
                </a:cubicBezTo>
                <a:cubicBezTo>
                  <a:pt x="21" y="95"/>
                  <a:pt x="22" y="93"/>
                  <a:pt x="22" y="91"/>
                </a:cubicBezTo>
                <a:close/>
                <a:moveTo>
                  <a:pt x="9" y="80"/>
                </a:moveTo>
                <a:cubicBezTo>
                  <a:pt x="9" y="40"/>
                  <a:pt x="9" y="40"/>
                  <a:pt x="9" y="40"/>
                </a:cubicBezTo>
                <a:cubicBezTo>
                  <a:pt x="3" y="40"/>
                  <a:pt x="3" y="40"/>
                  <a:pt x="3" y="40"/>
                </a:cubicBezTo>
                <a:cubicBezTo>
                  <a:pt x="3" y="80"/>
                  <a:pt x="3" y="80"/>
                  <a:pt x="3" y="80"/>
                </a:cubicBezTo>
                <a:lnTo>
                  <a:pt x="9" y="80"/>
                </a:lnTo>
                <a:close/>
                <a:moveTo>
                  <a:pt x="112" y="0"/>
                </a:moveTo>
                <a:cubicBezTo>
                  <a:pt x="15" y="0"/>
                  <a:pt x="15" y="0"/>
                  <a:pt x="15" y="0"/>
                </a:cubicBezTo>
                <a:cubicBezTo>
                  <a:pt x="8" y="0"/>
                  <a:pt x="3" y="5"/>
                  <a:pt x="3" y="11"/>
                </a:cubicBezTo>
                <a:cubicBezTo>
                  <a:pt x="3" y="22"/>
                  <a:pt x="3" y="22"/>
                  <a:pt x="3" y="22"/>
                </a:cubicBezTo>
                <a:cubicBezTo>
                  <a:pt x="9" y="22"/>
                  <a:pt x="9" y="22"/>
                  <a:pt x="9" y="22"/>
                </a:cubicBezTo>
                <a:cubicBezTo>
                  <a:pt x="9" y="16"/>
                  <a:pt x="9" y="16"/>
                  <a:pt x="9" y="16"/>
                </a:cubicBezTo>
                <a:cubicBezTo>
                  <a:pt x="9" y="10"/>
                  <a:pt x="14" y="6"/>
                  <a:pt x="19" y="6"/>
                </a:cubicBezTo>
                <a:cubicBezTo>
                  <a:pt x="107" y="6"/>
                  <a:pt x="107" y="6"/>
                  <a:pt x="107" y="6"/>
                </a:cubicBezTo>
                <a:cubicBezTo>
                  <a:pt x="113" y="6"/>
                  <a:pt x="117" y="10"/>
                  <a:pt x="117" y="16"/>
                </a:cubicBezTo>
                <a:cubicBezTo>
                  <a:pt x="117" y="104"/>
                  <a:pt x="117" y="104"/>
                  <a:pt x="117" y="104"/>
                </a:cubicBezTo>
                <a:cubicBezTo>
                  <a:pt x="117" y="110"/>
                  <a:pt x="113" y="114"/>
                  <a:pt x="107" y="114"/>
                </a:cubicBezTo>
                <a:cubicBezTo>
                  <a:pt x="19" y="114"/>
                  <a:pt x="19" y="114"/>
                  <a:pt x="19" y="114"/>
                </a:cubicBezTo>
                <a:cubicBezTo>
                  <a:pt x="14" y="114"/>
                  <a:pt x="9" y="110"/>
                  <a:pt x="9" y="104"/>
                </a:cubicBezTo>
                <a:cubicBezTo>
                  <a:pt x="9" y="98"/>
                  <a:pt x="9" y="98"/>
                  <a:pt x="9" y="98"/>
                </a:cubicBezTo>
                <a:cubicBezTo>
                  <a:pt x="3" y="98"/>
                  <a:pt x="3" y="98"/>
                  <a:pt x="3" y="98"/>
                </a:cubicBezTo>
                <a:cubicBezTo>
                  <a:pt x="3" y="109"/>
                  <a:pt x="3" y="109"/>
                  <a:pt x="3" y="109"/>
                </a:cubicBezTo>
                <a:cubicBezTo>
                  <a:pt x="3" y="115"/>
                  <a:pt x="8" y="120"/>
                  <a:pt x="15" y="120"/>
                </a:cubicBezTo>
                <a:cubicBezTo>
                  <a:pt x="112" y="120"/>
                  <a:pt x="112" y="120"/>
                  <a:pt x="112" y="120"/>
                </a:cubicBezTo>
                <a:cubicBezTo>
                  <a:pt x="118" y="120"/>
                  <a:pt x="123" y="115"/>
                  <a:pt x="123" y="109"/>
                </a:cubicBezTo>
                <a:cubicBezTo>
                  <a:pt x="123" y="11"/>
                  <a:pt x="123" y="11"/>
                  <a:pt x="123" y="11"/>
                </a:cubicBezTo>
                <a:cubicBezTo>
                  <a:pt x="123" y="5"/>
                  <a:pt x="118" y="0"/>
                  <a:pt x="112" y="0"/>
                </a:cubicBezTo>
                <a:close/>
                <a:moveTo>
                  <a:pt x="26" y="91"/>
                </a:moveTo>
                <a:cubicBezTo>
                  <a:pt x="26" y="86"/>
                  <a:pt x="26" y="86"/>
                  <a:pt x="26" y="86"/>
                </a:cubicBezTo>
                <a:cubicBezTo>
                  <a:pt x="26" y="83"/>
                  <a:pt x="23" y="80"/>
                  <a:pt x="19" y="80"/>
                </a:cubicBezTo>
                <a:cubicBezTo>
                  <a:pt x="13" y="80"/>
                  <a:pt x="13" y="80"/>
                  <a:pt x="13" y="80"/>
                </a:cubicBezTo>
                <a:cubicBezTo>
                  <a:pt x="13" y="40"/>
                  <a:pt x="13" y="40"/>
                  <a:pt x="13" y="40"/>
                </a:cubicBezTo>
                <a:cubicBezTo>
                  <a:pt x="19" y="40"/>
                  <a:pt x="19" y="40"/>
                  <a:pt x="19" y="40"/>
                </a:cubicBezTo>
                <a:cubicBezTo>
                  <a:pt x="23" y="40"/>
                  <a:pt x="26" y="37"/>
                  <a:pt x="26" y="33"/>
                </a:cubicBezTo>
                <a:cubicBezTo>
                  <a:pt x="26" y="28"/>
                  <a:pt x="26" y="28"/>
                  <a:pt x="26" y="28"/>
                </a:cubicBezTo>
                <a:cubicBezTo>
                  <a:pt x="26" y="25"/>
                  <a:pt x="23" y="22"/>
                  <a:pt x="19" y="22"/>
                </a:cubicBezTo>
                <a:cubicBezTo>
                  <a:pt x="13" y="22"/>
                  <a:pt x="13" y="22"/>
                  <a:pt x="13" y="22"/>
                </a:cubicBezTo>
                <a:cubicBezTo>
                  <a:pt x="13" y="20"/>
                  <a:pt x="13" y="20"/>
                  <a:pt x="13" y="20"/>
                </a:cubicBezTo>
                <a:cubicBezTo>
                  <a:pt x="13" y="15"/>
                  <a:pt x="18" y="10"/>
                  <a:pt x="23" y="10"/>
                </a:cubicBezTo>
                <a:cubicBezTo>
                  <a:pt x="103" y="10"/>
                  <a:pt x="103" y="10"/>
                  <a:pt x="103" y="10"/>
                </a:cubicBezTo>
                <a:cubicBezTo>
                  <a:pt x="109" y="10"/>
                  <a:pt x="113" y="15"/>
                  <a:pt x="113" y="20"/>
                </a:cubicBezTo>
                <a:cubicBezTo>
                  <a:pt x="113" y="100"/>
                  <a:pt x="113" y="100"/>
                  <a:pt x="113" y="100"/>
                </a:cubicBezTo>
                <a:cubicBezTo>
                  <a:pt x="113" y="105"/>
                  <a:pt x="109" y="110"/>
                  <a:pt x="103" y="110"/>
                </a:cubicBezTo>
                <a:cubicBezTo>
                  <a:pt x="23" y="110"/>
                  <a:pt x="23" y="110"/>
                  <a:pt x="23" y="110"/>
                </a:cubicBezTo>
                <a:cubicBezTo>
                  <a:pt x="18" y="110"/>
                  <a:pt x="13" y="105"/>
                  <a:pt x="13" y="100"/>
                </a:cubicBezTo>
                <a:cubicBezTo>
                  <a:pt x="13" y="98"/>
                  <a:pt x="13" y="98"/>
                  <a:pt x="13" y="98"/>
                </a:cubicBezTo>
                <a:cubicBezTo>
                  <a:pt x="19" y="98"/>
                  <a:pt x="19" y="98"/>
                  <a:pt x="19" y="98"/>
                </a:cubicBezTo>
                <a:cubicBezTo>
                  <a:pt x="23" y="98"/>
                  <a:pt x="26" y="95"/>
                  <a:pt x="26" y="91"/>
                </a:cubicBezTo>
                <a:close/>
                <a:moveTo>
                  <a:pt x="101" y="77"/>
                </a:moveTo>
                <a:cubicBezTo>
                  <a:pt x="101" y="79"/>
                  <a:pt x="102" y="80"/>
                  <a:pt x="104" y="80"/>
                </a:cubicBezTo>
                <a:cubicBezTo>
                  <a:pt x="104" y="80"/>
                  <a:pt x="104" y="80"/>
                  <a:pt x="104" y="80"/>
                </a:cubicBezTo>
                <a:cubicBezTo>
                  <a:pt x="106" y="80"/>
                  <a:pt x="107" y="79"/>
                  <a:pt x="107" y="77"/>
                </a:cubicBezTo>
                <a:cubicBezTo>
                  <a:pt x="107" y="43"/>
                  <a:pt x="107" y="43"/>
                  <a:pt x="107" y="43"/>
                </a:cubicBezTo>
                <a:cubicBezTo>
                  <a:pt x="107" y="41"/>
                  <a:pt x="106" y="40"/>
                  <a:pt x="104" y="40"/>
                </a:cubicBezTo>
                <a:cubicBezTo>
                  <a:pt x="104" y="40"/>
                  <a:pt x="104" y="40"/>
                  <a:pt x="104" y="40"/>
                </a:cubicBezTo>
                <a:cubicBezTo>
                  <a:pt x="102" y="40"/>
                  <a:pt x="101" y="41"/>
                  <a:pt x="101" y="43"/>
                </a:cubicBezTo>
                <a:lnTo>
                  <a:pt x="101" y="77"/>
                </a:lnTo>
                <a:close/>
                <a:moveTo>
                  <a:pt x="75" y="51"/>
                </a:moveTo>
                <a:cubicBezTo>
                  <a:pt x="83" y="51"/>
                  <a:pt x="83" y="51"/>
                  <a:pt x="83" y="51"/>
                </a:cubicBezTo>
                <a:cubicBezTo>
                  <a:pt x="83" y="44"/>
                  <a:pt x="83" y="44"/>
                  <a:pt x="83" y="44"/>
                </a:cubicBezTo>
                <a:cubicBezTo>
                  <a:pt x="75" y="44"/>
                  <a:pt x="75" y="44"/>
                  <a:pt x="75" y="44"/>
                </a:cubicBezTo>
                <a:lnTo>
                  <a:pt x="75" y="51"/>
                </a:lnTo>
                <a:close/>
                <a:moveTo>
                  <a:pt x="75" y="64"/>
                </a:moveTo>
                <a:cubicBezTo>
                  <a:pt x="78" y="64"/>
                  <a:pt x="80" y="64"/>
                  <a:pt x="83" y="64"/>
                </a:cubicBezTo>
                <a:cubicBezTo>
                  <a:pt x="83" y="61"/>
                  <a:pt x="83" y="59"/>
                  <a:pt x="83" y="56"/>
                </a:cubicBezTo>
                <a:cubicBezTo>
                  <a:pt x="80" y="56"/>
                  <a:pt x="78" y="56"/>
                  <a:pt x="75" y="56"/>
                </a:cubicBezTo>
                <a:cubicBezTo>
                  <a:pt x="75" y="59"/>
                  <a:pt x="75" y="61"/>
                  <a:pt x="75" y="64"/>
                </a:cubicBezTo>
                <a:close/>
                <a:moveTo>
                  <a:pt x="75" y="76"/>
                </a:moveTo>
                <a:cubicBezTo>
                  <a:pt x="83" y="76"/>
                  <a:pt x="83" y="76"/>
                  <a:pt x="83" y="76"/>
                </a:cubicBezTo>
                <a:cubicBezTo>
                  <a:pt x="83" y="69"/>
                  <a:pt x="83" y="69"/>
                  <a:pt x="83" y="69"/>
                </a:cubicBezTo>
                <a:cubicBezTo>
                  <a:pt x="75" y="69"/>
                  <a:pt x="75" y="69"/>
                  <a:pt x="75" y="69"/>
                </a:cubicBezTo>
                <a:lnTo>
                  <a:pt x="75" y="76"/>
                </a:lnTo>
                <a:close/>
                <a:moveTo>
                  <a:pt x="63" y="51"/>
                </a:moveTo>
                <a:cubicBezTo>
                  <a:pt x="66" y="51"/>
                  <a:pt x="68" y="51"/>
                  <a:pt x="71" y="51"/>
                </a:cubicBezTo>
                <a:cubicBezTo>
                  <a:pt x="71" y="49"/>
                  <a:pt x="71" y="46"/>
                  <a:pt x="71" y="44"/>
                </a:cubicBezTo>
                <a:cubicBezTo>
                  <a:pt x="68" y="44"/>
                  <a:pt x="66" y="44"/>
                  <a:pt x="63" y="44"/>
                </a:cubicBezTo>
                <a:cubicBezTo>
                  <a:pt x="63" y="46"/>
                  <a:pt x="63" y="49"/>
                  <a:pt x="63" y="51"/>
                </a:cubicBezTo>
                <a:close/>
                <a:moveTo>
                  <a:pt x="63" y="64"/>
                </a:moveTo>
                <a:cubicBezTo>
                  <a:pt x="66" y="64"/>
                  <a:pt x="68" y="64"/>
                  <a:pt x="71" y="64"/>
                </a:cubicBezTo>
                <a:cubicBezTo>
                  <a:pt x="71" y="61"/>
                  <a:pt x="71" y="59"/>
                  <a:pt x="71" y="56"/>
                </a:cubicBezTo>
                <a:cubicBezTo>
                  <a:pt x="68" y="56"/>
                  <a:pt x="66" y="56"/>
                  <a:pt x="63" y="56"/>
                </a:cubicBezTo>
                <a:cubicBezTo>
                  <a:pt x="63" y="59"/>
                  <a:pt x="63" y="61"/>
                  <a:pt x="63" y="64"/>
                </a:cubicBezTo>
                <a:close/>
                <a:moveTo>
                  <a:pt x="63" y="76"/>
                </a:moveTo>
                <a:cubicBezTo>
                  <a:pt x="66" y="76"/>
                  <a:pt x="68" y="76"/>
                  <a:pt x="71" y="76"/>
                </a:cubicBezTo>
                <a:cubicBezTo>
                  <a:pt x="71" y="74"/>
                  <a:pt x="71" y="71"/>
                  <a:pt x="71" y="69"/>
                </a:cubicBezTo>
                <a:cubicBezTo>
                  <a:pt x="68" y="69"/>
                  <a:pt x="66" y="69"/>
                  <a:pt x="63" y="69"/>
                </a:cubicBezTo>
                <a:cubicBezTo>
                  <a:pt x="63" y="71"/>
                  <a:pt x="63" y="74"/>
                  <a:pt x="63" y="76"/>
                </a:cubicBezTo>
                <a:close/>
                <a:moveTo>
                  <a:pt x="52" y="51"/>
                </a:moveTo>
                <a:cubicBezTo>
                  <a:pt x="54" y="51"/>
                  <a:pt x="57" y="51"/>
                  <a:pt x="59" y="51"/>
                </a:cubicBezTo>
                <a:cubicBezTo>
                  <a:pt x="59" y="49"/>
                  <a:pt x="59" y="46"/>
                  <a:pt x="59" y="44"/>
                </a:cubicBezTo>
                <a:cubicBezTo>
                  <a:pt x="57" y="44"/>
                  <a:pt x="54" y="44"/>
                  <a:pt x="52" y="44"/>
                </a:cubicBezTo>
                <a:cubicBezTo>
                  <a:pt x="52" y="46"/>
                  <a:pt x="52" y="49"/>
                  <a:pt x="52" y="51"/>
                </a:cubicBezTo>
                <a:close/>
                <a:moveTo>
                  <a:pt x="52" y="64"/>
                </a:moveTo>
                <a:cubicBezTo>
                  <a:pt x="54" y="64"/>
                  <a:pt x="57" y="64"/>
                  <a:pt x="59" y="64"/>
                </a:cubicBezTo>
                <a:cubicBezTo>
                  <a:pt x="59" y="61"/>
                  <a:pt x="59" y="59"/>
                  <a:pt x="59" y="56"/>
                </a:cubicBezTo>
                <a:cubicBezTo>
                  <a:pt x="57" y="56"/>
                  <a:pt x="54" y="56"/>
                  <a:pt x="52" y="56"/>
                </a:cubicBezTo>
                <a:cubicBezTo>
                  <a:pt x="52" y="59"/>
                  <a:pt x="52" y="61"/>
                  <a:pt x="52" y="64"/>
                </a:cubicBezTo>
                <a:close/>
                <a:moveTo>
                  <a:pt x="52" y="76"/>
                </a:moveTo>
                <a:cubicBezTo>
                  <a:pt x="54" y="76"/>
                  <a:pt x="57" y="76"/>
                  <a:pt x="59" y="76"/>
                </a:cubicBezTo>
                <a:cubicBezTo>
                  <a:pt x="59" y="74"/>
                  <a:pt x="59" y="71"/>
                  <a:pt x="59" y="69"/>
                </a:cubicBezTo>
                <a:cubicBezTo>
                  <a:pt x="57" y="69"/>
                  <a:pt x="54" y="69"/>
                  <a:pt x="52" y="69"/>
                </a:cubicBezTo>
                <a:cubicBezTo>
                  <a:pt x="52" y="71"/>
                  <a:pt x="52" y="74"/>
                  <a:pt x="52" y="76"/>
                </a:cubicBezTo>
                <a:close/>
                <a:moveTo>
                  <a:pt x="40" y="51"/>
                </a:moveTo>
                <a:cubicBezTo>
                  <a:pt x="48" y="51"/>
                  <a:pt x="48" y="51"/>
                  <a:pt x="48" y="51"/>
                </a:cubicBezTo>
                <a:cubicBezTo>
                  <a:pt x="48" y="44"/>
                  <a:pt x="48" y="44"/>
                  <a:pt x="48" y="44"/>
                </a:cubicBezTo>
                <a:cubicBezTo>
                  <a:pt x="40" y="44"/>
                  <a:pt x="40" y="44"/>
                  <a:pt x="40" y="44"/>
                </a:cubicBezTo>
                <a:lnTo>
                  <a:pt x="40" y="51"/>
                </a:lnTo>
                <a:close/>
                <a:moveTo>
                  <a:pt x="40" y="64"/>
                </a:moveTo>
                <a:cubicBezTo>
                  <a:pt x="43" y="64"/>
                  <a:pt x="45" y="64"/>
                  <a:pt x="48" y="64"/>
                </a:cubicBezTo>
                <a:cubicBezTo>
                  <a:pt x="48" y="61"/>
                  <a:pt x="48" y="59"/>
                  <a:pt x="48" y="56"/>
                </a:cubicBezTo>
                <a:cubicBezTo>
                  <a:pt x="45" y="56"/>
                  <a:pt x="43" y="56"/>
                  <a:pt x="40" y="56"/>
                </a:cubicBezTo>
                <a:cubicBezTo>
                  <a:pt x="40" y="59"/>
                  <a:pt x="40" y="61"/>
                  <a:pt x="40" y="64"/>
                </a:cubicBezTo>
                <a:close/>
                <a:moveTo>
                  <a:pt x="40" y="76"/>
                </a:moveTo>
                <a:cubicBezTo>
                  <a:pt x="48" y="76"/>
                  <a:pt x="48" y="76"/>
                  <a:pt x="48" y="76"/>
                </a:cubicBezTo>
                <a:cubicBezTo>
                  <a:pt x="48" y="69"/>
                  <a:pt x="48" y="69"/>
                  <a:pt x="48" y="69"/>
                </a:cubicBezTo>
                <a:cubicBezTo>
                  <a:pt x="40" y="69"/>
                  <a:pt x="40" y="69"/>
                  <a:pt x="40" y="69"/>
                </a:cubicBezTo>
                <a:lnTo>
                  <a:pt x="40" y="76"/>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0" name="Freeform 213"/>
          <p:cNvSpPr>
            <a:spLocks noEditPoints="1"/>
          </p:cNvSpPr>
          <p:nvPr/>
        </p:nvSpPr>
        <p:spPr bwMode="auto">
          <a:xfrm>
            <a:off x="4919538" y="4354830"/>
            <a:ext cx="414337" cy="442913"/>
          </a:xfrm>
          <a:custGeom>
            <a:avLst/>
            <a:gdLst>
              <a:gd name="T0" fmla="*/ 15 w 131"/>
              <a:gd name="T1" fmla="*/ 76 h 140"/>
              <a:gd name="T2" fmla="*/ 24 w 131"/>
              <a:gd name="T3" fmla="*/ 51 h 140"/>
              <a:gd name="T4" fmla="*/ 37 w 131"/>
              <a:gd name="T5" fmla="*/ 72 h 140"/>
              <a:gd name="T6" fmla="*/ 50 w 131"/>
              <a:gd name="T7" fmla="*/ 52 h 140"/>
              <a:gd name="T8" fmla="*/ 62 w 131"/>
              <a:gd name="T9" fmla="*/ 71 h 140"/>
              <a:gd name="T10" fmla="*/ 71 w 131"/>
              <a:gd name="T11" fmla="*/ 43 h 140"/>
              <a:gd name="T12" fmla="*/ 74 w 131"/>
              <a:gd name="T13" fmla="*/ 42 h 140"/>
              <a:gd name="T14" fmla="*/ 75 w 131"/>
              <a:gd name="T15" fmla="*/ 44 h 140"/>
              <a:gd name="T16" fmla="*/ 63 w 131"/>
              <a:gd name="T17" fmla="*/ 82 h 140"/>
              <a:gd name="T18" fmla="*/ 50 w 131"/>
              <a:gd name="T19" fmla="*/ 60 h 140"/>
              <a:gd name="T20" fmla="*/ 38 w 131"/>
              <a:gd name="T21" fmla="*/ 81 h 140"/>
              <a:gd name="T22" fmla="*/ 25 w 131"/>
              <a:gd name="T23" fmla="*/ 61 h 140"/>
              <a:gd name="T24" fmla="*/ 19 w 131"/>
              <a:gd name="T25" fmla="*/ 77 h 140"/>
              <a:gd name="T26" fmla="*/ 17 w 131"/>
              <a:gd name="T27" fmla="*/ 79 h 140"/>
              <a:gd name="T28" fmla="*/ 15 w 131"/>
              <a:gd name="T29" fmla="*/ 76 h 140"/>
              <a:gd name="T30" fmla="*/ 131 w 131"/>
              <a:gd name="T31" fmla="*/ 9 h 140"/>
              <a:gd name="T32" fmla="*/ 131 w 131"/>
              <a:gd name="T33" fmla="*/ 20 h 140"/>
              <a:gd name="T34" fmla="*/ 131 w 131"/>
              <a:gd name="T35" fmla="*/ 26 h 140"/>
              <a:gd name="T36" fmla="*/ 131 w 131"/>
              <a:gd name="T37" fmla="*/ 96 h 140"/>
              <a:gd name="T38" fmla="*/ 79 w 131"/>
              <a:gd name="T39" fmla="*/ 96 h 140"/>
              <a:gd name="T40" fmla="*/ 79 w 131"/>
              <a:gd name="T41" fmla="*/ 113 h 140"/>
              <a:gd name="T42" fmla="*/ 113 w 131"/>
              <a:gd name="T43" fmla="*/ 140 h 140"/>
              <a:gd name="T44" fmla="*/ 105 w 131"/>
              <a:gd name="T45" fmla="*/ 140 h 140"/>
              <a:gd name="T46" fmla="*/ 79 w 131"/>
              <a:gd name="T47" fmla="*/ 122 h 140"/>
              <a:gd name="T48" fmla="*/ 79 w 131"/>
              <a:gd name="T49" fmla="*/ 123 h 140"/>
              <a:gd name="T50" fmla="*/ 61 w 131"/>
              <a:gd name="T51" fmla="*/ 123 h 140"/>
              <a:gd name="T52" fmla="*/ 61 w 131"/>
              <a:gd name="T53" fmla="*/ 122 h 140"/>
              <a:gd name="T54" fmla="*/ 35 w 131"/>
              <a:gd name="T55" fmla="*/ 140 h 140"/>
              <a:gd name="T56" fmla="*/ 26 w 131"/>
              <a:gd name="T57" fmla="*/ 140 h 140"/>
              <a:gd name="T58" fmla="*/ 61 w 131"/>
              <a:gd name="T59" fmla="*/ 113 h 140"/>
              <a:gd name="T60" fmla="*/ 61 w 131"/>
              <a:gd name="T61" fmla="*/ 96 h 140"/>
              <a:gd name="T62" fmla="*/ 0 w 131"/>
              <a:gd name="T63" fmla="*/ 96 h 140"/>
              <a:gd name="T64" fmla="*/ 0 w 131"/>
              <a:gd name="T65" fmla="*/ 26 h 140"/>
              <a:gd name="T66" fmla="*/ 0 w 131"/>
              <a:gd name="T67" fmla="*/ 20 h 140"/>
              <a:gd name="T68" fmla="*/ 0 w 131"/>
              <a:gd name="T69" fmla="*/ 9 h 140"/>
              <a:gd name="T70" fmla="*/ 61 w 131"/>
              <a:gd name="T71" fmla="*/ 9 h 140"/>
              <a:gd name="T72" fmla="*/ 61 w 131"/>
              <a:gd name="T73" fmla="*/ 0 h 140"/>
              <a:gd name="T74" fmla="*/ 79 w 131"/>
              <a:gd name="T75" fmla="*/ 0 h 140"/>
              <a:gd name="T76" fmla="*/ 79 w 131"/>
              <a:gd name="T77" fmla="*/ 9 h 140"/>
              <a:gd name="T78" fmla="*/ 131 w 131"/>
              <a:gd name="T79" fmla="*/ 9 h 140"/>
              <a:gd name="T80" fmla="*/ 122 w 131"/>
              <a:gd name="T81" fmla="*/ 28 h 140"/>
              <a:gd name="T82" fmla="*/ 9 w 131"/>
              <a:gd name="T83" fmla="*/ 28 h 140"/>
              <a:gd name="T84" fmla="*/ 9 w 131"/>
              <a:gd name="T85" fmla="*/ 88 h 140"/>
              <a:gd name="T86" fmla="*/ 61 w 131"/>
              <a:gd name="T87" fmla="*/ 88 h 140"/>
              <a:gd name="T88" fmla="*/ 79 w 131"/>
              <a:gd name="T89" fmla="*/ 88 h 140"/>
              <a:gd name="T90" fmla="*/ 122 w 131"/>
              <a:gd name="T91" fmla="*/ 88 h 140"/>
              <a:gd name="T92" fmla="*/ 122 w 131"/>
              <a:gd name="T93" fmla="*/ 28 h 140"/>
              <a:gd name="T94" fmla="*/ 99 w 131"/>
              <a:gd name="T95" fmla="*/ 62 h 140"/>
              <a:gd name="T96" fmla="*/ 110 w 131"/>
              <a:gd name="T97" fmla="*/ 51 h 140"/>
              <a:gd name="T98" fmla="*/ 99 w 131"/>
              <a:gd name="T99" fmla="*/ 39 h 140"/>
              <a:gd name="T100" fmla="*/ 87 w 131"/>
              <a:gd name="T101" fmla="*/ 51 h 140"/>
              <a:gd name="T102" fmla="*/ 99 w 131"/>
              <a:gd name="T103" fmla="*/ 62 h 140"/>
              <a:gd name="T104" fmla="*/ 96 w 131"/>
              <a:gd name="T105" fmla="*/ 70 h 140"/>
              <a:gd name="T106" fmla="*/ 87 w 131"/>
              <a:gd name="T107" fmla="*/ 70 h 140"/>
              <a:gd name="T108" fmla="*/ 87 w 131"/>
              <a:gd name="T109" fmla="*/ 79 h 140"/>
              <a:gd name="T110" fmla="*/ 96 w 131"/>
              <a:gd name="T111" fmla="*/ 79 h 140"/>
              <a:gd name="T112" fmla="*/ 96 w 131"/>
              <a:gd name="T113" fmla="*/ 70 h 140"/>
              <a:gd name="T114" fmla="*/ 105 w 131"/>
              <a:gd name="T115" fmla="*/ 79 h 140"/>
              <a:gd name="T116" fmla="*/ 114 w 131"/>
              <a:gd name="T117" fmla="*/ 79 h 140"/>
              <a:gd name="T118" fmla="*/ 114 w 131"/>
              <a:gd name="T119" fmla="*/ 70 h 140"/>
              <a:gd name="T120" fmla="*/ 105 w 131"/>
              <a:gd name="T121" fmla="*/ 70 h 140"/>
              <a:gd name="T122" fmla="*/ 105 w 131"/>
              <a:gd name="T123" fmla="*/ 7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1" h="140">
                <a:moveTo>
                  <a:pt x="15" y="76"/>
                </a:moveTo>
                <a:cubicBezTo>
                  <a:pt x="24" y="51"/>
                  <a:pt x="24" y="51"/>
                  <a:pt x="24" y="51"/>
                </a:cubicBezTo>
                <a:cubicBezTo>
                  <a:pt x="37" y="72"/>
                  <a:pt x="37" y="72"/>
                  <a:pt x="37" y="72"/>
                </a:cubicBezTo>
                <a:cubicBezTo>
                  <a:pt x="50" y="52"/>
                  <a:pt x="50" y="52"/>
                  <a:pt x="50" y="52"/>
                </a:cubicBezTo>
                <a:cubicBezTo>
                  <a:pt x="62" y="71"/>
                  <a:pt x="62" y="71"/>
                  <a:pt x="62" y="71"/>
                </a:cubicBezTo>
                <a:cubicBezTo>
                  <a:pt x="71" y="43"/>
                  <a:pt x="71" y="43"/>
                  <a:pt x="71" y="43"/>
                </a:cubicBezTo>
                <a:cubicBezTo>
                  <a:pt x="72" y="42"/>
                  <a:pt x="73" y="41"/>
                  <a:pt x="74" y="42"/>
                </a:cubicBezTo>
                <a:cubicBezTo>
                  <a:pt x="75" y="42"/>
                  <a:pt x="76" y="43"/>
                  <a:pt x="75" y="44"/>
                </a:cubicBezTo>
                <a:cubicBezTo>
                  <a:pt x="63" y="82"/>
                  <a:pt x="63" y="82"/>
                  <a:pt x="63" y="82"/>
                </a:cubicBezTo>
                <a:cubicBezTo>
                  <a:pt x="50" y="60"/>
                  <a:pt x="50" y="60"/>
                  <a:pt x="50" y="60"/>
                </a:cubicBezTo>
                <a:cubicBezTo>
                  <a:pt x="38" y="81"/>
                  <a:pt x="38" y="81"/>
                  <a:pt x="38" y="81"/>
                </a:cubicBezTo>
                <a:cubicBezTo>
                  <a:pt x="25" y="61"/>
                  <a:pt x="25" y="61"/>
                  <a:pt x="25" y="61"/>
                </a:cubicBezTo>
                <a:cubicBezTo>
                  <a:pt x="19" y="77"/>
                  <a:pt x="19" y="77"/>
                  <a:pt x="19" y="77"/>
                </a:cubicBezTo>
                <a:cubicBezTo>
                  <a:pt x="19" y="78"/>
                  <a:pt x="18" y="79"/>
                  <a:pt x="17" y="79"/>
                </a:cubicBezTo>
                <a:cubicBezTo>
                  <a:pt x="15" y="78"/>
                  <a:pt x="15" y="77"/>
                  <a:pt x="15" y="76"/>
                </a:cubicBezTo>
                <a:close/>
                <a:moveTo>
                  <a:pt x="131" y="9"/>
                </a:moveTo>
                <a:cubicBezTo>
                  <a:pt x="131" y="20"/>
                  <a:pt x="131" y="20"/>
                  <a:pt x="131" y="20"/>
                </a:cubicBezTo>
                <a:cubicBezTo>
                  <a:pt x="131" y="26"/>
                  <a:pt x="131" y="26"/>
                  <a:pt x="131" y="26"/>
                </a:cubicBezTo>
                <a:cubicBezTo>
                  <a:pt x="131" y="96"/>
                  <a:pt x="131" y="96"/>
                  <a:pt x="131" y="96"/>
                </a:cubicBezTo>
                <a:cubicBezTo>
                  <a:pt x="79" y="96"/>
                  <a:pt x="79" y="96"/>
                  <a:pt x="79" y="96"/>
                </a:cubicBezTo>
                <a:cubicBezTo>
                  <a:pt x="79" y="113"/>
                  <a:pt x="79" y="113"/>
                  <a:pt x="79" y="113"/>
                </a:cubicBezTo>
                <a:cubicBezTo>
                  <a:pt x="113" y="140"/>
                  <a:pt x="113" y="140"/>
                  <a:pt x="113" y="140"/>
                </a:cubicBezTo>
                <a:cubicBezTo>
                  <a:pt x="105" y="140"/>
                  <a:pt x="105" y="140"/>
                  <a:pt x="105" y="140"/>
                </a:cubicBezTo>
                <a:cubicBezTo>
                  <a:pt x="79" y="122"/>
                  <a:pt x="79" y="122"/>
                  <a:pt x="79" y="122"/>
                </a:cubicBezTo>
                <a:cubicBezTo>
                  <a:pt x="79" y="123"/>
                  <a:pt x="79" y="123"/>
                  <a:pt x="79" y="123"/>
                </a:cubicBezTo>
                <a:cubicBezTo>
                  <a:pt x="61" y="123"/>
                  <a:pt x="61" y="123"/>
                  <a:pt x="61" y="123"/>
                </a:cubicBezTo>
                <a:cubicBezTo>
                  <a:pt x="61" y="122"/>
                  <a:pt x="61" y="122"/>
                  <a:pt x="61" y="122"/>
                </a:cubicBezTo>
                <a:cubicBezTo>
                  <a:pt x="35" y="140"/>
                  <a:pt x="35" y="140"/>
                  <a:pt x="35" y="140"/>
                </a:cubicBezTo>
                <a:cubicBezTo>
                  <a:pt x="26" y="140"/>
                  <a:pt x="26" y="140"/>
                  <a:pt x="26" y="140"/>
                </a:cubicBezTo>
                <a:cubicBezTo>
                  <a:pt x="61" y="113"/>
                  <a:pt x="61" y="113"/>
                  <a:pt x="61" y="113"/>
                </a:cubicBezTo>
                <a:cubicBezTo>
                  <a:pt x="61" y="96"/>
                  <a:pt x="61" y="96"/>
                  <a:pt x="61" y="96"/>
                </a:cubicBezTo>
                <a:cubicBezTo>
                  <a:pt x="0" y="96"/>
                  <a:pt x="0" y="96"/>
                  <a:pt x="0" y="96"/>
                </a:cubicBezTo>
                <a:cubicBezTo>
                  <a:pt x="0" y="26"/>
                  <a:pt x="0" y="26"/>
                  <a:pt x="0" y="26"/>
                </a:cubicBezTo>
                <a:cubicBezTo>
                  <a:pt x="0" y="20"/>
                  <a:pt x="0" y="20"/>
                  <a:pt x="0" y="20"/>
                </a:cubicBezTo>
                <a:cubicBezTo>
                  <a:pt x="0" y="9"/>
                  <a:pt x="0" y="9"/>
                  <a:pt x="0" y="9"/>
                </a:cubicBezTo>
                <a:cubicBezTo>
                  <a:pt x="61" y="9"/>
                  <a:pt x="61" y="9"/>
                  <a:pt x="61" y="9"/>
                </a:cubicBezTo>
                <a:cubicBezTo>
                  <a:pt x="61" y="0"/>
                  <a:pt x="61" y="0"/>
                  <a:pt x="61" y="0"/>
                </a:cubicBezTo>
                <a:cubicBezTo>
                  <a:pt x="79" y="0"/>
                  <a:pt x="79" y="0"/>
                  <a:pt x="79" y="0"/>
                </a:cubicBezTo>
                <a:cubicBezTo>
                  <a:pt x="79" y="9"/>
                  <a:pt x="79" y="9"/>
                  <a:pt x="79" y="9"/>
                </a:cubicBezTo>
                <a:lnTo>
                  <a:pt x="131" y="9"/>
                </a:lnTo>
                <a:close/>
                <a:moveTo>
                  <a:pt x="122" y="28"/>
                </a:moveTo>
                <a:cubicBezTo>
                  <a:pt x="9" y="28"/>
                  <a:pt x="9" y="28"/>
                  <a:pt x="9" y="28"/>
                </a:cubicBezTo>
                <a:cubicBezTo>
                  <a:pt x="9" y="88"/>
                  <a:pt x="9" y="88"/>
                  <a:pt x="9" y="88"/>
                </a:cubicBezTo>
                <a:cubicBezTo>
                  <a:pt x="61" y="88"/>
                  <a:pt x="61" y="88"/>
                  <a:pt x="61" y="88"/>
                </a:cubicBezTo>
                <a:cubicBezTo>
                  <a:pt x="79" y="88"/>
                  <a:pt x="79" y="88"/>
                  <a:pt x="79" y="88"/>
                </a:cubicBezTo>
                <a:cubicBezTo>
                  <a:pt x="122" y="88"/>
                  <a:pt x="122" y="88"/>
                  <a:pt x="122" y="88"/>
                </a:cubicBezTo>
                <a:lnTo>
                  <a:pt x="122" y="28"/>
                </a:lnTo>
                <a:close/>
                <a:moveTo>
                  <a:pt x="99" y="62"/>
                </a:moveTo>
                <a:cubicBezTo>
                  <a:pt x="105" y="62"/>
                  <a:pt x="110" y="57"/>
                  <a:pt x="110" y="51"/>
                </a:cubicBezTo>
                <a:cubicBezTo>
                  <a:pt x="110" y="45"/>
                  <a:pt x="105" y="39"/>
                  <a:pt x="99" y="39"/>
                </a:cubicBezTo>
                <a:cubicBezTo>
                  <a:pt x="93" y="39"/>
                  <a:pt x="87" y="45"/>
                  <a:pt x="87" y="51"/>
                </a:cubicBezTo>
                <a:cubicBezTo>
                  <a:pt x="87" y="57"/>
                  <a:pt x="93" y="62"/>
                  <a:pt x="99" y="62"/>
                </a:cubicBezTo>
                <a:close/>
                <a:moveTo>
                  <a:pt x="96" y="70"/>
                </a:moveTo>
                <a:cubicBezTo>
                  <a:pt x="87" y="70"/>
                  <a:pt x="87" y="70"/>
                  <a:pt x="87" y="70"/>
                </a:cubicBezTo>
                <a:cubicBezTo>
                  <a:pt x="87" y="79"/>
                  <a:pt x="87" y="79"/>
                  <a:pt x="87" y="79"/>
                </a:cubicBezTo>
                <a:cubicBezTo>
                  <a:pt x="96" y="79"/>
                  <a:pt x="96" y="79"/>
                  <a:pt x="96" y="79"/>
                </a:cubicBezTo>
                <a:lnTo>
                  <a:pt x="96" y="70"/>
                </a:lnTo>
                <a:close/>
                <a:moveTo>
                  <a:pt x="105" y="79"/>
                </a:moveTo>
                <a:cubicBezTo>
                  <a:pt x="114" y="79"/>
                  <a:pt x="114" y="79"/>
                  <a:pt x="114" y="79"/>
                </a:cubicBezTo>
                <a:cubicBezTo>
                  <a:pt x="114" y="70"/>
                  <a:pt x="114" y="70"/>
                  <a:pt x="114" y="70"/>
                </a:cubicBezTo>
                <a:cubicBezTo>
                  <a:pt x="105" y="70"/>
                  <a:pt x="105" y="70"/>
                  <a:pt x="105" y="70"/>
                </a:cubicBezTo>
                <a:lnTo>
                  <a:pt x="105" y="79"/>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1" name="Freeform 214"/>
          <p:cNvSpPr>
            <a:spLocks noEditPoints="1"/>
          </p:cNvSpPr>
          <p:nvPr/>
        </p:nvSpPr>
        <p:spPr bwMode="auto">
          <a:xfrm>
            <a:off x="5811713" y="2495868"/>
            <a:ext cx="442912" cy="441325"/>
          </a:xfrm>
          <a:custGeom>
            <a:avLst/>
            <a:gdLst>
              <a:gd name="T0" fmla="*/ 135 w 140"/>
              <a:gd name="T1" fmla="*/ 87 h 140"/>
              <a:gd name="T2" fmla="*/ 108 w 140"/>
              <a:gd name="T3" fmla="*/ 79 h 140"/>
              <a:gd name="T4" fmla="*/ 5 w 140"/>
              <a:gd name="T5" fmla="*/ 135 h 140"/>
              <a:gd name="T6" fmla="*/ 32 w 140"/>
              <a:gd name="T7" fmla="*/ 117 h 140"/>
              <a:gd name="T8" fmla="*/ 68 w 140"/>
              <a:gd name="T9" fmla="*/ 33 h 140"/>
              <a:gd name="T10" fmla="*/ 57 w 140"/>
              <a:gd name="T11" fmla="*/ 11 h 140"/>
              <a:gd name="T12" fmla="*/ 68 w 140"/>
              <a:gd name="T13" fmla="*/ 0 h 140"/>
              <a:gd name="T14" fmla="*/ 79 w 140"/>
              <a:gd name="T15" fmla="*/ 5 h 140"/>
              <a:gd name="T16" fmla="*/ 73 w 140"/>
              <a:gd name="T17" fmla="*/ 9 h 140"/>
              <a:gd name="T18" fmla="*/ 80 w 140"/>
              <a:gd name="T19" fmla="*/ 21 h 140"/>
              <a:gd name="T20" fmla="*/ 72 w 140"/>
              <a:gd name="T21" fmla="*/ 39 h 140"/>
              <a:gd name="T22" fmla="*/ 68 w 140"/>
              <a:gd name="T23" fmla="*/ 39 h 140"/>
              <a:gd name="T24" fmla="*/ 64 w 140"/>
              <a:gd name="T25" fmla="*/ 27 h 140"/>
              <a:gd name="T26" fmla="*/ 72 w 140"/>
              <a:gd name="T27" fmla="*/ 33 h 140"/>
              <a:gd name="T28" fmla="*/ 74 w 140"/>
              <a:gd name="T29" fmla="*/ 26 h 140"/>
              <a:gd name="T30" fmla="*/ 68 w 140"/>
              <a:gd name="T31" fmla="*/ 15 h 140"/>
              <a:gd name="T32" fmla="*/ 65 w 140"/>
              <a:gd name="T33" fmla="*/ 11 h 140"/>
              <a:gd name="T34" fmla="*/ 5 w 140"/>
              <a:gd name="T35" fmla="*/ 111 h 140"/>
              <a:gd name="T36" fmla="*/ 5 w 140"/>
              <a:gd name="T37" fmla="*/ 100 h 140"/>
              <a:gd name="T38" fmla="*/ 130 w 140"/>
              <a:gd name="T39" fmla="*/ 140 h 140"/>
              <a:gd name="T40" fmla="*/ 108 w 140"/>
              <a:gd name="T41" fmla="*/ 117 h 140"/>
              <a:gd name="T42" fmla="*/ 104 w 140"/>
              <a:gd name="T43" fmla="*/ 54 h 140"/>
              <a:gd name="T44" fmla="*/ 40 w 140"/>
              <a:gd name="T45" fmla="*/ 140 h 140"/>
              <a:gd name="T46" fmla="*/ 91 w 140"/>
              <a:gd name="T47" fmla="*/ 107 h 140"/>
              <a:gd name="T48" fmla="*/ 97 w 140"/>
              <a:gd name="T49" fmla="*/ 62 h 140"/>
              <a:gd name="T50" fmla="*/ 91 w 140"/>
              <a:gd name="T51" fmla="*/ 107 h 140"/>
              <a:gd name="T52" fmla="*/ 81 w 140"/>
              <a:gd name="T53" fmla="*/ 107 h 140"/>
              <a:gd name="T54" fmla="*/ 75 w 140"/>
              <a:gd name="T55" fmla="*/ 62 h 140"/>
              <a:gd name="T56" fmla="*/ 83 w 140"/>
              <a:gd name="T57" fmla="*/ 137 h 140"/>
              <a:gd name="T58" fmla="*/ 87 w 140"/>
              <a:gd name="T59" fmla="*/ 121 h 140"/>
              <a:gd name="T60" fmla="*/ 71 w 140"/>
              <a:gd name="T61" fmla="*/ 137 h 140"/>
              <a:gd name="T62" fmla="*/ 65 w 140"/>
              <a:gd name="T63" fmla="*/ 107 h 140"/>
              <a:gd name="T64" fmla="*/ 58 w 140"/>
              <a:gd name="T65" fmla="*/ 62 h 140"/>
              <a:gd name="T66" fmla="*/ 54 w 140"/>
              <a:gd name="T67" fmla="*/ 123 h 140"/>
              <a:gd name="T68" fmla="*/ 68 w 140"/>
              <a:gd name="T69" fmla="*/ 137 h 140"/>
              <a:gd name="T70" fmla="*/ 52 w 140"/>
              <a:gd name="T71" fmla="*/ 121 h 140"/>
              <a:gd name="T72" fmla="*/ 48 w 140"/>
              <a:gd name="T73" fmla="*/ 107 h 140"/>
              <a:gd name="T74" fmla="*/ 42 w 140"/>
              <a:gd name="T75" fmla="*/ 62 h 140"/>
              <a:gd name="T76" fmla="*/ 105 w 140"/>
              <a:gd name="T77" fmla="*/ 42 h 140"/>
              <a:gd name="T78" fmla="*/ 35 w 140"/>
              <a:gd name="T79" fmla="*/ 50 h 140"/>
              <a:gd name="T80" fmla="*/ 104 w 140"/>
              <a:gd name="T81" fmla="*/ 51 h 140"/>
              <a:gd name="T82" fmla="*/ 109 w 140"/>
              <a:gd name="T83" fmla="*/ 46 h 140"/>
              <a:gd name="T84" fmla="*/ 5 w 140"/>
              <a:gd name="T85" fmla="*/ 87 h 140"/>
              <a:gd name="T86" fmla="*/ 32 w 140"/>
              <a:gd name="T87" fmla="*/ 79 h 140"/>
              <a:gd name="T88" fmla="*/ 108 w 140"/>
              <a:gd name="T89" fmla="*/ 111 h 140"/>
              <a:gd name="T90" fmla="*/ 108 w 140"/>
              <a:gd name="T91" fmla="*/ 10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 h="140">
                <a:moveTo>
                  <a:pt x="140" y="83"/>
                </a:moveTo>
                <a:cubicBezTo>
                  <a:pt x="140" y="85"/>
                  <a:pt x="138" y="87"/>
                  <a:pt x="136" y="87"/>
                </a:cubicBezTo>
                <a:cubicBezTo>
                  <a:pt x="135" y="87"/>
                  <a:pt x="135" y="87"/>
                  <a:pt x="135" y="87"/>
                </a:cubicBezTo>
                <a:cubicBezTo>
                  <a:pt x="135" y="94"/>
                  <a:pt x="135" y="94"/>
                  <a:pt x="135" y="94"/>
                </a:cubicBezTo>
                <a:cubicBezTo>
                  <a:pt x="108" y="94"/>
                  <a:pt x="108" y="94"/>
                  <a:pt x="108" y="94"/>
                </a:cubicBezTo>
                <a:cubicBezTo>
                  <a:pt x="108" y="79"/>
                  <a:pt x="108" y="79"/>
                  <a:pt x="108" y="79"/>
                </a:cubicBezTo>
                <a:cubicBezTo>
                  <a:pt x="136" y="79"/>
                  <a:pt x="136" y="79"/>
                  <a:pt x="136" y="79"/>
                </a:cubicBezTo>
                <a:cubicBezTo>
                  <a:pt x="138" y="79"/>
                  <a:pt x="140" y="81"/>
                  <a:pt x="140" y="83"/>
                </a:cubicBezTo>
                <a:close/>
                <a:moveTo>
                  <a:pt x="5" y="135"/>
                </a:moveTo>
                <a:cubicBezTo>
                  <a:pt x="5" y="138"/>
                  <a:pt x="7" y="140"/>
                  <a:pt x="9" y="140"/>
                </a:cubicBezTo>
                <a:cubicBezTo>
                  <a:pt x="32" y="140"/>
                  <a:pt x="32" y="140"/>
                  <a:pt x="32" y="140"/>
                </a:cubicBezTo>
                <a:cubicBezTo>
                  <a:pt x="32" y="117"/>
                  <a:pt x="32" y="117"/>
                  <a:pt x="32" y="117"/>
                </a:cubicBezTo>
                <a:cubicBezTo>
                  <a:pt x="5" y="117"/>
                  <a:pt x="5" y="117"/>
                  <a:pt x="5" y="117"/>
                </a:cubicBezTo>
                <a:lnTo>
                  <a:pt x="5" y="135"/>
                </a:lnTo>
                <a:close/>
                <a:moveTo>
                  <a:pt x="68" y="33"/>
                </a:moveTo>
                <a:cubicBezTo>
                  <a:pt x="68" y="23"/>
                  <a:pt x="68" y="23"/>
                  <a:pt x="68" y="23"/>
                </a:cubicBezTo>
                <a:cubicBezTo>
                  <a:pt x="64" y="22"/>
                  <a:pt x="61" y="20"/>
                  <a:pt x="60" y="18"/>
                </a:cubicBezTo>
                <a:cubicBezTo>
                  <a:pt x="58" y="15"/>
                  <a:pt x="57" y="13"/>
                  <a:pt x="57" y="11"/>
                </a:cubicBezTo>
                <a:cubicBezTo>
                  <a:pt x="57" y="9"/>
                  <a:pt x="58" y="7"/>
                  <a:pt x="60" y="5"/>
                </a:cubicBezTo>
                <a:cubicBezTo>
                  <a:pt x="61" y="3"/>
                  <a:pt x="64" y="2"/>
                  <a:pt x="68" y="2"/>
                </a:cubicBezTo>
                <a:cubicBezTo>
                  <a:pt x="68" y="0"/>
                  <a:pt x="68" y="0"/>
                  <a:pt x="68" y="0"/>
                </a:cubicBezTo>
                <a:cubicBezTo>
                  <a:pt x="72" y="0"/>
                  <a:pt x="72" y="0"/>
                  <a:pt x="72" y="0"/>
                </a:cubicBezTo>
                <a:cubicBezTo>
                  <a:pt x="72" y="2"/>
                  <a:pt x="72" y="2"/>
                  <a:pt x="72" y="2"/>
                </a:cubicBezTo>
                <a:cubicBezTo>
                  <a:pt x="75" y="2"/>
                  <a:pt x="78" y="3"/>
                  <a:pt x="79" y="5"/>
                </a:cubicBezTo>
                <a:cubicBezTo>
                  <a:pt x="81" y="7"/>
                  <a:pt x="82" y="9"/>
                  <a:pt x="82" y="12"/>
                </a:cubicBezTo>
                <a:cubicBezTo>
                  <a:pt x="74" y="12"/>
                  <a:pt x="74" y="12"/>
                  <a:pt x="74" y="12"/>
                </a:cubicBezTo>
                <a:cubicBezTo>
                  <a:pt x="74" y="11"/>
                  <a:pt x="74" y="10"/>
                  <a:pt x="73" y="9"/>
                </a:cubicBezTo>
                <a:cubicBezTo>
                  <a:pt x="73" y="8"/>
                  <a:pt x="72" y="8"/>
                  <a:pt x="72" y="7"/>
                </a:cubicBezTo>
                <a:cubicBezTo>
                  <a:pt x="72" y="17"/>
                  <a:pt x="72" y="17"/>
                  <a:pt x="72" y="17"/>
                </a:cubicBezTo>
                <a:cubicBezTo>
                  <a:pt x="75" y="18"/>
                  <a:pt x="78" y="19"/>
                  <a:pt x="80" y="21"/>
                </a:cubicBezTo>
                <a:cubicBezTo>
                  <a:pt x="82" y="23"/>
                  <a:pt x="83" y="26"/>
                  <a:pt x="83" y="29"/>
                </a:cubicBezTo>
                <a:cubicBezTo>
                  <a:pt x="83" y="31"/>
                  <a:pt x="82" y="34"/>
                  <a:pt x="79" y="36"/>
                </a:cubicBezTo>
                <a:cubicBezTo>
                  <a:pt x="77" y="38"/>
                  <a:pt x="75" y="39"/>
                  <a:pt x="72" y="39"/>
                </a:cubicBezTo>
                <a:cubicBezTo>
                  <a:pt x="72" y="40"/>
                  <a:pt x="72" y="40"/>
                  <a:pt x="72" y="40"/>
                </a:cubicBezTo>
                <a:cubicBezTo>
                  <a:pt x="68" y="40"/>
                  <a:pt x="68" y="40"/>
                  <a:pt x="68" y="40"/>
                </a:cubicBezTo>
                <a:cubicBezTo>
                  <a:pt x="68" y="39"/>
                  <a:pt x="68" y="39"/>
                  <a:pt x="68" y="39"/>
                </a:cubicBezTo>
                <a:cubicBezTo>
                  <a:pt x="65" y="39"/>
                  <a:pt x="63" y="38"/>
                  <a:pt x="60" y="36"/>
                </a:cubicBezTo>
                <a:cubicBezTo>
                  <a:pt x="58" y="34"/>
                  <a:pt x="57" y="31"/>
                  <a:pt x="57" y="27"/>
                </a:cubicBezTo>
                <a:cubicBezTo>
                  <a:pt x="64" y="27"/>
                  <a:pt x="64" y="27"/>
                  <a:pt x="64" y="27"/>
                </a:cubicBezTo>
                <a:cubicBezTo>
                  <a:pt x="64" y="28"/>
                  <a:pt x="65" y="30"/>
                  <a:pt x="65" y="31"/>
                </a:cubicBezTo>
                <a:cubicBezTo>
                  <a:pt x="66" y="32"/>
                  <a:pt x="67" y="32"/>
                  <a:pt x="68" y="33"/>
                </a:cubicBezTo>
                <a:close/>
                <a:moveTo>
                  <a:pt x="72" y="33"/>
                </a:moveTo>
                <a:cubicBezTo>
                  <a:pt x="72" y="33"/>
                  <a:pt x="73" y="32"/>
                  <a:pt x="74" y="31"/>
                </a:cubicBezTo>
                <a:cubicBezTo>
                  <a:pt x="74" y="30"/>
                  <a:pt x="75" y="29"/>
                  <a:pt x="75" y="28"/>
                </a:cubicBezTo>
                <a:cubicBezTo>
                  <a:pt x="75" y="27"/>
                  <a:pt x="75" y="26"/>
                  <a:pt x="74" y="26"/>
                </a:cubicBezTo>
                <a:cubicBezTo>
                  <a:pt x="74" y="25"/>
                  <a:pt x="73" y="24"/>
                  <a:pt x="72" y="24"/>
                </a:cubicBezTo>
                <a:lnTo>
                  <a:pt x="72" y="33"/>
                </a:lnTo>
                <a:close/>
                <a:moveTo>
                  <a:pt x="68" y="15"/>
                </a:moveTo>
                <a:cubicBezTo>
                  <a:pt x="68" y="7"/>
                  <a:pt x="68" y="7"/>
                  <a:pt x="68" y="7"/>
                </a:cubicBezTo>
                <a:cubicBezTo>
                  <a:pt x="67" y="7"/>
                  <a:pt x="66" y="8"/>
                  <a:pt x="66" y="8"/>
                </a:cubicBezTo>
                <a:cubicBezTo>
                  <a:pt x="65" y="9"/>
                  <a:pt x="65" y="10"/>
                  <a:pt x="65" y="11"/>
                </a:cubicBezTo>
                <a:cubicBezTo>
                  <a:pt x="65" y="12"/>
                  <a:pt x="65" y="13"/>
                  <a:pt x="66" y="13"/>
                </a:cubicBezTo>
                <a:cubicBezTo>
                  <a:pt x="66" y="14"/>
                  <a:pt x="67" y="15"/>
                  <a:pt x="68" y="15"/>
                </a:cubicBezTo>
                <a:close/>
                <a:moveTo>
                  <a:pt x="5" y="111"/>
                </a:moveTo>
                <a:cubicBezTo>
                  <a:pt x="32" y="111"/>
                  <a:pt x="32" y="111"/>
                  <a:pt x="32" y="111"/>
                </a:cubicBezTo>
                <a:cubicBezTo>
                  <a:pt x="32" y="100"/>
                  <a:pt x="32" y="100"/>
                  <a:pt x="32" y="100"/>
                </a:cubicBezTo>
                <a:cubicBezTo>
                  <a:pt x="5" y="100"/>
                  <a:pt x="5" y="100"/>
                  <a:pt x="5" y="100"/>
                </a:cubicBezTo>
                <a:lnTo>
                  <a:pt x="5" y="111"/>
                </a:lnTo>
                <a:close/>
                <a:moveTo>
                  <a:pt x="108" y="140"/>
                </a:moveTo>
                <a:cubicBezTo>
                  <a:pt x="130" y="140"/>
                  <a:pt x="130" y="140"/>
                  <a:pt x="130" y="140"/>
                </a:cubicBezTo>
                <a:cubicBezTo>
                  <a:pt x="133" y="140"/>
                  <a:pt x="135" y="138"/>
                  <a:pt x="135" y="135"/>
                </a:cubicBezTo>
                <a:cubicBezTo>
                  <a:pt x="135" y="117"/>
                  <a:pt x="135" y="117"/>
                  <a:pt x="135" y="117"/>
                </a:cubicBezTo>
                <a:cubicBezTo>
                  <a:pt x="108" y="117"/>
                  <a:pt x="108" y="117"/>
                  <a:pt x="108" y="117"/>
                </a:cubicBezTo>
                <a:lnTo>
                  <a:pt x="108" y="140"/>
                </a:lnTo>
                <a:close/>
                <a:moveTo>
                  <a:pt x="35" y="54"/>
                </a:moveTo>
                <a:cubicBezTo>
                  <a:pt x="104" y="54"/>
                  <a:pt x="104" y="54"/>
                  <a:pt x="104" y="54"/>
                </a:cubicBezTo>
                <a:cubicBezTo>
                  <a:pt x="104" y="135"/>
                  <a:pt x="104" y="135"/>
                  <a:pt x="104" y="135"/>
                </a:cubicBezTo>
                <a:cubicBezTo>
                  <a:pt x="104" y="138"/>
                  <a:pt x="102" y="140"/>
                  <a:pt x="99" y="140"/>
                </a:cubicBezTo>
                <a:cubicBezTo>
                  <a:pt x="40" y="140"/>
                  <a:pt x="40" y="140"/>
                  <a:pt x="40" y="140"/>
                </a:cubicBezTo>
                <a:cubicBezTo>
                  <a:pt x="38" y="140"/>
                  <a:pt x="35" y="138"/>
                  <a:pt x="35" y="135"/>
                </a:cubicBezTo>
                <a:lnTo>
                  <a:pt x="35" y="54"/>
                </a:lnTo>
                <a:close/>
                <a:moveTo>
                  <a:pt x="91" y="107"/>
                </a:moveTo>
                <a:cubicBezTo>
                  <a:pt x="91" y="109"/>
                  <a:pt x="92" y="110"/>
                  <a:pt x="94" y="110"/>
                </a:cubicBezTo>
                <a:cubicBezTo>
                  <a:pt x="96" y="110"/>
                  <a:pt x="97" y="109"/>
                  <a:pt x="97" y="107"/>
                </a:cubicBezTo>
                <a:cubicBezTo>
                  <a:pt x="97" y="62"/>
                  <a:pt x="97" y="62"/>
                  <a:pt x="97" y="62"/>
                </a:cubicBezTo>
                <a:cubicBezTo>
                  <a:pt x="97" y="60"/>
                  <a:pt x="96" y="59"/>
                  <a:pt x="94" y="59"/>
                </a:cubicBezTo>
                <a:cubicBezTo>
                  <a:pt x="92" y="59"/>
                  <a:pt x="91" y="60"/>
                  <a:pt x="91" y="62"/>
                </a:cubicBezTo>
                <a:lnTo>
                  <a:pt x="91" y="107"/>
                </a:lnTo>
                <a:close/>
                <a:moveTo>
                  <a:pt x="75" y="107"/>
                </a:moveTo>
                <a:cubicBezTo>
                  <a:pt x="75" y="109"/>
                  <a:pt x="76" y="110"/>
                  <a:pt x="78" y="110"/>
                </a:cubicBezTo>
                <a:cubicBezTo>
                  <a:pt x="79" y="110"/>
                  <a:pt x="81" y="109"/>
                  <a:pt x="81" y="107"/>
                </a:cubicBezTo>
                <a:cubicBezTo>
                  <a:pt x="81" y="62"/>
                  <a:pt x="81" y="62"/>
                  <a:pt x="81" y="62"/>
                </a:cubicBezTo>
                <a:cubicBezTo>
                  <a:pt x="81" y="60"/>
                  <a:pt x="79" y="59"/>
                  <a:pt x="78" y="59"/>
                </a:cubicBezTo>
                <a:cubicBezTo>
                  <a:pt x="76" y="59"/>
                  <a:pt x="75" y="60"/>
                  <a:pt x="75" y="62"/>
                </a:cubicBezTo>
                <a:lnTo>
                  <a:pt x="75" y="107"/>
                </a:lnTo>
                <a:close/>
                <a:moveTo>
                  <a:pt x="71" y="137"/>
                </a:moveTo>
                <a:cubicBezTo>
                  <a:pt x="83" y="137"/>
                  <a:pt x="83" y="137"/>
                  <a:pt x="83" y="137"/>
                </a:cubicBezTo>
                <a:cubicBezTo>
                  <a:pt x="84" y="137"/>
                  <a:pt x="85" y="136"/>
                  <a:pt x="85" y="135"/>
                </a:cubicBezTo>
                <a:cubicBezTo>
                  <a:pt x="85" y="123"/>
                  <a:pt x="85" y="123"/>
                  <a:pt x="85" y="123"/>
                </a:cubicBezTo>
                <a:cubicBezTo>
                  <a:pt x="86" y="123"/>
                  <a:pt x="87" y="122"/>
                  <a:pt x="87" y="121"/>
                </a:cubicBezTo>
                <a:cubicBezTo>
                  <a:pt x="87" y="120"/>
                  <a:pt x="86" y="119"/>
                  <a:pt x="85" y="119"/>
                </a:cubicBezTo>
                <a:cubicBezTo>
                  <a:pt x="71" y="119"/>
                  <a:pt x="71" y="119"/>
                  <a:pt x="71" y="119"/>
                </a:cubicBezTo>
                <a:lnTo>
                  <a:pt x="71" y="137"/>
                </a:lnTo>
                <a:close/>
                <a:moveTo>
                  <a:pt x="58" y="107"/>
                </a:moveTo>
                <a:cubicBezTo>
                  <a:pt x="58" y="109"/>
                  <a:pt x="60" y="110"/>
                  <a:pt x="62" y="110"/>
                </a:cubicBezTo>
                <a:cubicBezTo>
                  <a:pt x="63" y="110"/>
                  <a:pt x="65" y="109"/>
                  <a:pt x="65" y="107"/>
                </a:cubicBezTo>
                <a:cubicBezTo>
                  <a:pt x="65" y="62"/>
                  <a:pt x="65" y="62"/>
                  <a:pt x="65" y="62"/>
                </a:cubicBezTo>
                <a:cubicBezTo>
                  <a:pt x="65" y="60"/>
                  <a:pt x="63" y="59"/>
                  <a:pt x="62" y="59"/>
                </a:cubicBezTo>
                <a:cubicBezTo>
                  <a:pt x="60" y="59"/>
                  <a:pt x="58" y="60"/>
                  <a:pt x="58" y="62"/>
                </a:cubicBezTo>
                <a:lnTo>
                  <a:pt x="58" y="107"/>
                </a:lnTo>
                <a:close/>
                <a:moveTo>
                  <a:pt x="52" y="121"/>
                </a:moveTo>
                <a:cubicBezTo>
                  <a:pt x="52" y="122"/>
                  <a:pt x="53" y="123"/>
                  <a:pt x="54" y="123"/>
                </a:cubicBezTo>
                <a:cubicBezTo>
                  <a:pt x="54" y="135"/>
                  <a:pt x="54" y="135"/>
                  <a:pt x="54" y="135"/>
                </a:cubicBezTo>
                <a:cubicBezTo>
                  <a:pt x="54" y="136"/>
                  <a:pt x="55" y="137"/>
                  <a:pt x="56" y="137"/>
                </a:cubicBezTo>
                <a:cubicBezTo>
                  <a:pt x="68" y="137"/>
                  <a:pt x="68" y="137"/>
                  <a:pt x="68" y="137"/>
                </a:cubicBezTo>
                <a:cubicBezTo>
                  <a:pt x="68" y="119"/>
                  <a:pt x="68" y="119"/>
                  <a:pt x="68" y="119"/>
                </a:cubicBezTo>
                <a:cubicBezTo>
                  <a:pt x="54" y="119"/>
                  <a:pt x="54" y="119"/>
                  <a:pt x="54" y="119"/>
                </a:cubicBezTo>
                <a:cubicBezTo>
                  <a:pt x="53" y="119"/>
                  <a:pt x="52" y="120"/>
                  <a:pt x="52" y="121"/>
                </a:cubicBezTo>
                <a:close/>
                <a:moveTo>
                  <a:pt x="42" y="107"/>
                </a:moveTo>
                <a:cubicBezTo>
                  <a:pt x="42" y="109"/>
                  <a:pt x="44" y="110"/>
                  <a:pt x="45" y="110"/>
                </a:cubicBezTo>
                <a:cubicBezTo>
                  <a:pt x="47" y="110"/>
                  <a:pt x="48" y="109"/>
                  <a:pt x="48" y="107"/>
                </a:cubicBezTo>
                <a:cubicBezTo>
                  <a:pt x="48" y="62"/>
                  <a:pt x="48" y="62"/>
                  <a:pt x="48" y="62"/>
                </a:cubicBezTo>
                <a:cubicBezTo>
                  <a:pt x="48" y="60"/>
                  <a:pt x="47" y="59"/>
                  <a:pt x="45" y="59"/>
                </a:cubicBezTo>
                <a:cubicBezTo>
                  <a:pt x="44" y="59"/>
                  <a:pt x="42" y="60"/>
                  <a:pt x="42" y="62"/>
                </a:cubicBezTo>
                <a:lnTo>
                  <a:pt x="42" y="107"/>
                </a:lnTo>
                <a:close/>
                <a:moveTo>
                  <a:pt x="109" y="46"/>
                </a:moveTo>
                <a:cubicBezTo>
                  <a:pt x="109" y="44"/>
                  <a:pt x="107" y="42"/>
                  <a:pt x="105" y="42"/>
                </a:cubicBezTo>
                <a:cubicBezTo>
                  <a:pt x="35" y="42"/>
                  <a:pt x="35" y="42"/>
                  <a:pt x="35" y="42"/>
                </a:cubicBezTo>
                <a:cubicBezTo>
                  <a:pt x="32" y="42"/>
                  <a:pt x="30" y="44"/>
                  <a:pt x="30" y="46"/>
                </a:cubicBezTo>
                <a:cubicBezTo>
                  <a:pt x="30" y="48"/>
                  <a:pt x="32" y="50"/>
                  <a:pt x="35" y="50"/>
                </a:cubicBezTo>
                <a:cubicBezTo>
                  <a:pt x="35" y="50"/>
                  <a:pt x="35" y="50"/>
                  <a:pt x="35" y="50"/>
                </a:cubicBezTo>
                <a:cubicBezTo>
                  <a:pt x="35" y="51"/>
                  <a:pt x="35" y="51"/>
                  <a:pt x="35" y="51"/>
                </a:cubicBezTo>
                <a:cubicBezTo>
                  <a:pt x="104" y="51"/>
                  <a:pt x="104" y="51"/>
                  <a:pt x="104" y="51"/>
                </a:cubicBezTo>
                <a:cubicBezTo>
                  <a:pt x="104" y="50"/>
                  <a:pt x="104" y="50"/>
                  <a:pt x="104" y="50"/>
                </a:cubicBezTo>
                <a:cubicBezTo>
                  <a:pt x="105" y="50"/>
                  <a:pt x="105" y="50"/>
                  <a:pt x="105" y="50"/>
                </a:cubicBezTo>
                <a:cubicBezTo>
                  <a:pt x="107" y="50"/>
                  <a:pt x="109" y="48"/>
                  <a:pt x="109" y="46"/>
                </a:cubicBezTo>
                <a:close/>
                <a:moveTo>
                  <a:pt x="0" y="83"/>
                </a:moveTo>
                <a:cubicBezTo>
                  <a:pt x="0" y="85"/>
                  <a:pt x="1" y="87"/>
                  <a:pt x="4" y="87"/>
                </a:cubicBezTo>
                <a:cubicBezTo>
                  <a:pt x="5" y="87"/>
                  <a:pt x="5" y="87"/>
                  <a:pt x="5" y="87"/>
                </a:cubicBezTo>
                <a:cubicBezTo>
                  <a:pt x="5" y="94"/>
                  <a:pt x="5" y="94"/>
                  <a:pt x="5" y="94"/>
                </a:cubicBezTo>
                <a:cubicBezTo>
                  <a:pt x="32" y="94"/>
                  <a:pt x="32" y="94"/>
                  <a:pt x="32" y="94"/>
                </a:cubicBezTo>
                <a:cubicBezTo>
                  <a:pt x="32" y="79"/>
                  <a:pt x="32" y="79"/>
                  <a:pt x="32" y="79"/>
                </a:cubicBezTo>
                <a:cubicBezTo>
                  <a:pt x="4" y="79"/>
                  <a:pt x="4" y="79"/>
                  <a:pt x="4" y="79"/>
                </a:cubicBezTo>
                <a:cubicBezTo>
                  <a:pt x="1" y="79"/>
                  <a:pt x="0" y="81"/>
                  <a:pt x="0" y="83"/>
                </a:cubicBezTo>
                <a:close/>
                <a:moveTo>
                  <a:pt x="108" y="111"/>
                </a:moveTo>
                <a:cubicBezTo>
                  <a:pt x="135" y="111"/>
                  <a:pt x="135" y="111"/>
                  <a:pt x="135" y="111"/>
                </a:cubicBezTo>
                <a:cubicBezTo>
                  <a:pt x="135" y="100"/>
                  <a:pt x="135" y="100"/>
                  <a:pt x="135" y="100"/>
                </a:cubicBezTo>
                <a:cubicBezTo>
                  <a:pt x="108" y="100"/>
                  <a:pt x="108" y="100"/>
                  <a:pt x="108" y="100"/>
                </a:cubicBezTo>
                <a:lnTo>
                  <a:pt x="108" y="111"/>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2" name="Freeform 215"/>
          <p:cNvSpPr>
            <a:spLocks noEditPoints="1"/>
          </p:cNvSpPr>
          <p:nvPr/>
        </p:nvSpPr>
        <p:spPr bwMode="auto">
          <a:xfrm>
            <a:off x="10363075" y="4354830"/>
            <a:ext cx="385762" cy="442913"/>
          </a:xfrm>
          <a:custGeom>
            <a:avLst/>
            <a:gdLst>
              <a:gd name="T0" fmla="*/ 61 w 122"/>
              <a:gd name="T1" fmla="*/ 55 h 140"/>
              <a:gd name="T2" fmla="*/ 61 w 122"/>
              <a:gd name="T3" fmla="*/ 69 h 140"/>
              <a:gd name="T4" fmla="*/ 12 w 122"/>
              <a:gd name="T5" fmla="*/ 69 h 140"/>
              <a:gd name="T6" fmla="*/ 10 w 122"/>
              <a:gd name="T7" fmla="*/ 55 h 140"/>
              <a:gd name="T8" fmla="*/ 10 w 122"/>
              <a:gd name="T9" fmla="*/ 34 h 140"/>
              <a:gd name="T10" fmla="*/ 61 w 122"/>
              <a:gd name="T11" fmla="*/ 10 h 140"/>
              <a:gd name="T12" fmla="*/ 61 w 122"/>
              <a:gd name="T13" fmla="*/ 55 h 140"/>
              <a:gd name="T14" fmla="*/ 61 w 122"/>
              <a:gd name="T15" fmla="*/ 129 h 140"/>
              <a:gd name="T16" fmla="*/ 109 w 122"/>
              <a:gd name="T17" fmla="*/ 69 h 140"/>
              <a:gd name="T18" fmla="*/ 61 w 122"/>
              <a:gd name="T19" fmla="*/ 69 h 140"/>
              <a:gd name="T20" fmla="*/ 61 w 122"/>
              <a:gd name="T21" fmla="*/ 129 h 140"/>
              <a:gd name="T22" fmla="*/ 122 w 122"/>
              <a:gd name="T23" fmla="*/ 28 h 140"/>
              <a:gd name="T24" fmla="*/ 122 w 122"/>
              <a:gd name="T25" fmla="*/ 34 h 140"/>
              <a:gd name="T26" fmla="*/ 122 w 122"/>
              <a:gd name="T27" fmla="*/ 55 h 140"/>
              <a:gd name="T28" fmla="*/ 119 w 122"/>
              <a:gd name="T29" fmla="*/ 71 h 140"/>
              <a:gd name="T30" fmla="*/ 64 w 122"/>
              <a:gd name="T31" fmla="*/ 139 h 140"/>
              <a:gd name="T32" fmla="*/ 62 w 122"/>
              <a:gd name="T33" fmla="*/ 140 h 140"/>
              <a:gd name="T34" fmla="*/ 61 w 122"/>
              <a:gd name="T35" fmla="*/ 140 h 140"/>
              <a:gd name="T36" fmla="*/ 60 w 122"/>
              <a:gd name="T37" fmla="*/ 140 h 140"/>
              <a:gd name="T38" fmla="*/ 57 w 122"/>
              <a:gd name="T39" fmla="*/ 139 h 140"/>
              <a:gd name="T40" fmla="*/ 2 w 122"/>
              <a:gd name="T41" fmla="*/ 71 h 140"/>
              <a:gd name="T42" fmla="*/ 0 w 122"/>
              <a:gd name="T43" fmla="*/ 55 h 140"/>
              <a:gd name="T44" fmla="*/ 0 w 122"/>
              <a:gd name="T45" fmla="*/ 34 h 140"/>
              <a:gd name="T46" fmla="*/ 0 w 122"/>
              <a:gd name="T47" fmla="*/ 28 h 140"/>
              <a:gd name="T48" fmla="*/ 1 w 122"/>
              <a:gd name="T49" fmla="*/ 26 h 140"/>
              <a:gd name="T50" fmla="*/ 7 w 122"/>
              <a:gd name="T51" fmla="*/ 25 h 140"/>
              <a:gd name="T52" fmla="*/ 35 w 122"/>
              <a:gd name="T53" fmla="*/ 11 h 140"/>
              <a:gd name="T54" fmla="*/ 61 w 122"/>
              <a:gd name="T55" fmla="*/ 0 h 140"/>
              <a:gd name="T56" fmla="*/ 86 w 122"/>
              <a:gd name="T57" fmla="*/ 11 h 140"/>
              <a:gd name="T58" fmla="*/ 114 w 122"/>
              <a:gd name="T59" fmla="*/ 25 h 140"/>
              <a:gd name="T60" fmla="*/ 120 w 122"/>
              <a:gd name="T61" fmla="*/ 26 h 140"/>
              <a:gd name="T62" fmla="*/ 122 w 122"/>
              <a:gd name="T63" fmla="*/ 28 h 140"/>
              <a:gd name="T64" fmla="*/ 117 w 122"/>
              <a:gd name="T65" fmla="*/ 30 h 140"/>
              <a:gd name="T66" fmla="*/ 113 w 122"/>
              <a:gd name="T67" fmla="*/ 29 h 140"/>
              <a:gd name="T68" fmla="*/ 84 w 122"/>
              <a:gd name="T69" fmla="*/ 14 h 140"/>
              <a:gd name="T70" fmla="*/ 61 w 122"/>
              <a:gd name="T71" fmla="*/ 4 h 140"/>
              <a:gd name="T72" fmla="*/ 38 w 122"/>
              <a:gd name="T73" fmla="*/ 14 h 140"/>
              <a:gd name="T74" fmla="*/ 8 w 122"/>
              <a:gd name="T75" fmla="*/ 29 h 140"/>
              <a:gd name="T76" fmla="*/ 4 w 122"/>
              <a:gd name="T77" fmla="*/ 30 h 140"/>
              <a:gd name="T78" fmla="*/ 4 w 122"/>
              <a:gd name="T79" fmla="*/ 34 h 140"/>
              <a:gd name="T80" fmla="*/ 4 w 122"/>
              <a:gd name="T81" fmla="*/ 55 h 140"/>
              <a:gd name="T82" fmla="*/ 7 w 122"/>
              <a:gd name="T83" fmla="*/ 70 h 140"/>
              <a:gd name="T84" fmla="*/ 59 w 122"/>
              <a:gd name="T85" fmla="*/ 135 h 140"/>
              <a:gd name="T86" fmla="*/ 61 w 122"/>
              <a:gd name="T87" fmla="*/ 135 h 140"/>
              <a:gd name="T88" fmla="*/ 63 w 122"/>
              <a:gd name="T89" fmla="*/ 135 h 140"/>
              <a:gd name="T90" fmla="*/ 115 w 122"/>
              <a:gd name="T91" fmla="*/ 70 h 140"/>
              <a:gd name="T92" fmla="*/ 117 w 122"/>
              <a:gd name="T93" fmla="*/ 55 h 140"/>
              <a:gd name="T94" fmla="*/ 117 w 122"/>
              <a:gd name="T95" fmla="*/ 34 h 140"/>
              <a:gd name="T96" fmla="*/ 117 w 122"/>
              <a:gd name="T97"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 h="140">
                <a:moveTo>
                  <a:pt x="61" y="55"/>
                </a:moveTo>
                <a:cubicBezTo>
                  <a:pt x="61" y="69"/>
                  <a:pt x="61" y="69"/>
                  <a:pt x="61" y="69"/>
                </a:cubicBezTo>
                <a:cubicBezTo>
                  <a:pt x="12" y="69"/>
                  <a:pt x="12" y="69"/>
                  <a:pt x="12" y="69"/>
                </a:cubicBezTo>
                <a:cubicBezTo>
                  <a:pt x="11" y="65"/>
                  <a:pt x="11" y="60"/>
                  <a:pt x="10" y="55"/>
                </a:cubicBezTo>
                <a:cubicBezTo>
                  <a:pt x="10" y="52"/>
                  <a:pt x="10" y="37"/>
                  <a:pt x="10" y="34"/>
                </a:cubicBezTo>
                <a:cubicBezTo>
                  <a:pt x="35" y="27"/>
                  <a:pt x="48" y="10"/>
                  <a:pt x="61" y="10"/>
                </a:cubicBezTo>
                <a:lnTo>
                  <a:pt x="61" y="55"/>
                </a:lnTo>
                <a:close/>
                <a:moveTo>
                  <a:pt x="61" y="129"/>
                </a:moveTo>
                <a:cubicBezTo>
                  <a:pt x="61" y="129"/>
                  <a:pt x="99" y="115"/>
                  <a:pt x="109" y="69"/>
                </a:cubicBezTo>
                <a:cubicBezTo>
                  <a:pt x="61" y="69"/>
                  <a:pt x="61" y="69"/>
                  <a:pt x="61" y="69"/>
                </a:cubicBezTo>
                <a:lnTo>
                  <a:pt x="61" y="129"/>
                </a:lnTo>
                <a:close/>
                <a:moveTo>
                  <a:pt x="122" y="28"/>
                </a:moveTo>
                <a:cubicBezTo>
                  <a:pt x="122" y="34"/>
                  <a:pt x="122" y="34"/>
                  <a:pt x="122" y="34"/>
                </a:cubicBezTo>
                <a:cubicBezTo>
                  <a:pt x="122" y="36"/>
                  <a:pt x="122" y="52"/>
                  <a:pt x="122" y="55"/>
                </a:cubicBezTo>
                <a:cubicBezTo>
                  <a:pt x="121" y="61"/>
                  <a:pt x="120" y="66"/>
                  <a:pt x="119" y="71"/>
                </a:cubicBezTo>
                <a:cubicBezTo>
                  <a:pt x="108" y="122"/>
                  <a:pt x="66" y="138"/>
                  <a:pt x="64" y="139"/>
                </a:cubicBezTo>
                <a:cubicBezTo>
                  <a:pt x="62" y="140"/>
                  <a:pt x="62" y="140"/>
                  <a:pt x="62" y="140"/>
                </a:cubicBezTo>
                <a:cubicBezTo>
                  <a:pt x="61" y="140"/>
                  <a:pt x="61" y="140"/>
                  <a:pt x="61" y="140"/>
                </a:cubicBezTo>
                <a:cubicBezTo>
                  <a:pt x="61" y="140"/>
                  <a:pt x="60" y="140"/>
                  <a:pt x="60" y="140"/>
                </a:cubicBezTo>
                <a:cubicBezTo>
                  <a:pt x="57" y="139"/>
                  <a:pt x="57" y="139"/>
                  <a:pt x="57" y="139"/>
                </a:cubicBezTo>
                <a:cubicBezTo>
                  <a:pt x="55" y="138"/>
                  <a:pt x="13" y="122"/>
                  <a:pt x="2" y="71"/>
                </a:cubicBezTo>
                <a:cubicBezTo>
                  <a:pt x="1" y="66"/>
                  <a:pt x="0" y="61"/>
                  <a:pt x="0" y="55"/>
                </a:cubicBezTo>
                <a:cubicBezTo>
                  <a:pt x="0" y="52"/>
                  <a:pt x="0" y="36"/>
                  <a:pt x="0" y="34"/>
                </a:cubicBezTo>
                <a:cubicBezTo>
                  <a:pt x="0" y="28"/>
                  <a:pt x="0" y="28"/>
                  <a:pt x="0" y="28"/>
                </a:cubicBezTo>
                <a:cubicBezTo>
                  <a:pt x="0" y="27"/>
                  <a:pt x="0" y="27"/>
                  <a:pt x="1" y="26"/>
                </a:cubicBezTo>
                <a:cubicBezTo>
                  <a:pt x="7" y="25"/>
                  <a:pt x="7" y="25"/>
                  <a:pt x="7" y="25"/>
                </a:cubicBezTo>
                <a:cubicBezTo>
                  <a:pt x="19" y="21"/>
                  <a:pt x="28" y="16"/>
                  <a:pt x="35" y="11"/>
                </a:cubicBezTo>
                <a:cubicBezTo>
                  <a:pt x="44" y="5"/>
                  <a:pt x="52" y="0"/>
                  <a:pt x="61" y="0"/>
                </a:cubicBezTo>
                <a:cubicBezTo>
                  <a:pt x="70" y="0"/>
                  <a:pt x="77" y="5"/>
                  <a:pt x="86" y="11"/>
                </a:cubicBezTo>
                <a:cubicBezTo>
                  <a:pt x="94" y="16"/>
                  <a:pt x="103" y="21"/>
                  <a:pt x="114" y="25"/>
                </a:cubicBezTo>
                <a:cubicBezTo>
                  <a:pt x="120" y="26"/>
                  <a:pt x="120" y="26"/>
                  <a:pt x="120" y="26"/>
                </a:cubicBezTo>
                <a:cubicBezTo>
                  <a:pt x="121" y="27"/>
                  <a:pt x="122" y="27"/>
                  <a:pt x="122" y="28"/>
                </a:cubicBezTo>
                <a:close/>
                <a:moveTo>
                  <a:pt x="117" y="30"/>
                </a:moveTo>
                <a:cubicBezTo>
                  <a:pt x="113" y="29"/>
                  <a:pt x="113" y="29"/>
                  <a:pt x="113" y="29"/>
                </a:cubicBezTo>
                <a:cubicBezTo>
                  <a:pt x="101" y="25"/>
                  <a:pt x="92" y="19"/>
                  <a:pt x="84" y="14"/>
                </a:cubicBezTo>
                <a:cubicBezTo>
                  <a:pt x="76" y="9"/>
                  <a:pt x="69" y="4"/>
                  <a:pt x="61" y="4"/>
                </a:cubicBezTo>
                <a:cubicBezTo>
                  <a:pt x="53" y="4"/>
                  <a:pt x="46" y="9"/>
                  <a:pt x="38" y="14"/>
                </a:cubicBezTo>
                <a:cubicBezTo>
                  <a:pt x="30" y="19"/>
                  <a:pt x="21" y="25"/>
                  <a:pt x="8" y="29"/>
                </a:cubicBezTo>
                <a:cubicBezTo>
                  <a:pt x="4" y="30"/>
                  <a:pt x="4" y="30"/>
                  <a:pt x="4" y="30"/>
                </a:cubicBezTo>
                <a:cubicBezTo>
                  <a:pt x="4" y="34"/>
                  <a:pt x="4" y="34"/>
                  <a:pt x="4" y="34"/>
                </a:cubicBezTo>
                <a:cubicBezTo>
                  <a:pt x="4" y="37"/>
                  <a:pt x="4" y="52"/>
                  <a:pt x="4" y="55"/>
                </a:cubicBezTo>
                <a:cubicBezTo>
                  <a:pt x="5" y="60"/>
                  <a:pt x="6" y="65"/>
                  <a:pt x="7" y="70"/>
                </a:cubicBezTo>
                <a:cubicBezTo>
                  <a:pt x="17" y="118"/>
                  <a:pt x="57" y="134"/>
                  <a:pt x="59" y="135"/>
                </a:cubicBezTo>
                <a:cubicBezTo>
                  <a:pt x="61" y="135"/>
                  <a:pt x="61" y="135"/>
                  <a:pt x="61" y="135"/>
                </a:cubicBezTo>
                <a:cubicBezTo>
                  <a:pt x="63" y="135"/>
                  <a:pt x="63" y="135"/>
                  <a:pt x="63" y="135"/>
                </a:cubicBezTo>
                <a:cubicBezTo>
                  <a:pt x="65" y="134"/>
                  <a:pt x="105" y="118"/>
                  <a:pt x="115" y="70"/>
                </a:cubicBezTo>
                <a:cubicBezTo>
                  <a:pt x="116" y="65"/>
                  <a:pt x="117" y="60"/>
                  <a:pt x="117" y="55"/>
                </a:cubicBezTo>
                <a:cubicBezTo>
                  <a:pt x="117" y="52"/>
                  <a:pt x="117" y="37"/>
                  <a:pt x="117" y="34"/>
                </a:cubicBezTo>
                <a:lnTo>
                  <a:pt x="117" y="30"/>
                </a:lnTo>
                <a:close/>
              </a:path>
            </a:pathLst>
          </a:custGeom>
          <a:solidFill>
            <a:schemeClr val="bg1"/>
          </a:solidFill>
          <a:ln>
            <a:noFill/>
          </a:ln>
        </p:spPr>
        <p:txBody>
          <a:bodyPr vert="horz" wrap="square" lIns="91440" tIns="45720" rIns="91440" bIns="45720" numCol="1" anchor="t" anchorCtr="0" compatLnSpc="1"/>
          <a:lstStyle/>
          <a:p>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9055" y="765749"/>
            <a:ext cx="11343730" cy="5350025"/>
            <a:chOff x="389055" y="1305575"/>
            <a:chExt cx="11343730" cy="5350025"/>
          </a:xfrm>
          <a:solidFill>
            <a:srgbClr val="D79575"/>
          </a:solidFill>
        </p:grpSpPr>
        <p:sp>
          <p:nvSpPr>
            <p:cNvPr id="3" name="Freeform 36"/>
            <p:cNvSpPr/>
            <p:nvPr/>
          </p:nvSpPr>
          <p:spPr bwMode="auto">
            <a:xfrm>
              <a:off x="4762768" y="3650879"/>
              <a:ext cx="239214" cy="258199"/>
            </a:xfrm>
            <a:custGeom>
              <a:avLst/>
              <a:gdLst>
                <a:gd name="T0" fmla="*/ 42 w 149"/>
                <a:gd name="T1" fmla="*/ 46 h 161"/>
                <a:gd name="T2" fmla="*/ 38 w 149"/>
                <a:gd name="T3" fmla="*/ 45 h 161"/>
                <a:gd name="T4" fmla="*/ 34 w 149"/>
                <a:gd name="T5" fmla="*/ 44 h 161"/>
                <a:gd name="T6" fmla="*/ 29 w 149"/>
                <a:gd name="T7" fmla="*/ 45 h 161"/>
                <a:gd name="T8" fmla="*/ 9 w 149"/>
                <a:gd name="T9" fmla="*/ 45 h 161"/>
                <a:gd name="T10" fmla="*/ 0 w 149"/>
                <a:gd name="T11" fmla="*/ 57 h 161"/>
                <a:gd name="T12" fmla="*/ 0 w 149"/>
                <a:gd name="T13" fmla="*/ 94 h 161"/>
                <a:gd name="T14" fmla="*/ 9 w 149"/>
                <a:gd name="T15" fmla="*/ 106 h 161"/>
                <a:gd name="T16" fmla="*/ 20 w 149"/>
                <a:gd name="T17" fmla="*/ 106 h 161"/>
                <a:gd name="T18" fmla="*/ 21 w 149"/>
                <a:gd name="T19" fmla="*/ 122 h 161"/>
                <a:gd name="T20" fmla="*/ 25 w 149"/>
                <a:gd name="T21" fmla="*/ 121 h 161"/>
                <a:gd name="T22" fmla="*/ 34 w 149"/>
                <a:gd name="T23" fmla="*/ 149 h 161"/>
                <a:gd name="T24" fmla="*/ 53 w 149"/>
                <a:gd name="T25" fmla="*/ 159 h 161"/>
                <a:gd name="T26" fmla="*/ 63 w 149"/>
                <a:gd name="T27" fmla="*/ 139 h 161"/>
                <a:gd name="T28" fmla="*/ 62 w 149"/>
                <a:gd name="T29" fmla="*/ 137 h 161"/>
                <a:gd name="T30" fmla="*/ 62 w 149"/>
                <a:gd name="T31" fmla="*/ 137 h 161"/>
                <a:gd name="T32" fmla="*/ 54 w 149"/>
                <a:gd name="T33" fmla="*/ 111 h 161"/>
                <a:gd name="T34" fmla="*/ 69 w 149"/>
                <a:gd name="T35" fmla="*/ 107 h 161"/>
                <a:gd name="T36" fmla="*/ 70 w 149"/>
                <a:gd name="T37" fmla="*/ 107 h 161"/>
                <a:gd name="T38" fmla="*/ 149 w 149"/>
                <a:gd name="T39" fmla="*/ 138 h 161"/>
                <a:gd name="T40" fmla="*/ 149 w 149"/>
                <a:gd name="T41" fmla="*/ 0 h 161"/>
                <a:gd name="T42" fmla="*/ 42 w 149"/>
                <a:gd name="T43" fmla="*/ 4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161">
                  <a:moveTo>
                    <a:pt x="42" y="46"/>
                  </a:moveTo>
                  <a:cubicBezTo>
                    <a:pt x="40" y="46"/>
                    <a:pt x="39" y="45"/>
                    <a:pt x="38" y="45"/>
                  </a:cubicBezTo>
                  <a:cubicBezTo>
                    <a:pt x="36" y="44"/>
                    <a:pt x="35" y="44"/>
                    <a:pt x="34" y="44"/>
                  </a:cubicBezTo>
                  <a:cubicBezTo>
                    <a:pt x="32" y="44"/>
                    <a:pt x="30" y="44"/>
                    <a:pt x="29" y="45"/>
                  </a:cubicBezTo>
                  <a:cubicBezTo>
                    <a:pt x="9" y="45"/>
                    <a:pt x="9" y="45"/>
                    <a:pt x="9" y="45"/>
                  </a:cubicBezTo>
                  <a:cubicBezTo>
                    <a:pt x="4" y="45"/>
                    <a:pt x="0" y="50"/>
                    <a:pt x="0" y="57"/>
                  </a:cubicBezTo>
                  <a:cubicBezTo>
                    <a:pt x="0" y="94"/>
                    <a:pt x="0" y="94"/>
                    <a:pt x="0" y="94"/>
                  </a:cubicBezTo>
                  <a:cubicBezTo>
                    <a:pt x="0" y="101"/>
                    <a:pt x="4" y="106"/>
                    <a:pt x="9" y="106"/>
                  </a:cubicBezTo>
                  <a:cubicBezTo>
                    <a:pt x="20" y="106"/>
                    <a:pt x="20" y="106"/>
                    <a:pt x="20" y="106"/>
                  </a:cubicBezTo>
                  <a:cubicBezTo>
                    <a:pt x="21" y="122"/>
                    <a:pt x="21" y="122"/>
                    <a:pt x="21" y="122"/>
                  </a:cubicBezTo>
                  <a:cubicBezTo>
                    <a:pt x="25" y="121"/>
                    <a:pt x="25" y="121"/>
                    <a:pt x="25" y="121"/>
                  </a:cubicBezTo>
                  <a:cubicBezTo>
                    <a:pt x="34" y="149"/>
                    <a:pt x="34" y="149"/>
                    <a:pt x="34" y="149"/>
                  </a:cubicBezTo>
                  <a:cubicBezTo>
                    <a:pt x="36" y="157"/>
                    <a:pt x="45" y="161"/>
                    <a:pt x="53" y="159"/>
                  </a:cubicBezTo>
                  <a:cubicBezTo>
                    <a:pt x="61" y="156"/>
                    <a:pt x="66" y="147"/>
                    <a:pt x="63" y="139"/>
                  </a:cubicBezTo>
                  <a:cubicBezTo>
                    <a:pt x="62" y="137"/>
                    <a:pt x="62" y="137"/>
                    <a:pt x="62" y="137"/>
                  </a:cubicBezTo>
                  <a:cubicBezTo>
                    <a:pt x="62" y="137"/>
                    <a:pt x="62" y="137"/>
                    <a:pt x="62" y="137"/>
                  </a:cubicBezTo>
                  <a:cubicBezTo>
                    <a:pt x="54" y="111"/>
                    <a:pt x="54" y="111"/>
                    <a:pt x="54" y="111"/>
                  </a:cubicBezTo>
                  <a:cubicBezTo>
                    <a:pt x="69" y="107"/>
                    <a:pt x="69" y="107"/>
                    <a:pt x="69" y="107"/>
                  </a:cubicBezTo>
                  <a:cubicBezTo>
                    <a:pt x="69" y="107"/>
                    <a:pt x="70" y="107"/>
                    <a:pt x="70" y="107"/>
                  </a:cubicBezTo>
                  <a:cubicBezTo>
                    <a:pt x="115" y="116"/>
                    <a:pt x="149" y="138"/>
                    <a:pt x="149" y="138"/>
                  </a:cubicBezTo>
                  <a:cubicBezTo>
                    <a:pt x="149" y="0"/>
                    <a:pt x="149" y="0"/>
                    <a:pt x="149" y="0"/>
                  </a:cubicBezTo>
                  <a:cubicBezTo>
                    <a:pt x="126" y="30"/>
                    <a:pt x="66" y="42"/>
                    <a:pt x="4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 name="Rectangle 37"/>
            <p:cNvSpPr>
              <a:spLocks noChangeArrowheads="1"/>
            </p:cNvSpPr>
            <p:nvPr/>
          </p:nvSpPr>
          <p:spPr bwMode="auto">
            <a:xfrm>
              <a:off x="5009575" y="3648348"/>
              <a:ext cx="13923" cy="23415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 name="Freeform 38"/>
            <p:cNvSpPr/>
            <p:nvPr/>
          </p:nvSpPr>
          <p:spPr bwMode="auto">
            <a:xfrm>
              <a:off x="4710875" y="3729352"/>
              <a:ext cx="45564" cy="83535"/>
            </a:xfrm>
            <a:custGeom>
              <a:avLst/>
              <a:gdLst>
                <a:gd name="T0" fmla="*/ 26 w 28"/>
                <a:gd name="T1" fmla="*/ 7 h 52"/>
                <a:gd name="T2" fmla="*/ 27 w 28"/>
                <a:gd name="T3" fmla="*/ 0 h 52"/>
                <a:gd name="T4" fmla="*/ 19 w 28"/>
                <a:gd name="T5" fmla="*/ 0 h 52"/>
                <a:gd name="T6" fmla="*/ 1 w 28"/>
                <a:gd name="T7" fmla="*/ 13 h 52"/>
                <a:gd name="T8" fmla="*/ 12 w 28"/>
                <a:gd name="T9" fmla="*/ 13 h 52"/>
                <a:gd name="T10" fmla="*/ 15 w 28"/>
                <a:gd name="T11" fmla="*/ 16 h 52"/>
                <a:gd name="T12" fmla="*/ 15 w 28"/>
                <a:gd name="T13" fmla="*/ 16 h 52"/>
                <a:gd name="T14" fmla="*/ 15 w 28"/>
                <a:gd name="T15" fmla="*/ 16 h 52"/>
                <a:gd name="T16" fmla="*/ 12 w 28"/>
                <a:gd name="T17" fmla="*/ 19 h 52"/>
                <a:gd name="T18" fmla="*/ 0 w 28"/>
                <a:gd name="T19" fmla="*/ 19 h 52"/>
                <a:gd name="T20" fmla="*/ 0 w 28"/>
                <a:gd name="T21" fmla="*/ 23 h 52"/>
                <a:gd name="T22" fmla="*/ 12 w 28"/>
                <a:gd name="T23" fmla="*/ 23 h 52"/>
                <a:gd name="T24" fmla="*/ 15 w 28"/>
                <a:gd name="T25" fmla="*/ 26 h 52"/>
                <a:gd name="T26" fmla="*/ 15 w 28"/>
                <a:gd name="T27" fmla="*/ 26 h 52"/>
                <a:gd name="T28" fmla="*/ 15 w 28"/>
                <a:gd name="T29" fmla="*/ 26 h 52"/>
                <a:gd name="T30" fmla="*/ 12 w 28"/>
                <a:gd name="T31" fmla="*/ 30 h 52"/>
                <a:gd name="T32" fmla="*/ 0 w 28"/>
                <a:gd name="T33" fmla="*/ 30 h 52"/>
                <a:gd name="T34" fmla="*/ 0 w 28"/>
                <a:gd name="T35" fmla="*/ 33 h 52"/>
                <a:gd name="T36" fmla="*/ 12 w 28"/>
                <a:gd name="T37" fmla="*/ 33 h 52"/>
                <a:gd name="T38" fmla="*/ 15 w 28"/>
                <a:gd name="T39" fmla="*/ 36 h 52"/>
                <a:gd name="T40" fmla="*/ 15 w 28"/>
                <a:gd name="T41" fmla="*/ 36 h 52"/>
                <a:gd name="T42" fmla="*/ 15 w 28"/>
                <a:gd name="T43" fmla="*/ 37 h 52"/>
                <a:gd name="T44" fmla="*/ 12 w 28"/>
                <a:gd name="T45" fmla="*/ 40 h 52"/>
                <a:gd name="T46" fmla="*/ 1 w 28"/>
                <a:gd name="T47" fmla="*/ 40 h 52"/>
                <a:gd name="T48" fmla="*/ 19 w 28"/>
                <a:gd name="T49" fmla="*/ 52 h 52"/>
                <a:gd name="T50" fmla="*/ 28 w 28"/>
                <a:gd name="T51" fmla="*/ 52 h 52"/>
                <a:gd name="T52" fmla="*/ 26 w 28"/>
                <a:gd name="T53" fmla="*/ 44 h 52"/>
                <a:gd name="T54" fmla="*/ 26 w 28"/>
                <a:gd name="T55"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52">
                  <a:moveTo>
                    <a:pt x="26" y="7"/>
                  </a:moveTo>
                  <a:cubicBezTo>
                    <a:pt x="26" y="4"/>
                    <a:pt x="26" y="2"/>
                    <a:pt x="27" y="0"/>
                  </a:cubicBezTo>
                  <a:cubicBezTo>
                    <a:pt x="19" y="0"/>
                    <a:pt x="19" y="0"/>
                    <a:pt x="19" y="0"/>
                  </a:cubicBezTo>
                  <a:cubicBezTo>
                    <a:pt x="11" y="0"/>
                    <a:pt x="4" y="6"/>
                    <a:pt x="1" y="13"/>
                  </a:cubicBezTo>
                  <a:cubicBezTo>
                    <a:pt x="12" y="13"/>
                    <a:pt x="12" y="13"/>
                    <a:pt x="12" y="13"/>
                  </a:cubicBezTo>
                  <a:cubicBezTo>
                    <a:pt x="14" y="13"/>
                    <a:pt x="15" y="14"/>
                    <a:pt x="15" y="16"/>
                  </a:cubicBezTo>
                  <a:cubicBezTo>
                    <a:pt x="15" y="16"/>
                    <a:pt x="15" y="16"/>
                    <a:pt x="15" y="16"/>
                  </a:cubicBezTo>
                  <a:cubicBezTo>
                    <a:pt x="15" y="16"/>
                    <a:pt x="15" y="16"/>
                    <a:pt x="15" y="16"/>
                  </a:cubicBezTo>
                  <a:cubicBezTo>
                    <a:pt x="15" y="18"/>
                    <a:pt x="14" y="19"/>
                    <a:pt x="12" y="19"/>
                  </a:cubicBezTo>
                  <a:cubicBezTo>
                    <a:pt x="0" y="19"/>
                    <a:pt x="0" y="19"/>
                    <a:pt x="0" y="19"/>
                  </a:cubicBezTo>
                  <a:cubicBezTo>
                    <a:pt x="0" y="23"/>
                    <a:pt x="0" y="23"/>
                    <a:pt x="0" y="23"/>
                  </a:cubicBezTo>
                  <a:cubicBezTo>
                    <a:pt x="12" y="23"/>
                    <a:pt x="12" y="23"/>
                    <a:pt x="12" y="23"/>
                  </a:cubicBezTo>
                  <a:cubicBezTo>
                    <a:pt x="14" y="23"/>
                    <a:pt x="15" y="24"/>
                    <a:pt x="15" y="26"/>
                  </a:cubicBezTo>
                  <a:cubicBezTo>
                    <a:pt x="15" y="26"/>
                    <a:pt x="15" y="26"/>
                    <a:pt x="15" y="26"/>
                  </a:cubicBezTo>
                  <a:cubicBezTo>
                    <a:pt x="15" y="26"/>
                    <a:pt x="15" y="26"/>
                    <a:pt x="15" y="26"/>
                  </a:cubicBezTo>
                  <a:cubicBezTo>
                    <a:pt x="15" y="28"/>
                    <a:pt x="14" y="30"/>
                    <a:pt x="12" y="30"/>
                  </a:cubicBezTo>
                  <a:cubicBezTo>
                    <a:pt x="0" y="30"/>
                    <a:pt x="0" y="30"/>
                    <a:pt x="0" y="30"/>
                  </a:cubicBezTo>
                  <a:cubicBezTo>
                    <a:pt x="0" y="33"/>
                    <a:pt x="0" y="33"/>
                    <a:pt x="0" y="33"/>
                  </a:cubicBezTo>
                  <a:cubicBezTo>
                    <a:pt x="12" y="33"/>
                    <a:pt x="12" y="33"/>
                    <a:pt x="12" y="33"/>
                  </a:cubicBezTo>
                  <a:cubicBezTo>
                    <a:pt x="14" y="33"/>
                    <a:pt x="15" y="34"/>
                    <a:pt x="15" y="36"/>
                  </a:cubicBezTo>
                  <a:cubicBezTo>
                    <a:pt x="15" y="36"/>
                    <a:pt x="15" y="36"/>
                    <a:pt x="15" y="36"/>
                  </a:cubicBezTo>
                  <a:cubicBezTo>
                    <a:pt x="15" y="36"/>
                    <a:pt x="15" y="37"/>
                    <a:pt x="15" y="37"/>
                  </a:cubicBezTo>
                  <a:cubicBezTo>
                    <a:pt x="15" y="38"/>
                    <a:pt x="14" y="40"/>
                    <a:pt x="12" y="40"/>
                  </a:cubicBezTo>
                  <a:cubicBezTo>
                    <a:pt x="1" y="40"/>
                    <a:pt x="1" y="40"/>
                    <a:pt x="1" y="40"/>
                  </a:cubicBezTo>
                  <a:cubicBezTo>
                    <a:pt x="3" y="47"/>
                    <a:pt x="11" y="52"/>
                    <a:pt x="19" y="52"/>
                  </a:cubicBezTo>
                  <a:cubicBezTo>
                    <a:pt x="28" y="52"/>
                    <a:pt x="28" y="52"/>
                    <a:pt x="28" y="52"/>
                  </a:cubicBezTo>
                  <a:cubicBezTo>
                    <a:pt x="26" y="50"/>
                    <a:pt x="26" y="47"/>
                    <a:pt x="26" y="44"/>
                  </a:cubicBezTo>
                  <a:lnTo>
                    <a:pt x="2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 name="Freeform 59"/>
            <p:cNvSpPr>
              <a:spLocks noEditPoints="1"/>
            </p:cNvSpPr>
            <p:nvPr/>
          </p:nvSpPr>
          <p:spPr bwMode="auto">
            <a:xfrm>
              <a:off x="4747580" y="4076148"/>
              <a:ext cx="231620" cy="299966"/>
            </a:xfrm>
            <a:custGeom>
              <a:avLst/>
              <a:gdLst>
                <a:gd name="T0" fmla="*/ 144 w 144"/>
                <a:gd name="T1" fmla="*/ 46 h 187"/>
                <a:gd name="T2" fmla="*/ 144 w 144"/>
                <a:gd name="T3" fmla="*/ 45 h 187"/>
                <a:gd name="T4" fmla="*/ 41 w 144"/>
                <a:gd name="T5" fmla="*/ 0 h 187"/>
                <a:gd name="T6" fmla="*/ 41 w 144"/>
                <a:gd name="T7" fmla="*/ 74 h 187"/>
                <a:gd name="T8" fmla="*/ 15 w 144"/>
                <a:gd name="T9" fmla="*/ 29 h 187"/>
                <a:gd name="T10" fmla="*/ 3 w 144"/>
                <a:gd name="T11" fmla="*/ 34 h 187"/>
                <a:gd name="T12" fmla="*/ 34 w 144"/>
                <a:gd name="T13" fmla="*/ 90 h 187"/>
                <a:gd name="T14" fmla="*/ 0 w 144"/>
                <a:gd name="T15" fmla="*/ 148 h 187"/>
                <a:gd name="T16" fmla="*/ 11 w 144"/>
                <a:gd name="T17" fmla="*/ 156 h 187"/>
                <a:gd name="T18" fmla="*/ 41 w 144"/>
                <a:gd name="T19" fmla="*/ 104 h 187"/>
                <a:gd name="T20" fmla="*/ 41 w 144"/>
                <a:gd name="T21" fmla="*/ 187 h 187"/>
                <a:gd name="T22" fmla="*/ 140 w 144"/>
                <a:gd name="T23" fmla="*/ 140 h 187"/>
                <a:gd name="T24" fmla="*/ 140 w 144"/>
                <a:gd name="T25" fmla="*/ 139 h 187"/>
                <a:gd name="T26" fmla="*/ 79 w 144"/>
                <a:gd name="T27" fmla="*/ 91 h 187"/>
                <a:gd name="T28" fmla="*/ 144 w 144"/>
                <a:gd name="T29" fmla="*/ 46 h 187"/>
                <a:gd name="T30" fmla="*/ 95 w 144"/>
                <a:gd name="T31" fmla="*/ 135 h 187"/>
                <a:gd name="T32" fmla="*/ 66 w 144"/>
                <a:gd name="T33" fmla="*/ 147 h 187"/>
                <a:gd name="T34" fmla="*/ 66 w 144"/>
                <a:gd name="T35" fmla="*/ 109 h 187"/>
                <a:gd name="T36" fmla="*/ 95 w 144"/>
                <a:gd name="T37" fmla="*/ 135 h 187"/>
                <a:gd name="T38" fmla="*/ 66 w 144"/>
                <a:gd name="T39" fmla="*/ 72 h 187"/>
                <a:gd name="T40" fmla="*/ 66 w 144"/>
                <a:gd name="T41" fmla="*/ 40 h 187"/>
                <a:gd name="T42" fmla="*/ 96 w 144"/>
                <a:gd name="T43" fmla="*/ 48 h 187"/>
                <a:gd name="T44" fmla="*/ 66 w 144"/>
                <a:gd name="T45" fmla="*/ 7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87">
                  <a:moveTo>
                    <a:pt x="144" y="46"/>
                  </a:moveTo>
                  <a:cubicBezTo>
                    <a:pt x="144" y="45"/>
                    <a:pt x="144" y="45"/>
                    <a:pt x="144" y="45"/>
                  </a:cubicBezTo>
                  <a:cubicBezTo>
                    <a:pt x="41" y="0"/>
                    <a:pt x="41" y="0"/>
                    <a:pt x="41" y="0"/>
                  </a:cubicBezTo>
                  <a:cubicBezTo>
                    <a:pt x="41" y="74"/>
                    <a:pt x="41" y="74"/>
                    <a:pt x="41" y="74"/>
                  </a:cubicBezTo>
                  <a:cubicBezTo>
                    <a:pt x="40" y="72"/>
                    <a:pt x="20" y="37"/>
                    <a:pt x="15" y="29"/>
                  </a:cubicBezTo>
                  <a:cubicBezTo>
                    <a:pt x="3" y="34"/>
                    <a:pt x="3" y="34"/>
                    <a:pt x="3" y="34"/>
                  </a:cubicBezTo>
                  <a:cubicBezTo>
                    <a:pt x="34" y="90"/>
                    <a:pt x="34" y="90"/>
                    <a:pt x="34" y="90"/>
                  </a:cubicBezTo>
                  <a:cubicBezTo>
                    <a:pt x="0" y="148"/>
                    <a:pt x="0" y="148"/>
                    <a:pt x="0" y="148"/>
                  </a:cubicBezTo>
                  <a:cubicBezTo>
                    <a:pt x="11" y="156"/>
                    <a:pt x="11" y="156"/>
                    <a:pt x="11" y="156"/>
                  </a:cubicBezTo>
                  <a:cubicBezTo>
                    <a:pt x="41" y="104"/>
                    <a:pt x="41" y="104"/>
                    <a:pt x="41" y="104"/>
                  </a:cubicBezTo>
                  <a:cubicBezTo>
                    <a:pt x="41" y="187"/>
                    <a:pt x="41" y="187"/>
                    <a:pt x="41" y="187"/>
                  </a:cubicBezTo>
                  <a:cubicBezTo>
                    <a:pt x="140" y="140"/>
                    <a:pt x="140" y="140"/>
                    <a:pt x="140" y="140"/>
                  </a:cubicBezTo>
                  <a:cubicBezTo>
                    <a:pt x="140" y="139"/>
                    <a:pt x="140" y="139"/>
                    <a:pt x="140" y="139"/>
                  </a:cubicBezTo>
                  <a:cubicBezTo>
                    <a:pt x="138" y="138"/>
                    <a:pt x="79" y="91"/>
                    <a:pt x="79" y="91"/>
                  </a:cubicBezTo>
                  <a:lnTo>
                    <a:pt x="144" y="46"/>
                  </a:lnTo>
                  <a:close/>
                  <a:moveTo>
                    <a:pt x="95" y="135"/>
                  </a:moveTo>
                  <a:cubicBezTo>
                    <a:pt x="93" y="136"/>
                    <a:pt x="66" y="147"/>
                    <a:pt x="66" y="147"/>
                  </a:cubicBezTo>
                  <a:cubicBezTo>
                    <a:pt x="66" y="109"/>
                    <a:pt x="66" y="109"/>
                    <a:pt x="66" y="109"/>
                  </a:cubicBezTo>
                  <a:lnTo>
                    <a:pt x="95" y="135"/>
                  </a:lnTo>
                  <a:close/>
                  <a:moveTo>
                    <a:pt x="66" y="72"/>
                  </a:moveTo>
                  <a:cubicBezTo>
                    <a:pt x="66" y="40"/>
                    <a:pt x="66" y="40"/>
                    <a:pt x="66" y="40"/>
                  </a:cubicBezTo>
                  <a:cubicBezTo>
                    <a:pt x="96" y="48"/>
                    <a:pt x="96" y="48"/>
                    <a:pt x="96" y="48"/>
                  </a:cubicBezTo>
                  <a:lnTo>
                    <a:pt x="6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 name="Freeform 71"/>
            <p:cNvSpPr>
              <a:spLocks noEditPoints="1"/>
            </p:cNvSpPr>
            <p:nvPr/>
          </p:nvSpPr>
          <p:spPr bwMode="auto">
            <a:xfrm>
              <a:off x="4710875" y="1835896"/>
              <a:ext cx="86066" cy="143022"/>
            </a:xfrm>
            <a:custGeom>
              <a:avLst/>
              <a:gdLst>
                <a:gd name="T0" fmla="*/ 0 w 53"/>
                <a:gd name="T1" fmla="*/ 89 h 89"/>
                <a:gd name="T2" fmla="*/ 53 w 53"/>
                <a:gd name="T3" fmla="*/ 89 h 89"/>
                <a:gd name="T4" fmla="*/ 53 w 53"/>
                <a:gd name="T5" fmla="*/ 0 h 89"/>
                <a:gd name="T6" fmla="*/ 0 w 53"/>
                <a:gd name="T7" fmla="*/ 0 h 89"/>
                <a:gd name="T8" fmla="*/ 0 w 53"/>
                <a:gd name="T9" fmla="*/ 89 h 89"/>
                <a:gd name="T10" fmla="*/ 42 w 53"/>
                <a:gd name="T11" fmla="*/ 3 h 89"/>
                <a:gd name="T12" fmla="*/ 48 w 53"/>
                <a:gd name="T13" fmla="*/ 9 h 89"/>
                <a:gd name="T14" fmla="*/ 42 w 53"/>
                <a:gd name="T15" fmla="*/ 15 h 89"/>
                <a:gd name="T16" fmla="*/ 36 w 53"/>
                <a:gd name="T17" fmla="*/ 9 h 89"/>
                <a:gd name="T18" fmla="*/ 42 w 53"/>
                <a:gd name="T19" fmla="*/ 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89">
                  <a:moveTo>
                    <a:pt x="0" y="89"/>
                  </a:moveTo>
                  <a:cubicBezTo>
                    <a:pt x="53" y="89"/>
                    <a:pt x="53" y="89"/>
                    <a:pt x="53" y="89"/>
                  </a:cubicBezTo>
                  <a:cubicBezTo>
                    <a:pt x="53" y="0"/>
                    <a:pt x="53" y="0"/>
                    <a:pt x="53" y="0"/>
                  </a:cubicBezTo>
                  <a:cubicBezTo>
                    <a:pt x="0" y="0"/>
                    <a:pt x="0" y="0"/>
                    <a:pt x="0" y="0"/>
                  </a:cubicBezTo>
                  <a:lnTo>
                    <a:pt x="0" y="89"/>
                  </a:lnTo>
                  <a:close/>
                  <a:moveTo>
                    <a:pt x="42" y="3"/>
                  </a:moveTo>
                  <a:cubicBezTo>
                    <a:pt x="45" y="3"/>
                    <a:pt x="48" y="5"/>
                    <a:pt x="48" y="9"/>
                  </a:cubicBezTo>
                  <a:cubicBezTo>
                    <a:pt x="48" y="12"/>
                    <a:pt x="45" y="15"/>
                    <a:pt x="42" y="15"/>
                  </a:cubicBezTo>
                  <a:cubicBezTo>
                    <a:pt x="39" y="15"/>
                    <a:pt x="36" y="12"/>
                    <a:pt x="36" y="9"/>
                  </a:cubicBezTo>
                  <a:cubicBezTo>
                    <a:pt x="36" y="5"/>
                    <a:pt x="39"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 name="Freeform 72"/>
            <p:cNvSpPr>
              <a:spLocks noEditPoints="1"/>
            </p:cNvSpPr>
            <p:nvPr/>
          </p:nvSpPr>
          <p:spPr bwMode="auto">
            <a:xfrm>
              <a:off x="4810864" y="1816910"/>
              <a:ext cx="229088" cy="317686"/>
            </a:xfrm>
            <a:custGeom>
              <a:avLst/>
              <a:gdLst>
                <a:gd name="T0" fmla="*/ 125 w 143"/>
                <a:gd name="T1" fmla="*/ 92 h 198"/>
                <a:gd name="T2" fmla="*/ 123 w 143"/>
                <a:gd name="T3" fmla="*/ 67 h 198"/>
                <a:gd name="T4" fmla="*/ 123 w 143"/>
                <a:gd name="T5" fmla="*/ 67 h 198"/>
                <a:gd name="T6" fmla="*/ 118 w 143"/>
                <a:gd name="T7" fmla="*/ 42 h 198"/>
                <a:gd name="T8" fmla="*/ 118 w 143"/>
                <a:gd name="T9" fmla="*/ 41 h 198"/>
                <a:gd name="T10" fmla="*/ 117 w 143"/>
                <a:gd name="T11" fmla="*/ 41 h 198"/>
                <a:gd name="T12" fmla="*/ 108 w 143"/>
                <a:gd name="T13" fmla="*/ 19 h 198"/>
                <a:gd name="T14" fmla="*/ 21 w 143"/>
                <a:gd name="T15" fmla="*/ 17 h 198"/>
                <a:gd name="T16" fmla="*/ 0 w 143"/>
                <a:gd name="T17" fmla="*/ 23 h 198"/>
                <a:gd name="T18" fmla="*/ 0 w 143"/>
                <a:gd name="T19" fmla="*/ 94 h 198"/>
                <a:gd name="T20" fmla="*/ 28 w 143"/>
                <a:gd name="T21" fmla="*/ 120 h 198"/>
                <a:gd name="T22" fmla="*/ 41 w 143"/>
                <a:gd name="T23" fmla="*/ 157 h 198"/>
                <a:gd name="T24" fmla="*/ 68 w 143"/>
                <a:gd name="T25" fmla="*/ 166 h 198"/>
                <a:gd name="T26" fmla="*/ 59 w 143"/>
                <a:gd name="T27" fmla="*/ 113 h 198"/>
                <a:gd name="T28" fmla="*/ 115 w 143"/>
                <a:gd name="T29" fmla="*/ 116 h 198"/>
                <a:gd name="T30" fmla="*/ 125 w 143"/>
                <a:gd name="T31" fmla="*/ 92 h 198"/>
                <a:gd name="T32" fmla="*/ 55 w 143"/>
                <a:gd name="T33" fmla="*/ 173 h 198"/>
                <a:gd name="T34" fmla="*/ 51 w 143"/>
                <a:gd name="T35" fmla="*/ 174 h 198"/>
                <a:gd name="T36" fmla="*/ 46 w 143"/>
                <a:gd name="T37" fmla="*/ 171 h 198"/>
                <a:gd name="T38" fmla="*/ 45 w 143"/>
                <a:gd name="T39" fmla="*/ 170 h 198"/>
                <a:gd name="T40" fmla="*/ 44 w 143"/>
                <a:gd name="T41" fmla="*/ 165 h 198"/>
                <a:gd name="T42" fmla="*/ 48 w 143"/>
                <a:gd name="T43" fmla="*/ 159 h 198"/>
                <a:gd name="T44" fmla="*/ 53 w 143"/>
                <a:gd name="T45" fmla="*/ 158 h 198"/>
                <a:gd name="T46" fmla="*/ 58 w 143"/>
                <a:gd name="T47" fmla="*/ 162 h 198"/>
                <a:gd name="T48" fmla="*/ 59 w 143"/>
                <a:gd name="T49" fmla="*/ 168 h 198"/>
                <a:gd name="T50" fmla="*/ 59 w 143"/>
                <a:gd name="T51" fmla="*/ 168 h 198"/>
                <a:gd name="T52" fmla="*/ 55 w 143"/>
                <a:gd name="T53" fmla="*/ 1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 h="198">
                  <a:moveTo>
                    <a:pt x="125" y="92"/>
                  </a:moveTo>
                  <a:cubicBezTo>
                    <a:pt x="132" y="89"/>
                    <a:pt x="134" y="73"/>
                    <a:pt x="123" y="67"/>
                  </a:cubicBezTo>
                  <a:cubicBezTo>
                    <a:pt x="123" y="67"/>
                    <a:pt x="123" y="67"/>
                    <a:pt x="123" y="67"/>
                  </a:cubicBezTo>
                  <a:cubicBezTo>
                    <a:pt x="129" y="62"/>
                    <a:pt x="131" y="48"/>
                    <a:pt x="118" y="42"/>
                  </a:cubicBezTo>
                  <a:cubicBezTo>
                    <a:pt x="118" y="42"/>
                    <a:pt x="118" y="41"/>
                    <a:pt x="118" y="41"/>
                  </a:cubicBezTo>
                  <a:cubicBezTo>
                    <a:pt x="118" y="41"/>
                    <a:pt x="118" y="41"/>
                    <a:pt x="117" y="41"/>
                  </a:cubicBezTo>
                  <a:cubicBezTo>
                    <a:pt x="119" y="37"/>
                    <a:pt x="125" y="22"/>
                    <a:pt x="108" y="19"/>
                  </a:cubicBezTo>
                  <a:cubicBezTo>
                    <a:pt x="108" y="19"/>
                    <a:pt x="56" y="0"/>
                    <a:pt x="21" y="17"/>
                  </a:cubicBezTo>
                  <a:cubicBezTo>
                    <a:pt x="16" y="18"/>
                    <a:pt x="11" y="22"/>
                    <a:pt x="0" y="23"/>
                  </a:cubicBezTo>
                  <a:cubicBezTo>
                    <a:pt x="0" y="49"/>
                    <a:pt x="0" y="94"/>
                    <a:pt x="0" y="94"/>
                  </a:cubicBezTo>
                  <a:cubicBezTo>
                    <a:pt x="0" y="94"/>
                    <a:pt x="15" y="102"/>
                    <a:pt x="28" y="120"/>
                  </a:cubicBezTo>
                  <a:cubicBezTo>
                    <a:pt x="35" y="130"/>
                    <a:pt x="38" y="144"/>
                    <a:pt x="41" y="157"/>
                  </a:cubicBezTo>
                  <a:cubicBezTo>
                    <a:pt x="43" y="198"/>
                    <a:pt x="67" y="176"/>
                    <a:pt x="68" y="166"/>
                  </a:cubicBezTo>
                  <a:cubicBezTo>
                    <a:pt x="71" y="162"/>
                    <a:pt x="70" y="143"/>
                    <a:pt x="59" y="113"/>
                  </a:cubicBezTo>
                  <a:cubicBezTo>
                    <a:pt x="59" y="113"/>
                    <a:pt x="99" y="120"/>
                    <a:pt x="115" y="116"/>
                  </a:cubicBezTo>
                  <a:cubicBezTo>
                    <a:pt x="143" y="112"/>
                    <a:pt x="133" y="93"/>
                    <a:pt x="125" y="92"/>
                  </a:cubicBezTo>
                  <a:close/>
                  <a:moveTo>
                    <a:pt x="55" y="173"/>
                  </a:moveTo>
                  <a:cubicBezTo>
                    <a:pt x="51" y="174"/>
                    <a:pt x="51" y="174"/>
                    <a:pt x="51" y="174"/>
                  </a:cubicBezTo>
                  <a:cubicBezTo>
                    <a:pt x="49" y="174"/>
                    <a:pt x="47" y="173"/>
                    <a:pt x="46" y="171"/>
                  </a:cubicBezTo>
                  <a:cubicBezTo>
                    <a:pt x="45" y="171"/>
                    <a:pt x="45" y="170"/>
                    <a:pt x="45" y="170"/>
                  </a:cubicBezTo>
                  <a:cubicBezTo>
                    <a:pt x="44" y="165"/>
                    <a:pt x="44" y="165"/>
                    <a:pt x="44" y="165"/>
                  </a:cubicBezTo>
                  <a:cubicBezTo>
                    <a:pt x="44" y="162"/>
                    <a:pt x="46" y="159"/>
                    <a:pt x="48" y="159"/>
                  </a:cubicBezTo>
                  <a:cubicBezTo>
                    <a:pt x="53" y="158"/>
                    <a:pt x="53" y="158"/>
                    <a:pt x="53" y="158"/>
                  </a:cubicBezTo>
                  <a:cubicBezTo>
                    <a:pt x="55" y="158"/>
                    <a:pt x="58" y="159"/>
                    <a:pt x="58" y="162"/>
                  </a:cubicBezTo>
                  <a:cubicBezTo>
                    <a:pt x="59" y="168"/>
                    <a:pt x="59" y="168"/>
                    <a:pt x="59" y="168"/>
                  </a:cubicBezTo>
                  <a:cubicBezTo>
                    <a:pt x="59" y="168"/>
                    <a:pt x="59" y="168"/>
                    <a:pt x="59" y="168"/>
                  </a:cubicBezTo>
                  <a:cubicBezTo>
                    <a:pt x="59" y="171"/>
                    <a:pt x="58" y="173"/>
                    <a:pt x="55" y="1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 name="Rectangle 75"/>
            <p:cNvSpPr>
              <a:spLocks noChangeArrowheads="1"/>
            </p:cNvSpPr>
            <p:nvPr/>
          </p:nvSpPr>
          <p:spPr bwMode="auto">
            <a:xfrm>
              <a:off x="4762768" y="3212954"/>
              <a:ext cx="212634" cy="2164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Freeform 101"/>
            <p:cNvSpPr/>
            <p:nvPr/>
          </p:nvSpPr>
          <p:spPr bwMode="auto">
            <a:xfrm>
              <a:off x="4751377" y="6415123"/>
              <a:ext cx="234151" cy="203775"/>
            </a:xfrm>
            <a:custGeom>
              <a:avLst/>
              <a:gdLst>
                <a:gd name="T0" fmla="*/ 94 w 185"/>
                <a:gd name="T1" fmla="*/ 161 h 161"/>
                <a:gd name="T2" fmla="*/ 185 w 185"/>
                <a:gd name="T3" fmla="*/ 56 h 161"/>
                <a:gd name="T4" fmla="*/ 128 w 185"/>
                <a:gd name="T5" fmla="*/ 56 h 161"/>
                <a:gd name="T6" fmla="*/ 128 w 185"/>
                <a:gd name="T7" fmla="*/ 0 h 161"/>
                <a:gd name="T8" fmla="*/ 57 w 185"/>
                <a:gd name="T9" fmla="*/ 0 h 161"/>
                <a:gd name="T10" fmla="*/ 57 w 185"/>
                <a:gd name="T11" fmla="*/ 56 h 161"/>
                <a:gd name="T12" fmla="*/ 0 w 185"/>
                <a:gd name="T13" fmla="*/ 56 h 161"/>
                <a:gd name="T14" fmla="*/ 94 w 185"/>
                <a:gd name="T15" fmla="*/ 161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161">
                  <a:moveTo>
                    <a:pt x="94" y="161"/>
                  </a:moveTo>
                  <a:lnTo>
                    <a:pt x="185" y="56"/>
                  </a:lnTo>
                  <a:lnTo>
                    <a:pt x="128" y="56"/>
                  </a:lnTo>
                  <a:lnTo>
                    <a:pt x="128" y="0"/>
                  </a:lnTo>
                  <a:lnTo>
                    <a:pt x="57" y="0"/>
                  </a:lnTo>
                  <a:lnTo>
                    <a:pt x="57" y="56"/>
                  </a:lnTo>
                  <a:lnTo>
                    <a:pt x="0" y="56"/>
                  </a:lnTo>
                  <a:lnTo>
                    <a:pt x="94"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 name="Rectangle 102"/>
            <p:cNvSpPr>
              <a:spLocks noChangeArrowheads="1"/>
            </p:cNvSpPr>
            <p:nvPr/>
          </p:nvSpPr>
          <p:spPr bwMode="auto">
            <a:xfrm>
              <a:off x="4781753" y="6373355"/>
              <a:ext cx="172132" cy="240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 name="Freeform 141"/>
            <p:cNvSpPr/>
            <p:nvPr/>
          </p:nvSpPr>
          <p:spPr bwMode="auto">
            <a:xfrm>
              <a:off x="4758971" y="2769967"/>
              <a:ext cx="216432" cy="220228"/>
            </a:xfrm>
            <a:custGeom>
              <a:avLst/>
              <a:gdLst>
                <a:gd name="T0" fmla="*/ 156 w 171"/>
                <a:gd name="T1" fmla="*/ 25 h 174"/>
                <a:gd name="T2" fmla="*/ 111 w 171"/>
                <a:gd name="T3" fmla="*/ 70 h 174"/>
                <a:gd name="T4" fmla="*/ 171 w 171"/>
                <a:gd name="T5" fmla="*/ 131 h 174"/>
                <a:gd name="T6" fmla="*/ 127 w 171"/>
                <a:gd name="T7" fmla="*/ 174 h 174"/>
                <a:gd name="T8" fmla="*/ 68 w 171"/>
                <a:gd name="T9" fmla="*/ 114 h 174"/>
                <a:gd name="T10" fmla="*/ 22 w 171"/>
                <a:gd name="T11" fmla="*/ 159 h 174"/>
                <a:gd name="T12" fmla="*/ 0 w 171"/>
                <a:gd name="T13" fmla="*/ 0 h 174"/>
                <a:gd name="T14" fmla="*/ 156 w 171"/>
                <a:gd name="T15" fmla="*/ 25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174">
                  <a:moveTo>
                    <a:pt x="156" y="25"/>
                  </a:moveTo>
                  <a:lnTo>
                    <a:pt x="111" y="70"/>
                  </a:lnTo>
                  <a:lnTo>
                    <a:pt x="171" y="131"/>
                  </a:lnTo>
                  <a:lnTo>
                    <a:pt x="127" y="174"/>
                  </a:lnTo>
                  <a:lnTo>
                    <a:pt x="68" y="114"/>
                  </a:lnTo>
                  <a:lnTo>
                    <a:pt x="22" y="159"/>
                  </a:lnTo>
                  <a:lnTo>
                    <a:pt x="0" y="0"/>
                  </a:lnTo>
                  <a:lnTo>
                    <a:pt x="156"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 name="Freeform 153"/>
            <p:cNvSpPr>
              <a:spLocks noEditPoints="1"/>
            </p:cNvSpPr>
            <p:nvPr/>
          </p:nvSpPr>
          <p:spPr bwMode="auto">
            <a:xfrm>
              <a:off x="4708343" y="5048189"/>
              <a:ext cx="330343" cy="179726"/>
            </a:xfrm>
            <a:custGeom>
              <a:avLst/>
              <a:gdLst>
                <a:gd name="T0" fmla="*/ 185 w 206"/>
                <a:gd name="T1" fmla="*/ 3 h 112"/>
                <a:gd name="T2" fmla="*/ 90 w 206"/>
                <a:gd name="T3" fmla="*/ 3 h 112"/>
                <a:gd name="T4" fmla="*/ 88 w 206"/>
                <a:gd name="T5" fmla="*/ 4 h 112"/>
                <a:gd name="T6" fmla="*/ 88 w 206"/>
                <a:gd name="T7" fmla="*/ 8 h 112"/>
                <a:gd name="T8" fmla="*/ 85 w 206"/>
                <a:gd name="T9" fmla="*/ 10 h 112"/>
                <a:gd name="T10" fmla="*/ 81 w 206"/>
                <a:gd name="T11" fmla="*/ 8 h 112"/>
                <a:gd name="T12" fmla="*/ 77 w 206"/>
                <a:gd name="T13" fmla="*/ 2 h 112"/>
                <a:gd name="T14" fmla="*/ 64 w 206"/>
                <a:gd name="T15" fmla="*/ 1 h 112"/>
                <a:gd name="T16" fmla="*/ 65 w 206"/>
                <a:gd name="T17" fmla="*/ 3 h 112"/>
                <a:gd name="T18" fmla="*/ 66 w 206"/>
                <a:gd name="T19" fmla="*/ 8 h 112"/>
                <a:gd name="T20" fmla="*/ 63 w 206"/>
                <a:gd name="T21" fmla="*/ 15 h 112"/>
                <a:gd name="T22" fmla="*/ 53 w 206"/>
                <a:gd name="T23" fmla="*/ 18 h 112"/>
                <a:gd name="T24" fmla="*/ 44 w 206"/>
                <a:gd name="T25" fmla="*/ 19 h 112"/>
                <a:gd name="T26" fmla="*/ 39 w 206"/>
                <a:gd name="T27" fmla="*/ 19 h 112"/>
                <a:gd name="T28" fmla="*/ 39 w 206"/>
                <a:gd name="T29" fmla="*/ 24 h 112"/>
                <a:gd name="T30" fmla="*/ 1 w 206"/>
                <a:gd name="T31" fmla="*/ 103 h 112"/>
                <a:gd name="T32" fmla="*/ 42 w 206"/>
                <a:gd name="T33" fmla="*/ 103 h 112"/>
                <a:gd name="T34" fmla="*/ 43 w 206"/>
                <a:gd name="T35" fmla="*/ 97 h 112"/>
                <a:gd name="T36" fmla="*/ 45 w 206"/>
                <a:gd name="T37" fmla="*/ 82 h 112"/>
                <a:gd name="T38" fmla="*/ 49 w 206"/>
                <a:gd name="T39" fmla="*/ 67 h 112"/>
                <a:gd name="T40" fmla="*/ 54 w 206"/>
                <a:gd name="T41" fmla="*/ 58 h 112"/>
                <a:gd name="T42" fmla="*/ 64 w 206"/>
                <a:gd name="T43" fmla="*/ 53 h 112"/>
                <a:gd name="T44" fmla="*/ 69 w 206"/>
                <a:gd name="T45" fmla="*/ 53 h 112"/>
                <a:gd name="T46" fmla="*/ 89 w 206"/>
                <a:gd name="T47" fmla="*/ 67 h 112"/>
                <a:gd name="T48" fmla="*/ 102 w 206"/>
                <a:gd name="T49" fmla="*/ 48 h 112"/>
                <a:gd name="T50" fmla="*/ 107 w 206"/>
                <a:gd name="T51" fmla="*/ 45 h 112"/>
                <a:gd name="T52" fmla="*/ 112 w 206"/>
                <a:gd name="T53" fmla="*/ 32 h 112"/>
                <a:gd name="T54" fmla="*/ 119 w 206"/>
                <a:gd name="T55" fmla="*/ 24 h 112"/>
                <a:gd name="T56" fmla="*/ 185 w 206"/>
                <a:gd name="T57" fmla="*/ 23 h 112"/>
                <a:gd name="T58" fmla="*/ 185 w 206"/>
                <a:gd name="T59" fmla="*/ 3 h 112"/>
                <a:gd name="T60" fmla="*/ 95 w 206"/>
                <a:gd name="T61" fmla="*/ 56 h 112"/>
                <a:gd name="T62" fmla="*/ 88 w 206"/>
                <a:gd name="T63" fmla="*/ 63 h 112"/>
                <a:gd name="T64" fmla="*/ 78 w 206"/>
                <a:gd name="T65" fmla="*/ 59 h 112"/>
                <a:gd name="T66" fmla="*/ 76 w 206"/>
                <a:gd name="T67" fmla="*/ 49 h 112"/>
                <a:gd name="T68" fmla="*/ 79 w 206"/>
                <a:gd name="T69" fmla="*/ 45 h 112"/>
                <a:gd name="T70" fmla="*/ 79 w 206"/>
                <a:gd name="T71" fmla="*/ 53 h 112"/>
                <a:gd name="T72" fmla="*/ 85 w 206"/>
                <a:gd name="T73" fmla="*/ 58 h 112"/>
                <a:gd name="T74" fmla="*/ 82 w 206"/>
                <a:gd name="T75" fmla="*/ 49 h 112"/>
                <a:gd name="T76" fmla="*/ 84 w 206"/>
                <a:gd name="T77" fmla="*/ 43 h 112"/>
                <a:gd name="T78" fmla="*/ 94 w 206"/>
                <a:gd name="T79" fmla="*/ 47 h 112"/>
                <a:gd name="T80" fmla="*/ 95 w 206"/>
                <a:gd name="T81"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 h="112">
                  <a:moveTo>
                    <a:pt x="185" y="3"/>
                  </a:moveTo>
                  <a:cubicBezTo>
                    <a:pt x="159" y="2"/>
                    <a:pt x="90" y="3"/>
                    <a:pt x="90" y="3"/>
                  </a:cubicBezTo>
                  <a:cubicBezTo>
                    <a:pt x="89" y="3"/>
                    <a:pt x="88" y="3"/>
                    <a:pt x="88" y="4"/>
                  </a:cubicBezTo>
                  <a:cubicBezTo>
                    <a:pt x="88" y="5"/>
                    <a:pt x="88" y="6"/>
                    <a:pt x="88" y="8"/>
                  </a:cubicBezTo>
                  <a:cubicBezTo>
                    <a:pt x="88" y="8"/>
                    <a:pt x="87" y="9"/>
                    <a:pt x="85" y="10"/>
                  </a:cubicBezTo>
                  <a:cubicBezTo>
                    <a:pt x="84" y="11"/>
                    <a:pt x="82" y="10"/>
                    <a:pt x="81" y="8"/>
                  </a:cubicBezTo>
                  <a:cubicBezTo>
                    <a:pt x="80" y="6"/>
                    <a:pt x="79" y="4"/>
                    <a:pt x="77" y="2"/>
                  </a:cubicBezTo>
                  <a:cubicBezTo>
                    <a:pt x="76" y="0"/>
                    <a:pt x="71" y="0"/>
                    <a:pt x="64" y="1"/>
                  </a:cubicBezTo>
                  <a:cubicBezTo>
                    <a:pt x="65" y="2"/>
                    <a:pt x="65" y="3"/>
                    <a:pt x="65" y="3"/>
                  </a:cubicBezTo>
                  <a:cubicBezTo>
                    <a:pt x="66" y="4"/>
                    <a:pt x="66" y="5"/>
                    <a:pt x="66" y="8"/>
                  </a:cubicBezTo>
                  <a:cubicBezTo>
                    <a:pt x="67" y="12"/>
                    <a:pt x="66" y="14"/>
                    <a:pt x="63" y="15"/>
                  </a:cubicBezTo>
                  <a:cubicBezTo>
                    <a:pt x="60" y="17"/>
                    <a:pt x="57" y="18"/>
                    <a:pt x="53" y="18"/>
                  </a:cubicBezTo>
                  <a:cubicBezTo>
                    <a:pt x="50" y="19"/>
                    <a:pt x="47" y="19"/>
                    <a:pt x="44" y="19"/>
                  </a:cubicBezTo>
                  <a:cubicBezTo>
                    <a:pt x="41" y="19"/>
                    <a:pt x="39" y="19"/>
                    <a:pt x="39" y="19"/>
                  </a:cubicBezTo>
                  <a:cubicBezTo>
                    <a:pt x="39" y="24"/>
                    <a:pt x="39" y="24"/>
                    <a:pt x="39" y="24"/>
                  </a:cubicBezTo>
                  <a:cubicBezTo>
                    <a:pt x="24" y="34"/>
                    <a:pt x="0" y="73"/>
                    <a:pt x="1" y="103"/>
                  </a:cubicBezTo>
                  <a:cubicBezTo>
                    <a:pt x="7" y="112"/>
                    <a:pt x="34" y="110"/>
                    <a:pt x="42" y="103"/>
                  </a:cubicBezTo>
                  <a:cubicBezTo>
                    <a:pt x="43" y="102"/>
                    <a:pt x="42" y="101"/>
                    <a:pt x="43" y="97"/>
                  </a:cubicBezTo>
                  <a:cubicBezTo>
                    <a:pt x="43" y="93"/>
                    <a:pt x="44" y="88"/>
                    <a:pt x="45" y="82"/>
                  </a:cubicBezTo>
                  <a:cubicBezTo>
                    <a:pt x="46" y="77"/>
                    <a:pt x="48" y="72"/>
                    <a:pt x="49" y="67"/>
                  </a:cubicBezTo>
                  <a:cubicBezTo>
                    <a:pt x="51" y="62"/>
                    <a:pt x="52" y="59"/>
                    <a:pt x="54" y="58"/>
                  </a:cubicBezTo>
                  <a:cubicBezTo>
                    <a:pt x="58" y="54"/>
                    <a:pt x="61" y="52"/>
                    <a:pt x="64" y="53"/>
                  </a:cubicBezTo>
                  <a:cubicBezTo>
                    <a:pt x="68" y="53"/>
                    <a:pt x="69" y="53"/>
                    <a:pt x="69" y="53"/>
                  </a:cubicBezTo>
                  <a:cubicBezTo>
                    <a:pt x="74" y="66"/>
                    <a:pt x="80" y="70"/>
                    <a:pt x="89" y="67"/>
                  </a:cubicBezTo>
                  <a:cubicBezTo>
                    <a:pt x="97" y="64"/>
                    <a:pt x="101" y="58"/>
                    <a:pt x="102" y="48"/>
                  </a:cubicBezTo>
                  <a:cubicBezTo>
                    <a:pt x="102" y="47"/>
                    <a:pt x="104" y="46"/>
                    <a:pt x="107" y="45"/>
                  </a:cubicBezTo>
                  <a:cubicBezTo>
                    <a:pt x="110" y="44"/>
                    <a:pt x="112" y="40"/>
                    <a:pt x="112" y="32"/>
                  </a:cubicBezTo>
                  <a:cubicBezTo>
                    <a:pt x="115" y="30"/>
                    <a:pt x="117" y="27"/>
                    <a:pt x="119" y="24"/>
                  </a:cubicBezTo>
                  <a:cubicBezTo>
                    <a:pt x="119" y="24"/>
                    <a:pt x="162" y="25"/>
                    <a:pt x="185" y="23"/>
                  </a:cubicBezTo>
                  <a:cubicBezTo>
                    <a:pt x="190" y="21"/>
                    <a:pt x="206" y="13"/>
                    <a:pt x="185" y="3"/>
                  </a:cubicBezTo>
                  <a:close/>
                  <a:moveTo>
                    <a:pt x="95" y="56"/>
                  </a:moveTo>
                  <a:cubicBezTo>
                    <a:pt x="94" y="59"/>
                    <a:pt x="92" y="61"/>
                    <a:pt x="88" y="63"/>
                  </a:cubicBezTo>
                  <a:cubicBezTo>
                    <a:pt x="85" y="65"/>
                    <a:pt x="81" y="64"/>
                    <a:pt x="78" y="59"/>
                  </a:cubicBezTo>
                  <a:cubicBezTo>
                    <a:pt x="75" y="55"/>
                    <a:pt x="74" y="52"/>
                    <a:pt x="76" y="49"/>
                  </a:cubicBezTo>
                  <a:cubicBezTo>
                    <a:pt x="78" y="47"/>
                    <a:pt x="79" y="45"/>
                    <a:pt x="79" y="45"/>
                  </a:cubicBezTo>
                  <a:cubicBezTo>
                    <a:pt x="78" y="48"/>
                    <a:pt x="79" y="51"/>
                    <a:pt x="79" y="53"/>
                  </a:cubicBezTo>
                  <a:cubicBezTo>
                    <a:pt x="79" y="56"/>
                    <a:pt x="81" y="57"/>
                    <a:pt x="85" y="58"/>
                  </a:cubicBezTo>
                  <a:cubicBezTo>
                    <a:pt x="83" y="56"/>
                    <a:pt x="82" y="53"/>
                    <a:pt x="82" y="49"/>
                  </a:cubicBezTo>
                  <a:cubicBezTo>
                    <a:pt x="83" y="45"/>
                    <a:pt x="84" y="43"/>
                    <a:pt x="84" y="43"/>
                  </a:cubicBezTo>
                  <a:cubicBezTo>
                    <a:pt x="89" y="42"/>
                    <a:pt x="92" y="44"/>
                    <a:pt x="94" y="47"/>
                  </a:cubicBezTo>
                  <a:cubicBezTo>
                    <a:pt x="96" y="50"/>
                    <a:pt x="96" y="53"/>
                    <a:pt x="9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 name="Freeform 154"/>
            <p:cNvSpPr>
              <a:spLocks noEditPoints="1"/>
            </p:cNvSpPr>
            <p:nvPr/>
          </p:nvSpPr>
          <p:spPr bwMode="auto">
            <a:xfrm>
              <a:off x="4775425" y="4524198"/>
              <a:ext cx="174664" cy="305029"/>
            </a:xfrm>
            <a:custGeom>
              <a:avLst/>
              <a:gdLst>
                <a:gd name="T0" fmla="*/ 93 w 109"/>
                <a:gd name="T1" fmla="*/ 0 h 190"/>
                <a:gd name="T2" fmla="*/ 17 w 109"/>
                <a:gd name="T3" fmla="*/ 0 h 190"/>
                <a:gd name="T4" fmla="*/ 0 w 109"/>
                <a:gd name="T5" fmla="*/ 18 h 190"/>
                <a:gd name="T6" fmla="*/ 0 w 109"/>
                <a:gd name="T7" fmla="*/ 173 h 190"/>
                <a:gd name="T8" fmla="*/ 17 w 109"/>
                <a:gd name="T9" fmla="*/ 190 h 190"/>
                <a:gd name="T10" fmla="*/ 93 w 109"/>
                <a:gd name="T11" fmla="*/ 190 h 190"/>
                <a:gd name="T12" fmla="*/ 109 w 109"/>
                <a:gd name="T13" fmla="*/ 173 h 190"/>
                <a:gd name="T14" fmla="*/ 109 w 109"/>
                <a:gd name="T15" fmla="*/ 18 h 190"/>
                <a:gd name="T16" fmla="*/ 93 w 109"/>
                <a:gd name="T17" fmla="*/ 0 h 190"/>
                <a:gd name="T18" fmla="*/ 20 w 109"/>
                <a:gd name="T19" fmla="*/ 155 h 190"/>
                <a:gd name="T20" fmla="*/ 20 w 109"/>
                <a:gd name="T21" fmla="*/ 149 h 190"/>
                <a:gd name="T22" fmla="*/ 14 w 109"/>
                <a:gd name="T23" fmla="*/ 155 h 190"/>
                <a:gd name="T24" fmla="*/ 14 w 109"/>
                <a:gd name="T25" fmla="*/ 133 h 190"/>
                <a:gd name="T26" fmla="*/ 20 w 109"/>
                <a:gd name="T27" fmla="*/ 139 h 190"/>
                <a:gd name="T28" fmla="*/ 20 w 109"/>
                <a:gd name="T29" fmla="*/ 134 h 190"/>
                <a:gd name="T30" fmla="*/ 30 w 109"/>
                <a:gd name="T31" fmla="*/ 144 h 190"/>
                <a:gd name="T32" fmla="*/ 20 w 109"/>
                <a:gd name="T33" fmla="*/ 155 h 190"/>
                <a:gd name="T34" fmla="*/ 54 w 109"/>
                <a:gd name="T35" fmla="*/ 177 h 190"/>
                <a:gd name="T36" fmla="*/ 52 w 109"/>
                <a:gd name="T37" fmla="*/ 179 h 190"/>
                <a:gd name="T38" fmla="*/ 50 w 109"/>
                <a:gd name="T39" fmla="*/ 177 h 190"/>
                <a:gd name="T40" fmla="*/ 50 w 109"/>
                <a:gd name="T41" fmla="*/ 163 h 190"/>
                <a:gd name="T42" fmla="*/ 52 w 109"/>
                <a:gd name="T43" fmla="*/ 160 h 190"/>
                <a:gd name="T44" fmla="*/ 54 w 109"/>
                <a:gd name="T45" fmla="*/ 163 h 190"/>
                <a:gd name="T46" fmla="*/ 54 w 109"/>
                <a:gd name="T47" fmla="*/ 177 h 190"/>
                <a:gd name="T48" fmla="*/ 45 w 109"/>
                <a:gd name="T49" fmla="*/ 126 h 190"/>
                <a:gd name="T50" fmla="*/ 45 w 109"/>
                <a:gd name="T51" fmla="*/ 103 h 190"/>
                <a:gd name="T52" fmla="*/ 55 w 109"/>
                <a:gd name="T53" fmla="*/ 113 h 190"/>
                <a:gd name="T54" fmla="*/ 55 w 109"/>
                <a:gd name="T55" fmla="*/ 105 h 190"/>
                <a:gd name="T56" fmla="*/ 58 w 109"/>
                <a:gd name="T57" fmla="*/ 105 h 190"/>
                <a:gd name="T58" fmla="*/ 58 w 109"/>
                <a:gd name="T59" fmla="*/ 124 h 190"/>
                <a:gd name="T60" fmla="*/ 55 w 109"/>
                <a:gd name="T61" fmla="*/ 124 h 190"/>
                <a:gd name="T62" fmla="*/ 55 w 109"/>
                <a:gd name="T63" fmla="*/ 116 h 190"/>
                <a:gd name="T64" fmla="*/ 45 w 109"/>
                <a:gd name="T65" fmla="*/ 126 h 190"/>
                <a:gd name="T66" fmla="*/ 60 w 109"/>
                <a:gd name="T67" fmla="*/ 177 h 190"/>
                <a:gd name="T68" fmla="*/ 58 w 109"/>
                <a:gd name="T69" fmla="*/ 179 h 190"/>
                <a:gd name="T70" fmla="*/ 56 w 109"/>
                <a:gd name="T71" fmla="*/ 177 h 190"/>
                <a:gd name="T72" fmla="*/ 56 w 109"/>
                <a:gd name="T73" fmla="*/ 163 h 190"/>
                <a:gd name="T74" fmla="*/ 58 w 109"/>
                <a:gd name="T75" fmla="*/ 160 h 190"/>
                <a:gd name="T76" fmla="*/ 60 w 109"/>
                <a:gd name="T77" fmla="*/ 163 h 190"/>
                <a:gd name="T78" fmla="*/ 60 w 109"/>
                <a:gd name="T79" fmla="*/ 177 h 190"/>
                <a:gd name="T80" fmla="*/ 63 w 109"/>
                <a:gd name="T81" fmla="*/ 124 h 190"/>
                <a:gd name="T82" fmla="*/ 60 w 109"/>
                <a:gd name="T83" fmla="*/ 124 h 190"/>
                <a:gd name="T84" fmla="*/ 60 w 109"/>
                <a:gd name="T85" fmla="*/ 105 h 190"/>
                <a:gd name="T86" fmla="*/ 63 w 109"/>
                <a:gd name="T87" fmla="*/ 105 h 190"/>
                <a:gd name="T88" fmla="*/ 63 w 109"/>
                <a:gd name="T89" fmla="*/ 124 h 190"/>
                <a:gd name="T90" fmla="*/ 93 w 109"/>
                <a:gd name="T91" fmla="*/ 154 h 190"/>
                <a:gd name="T92" fmla="*/ 87 w 109"/>
                <a:gd name="T93" fmla="*/ 148 h 190"/>
                <a:gd name="T94" fmla="*/ 87 w 109"/>
                <a:gd name="T95" fmla="*/ 155 h 190"/>
                <a:gd name="T96" fmla="*/ 76 w 109"/>
                <a:gd name="T97" fmla="*/ 144 h 190"/>
                <a:gd name="T98" fmla="*/ 87 w 109"/>
                <a:gd name="T99" fmla="*/ 133 h 190"/>
                <a:gd name="T100" fmla="*/ 87 w 109"/>
                <a:gd name="T101" fmla="*/ 138 h 190"/>
                <a:gd name="T102" fmla="*/ 93 w 109"/>
                <a:gd name="T103" fmla="*/ 132 h 190"/>
                <a:gd name="T104" fmla="*/ 93 w 109"/>
                <a:gd name="T105" fmla="*/ 154 h 190"/>
                <a:gd name="T106" fmla="*/ 99 w 109"/>
                <a:gd name="T107" fmla="*/ 80 h 190"/>
                <a:gd name="T108" fmla="*/ 89 w 109"/>
                <a:gd name="T109" fmla="*/ 89 h 190"/>
                <a:gd name="T110" fmla="*/ 19 w 109"/>
                <a:gd name="T111" fmla="*/ 89 h 190"/>
                <a:gd name="T112" fmla="*/ 10 w 109"/>
                <a:gd name="T113" fmla="*/ 80 h 190"/>
                <a:gd name="T114" fmla="*/ 10 w 109"/>
                <a:gd name="T115" fmla="*/ 21 h 190"/>
                <a:gd name="T116" fmla="*/ 19 w 109"/>
                <a:gd name="T117" fmla="*/ 13 h 190"/>
                <a:gd name="T118" fmla="*/ 89 w 109"/>
                <a:gd name="T119" fmla="*/ 13 h 190"/>
                <a:gd name="T120" fmla="*/ 99 w 109"/>
                <a:gd name="T121" fmla="*/ 21 h 190"/>
                <a:gd name="T122" fmla="*/ 99 w 109"/>
                <a:gd name="T123" fmla="*/ 8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190">
                  <a:moveTo>
                    <a:pt x="93" y="0"/>
                  </a:moveTo>
                  <a:cubicBezTo>
                    <a:pt x="17" y="0"/>
                    <a:pt x="17" y="0"/>
                    <a:pt x="17" y="0"/>
                  </a:cubicBezTo>
                  <a:cubicBezTo>
                    <a:pt x="8" y="0"/>
                    <a:pt x="0" y="8"/>
                    <a:pt x="0" y="18"/>
                  </a:cubicBezTo>
                  <a:cubicBezTo>
                    <a:pt x="0" y="173"/>
                    <a:pt x="0" y="173"/>
                    <a:pt x="0" y="173"/>
                  </a:cubicBezTo>
                  <a:cubicBezTo>
                    <a:pt x="0" y="182"/>
                    <a:pt x="8" y="190"/>
                    <a:pt x="17" y="190"/>
                  </a:cubicBezTo>
                  <a:cubicBezTo>
                    <a:pt x="93" y="190"/>
                    <a:pt x="93" y="190"/>
                    <a:pt x="93" y="190"/>
                  </a:cubicBezTo>
                  <a:cubicBezTo>
                    <a:pt x="102" y="190"/>
                    <a:pt x="109" y="182"/>
                    <a:pt x="109" y="173"/>
                  </a:cubicBezTo>
                  <a:cubicBezTo>
                    <a:pt x="109" y="18"/>
                    <a:pt x="109" y="18"/>
                    <a:pt x="109" y="18"/>
                  </a:cubicBezTo>
                  <a:cubicBezTo>
                    <a:pt x="109" y="8"/>
                    <a:pt x="102" y="0"/>
                    <a:pt x="93" y="0"/>
                  </a:cubicBezTo>
                  <a:close/>
                  <a:moveTo>
                    <a:pt x="20" y="155"/>
                  </a:moveTo>
                  <a:cubicBezTo>
                    <a:pt x="20" y="149"/>
                    <a:pt x="20" y="149"/>
                    <a:pt x="20" y="149"/>
                  </a:cubicBezTo>
                  <a:cubicBezTo>
                    <a:pt x="14" y="155"/>
                    <a:pt x="14" y="155"/>
                    <a:pt x="14" y="155"/>
                  </a:cubicBezTo>
                  <a:cubicBezTo>
                    <a:pt x="14" y="133"/>
                    <a:pt x="14" y="133"/>
                    <a:pt x="14" y="133"/>
                  </a:cubicBezTo>
                  <a:cubicBezTo>
                    <a:pt x="20" y="139"/>
                    <a:pt x="20" y="139"/>
                    <a:pt x="20" y="139"/>
                  </a:cubicBezTo>
                  <a:cubicBezTo>
                    <a:pt x="20" y="134"/>
                    <a:pt x="20" y="134"/>
                    <a:pt x="20" y="134"/>
                  </a:cubicBezTo>
                  <a:cubicBezTo>
                    <a:pt x="30" y="144"/>
                    <a:pt x="30" y="144"/>
                    <a:pt x="30" y="144"/>
                  </a:cubicBezTo>
                  <a:lnTo>
                    <a:pt x="20" y="155"/>
                  </a:lnTo>
                  <a:close/>
                  <a:moveTo>
                    <a:pt x="54" y="177"/>
                  </a:moveTo>
                  <a:cubicBezTo>
                    <a:pt x="54" y="178"/>
                    <a:pt x="53" y="179"/>
                    <a:pt x="52" y="179"/>
                  </a:cubicBezTo>
                  <a:cubicBezTo>
                    <a:pt x="51" y="179"/>
                    <a:pt x="50" y="178"/>
                    <a:pt x="50" y="177"/>
                  </a:cubicBezTo>
                  <a:cubicBezTo>
                    <a:pt x="50" y="163"/>
                    <a:pt x="50" y="163"/>
                    <a:pt x="50" y="163"/>
                  </a:cubicBezTo>
                  <a:cubicBezTo>
                    <a:pt x="50" y="161"/>
                    <a:pt x="51" y="160"/>
                    <a:pt x="52" y="160"/>
                  </a:cubicBezTo>
                  <a:cubicBezTo>
                    <a:pt x="53" y="160"/>
                    <a:pt x="54" y="161"/>
                    <a:pt x="54" y="163"/>
                  </a:cubicBezTo>
                  <a:lnTo>
                    <a:pt x="54" y="177"/>
                  </a:lnTo>
                  <a:close/>
                  <a:moveTo>
                    <a:pt x="45" y="126"/>
                  </a:moveTo>
                  <a:cubicBezTo>
                    <a:pt x="45" y="103"/>
                    <a:pt x="45" y="103"/>
                    <a:pt x="45" y="103"/>
                  </a:cubicBezTo>
                  <a:cubicBezTo>
                    <a:pt x="55" y="113"/>
                    <a:pt x="55" y="113"/>
                    <a:pt x="55" y="113"/>
                  </a:cubicBezTo>
                  <a:cubicBezTo>
                    <a:pt x="55" y="105"/>
                    <a:pt x="55" y="105"/>
                    <a:pt x="55" y="105"/>
                  </a:cubicBezTo>
                  <a:cubicBezTo>
                    <a:pt x="58" y="105"/>
                    <a:pt x="58" y="105"/>
                    <a:pt x="58" y="105"/>
                  </a:cubicBezTo>
                  <a:cubicBezTo>
                    <a:pt x="58" y="124"/>
                    <a:pt x="58" y="124"/>
                    <a:pt x="58" y="124"/>
                  </a:cubicBezTo>
                  <a:cubicBezTo>
                    <a:pt x="55" y="124"/>
                    <a:pt x="55" y="124"/>
                    <a:pt x="55" y="124"/>
                  </a:cubicBezTo>
                  <a:cubicBezTo>
                    <a:pt x="55" y="116"/>
                    <a:pt x="55" y="116"/>
                    <a:pt x="55" y="116"/>
                  </a:cubicBezTo>
                  <a:lnTo>
                    <a:pt x="45" y="126"/>
                  </a:lnTo>
                  <a:close/>
                  <a:moveTo>
                    <a:pt x="60" y="177"/>
                  </a:moveTo>
                  <a:cubicBezTo>
                    <a:pt x="60" y="178"/>
                    <a:pt x="60" y="179"/>
                    <a:pt x="58" y="179"/>
                  </a:cubicBezTo>
                  <a:cubicBezTo>
                    <a:pt x="57" y="179"/>
                    <a:pt x="56" y="178"/>
                    <a:pt x="56" y="177"/>
                  </a:cubicBezTo>
                  <a:cubicBezTo>
                    <a:pt x="56" y="163"/>
                    <a:pt x="56" y="163"/>
                    <a:pt x="56" y="163"/>
                  </a:cubicBezTo>
                  <a:cubicBezTo>
                    <a:pt x="56" y="161"/>
                    <a:pt x="57" y="160"/>
                    <a:pt x="58" y="160"/>
                  </a:cubicBezTo>
                  <a:cubicBezTo>
                    <a:pt x="60" y="160"/>
                    <a:pt x="60" y="161"/>
                    <a:pt x="60" y="163"/>
                  </a:cubicBezTo>
                  <a:lnTo>
                    <a:pt x="60" y="177"/>
                  </a:lnTo>
                  <a:close/>
                  <a:moveTo>
                    <a:pt x="63" y="124"/>
                  </a:moveTo>
                  <a:cubicBezTo>
                    <a:pt x="60" y="124"/>
                    <a:pt x="60" y="124"/>
                    <a:pt x="60" y="124"/>
                  </a:cubicBezTo>
                  <a:cubicBezTo>
                    <a:pt x="60" y="105"/>
                    <a:pt x="60" y="105"/>
                    <a:pt x="60" y="105"/>
                  </a:cubicBezTo>
                  <a:cubicBezTo>
                    <a:pt x="63" y="105"/>
                    <a:pt x="63" y="105"/>
                    <a:pt x="63" y="105"/>
                  </a:cubicBezTo>
                  <a:lnTo>
                    <a:pt x="63" y="124"/>
                  </a:lnTo>
                  <a:close/>
                  <a:moveTo>
                    <a:pt x="93" y="154"/>
                  </a:moveTo>
                  <a:cubicBezTo>
                    <a:pt x="87" y="148"/>
                    <a:pt x="87" y="148"/>
                    <a:pt x="87" y="148"/>
                  </a:cubicBezTo>
                  <a:cubicBezTo>
                    <a:pt x="87" y="155"/>
                    <a:pt x="87" y="155"/>
                    <a:pt x="87" y="155"/>
                  </a:cubicBezTo>
                  <a:cubicBezTo>
                    <a:pt x="76" y="144"/>
                    <a:pt x="76" y="144"/>
                    <a:pt x="76" y="144"/>
                  </a:cubicBezTo>
                  <a:cubicBezTo>
                    <a:pt x="87" y="133"/>
                    <a:pt x="87" y="133"/>
                    <a:pt x="87" y="133"/>
                  </a:cubicBezTo>
                  <a:cubicBezTo>
                    <a:pt x="87" y="138"/>
                    <a:pt x="87" y="138"/>
                    <a:pt x="87" y="138"/>
                  </a:cubicBezTo>
                  <a:cubicBezTo>
                    <a:pt x="93" y="132"/>
                    <a:pt x="93" y="132"/>
                    <a:pt x="93" y="132"/>
                  </a:cubicBezTo>
                  <a:lnTo>
                    <a:pt x="93" y="154"/>
                  </a:lnTo>
                  <a:close/>
                  <a:moveTo>
                    <a:pt x="99" y="80"/>
                  </a:moveTo>
                  <a:cubicBezTo>
                    <a:pt x="99" y="85"/>
                    <a:pt x="95" y="89"/>
                    <a:pt x="89" y="89"/>
                  </a:cubicBezTo>
                  <a:cubicBezTo>
                    <a:pt x="19" y="89"/>
                    <a:pt x="19" y="89"/>
                    <a:pt x="19" y="89"/>
                  </a:cubicBezTo>
                  <a:cubicBezTo>
                    <a:pt x="14" y="89"/>
                    <a:pt x="10" y="85"/>
                    <a:pt x="10" y="80"/>
                  </a:cubicBezTo>
                  <a:cubicBezTo>
                    <a:pt x="10" y="21"/>
                    <a:pt x="10" y="21"/>
                    <a:pt x="10" y="21"/>
                  </a:cubicBezTo>
                  <a:cubicBezTo>
                    <a:pt x="10" y="16"/>
                    <a:pt x="14" y="13"/>
                    <a:pt x="19" y="13"/>
                  </a:cubicBezTo>
                  <a:cubicBezTo>
                    <a:pt x="89" y="13"/>
                    <a:pt x="89" y="13"/>
                    <a:pt x="89" y="13"/>
                  </a:cubicBezTo>
                  <a:cubicBezTo>
                    <a:pt x="95" y="13"/>
                    <a:pt x="99" y="16"/>
                    <a:pt x="99" y="21"/>
                  </a:cubicBezTo>
                  <a:lnTo>
                    <a:pt x="99"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 name="Freeform 195"/>
            <p:cNvSpPr>
              <a:spLocks noEditPoints="1"/>
            </p:cNvSpPr>
            <p:nvPr/>
          </p:nvSpPr>
          <p:spPr bwMode="auto">
            <a:xfrm>
              <a:off x="4708343" y="2266226"/>
              <a:ext cx="317686" cy="278449"/>
            </a:xfrm>
            <a:custGeom>
              <a:avLst/>
              <a:gdLst>
                <a:gd name="T0" fmla="*/ 193 w 198"/>
                <a:gd name="T1" fmla="*/ 157 h 174"/>
                <a:gd name="T2" fmla="*/ 107 w 198"/>
                <a:gd name="T3" fmla="*/ 9 h 174"/>
                <a:gd name="T4" fmla="*/ 97 w 198"/>
                <a:gd name="T5" fmla="*/ 2 h 174"/>
                <a:gd name="T6" fmla="*/ 90 w 198"/>
                <a:gd name="T7" fmla="*/ 12 h 174"/>
                <a:gd name="T8" fmla="*/ 12 w 198"/>
                <a:gd name="T9" fmla="*/ 147 h 174"/>
                <a:gd name="T10" fmla="*/ 2 w 198"/>
                <a:gd name="T11" fmla="*/ 169 h 174"/>
                <a:gd name="T12" fmla="*/ 24 w 198"/>
                <a:gd name="T13" fmla="*/ 172 h 174"/>
                <a:gd name="T14" fmla="*/ 175 w 198"/>
                <a:gd name="T15" fmla="*/ 172 h 174"/>
                <a:gd name="T16" fmla="*/ 196 w 198"/>
                <a:gd name="T17" fmla="*/ 169 h 174"/>
                <a:gd name="T18" fmla="*/ 193 w 198"/>
                <a:gd name="T19" fmla="*/ 157 h 174"/>
                <a:gd name="T20" fmla="*/ 21 w 198"/>
                <a:gd name="T21" fmla="*/ 157 h 174"/>
                <a:gd name="T22" fmla="*/ 99 w 198"/>
                <a:gd name="T23" fmla="*/ 20 h 174"/>
                <a:gd name="T24" fmla="*/ 177 w 198"/>
                <a:gd name="T25" fmla="*/ 157 h 174"/>
                <a:gd name="T26" fmla="*/ 21 w 198"/>
                <a:gd name="T27" fmla="*/ 15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174">
                  <a:moveTo>
                    <a:pt x="193" y="157"/>
                  </a:moveTo>
                  <a:cubicBezTo>
                    <a:pt x="164" y="107"/>
                    <a:pt x="136" y="59"/>
                    <a:pt x="107" y="9"/>
                  </a:cubicBezTo>
                  <a:cubicBezTo>
                    <a:pt x="105" y="6"/>
                    <a:pt x="103" y="0"/>
                    <a:pt x="97" y="2"/>
                  </a:cubicBezTo>
                  <a:cubicBezTo>
                    <a:pt x="94" y="2"/>
                    <a:pt x="92" y="8"/>
                    <a:pt x="90" y="12"/>
                  </a:cubicBezTo>
                  <a:cubicBezTo>
                    <a:pt x="63" y="57"/>
                    <a:pt x="39" y="101"/>
                    <a:pt x="12" y="147"/>
                  </a:cubicBezTo>
                  <a:cubicBezTo>
                    <a:pt x="10" y="151"/>
                    <a:pt x="0" y="163"/>
                    <a:pt x="2" y="169"/>
                  </a:cubicBezTo>
                  <a:cubicBezTo>
                    <a:pt x="4" y="174"/>
                    <a:pt x="16" y="172"/>
                    <a:pt x="24" y="172"/>
                  </a:cubicBezTo>
                  <a:cubicBezTo>
                    <a:pt x="77" y="172"/>
                    <a:pt x="122" y="172"/>
                    <a:pt x="175" y="172"/>
                  </a:cubicBezTo>
                  <a:cubicBezTo>
                    <a:pt x="183" y="172"/>
                    <a:pt x="195" y="174"/>
                    <a:pt x="196" y="169"/>
                  </a:cubicBezTo>
                  <a:cubicBezTo>
                    <a:pt x="198" y="165"/>
                    <a:pt x="195" y="161"/>
                    <a:pt x="193" y="157"/>
                  </a:cubicBezTo>
                  <a:close/>
                  <a:moveTo>
                    <a:pt x="21" y="157"/>
                  </a:moveTo>
                  <a:cubicBezTo>
                    <a:pt x="47" y="111"/>
                    <a:pt x="73" y="66"/>
                    <a:pt x="99" y="20"/>
                  </a:cubicBezTo>
                  <a:cubicBezTo>
                    <a:pt x="126" y="65"/>
                    <a:pt x="151" y="111"/>
                    <a:pt x="177" y="157"/>
                  </a:cubicBezTo>
                  <a:cubicBezTo>
                    <a:pt x="125" y="157"/>
                    <a:pt x="73" y="157"/>
                    <a:pt x="21" y="1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 name="Freeform 196"/>
            <p:cNvSpPr/>
            <p:nvPr/>
          </p:nvSpPr>
          <p:spPr bwMode="auto">
            <a:xfrm>
              <a:off x="4794410" y="2448484"/>
              <a:ext cx="146819" cy="56956"/>
            </a:xfrm>
            <a:custGeom>
              <a:avLst/>
              <a:gdLst>
                <a:gd name="T0" fmla="*/ 41 w 91"/>
                <a:gd name="T1" fmla="*/ 13 h 35"/>
                <a:gd name="T2" fmla="*/ 54 w 91"/>
                <a:gd name="T3" fmla="*/ 6 h 35"/>
                <a:gd name="T4" fmla="*/ 42 w 91"/>
                <a:gd name="T5" fmla="*/ 7 h 35"/>
                <a:gd name="T6" fmla="*/ 33 w 91"/>
                <a:gd name="T7" fmla="*/ 12 h 35"/>
                <a:gd name="T8" fmla="*/ 24 w 91"/>
                <a:gd name="T9" fmla="*/ 12 h 35"/>
                <a:gd name="T10" fmla="*/ 9 w 91"/>
                <a:gd name="T11" fmla="*/ 8 h 35"/>
                <a:gd name="T12" fmla="*/ 16 w 91"/>
                <a:gd name="T13" fmla="*/ 2 h 35"/>
                <a:gd name="T14" fmla="*/ 18 w 91"/>
                <a:gd name="T15" fmla="*/ 0 h 35"/>
                <a:gd name="T16" fmla="*/ 7 w 91"/>
                <a:gd name="T17" fmla="*/ 3 h 35"/>
                <a:gd name="T18" fmla="*/ 0 w 91"/>
                <a:gd name="T19" fmla="*/ 8 h 35"/>
                <a:gd name="T20" fmla="*/ 5 w 91"/>
                <a:gd name="T21" fmla="*/ 13 h 35"/>
                <a:gd name="T22" fmla="*/ 23 w 91"/>
                <a:gd name="T23" fmla="*/ 17 h 35"/>
                <a:gd name="T24" fmla="*/ 32 w 91"/>
                <a:gd name="T25" fmla="*/ 19 h 35"/>
                <a:gd name="T26" fmla="*/ 36 w 91"/>
                <a:gd name="T27" fmla="*/ 21 h 35"/>
                <a:gd name="T28" fmla="*/ 49 w 91"/>
                <a:gd name="T29" fmla="*/ 28 h 35"/>
                <a:gd name="T30" fmla="*/ 47 w 91"/>
                <a:gd name="T31" fmla="*/ 34 h 35"/>
                <a:gd name="T32" fmla="*/ 59 w 91"/>
                <a:gd name="T33" fmla="*/ 35 h 35"/>
                <a:gd name="T34" fmla="*/ 61 w 91"/>
                <a:gd name="T35" fmla="*/ 26 h 35"/>
                <a:gd name="T36" fmla="*/ 45 w 91"/>
                <a:gd name="T37" fmla="*/ 19 h 35"/>
                <a:gd name="T38" fmla="*/ 71 w 91"/>
                <a:gd name="T39" fmla="*/ 19 h 35"/>
                <a:gd name="T40" fmla="*/ 78 w 91"/>
                <a:gd name="T41" fmla="*/ 19 h 35"/>
                <a:gd name="T42" fmla="*/ 79 w 91"/>
                <a:gd name="T43" fmla="*/ 33 h 35"/>
                <a:gd name="T44" fmla="*/ 90 w 91"/>
                <a:gd name="T45" fmla="*/ 33 h 35"/>
                <a:gd name="T46" fmla="*/ 89 w 91"/>
                <a:gd name="T47" fmla="*/ 18 h 35"/>
                <a:gd name="T48" fmla="*/ 79 w 91"/>
                <a:gd name="T49" fmla="*/ 14 h 35"/>
                <a:gd name="T50" fmla="*/ 41 w 91"/>
                <a:gd name="T5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35">
                  <a:moveTo>
                    <a:pt x="41" y="13"/>
                  </a:moveTo>
                  <a:cubicBezTo>
                    <a:pt x="44" y="9"/>
                    <a:pt x="49" y="9"/>
                    <a:pt x="54" y="6"/>
                  </a:cubicBezTo>
                  <a:cubicBezTo>
                    <a:pt x="49" y="7"/>
                    <a:pt x="46" y="6"/>
                    <a:pt x="42" y="7"/>
                  </a:cubicBezTo>
                  <a:cubicBezTo>
                    <a:pt x="38" y="8"/>
                    <a:pt x="36" y="12"/>
                    <a:pt x="33" y="12"/>
                  </a:cubicBezTo>
                  <a:cubicBezTo>
                    <a:pt x="30" y="13"/>
                    <a:pt x="27" y="12"/>
                    <a:pt x="24" y="12"/>
                  </a:cubicBezTo>
                  <a:cubicBezTo>
                    <a:pt x="18" y="12"/>
                    <a:pt x="13" y="10"/>
                    <a:pt x="9" y="8"/>
                  </a:cubicBezTo>
                  <a:cubicBezTo>
                    <a:pt x="10" y="5"/>
                    <a:pt x="13" y="3"/>
                    <a:pt x="16" y="2"/>
                  </a:cubicBezTo>
                  <a:cubicBezTo>
                    <a:pt x="17" y="2"/>
                    <a:pt x="18" y="1"/>
                    <a:pt x="18" y="0"/>
                  </a:cubicBezTo>
                  <a:cubicBezTo>
                    <a:pt x="14" y="1"/>
                    <a:pt x="10" y="1"/>
                    <a:pt x="7" y="3"/>
                  </a:cubicBezTo>
                  <a:cubicBezTo>
                    <a:pt x="4" y="4"/>
                    <a:pt x="0" y="6"/>
                    <a:pt x="0" y="8"/>
                  </a:cubicBezTo>
                  <a:cubicBezTo>
                    <a:pt x="0" y="11"/>
                    <a:pt x="3" y="13"/>
                    <a:pt x="5" y="13"/>
                  </a:cubicBezTo>
                  <a:cubicBezTo>
                    <a:pt x="11" y="16"/>
                    <a:pt x="16" y="17"/>
                    <a:pt x="23" y="17"/>
                  </a:cubicBezTo>
                  <a:cubicBezTo>
                    <a:pt x="26" y="18"/>
                    <a:pt x="30" y="18"/>
                    <a:pt x="32" y="19"/>
                  </a:cubicBezTo>
                  <a:cubicBezTo>
                    <a:pt x="34" y="19"/>
                    <a:pt x="35" y="20"/>
                    <a:pt x="36" y="21"/>
                  </a:cubicBezTo>
                  <a:cubicBezTo>
                    <a:pt x="40" y="24"/>
                    <a:pt x="46" y="26"/>
                    <a:pt x="49" y="28"/>
                  </a:cubicBezTo>
                  <a:cubicBezTo>
                    <a:pt x="49" y="30"/>
                    <a:pt x="47" y="32"/>
                    <a:pt x="47" y="34"/>
                  </a:cubicBezTo>
                  <a:cubicBezTo>
                    <a:pt x="51" y="34"/>
                    <a:pt x="55" y="35"/>
                    <a:pt x="59" y="35"/>
                  </a:cubicBezTo>
                  <a:cubicBezTo>
                    <a:pt x="59" y="32"/>
                    <a:pt x="60" y="29"/>
                    <a:pt x="61" y="26"/>
                  </a:cubicBezTo>
                  <a:cubicBezTo>
                    <a:pt x="56" y="24"/>
                    <a:pt x="50" y="21"/>
                    <a:pt x="45" y="19"/>
                  </a:cubicBezTo>
                  <a:cubicBezTo>
                    <a:pt x="53" y="19"/>
                    <a:pt x="62" y="19"/>
                    <a:pt x="71" y="19"/>
                  </a:cubicBezTo>
                  <a:cubicBezTo>
                    <a:pt x="73" y="19"/>
                    <a:pt x="77" y="19"/>
                    <a:pt x="78" y="19"/>
                  </a:cubicBezTo>
                  <a:cubicBezTo>
                    <a:pt x="83" y="21"/>
                    <a:pt x="79" y="29"/>
                    <a:pt x="79" y="33"/>
                  </a:cubicBezTo>
                  <a:cubicBezTo>
                    <a:pt x="82" y="33"/>
                    <a:pt x="86" y="33"/>
                    <a:pt x="90" y="33"/>
                  </a:cubicBezTo>
                  <a:cubicBezTo>
                    <a:pt x="90" y="28"/>
                    <a:pt x="91" y="21"/>
                    <a:pt x="89" y="18"/>
                  </a:cubicBezTo>
                  <a:cubicBezTo>
                    <a:pt x="87" y="16"/>
                    <a:pt x="83" y="15"/>
                    <a:pt x="79" y="14"/>
                  </a:cubicBezTo>
                  <a:cubicBezTo>
                    <a:pt x="68" y="13"/>
                    <a:pt x="52" y="14"/>
                    <a:pt x="4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 name="Freeform 197"/>
            <p:cNvSpPr/>
            <p:nvPr/>
          </p:nvSpPr>
          <p:spPr bwMode="auto">
            <a:xfrm>
              <a:off x="4822255" y="2391528"/>
              <a:ext cx="79738" cy="65815"/>
            </a:xfrm>
            <a:custGeom>
              <a:avLst/>
              <a:gdLst>
                <a:gd name="T0" fmla="*/ 0 w 50"/>
                <a:gd name="T1" fmla="*/ 20 h 41"/>
                <a:gd name="T2" fmla="*/ 2 w 50"/>
                <a:gd name="T3" fmla="*/ 35 h 41"/>
                <a:gd name="T4" fmla="*/ 7 w 50"/>
                <a:gd name="T5" fmla="*/ 35 h 41"/>
                <a:gd name="T6" fmla="*/ 9 w 50"/>
                <a:gd name="T7" fmla="*/ 29 h 41"/>
                <a:gd name="T8" fmla="*/ 36 w 50"/>
                <a:gd name="T9" fmla="*/ 34 h 41"/>
                <a:gd name="T10" fmla="*/ 37 w 50"/>
                <a:gd name="T11" fmla="*/ 41 h 41"/>
                <a:gd name="T12" fmla="*/ 44 w 50"/>
                <a:gd name="T13" fmla="*/ 41 h 41"/>
                <a:gd name="T14" fmla="*/ 49 w 50"/>
                <a:gd name="T15" fmla="*/ 24 h 41"/>
                <a:gd name="T16" fmla="*/ 45 w 50"/>
                <a:gd name="T17" fmla="*/ 6 h 41"/>
                <a:gd name="T18" fmla="*/ 28 w 50"/>
                <a:gd name="T19" fmla="*/ 0 h 41"/>
                <a:gd name="T20" fmla="*/ 10 w 50"/>
                <a:gd name="T21" fmla="*/ 0 h 41"/>
                <a:gd name="T22" fmla="*/ 0 w 50"/>
                <a:gd name="T2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1">
                  <a:moveTo>
                    <a:pt x="0" y="20"/>
                  </a:moveTo>
                  <a:cubicBezTo>
                    <a:pt x="0" y="25"/>
                    <a:pt x="1" y="30"/>
                    <a:pt x="2" y="35"/>
                  </a:cubicBezTo>
                  <a:cubicBezTo>
                    <a:pt x="4" y="35"/>
                    <a:pt x="5" y="35"/>
                    <a:pt x="7" y="35"/>
                  </a:cubicBezTo>
                  <a:cubicBezTo>
                    <a:pt x="8" y="33"/>
                    <a:pt x="8" y="31"/>
                    <a:pt x="9" y="29"/>
                  </a:cubicBezTo>
                  <a:cubicBezTo>
                    <a:pt x="19" y="30"/>
                    <a:pt x="27" y="32"/>
                    <a:pt x="36" y="34"/>
                  </a:cubicBezTo>
                  <a:cubicBezTo>
                    <a:pt x="36" y="36"/>
                    <a:pt x="37" y="38"/>
                    <a:pt x="37" y="41"/>
                  </a:cubicBezTo>
                  <a:cubicBezTo>
                    <a:pt x="39" y="41"/>
                    <a:pt x="42" y="41"/>
                    <a:pt x="44" y="41"/>
                  </a:cubicBezTo>
                  <a:cubicBezTo>
                    <a:pt x="45" y="35"/>
                    <a:pt x="49" y="30"/>
                    <a:pt x="49" y="24"/>
                  </a:cubicBezTo>
                  <a:cubicBezTo>
                    <a:pt x="50" y="18"/>
                    <a:pt x="48" y="10"/>
                    <a:pt x="45" y="6"/>
                  </a:cubicBezTo>
                  <a:cubicBezTo>
                    <a:pt x="43" y="2"/>
                    <a:pt x="35" y="1"/>
                    <a:pt x="28" y="0"/>
                  </a:cubicBezTo>
                  <a:cubicBezTo>
                    <a:pt x="22" y="0"/>
                    <a:pt x="16" y="0"/>
                    <a:pt x="10" y="0"/>
                  </a:cubicBezTo>
                  <a:cubicBezTo>
                    <a:pt x="6" y="5"/>
                    <a:pt x="0" y="12"/>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 name="Freeform 222"/>
            <p:cNvSpPr>
              <a:spLocks noEditPoints="1"/>
            </p:cNvSpPr>
            <p:nvPr/>
          </p:nvSpPr>
          <p:spPr bwMode="auto">
            <a:xfrm>
              <a:off x="4717204" y="5432955"/>
              <a:ext cx="302498" cy="301232"/>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51 w 188"/>
                <a:gd name="T11" fmla="*/ 107 h 188"/>
                <a:gd name="T12" fmla="*/ 37 w 188"/>
                <a:gd name="T13" fmla="*/ 107 h 188"/>
                <a:gd name="T14" fmla="*/ 37 w 188"/>
                <a:gd name="T15" fmla="*/ 84 h 188"/>
                <a:gd name="T16" fmla="*/ 151 w 188"/>
                <a:gd name="T17" fmla="*/ 84 h 188"/>
                <a:gd name="T18" fmla="*/ 151 w 188"/>
                <a:gd name="T19" fmla="*/ 10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51" y="107"/>
                  </a:moveTo>
                  <a:cubicBezTo>
                    <a:pt x="37" y="107"/>
                    <a:pt x="37" y="107"/>
                    <a:pt x="37" y="107"/>
                  </a:cubicBezTo>
                  <a:cubicBezTo>
                    <a:pt x="37" y="84"/>
                    <a:pt x="37" y="84"/>
                    <a:pt x="37" y="84"/>
                  </a:cubicBezTo>
                  <a:cubicBezTo>
                    <a:pt x="151" y="84"/>
                    <a:pt x="151" y="84"/>
                    <a:pt x="151" y="84"/>
                  </a:cubicBezTo>
                  <a:lnTo>
                    <a:pt x="151"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 name="Freeform 290"/>
            <p:cNvSpPr/>
            <p:nvPr/>
          </p:nvSpPr>
          <p:spPr bwMode="auto">
            <a:xfrm>
              <a:off x="4710876" y="5973400"/>
              <a:ext cx="102520" cy="153147"/>
            </a:xfrm>
            <a:custGeom>
              <a:avLst/>
              <a:gdLst>
                <a:gd name="T0" fmla="*/ 0 w 81"/>
                <a:gd name="T1" fmla="*/ 0 h 121"/>
                <a:gd name="T2" fmla="*/ 81 w 81"/>
                <a:gd name="T3" fmla="*/ 64 h 121"/>
                <a:gd name="T4" fmla="*/ 0 w 81"/>
                <a:gd name="T5" fmla="*/ 121 h 121"/>
                <a:gd name="T6" fmla="*/ 0 w 81"/>
                <a:gd name="T7" fmla="*/ 0 h 121"/>
              </a:gdLst>
              <a:ahLst/>
              <a:cxnLst>
                <a:cxn ang="0">
                  <a:pos x="T0" y="T1"/>
                </a:cxn>
                <a:cxn ang="0">
                  <a:pos x="T2" y="T3"/>
                </a:cxn>
                <a:cxn ang="0">
                  <a:pos x="T4" y="T5"/>
                </a:cxn>
                <a:cxn ang="0">
                  <a:pos x="T6" y="T7"/>
                </a:cxn>
              </a:cxnLst>
              <a:rect l="0" t="0" r="r" b="b"/>
              <a:pathLst>
                <a:path w="81" h="121">
                  <a:moveTo>
                    <a:pt x="0" y="0"/>
                  </a:moveTo>
                  <a:lnTo>
                    <a:pt x="81" y="64"/>
                  </a:lnTo>
                  <a:lnTo>
                    <a:pt x="0" y="12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 name="Freeform 291"/>
            <p:cNvSpPr/>
            <p:nvPr/>
          </p:nvSpPr>
          <p:spPr bwMode="auto">
            <a:xfrm>
              <a:off x="4722266" y="6063263"/>
              <a:ext cx="258199" cy="70878"/>
            </a:xfrm>
            <a:custGeom>
              <a:avLst/>
              <a:gdLst>
                <a:gd name="T0" fmla="*/ 0 w 204"/>
                <a:gd name="T1" fmla="*/ 56 h 56"/>
                <a:gd name="T2" fmla="*/ 80 w 204"/>
                <a:gd name="T3" fmla="*/ 0 h 56"/>
                <a:gd name="T4" fmla="*/ 104 w 204"/>
                <a:gd name="T5" fmla="*/ 19 h 56"/>
                <a:gd name="T6" fmla="*/ 126 w 204"/>
                <a:gd name="T7" fmla="*/ 2 h 56"/>
                <a:gd name="T8" fmla="*/ 204 w 204"/>
                <a:gd name="T9" fmla="*/ 56 h 56"/>
                <a:gd name="T10" fmla="*/ 0 w 204"/>
                <a:gd name="T11" fmla="*/ 56 h 56"/>
              </a:gdLst>
              <a:ahLst/>
              <a:cxnLst>
                <a:cxn ang="0">
                  <a:pos x="T0" y="T1"/>
                </a:cxn>
                <a:cxn ang="0">
                  <a:pos x="T2" y="T3"/>
                </a:cxn>
                <a:cxn ang="0">
                  <a:pos x="T4" y="T5"/>
                </a:cxn>
                <a:cxn ang="0">
                  <a:pos x="T6" y="T7"/>
                </a:cxn>
                <a:cxn ang="0">
                  <a:pos x="T8" y="T9"/>
                </a:cxn>
                <a:cxn ang="0">
                  <a:pos x="T10" y="T11"/>
                </a:cxn>
              </a:cxnLst>
              <a:rect l="0" t="0" r="r" b="b"/>
              <a:pathLst>
                <a:path w="204" h="56">
                  <a:moveTo>
                    <a:pt x="0" y="56"/>
                  </a:moveTo>
                  <a:lnTo>
                    <a:pt x="80" y="0"/>
                  </a:lnTo>
                  <a:lnTo>
                    <a:pt x="104" y="19"/>
                  </a:lnTo>
                  <a:lnTo>
                    <a:pt x="126" y="2"/>
                  </a:lnTo>
                  <a:lnTo>
                    <a:pt x="204" y="56"/>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 name="Freeform 292"/>
            <p:cNvSpPr/>
            <p:nvPr/>
          </p:nvSpPr>
          <p:spPr bwMode="auto">
            <a:xfrm>
              <a:off x="4723532" y="5967071"/>
              <a:ext cx="232885" cy="105051"/>
            </a:xfrm>
            <a:custGeom>
              <a:avLst/>
              <a:gdLst>
                <a:gd name="T0" fmla="*/ 142 w 145"/>
                <a:gd name="T1" fmla="*/ 0 h 65"/>
                <a:gd name="T2" fmla="*/ 0 w 145"/>
                <a:gd name="T3" fmla="*/ 0 h 65"/>
                <a:gd name="T4" fmla="*/ 81 w 145"/>
                <a:gd name="T5" fmla="*/ 65 h 65"/>
                <a:gd name="T6" fmla="*/ 145 w 145"/>
                <a:gd name="T7" fmla="*/ 14 h 65"/>
                <a:gd name="T8" fmla="*/ 142 w 145"/>
                <a:gd name="T9" fmla="*/ 4 h 65"/>
                <a:gd name="T10" fmla="*/ 142 w 145"/>
                <a:gd name="T11" fmla="*/ 0 h 65"/>
              </a:gdLst>
              <a:ahLst/>
              <a:cxnLst>
                <a:cxn ang="0">
                  <a:pos x="T0" y="T1"/>
                </a:cxn>
                <a:cxn ang="0">
                  <a:pos x="T2" y="T3"/>
                </a:cxn>
                <a:cxn ang="0">
                  <a:pos x="T4" y="T5"/>
                </a:cxn>
                <a:cxn ang="0">
                  <a:pos x="T6" y="T7"/>
                </a:cxn>
                <a:cxn ang="0">
                  <a:pos x="T8" y="T9"/>
                </a:cxn>
                <a:cxn ang="0">
                  <a:pos x="T10" y="T11"/>
                </a:cxn>
              </a:cxnLst>
              <a:rect l="0" t="0" r="r" b="b"/>
              <a:pathLst>
                <a:path w="145" h="65">
                  <a:moveTo>
                    <a:pt x="142" y="0"/>
                  </a:moveTo>
                  <a:cubicBezTo>
                    <a:pt x="0" y="0"/>
                    <a:pt x="0" y="0"/>
                    <a:pt x="0" y="0"/>
                  </a:cubicBezTo>
                  <a:cubicBezTo>
                    <a:pt x="81" y="65"/>
                    <a:pt x="81" y="65"/>
                    <a:pt x="81" y="65"/>
                  </a:cubicBezTo>
                  <a:cubicBezTo>
                    <a:pt x="145" y="14"/>
                    <a:pt x="145" y="14"/>
                    <a:pt x="145" y="14"/>
                  </a:cubicBezTo>
                  <a:cubicBezTo>
                    <a:pt x="143" y="11"/>
                    <a:pt x="142" y="8"/>
                    <a:pt x="142" y="4"/>
                  </a:cubicBezTo>
                  <a:cubicBezTo>
                    <a:pt x="142" y="2"/>
                    <a:pt x="142" y="1"/>
                    <a:pt x="1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 name="Freeform 293"/>
            <p:cNvSpPr/>
            <p:nvPr/>
          </p:nvSpPr>
          <p:spPr bwMode="auto">
            <a:xfrm>
              <a:off x="4893133" y="5999979"/>
              <a:ext cx="105052" cy="131631"/>
            </a:xfrm>
            <a:custGeom>
              <a:avLst/>
              <a:gdLst>
                <a:gd name="T0" fmla="*/ 45 w 66"/>
                <a:gd name="T1" fmla="*/ 0 h 82"/>
                <a:gd name="T2" fmla="*/ 0 w 66"/>
                <a:gd name="T3" fmla="*/ 36 h 82"/>
                <a:gd name="T4" fmla="*/ 66 w 66"/>
                <a:gd name="T5" fmla="*/ 82 h 82"/>
                <a:gd name="T6" fmla="*/ 66 w 66"/>
                <a:gd name="T7" fmla="*/ 6 h 82"/>
                <a:gd name="T8" fmla="*/ 60 w 66"/>
                <a:gd name="T9" fmla="*/ 6 h 82"/>
                <a:gd name="T10" fmla="*/ 45 w 66"/>
                <a:gd name="T11" fmla="*/ 0 h 82"/>
              </a:gdLst>
              <a:ahLst/>
              <a:cxnLst>
                <a:cxn ang="0">
                  <a:pos x="T0" y="T1"/>
                </a:cxn>
                <a:cxn ang="0">
                  <a:pos x="T2" y="T3"/>
                </a:cxn>
                <a:cxn ang="0">
                  <a:pos x="T4" y="T5"/>
                </a:cxn>
                <a:cxn ang="0">
                  <a:pos x="T6" y="T7"/>
                </a:cxn>
                <a:cxn ang="0">
                  <a:pos x="T8" y="T9"/>
                </a:cxn>
                <a:cxn ang="0">
                  <a:pos x="T10" y="T11"/>
                </a:cxn>
              </a:cxnLst>
              <a:rect l="0" t="0" r="r" b="b"/>
              <a:pathLst>
                <a:path w="66" h="82">
                  <a:moveTo>
                    <a:pt x="45" y="0"/>
                  </a:moveTo>
                  <a:cubicBezTo>
                    <a:pt x="0" y="36"/>
                    <a:pt x="0" y="36"/>
                    <a:pt x="0" y="36"/>
                  </a:cubicBezTo>
                  <a:cubicBezTo>
                    <a:pt x="66" y="82"/>
                    <a:pt x="66" y="82"/>
                    <a:pt x="66" y="82"/>
                  </a:cubicBezTo>
                  <a:cubicBezTo>
                    <a:pt x="66" y="6"/>
                    <a:pt x="66" y="6"/>
                    <a:pt x="66" y="6"/>
                  </a:cubicBezTo>
                  <a:cubicBezTo>
                    <a:pt x="64" y="6"/>
                    <a:pt x="62" y="6"/>
                    <a:pt x="60" y="6"/>
                  </a:cubicBezTo>
                  <a:cubicBezTo>
                    <a:pt x="54" y="6"/>
                    <a:pt x="49" y="4"/>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 name="Freeform 294"/>
            <p:cNvSpPr>
              <a:spLocks noEditPoints="1"/>
            </p:cNvSpPr>
            <p:nvPr/>
          </p:nvSpPr>
          <p:spPr bwMode="auto">
            <a:xfrm>
              <a:off x="4960214" y="5937961"/>
              <a:ext cx="63284" cy="63284"/>
            </a:xfrm>
            <a:custGeom>
              <a:avLst/>
              <a:gdLst>
                <a:gd name="T0" fmla="*/ 20 w 40"/>
                <a:gd name="T1" fmla="*/ 0 h 39"/>
                <a:gd name="T2" fmla="*/ 0 w 40"/>
                <a:gd name="T3" fmla="*/ 20 h 39"/>
                <a:gd name="T4" fmla="*/ 20 w 40"/>
                <a:gd name="T5" fmla="*/ 39 h 39"/>
                <a:gd name="T6" fmla="*/ 40 w 40"/>
                <a:gd name="T7" fmla="*/ 20 h 39"/>
                <a:gd name="T8" fmla="*/ 20 w 40"/>
                <a:gd name="T9" fmla="*/ 0 h 39"/>
                <a:gd name="T10" fmla="*/ 24 w 40"/>
                <a:gd name="T11" fmla="*/ 23 h 39"/>
                <a:gd name="T12" fmla="*/ 24 w 40"/>
                <a:gd name="T13" fmla="*/ 34 h 39"/>
                <a:gd name="T14" fmla="*/ 16 w 40"/>
                <a:gd name="T15" fmla="*/ 34 h 39"/>
                <a:gd name="T16" fmla="*/ 16 w 40"/>
                <a:gd name="T17" fmla="*/ 23 h 39"/>
                <a:gd name="T18" fmla="*/ 5 w 40"/>
                <a:gd name="T19" fmla="*/ 23 h 39"/>
                <a:gd name="T20" fmla="*/ 5 w 40"/>
                <a:gd name="T21" fmla="*/ 16 h 39"/>
                <a:gd name="T22" fmla="*/ 16 w 40"/>
                <a:gd name="T23" fmla="*/ 16 h 39"/>
                <a:gd name="T24" fmla="*/ 16 w 40"/>
                <a:gd name="T25" fmla="*/ 5 h 39"/>
                <a:gd name="T26" fmla="*/ 24 w 40"/>
                <a:gd name="T27" fmla="*/ 5 h 39"/>
                <a:gd name="T28" fmla="*/ 24 w 40"/>
                <a:gd name="T29" fmla="*/ 16 h 39"/>
                <a:gd name="T30" fmla="*/ 35 w 40"/>
                <a:gd name="T31" fmla="*/ 16 h 39"/>
                <a:gd name="T32" fmla="*/ 35 w 40"/>
                <a:gd name="T33" fmla="*/ 23 h 39"/>
                <a:gd name="T34" fmla="*/ 24 w 40"/>
                <a:gd name="T35"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9">
                  <a:moveTo>
                    <a:pt x="20" y="0"/>
                  </a:moveTo>
                  <a:cubicBezTo>
                    <a:pt x="9" y="0"/>
                    <a:pt x="0" y="9"/>
                    <a:pt x="0" y="20"/>
                  </a:cubicBezTo>
                  <a:cubicBezTo>
                    <a:pt x="0" y="30"/>
                    <a:pt x="9" y="39"/>
                    <a:pt x="20" y="39"/>
                  </a:cubicBezTo>
                  <a:cubicBezTo>
                    <a:pt x="31" y="39"/>
                    <a:pt x="40" y="30"/>
                    <a:pt x="40" y="20"/>
                  </a:cubicBezTo>
                  <a:cubicBezTo>
                    <a:pt x="40" y="9"/>
                    <a:pt x="31" y="0"/>
                    <a:pt x="20" y="0"/>
                  </a:cubicBezTo>
                  <a:close/>
                  <a:moveTo>
                    <a:pt x="24" y="23"/>
                  </a:moveTo>
                  <a:cubicBezTo>
                    <a:pt x="24" y="34"/>
                    <a:pt x="24" y="34"/>
                    <a:pt x="24" y="34"/>
                  </a:cubicBezTo>
                  <a:cubicBezTo>
                    <a:pt x="16" y="34"/>
                    <a:pt x="16" y="34"/>
                    <a:pt x="16" y="34"/>
                  </a:cubicBezTo>
                  <a:cubicBezTo>
                    <a:pt x="16" y="23"/>
                    <a:pt x="16" y="23"/>
                    <a:pt x="16" y="23"/>
                  </a:cubicBezTo>
                  <a:cubicBezTo>
                    <a:pt x="5" y="23"/>
                    <a:pt x="5" y="23"/>
                    <a:pt x="5" y="23"/>
                  </a:cubicBezTo>
                  <a:cubicBezTo>
                    <a:pt x="5" y="16"/>
                    <a:pt x="5" y="16"/>
                    <a:pt x="5" y="16"/>
                  </a:cubicBezTo>
                  <a:cubicBezTo>
                    <a:pt x="16" y="16"/>
                    <a:pt x="16" y="16"/>
                    <a:pt x="16" y="16"/>
                  </a:cubicBezTo>
                  <a:cubicBezTo>
                    <a:pt x="16" y="5"/>
                    <a:pt x="16" y="5"/>
                    <a:pt x="16" y="5"/>
                  </a:cubicBezTo>
                  <a:cubicBezTo>
                    <a:pt x="24" y="5"/>
                    <a:pt x="24" y="5"/>
                    <a:pt x="24" y="5"/>
                  </a:cubicBezTo>
                  <a:cubicBezTo>
                    <a:pt x="24" y="16"/>
                    <a:pt x="24" y="16"/>
                    <a:pt x="24" y="16"/>
                  </a:cubicBezTo>
                  <a:cubicBezTo>
                    <a:pt x="35" y="16"/>
                    <a:pt x="35" y="16"/>
                    <a:pt x="35" y="16"/>
                  </a:cubicBezTo>
                  <a:cubicBezTo>
                    <a:pt x="35" y="23"/>
                    <a:pt x="35" y="23"/>
                    <a:pt x="35" y="23"/>
                  </a:cubicBez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 name="Freeform 319"/>
            <p:cNvSpPr/>
            <p:nvPr/>
          </p:nvSpPr>
          <p:spPr bwMode="auto">
            <a:xfrm>
              <a:off x="4704547" y="1352405"/>
              <a:ext cx="287310" cy="322748"/>
            </a:xfrm>
            <a:custGeom>
              <a:avLst/>
              <a:gdLst>
                <a:gd name="T0" fmla="*/ 155 w 179"/>
                <a:gd name="T1" fmla="*/ 150 h 201"/>
                <a:gd name="T2" fmla="*/ 177 w 179"/>
                <a:gd name="T3" fmla="*/ 124 h 201"/>
                <a:gd name="T4" fmla="*/ 118 w 179"/>
                <a:gd name="T5" fmla="*/ 96 h 201"/>
                <a:gd name="T6" fmla="*/ 110 w 179"/>
                <a:gd name="T7" fmla="*/ 88 h 201"/>
                <a:gd name="T8" fmla="*/ 111 w 179"/>
                <a:gd name="T9" fmla="*/ 87 h 201"/>
                <a:gd name="T10" fmla="*/ 126 w 179"/>
                <a:gd name="T11" fmla="*/ 57 h 201"/>
                <a:gd name="T12" fmla="*/ 128 w 179"/>
                <a:gd name="T13" fmla="*/ 56 h 201"/>
                <a:gd name="T14" fmla="*/ 129 w 179"/>
                <a:gd name="T15" fmla="*/ 41 h 201"/>
                <a:gd name="T16" fmla="*/ 129 w 179"/>
                <a:gd name="T17" fmla="*/ 32 h 201"/>
                <a:gd name="T18" fmla="*/ 105 w 179"/>
                <a:gd name="T19" fmla="*/ 5 h 201"/>
                <a:gd name="T20" fmla="*/ 77 w 179"/>
                <a:gd name="T21" fmla="*/ 7 h 201"/>
                <a:gd name="T22" fmla="*/ 62 w 179"/>
                <a:gd name="T23" fmla="*/ 23 h 201"/>
                <a:gd name="T24" fmla="*/ 59 w 179"/>
                <a:gd name="T25" fmla="*/ 39 h 201"/>
                <a:gd name="T26" fmla="*/ 60 w 179"/>
                <a:gd name="T27" fmla="*/ 54 h 201"/>
                <a:gd name="T28" fmla="*/ 62 w 179"/>
                <a:gd name="T29" fmla="*/ 56 h 201"/>
                <a:gd name="T30" fmla="*/ 78 w 179"/>
                <a:gd name="T31" fmla="*/ 88 h 201"/>
                <a:gd name="T32" fmla="*/ 74 w 179"/>
                <a:gd name="T33" fmla="*/ 95 h 201"/>
                <a:gd name="T34" fmla="*/ 45 w 179"/>
                <a:gd name="T35" fmla="*/ 109 h 201"/>
                <a:gd name="T36" fmla="*/ 17 w 179"/>
                <a:gd name="T37" fmla="*/ 125 h 201"/>
                <a:gd name="T38" fmla="*/ 7 w 179"/>
                <a:gd name="T39" fmla="*/ 170 h 201"/>
                <a:gd name="T40" fmla="*/ 179 w 179"/>
                <a:gd name="T41" fmla="*/ 176 h 201"/>
                <a:gd name="T42" fmla="*/ 155 w 179"/>
                <a:gd name="T43" fmla="*/ 15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201">
                  <a:moveTo>
                    <a:pt x="155" y="150"/>
                  </a:moveTo>
                  <a:cubicBezTo>
                    <a:pt x="155" y="137"/>
                    <a:pt x="164" y="126"/>
                    <a:pt x="177" y="124"/>
                  </a:cubicBezTo>
                  <a:cubicBezTo>
                    <a:pt x="159" y="110"/>
                    <a:pt x="121" y="97"/>
                    <a:pt x="118" y="96"/>
                  </a:cubicBezTo>
                  <a:cubicBezTo>
                    <a:pt x="117" y="96"/>
                    <a:pt x="106" y="93"/>
                    <a:pt x="110" y="88"/>
                  </a:cubicBezTo>
                  <a:cubicBezTo>
                    <a:pt x="110" y="88"/>
                    <a:pt x="111" y="88"/>
                    <a:pt x="111" y="87"/>
                  </a:cubicBezTo>
                  <a:cubicBezTo>
                    <a:pt x="120" y="79"/>
                    <a:pt x="126" y="68"/>
                    <a:pt x="126" y="57"/>
                  </a:cubicBezTo>
                  <a:cubicBezTo>
                    <a:pt x="127" y="57"/>
                    <a:pt x="127" y="56"/>
                    <a:pt x="128" y="56"/>
                  </a:cubicBezTo>
                  <a:cubicBezTo>
                    <a:pt x="128" y="56"/>
                    <a:pt x="130" y="50"/>
                    <a:pt x="129" y="41"/>
                  </a:cubicBezTo>
                  <a:cubicBezTo>
                    <a:pt x="129" y="38"/>
                    <a:pt x="129" y="35"/>
                    <a:pt x="129" y="32"/>
                  </a:cubicBezTo>
                  <a:cubicBezTo>
                    <a:pt x="129" y="32"/>
                    <a:pt x="125" y="8"/>
                    <a:pt x="105" y="5"/>
                  </a:cubicBezTo>
                  <a:cubicBezTo>
                    <a:pt x="105" y="5"/>
                    <a:pt x="88" y="0"/>
                    <a:pt x="77" y="7"/>
                  </a:cubicBezTo>
                  <a:cubicBezTo>
                    <a:pt x="64" y="12"/>
                    <a:pt x="62" y="23"/>
                    <a:pt x="62" y="23"/>
                  </a:cubicBezTo>
                  <a:cubicBezTo>
                    <a:pt x="59" y="28"/>
                    <a:pt x="58" y="34"/>
                    <a:pt x="59" y="39"/>
                  </a:cubicBezTo>
                  <a:cubicBezTo>
                    <a:pt x="58" y="47"/>
                    <a:pt x="60" y="54"/>
                    <a:pt x="60" y="54"/>
                  </a:cubicBezTo>
                  <a:cubicBezTo>
                    <a:pt x="61" y="54"/>
                    <a:pt x="62" y="55"/>
                    <a:pt x="62" y="56"/>
                  </a:cubicBezTo>
                  <a:cubicBezTo>
                    <a:pt x="62" y="68"/>
                    <a:pt x="69" y="81"/>
                    <a:pt x="78" y="88"/>
                  </a:cubicBezTo>
                  <a:cubicBezTo>
                    <a:pt x="79" y="90"/>
                    <a:pt x="79" y="92"/>
                    <a:pt x="74" y="95"/>
                  </a:cubicBezTo>
                  <a:cubicBezTo>
                    <a:pt x="70" y="97"/>
                    <a:pt x="57" y="102"/>
                    <a:pt x="45" y="109"/>
                  </a:cubicBezTo>
                  <a:cubicBezTo>
                    <a:pt x="34" y="114"/>
                    <a:pt x="22" y="120"/>
                    <a:pt x="17" y="125"/>
                  </a:cubicBezTo>
                  <a:cubicBezTo>
                    <a:pt x="8" y="133"/>
                    <a:pt x="0" y="159"/>
                    <a:pt x="7" y="170"/>
                  </a:cubicBezTo>
                  <a:cubicBezTo>
                    <a:pt x="52" y="192"/>
                    <a:pt x="121" y="201"/>
                    <a:pt x="179" y="176"/>
                  </a:cubicBezTo>
                  <a:cubicBezTo>
                    <a:pt x="166" y="175"/>
                    <a:pt x="155" y="164"/>
                    <a:pt x="155"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 name="Freeform 320"/>
            <p:cNvSpPr>
              <a:spLocks noEditPoints="1"/>
            </p:cNvSpPr>
            <p:nvPr/>
          </p:nvSpPr>
          <p:spPr bwMode="auto">
            <a:xfrm>
              <a:off x="4962745" y="1561243"/>
              <a:ext cx="63284" cy="64549"/>
            </a:xfrm>
            <a:custGeom>
              <a:avLst/>
              <a:gdLst>
                <a:gd name="T0" fmla="*/ 19 w 39"/>
                <a:gd name="T1" fmla="*/ 0 h 40"/>
                <a:gd name="T2" fmla="*/ 0 w 39"/>
                <a:gd name="T3" fmla="*/ 20 h 40"/>
                <a:gd name="T4" fmla="*/ 19 w 39"/>
                <a:gd name="T5" fmla="*/ 40 h 40"/>
                <a:gd name="T6" fmla="*/ 39 w 39"/>
                <a:gd name="T7" fmla="*/ 20 h 40"/>
                <a:gd name="T8" fmla="*/ 19 w 39"/>
                <a:gd name="T9" fmla="*/ 0 h 40"/>
                <a:gd name="T10" fmla="*/ 23 w 39"/>
                <a:gd name="T11" fmla="*/ 23 h 40"/>
                <a:gd name="T12" fmla="*/ 23 w 39"/>
                <a:gd name="T13" fmla="*/ 35 h 40"/>
                <a:gd name="T14" fmla="*/ 15 w 39"/>
                <a:gd name="T15" fmla="*/ 35 h 40"/>
                <a:gd name="T16" fmla="*/ 15 w 39"/>
                <a:gd name="T17" fmla="*/ 23 h 40"/>
                <a:gd name="T18" fmla="*/ 5 w 39"/>
                <a:gd name="T19" fmla="*/ 23 h 40"/>
                <a:gd name="T20" fmla="*/ 5 w 39"/>
                <a:gd name="T21" fmla="*/ 16 h 40"/>
                <a:gd name="T22" fmla="*/ 15 w 39"/>
                <a:gd name="T23" fmla="*/ 16 h 40"/>
                <a:gd name="T24" fmla="*/ 15 w 39"/>
                <a:gd name="T25" fmla="*/ 5 h 40"/>
                <a:gd name="T26" fmla="*/ 23 w 39"/>
                <a:gd name="T27" fmla="*/ 5 h 40"/>
                <a:gd name="T28" fmla="*/ 23 w 39"/>
                <a:gd name="T29" fmla="*/ 16 h 40"/>
                <a:gd name="T30" fmla="*/ 34 w 39"/>
                <a:gd name="T31" fmla="*/ 16 h 40"/>
                <a:gd name="T32" fmla="*/ 34 w 39"/>
                <a:gd name="T33" fmla="*/ 23 h 40"/>
                <a:gd name="T34" fmla="*/ 23 w 39"/>
                <a:gd name="T35"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40">
                  <a:moveTo>
                    <a:pt x="19" y="0"/>
                  </a:moveTo>
                  <a:cubicBezTo>
                    <a:pt x="8" y="0"/>
                    <a:pt x="0" y="9"/>
                    <a:pt x="0" y="20"/>
                  </a:cubicBezTo>
                  <a:cubicBezTo>
                    <a:pt x="0" y="31"/>
                    <a:pt x="8" y="40"/>
                    <a:pt x="19" y="40"/>
                  </a:cubicBezTo>
                  <a:cubicBezTo>
                    <a:pt x="30" y="40"/>
                    <a:pt x="39" y="31"/>
                    <a:pt x="39" y="20"/>
                  </a:cubicBezTo>
                  <a:cubicBezTo>
                    <a:pt x="39" y="9"/>
                    <a:pt x="30" y="0"/>
                    <a:pt x="19" y="0"/>
                  </a:cubicBezTo>
                  <a:close/>
                  <a:moveTo>
                    <a:pt x="23" y="23"/>
                  </a:moveTo>
                  <a:cubicBezTo>
                    <a:pt x="23" y="35"/>
                    <a:pt x="23" y="35"/>
                    <a:pt x="23" y="35"/>
                  </a:cubicBezTo>
                  <a:cubicBezTo>
                    <a:pt x="15" y="35"/>
                    <a:pt x="15" y="35"/>
                    <a:pt x="15" y="35"/>
                  </a:cubicBezTo>
                  <a:cubicBezTo>
                    <a:pt x="15" y="23"/>
                    <a:pt x="15" y="23"/>
                    <a:pt x="15" y="23"/>
                  </a:cubicBezTo>
                  <a:cubicBezTo>
                    <a:pt x="5" y="23"/>
                    <a:pt x="5" y="23"/>
                    <a:pt x="5" y="23"/>
                  </a:cubicBezTo>
                  <a:cubicBezTo>
                    <a:pt x="5" y="16"/>
                    <a:pt x="5" y="16"/>
                    <a:pt x="5" y="16"/>
                  </a:cubicBezTo>
                  <a:cubicBezTo>
                    <a:pt x="15" y="16"/>
                    <a:pt x="15" y="16"/>
                    <a:pt x="15" y="16"/>
                  </a:cubicBezTo>
                  <a:cubicBezTo>
                    <a:pt x="15" y="5"/>
                    <a:pt x="15" y="5"/>
                    <a:pt x="15" y="5"/>
                  </a:cubicBezTo>
                  <a:cubicBezTo>
                    <a:pt x="23" y="5"/>
                    <a:pt x="23" y="5"/>
                    <a:pt x="23" y="5"/>
                  </a:cubicBezTo>
                  <a:cubicBezTo>
                    <a:pt x="23" y="16"/>
                    <a:pt x="23" y="16"/>
                    <a:pt x="23" y="16"/>
                  </a:cubicBezTo>
                  <a:cubicBezTo>
                    <a:pt x="34" y="16"/>
                    <a:pt x="34" y="16"/>
                    <a:pt x="34" y="16"/>
                  </a:cubicBezTo>
                  <a:cubicBezTo>
                    <a:pt x="34" y="23"/>
                    <a:pt x="34" y="23"/>
                    <a:pt x="34" y="23"/>
                  </a:cubicBezTo>
                  <a:lnTo>
                    <a:pt x="2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 name="Freeform 11"/>
            <p:cNvSpPr/>
            <p:nvPr/>
          </p:nvSpPr>
          <p:spPr bwMode="auto">
            <a:xfrm>
              <a:off x="3982556" y="5953149"/>
              <a:ext cx="111380" cy="172132"/>
            </a:xfrm>
            <a:custGeom>
              <a:avLst/>
              <a:gdLst>
                <a:gd name="T0" fmla="*/ 0 w 88"/>
                <a:gd name="T1" fmla="*/ 0 h 136"/>
                <a:gd name="T2" fmla="*/ 88 w 88"/>
                <a:gd name="T3" fmla="*/ 72 h 136"/>
                <a:gd name="T4" fmla="*/ 0 w 88"/>
                <a:gd name="T5" fmla="*/ 136 h 136"/>
                <a:gd name="T6" fmla="*/ 0 w 88"/>
                <a:gd name="T7" fmla="*/ 0 h 136"/>
              </a:gdLst>
              <a:ahLst/>
              <a:cxnLst>
                <a:cxn ang="0">
                  <a:pos x="T0" y="T1"/>
                </a:cxn>
                <a:cxn ang="0">
                  <a:pos x="T2" y="T3"/>
                </a:cxn>
                <a:cxn ang="0">
                  <a:pos x="T4" y="T5"/>
                </a:cxn>
                <a:cxn ang="0">
                  <a:pos x="T6" y="T7"/>
                </a:cxn>
              </a:cxnLst>
              <a:rect l="0" t="0" r="r" b="b"/>
              <a:pathLst>
                <a:path w="88" h="136">
                  <a:moveTo>
                    <a:pt x="0" y="0"/>
                  </a:moveTo>
                  <a:lnTo>
                    <a:pt x="88" y="72"/>
                  </a:lnTo>
                  <a:lnTo>
                    <a:pt x="0" y="136"/>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 name="Freeform 12"/>
            <p:cNvSpPr/>
            <p:nvPr/>
          </p:nvSpPr>
          <p:spPr bwMode="auto">
            <a:xfrm>
              <a:off x="3996478" y="5944290"/>
              <a:ext cx="287310" cy="118974"/>
            </a:xfrm>
            <a:custGeom>
              <a:avLst/>
              <a:gdLst>
                <a:gd name="T0" fmla="*/ 0 w 227"/>
                <a:gd name="T1" fmla="*/ 0 h 94"/>
                <a:gd name="T2" fmla="*/ 227 w 227"/>
                <a:gd name="T3" fmla="*/ 0 h 94"/>
                <a:gd name="T4" fmla="*/ 113 w 227"/>
                <a:gd name="T5" fmla="*/ 94 h 94"/>
                <a:gd name="T6" fmla="*/ 0 w 227"/>
                <a:gd name="T7" fmla="*/ 0 h 94"/>
              </a:gdLst>
              <a:ahLst/>
              <a:cxnLst>
                <a:cxn ang="0">
                  <a:pos x="T0" y="T1"/>
                </a:cxn>
                <a:cxn ang="0">
                  <a:pos x="T2" y="T3"/>
                </a:cxn>
                <a:cxn ang="0">
                  <a:pos x="T4" y="T5"/>
                </a:cxn>
                <a:cxn ang="0">
                  <a:pos x="T6" y="T7"/>
                </a:cxn>
              </a:cxnLst>
              <a:rect l="0" t="0" r="r" b="b"/>
              <a:pathLst>
                <a:path w="227" h="94">
                  <a:moveTo>
                    <a:pt x="0" y="0"/>
                  </a:moveTo>
                  <a:lnTo>
                    <a:pt x="227" y="0"/>
                  </a:lnTo>
                  <a:lnTo>
                    <a:pt x="113" y="9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 name="Freeform 13"/>
            <p:cNvSpPr/>
            <p:nvPr/>
          </p:nvSpPr>
          <p:spPr bwMode="auto">
            <a:xfrm>
              <a:off x="3993947" y="6054404"/>
              <a:ext cx="283512" cy="79738"/>
            </a:xfrm>
            <a:custGeom>
              <a:avLst/>
              <a:gdLst>
                <a:gd name="T0" fmla="*/ 0 w 224"/>
                <a:gd name="T1" fmla="*/ 63 h 63"/>
                <a:gd name="T2" fmla="*/ 88 w 224"/>
                <a:gd name="T3" fmla="*/ 0 h 63"/>
                <a:gd name="T4" fmla="*/ 115 w 224"/>
                <a:gd name="T5" fmla="*/ 21 h 63"/>
                <a:gd name="T6" fmla="*/ 139 w 224"/>
                <a:gd name="T7" fmla="*/ 2 h 63"/>
                <a:gd name="T8" fmla="*/ 224 w 224"/>
                <a:gd name="T9" fmla="*/ 63 h 63"/>
                <a:gd name="T10" fmla="*/ 0 w 224"/>
                <a:gd name="T11" fmla="*/ 63 h 63"/>
              </a:gdLst>
              <a:ahLst/>
              <a:cxnLst>
                <a:cxn ang="0">
                  <a:pos x="T0" y="T1"/>
                </a:cxn>
                <a:cxn ang="0">
                  <a:pos x="T2" y="T3"/>
                </a:cxn>
                <a:cxn ang="0">
                  <a:pos x="T4" y="T5"/>
                </a:cxn>
                <a:cxn ang="0">
                  <a:pos x="T6" y="T7"/>
                </a:cxn>
                <a:cxn ang="0">
                  <a:pos x="T8" y="T9"/>
                </a:cxn>
                <a:cxn ang="0">
                  <a:pos x="T10" y="T11"/>
                </a:cxn>
              </a:cxnLst>
              <a:rect l="0" t="0" r="r" b="b"/>
              <a:pathLst>
                <a:path w="224" h="63">
                  <a:moveTo>
                    <a:pt x="0" y="63"/>
                  </a:moveTo>
                  <a:lnTo>
                    <a:pt x="88" y="0"/>
                  </a:lnTo>
                  <a:lnTo>
                    <a:pt x="115" y="21"/>
                  </a:lnTo>
                  <a:lnTo>
                    <a:pt x="139" y="2"/>
                  </a:lnTo>
                  <a:lnTo>
                    <a:pt x="224" y="63"/>
                  </a:lnTo>
                  <a:lnTo>
                    <a:pt x="0"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 name="Freeform 14"/>
            <p:cNvSpPr/>
            <p:nvPr/>
          </p:nvSpPr>
          <p:spPr bwMode="auto">
            <a:xfrm>
              <a:off x="4181268" y="5951884"/>
              <a:ext cx="116442" cy="179726"/>
            </a:xfrm>
            <a:custGeom>
              <a:avLst/>
              <a:gdLst>
                <a:gd name="T0" fmla="*/ 0 w 92"/>
                <a:gd name="T1" fmla="*/ 76 h 142"/>
                <a:gd name="T2" fmla="*/ 92 w 92"/>
                <a:gd name="T3" fmla="*/ 0 h 142"/>
                <a:gd name="T4" fmla="*/ 92 w 92"/>
                <a:gd name="T5" fmla="*/ 142 h 142"/>
                <a:gd name="T6" fmla="*/ 0 w 92"/>
                <a:gd name="T7" fmla="*/ 76 h 142"/>
              </a:gdLst>
              <a:ahLst/>
              <a:cxnLst>
                <a:cxn ang="0">
                  <a:pos x="T0" y="T1"/>
                </a:cxn>
                <a:cxn ang="0">
                  <a:pos x="T2" y="T3"/>
                </a:cxn>
                <a:cxn ang="0">
                  <a:pos x="T4" y="T5"/>
                </a:cxn>
                <a:cxn ang="0">
                  <a:pos x="T6" y="T7"/>
                </a:cxn>
              </a:cxnLst>
              <a:rect l="0" t="0" r="r" b="b"/>
              <a:pathLst>
                <a:path w="92" h="142">
                  <a:moveTo>
                    <a:pt x="0" y="76"/>
                  </a:moveTo>
                  <a:lnTo>
                    <a:pt x="92" y="0"/>
                  </a:lnTo>
                  <a:lnTo>
                    <a:pt x="92" y="142"/>
                  </a:lnTo>
                  <a:lnTo>
                    <a:pt x="0"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 name="Freeform 29"/>
            <p:cNvSpPr/>
            <p:nvPr/>
          </p:nvSpPr>
          <p:spPr bwMode="auto">
            <a:xfrm>
              <a:off x="4107858" y="4112852"/>
              <a:ext cx="67081" cy="265793"/>
            </a:xfrm>
            <a:custGeom>
              <a:avLst/>
              <a:gdLst>
                <a:gd name="T0" fmla="*/ 42 w 42"/>
                <a:gd name="T1" fmla="*/ 165 h 165"/>
                <a:gd name="T2" fmla="*/ 25 w 42"/>
                <a:gd name="T3" fmla="*/ 37 h 165"/>
                <a:gd name="T4" fmla="*/ 39 w 42"/>
                <a:gd name="T5" fmla="*/ 19 h 165"/>
                <a:gd name="T6" fmla="*/ 21 w 42"/>
                <a:gd name="T7" fmla="*/ 0 h 165"/>
                <a:gd name="T8" fmla="*/ 2 w 42"/>
                <a:gd name="T9" fmla="*/ 19 h 165"/>
                <a:gd name="T10" fmla="*/ 16 w 42"/>
                <a:gd name="T11" fmla="*/ 37 h 165"/>
                <a:gd name="T12" fmla="*/ 0 w 42"/>
                <a:gd name="T13" fmla="*/ 165 h 165"/>
                <a:gd name="T14" fmla="*/ 42 w 42"/>
                <a:gd name="T15" fmla="*/ 165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165">
                  <a:moveTo>
                    <a:pt x="42" y="165"/>
                  </a:moveTo>
                  <a:cubicBezTo>
                    <a:pt x="25" y="37"/>
                    <a:pt x="25" y="37"/>
                    <a:pt x="25" y="37"/>
                  </a:cubicBezTo>
                  <a:cubicBezTo>
                    <a:pt x="33" y="35"/>
                    <a:pt x="39" y="28"/>
                    <a:pt x="39" y="19"/>
                  </a:cubicBezTo>
                  <a:cubicBezTo>
                    <a:pt x="39" y="8"/>
                    <a:pt x="31" y="0"/>
                    <a:pt x="21" y="0"/>
                  </a:cubicBezTo>
                  <a:cubicBezTo>
                    <a:pt x="10" y="0"/>
                    <a:pt x="2" y="8"/>
                    <a:pt x="2" y="19"/>
                  </a:cubicBezTo>
                  <a:cubicBezTo>
                    <a:pt x="2" y="28"/>
                    <a:pt x="8" y="35"/>
                    <a:pt x="16" y="37"/>
                  </a:cubicBezTo>
                  <a:cubicBezTo>
                    <a:pt x="0" y="165"/>
                    <a:pt x="0" y="165"/>
                    <a:pt x="0" y="165"/>
                  </a:cubicBezTo>
                  <a:lnTo>
                    <a:pt x="42" y="1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 name="Freeform 30"/>
            <p:cNvSpPr/>
            <p:nvPr/>
          </p:nvSpPr>
          <p:spPr bwMode="auto">
            <a:xfrm>
              <a:off x="4078747" y="4103993"/>
              <a:ext cx="43033" cy="78472"/>
            </a:xfrm>
            <a:custGeom>
              <a:avLst/>
              <a:gdLst>
                <a:gd name="T0" fmla="*/ 5 w 27"/>
                <a:gd name="T1" fmla="*/ 24 h 49"/>
                <a:gd name="T2" fmla="*/ 27 w 27"/>
                <a:gd name="T3" fmla="*/ 0 h 49"/>
                <a:gd name="T4" fmla="*/ 24 w 27"/>
                <a:gd name="T5" fmla="*/ 0 h 49"/>
                <a:gd name="T6" fmla="*/ 0 w 27"/>
                <a:gd name="T7" fmla="*/ 24 h 49"/>
                <a:gd name="T8" fmla="*/ 24 w 27"/>
                <a:gd name="T9" fmla="*/ 49 h 49"/>
                <a:gd name="T10" fmla="*/ 27 w 27"/>
                <a:gd name="T11" fmla="*/ 49 h 49"/>
                <a:gd name="T12" fmla="*/ 5 w 27"/>
                <a:gd name="T13" fmla="*/ 24 h 49"/>
              </a:gdLst>
              <a:ahLst/>
              <a:cxnLst>
                <a:cxn ang="0">
                  <a:pos x="T0" y="T1"/>
                </a:cxn>
                <a:cxn ang="0">
                  <a:pos x="T2" y="T3"/>
                </a:cxn>
                <a:cxn ang="0">
                  <a:pos x="T4" y="T5"/>
                </a:cxn>
                <a:cxn ang="0">
                  <a:pos x="T6" y="T7"/>
                </a:cxn>
                <a:cxn ang="0">
                  <a:pos x="T8" y="T9"/>
                </a:cxn>
                <a:cxn ang="0">
                  <a:pos x="T10" y="T11"/>
                </a:cxn>
                <a:cxn ang="0">
                  <a:pos x="T12" y="T13"/>
                </a:cxn>
              </a:cxnLst>
              <a:rect l="0" t="0" r="r" b="b"/>
              <a:pathLst>
                <a:path w="27" h="49">
                  <a:moveTo>
                    <a:pt x="5" y="24"/>
                  </a:moveTo>
                  <a:cubicBezTo>
                    <a:pt x="5" y="12"/>
                    <a:pt x="15" y="2"/>
                    <a:pt x="27" y="0"/>
                  </a:cubicBezTo>
                  <a:cubicBezTo>
                    <a:pt x="26" y="0"/>
                    <a:pt x="25" y="0"/>
                    <a:pt x="24" y="0"/>
                  </a:cubicBezTo>
                  <a:cubicBezTo>
                    <a:pt x="11" y="0"/>
                    <a:pt x="0" y="11"/>
                    <a:pt x="0" y="24"/>
                  </a:cubicBezTo>
                  <a:cubicBezTo>
                    <a:pt x="0" y="38"/>
                    <a:pt x="11" y="49"/>
                    <a:pt x="24" y="49"/>
                  </a:cubicBezTo>
                  <a:cubicBezTo>
                    <a:pt x="25" y="49"/>
                    <a:pt x="26" y="49"/>
                    <a:pt x="27" y="49"/>
                  </a:cubicBezTo>
                  <a:cubicBezTo>
                    <a:pt x="15" y="47"/>
                    <a:pt x="5" y="37"/>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 name="Freeform 31"/>
            <p:cNvSpPr/>
            <p:nvPr/>
          </p:nvSpPr>
          <p:spPr bwMode="auto">
            <a:xfrm>
              <a:off x="4043308" y="4079944"/>
              <a:ext cx="70878" cy="126568"/>
            </a:xfrm>
            <a:custGeom>
              <a:avLst/>
              <a:gdLst>
                <a:gd name="T0" fmla="*/ 9 w 44"/>
                <a:gd name="T1" fmla="*/ 39 h 79"/>
                <a:gd name="T2" fmla="*/ 44 w 44"/>
                <a:gd name="T3" fmla="*/ 1 h 79"/>
                <a:gd name="T4" fmla="*/ 39 w 44"/>
                <a:gd name="T5" fmla="*/ 0 h 79"/>
                <a:gd name="T6" fmla="*/ 0 w 44"/>
                <a:gd name="T7" fmla="*/ 39 h 79"/>
                <a:gd name="T8" fmla="*/ 39 w 44"/>
                <a:gd name="T9" fmla="*/ 79 h 79"/>
                <a:gd name="T10" fmla="*/ 44 w 44"/>
                <a:gd name="T11" fmla="*/ 78 h 79"/>
                <a:gd name="T12" fmla="*/ 9 w 44"/>
                <a:gd name="T13" fmla="*/ 39 h 79"/>
              </a:gdLst>
              <a:ahLst/>
              <a:cxnLst>
                <a:cxn ang="0">
                  <a:pos x="T0" y="T1"/>
                </a:cxn>
                <a:cxn ang="0">
                  <a:pos x="T2" y="T3"/>
                </a:cxn>
                <a:cxn ang="0">
                  <a:pos x="T4" y="T5"/>
                </a:cxn>
                <a:cxn ang="0">
                  <a:pos x="T6" y="T7"/>
                </a:cxn>
                <a:cxn ang="0">
                  <a:pos x="T8" y="T9"/>
                </a:cxn>
                <a:cxn ang="0">
                  <a:pos x="T10" y="T11"/>
                </a:cxn>
                <a:cxn ang="0">
                  <a:pos x="T12" y="T13"/>
                </a:cxn>
              </a:cxnLst>
              <a:rect l="0" t="0" r="r" b="b"/>
              <a:pathLst>
                <a:path w="44" h="79">
                  <a:moveTo>
                    <a:pt x="9" y="39"/>
                  </a:moveTo>
                  <a:cubicBezTo>
                    <a:pt x="9" y="19"/>
                    <a:pt x="24" y="3"/>
                    <a:pt x="44" y="1"/>
                  </a:cubicBezTo>
                  <a:cubicBezTo>
                    <a:pt x="42" y="0"/>
                    <a:pt x="41" y="0"/>
                    <a:pt x="39" y="0"/>
                  </a:cubicBezTo>
                  <a:cubicBezTo>
                    <a:pt x="17" y="0"/>
                    <a:pt x="0" y="18"/>
                    <a:pt x="0" y="39"/>
                  </a:cubicBezTo>
                  <a:cubicBezTo>
                    <a:pt x="0" y="61"/>
                    <a:pt x="17" y="79"/>
                    <a:pt x="39" y="79"/>
                  </a:cubicBezTo>
                  <a:cubicBezTo>
                    <a:pt x="41" y="79"/>
                    <a:pt x="42" y="79"/>
                    <a:pt x="44" y="78"/>
                  </a:cubicBezTo>
                  <a:cubicBezTo>
                    <a:pt x="24" y="76"/>
                    <a:pt x="9" y="60"/>
                    <a:pt x="9"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 name="Freeform 32"/>
            <p:cNvSpPr/>
            <p:nvPr/>
          </p:nvSpPr>
          <p:spPr bwMode="auto">
            <a:xfrm>
              <a:off x="4155954" y="4102726"/>
              <a:ext cx="43033" cy="75941"/>
            </a:xfrm>
            <a:custGeom>
              <a:avLst/>
              <a:gdLst>
                <a:gd name="T0" fmla="*/ 22 w 27"/>
                <a:gd name="T1" fmla="*/ 24 h 48"/>
                <a:gd name="T2" fmla="*/ 0 w 27"/>
                <a:gd name="T3" fmla="*/ 0 h 48"/>
                <a:gd name="T4" fmla="*/ 3 w 27"/>
                <a:gd name="T5" fmla="*/ 0 h 48"/>
                <a:gd name="T6" fmla="*/ 27 w 27"/>
                <a:gd name="T7" fmla="*/ 24 h 48"/>
                <a:gd name="T8" fmla="*/ 3 w 27"/>
                <a:gd name="T9" fmla="*/ 48 h 48"/>
                <a:gd name="T10" fmla="*/ 0 w 27"/>
                <a:gd name="T11" fmla="*/ 48 h 48"/>
                <a:gd name="T12" fmla="*/ 22 w 27"/>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27" h="48">
                  <a:moveTo>
                    <a:pt x="22" y="24"/>
                  </a:moveTo>
                  <a:cubicBezTo>
                    <a:pt x="22" y="12"/>
                    <a:pt x="12" y="1"/>
                    <a:pt x="0" y="0"/>
                  </a:cubicBezTo>
                  <a:cubicBezTo>
                    <a:pt x="1" y="0"/>
                    <a:pt x="2" y="0"/>
                    <a:pt x="3" y="0"/>
                  </a:cubicBezTo>
                  <a:cubicBezTo>
                    <a:pt x="16" y="0"/>
                    <a:pt x="27" y="11"/>
                    <a:pt x="27" y="24"/>
                  </a:cubicBezTo>
                  <a:cubicBezTo>
                    <a:pt x="27" y="38"/>
                    <a:pt x="16" y="48"/>
                    <a:pt x="3" y="48"/>
                  </a:cubicBezTo>
                  <a:cubicBezTo>
                    <a:pt x="2" y="48"/>
                    <a:pt x="1" y="48"/>
                    <a:pt x="0" y="48"/>
                  </a:cubicBezTo>
                  <a:cubicBezTo>
                    <a:pt x="12" y="47"/>
                    <a:pt x="22" y="37"/>
                    <a:pt x="22"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 name="Freeform 33"/>
            <p:cNvSpPr/>
            <p:nvPr/>
          </p:nvSpPr>
          <p:spPr bwMode="auto">
            <a:xfrm>
              <a:off x="4163548" y="4078679"/>
              <a:ext cx="70878" cy="125303"/>
            </a:xfrm>
            <a:custGeom>
              <a:avLst/>
              <a:gdLst>
                <a:gd name="T0" fmla="*/ 35 w 44"/>
                <a:gd name="T1" fmla="*/ 39 h 78"/>
                <a:gd name="T2" fmla="*/ 0 w 44"/>
                <a:gd name="T3" fmla="*/ 0 h 78"/>
                <a:gd name="T4" fmla="*/ 5 w 44"/>
                <a:gd name="T5" fmla="*/ 0 h 78"/>
                <a:gd name="T6" fmla="*/ 44 w 44"/>
                <a:gd name="T7" fmla="*/ 39 h 78"/>
                <a:gd name="T8" fmla="*/ 5 w 44"/>
                <a:gd name="T9" fmla="*/ 78 h 78"/>
                <a:gd name="T10" fmla="*/ 0 w 44"/>
                <a:gd name="T11" fmla="*/ 78 h 78"/>
                <a:gd name="T12" fmla="*/ 35 w 44"/>
                <a:gd name="T13" fmla="*/ 39 h 78"/>
              </a:gdLst>
              <a:ahLst/>
              <a:cxnLst>
                <a:cxn ang="0">
                  <a:pos x="T0" y="T1"/>
                </a:cxn>
                <a:cxn ang="0">
                  <a:pos x="T2" y="T3"/>
                </a:cxn>
                <a:cxn ang="0">
                  <a:pos x="T4" y="T5"/>
                </a:cxn>
                <a:cxn ang="0">
                  <a:pos x="T6" y="T7"/>
                </a:cxn>
                <a:cxn ang="0">
                  <a:pos x="T8" y="T9"/>
                </a:cxn>
                <a:cxn ang="0">
                  <a:pos x="T10" y="T11"/>
                </a:cxn>
                <a:cxn ang="0">
                  <a:pos x="T12" y="T13"/>
                </a:cxn>
              </a:cxnLst>
              <a:rect l="0" t="0" r="r" b="b"/>
              <a:pathLst>
                <a:path w="44" h="78">
                  <a:moveTo>
                    <a:pt x="35" y="39"/>
                  </a:moveTo>
                  <a:cubicBezTo>
                    <a:pt x="35" y="19"/>
                    <a:pt x="20" y="2"/>
                    <a:pt x="0" y="0"/>
                  </a:cubicBezTo>
                  <a:cubicBezTo>
                    <a:pt x="2" y="0"/>
                    <a:pt x="3" y="0"/>
                    <a:pt x="5" y="0"/>
                  </a:cubicBezTo>
                  <a:cubicBezTo>
                    <a:pt x="27" y="0"/>
                    <a:pt x="44" y="17"/>
                    <a:pt x="44" y="39"/>
                  </a:cubicBezTo>
                  <a:cubicBezTo>
                    <a:pt x="44" y="61"/>
                    <a:pt x="27" y="78"/>
                    <a:pt x="5" y="78"/>
                  </a:cubicBezTo>
                  <a:cubicBezTo>
                    <a:pt x="3" y="78"/>
                    <a:pt x="2" y="78"/>
                    <a:pt x="0" y="78"/>
                  </a:cubicBezTo>
                  <a:cubicBezTo>
                    <a:pt x="20" y="76"/>
                    <a:pt x="35" y="59"/>
                    <a:pt x="35"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35" name="组合 34"/>
            <p:cNvGrpSpPr/>
            <p:nvPr/>
          </p:nvGrpSpPr>
          <p:grpSpPr>
            <a:xfrm>
              <a:off x="3982556" y="1794128"/>
              <a:ext cx="327811" cy="317686"/>
              <a:chOff x="4122738" y="762001"/>
              <a:chExt cx="411163" cy="398463"/>
            </a:xfrm>
            <a:grpFill/>
          </p:grpSpPr>
          <p:sp>
            <p:nvSpPr>
              <p:cNvPr id="453" name="Freeform 73"/>
              <p:cNvSpPr>
                <a:spLocks noEditPoints="1"/>
              </p:cNvSpPr>
              <p:nvPr/>
            </p:nvSpPr>
            <p:spPr bwMode="auto">
              <a:xfrm>
                <a:off x="4122738" y="958851"/>
                <a:ext cx="107950" cy="179388"/>
              </a:xfrm>
              <a:custGeom>
                <a:avLst/>
                <a:gdLst>
                  <a:gd name="T0" fmla="*/ 0 w 54"/>
                  <a:gd name="T1" fmla="*/ 89 h 89"/>
                  <a:gd name="T2" fmla="*/ 54 w 54"/>
                  <a:gd name="T3" fmla="*/ 89 h 89"/>
                  <a:gd name="T4" fmla="*/ 54 w 54"/>
                  <a:gd name="T5" fmla="*/ 0 h 89"/>
                  <a:gd name="T6" fmla="*/ 0 w 54"/>
                  <a:gd name="T7" fmla="*/ 0 h 89"/>
                  <a:gd name="T8" fmla="*/ 0 w 54"/>
                  <a:gd name="T9" fmla="*/ 89 h 89"/>
                  <a:gd name="T10" fmla="*/ 37 w 54"/>
                  <a:gd name="T11" fmla="*/ 80 h 89"/>
                  <a:gd name="T12" fmla="*/ 43 w 54"/>
                  <a:gd name="T13" fmla="*/ 74 h 89"/>
                  <a:gd name="T14" fmla="*/ 49 w 54"/>
                  <a:gd name="T15" fmla="*/ 80 h 89"/>
                  <a:gd name="T16" fmla="*/ 43 w 54"/>
                  <a:gd name="T17" fmla="*/ 86 h 89"/>
                  <a:gd name="T18" fmla="*/ 37 w 54"/>
                  <a:gd name="T19"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9">
                    <a:moveTo>
                      <a:pt x="0" y="89"/>
                    </a:moveTo>
                    <a:cubicBezTo>
                      <a:pt x="54" y="89"/>
                      <a:pt x="54" y="89"/>
                      <a:pt x="54" y="89"/>
                    </a:cubicBezTo>
                    <a:cubicBezTo>
                      <a:pt x="54" y="0"/>
                      <a:pt x="54" y="0"/>
                      <a:pt x="54" y="0"/>
                    </a:cubicBezTo>
                    <a:cubicBezTo>
                      <a:pt x="0" y="0"/>
                      <a:pt x="0" y="0"/>
                      <a:pt x="0" y="0"/>
                    </a:cubicBezTo>
                    <a:lnTo>
                      <a:pt x="0" y="89"/>
                    </a:lnTo>
                    <a:close/>
                    <a:moveTo>
                      <a:pt x="37" y="80"/>
                    </a:moveTo>
                    <a:cubicBezTo>
                      <a:pt x="37" y="77"/>
                      <a:pt x="39" y="74"/>
                      <a:pt x="43" y="74"/>
                    </a:cubicBezTo>
                    <a:cubicBezTo>
                      <a:pt x="46" y="74"/>
                      <a:pt x="49" y="77"/>
                      <a:pt x="49" y="80"/>
                    </a:cubicBezTo>
                    <a:cubicBezTo>
                      <a:pt x="49" y="83"/>
                      <a:pt x="46" y="86"/>
                      <a:pt x="43" y="86"/>
                    </a:cubicBezTo>
                    <a:cubicBezTo>
                      <a:pt x="39" y="86"/>
                      <a:pt x="37" y="83"/>
                      <a:pt x="37"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4" name="Freeform 74"/>
              <p:cNvSpPr>
                <a:spLocks noEditPoints="1"/>
              </p:cNvSpPr>
              <p:nvPr/>
            </p:nvSpPr>
            <p:spPr bwMode="auto">
              <a:xfrm>
                <a:off x="4249738" y="762001"/>
                <a:ext cx="284163" cy="398463"/>
              </a:xfrm>
              <a:custGeom>
                <a:avLst/>
                <a:gdLst>
                  <a:gd name="T0" fmla="*/ 115 w 142"/>
                  <a:gd name="T1" fmla="*/ 82 h 198"/>
                  <a:gd name="T2" fmla="*/ 59 w 142"/>
                  <a:gd name="T3" fmla="*/ 85 h 198"/>
                  <a:gd name="T4" fmla="*/ 68 w 142"/>
                  <a:gd name="T5" fmla="*/ 32 h 198"/>
                  <a:gd name="T6" fmla="*/ 41 w 142"/>
                  <a:gd name="T7" fmla="*/ 42 h 198"/>
                  <a:gd name="T8" fmla="*/ 28 w 142"/>
                  <a:gd name="T9" fmla="*/ 78 h 198"/>
                  <a:gd name="T10" fmla="*/ 0 w 142"/>
                  <a:gd name="T11" fmla="*/ 104 h 198"/>
                  <a:gd name="T12" fmla="*/ 0 w 142"/>
                  <a:gd name="T13" fmla="*/ 176 h 198"/>
                  <a:gd name="T14" fmla="*/ 21 w 142"/>
                  <a:gd name="T15" fmla="*/ 182 h 198"/>
                  <a:gd name="T16" fmla="*/ 108 w 142"/>
                  <a:gd name="T17" fmla="*/ 180 h 198"/>
                  <a:gd name="T18" fmla="*/ 117 w 142"/>
                  <a:gd name="T19" fmla="*/ 158 h 198"/>
                  <a:gd name="T20" fmla="*/ 118 w 142"/>
                  <a:gd name="T21" fmla="*/ 157 h 198"/>
                  <a:gd name="T22" fmla="*/ 118 w 142"/>
                  <a:gd name="T23" fmla="*/ 157 h 198"/>
                  <a:gd name="T24" fmla="*/ 122 w 142"/>
                  <a:gd name="T25" fmla="*/ 132 h 198"/>
                  <a:gd name="T26" fmla="*/ 122 w 142"/>
                  <a:gd name="T27" fmla="*/ 131 h 198"/>
                  <a:gd name="T28" fmla="*/ 125 w 142"/>
                  <a:gd name="T29" fmla="*/ 107 h 198"/>
                  <a:gd name="T30" fmla="*/ 115 w 142"/>
                  <a:gd name="T31" fmla="*/ 82 h 198"/>
                  <a:gd name="T32" fmla="*/ 59 w 142"/>
                  <a:gd name="T33" fmla="*/ 30 h 198"/>
                  <a:gd name="T34" fmla="*/ 59 w 142"/>
                  <a:gd name="T35" fmla="*/ 31 h 198"/>
                  <a:gd name="T36" fmla="*/ 58 w 142"/>
                  <a:gd name="T37" fmla="*/ 36 h 198"/>
                  <a:gd name="T38" fmla="*/ 52 w 142"/>
                  <a:gd name="T39" fmla="*/ 40 h 198"/>
                  <a:gd name="T40" fmla="*/ 48 w 142"/>
                  <a:gd name="T41" fmla="*/ 40 h 198"/>
                  <a:gd name="T42" fmla="*/ 44 w 142"/>
                  <a:gd name="T43" fmla="*/ 34 h 198"/>
                  <a:gd name="T44" fmla="*/ 45 w 142"/>
                  <a:gd name="T45" fmla="*/ 28 h 198"/>
                  <a:gd name="T46" fmla="*/ 45 w 142"/>
                  <a:gd name="T47" fmla="*/ 27 h 198"/>
                  <a:gd name="T48" fmla="*/ 51 w 142"/>
                  <a:gd name="T49" fmla="*/ 24 h 198"/>
                  <a:gd name="T50" fmla="*/ 55 w 142"/>
                  <a:gd name="T51" fmla="*/ 25 h 198"/>
                  <a:gd name="T52" fmla="*/ 59 w 142"/>
                  <a:gd name="T53" fmla="*/ 3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198">
                    <a:moveTo>
                      <a:pt x="115" y="82"/>
                    </a:moveTo>
                    <a:cubicBezTo>
                      <a:pt x="99" y="79"/>
                      <a:pt x="59" y="85"/>
                      <a:pt x="59" y="85"/>
                    </a:cubicBezTo>
                    <a:cubicBezTo>
                      <a:pt x="70" y="56"/>
                      <a:pt x="70" y="37"/>
                      <a:pt x="68" y="32"/>
                    </a:cubicBezTo>
                    <a:cubicBezTo>
                      <a:pt x="66" y="22"/>
                      <a:pt x="43" y="0"/>
                      <a:pt x="41" y="42"/>
                    </a:cubicBezTo>
                    <a:cubicBezTo>
                      <a:pt x="38" y="54"/>
                      <a:pt x="35" y="69"/>
                      <a:pt x="28" y="78"/>
                    </a:cubicBezTo>
                    <a:cubicBezTo>
                      <a:pt x="14" y="96"/>
                      <a:pt x="0" y="104"/>
                      <a:pt x="0" y="104"/>
                    </a:cubicBezTo>
                    <a:cubicBezTo>
                      <a:pt x="0" y="104"/>
                      <a:pt x="0" y="150"/>
                      <a:pt x="0" y="176"/>
                    </a:cubicBezTo>
                    <a:cubicBezTo>
                      <a:pt x="10" y="177"/>
                      <a:pt x="16" y="180"/>
                      <a:pt x="21" y="182"/>
                    </a:cubicBezTo>
                    <a:cubicBezTo>
                      <a:pt x="55" y="198"/>
                      <a:pt x="108" y="180"/>
                      <a:pt x="108" y="180"/>
                    </a:cubicBezTo>
                    <a:cubicBezTo>
                      <a:pt x="125" y="177"/>
                      <a:pt x="119" y="162"/>
                      <a:pt x="117" y="158"/>
                    </a:cubicBezTo>
                    <a:cubicBezTo>
                      <a:pt x="117" y="158"/>
                      <a:pt x="118" y="158"/>
                      <a:pt x="118" y="157"/>
                    </a:cubicBezTo>
                    <a:cubicBezTo>
                      <a:pt x="118" y="157"/>
                      <a:pt x="118" y="157"/>
                      <a:pt x="118" y="157"/>
                    </a:cubicBezTo>
                    <a:cubicBezTo>
                      <a:pt x="131" y="151"/>
                      <a:pt x="129" y="137"/>
                      <a:pt x="122" y="132"/>
                    </a:cubicBezTo>
                    <a:cubicBezTo>
                      <a:pt x="123" y="132"/>
                      <a:pt x="123" y="132"/>
                      <a:pt x="122" y="131"/>
                    </a:cubicBezTo>
                    <a:cubicBezTo>
                      <a:pt x="134" y="126"/>
                      <a:pt x="131" y="109"/>
                      <a:pt x="125" y="107"/>
                    </a:cubicBezTo>
                    <a:cubicBezTo>
                      <a:pt x="132" y="106"/>
                      <a:pt x="142" y="87"/>
                      <a:pt x="115" y="82"/>
                    </a:cubicBezTo>
                    <a:close/>
                    <a:moveTo>
                      <a:pt x="59" y="30"/>
                    </a:moveTo>
                    <a:cubicBezTo>
                      <a:pt x="59" y="30"/>
                      <a:pt x="59" y="31"/>
                      <a:pt x="59" y="31"/>
                    </a:cubicBezTo>
                    <a:cubicBezTo>
                      <a:pt x="58" y="36"/>
                      <a:pt x="58" y="36"/>
                      <a:pt x="58" y="36"/>
                    </a:cubicBezTo>
                    <a:cubicBezTo>
                      <a:pt x="58" y="39"/>
                      <a:pt x="55" y="41"/>
                      <a:pt x="52" y="40"/>
                    </a:cubicBezTo>
                    <a:cubicBezTo>
                      <a:pt x="48" y="40"/>
                      <a:pt x="48" y="40"/>
                      <a:pt x="48" y="40"/>
                    </a:cubicBezTo>
                    <a:cubicBezTo>
                      <a:pt x="45" y="39"/>
                      <a:pt x="44" y="37"/>
                      <a:pt x="44" y="34"/>
                    </a:cubicBezTo>
                    <a:cubicBezTo>
                      <a:pt x="45" y="28"/>
                      <a:pt x="45" y="28"/>
                      <a:pt x="45" y="28"/>
                    </a:cubicBezTo>
                    <a:cubicBezTo>
                      <a:pt x="45" y="28"/>
                      <a:pt x="45" y="28"/>
                      <a:pt x="45" y="27"/>
                    </a:cubicBezTo>
                    <a:cubicBezTo>
                      <a:pt x="46" y="25"/>
                      <a:pt x="48" y="24"/>
                      <a:pt x="51" y="24"/>
                    </a:cubicBezTo>
                    <a:cubicBezTo>
                      <a:pt x="55" y="25"/>
                      <a:pt x="55" y="25"/>
                      <a:pt x="55" y="25"/>
                    </a:cubicBezTo>
                    <a:cubicBezTo>
                      <a:pt x="57" y="26"/>
                      <a:pt x="59" y="28"/>
                      <a:pt x="5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36" name="Freeform 77"/>
            <p:cNvSpPr>
              <a:spLocks noEditPoints="1"/>
            </p:cNvSpPr>
            <p:nvPr/>
          </p:nvSpPr>
          <p:spPr bwMode="auto">
            <a:xfrm>
              <a:off x="3980024" y="4607733"/>
              <a:ext cx="315154" cy="146819"/>
            </a:xfrm>
            <a:custGeom>
              <a:avLst/>
              <a:gdLst>
                <a:gd name="T0" fmla="*/ 160 w 196"/>
                <a:gd name="T1" fmla="*/ 0 h 91"/>
                <a:gd name="T2" fmla="*/ 36 w 196"/>
                <a:gd name="T3" fmla="*/ 0 h 91"/>
                <a:gd name="T4" fmla="*/ 0 w 196"/>
                <a:gd name="T5" fmla="*/ 45 h 91"/>
                <a:gd name="T6" fmla="*/ 36 w 196"/>
                <a:gd name="T7" fmla="*/ 91 h 91"/>
                <a:gd name="T8" fmla="*/ 160 w 196"/>
                <a:gd name="T9" fmla="*/ 91 h 91"/>
                <a:gd name="T10" fmla="*/ 196 w 196"/>
                <a:gd name="T11" fmla="*/ 45 h 91"/>
                <a:gd name="T12" fmla="*/ 160 w 196"/>
                <a:gd name="T13" fmla="*/ 0 h 91"/>
                <a:gd name="T14" fmla="*/ 27 w 196"/>
                <a:gd name="T15" fmla="*/ 65 h 91"/>
                <a:gd name="T16" fmla="*/ 11 w 196"/>
                <a:gd name="T17" fmla="*/ 45 h 91"/>
                <a:gd name="T18" fmla="*/ 27 w 196"/>
                <a:gd name="T19" fmla="*/ 26 h 91"/>
                <a:gd name="T20" fmla="*/ 44 w 196"/>
                <a:gd name="T21" fmla="*/ 45 h 91"/>
                <a:gd name="T22" fmla="*/ 27 w 196"/>
                <a:gd name="T23" fmla="*/ 65 h 91"/>
                <a:gd name="T24" fmla="*/ 142 w 196"/>
                <a:gd name="T25" fmla="*/ 76 h 91"/>
                <a:gd name="T26" fmla="*/ 56 w 196"/>
                <a:gd name="T27" fmla="*/ 76 h 91"/>
                <a:gd name="T28" fmla="*/ 56 w 196"/>
                <a:gd name="T29" fmla="*/ 16 h 91"/>
                <a:gd name="T30" fmla="*/ 142 w 196"/>
                <a:gd name="T31" fmla="*/ 16 h 91"/>
                <a:gd name="T32" fmla="*/ 142 w 196"/>
                <a:gd name="T33" fmla="*/ 76 h 91"/>
                <a:gd name="T34" fmla="*/ 176 w 196"/>
                <a:gd name="T35" fmla="*/ 50 h 91"/>
                <a:gd name="T36" fmla="*/ 176 w 196"/>
                <a:gd name="T37" fmla="*/ 57 h 91"/>
                <a:gd name="T38" fmla="*/ 168 w 196"/>
                <a:gd name="T39" fmla="*/ 57 h 91"/>
                <a:gd name="T40" fmla="*/ 168 w 196"/>
                <a:gd name="T41" fmla="*/ 50 h 91"/>
                <a:gd name="T42" fmla="*/ 162 w 196"/>
                <a:gd name="T43" fmla="*/ 50 h 91"/>
                <a:gd name="T44" fmla="*/ 162 w 196"/>
                <a:gd name="T45" fmla="*/ 41 h 91"/>
                <a:gd name="T46" fmla="*/ 168 w 196"/>
                <a:gd name="T47" fmla="*/ 41 h 91"/>
                <a:gd name="T48" fmla="*/ 168 w 196"/>
                <a:gd name="T49" fmla="*/ 33 h 91"/>
                <a:gd name="T50" fmla="*/ 176 w 196"/>
                <a:gd name="T51" fmla="*/ 33 h 91"/>
                <a:gd name="T52" fmla="*/ 176 w 196"/>
                <a:gd name="T53" fmla="*/ 41 h 91"/>
                <a:gd name="T54" fmla="*/ 183 w 196"/>
                <a:gd name="T55" fmla="*/ 41 h 91"/>
                <a:gd name="T56" fmla="*/ 183 w 196"/>
                <a:gd name="T57" fmla="*/ 50 h 91"/>
                <a:gd name="T58" fmla="*/ 176 w 196"/>
                <a:gd name="T59"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91">
                  <a:moveTo>
                    <a:pt x="160" y="0"/>
                  </a:moveTo>
                  <a:cubicBezTo>
                    <a:pt x="36" y="0"/>
                    <a:pt x="36" y="0"/>
                    <a:pt x="36" y="0"/>
                  </a:cubicBezTo>
                  <a:cubicBezTo>
                    <a:pt x="16" y="0"/>
                    <a:pt x="0" y="20"/>
                    <a:pt x="0" y="45"/>
                  </a:cubicBezTo>
                  <a:cubicBezTo>
                    <a:pt x="0" y="70"/>
                    <a:pt x="16" y="91"/>
                    <a:pt x="36" y="91"/>
                  </a:cubicBezTo>
                  <a:cubicBezTo>
                    <a:pt x="160" y="91"/>
                    <a:pt x="160" y="91"/>
                    <a:pt x="160" y="91"/>
                  </a:cubicBezTo>
                  <a:cubicBezTo>
                    <a:pt x="180" y="91"/>
                    <a:pt x="196" y="70"/>
                    <a:pt x="196" y="45"/>
                  </a:cubicBezTo>
                  <a:cubicBezTo>
                    <a:pt x="196" y="20"/>
                    <a:pt x="180" y="0"/>
                    <a:pt x="160" y="0"/>
                  </a:cubicBezTo>
                  <a:close/>
                  <a:moveTo>
                    <a:pt x="27" y="65"/>
                  </a:moveTo>
                  <a:cubicBezTo>
                    <a:pt x="18" y="65"/>
                    <a:pt x="11" y="56"/>
                    <a:pt x="11" y="45"/>
                  </a:cubicBezTo>
                  <a:cubicBezTo>
                    <a:pt x="11" y="34"/>
                    <a:pt x="18" y="26"/>
                    <a:pt x="27" y="26"/>
                  </a:cubicBezTo>
                  <a:cubicBezTo>
                    <a:pt x="37" y="26"/>
                    <a:pt x="44" y="34"/>
                    <a:pt x="44" y="45"/>
                  </a:cubicBezTo>
                  <a:cubicBezTo>
                    <a:pt x="44" y="56"/>
                    <a:pt x="37" y="65"/>
                    <a:pt x="27" y="65"/>
                  </a:cubicBezTo>
                  <a:close/>
                  <a:moveTo>
                    <a:pt x="142" y="76"/>
                  </a:moveTo>
                  <a:cubicBezTo>
                    <a:pt x="56" y="76"/>
                    <a:pt x="56" y="76"/>
                    <a:pt x="56" y="76"/>
                  </a:cubicBezTo>
                  <a:cubicBezTo>
                    <a:pt x="56" y="16"/>
                    <a:pt x="56" y="16"/>
                    <a:pt x="56" y="16"/>
                  </a:cubicBezTo>
                  <a:cubicBezTo>
                    <a:pt x="142" y="16"/>
                    <a:pt x="142" y="16"/>
                    <a:pt x="142" y="16"/>
                  </a:cubicBezTo>
                  <a:lnTo>
                    <a:pt x="142" y="76"/>
                  </a:lnTo>
                  <a:close/>
                  <a:moveTo>
                    <a:pt x="176" y="50"/>
                  </a:moveTo>
                  <a:cubicBezTo>
                    <a:pt x="176" y="57"/>
                    <a:pt x="176" y="57"/>
                    <a:pt x="176" y="57"/>
                  </a:cubicBezTo>
                  <a:cubicBezTo>
                    <a:pt x="168" y="57"/>
                    <a:pt x="168" y="57"/>
                    <a:pt x="168" y="57"/>
                  </a:cubicBezTo>
                  <a:cubicBezTo>
                    <a:pt x="168" y="50"/>
                    <a:pt x="168" y="50"/>
                    <a:pt x="168" y="50"/>
                  </a:cubicBezTo>
                  <a:cubicBezTo>
                    <a:pt x="162" y="50"/>
                    <a:pt x="162" y="50"/>
                    <a:pt x="162" y="50"/>
                  </a:cubicBezTo>
                  <a:cubicBezTo>
                    <a:pt x="162" y="41"/>
                    <a:pt x="162" y="41"/>
                    <a:pt x="162" y="41"/>
                  </a:cubicBezTo>
                  <a:cubicBezTo>
                    <a:pt x="168" y="41"/>
                    <a:pt x="168" y="41"/>
                    <a:pt x="168" y="41"/>
                  </a:cubicBezTo>
                  <a:cubicBezTo>
                    <a:pt x="168" y="33"/>
                    <a:pt x="168" y="33"/>
                    <a:pt x="168" y="33"/>
                  </a:cubicBezTo>
                  <a:cubicBezTo>
                    <a:pt x="176" y="33"/>
                    <a:pt x="176" y="33"/>
                    <a:pt x="176" y="33"/>
                  </a:cubicBezTo>
                  <a:cubicBezTo>
                    <a:pt x="176" y="41"/>
                    <a:pt x="176" y="41"/>
                    <a:pt x="176" y="41"/>
                  </a:cubicBezTo>
                  <a:cubicBezTo>
                    <a:pt x="183" y="41"/>
                    <a:pt x="183" y="41"/>
                    <a:pt x="183" y="41"/>
                  </a:cubicBezTo>
                  <a:cubicBezTo>
                    <a:pt x="183" y="50"/>
                    <a:pt x="183" y="50"/>
                    <a:pt x="183" y="50"/>
                  </a:cubicBezTo>
                  <a:lnTo>
                    <a:pt x="176"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 name="Oval 78"/>
            <p:cNvSpPr>
              <a:spLocks noChangeArrowheads="1"/>
            </p:cNvSpPr>
            <p:nvPr/>
          </p:nvSpPr>
          <p:spPr bwMode="auto">
            <a:xfrm>
              <a:off x="4006604" y="4659625"/>
              <a:ext cx="36705" cy="4176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 name="Freeform 88"/>
            <p:cNvSpPr>
              <a:spLocks noEditPoints="1"/>
            </p:cNvSpPr>
            <p:nvPr/>
          </p:nvSpPr>
          <p:spPr bwMode="auto">
            <a:xfrm>
              <a:off x="3988884" y="2264960"/>
              <a:ext cx="299966" cy="301232"/>
            </a:xfrm>
            <a:custGeom>
              <a:avLst/>
              <a:gdLst>
                <a:gd name="T0" fmla="*/ 108 w 187"/>
                <a:gd name="T1" fmla="*/ 1 h 188"/>
                <a:gd name="T2" fmla="*/ 93 w 187"/>
                <a:gd name="T3" fmla="*/ 0 h 188"/>
                <a:gd name="T4" fmla="*/ 0 w 187"/>
                <a:gd name="T5" fmla="*/ 94 h 188"/>
                <a:gd name="T6" fmla="*/ 93 w 187"/>
                <a:gd name="T7" fmla="*/ 188 h 188"/>
                <a:gd name="T8" fmla="*/ 108 w 187"/>
                <a:gd name="T9" fmla="*/ 187 h 188"/>
                <a:gd name="T10" fmla="*/ 187 w 187"/>
                <a:gd name="T11" fmla="*/ 94 h 188"/>
                <a:gd name="T12" fmla="*/ 108 w 187"/>
                <a:gd name="T13" fmla="*/ 1 h 188"/>
                <a:gd name="T14" fmla="*/ 21 w 187"/>
                <a:gd name="T15" fmla="*/ 94 h 188"/>
                <a:gd name="T16" fmla="*/ 93 w 187"/>
                <a:gd name="T17" fmla="*/ 22 h 188"/>
                <a:gd name="T18" fmla="*/ 109 w 187"/>
                <a:gd name="T19" fmla="*/ 23 h 188"/>
                <a:gd name="T20" fmla="*/ 133 w 187"/>
                <a:gd name="T21" fmla="*/ 34 h 188"/>
                <a:gd name="T22" fmla="*/ 109 w 187"/>
                <a:gd name="T23" fmla="*/ 58 h 188"/>
                <a:gd name="T24" fmla="*/ 33 w 187"/>
                <a:gd name="T25" fmla="*/ 134 h 188"/>
                <a:gd name="T26" fmla="*/ 21 w 187"/>
                <a:gd name="T27" fmla="*/ 94 h 188"/>
                <a:gd name="T28" fmla="*/ 109 w 187"/>
                <a:gd name="T29" fmla="*/ 165 h 188"/>
                <a:gd name="T30" fmla="*/ 93 w 187"/>
                <a:gd name="T31" fmla="*/ 166 h 188"/>
                <a:gd name="T32" fmla="*/ 53 w 187"/>
                <a:gd name="T33" fmla="*/ 154 h 188"/>
                <a:gd name="T34" fmla="*/ 109 w 187"/>
                <a:gd name="T35" fmla="*/ 98 h 188"/>
                <a:gd name="T36" fmla="*/ 153 w 187"/>
                <a:gd name="T37" fmla="*/ 54 h 188"/>
                <a:gd name="T38" fmla="*/ 165 w 187"/>
                <a:gd name="T39" fmla="*/ 94 h 188"/>
                <a:gd name="T40" fmla="*/ 109 w 187"/>
                <a:gd name="T41" fmla="*/ 16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7" h="188">
                  <a:moveTo>
                    <a:pt x="108" y="1"/>
                  </a:moveTo>
                  <a:cubicBezTo>
                    <a:pt x="103" y="0"/>
                    <a:pt x="98" y="0"/>
                    <a:pt x="93" y="0"/>
                  </a:cubicBezTo>
                  <a:cubicBezTo>
                    <a:pt x="41" y="0"/>
                    <a:pt x="0" y="42"/>
                    <a:pt x="0" y="94"/>
                  </a:cubicBezTo>
                  <a:cubicBezTo>
                    <a:pt x="0" y="146"/>
                    <a:pt x="41" y="188"/>
                    <a:pt x="93" y="188"/>
                  </a:cubicBezTo>
                  <a:cubicBezTo>
                    <a:pt x="98" y="188"/>
                    <a:pt x="103" y="188"/>
                    <a:pt x="108" y="187"/>
                  </a:cubicBezTo>
                  <a:cubicBezTo>
                    <a:pt x="153" y="180"/>
                    <a:pt x="187" y="141"/>
                    <a:pt x="187" y="94"/>
                  </a:cubicBezTo>
                  <a:cubicBezTo>
                    <a:pt x="187" y="47"/>
                    <a:pt x="153" y="8"/>
                    <a:pt x="108" y="1"/>
                  </a:cubicBezTo>
                  <a:close/>
                  <a:moveTo>
                    <a:pt x="21" y="94"/>
                  </a:moveTo>
                  <a:cubicBezTo>
                    <a:pt x="21" y="54"/>
                    <a:pt x="54" y="22"/>
                    <a:pt x="93" y="22"/>
                  </a:cubicBezTo>
                  <a:cubicBezTo>
                    <a:pt x="99" y="22"/>
                    <a:pt x="104" y="22"/>
                    <a:pt x="109" y="23"/>
                  </a:cubicBezTo>
                  <a:cubicBezTo>
                    <a:pt x="118" y="25"/>
                    <a:pt x="126" y="29"/>
                    <a:pt x="133" y="34"/>
                  </a:cubicBezTo>
                  <a:cubicBezTo>
                    <a:pt x="109" y="58"/>
                    <a:pt x="109" y="58"/>
                    <a:pt x="109" y="58"/>
                  </a:cubicBezTo>
                  <a:cubicBezTo>
                    <a:pt x="33" y="134"/>
                    <a:pt x="33" y="134"/>
                    <a:pt x="33" y="134"/>
                  </a:cubicBezTo>
                  <a:cubicBezTo>
                    <a:pt x="26" y="123"/>
                    <a:pt x="21" y="109"/>
                    <a:pt x="21" y="94"/>
                  </a:cubicBezTo>
                  <a:close/>
                  <a:moveTo>
                    <a:pt x="109" y="165"/>
                  </a:moveTo>
                  <a:cubicBezTo>
                    <a:pt x="104" y="166"/>
                    <a:pt x="99" y="166"/>
                    <a:pt x="93" y="166"/>
                  </a:cubicBezTo>
                  <a:cubicBezTo>
                    <a:pt x="78" y="166"/>
                    <a:pt x="65" y="162"/>
                    <a:pt x="53" y="154"/>
                  </a:cubicBezTo>
                  <a:cubicBezTo>
                    <a:pt x="109" y="98"/>
                    <a:pt x="109" y="98"/>
                    <a:pt x="109" y="98"/>
                  </a:cubicBezTo>
                  <a:cubicBezTo>
                    <a:pt x="153" y="54"/>
                    <a:pt x="153" y="54"/>
                    <a:pt x="153" y="54"/>
                  </a:cubicBezTo>
                  <a:cubicBezTo>
                    <a:pt x="161" y="65"/>
                    <a:pt x="165" y="79"/>
                    <a:pt x="165" y="94"/>
                  </a:cubicBezTo>
                  <a:cubicBezTo>
                    <a:pt x="165" y="128"/>
                    <a:pt x="141" y="157"/>
                    <a:pt x="109"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 name="Freeform 99"/>
            <p:cNvSpPr/>
            <p:nvPr/>
          </p:nvSpPr>
          <p:spPr bwMode="auto">
            <a:xfrm>
              <a:off x="4020526" y="6365761"/>
              <a:ext cx="235416" cy="203775"/>
            </a:xfrm>
            <a:custGeom>
              <a:avLst/>
              <a:gdLst>
                <a:gd name="T0" fmla="*/ 91 w 186"/>
                <a:gd name="T1" fmla="*/ 0 h 161"/>
                <a:gd name="T2" fmla="*/ 0 w 186"/>
                <a:gd name="T3" fmla="*/ 105 h 161"/>
                <a:gd name="T4" fmla="*/ 57 w 186"/>
                <a:gd name="T5" fmla="*/ 105 h 161"/>
                <a:gd name="T6" fmla="*/ 57 w 186"/>
                <a:gd name="T7" fmla="*/ 161 h 161"/>
                <a:gd name="T8" fmla="*/ 129 w 186"/>
                <a:gd name="T9" fmla="*/ 161 h 161"/>
                <a:gd name="T10" fmla="*/ 129 w 186"/>
                <a:gd name="T11" fmla="*/ 105 h 161"/>
                <a:gd name="T12" fmla="*/ 186 w 186"/>
                <a:gd name="T13" fmla="*/ 105 h 161"/>
                <a:gd name="T14" fmla="*/ 91 w 186"/>
                <a:gd name="T15" fmla="*/ 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61">
                  <a:moveTo>
                    <a:pt x="91" y="0"/>
                  </a:moveTo>
                  <a:lnTo>
                    <a:pt x="0" y="105"/>
                  </a:lnTo>
                  <a:lnTo>
                    <a:pt x="57" y="105"/>
                  </a:lnTo>
                  <a:lnTo>
                    <a:pt x="57" y="161"/>
                  </a:lnTo>
                  <a:lnTo>
                    <a:pt x="129" y="161"/>
                  </a:lnTo>
                  <a:lnTo>
                    <a:pt x="129" y="105"/>
                  </a:lnTo>
                  <a:lnTo>
                    <a:pt x="186" y="105"/>
                  </a:lnTo>
                  <a:lnTo>
                    <a:pt x="9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 name="Rectangle 100"/>
            <p:cNvSpPr>
              <a:spLocks noChangeArrowheads="1"/>
            </p:cNvSpPr>
            <p:nvPr/>
          </p:nvSpPr>
          <p:spPr bwMode="auto">
            <a:xfrm>
              <a:off x="4052168" y="6587255"/>
              <a:ext cx="172132" cy="253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 name="Freeform 143"/>
            <p:cNvSpPr/>
            <p:nvPr/>
          </p:nvSpPr>
          <p:spPr bwMode="auto">
            <a:xfrm>
              <a:off x="4031917" y="2769967"/>
              <a:ext cx="208837" cy="211369"/>
            </a:xfrm>
            <a:custGeom>
              <a:avLst/>
              <a:gdLst>
                <a:gd name="T0" fmla="*/ 15 w 165"/>
                <a:gd name="T1" fmla="*/ 143 h 167"/>
                <a:gd name="T2" fmla="*/ 58 w 165"/>
                <a:gd name="T3" fmla="*/ 100 h 167"/>
                <a:gd name="T4" fmla="*/ 0 w 165"/>
                <a:gd name="T5" fmla="*/ 42 h 167"/>
                <a:gd name="T6" fmla="*/ 42 w 165"/>
                <a:gd name="T7" fmla="*/ 0 h 167"/>
                <a:gd name="T8" fmla="*/ 100 w 165"/>
                <a:gd name="T9" fmla="*/ 58 h 167"/>
                <a:gd name="T10" fmla="*/ 143 w 165"/>
                <a:gd name="T11" fmla="*/ 15 h 167"/>
                <a:gd name="T12" fmla="*/ 165 w 165"/>
                <a:gd name="T13" fmla="*/ 167 h 167"/>
                <a:gd name="T14" fmla="*/ 15 w 165"/>
                <a:gd name="T15" fmla="*/ 14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67">
                  <a:moveTo>
                    <a:pt x="15" y="143"/>
                  </a:moveTo>
                  <a:lnTo>
                    <a:pt x="58" y="100"/>
                  </a:lnTo>
                  <a:lnTo>
                    <a:pt x="0" y="42"/>
                  </a:lnTo>
                  <a:lnTo>
                    <a:pt x="42" y="0"/>
                  </a:lnTo>
                  <a:lnTo>
                    <a:pt x="100" y="58"/>
                  </a:lnTo>
                  <a:lnTo>
                    <a:pt x="143" y="15"/>
                  </a:lnTo>
                  <a:lnTo>
                    <a:pt x="165" y="167"/>
                  </a:lnTo>
                  <a:lnTo>
                    <a:pt x="15" y="1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 name="Freeform 145"/>
            <p:cNvSpPr/>
            <p:nvPr/>
          </p:nvSpPr>
          <p:spPr bwMode="auto">
            <a:xfrm>
              <a:off x="3988884" y="3621768"/>
              <a:ext cx="132897" cy="302498"/>
            </a:xfrm>
            <a:custGeom>
              <a:avLst/>
              <a:gdLst>
                <a:gd name="T0" fmla="*/ 0 w 105"/>
                <a:gd name="T1" fmla="*/ 77 h 239"/>
                <a:gd name="T2" fmla="*/ 0 w 105"/>
                <a:gd name="T3" fmla="*/ 165 h 239"/>
                <a:gd name="T4" fmla="*/ 42 w 105"/>
                <a:gd name="T5" fmla="*/ 165 h 239"/>
                <a:gd name="T6" fmla="*/ 105 w 105"/>
                <a:gd name="T7" fmla="*/ 239 h 239"/>
                <a:gd name="T8" fmla="*/ 105 w 105"/>
                <a:gd name="T9" fmla="*/ 0 h 239"/>
                <a:gd name="T10" fmla="*/ 39 w 105"/>
                <a:gd name="T11" fmla="*/ 77 h 239"/>
                <a:gd name="T12" fmla="*/ 0 w 105"/>
                <a:gd name="T13" fmla="*/ 77 h 239"/>
              </a:gdLst>
              <a:ahLst/>
              <a:cxnLst>
                <a:cxn ang="0">
                  <a:pos x="T0" y="T1"/>
                </a:cxn>
                <a:cxn ang="0">
                  <a:pos x="T2" y="T3"/>
                </a:cxn>
                <a:cxn ang="0">
                  <a:pos x="T4" y="T5"/>
                </a:cxn>
                <a:cxn ang="0">
                  <a:pos x="T6" y="T7"/>
                </a:cxn>
                <a:cxn ang="0">
                  <a:pos x="T8" y="T9"/>
                </a:cxn>
                <a:cxn ang="0">
                  <a:pos x="T10" y="T11"/>
                </a:cxn>
                <a:cxn ang="0">
                  <a:pos x="T12" y="T13"/>
                </a:cxn>
              </a:cxnLst>
              <a:rect l="0" t="0" r="r" b="b"/>
              <a:pathLst>
                <a:path w="105" h="239">
                  <a:moveTo>
                    <a:pt x="0" y="77"/>
                  </a:moveTo>
                  <a:lnTo>
                    <a:pt x="0" y="165"/>
                  </a:lnTo>
                  <a:lnTo>
                    <a:pt x="42" y="165"/>
                  </a:lnTo>
                  <a:lnTo>
                    <a:pt x="105" y="239"/>
                  </a:lnTo>
                  <a:lnTo>
                    <a:pt x="105" y="0"/>
                  </a:lnTo>
                  <a:lnTo>
                    <a:pt x="39" y="77"/>
                  </a:lnTo>
                  <a:lnTo>
                    <a:pt x="0"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 name="Freeform 146"/>
            <p:cNvSpPr/>
            <p:nvPr/>
          </p:nvSpPr>
          <p:spPr bwMode="auto">
            <a:xfrm>
              <a:off x="4176205" y="3655942"/>
              <a:ext cx="118974" cy="235416"/>
            </a:xfrm>
            <a:custGeom>
              <a:avLst/>
              <a:gdLst>
                <a:gd name="T0" fmla="*/ 6 w 74"/>
                <a:gd name="T1" fmla="*/ 0 h 147"/>
                <a:gd name="T2" fmla="*/ 0 w 74"/>
                <a:gd name="T3" fmla="*/ 1 h 147"/>
                <a:gd name="T4" fmla="*/ 63 w 74"/>
                <a:gd name="T5" fmla="*/ 74 h 147"/>
                <a:gd name="T6" fmla="*/ 0 w 74"/>
                <a:gd name="T7" fmla="*/ 147 h 147"/>
                <a:gd name="T8" fmla="*/ 6 w 74"/>
                <a:gd name="T9" fmla="*/ 147 h 147"/>
                <a:gd name="T10" fmla="*/ 74 w 74"/>
                <a:gd name="T11" fmla="*/ 74 h 147"/>
                <a:gd name="T12" fmla="*/ 6 w 74"/>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74" h="147">
                  <a:moveTo>
                    <a:pt x="6" y="0"/>
                  </a:moveTo>
                  <a:cubicBezTo>
                    <a:pt x="4" y="0"/>
                    <a:pt x="2" y="1"/>
                    <a:pt x="0" y="1"/>
                  </a:cubicBezTo>
                  <a:cubicBezTo>
                    <a:pt x="35" y="4"/>
                    <a:pt x="63" y="35"/>
                    <a:pt x="63" y="74"/>
                  </a:cubicBezTo>
                  <a:cubicBezTo>
                    <a:pt x="63" y="112"/>
                    <a:pt x="35" y="144"/>
                    <a:pt x="0" y="147"/>
                  </a:cubicBezTo>
                  <a:cubicBezTo>
                    <a:pt x="2" y="147"/>
                    <a:pt x="4" y="147"/>
                    <a:pt x="6" y="147"/>
                  </a:cubicBezTo>
                  <a:cubicBezTo>
                    <a:pt x="44" y="147"/>
                    <a:pt x="74" y="114"/>
                    <a:pt x="74" y="74"/>
                  </a:cubicBezTo>
                  <a:cubicBezTo>
                    <a:pt x="74" y="33"/>
                    <a:pt x="44"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 name="Freeform 147"/>
            <p:cNvSpPr/>
            <p:nvPr/>
          </p:nvSpPr>
          <p:spPr bwMode="auto">
            <a:xfrm>
              <a:off x="4164813" y="3687584"/>
              <a:ext cx="87332" cy="172132"/>
            </a:xfrm>
            <a:custGeom>
              <a:avLst/>
              <a:gdLst>
                <a:gd name="T0" fmla="*/ 4 w 54"/>
                <a:gd name="T1" fmla="*/ 0 h 107"/>
                <a:gd name="T2" fmla="*/ 0 w 54"/>
                <a:gd name="T3" fmla="*/ 1 h 107"/>
                <a:gd name="T4" fmla="*/ 45 w 54"/>
                <a:gd name="T5" fmla="*/ 54 h 107"/>
                <a:gd name="T6" fmla="*/ 0 w 54"/>
                <a:gd name="T7" fmla="*/ 107 h 107"/>
                <a:gd name="T8" fmla="*/ 4 w 54"/>
                <a:gd name="T9" fmla="*/ 107 h 107"/>
                <a:gd name="T10" fmla="*/ 54 w 54"/>
                <a:gd name="T11" fmla="*/ 54 h 107"/>
                <a:gd name="T12" fmla="*/ 4 w 54"/>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54" h="107">
                  <a:moveTo>
                    <a:pt x="4" y="0"/>
                  </a:moveTo>
                  <a:cubicBezTo>
                    <a:pt x="2" y="0"/>
                    <a:pt x="1" y="0"/>
                    <a:pt x="0" y="1"/>
                  </a:cubicBezTo>
                  <a:cubicBezTo>
                    <a:pt x="25" y="3"/>
                    <a:pt x="45" y="26"/>
                    <a:pt x="45" y="54"/>
                  </a:cubicBezTo>
                  <a:cubicBezTo>
                    <a:pt x="45" y="82"/>
                    <a:pt x="25" y="105"/>
                    <a:pt x="0" y="107"/>
                  </a:cubicBezTo>
                  <a:cubicBezTo>
                    <a:pt x="1" y="107"/>
                    <a:pt x="2" y="107"/>
                    <a:pt x="4" y="107"/>
                  </a:cubicBezTo>
                  <a:cubicBezTo>
                    <a:pt x="31" y="107"/>
                    <a:pt x="54" y="83"/>
                    <a:pt x="54" y="54"/>
                  </a:cubicBezTo>
                  <a:cubicBezTo>
                    <a:pt x="54" y="24"/>
                    <a:pt x="31"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 name="Freeform 148"/>
            <p:cNvSpPr/>
            <p:nvPr/>
          </p:nvSpPr>
          <p:spPr bwMode="auto">
            <a:xfrm>
              <a:off x="4164813" y="3726820"/>
              <a:ext cx="48096" cy="96192"/>
            </a:xfrm>
            <a:custGeom>
              <a:avLst/>
              <a:gdLst>
                <a:gd name="T0" fmla="*/ 2 w 30"/>
                <a:gd name="T1" fmla="*/ 0 h 60"/>
                <a:gd name="T2" fmla="*/ 0 w 30"/>
                <a:gd name="T3" fmla="*/ 0 h 60"/>
                <a:gd name="T4" fmla="*/ 25 w 30"/>
                <a:gd name="T5" fmla="*/ 30 h 60"/>
                <a:gd name="T6" fmla="*/ 0 w 30"/>
                <a:gd name="T7" fmla="*/ 60 h 60"/>
                <a:gd name="T8" fmla="*/ 2 w 30"/>
                <a:gd name="T9" fmla="*/ 60 h 60"/>
                <a:gd name="T10" fmla="*/ 30 w 30"/>
                <a:gd name="T11" fmla="*/ 30 h 60"/>
                <a:gd name="T12" fmla="*/ 2 w 30"/>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30" h="60">
                  <a:moveTo>
                    <a:pt x="2" y="0"/>
                  </a:moveTo>
                  <a:cubicBezTo>
                    <a:pt x="1" y="0"/>
                    <a:pt x="0" y="0"/>
                    <a:pt x="0" y="0"/>
                  </a:cubicBezTo>
                  <a:cubicBezTo>
                    <a:pt x="14" y="1"/>
                    <a:pt x="25" y="14"/>
                    <a:pt x="25" y="30"/>
                  </a:cubicBezTo>
                  <a:cubicBezTo>
                    <a:pt x="25" y="46"/>
                    <a:pt x="14" y="59"/>
                    <a:pt x="0" y="60"/>
                  </a:cubicBezTo>
                  <a:cubicBezTo>
                    <a:pt x="0" y="60"/>
                    <a:pt x="1" y="60"/>
                    <a:pt x="2" y="60"/>
                  </a:cubicBezTo>
                  <a:cubicBezTo>
                    <a:pt x="18" y="60"/>
                    <a:pt x="30" y="47"/>
                    <a:pt x="30" y="30"/>
                  </a:cubicBezTo>
                  <a:cubicBezTo>
                    <a:pt x="30" y="13"/>
                    <a:pt x="18"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6" name="Freeform 165"/>
            <p:cNvSpPr/>
            <p:nvPr/>
          </p:nvSpPr>
          <p:spPr bwMode="auto">
            <a:xfrm>
              <a:off x="4020526" y="3177515"/>
              <a:ext cx="220228" cy="292372"/>
            </a:xfrm>
            <a:custGeom>
              <a:avLst/>
              <a:gdLst>
                <a:gd name="T0" fmla="*/ 0 w 174"/>
                <a:gd name="T1" fmla="*/ 116 h 231"/>
                <a:gd name="T2" fmla="*/ 115 w 174"/>
                <a:gd name="T3" fmla="*/ 231 h 231"/>
                <a:gd name="T4" fmla="*/ 115 w 174"/>
                <a:gd name="T5" fmla="*/ 174 h 231"/>
                <a:gd name="T6" fmla="*/ 174 w 174"/>
                <a:gd name="T7" fmla="*/ 231 h 231"/>
                <a:gd name="T8" fmla="*/ 174 w 174"/>
                <a:gd name="T9" fmla="*/ 0 h 231"/>
                <a:gd name="T10" fmla="*/ 115 w 174"/>
                <a:gd name="T11" fmla="*/ 57 h 231"/>
                <a:gd name="T12" fmla="*/ 115 w 174"/>
                <a:gd name="T13" fmla="*/ 0 h 231"/>
                <a:gd name="T14" fmla="*/ 0 w 174"/>
                <a:gd name="T15" fmla="*/ 116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31">
                  <a:moveTo>
                    <a:pt x="0" y="116"/>
                  </a:moveTo>
                  <a:lnTo>
                    <a:pt x="115" y="231"/>
                  </a:lnTo>
                  <a:lnTo>
                    <a:pt x="115" y="174"/>
                  </a:lnTo>
                  <a:lnTo>
                    <a:pt x="174" y="231"/>
                  </a:lnTo>
                  <a:lnTo>
                    <a:pt x="174" y="0"/>
                  </a:lnTo>
                  <a:lnTo>
                    <a:pt x="115" y="57"/>
                  </a:lnTo>
                  <a:lnTo>
                    <a:pt x="115" y="0"/>
                  </a:lnTo>
                  <a:lnTo>
                    <a:pt x="0"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47" name="组合 46"/>
            <p:cNvGrpSpPr/>
            <p:nvPr/>
          </p:nvGrpSpPr>
          <p:grpSpPr>
            <a:xfrm>
              <a:off x="3980025" y="4979842"/>
              <a:ext cx="313888" cy="289840"/>
              <a:chOff x="4119564" y="4757738"/>
              <a:chExt cx="393700" cy="363537"/>
            </a:xfrm>
            <a:grpFill/>
          </p:grpSpPr>
          <p:grpSp>
            <p:nvGrpSpPr>
              <p:cNvPr id="445" name="组合 444"/>
              <p:cNvGrpSpPr/>
              <p:nvPr/>
            </p:nvGrpSpPr>
            <p:grpSpPr>
              <a:xfrm>
                <a:off x="4119564" y="4757738"/>
                <a:ext cx="393700" cy="363537"/>
                <a:chOff x="4119564" y="4757738"/>
                <a:chExt cx="393700" cy="363537"/>
              </a:xfrm>
              <a:grpFill/>
            </p:grpSpPr>
            <p:sp>
              <p:nvSpPr>
                <p:cNvPr id="447" name="Freeform 223"/>
                <p:cNvSpPr/>
                <p:nvPr/>
              </p:nvSpPr>
              <p:spPr bwMode="auto">
                <a:xfrm>
                  <a:off x="4422776" y="4757738"/>
                  <a:ext cx="90488" cy="88900"/>
                </a:xfrm>
                <a:custGeom>
                  <a:avLst/>
                  <a:gdLst>
                    <a:gd name="T0" fmla="*/ 10 w 45"/>
                    <a:gd name="T1" fmla="*/ 8 h 44"/>
                    <a:gd name="T2" fmla="*/ 0 w 45"/>
                    <a:gd name="T3" fmla="*/ 13 h 44"/>
                    <a:gd name="T4" fmla="*/ 12 w 45"/>
                    <a:gd name="T5" fmla="*/ 30 h 44"/>
                    <a:gd name="T6" fmla="*/ 28 w 45"/>
                    <a:gd name="T7" fmla="*/ 44 h 44"/>
                    <a:gd name="T8" fmla="*/ 33 w 45"/>
                    <a:gd name="T9" fmla="*/ 35 h 44"/>
                    <a:gd name="T10" fmla="*/ 45 w 45"/>
                    <a:gd name="T11" fmla="*/ 1 h 44"/>
                    <a:gd name="T12" fmla="*/ 10 w 45"/>
                    <a:gd name="T13" fmla="*/ 8 h 44"/>
                  </a:gdLst>
                  <a:ahLst/>
                  <a:cxnLst>
                    <a:cxn ang="0">
                      <a:pos x="T0" y="T1"/>
                    </a:cxn>
                    <a:cxn ang="0">
                      <a:pos x="T2" y="T3"/>
                    </a:cxn>
                    <a:cxn ang="0">
                      <a:pos x="T4" y="T5"/>
                    </a:cxn>
                    <a:cxn ang="0">
                      <a:pos x="T6" y="T7"/>
                    </a:cxn>
                    <a:cxn ang="0">
                      <a:pos x="T8" y="T9"/>
                    </a:cxn>
                    <a:cxn ang="0">
                      <a:pos x="T10" y="T11"/>
                    </a:cxn>
                    <a:cxn ang="0">
                      <a:pos x="T12" y="T13"/>
                    </a:cxn>
                  </a:cxnLst>
                  <a:rect l="0" t="0" r="r" b="b"/>
                  <a:pathLst>
                    <a:path w="45" h="44">
                      <a:moveTo>
                        <a:pt x="10" y="8"/>
                      </a:moveTo>
                      <a:cubicBezTo>
                        <a:pt x="7" y="10"/>
                        <a:pt x="3" y="11"/>
                        <a:pt x="0" y="13"/>
                      </a:cubicBezTo>
                      <a:cubicBezTo>
                        <a:pt x="4" y="19"/>
                        <a:pt x="7" y="24"/>
                        <a:pt x="12" y="30"/>
                      </a:cubicBezTo>
                      <a:cubicBezTo>
                        <a:pt x="17" y="35"/>
                        <a:pt x="22" y="40"/>
                        <a:pt x="28" y="44"/>
                      </a:cubicBezTo>
                      <a:cubicBezTo>
                        <a:pt x="30" y="41"/>
                        <a:pt x="32" y="38"/>
                        <a:pt x="33" y="35"/>
                      </a:cubicBezTo>
                      <a:cubicBezTo>
                        <a:pt x="40" y="24"/>
                        <a:pt x="44" y="12"/>
                        <a:pt x="45" y="1"/>
                      </a:cubicBezTo>
                      <a:cubicBezTo>
                        <a:pt x="33" y="0"/>
                        <a:pt x="21" y="3"/>
                        <a:pt x="1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8" name="Freeform 224"/>
                <p:cNvSpPr/>
                <p:nvPr/>
              </p:nvSpPr>
              <p:spPr bwMode="auto">
                <a:xfrm>
                  <a:off x="4119564" y="4891088"/>
                  <a:ext cx="157163" cy="95250"/>
                </a:xfrm>
                <a:custGeom>
                  <a:avLst/>
                  <a:gdLst>
                    <a:gd name="T0" fmla="*/ 62 w 99"/>
                    <a:gd name="T1" fmla="*/ 56 h 60"/>
                    <a:gd name="T2" fmla="*/ 49 w 99"/>
                    <a:gd name="T3" fmla="*/ 41 h 60"/>
                    <a:gd name="T4" fmla="*/ 27 w 99"/>
                    <a:gd name="T5" fmla="*/ 44 h 60"/>
                    <a:gd name="T6" fmla="*/ 0 w 99"/>
                    <a:gd name="T7" fmla="*/ 60 h 60"/>
                    <a:gd name="T8" fmla="*/ 66 w 99"/>
                    <a:gd name="T9" fmla="*/ 0 h 60"/>
                    <a:gd name="T10" fmla="*/ 99 w 99"/>
                    <a:gd name="T11" fmla="*/ 5 h 60"/>
                    <a:gd name="T12" fmla="*/ 62 w 99"/>
                    <a:gd name="T13" fmla="*/ 56 h 60"/>
                  </a:gdLst>
                  <a:ahLst/>
                  <a:cxnLst>
                    <a:cxn ang="0">
                      <a:pos x="T0" y="T1"/>
                    </a:cxn>
                    <a:cxn ang="0">
                      <a:pos x="T2" y="T3"/>
                    </a:cxn>
                    <a:cxn ang="0">
                      <a:pos x="T4" y="T5"/>
                    </a:cxn>
                    <a:cxn ang="0">
                      <a:pos x="T6" y="T7"/>
                    </a:cxn>
                    <a:cxn ang="0">
                      <a:pos x="T8" y="T9"/>
                    </a:cxn>
                    <a:cxn ang="0">
                      <a:pos x="T10" y="T11"/>
                    </a:cxn>
                    <a:cxn ang="0">
                      <a:pos x="T12" y="T13"/>
                    </a:cxn>
                  </a:cxnLst>
                  <a:rect l="0" t="0" r="r" b="b"/>
                  <a:pathLst>
                    <a:path w="99" h="60">
                      <a:moveTo>
                        <a:pt x="62" y="56"/>
                      </a:moveTo>
                      <a:lnTo>
                        <a:pt x="49" y="41"/>
                      </a:lnTo>
                      <a:lnTo>
                        <a:pt x="27" y="44"/>
                      </a:lnTo>
                      <a:lnTo>
                        <a:pt x="0" y="60"/>
                      </a:lnTo>
                      <a:lnTo>
                        <a:pt x="66" y="0"/>
                      </a:lnTo>
                      <a:lnTo>
                        <a:pt x="99" y="5"/>
                      </a:lnTo>
                      <a:lnTo>
                        <a:pt x="62"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9" name="Freeform 225"/>
                <p:cNvSpPr/>
                <p:nvPr/>
              </p:nvSpPr>
              <p:spPr bwMode="auto">
                <a:xfrm>
                  <a:off x="4249739" y="4973638"/>
                  <a:ext cx="106363" cy="147637"/>
                </a:xfrm>
                <a:custGeom>
                  <a:avLst/>
                  <a:gdLst>
                    <a:gd name="T0" fmla="*/ 11 w 67"/>
                    <a:gd name="T1" fmla="*/ 30 h 93"/>
                    <a:gd name="T2" fmla="*/ 25 w 67"/>
                    <a:gd name="T3" fmla="*/ 46 h 93"/>
                    <a:gd name="T4" fmla="*/ 19 w 67"/>
                    <a:gd name="T5" fmla="*/ 67 h 93"/>
                    <a:gd name="T6" fmla="*/ 0 w 67"/>
                    <a:gd name="T7" fmla="*/ 93 h 93"/>
                    <a:gd name="T8" fmla="*/ 67 w 67"/>
                    <a:gd name="T9" fmla="*/ 33 h 93"/>
                    <a:gd name="T10" fmla="*/ 65 w 67"/>
                    <a:gd name="T11" fmla="*/ 0 h 93"/>
                    <a:gd name="T12" fmla="*/ 11 w 67"/>
                    <a:gd name="T13" fmla="*/ 30 h 93"/>
                  </a:gdLst>
                  <a:ahLst/>
                  <a:cxnLst>
                    <a:cxn ang="0">
                      <a:pos x="T0" y="T1"/>
                    </a:cxn>
                    <a:cxn ang="0">
                      <a:pos x="T2" y="T3"/>
                    </a:cxn>
                    <a:cxn ang="0">
                      <a:pos x="T4" y="T5"/>
                    </a:cxn>
                    <a:cxn ang="0">
                      <a:pos x="T6" y="T7"/>
                    </a:cxn>
                    <a:cxn ang="0">
                      <a:pos x="T8" y="T9"/>
                    </a:cxn>
                    <a:cxn ang="0">
                      <a:pos x="T10" y="T11"/>
                    </a:cxn>
                    <a:cxn ang="0">
                      <a:pos x="T12" y="T13"/>
                    </a:cxn>
                  </a:cxnLst>
                  <a:rect l="0" t="0" r="r" b="b"/>
                  <a:pathLst>
                    <a:path w="67" h="93">
                      <a:moveTo>
                        <a:pt x="11" y="30"/>
                      </a:moveTo>
                      <a:lnTo>
                        <a:pt x="25" y="46"/>
                      </a:lnTo>
                      <a:lnTo>
                        <a:pt x="19" y="67"/>
                      </a:lnTo>
                      <a:lnTo>
                        <a:pt x="0" y="93"/>
                      </a:lnTo>
                      <a:lnTo>
                        <a:pt x="67" y="33"/>
                      </a:lnTo>
                      <a:lnTo>
                        <a:pt x="65" y="0"/>
                      </a:lnTo>
                      <a:lnTo>
                        <a:pt x="1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0" name="Freeform 226"/>
                <p:cNvSpPr>
                  <a:spLocks noEditPoints="1"/>
                </p:cNvSpPr>
                <p:nvPr/>
              </p:nvSpPr>
              <p:spPr bwMode="auto">
                <a:xfrm>
                  <a:off x="4119564" y="5003801"/>
                  <a:ext cx="117475" cy="106362"/>
                </a:xfrm>
                <a:custGeom>
                  <a:avLst/>
                  <a:gdLst>
                    <a:gd name="T0" fmla="*/ 30 w 58"/>
                    <a:gd name="T1" fmla="*/ 4 h 53"/>
                    <a:gd name="T2" fmla="*/ 0 w 58"/>
                    <a:gd name="T3" fmla="*/ 53 h 53"/>
                    <a:gd name="T4" fmla="*/ 54 w 58"/>
                    <a:gd name="T5" fmla="*/ 25 h 53"/>
                    <a:gd name="T6" fmla="*/ 30 w 58"/>
                    <a:gd name="T7" fmla="*/ 4 h 53"/>
                    <a:gd name="T8" fmla="*/ 43 w 58"/>
                    <a:gd name="T9" fmla="*/ 22 h 53"/>
                    <a:gd name="T10" fmla="*/ 23 w 58"/>
                    <a:gd name="T11" fmla="*/ 33 h 53"/>
                    <a:gd name="T12" fmla="*/ 34 w 58"/>
                    <a:gd name="T13" fmla="*/ 14 h 53"/>
                    <a:gd name="T14" fmla="*/ 43 w 58"/>
                    <a:gd name="T15" fmla="*/ 22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53">
                      <a:moveTo>
                        <a:pt x="30" y="4"/>
                      </a:moveTo>
                      <a:cubicBezTo>
                        <a:pt x="18" y="13"/>
                        <a:pt x="0" y="53"/>
                        <a:pt x="0" y="53"/>
                      </a:cubicBezTo>
                      <a:cubicBezTo>
                        <a:pt x="0" y="53"/>
                        <a:pt x="51" y="38"/>
                        <a:pt x="54" y="25"/>
                      </a:cubicBezTo>
                      <a:cubicBezTo>
                        <a:pt x="58" y="3"/>
                        <a:pt x="34" y="0"/>
                        <a:pt x="30" y="4"/>
                      </a:cubicBezTo>
                      <a:close/>
                      <a:moveTo>
                        <a:pt x="43" y="22"/>
                      </a:moveTo>
                      <a:cubicBezTo>
                        <a:pt x="42" y="27"/>
                        <a:pt x="23" y="33"/>
                        <a:pt x="23" y="33"/>
                      </a:cubicBezTo>
                      <a:cubicBezTo>
                        <a:pt x="23" y="33"/>
                        <a:pt x="29" y="17"/>
                        <a:pt x="34" y="14"/>
                      </a:cubicBezTo>
                      <a:cubicBezTo>
                        <a:pt x="36" y="13"/>
                        <a:pt x="45" y="13"/>
                        <a:pt x="4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1" name="Freeform 227"/>
                <p:cNvSpPr/>
                <p:nvPr/>
              </p:nvSpPr>
              <p:spPr bwMode="auto">
                <a:xfrm>
                  <a:off x="4216401" y="4892676"/>
                  <a:ext cx="141288" cy="133350"/>
                </a:xfrm>
                <a:custGeom>
                  <a:avLst/>
                  <a:gdLst>
                    <a:gd name="T0" fmla="*/ 52 w 89"/>
                    <a:gd name="T1" fmla="*/ 0 h 84"/>
                    <a:gd name="T2" fmla="*/ 0 w 89"/>
                    <a:gd name="T3" fmla="*/ 70 h 84"/>
                    <a:gd name="T4" fmla="*/ 4 w 89"/>
                    <a:gd name="T5" fmla="*/ 75 h 84"/>
                    <a:gd name="T6" fmla="*/ 8 w 89"/>
                    <a:gd name="T7" fmla="*/ 79 h 84"/>
                    <a:gd name="T8" fmla="*/ 12 w 89"/>
                    <a:gd name="T9" fmla="*/ 84 h 84"/>
                    <a:gd name="T10" fmla="*/ 89 w 89"/>
                    <a:gd name="T11" fmla="*/ 40 h 84"/>
                    <a:gd name="T12" fmla="*/ 52 w 8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89" h="84">
                      <a:moveTo>
                        <a:pt x="52" y="0"/>
                      </a:moveTo>
                      <a:lnTo>
                        <a:pt x="0" y="70"/>
                      </a:lnTo>
                      <a:lnTo>
                        <a:pt x="4" y="75"/>
                      </a:lnTo>
                      <a:lnTo>
                        <a:pt x="8" y="79"/>
                      </a:lnTo>
                      <a:lnTo>
                        <a:pt x="12" y="84"/>
                      </a:lnTo>
                      <a:lnTo>
                        <a:pt x="89" y="40"/>
                      </a:lnTo>
                      <a:lnTo>
                        <a:pt x="5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2" name="Freeform 228"/>
                <p:cNvSpPr/>
                <p:nvPr/>
              </p:nvSpPr>
              <p:spPr bwMode="auto">
                <a:xfrm>
                  <a:off x="4216401" y="4892676"/>
                  <a:ext cx="141288" cy="133350"/>
                </a:xfrm>
                <a:custGeom>
                  <a:avLst/>
                  <a:gdLst>
                    <a:gd name="T0" fmla="*/ 52 w 89"/>
                    <a:gd name="T1" fmla="*/ 0 h 84"/>
                    <a:gd name="T2" fmla="*/ 0 w 89"/>
                    <a:gd name="T3" fmla="*/ 70 h 84"/>
                    <a:gd name="T4" fmla="*/ 4 w 89"/>
                    <a:gd name="T5" fmla="*/ 75 h 84"/>
                    <a:gd name="T6" fmla="*/ 8 w 89"/>
                    <a:gd name="T7" fmla="*/ 79 h 84"/>
                    <a:gd name="T8" fmla="*/ 12 w 89"/>
                    <a:gd name="T9" fmla="*/ 84 h 84"/>
                    <a:gd name="T10" fmla="*/ 89 w 89"/>
                    <a:gd name="T11" fmla="*/ 40 h 84"/>
                  </a:gdLst>
                  <a:ahLst/>
                  <a:cxnLst>
                    <a:cxn ang="0">
                      <a:pos x="T0" y="T1"/>
                    </a:cxn>
                    <a:cxn ang="0">
                      <a:pos x="T2" y="T3"/>
                    </a:cxn>
                    <a:cxn ang="0">
                      <a:pos x="T4" y="T5"/>
                    </a:cxn>
                    <a:cxn ang="0">
                      <a:pos x="T6" y="T7"/>
                    </a:cxn>
                    <a:cxn ang="0">
                      <a:pos x="T8" y="T9"/>
                    </a:cxn>
                    <a:cxn ang="0">
                      <a:pos x="T10" y="T11"/>
                    </a:cxn>
                  </a:cxnLst>
                  <a:rect l="0" t="0" r="r" b="b"/>
                  <a:pathLst>
                    <a:path w="89" h="84">
                      <a:moveTo>
                        <a:pt x="52" y="0"/>
                      </a:moveTo>
                      <a:lnTo>
                        <a:pt x="0" y="70"/>
                      </a:lnTo>
                      <a:lnTo>
                        <a:pt x="4" y="75"/>
                      </a:lnTo>
                      <a:lnTo>
                        <a:pt x="8" y="79"/>
                      </a:lnTo>
                      <a:lnTo>
                        <a:pt x="12" y="84"/>
                      </a:lnTo>
                      <a:lnTo>
                        <a:pt x="89" y="4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446" name="Freeform 229"/>
              <p:cNvSpPr/>
              <p:nvPr/>
            </p:nvSpPr>
            <p:spPr bwMode="auto">
              <a:xfrm>
                <a:off x="4297364" y="4791076"/>
                <a:ext cx="171450" cy="161925"/>
              </a:xfrm>
              <a:custGeom>
                <a:avLst/>
                <a:gdLst>
                  <a:gd name="T0" fmla="*/ 0 w 85"/>
                  <a:gd name="T1" fmla="*/ 51 h 81"/>
                  <a:gd name="T2" fmla="*/ 15 w 85"/>
                  <a:gd name="T3" fmla="*/ 32 h 81"/>
                  <a:gd name="T4" fmla="*/ 57 w 85"/>
                  <a:gd name="T5" fmla="*/ 0 h 81"/>
                  <a:gd name="T6" fmla="*/ 69 w 85"/>
                  <a:gd name="T7" fmla="*/ 17 h 81"/>
                  <a:gd name="T8" fmla="*/ 85 w 85"/>
                  <a:gd name="T9" fmla="*/ 31 h 81"/>
                  <a:gd name="T10" fmla="*/ 49 w 85"/>
                  <a:gd name="T11" fmla="*/ 70 h 81"/>
                  <a:gd name="T12" fmla="*/ 30 w 85"/>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5" h="81">
                    <a:moveTo>
                      <a:pt x="0" y="51"/>
                    </a:moveTo>
                    <a:cubicBezTo>
                      <a:pt x="15" y="32"/>
                      <a:pt x="15" y="32"/>
                      <a:pt x="15" y="32"/>
                    </a:cubicBezTo>
                    <a:cubicBezTo>
                      <a:pt x="15" y="32"/>
                      <a:pt x="33" y="13"/>
                      <a:pt x="57" y="0"/>
                    </a:cubicBezTo>
                    <a:cubicBezTo>
                      <a:pt x="61" y="6"/>
                      <a:pt x="64" y="12"/>
                      <a:pt x="69" y="17"/>
                    </a:cubicBezTo>
                    <a:cubicBezTo>
                      <a:pt x="74" y="23"/>
                      <a:pt x="79" y="27"/>
                      <a:pt x="85" y="31"/>
                    </a:cubicBezTo>
                    <a:cubicBezTo>
                      <a:pt x="69" y="54"/>
                      <a:pt x="49" y="70"/>
                      <a:pt x="49" y="70"/>
                    </a:cubicBezTo>
                    <a:cubicBezTo>
                      <a:pt x="30" y="81"/>
                      <a:pt x="30" y="81"/>
                      <a:pt x="30" y="8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48" name="Freeform 249"/>
            <p:cNvSpPr>
              <a:spLocks noEditPoints="1"/>
            </p:cNvSpPr>
            <p:nvPr/>
          </p:nvSpPr>
          <p:spPr bwMode="auto">
            <a:xfrm>
              <a:off x="3986353" y="5432955"/>
              <a:ext cx="303763" cy="303763"/>
            </a:xfrm>
            <a:custGeom>
              <a:avLst/>
              <a:gdLst>
                <a:gd name="T0" fmla="*/ 94 w 189"/>
                <a:gd name="T1" fmla="*/ 0 h 189"/>
                <a:gd name="T2" fmla="*/ 0 w 189"/>
                <a:gd name="T3" fmla="*/ 95 h 189"/>
                <a:gd name="T4" fmla="*/ 94 w 189"/>
                <a:gd name="T5" fmla="*/ 189 h 189"/>
                <a:gd name="T6" fmla="*/ 189 w 189"/>
                <a:gd name="T7" fmla="*/ 95 h 189"/>
                <a:gd name="T8" fmla="*/ 94 w 189"/>
                <a:gd name="T9" fmla="*/ 0 h 189"/>
                <a:gd name="T10" fmla="*/ 146 w 189"/>
                <a:gd name="T11" fmla="*/ 128 h 189"/>
                <a:gd name="T12" fmla="*/ 127 w 189"/>
                <a:gd name="T13" fmla="*/ 147 h 189"/>
                <a:gd name="T14" fmla="*/ 96 w 189"/>
                <a:gd name="T15" fmla="*/ 116 h 189"/>
                <a:gd name="T16" fmla="*/ 65 w 189"/>
                <a:gd name="T17" fmla="*/ 147 h 189"/>
                <a:gd name="T18" fmla="*/ 45 w 189"/>
                <a:gd name="T19" fmla="*/ 128 h 189"/>
                <a:gd name="T20" fmla="*/ 76 w 189"/>
                <a:gd name="T21" fmla="*/ 97 h 189"/>
                <a:gd name="T22" fmla="*/ 45 w 189"/>
                <a:gd name="T23" fmla="*/ 66 h 189"/>
                <a:gd name="T24" fmla="*/ 65 w 189"/>
                <a:gd name="T25" fmla="*/ 46 h 189"/>
                <a:gd name="T26" fmla="*/ 96 w 189"/>
                <a:gd name="T27" fmla="*/ 77 h 189"/>
                <a:gd name="T28" fmla="*/ 127 w 189"/>
                <a:gd name="T29" fmla="*/ 46 h 189"/>
                <a:gd name="T30" fmla="*/ 146 w 189"/>
                <a:gd name="T31" fmla="*/ 66 h 189"/>
                <a:gd name="T32" fmla="*/ 115 w 189"/>
                <a:gd name="T33" fmla="*/ 97 h 189"/>
                <a:gd name="T34" fmla="*/ 146 w 189"/>
                <a:gd name="T35" fmla="*/ 12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89">
                  <a:moveTo>
                    <a:pt x="94" y="0"/>
                  </a:moveTo>
                  <a:cubicBezTo>
                    <a:pt x="42" y="0"/>
                    <a:pt x="0" y="43"/>
                    <a:pt x="0" y="95"/>
                  </a:cubicBezTo>
                  <a:cubicBezTo>
                    <a:pt x="0" y="147"/>
                    <a:pt x="42" y="189"/>
                    <a:pt x="94" y="189"/>
                  </a:cubicBezTo>
                  <a:cubicBezTo>
                    <a:pt x="147" y="189"/>
                    <a:pt x="189" y="147"/>
                    <a:pt x="189" y="95"/>
                  </a:cubicBezTo>
                  <a:cubicBezTo>
                    <a:pt x="189" y="43"/>
                    <a:pt x="147" y="0"/>
                    <a:pt x="94" y="0"/>
                  </a:cubicBezTo>
                  <a:close/>
                  <a:moveTo>
                    <a:pt x="146" y="128"/>
                  </a:moveTo>
                  <a:cubicBezTo>
                    <a:pt x="127" y="147"/>
                    <a:pt x="127" y="147"/>
                    <a:pt x="127" y="147"/>
                  </a:cubicBezTo>
                  <a:cubicBezTo>
                    <a:pt x="96" y="116"/>
                    <a:pt x="96" y="116"/>
                    <a:pt x="96" y="116"/>
                  </a:cubicBezTo>
                  <a:cubicBezTo>
                    <a:pt x="65" y="147"/>
                    <a:pt x="65" y="147"/>
                    <a:pt x="65" y="147"/>
                  </a:cubicBezTo>
                  <a:cubicBezTo>
                    <a:pt x="45" y="128"/>
                    <a:pt x="45" y="128"/>
                    <a:pt x="45" y="128"/>
                  </a:cubicBezTo>
                  <a:cubicBezTo>
                    <a:pt x="76" y="97"/>
                    <a:pt x="76" y="97"/>
                    <a:pt x="76" y="97"/>
                  </a:cubicBezTo>
                  <a:cubicBezTo>
                    <a:pt x="45" y="66"/>
                    <a:pt x="45" y="66"/>
                    <a:pt x="45" y="66"/>
                  </a:cubicBezTo>
                  <a:cubicBezTo>
                    <a:pt x="65" y="46"/>
                    <a:pt x="65" y="46"/>
                    <a:pt x="65" y="46"/>
                  </a:cubicBezTo>
                  <a:cubicBezTo>
                    <a:pt x="96" y="77"/>
                    <a:pt x="96" y="77"/>
                    <a:pt x="96" y="77"/>
                  </a:cubicBezTo>
                  <a:cubicBezTo>
                    <a:pt x="127" y="46"/>
                    <a:pt x="127" y="46"/>
                    <a:pt x="127" y="46"/>
                  </a:cubicBezTo>
                  <a:cubicBezTo>
                    <a:pt x="146" y="66"/>
                    <a:pt x="146" y="66"/>
                    <a:pt x="146" y="66"/>
                  </a:cubicBezTo>
                  <a:cubicBezTo>
                    <a:pt x="115" y="97"/>
                    <a:pt x="115" y="97"/>
                    <a:pt x="115" y="97"/>
                  </a:cubicBezTo>
                  <a:lnTo>
                    <a:pt x="146"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9" name="Freeform 322"/>
            <p:cNvSpPr/>
            <p:nvPr/>
          </p:nvSpPr>
          <p:spPr bwMode="auto">
            <a:xfrm>
              <a:off x="3978759" y="1353671"/>
              <a:ext cx="283512" cy="322748"/>
            </a:xfrm>
            <a:custGeom>
              <a:avLst/>
              <a:gdLst>
                <a:gd name="T0" fmla="*/ 153 w 177"/>
                <a:gd name="T1" fmla="*/ 150 h 201"/>
                <a:gd name="T2" fmla="*/ 174 w 177"/>
                <a:gd name="T3" fmla="*/ 124 h 201"/>
                <a:gd name="T4" fmla="*/ 116 w 177"/>
                <a:gd name="T5" fmla="*/ 96 h 201"/>
                <a:gd name="T6" fmla="*/ 110 w 177"/>
                <a:gd name="T7" fmla="*/ 87 h 201"/>
                <a:gd name="T8" fmla="*/ 125 w 177"/>
                <a:gd name="T9" fmla="*/ 57 h 201"/>
                <a:gd name="T10" fmla="*/ 126 w 177"/>
                <a:gd name="T11" fmla="*/ 56 h 201"/>
                <a:gd name="T12" fmla="*/ 128 w 177"/>
                <a:gd name="T13" fmla="*/ 41 h 201"/>
                <a:gd name="T14" fmla="*/ 127 w 177"/>
                <a:gd name="T15" fmla="*/ 32 h 201"/>
                <a:gd name="T16" fmla="*/ 103 w 177"/>
                <a:gd name="T17" fmla="*/ 4 h 201"/>
                <a:gd name="T18" fmla="*/ 75 w 177"/>
                <a:gd name="T19" fmla="*/ 7 h 201"/>
                <a:gd name="T20" fmla="*/ 61 w 177"/>
                <a:gd name="T21" fmla="*/ 23 h 201"/>
                <a:gd name="T22" fmla="*/ 58 w 177"/>
                <a:gd name="T23" fmla="*/ 39 h 201"/>
                <a:gd name="T24" fmla="*/ 60 w 177"/>
                <a:gd name="T25" fmla="*/ 54 h 201"/>
                <a:gd name="T26" fmla="*/ 61 w 177"/>
                <a:gd name="T27" fmla="*/ 55 h 201"/>
                <a:gd name="T28" fmla="*/ 77 w 177"/>
                <a:gd name="T29" fmla="*/ 88 h 201"/>
                <a:gd name="T30" fmla="*/ 72 w 177"/>
                <a:gd name="T31" fmla="*/ 95 h 201"/>
                <a:gd name="T32" fmla="*/ 44 w 177"/>
                <a:gd name="T33" fmla="*/ 109 h 201"/>
                <a:gd name="T34" fmla="*/ 17 w 177"/>
                <a:gd name="T35" fmla="*/ 125 h 201"/>
                <a:gd name="T36" fmla="*/ 7 w 177"/>
                <a:gd name="T37" fmla="*/ 170 h 201"/>
                <a:gd name="T38" fmla="*/ 177 w 177"/>
                <a:gd name="T39" fmla="*/ 176 h 201"/>
                <a:gd name="T40" fmla="*/ 153 w 177"/>
                <a:gd name="T41" fmla="*/ 15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 h="201">
                  <a:moveTo>
                    <a:pt x="153" y="150"/>
                  </a:moveTo>
                  <a:cubicBezTo>
                    <a:pt x="153" y="136"/>
                    <a:pt x="162" y="125"/>
                    <a:pt x="174" y="124"/>
                  </a:cubicBezTo>
                  <a:cubicBezTo>
                    <a:pt x="157" y="110"/>
                    <a:pt x="119" y="97"/>
                    <a:pt x="116" y="96"/>
                  </a:cubicBezTo>
                  <a:cubicBezTo>
                    <a:pt x="115" y="96"/>
                    <a:pt x="103" y="93"/>
                    <a:pt x="110" y="87"/>
                  </a:cubicBezTo>
                  <a:cubicBezTo>
                    <a:pt x="118" y="79"/>
                    <a:pt x="124" y="67"/>
                    <a:pt x="125" y="57"/>
                  </a:cubicBezTo>
                  <a:cubicBezTo>
                    <a:pt x="125" y="57"/>
                    <a:pt x="125" y="56"/>
                    <a:pt x="126" y="56"/>
                  </a:cubicBezTo>
                  <a:cubicBezTo>
                    <a:pt x="126" y="56"/>
                    <a:pt x="128" y="50"/>
                    <a:pt x="128" y="41"/>
                  </a:cubicBezTo>
                  <a:cubicBezTo>
                    <a:pt x="128" y="38"/>
                    <a:pt x="128" y="35"/>
                    <a:pt x="127" y="32"/>
                  </a:cubicBezTo>
                  <a:cubicBezTo>
                    <a:pt x="127" y="32"/>
                    <a:pt x="124" y="8"/>
                    <a:pt x="103" y="4"/>
                  </a:cubicBezTo>
                  <a:cubicBezTo>
                    <a:pt x="103" y="4"/>
                    <a:pt x="87" y="0"/>
                    <a:pt x="75" y="7"/>
                  </a:cubicBezTo>
                  <a:cubicBezTo>
                    <a:pt x="63" y="12"/>
                    <a:pt x="61" y="23"/>
                    <a:pt x="61" y="23"/>
                  </a:cubicBezTo>
                  <a:cubicBezTo>
                    <a:pt x="58" y="28"/>
                    <a:pt x="58" y="34"/>
                    <a:pt x="58" y="39"/>
                  </a:cubicBezTo>
                  <a:cubicBezTo>
                    <a:pt x="57" y="47"/>
                    <a:pt x="60" y="54"/>
                    <a:pt x="60" y="54"/>
                  </a:cubicBezTo>
                  <a:cubicBezTo>
                    <a:pt x="60" y="54"/>
                    <a:pt x="61" y="54"/>
                    <a:pt x="61" y="55"/>
                  </a:cubicBezTo>
                  <a:cubicBezTo>
                    <a:pt x="61" y="68"/>
                    <a:pt x="68" y="81"/>
                    <a:pt x="77" y="88"/>
                  </a:cubicBezTo>
                  <a:cubicBezTo>
                    <a:pt x="78" y="90"/>
                    <a:pt x="78" y="92"/>
                    <a:pt x="72" y="95"/>
                  </a:cubicBezTo>
                  <a:cubicBezTo>
                    <a:pt x="67" y="97"/>
                    <a:pt x="55" y="103"/>
                    <a:pt x="44" y="109"/>
                  </a:cubicBezTo>
                  <a:cubicBezTo>
                    <a:pt x="33" y="114"/>
                    <a:pt x="22" y="120"/>
                    <a:pt x="17" y="125"/>
                  </a:cubicBezTo>
                  <a:cubicBezTo>
                    <a:pt x="8" y="133"/>
                    <a:pt x="0" y="159"/>
                    <a:pt x="7" y="170"/>
                  </a:cubicBezTo>
                  <a:cubicBezTo>
                    <a:pt x="51" y="192"/>
                    <a:pt x="119" y="201"/>
                    <a:pt x="177" y="176"/>
                  </a:cubicBezTo>
                  <a:cubicBezTo>
                    <a:pt x="163" y="175"/>
                    <a:pt x="153" y="164"/>
                    <a:pt x="153"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0" name="Freeform 323"/>
            <p:cNvSpPr>
              <a:spLocks noEditPoints="1"/>
            </p:cNvSpPr>
            <p:nvPr/>
          </p:nvSpPr>
          <p:spPr bwMode="auto">
            <a:xfrm>
              <a:off x="4231895" y="1561243"/>
              <a:ext cx="63284" cy="65815"/>
            </a:xfrm>
            <a:custGeom>
              <a:avLst/>
              <a:gdLst>
                <a:gd name="T0" fmla="*/ 20 w 39"/>
                <a:gd name="T1" fmla="*/ 0 h 41"/>
                <a:gd name="T2" fmla="*/ 0 w 39"/>
                <a:gd name="T3" fmla="*/ 21 h 41"/>
                <a:gd name="T4" fmla="*/ 20 w 39"/>
                <a:gd name="T5" fmla="*/ 41 h 41"/>
                <a:gd name="T6" fmla="*/ 39 w 39"/>
                <a:gd name="T7" fmla="*/ 21 h 41"/>
                <a:gd name="T8" fmla="*/ 20 w 39"/>
                <a:gd name="T9" fmla="*/ 0 h 41"/>
                <a:gd name="T10" fmla="*/ 24 w 39"/>
                <a:gd name="T11" fmla="*/ 24 h 41"/>
                <a:gd name="T12" fmla="*/ 16 w 39"/>
                <a:gd name="T13" fmla="*/ 24 h 41"/>
                <a:gd name="T14" fmla="*/ 5 w 39"/>
                <a:gd name="T15" fmla="*/ 24 h 41"/>
                <a:gd name="T16" fmla="*/ 5 w 39"/>
                <a:gd name="T17" fmla="*/ 16 h 41"/>
                <a:gd name="T18" fmla="*/ 16 w 39"/>
                <a:gd name="T19" fmla="*/ 16 h 41"/>
                <a:gd name="T20" fmla="*/ 24 w 39"/>
                <a:gd name="T21" fmla="*/ 16 h 41"/>
                <a:gd name="T22" fmla="*/ 34 w 39"/>
                <a:gd name="T23" fmla="*/ 16 h 41"/>
                <a:gd name="T24" fmla="*/ 34 w 39"/>
                <a:gd name="T25" fmla="*/ 24 h 41"/>
                <a:gd name="T26" fmla="*/ 24 w 39"/>
                <a:gd name="T2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1">
                  <a:moveTo>
                    <a:pt x="20" y="0"/>
                  </a:moveTo>
                  <a:cubicBezTo>
                    <a:pt x="9" y="0"/>
                    <a:pt x="0" y="10"/>
                    <a:pt x="0" y="21"/>
                  </a:cubicBezTo>
                  <a:cubicBezTo>
                    <a:pt x="0" y="32"/>
                    <a:pt x="9" y="41"/>
                    <a:pt x="20" y="41"/>
                  </a:cubicBezTo>
                  <a:cubicBezTo>
                    <a:pt x="30" y="41"/>
                    <a:pt x="39" y="32"/>
                    <a:pt x="39" y="21"/>
                  </a:cubicBezTo>
                  <a:cubicBezTo>
                    <a:pt x="39" y="10"/>
                    <a:pt x="30" y="0"/>
                    <a:pt x="20" y="0"/>
                  </a:cubicBezTo>
                  <a:close/>
                  <a:moveTo>
                    <a:pt x="24" y="24"/>
                  </a:moveTo>
                  <a:cubicBezTo>
                    <a:pt x="16" y="24"/>
                    <a:pt x="16" y="24"/>
                    <a:pt x="16" y="24"/>
                  </a:cubicBezTo>
                  <a:cubicBezTo>
                    <a:pt x="5" y="24"/>
                    <a:pt x="5" y="24"/>
                    <a:pt x="5" y="24"/>
                  </a:cubicBezTo>
                  <a:cubicBezTo>
                    <a:pt x="5" y="16"/>
                    <a:pt x="5" y="16"/>
                    <a:pt x="5" y="16"/>
                  </a:cubicBezTo>
                  <a:cubicBezTo>
                    <a:pt x="16" y="16"/>
                    <a:pt x="16" y="16"/>
                    <a:pt x="16" y="16"/>
                  </a:cubicBezTo>
                  <a:cubicBezTo>
                    <a:pt x="24" y="16"/>
                    <a:pt x="24" y="16"/>
                    <a:pt x="24" y="16"/>
                  </a:cubicBezTo>
                  <a:cubicBezTo>
                    <a:pt x="34" y="16"/>
                    <a:pt x="34" y="16"/>
                    <a:pt x="34" y="16"/>
                  </a:cubicBezTo>
                  <a:cubicBezTo>
                    <a:pt x="34" y="24"/>
                    <a:pt x="34" y="24"/>
                    <a:pt x="34" y="24"/>
                  </a:cubicBezTo>
                  <a:lnTo>
                    <a:pt x="2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51" name="组合 50"/>
            <p:cNvGrpSpPr/>
            <p:nvPr/>
          </p:nvGrpSpPr>
          <p:grpSpPr>
            <a:xfrm>
              <a:off x="3282081" y="4076148"/>
              <a:ext cx="273387" cy="299966"/>
              <a:chOff x="3435351" y="3624264"/>
              <a:chExt cx="342900" cy="376238"/>
            </a:xfrm>
            <a:grpFill/>
          </p:grpSpPr>
          <p:sp>
            <p:nvSpPr>
              <p:cNvPr id="437" name="Freeform 44"/>
              <p:cNvSpPr/>
              <p:nvPr/>
            </p:nvSpPr>
            <p:spPr bwMode="auto">
              <a:xfrm>
                <a:off x="3651251" y="3624264"/>
                <a:ext cx="127000" cy="239713"/>
              </a:xfrm>
              <a:custGeom>
                <a:avLst/>
                <a:gdLst>
                  <a:gd name="T0" fmla="*/ 5 w 63"/>
                  <a:gd name="T1" fmla="*/ 0 h 119"/>
                  <a:gd name="T2" fmla="*/ 0 w 63"/>
                  <a:gd name="T3" fmla="*/ 0 h 119"/>
                  <a:gd name="T4" fmla="*/ 54 w 63"/>
                  <a:gd name="T5" fmla="*/ 60 h 119"/>
                  <a:gd name="T6" fmla="*/ 0 w 63"/>
                  <a:gd name="T7" fmla="*/ 119 h 119"/>
                  <a:gd name="T8" fmla="*/ 5 w 63"/>
                  <a:gd name="T9" fmla="*/ 119 h 119"/>
                  <a:gd name="T10" fmla="*/ 63 w 63"/>
                  <a:gd name="T11" fmla="*/ 60 h 119"/>
                  <a:gd name="T12" fmla="*/ 5 w 63"/>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63" h="119">
                    <a:moveTo>
                      <a:pt x="5" y="0"/>
                    </a:moveTo>
                    <a:cubicBezTo>
                      <a:pt x="4" y="0"/>
                      <a:pt x="2" y="0"/>
                      <a:pt x="0" y="0"/>
                    </a:cubicBezTo>
                    <a:cubicBezTo>
                      <a:pt x="30" y="3"/>
                      <a:pt x="54" y="28"/>
                      <a:pt x="54" y="60"/>
                    </a:cubicBezTo>
                    <a:cubicBezTo>
                      <a:pt x="54" y="91"/>
                      <a:pt x="30" y="116"/>
                      <a:pt x="0" y="119"/>
                    </a:cubicBezTo>
                    <a:cubicBezTo>
                      <a:pt x="2" y="119"/>
                      <a:pt x="4" y="119"/>
                      <a:pt x="5" y="119"/>
                    </a:cubicBezTo>
                    <a:cubicBezTo>
                      <a:pt x="37" y="119"/>
                      <a:pt x="63" y="92"/>
                      <a:pt x="63" y="60"/>
                    </a:cubicBezTo>
                    <a:cubicBezTo>
                      <a:pt x="63" y="27"/>
                      <a:pt x="37"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8" name="Freeform 45"/>
              <p:cNvSpPr/>
              <p:nvPr/>
            </p:nvSpPr>
            <p:spPr bwMode="auto">
              <a:xfrm>
                <a:off x="3638551" y="3657601"/>
                <a:ext cx="93663" cy="174625"/>
              </a:xfrm>
              <a:custGeom>
                <a:avLst/>
                <a:gdLst>
                  <a:gd name="T0" fmla="*/ 4 w 46"/>
                  <a:gd name="T1" fmla="*/ 0 h 87"/>
                  <a:gd name="T2" fmla="*/ 0 w 46"/>
                  <a:gd name="T3" fmla="*/ 0 h 87"/>
                  <a:gd name="T4" fmla="*/ 39 w 46"/>
                  <a:gd name="T5" fmla="*/ 44 h 87"/>
                  <a:gd name="T6" fmla="*/ 0 w 46"/>
                  <a:gd name="T7" fmla="*/ 87 h 87"/>
                  <a:gd name="T8" fmla="*/ 4 w 46"/>
                  <a:gd name="T9" fmla="*/ 87 h 87"/>
                  <a:gd name="T10" fmla="*/ 46 w 46"/>
                  <a:gd name="T11" fmla="*/ 44 h 87"/>
                  <a:gd name="T12" fmla="*/ 4 w 46"/>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46" h="87">
                    <a:moveTo>
                      <a:pt x="4" y="0"/>
                    </a:moveTo>
                    <a:cubicBezTo>
                      <a:pt x="2" y="0"/>
                      <a:pt x="1" y="0"/>
                      <a:pt x="0" y="0"/>
                    </a:cubicBezTo>
                    <a:cubicBezTo>
                      <a:pt x="22" y="2"/>
                      <a:pt x="39" y="21"/>
                      <a:pt x="39" y="44"/>
                    </a:cubicBezTo>
                    <a:cubicBezTo>
                      <a:pt x="39" y="66"/>
                      <a:pt x="22" y="85"/>
                      <a:pt x="0" y="87"/>
                    </a:cubicBezTo>
                    <a:cubicBezTo>
                      <a:pt x="1" y="87"/>
                      <a:pt x="2" y="87"/>
                      <a:pt x="4" y="87"/>
                    </a:cubicBezTo>
                    <a:cubicBezTo>
                      <a:pt x="27" y="87"/>
                      <a:pt x="46" y="68"/>
                      <a:pt x="46" y="44"/>
                    </a:cubicBezTo>
                    <a:cubicBezTo>
                      <a:pt x="46" y="20"/>
                      <a:pt x="27"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9" name="Freeform 46"/>
              <p:cNvSpPr/>
              <p:nvPr/>
            </p:nvSpPr>
            <p:spPr bwMode="auto">
              <a:xfrm>
                <a:off x="3638551" y="3695701"/>
                <a:ext cx="52388" cy="98425"/>
              </a:xfrm>
              <a:custGeom>
                <a:avLst/>
                <a:gdLst>
                  <a:gd name="T0" fmla="*/ 2 w 26"/>
                  <a:gd name="T1" fmla="*/ 0 h 49"/>
                  <a:gd name="T2" fmla="*/ 0 w 26"/>
                  <a:gd name="T3" fmla="*/ 0 h 49"/>
                  <a:gd name="T4" fmla="*/ 22 w 26"/>
                  <a:gd name="T5" fmla="*/ 25 h 49"/>
                  <a:gd name="T6" fmla="*/ 0 w 26"/>
                  <a:gd name="T7" fmla="*/ 49 h 49"/>
                  <a:gd name="T8" fmla="*/ 2 w 26"/>
                  <a:gd name="T9" fmla="*/ 49 h 49"/>
                  <a:gd name="T10" fmla="*/ 26 w 26"/>
                  <a:gd name="T11" fmla="*/ 25 h 49"/>
                  <a:gd name="T12" fmla="*/ 2 w 26"/>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26" h="49">
                    <a:moveTo>
                      <a:pt x="2" y="0"/>
                    </a:moveTo>
                    <a:cubicBezTo>
                      <a:pt x="1" y="0"/>
                      <a:pt x="1" y="0"/>
                      <a:pt x="0" y="0"/>
                    </a:cubicBezTo>
                    <a:cubicBezTo>
                      <a:pt x="12" y="1"/>
                      <a:pt x="22" y="12"/>
                      <a:pt x="22" y="25"/>
                    </a:cubicBezTo>
                    <a:cubicBezTo>
                      <a:pt x="22" y="37"/>
                      <a:pt x="12" y="48"/>
                      <a:pt x="0" y="49"/>
                    </a:cubicBezTo>
                    <a:cubicBezTo>
                      <a:pt x="1" y="49"/>
                      <a:pt x="1" y="49"/>
                      <a:pt x="2" y="49"/>
                    </a:cubicBezTo>
                    <a:cubicBezTo>
                      <a:pt x="15" y="49"/>
                      <a:pt x="26" y="38"/>
                      <a:pt x="26" y="25"/>
                    </a:cubicBezTo>
                    <a:cubicBezTo>
                      <a:pt x="26" y="11"/>
                      <a:pt x="15"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0" name="Freeform 47"/>
              <p:cNvSpPr/>
              <p:nvPr/>
            </p:nvSpPr>
            <p:spPr bwMode="auto">
              <a:xfrm>
                <a:off x="3435351" y="3624264"/>
                <a:ext cx="127000" cy="239713"/>
              </a:xfrm>
              <a:custGeom>
                <a:avLst/>
                <a:gdLst>
                  <a:gd name="T0" fmla="*/ 58 w 63"/>
                  <a:gd name="T1" fmla="*/ 119 h 119"/>
                  <a:gd name="T2" fmla="*/ 63 w 63"/>
                  <a:gd name="T3" fmla="*/ 119 h 119"/>
                  <a:gd name="T4" fmla="*/ 9 w 63"/>
                  <a:gd name="T5" fmla="*/ 60 h 119"/>
                  <a:gd name="T6" fmla="*/ 63 w 63"/>
                  <a:gd name="T7" fmla="*/ 0 h 119"/>
                  <a:gd name="T8" fmla="*/ 58 w 63"/>
                  <a:gd name="T9" fmla="*/ 0 h 119"/>
                  <a:gd name="T10" fmla="*/ 0 w 63"/>
                  <a:gd name="T11" fmla="*/ 60 h 119"/>
                  <a:gd name="T12" fmla="*/ 58 w 63"/>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63" h="119">
                    <a:moveTo>
                      <a:pt x="58" y="119"/>
                    </a:moveTo>
                    <a:cubicBezTo>
                      <a:pt x="60" y="119"/>
                      <a:pt x="61" y="119"/>
                      <a:pt x="63" y="119"/>
                    </a:cubicBezTo>
                    <a:cubicBezTo>
                      <a:pt x="33" y="116"/>
                      <a:pt x="9" y="91"/>
                      <a:pt x="9" y="60"/>
                    </a:cubicBezTo>
                    <a:cubicBezTo>
                      <a:pt x="9" y="28"/>
                      <a:pt x="33" y="3"/>
                      <a:pt x="63" y="0"/>
                    </a:cubicBezTo>
                    <a:cubicBezTo>
                      <a:pt x="61" y="0"/>
                      <a:pt x="60" y="0"/>
                      <a:pt x="58" y="0"/>
                    </a:cubicBezTo>
                    <a:cubicBezTo>
                      <a:pt x="26" y="0"/>
                      <a:pt x="0" y="27"/>
                      <a:pt x="0" y="60"/>
                    </a:cubicBezTo>
                    <a:cubicBezTo>
                      <a:pt x="0" y="92"/>
                      <a:pt x="26" y="119"/>
                      <a:pt x="5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1" name="Freeform 48"/>
              <p:cNvSpPr/>
              <p:nvPr/>
            </p:nvSpPr>
            <p:spPr bwMode="auto">
              <a:xfrm>
                <a:off x="3482976" y="3657601"/>
                <a:ext cx="92075" cy="174625"/>
              </a:xfrm>
              <a:custGeom>
                <a:avLst/>
                <a:gdLst>
                  <a:gd name="T0" fmla="*/ 42 w 46"/>
                  <a:gd name="T1" fmla="*/ 87 h 87"/>
                  <a:gd name="T2" fmla="*/ 46 w 46"/>
                  <a:gd name="T3" fmla="*/ 87 h 87"/>
                  <a:gd name="T4" fmla="*/ 7 w 46"/>
                  <a:gd name="T5" fmla="*/ 44 h 87"/>
                  <a:gd name="T6" fmla="*/ 46 w 46"/>
                  <a:gd name="T7" fmla="*/ 0 h 87"/>
                  <a:gd name="T8" fmla="*/ 42 w 46"/>
                  <a:gd name="T9" fmla="*/ 0 h 87"/>
                  <a:gd name="T10" fmla="*/ 0 w 46"/>
                  <a:gd name="T11" fmla="*/ 44 h 87"/>
                  <a:gd name="T12" fmla="*/ 42 w 46"/>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46" h="87">
                    <a:moveTo>
                      <a:pt x="42" y="87"/>
                    </a:moveTo>
                    <a:cubicBezTo>
                      <a:pt x="44" y="87"/>
                      <a:pt x="45" y="87"/>
                      <a:pt x="46" y="87"/>
                    </a:cubicBezTo>
                    <a:cubicBezTo>
                      <a:pt x="24" y="85"/>
                      <a:pt x="7" y="66"/>
                      <a:pt x="7" y="44"/>
                    </a:cubicBezTo>
                    <a:cubicBezTo>
                      <a:pt x="7" y="21"/>
                      <a:pt x="24" y="2"/>
                      <a:pt x="46" y="0"/>
                    </a:cubicBezTo>
                    <a:cubicBezTo>
                      <a:pt x="45" y="0"/>
                      <a:pt x="44" y="0"/>
                      <a:pt x="42" y="0"/>
                    </a:cubicBezTo>
                    <a:cubicBezTo>
                      <a:pt x="19" y="0"/>
                      <a:pt x="0" y="20"/>
                      <a:pt x="0" y="44"/>
                    </a:cubicBezTo>
                    <a:cubicBezTo>
                      <a:pt x="0" y="68"/>
                      <a:pt x="19" y="87"/>
                      <a:pt x="42"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2" name="Freeform 49"/>
              <p:cNvSpPr/>
              <p:nvPr/>
            </p:nvSpPr>
            <p:spPr bwMode="auto">
              <a:xfrm>
                <a:off x="3522663" y="3695701"/>
                <a:ext cx="52388" cy="98425"/>
              </a:xfrm>
              <a:custGeom>
                <a:avLst/>
                <a:gdLst>
                  <a:gd name="T0" fmla="*/ 24 w 26"/>
                  <a:gd name="T1" fmla="*/ 49 h 49"/>
                  <a:gd name="T2" fmla="*/ 26 w 26"/>
                  <a:gd name="T3" fmla="*/ 49 h 49"/>
                  <a:gd name="T4" fmla="*/ 4 w 26"/>
                  <a:gd name="T5" fmla="*/ 25 h 49"/>
                  <a:gd name="T6" fmla="*/ 26 w 26"/>
                  <a:gd name="T7" fmla="*/ 0 h 49"/>
                  <a:gd name="T8" fmla="*/ 24 w 26"/>
                  <a:gd name="T9" fmla="*/ 0 h 49"/>
                  <a:gd name="T10" fmla="*/ 0 w 26"/>
                  <a:gd name="T11" fmla="*/ 25 h 49"/>
                  <a:gd name="T12" fmla="*/ 24 w 26"/>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26" h="49">
                    <a:moveTo>
                      <a:pt x="24" y="49"/>
                    </a:moveTo>
                    <a:cubicBezTo>
                      <a:pt x="25" y="49"/>
                      <a:pt x="25" y="49"/>
                      <a:pt x="26" y="49"/>
                    </a:cubicBezTo>
                    <a:cubicBezTo>
                      <a:pt x="14" y="48"/>
                      <a:pt x="4" y="37"/>
                      <a:pt x="4" y="25"/>
                    </a:cubicBezTo>
                    <a:cubicBezTo>
                      <a:pt x="4" y="12"/>
                      <a:pt x="14" y="1"/>
                      <a:pt x="26" y="0"/>
                    </a:cubicBezTo>
                    <a:cubicBezTo>
                      <a:pt x="25" y="0"/>
                      <a:pt x="25" y="0"/>
                      <a:pt x="24" y="0"/>
                    </a:cubicBezTo>
                    <a:cubicBezTo>
                      <a:pt x="11" y="0"/>
                      <a:pt x="0" y="11"/>
                      <a:pt x="0" y="25"/>
                    </a:cubicBezTo>
                    <a:cubicBezTo>
                      <a:pt x="0" y="38"/>
                      <a:pt x="11" y="49"/>
                      <a:pt x="24"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3" name="Oval 50"/>
              <p:cNvSpPr>
                <a:spLocks noChangeArrowheads="1"/>
              </p:cNvSpPr>
              <p:nvPr/>
            </p:nvSpPr>
            <p:spPr bwMode="auto">
              <a:xfrm>
                <a:off x="3570288" y="3706814"/>
                <a:ext cx="73025"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4" name="Freeform 51"/>
              <p:cNvSpPr/>
              <p:nvPr/>
            </p:nvSpPr>
            <p:spPr bwMode="auto">
              <a:xfrm>
                <a:off x="3514726" y="3789364"/>
                <a:ext cx="184150" cy="211138"/>
              </a:xfrm>
              <a:custGeom>
                <a:avLst/>
                <a:gdLst>
                  <a:gd name="T0" fmla="*/ 70 w 116"/>
                  <a:gd name="T1" fmla="*/ 0 h 133"/>
                  <a:gd name="T2" fmla="*/ 116 w 116"/>
                  <a:gd name="T3" fmla="*/ 133 h 133"/>
                  <a:gd name="T4" fmla="*/ 72 w 116"/>
                  <a:gd name="T5" fmla="*/ 133 h 133"/>
                  <a:gd name="T6" fmla="*/ 47 w 116"/>
                  <a:gd name="T7" fmla="*/ 68 h 133"/>
                  <a:gd name="T8" fmla="*/ 23 w 116"/>
                  <a:gd name="T9" fmla="*/ 133 h 133"/>
                  <a:gd name="T10" fmla="*/ 0 w 116"/>
                  <a:gd name="T11" fmla="*/ 133 h 133"/>
                  <a:gd name="T12" fmla="*/ 44 w 116"/>
                  <a:gd name="T13" fmla="*/ 0 h 133"/>
                  <a:gd name="T14" fmla="*/ 70 w 116"/>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33">
                    <a:moveTo>
                      <a:pt x="70" y="0"/>
                    </a:moveTo>
                    <a:lnTo>
                      <a:pt x="116" y="133"/>
                    </a:lnTo>
                    <a:lnTo>
                      <a:pt x="72" y="133"/>
                    </a:lnTo>
                    <a:lnTo>
                      <a:pt x="47" y="68"/>
                    </a:lnTo>
                    <a:lnTo>
                      <a:pt x="23" y="133"/>
                    </a:lnTo>
                    <a:lnTo>
                      <a:pt x="0" y="133"/>
                    </a:lnTo>
                    <a:lnTo>
                      <a:pt x="44" y="0"/>
                    </a:lnTo>
                    <a:lnTo>
                      <a:pt x="7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2" name="Freeform 60"/>
            <p:cNvSpPr>
              <a:spLocks noEditPoints="1"/>
            </p:cNvSpPr>
            <p:nvPr/>
          </p:nvSpPr>
          <p:spPr bwMode="auto">
            <a:xfrm>
              <a:off x="3269424" y="2262429"/>
              <a:ext cx="303763" cy="305029"/>
            </a:xfrm>
            <a:custGeom>
              <a:avLst/>
              <a:gdLst>
                <a:gd name="T0" fmla="*/ 180 w 189"/>
                <a:gd name="T1" fmla="*/ 54 h 190"/>
                <a:gd name="T2" fmla="*/ 131 w 189"/>
                <a:gd name="T3" fmla="*/ 9 h 190"/>
                <a:gd name="T4" fmla="*/ 27 w 189"/>
                <a:gd name="T5" fmla="*/ 30 h 190"/>
                <a:gd name="T6" fmla="*/ 8 w 189"/>
                <a:gd name="T7" fmla="*/ 59 h 190"/>
                <a:gd name="T8" fmla="*/ 30 w 189"/>
                <a:gd name="T9" fmla="*/ 163 h 190"/>
                <a:gd name="T10" fmla="*/ 58 w 189"/>
                <a:gd name="T11" fmla="*/ 181 h 190"/>
                <a:gd name="T12" fmla="*/ 136 w 189"/>
                <a:gd name="T13" fmla="*/ 180 h 190"/>
                <a:gd name="T14" fmla="*/ 181 w 189"/>
                <a:gd name="T15" fmla="*/ 132 h 190"/>
                <a:gd name="T16" fmla="*/ 189 w 189"/>
                <a:gd name="T17" fmla="*/ 92 h 190"/>
                <a:gd name="T18" fmla="*/ 63 w 189"/>
                <a:gd name="T19" fmla="*/ 164 h 190"/>
                <a:gd name="T20" fmla="*/ 19 w 189"/>
                <a:gd name="T21" fmla="*/ 103 h 190"/>
                <a:gd name="T22" fmla="*/ 34 w 189"/>
                <a:gd name="T23" fmla="*/ 49 h 190"/>
                <a:gd name="T24" fmla="*/ 64 w 189"/>
                <a:gd name="T25" fmla="*/ 77 h 190"/>
                <a:gd name="T26" fmla="*/ 55 w 189"/>
                <a:gd name="T27" fmla="*/ 101 h 190"/>
                <a:gd name="T28" fmla="*/ 87 w 189"/>
                <a:gd name="T29" fmla="*/ 100 h 190"/>
                <a:gd name="T30" fmla="*/ 73 w 189"/>
                <a:gd name="T31" fmla="*/ 121 h 190"/>
                <a:gd name="T32" fmla="*/ 62 w 189"/>
                <a:gd name="T33" fmla="*/ 156 h 190"/>
                <a:gd name="T34" fmla="*/ 82 w 189"/>
                <a:gd name="T35" fmla="*/ 131 h 190"/>
                <a:gd name="T36" fmla="*/ 85 w 189"/>
                <a:gd name="T37" fmla="*/ 124 h 190"/>
                <a:gd name="T38" fmla="*/ 102 w 189"/>
                <a:gd name="T39" fmla="*/ 114 h 190"/>
                <a:gd name="T40" fmla="*/ 104 w 189"/>
                <a:gd name="T41" fmla="*/ 119 h 190"/>
                <a:gd name="T42" fmla="*/ 105 w 189"/>
                <a:gd name="T43" fmla="*/ 129 h 190"/>
                <a:gd name="T44" fmla="*/ 122 w 189"/>
                <a:gd name="T45" fmla="*/ 157 h 190"/>
                <a:gd name="T46" fmla="*/ 119 w 189"/>
                <a:gd name="T47" fmla="*/ 131 h 190"/>
                <a:gd name="T48" fmla="*/ 91 w 189"/>
                <a:gd name="T49" fmla="*/ 171 h 190"/>
                <a:gd name="T50" fmla="*/ 154 w 189"/>
                <a:gd name="T51" fmla="*/ 143 h 190"/>
                <a:gd name="T52" fmla="*/ 112 w 189"/>
                <a:gd name="T53" fmla="*/ 95 h 190"/>
                <a:gd name="T54" fmla="*/ 96 w 189"/>
                <a:gd name="T55" fmla="*/ 60 h 190"/>
                <a:gd name="T56" fmla="*/ 118 w 189"/>
                <a:gd name="T57" fmla="*/ 91 h 190"/>
                <a:gd name="T58" fmla="*/ 112 w 189"/>
                <a:gd name="T59" fmla="*/ 54 h 190"/>
                <a:gd name="T60" fmla="*/ 69 w 189"/>
                <a:gd name="T61" fmla="*/ 56 h 190"/>
                <a:gd name="T62" fmla="*/ 67 w 189"/>
                <a:gd name="T63" fmla="*/ 60 h 190"/>
                <a:gd name="T64" fmla="*/ 45 w 189"/>
                <a:gd name="T65" fmla="*/ 38 h 190"/>
                <a:gd name="T66" fmla="*/ 117 w 189"/>
                <a:gd name="T67" fmla="*/ 23 h 190"/>
                <a:gd name="T68" fmla="*/ 170 w 189"/>
                <a:gd name="T69" fmla="*/ 10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9" h="190">
                  <a:moveTo>
                    <a:pt x="189" y="92"/>
                  </a:moveTo>
                  <a:cubicBezTo>
                    <a:pt x="188" y="77"/>
                    <a:pt x="185" y="65"/>
                    <a:pt x="180" y="54"/>
                  </a:cubicBezTo>
                  <a:cubicBezTo>
                    <a:pt x="175" y="44"/>
                    <a:pt x="168" y="35"/>
                    <a:pt x="160" y="27"/>
                  </a:cubicBezTo>
                  <a:cubicBezTo>
                    <a:pt x="152" y="20"/>
                    <a:pt x="142" y="13"/>
                    <a:pt x="131" y="9"/>
                  </a:cubicBezTo>
                  <a:cubicBezTo>
                    <a:pt x="121" y="4"/>
                    <a:pt x="107" y="0"/>
                    <a:pt x="92" y="1"/>
                  </a:cubicBezTo>
                  <a:cubicBezTo>
                    <a:pt x="62" y="3"/>
                    <a:pt x="43" y="14"/>
                    <a:pt x="27" y="30"/>
                  </a:cubicBezTo>
                  <a:cubicBezTo>
                    <a:pt x="23" y="34"/>
                    <a:pt x="20" y="39"/>
                    <a:pt x="17" y="43"/>
                  </a:cubicBezTo>
                  <a:cubicBezTo>
                    <a:pt x="14" y="48"/>
                    <a:pt x="11" y="53"/>
                    <a:pt x="8" y="59"/>
                  </a:cubicBezTo>
                  <a:cubicBezTo>
                    <a:pt x="4" y="69"/>
                    <a:pt x="0" y="83"/>
                    <a:pt x="1" y="98"/>
                  </a:cubicBezTo>
                  <a:cubicBezTo>
                    <a:pt x="2" y="127"/>
                    <a:pt x="14" y="147"/>
                    <a:pt x="30" y="163"/>
                  </a:cubicBezTo>
                  <a:cubicBezTo>
                    <a:pt x="34" y="167"/>
                    <a:pt x="38" y="170"/>
                    <a:pt x="43" y="173"/>
                  </a:cubicBezTo>
                  <a:cubicBezTo>
                    <a:pt x="48" y="176"/>
                    <a:pt x="53" y="179"/>
                    <a:pt x="58" y="181"/>
                  </a:cubicBezTo>
                  <a:cubicBezTo>
                    <a:pt x="69" y="186"/>
                    <a:pt x="83" y="190"/>
                    <a:pt x="98" y="189"/>
                  </a:cubicBezTo>
                  <a:cubicBezTo>
                    <a:pt x="113" y="188"/>
                    <a:pt x="125" y="185"/>
                    <a:pt x="136" y="180"/>
                  </a:cubicBezTo>
                  <a:cubicBezTo>
                    <a:pt x="146" y="175"/>
                    <a:pt x="155" y="168"/>
                    <a:pt x="163" y="160"/>
                  </a:cubicBezTo>
                  <a:cubicBezTo>
                    <a:pt x="170" y="152"/>
                    <a:pt x="177" y="142"/>
                    <a:pt x="181" y="132"/>
                  </a:cubicBezTo>
                  <a:cubicBezTo>
                    <a:pt x="184" y="126"/>
                    <a:pt x="186" y="120"/>
                    <a:pt x="187" y="114"/>
                  </a:cubicBezTo>
                  <a:cubicBezTo>
                    <a:pt x="188" y="107"/>
                    <a:pt x="189" y="100"/>
                    <a:pt x="189" y="92"/>
                  </a:cubicBezTo>
                  <a:close/>
                  <a:moveTo>
                    <a:pt x="91" y="171"/>
                  </a:moveTo>
                  <a:cubicBezTo>
                    <a:pt x="80" y="170"/>
                    <a:pt x="71" y="168"/>
                    <a:pt x="63" y="164"/>
                  </a:cubicBezTo>
                  <a:cubicBezTo>
                    <a:pt x="55" y="160"/>
                    <a:pt x="48" y="155"/>
                    <a:pt x="42" y="150"/>
                  </a:cubicBezTo>
                  <a:cubicBezTo>
                    <a:pt x="31" y="138"/>
                    <a:pt x="22" y="124"/>
                    <a:pt x="19" y="103"/>
                  </a:cubicBezTo>
                  <a:cubicBezTo>
                    <a:pt x="17" y="81"/>
                    <a:pt x="25" y="63"/>
                    <a:pt x="34" y="51"/>
                  </a:cubicBezTo>
                  <a:cubicBezTo>
                    <a:pt x="34" y="50"/>
                    <a:pt x="34" y="49"/>
                    <a:pt x="34" y="49"/>
                  </a:cubicBezTo>
                  <a:cubicBezTo>
                    <a:pt x="35" y="49"/>
                    <a:pt x="36" y="51"/>
                    <a:pt x="36" y="51"/>
                  </a:cubicBezTo>
                  <a:cubicBezTo>
                    <a:pt x="45" y="60"/>
                    <a:pt x="55" y="68"/>
                    <a:pt x="64" y="77"/>
                  </a:cubicBezTo>
                  <a:cubicBezTo>
                    <a:pt x="58" y="83"/>
                    <a:pt x="53" y="88"/>
                    <a:pt x="48" y="93"/>
                  </a:cubicBezTo>
                  <a:cubicBezTo>
                    <a:pt x="50" y="96"/>
                    <a:pt x="53" y="98"/>
                    <a:pt x="55" y="101"/>
                  </a:cubicBezTo>
                  <a:cubicBezTo>
                    <a:pt x="60" y="96"/>
                    <a:pt x="66" y="90"/>
                    <a:pt x="71" y="84"/>
                  </a:cubicBezTo>
                  <a:cubicBezTo>
                    <a:pt x="76" y="90"/>
                    <a:pt x="82" y="95"/>
                    <a:pt x="87" y="100"/>
                  </a:cubicBezTo>
                  <a:cubicBezTo>
                    <a:pt x="83" y="106"/>
                    <a:pt x="79" y="112"/>
                    <a:pt x="74" y="118"/>
                  </a:cubicBezTo>
                  <a:cubicBezTo>
                    <a:pt x="74" y="119"/>
                    <a:pt x="73" y="120"/>
                    <a:pt x="73" y="121"/>
                  </a:cubicBezTo>
                  <a:cubicBezTo>
                    <a:pt x="72" y="122"/>
                    <a:pt x="72" y="124"/>
                    <a:pt x="71" y="125"/>
                  </a:cubicBezTo>
                  <a:cubicBezTo>
                    <a:pt x="68" y="135"/>
                    <a:pt x="65" y="146"/>
                    <a:pt x="62" y="156"/>
                  </a:cubicBezTo>
                  <a:cubicBezTo>
                    <a:pt x="66" y="157"/>
                    <a:pt x="70" y="158"/>
                    <a:pt x="73" y="159"/>
                  </a:cubicBezTo>
                  <a:cubicBezTo>
                    <a:pt x="76" y="150"/>
                    <a:pt x="79" y="140"/>
                    <a:pt x="82" y="131"/>
                  </a:cubicBezTo>
                  <a:cubicBezTo>
                    <a:pt x="82" y="129"/>
                    <a:pt x="83" y="128"/>
                    <a:pt x="83" y="127"/>
                  </a:cubicBezTo>
                  <a:cubicBezTo>
                    <a:pt x="83" y="126"/>
                    <a:pt x="84" y="125"/>
                    <a:pt x="85" y="124"/>
                  </a:cubicBezTo>
                  <a:cubicBezTo>
                    <a:pt x="89" y="120"/>
                    <a:pt x="93" y="115"/>
                    <a:pt x="97" y="110"/>
                  </a:cubicBezTo>
                  <a:cubicBezTo>
                    <a:pt x="99" y="111"/>
                    <a:pt x="101" y="113"/>
                    <a:pt x="102" y="114"/>
                  </a:cubicBezTo>
                  <a:cubicBezTo>
                    <a:pt x="103" y="115"/>
                    <a:pt x="104" y="116"/>
                    <a:pt x="104" y="116"/>
                  </a:cubicBezTo>
                  <a:cubicBezTo>
                    <a:pt x="104" y="117"/>
                    <a:pt x="104" y="118"/>
                    <a:pt x="104" y="119"/>
                  </a:cubicBezTo>
                  <a:cubicBezTo>
                    <a:pt x="104" y="122"/>
                    <a:pt x="105" y="124"/>
                    <a:pt x="105" y="126"/>
                  </a:cubicBezTo>
                  <a:cubicBezTo>
                    <a:pt x="105" y="127"/>
                    <a:pt x="105" y="128"/>
                    <a:pt x="105" y="129"/>
                  </a:cubicBezTo>
                  <a:cubicBezTo>
                    <a:pt x="106" y="131"/>
                    <a:pt x="107" y="132"/>
                    <a:pt x="107" y="133"/>
                  </a:cubicBezTo>
                  <a:cubicBezTo>
                    <a:pt x="113" y="141"/>
                    <a:pt x="117" y="149"/>
                    <a:pt x="122" y="157"/>
                  </a:cubicBezTo>
                  <a:cubicBezTo>
                    <a:pt x="126" y="155"/>
                    <a:pt x="129" y="153"/>
                    <a:pt x="132" y="151"/>
                  </a:cubicBezTo>
                  <a:cubicBezTo>
                    <a:pt x="128" y="144"/>
                    <a:pt x="123" y="137"/>
                    <a:pt x="119" y="131"/>
                  </a:cubicBezTo>
                  <a:cubicBezTo>
                    <a:pt x="127" y="138"/>
                    <a:pt x="135" y="146"/>
                    <a:pt x="143" y="154"/>
                  </a:cubicBezTo>
                  <a:cubicBezTo>
                    <a:pt x="130" y="164"/>
                    <a:pt x="114" y="172"/>
                    <a:pt x="91" y="171"/>
                  </a:cubicBezTo>
                  <a:close/>
                  <a:moveTo>
                    <a:pt x="170" y="105"/>
                  </a:moveTo>
                  <a:cubicBezTo>
                    <a:pt x="168" y="120"/>
                    <a:pt x="162" y="132"/>
                    <a:pt x="154" y="143"/>
                  </a:cubicBezTo>
                  <a:cubicBezTo>
                    <a:pt x="140" y="130"/>
                    <a:pt x="127" y="117"/>
                    <a:pt x="113" y="104"/>
                  </a:cubicBezTo>
                  <a:cubicBezTo>
                    <a:pt x="113" y="101"/>
                    <a:pt x="113" y="98"/>
                    <a:pt x="112" y="95"/>
                  </a:cubicBezTo>
                  <a:cubicBezTo>
                    <a:pt x="112" y="94"/>
                    <a:pt x="111" y="92"/>
                    <a:pt x="110" y="91"/>
                  </a:cubicBezTo>
                  <a:cubicBezTo>
                    <a:pt x="105" y="81"/>
                    <a:pt x="101" y="71"/>
                    <a:pt x="96" y="60"/>
                  </a:cubicBezTo>
                  <a:cubicBezTo>
                    <a:pt x="99" y="61"/>
                    <a:pt x="102" y="63"/>
                    <a:pt x="105" y="63"/>
                  </a:cubicBezTo>
                  <a:cubicBezTo>
                    <a:pt x="109" y="73"/>
                    <a:pt x="113" y="82"/>
                    <a:pt x="118" y="91"/>
                  </a:cubicBezTo>
                  <a:cubicBezTo>
                    <a:pt x="121" y="89"/>
                    <a:pt x="124" y="87"/>
                    <a:pt x="127" y="84"/>
                  </a:cubicBezTo>
                  <a:cubicBezTo>
                    <a:pt x="122" y="74"/>
                    <a:pt x="117" y="64"/>
                    <a:pt x="112" y="54"/>
                  </a:cubicBezTo>
                  <a:cubicBezTo>
                    <a:pt x="104" y="52"/>
                    <a:pt x="96" y="49"/>
                    <a:pt x="88" y="47"/>
                  </a:cubicBezTo>
                  <a:cubicBezTo>
                    <a:pt x="84" y="52"/>
                    <a:pt x="79" y="58"/>
                    <a:pt x="69" y="56"/>
                  </a:cubicBezTo>
                  <a:cubicBezTo>
                    <a:pt x="68" y="57"/>
                    <a:pt x="68" y="59"/>
                    <a:pt x="68" y="60"/>
                  </a:cubicBezTo>
                  <a:cubicBezTo>
                    <a:pt x="68" y="60"/>
                    <a:pt x="67" y="60"/>
                    <a:pt x="67" y="60"/>
                  </a:cubicBezTo>
                  <a:cubicBezTo>
                    <a:pt x="66" y="58"/>
                    <a:pt x="64" y="56"/>
                    <a:pt x="62" y="55"/>
                  </a:cubicBezTo>
                  <a:cubicBezTo>
                    <a:pt x="57" y="49"/>
                    <a:pt x="50" y="44"/>
                    <a:pt x="45" y="38"/>
                  </a:cubicBezTo>
                  <a:cubicBezTo>
                    <a:pt x="57" y="28"/>
                    <a:pt x="71" y="20"/>
                    <a:pt x="93" y="19"/>
                  </a:cubicBezTo>
                  <a:cubicBezTo>
                    <a:pt x="102" y="19"/>
                    <a:pt x="111" y="20"/>
                    <a:pt x="117" y="23"/>
                  </a:cubicBezTo>
                  <a:cubicBezTo>
                    <a:pt x="138" y="29"/>
                    <a:pt x="153" y="42"/>
                    <a:pt x="162" y="60"/>
                  </a:cubicBezTo>
                  <a:cubicBezTo>
                    <a:pt x="168" y="71"/>
                    <a:pt x="172" y="87"/>
                    <a:pt x="170"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3" name="Freeform 61"/>
            <p:cNvSpPr/>
            <p:nvPr/>
          </p:nvSpPr>
          <p:spPr bwMode="auto">
            <a:xfrm>
              <a:off x="3368147" y="2310525"/>
              <a:ext cx="32908" cy="35439"/>
            </a:xfrm>
            <a:custGeom>
              <a:avLst/>
              <a:gdLst>
                <a:gd name="T0" fmla="*/ 10 w 21"/>
                <a:gd name="T1" fmla="*/ 0 h 22"/>
                <a:gd name="T2" fmla="*/ 4 w 21"/>
                <a:gd name="T3" fmla="*/ 3 h 22"/>
                <a:gd name="T4" fmla="*/ 1 w 21"/>
                <a:gd name="T5" fmla="*/ 10 h 22"/>
                <a:gd name="T6" fmla="*/ 12 w 21"/>
                <a:gd name="T7" fmla="*/ 22 h 22"/>
                <a:gd name="T8" fmla="*/ 21 w 21"/>
                <a:gd name="T9" fmla="*/ 11 h 22"/>
                <a:gd name="T10" fmla="*/ 10 w 21"/>
                <a:gd name="T11" fmla="*/ 0 h 22"/>
              </a:gdLst>
              <a:ahLst/>
              <a:cxnLst>
                <a:cxn ang="0">
                  <a:pos x="T0" y="T1"/>
                </a:cxn>
                <a:cxn ang="0">
                  <a:pos x="T2" y="T3"/>
                </a:cxn>
                <a:cxn ang="0">
                  <a:pos x="T4" y="T5"/>
                </a:cxn>
                <a:cxn ang="0">
                  <a:pos x="T6" y="T7"/>
                </a:cxn>
                <a:cxn ang="0">
                  <a:pos x="T8" y="T9"/>
                </a:cxn>
                <a:cxn ang="0">
                  <a:pos x="T10" y="T11"/>
                </a:cxn>
              </a:cxnLst>
              <a:rect l="0" t="0" r="r" b="b"/>
              <a:pathLst>
                <a:path w="21" h="22">
                  <a:moveTo>
                    <a:pt x="10" y="0"/>
                  </a:moveTo>
                  <a:cubicBezTo>
                    <a:pt x="7" y="0"/>
                    <a:pt x="5" y="2"/>
                    <a:pt x="4" y="3"/>
                  </a:cubicBezTo>
                  <a:cubicBezTo>
                    <a:pt x="2" y="5"/>
                    <a:pt x="1" y="7"/>
                    <a:pt x="1" y="10"/>
                  </a:cubicBezTo>
                  <a:cubicBezTo>
                    <a:pt x="0" y="17"/>
                    <a:pt x="5" y="22"/>
                    <a:pt x="12" y="22"/>
                  </a:cubicBezTo>
                  <a:cubicBezTo>
                    <a:pt x="17" y="21"/>
                    <a:pt x="21" y="17"/>
                    <a:pt x="21" y="11"/>
                  </a:cubicBezTo>
                  <a:cubicBezTo>
                    <a:pt x="21" y="5"/>
                    <a:pt x="17"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54" name="组合 53"/>
            <p:cNvGrpSpPr/>
            <p:nvPr/>
          </p:nvGrpSpPr>
          <p:grpSpPr>
            <a:xfrm>
              <a:off x="3261830" y="5010219"/>
              <a:ext cx="316420" cy="253136"/>
              <a:chOff x="3409951" y="4795839"/>
              <a:chExt cx="396875" cy="317500"/>
            </a:xfrm>
            <a:grpFill/>
          </p:grpSpPr>
          <p:sp>
            <p:nvSpPr>
              <p:cNvPr id="434" name="Freeform 66"/>
              <p:cNvSpPr>
                <a:spLocks noEditPoints="1"/>
              </p:cNvSpPr>
              <p:nvPr/>
            </p:nvSpPr>
            <p:spPr bwMode="auto">
              <a:xfrm>
                <a:off x="3409951" y="4795839"/>
                <a:ext cx="377825" cy="317500"/>
              </a:xfrm>
              <a:custGeom>
                <a:avLst/>
                <a:gdLst>
                  <a:gd name="T0" fmla="*/ 185 w 188"/>
                  <a:gd name="T1" fmla="*/ 111 h 157"/>
                  <a:gd name="T2" fmla="*/ 179 w 188"/>
                  <a:gd name="T3" fmla="*/ 110 h 157"/>
                  <a:gd name="T4" fmla="*/ 179 w 188"/>
                  <a:gd name="T5" fmla="*/ 100 h 157"/>
                  <a:gd name="T6" fmla="*/ 166 w 188"/>
                  <a:gd name="T7" fmla="*/ 86 h 157"/>
                  <a:gd name="T8" fmla="*/ 12 w 188"/>
                  <a:gd name="T9" fmla="*/ 0 h 157"/>
                  <a:gd name="T10" fmla="*/ 0 w 188"/>
                  <a:gd name="T11" fmla="*/ 17 h 157"/>
                  <a:gd name="T12" fmla="*/ 86 w 188"/>
                  <a:gd name="T13" fmla="*/ 91 h 157"/>
                  <a:gd name="T14" fmla="*/ 76 w 188"/>
                  <a:gd name="T15" fmla="*/ 104 h 157"/>
                  <a:gd name="T16" fmla="*/ 76 w 188"/>
                  <a:gd name="T17" fmla="*/ 132 h 157"/>
                  <a:gd name="T18" fmla="*/ 96 w 188"/>
                  <a:gd name="T19" fmla="*/ 153 h 157"/>
                  <a:gd name="T20" fmla="*/ 124 w 188"/>
                  <a:gd name="T21" fmla="*/ 153 h 157"/>
                  <a:gd name="T22" fmla="*/ 144 w 188"/>
                  <a:gd name="T23" fmla="*/ 133 h 157"/>
                  <a:gd name="T24" fmla="*/ 147 w 188"/>
                  <a:gd name="T25" fmla="*/ 126 h 157"/>
                  <a:gd name="T26" fmla="*/ 158 w 188"/>
                  <a:gd name="T27" fmla="*/ 129 h 157"/>
                  <a:gd name="T28" fmla="*/ 165 w 188"/>
                  <a:gd name="T29" fmla="*/ 127 h 157"/>
                  <a:gd name="T30" fmla="*/ 167 w 188"/>
                  <a:gd name="T31" fmla="*/ 134 h 157"/>
                  <a:gd name="T32" fmla="*/ 176 w 188"/>
                  <a:gd name="T33" fmla="*/ 132 h 157"/>
                  <a:gd name="T34" fmla="*/ 186 w 188"/>
                  <a:gd name="T35" fmla="*/ 120 h 157"/>
                  <a:gd name="T36" fmla="*/ 185 w 188"/>
                  <a:gd name="T37" fmla="*/ 111 h 157"/>
                  <a:gd name="T38" fmla="*/ 130 w 188"/>
                  <a:gd name="T39" fmla="*/ 130 h 157"/>
                  <a:gd name="T40" fmla="*/ 100 w 188"/>
                  <a:gd name="T41" fmla="*/ 141 h 157"/>
                  <a:gd name="T42" fmla="*/ 88 w 188"/>
                  <a:gd name="T43" fmla="*/ 112 h 157"/>
                  <a:gd name="T44" fmla="*/ 117 w 188"/>
                  <a:gd name="T45" fmla="*/ 101 h 157"/>
                  <a:gd name="T46" fmla="*/ 130 w 188"/>
                  <a:gd name="T47" fmla="*/ 13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57">
                    <a:moveTo>
                      <a:pt x="185" y="111"/>
                    </a:moveTo>
                    <a:cubicBezTo>
                      <a:pt x="183" y="110"/>
                      <a:pt x="181" y="110"/>
                      <a:pt x="179" y="110"/>
                    </a:cubicBezTo>
                    <a:cubicBezTo>
                      <a:pt x="180" y="108"/>
                      <a:pt x="180" y="104"/>
                      <a:pt x="179" y="100"/>
                    </a:cubicBezTo>
                    <a:cubicBezTo>
                      <a:pt x="177" y="94"/>
                      <a:pt x="173" y="90"/>
                      <a:pt x="166" y="86"/>
                    </a:cubicBezTo>
                    <a:cubicBezTo>
                      <a:pt x="141" y="73"/>
                      <a:pt x="38" y="13"/>
                      <a:pt x="12" y="0"/>
                    </a:cubicBezTo>
                    <a:cubicBezTo>
                      <a:pt x="0" y="17"/>
                      <a:pt x="0" y="17"/>
                      <a:pt x="0" y="17"/>
                    </a:cubicBezTo>
                    <a:cubicBezTo>
                      <a:pt x="86" y="91"/>
                      <a:pt x="86" y="91"/>
                      <a:pt x="86" y="91"/>
                    </a:cubicBezTo>
                    <a:cubicBezTo>
                      <a:pt x="82" y="94"/>
                      <a:pt x="79" y="99"/>
                      <a:pt x="76" y="104"/>
                    </a:cubicBezTo>
                    <a:cubicBezTo>
                      <a:pt x="72" y="113"/>
                      <a:pt x="72" y="123"/>
                      <a:pt x="76" y="132"/>
                    </a:cubicBezTo>
                    <a:cubicBezTo>
                      <a:pt x="80" y="142"/>
                      <a:pt x="87" y="149"/>
                      <a:pt x="96" y="153"/>
                    </a:cubicBezTo>
                    <a:cubicBezTo>
                      <a:pt x="105" y="157"/>
                      <a:pt x="115" y="157"/>
                      <a:pt x="124" y="153"/>
                    </a:cubicBezTo>
                    <a:cubicBezTo>
                      <a:pt x="134" y="149"/>
                      <a:pt x="140" y="142"/>
                      <a:pt x="144" y="133"/>
                    </a:cubicBezTo>
                    <a:cubicBezTo>
                      <a:pt x="146" y="130"/>
                      <a:pt x="146" y="128"/>
                      <a:pt x="147" y="126"/>
                    </a:cubicBezTo>
                    <a:cubicBezTo>
                      <a:pt x="150" y="129"/>
                      <a:pt x="154" y="129"/>
                      <a:pt x="158" y="129"/>
                    </a:cubicBezTo>
                    <a:cubicBezTo>
                      <a:pt x="161" y="129"/>
                      <a:pt x="164" y="128"/>
                      <a:pt x="165" y="127"/>
                    </a:cubicBezTo>
                    <a:cubicBezTo>
                      <a:pt x="165" y="129"/>
                      <a:pt x="165" y="132"/>
                      <a:pt x="167" y="134"/>
                    </a:cubicBezTo>
                    <a:cubicBezTo>
                      <a:pt x="170" y="136"/>
                      <a:pt x="174" y="135"/>
                      <a:pt x="176" y="132"/>
                    </a:cubicBezTo>
                    <a:cubicBezTo>
                      <a:pt x="186" y="120"/>
                      <a:pt x="186" y="120"/>
                      <a:pt x="186" y="120"/>
                    </a:cubicBezTo>
                    <a:cubicBezTo>
                      <a:pt x="188" y="118"/>
                      <a:pt x="187" y="114"/>
                      <a:pt x="185" y="111"/>
                    </a:cubicBezTo>
                    <a:close/>
                    <a:moveTo>
                      <a:pt x="130" y="130"/>
                    </a:moveTo>
                    <a:cubicBezTo>
                      <a:pt x="125" y="141"/>
                      <a:pt x="112" y="146"/>
                      <a:pt x="100" y="141"/>
                    </a:cubicBezTo>
                    <a:cubicBezTo>
                      <a:pt x="89" y="136"/>
                      <a:pt x="83" y="123"/>
                      <a:pt x="88" y="112"/>
                    </a:cubicBezTo>
                    <a:cubicBezTo>
                      <a:pt x="93" y="101"/>
                      <a:pt x="106" y="97"/>
                      <a:pt x="117" y="101"/>
                    </a:cubicBezTo>
                    <a:cubicBezTo>
                      <a:pt x="129" y="106"/>
                      <a:pt x="134" y="119"/>
                      <a:pt x="130"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5" name="Freeform 67"/>
              <p:cNvSpPr/>
              <p:nvPr/>
            </p:nvSpPr>
            <p:spPr bwMode="auto">
              <a:xfrm>
                <a:off x="3768726" y="4981576"/>
                <a:ext cx="38100" cy="49213"/>
              </a:xfrm>
              <a:custGeom>
                <a:avLst/>
                <a:gdLst>
                  <a:gd name="T0" fmla="*/ 0 w 19"/>
                  <a:gd name="T1" fmla="*/ 24 h 24"/>
                  <a:gd name="T2" fmla="*/ 11 w 19"/>
                  <a:gd name="T3" fmla="*/ 16 h 24"/>
                  <a:gd name="T4" fmla="*/ 9 w 19"/>
                  <a:gd name="T5" fmla="*/ 4 h 24"/>
                  <a:gd name="T6" fmla="*/ 19 w 19"/>
                  <a:gd name="T7" fmla="*/ 4 h 24"/>
                </a:gdLst>
                <a:ahLst/>
                <a:cxnLst>
                  <a:cxn ang="0">
                    <a:pos x="T0" y="T1"/>
                  </a:cxn>
                  <a:cxn ang="0">
                    <a:pos x="T2" y="T3"/>
                  </a:cxn>
                  <a:cxn ang="0">
                    <a:pos x="T4" y="T5"/>
                  </a:cxn>
                  <a:cxn ang="0">
                    <a:pos x="T6" y="T7"/>
                  </a:cxn>
                </a:cxnLst>
                <a:rect l="0" t="0" r="r" b="b"/>
                <a:pathLst>
                  <a:path w="19" h="24">
                    <a:moveTo>
                      <a:pt x="0" y="24"/>
                    </a:moveTo>
                    <a:cubicBezTo>
                      <a:pt x="0" y="24"/>
                      <a:pt x="12" y="22"/>
                      <a:pt x="11" y="16"/>
                    </a:cubicBezTo>
                    <a:cubicBezTo>
                      <a:pt x="10" y="10"/>
                      <a:pt x="2" y="8"/>
                      <a:pt x="9" y="4"/>
                    </a:cubicBezTo>
                    <a:cubicBezTo>
                      <a:pt x="15" y="0"/>
                      <a:pt x="19" y="4"/>
                      <a:pt x="19"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6" name="Freeform 68"/>
              <p:cNvSpPr/>
              <p:nvPr/>
            </p:nvSpPr>
            <p:spPr bwMode="auto">
              <a:xfrm>
                <a:off x="3617913" y="5032376"/>
                <a:ext cx="23813" cy="23813"/>
              </a:xfrm>
              <a:custGeom>
                <a:avLst/>
                <a:gdLst>
                  <a:gd name="T0" fmla="*/ 11 w 12"/>
                  <a:gd name="T1" fmla="*/ 8 h 12"/>
                  <a:gd name="T2" fmla="*/ 4 w 12"/>
                  <a:gd name="T3" fmla="*/ 11 h 12"/>
                  <a:gd name="T4" fmla="*/ 1 w 12"/>
                  <a:gd name="T5" fmla="*/ 4 h 12"/>
                  <a:gd name="T6" fmla="*/ 8 w 12"/>
                  <a:gd name="T7" fmla="*/ 1 h 12"/>
                  <a:gd name="T8" fmla="*/ 11 w 12"/>
                  <a:gd name="T9" fmla="*/ 8 h 12"/>
                </a:gdLst>
                <a:ahLst/>
                <a:cxnLst>
                  <a:cxn ang="0">
                    <a:pos x="T0" y="T1"/>
                  </a:cxn>
                  <a:cxn ang="0">
                    <a:pos x="T2" y="T3"/>
                  </a:cxn>
                  <a:cxn ang="0">
                    <a:pos x="T4" y="T5"/>
                  </a:cxn>
                  <a:cxn ang="0">
                    <a:pos x="T6" y="T7"/>
                  </a:cxn>
                  <a:cxn ang="0">
                    <a:pos x="T8" y="T9"/>
                  </a:cxn>
                </a:cxnLst>
                <a:rect l="0" t="0" r="r" b="b"/>
                <a:pathLst>
                  <a:path w="12" h="12">
                    <a:moveTo>
                      <a:pt x="11" y="8"/>
                    </a:moveTo>
                    <a:cubicBezTo>
                      <a:pt x="10" y="11"/>
                      <a:pt x="7" y="12"/>
                      <a:pt x="4" y="11"/>
                    </a:cubicBezTo>
                    <a:cubicBezTo>
                      <a:pt x="1" y="9"/>
                      <a:pt x="0" y="6"/>
                      <a:pt x="1" y="4"/>
                    </a:cubicBezTo>
                    <a:cubicBezTo>
                      <a:pt x="2" y="1"/>
                      <a:pt x="5" y="0"/>
                      <a:pt x="8" y="1"/>
                    </a:cubicBezTo>
                    <a:cubicBezTo>
                      <a:pt x="11" y="2"/>
                      <a:pt x="12" y="5"/>
                      <a:pt x="1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5" name="Freeform 144"/>
            <p:cNvSpPr/>
            <p:nvPr/>
          </p:nvSpPr>
          <p:spPr bwMode="auto">
            <a:xfrm>
              <a:off x="3306128" y="2759841"/>
              <a:ext cx="224026" cy="220228"/>
            </a:xfrm>
            <a:custGeom>
              <a:avLst/>
              <a:gdLst>
                <a:gd name="T0" fmla="*/ 26 w 177"/>
                <a:gd name="T1" fmla="*/ 17 h 174"/>
                <a:gd name="T2" fmla="*/ 71 w 177"/>
                <a:gd name="T3" fmla="*/ 63 h 174"/>
                <a:gd name="T4" fmla="*/ 132 w 177"/>
                <a:gd name="T5" fmla="*/ 0 h 174"/>
                <a:gd name="T6" fmla="*/ 177 w 177"/>
                <a:gd name="T7" fmla="*/ 45 h 174"/>
                <a:gd name="T8" fmla="*/ 116 w 177"/>
                <a:gd name="T9" fmla="*/ 107 h 174"/>
                <a:gd name="T10" fmla="*/ 161 w 177"/>
                <a:gd name="T11" fmla="*/ 151 h 174"/>
                <a:gd name="T12" fmla="*/ 0 w 177"/>
                <a:gd name="T13" fmla="*/ 174 h 174"/>
                <a:gd name="T14" fmla="*/ 26 w 177"/>
                <a:gd name="T15" fmla="*/ 17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74">
                  <a:moveTo>
                    <a:pt x="26" y="17"/>
                  </a:moveTo>
                  <a:lnTo>
                    <a:pt x="71" y="63"/>
                  </a:lnTo>
                  <a:lnTo>
                    <a:pt x="132" y="0"/>
                  </a:lnTo>
                  <a:lnTo>
                    <a:pt x="177" y="45"/>
                  </a:lnTo>
                  <a:lnTo>
                    <a:pt x="116" y="107"/>
                  </a:lnTo>
                  <a:lnTo>
                    <a:pt x="161" y="151"/>
                  </a:lnTo>
                  <a:lnTo>
                    <a:pt x="0" y="174"/>
                  </a:lnTo>
                  <a:lnTo>
                    <a:pt x="26"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6" name="Freeform 164"/>
            <p:cNvSpPr/>
            <p:nvPr/>
          </p:nvSpPr>
          <p:spPr bwMode="auto">
            <a:xfrm>
              <a:off x="3332708" y="3177515"/>
              <a:ext cx="217697" cy="292372"/>
            </a:xfrm>
            <a:custGeom>
              <a:avLst/>
              <a:gdLst>
                <a:gd name="T0" fmla="*/ 172 w 172"/>
                <a:gd name="T1" fmla="*/ 116 h 231"/>
                <a:gd name="T2" fmla="*/ 57 w 172"/>
                <a:gd name="T3" fmla="*/ 0 h 231"/>
                <a:gd name="T4" fmla="*/ 57 w 172"/>
                <a:gd name="T5" fmla="*/ 57 h 231"/>
                <a:gd name="T6" fmla="*/ 0 w 172"/>
                <a:gd name="T7" fmla="*/ 0 h 231"/>
                <a:gd name="T8" fmla="*/ 0 w 172"/>
                <a:gd name="T9" fmla="*/ 231 h 231"/>
                <a:gd name="T10" fmla="*/ 57 w 172"/>
                <a:gd name="T11" fmla="*/ 174 h 231"/>
                <a:gd name="T12" fmla="*/ 57 w 172"/>
                <a:gd name="T13" fmla="*/ 231 h 231"/>
                <a:gd name="T14" fmla="*/ 172 w 172"/>
                <a:gd name="T15" fmla="*/ 116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231">
                  <a:moveTo>
                    <a:pt x="172" y="116"/>
                  </a:moveTo>
                  <a:lnTo>
                    <a:pt x="57" y="0"/>
                  </a:lnTo>
                  <a:lnTo>
                    <a:pt x="57" y="57"/>
                  </a:lnTo>
                  <a:lnTo>
                    <a:pt x="0" y="0"/>
                  </a:lnTo>
                  <a:lnTo>
                    <a:pt x="0" y="231"/>
                  </a:lnTo>
                  <a:lnTo>
                    <a:pt x="57" y="174"/>
                  </a:lnTo>
                  <a:lnTo>
                    <a:pt x="57" y="231"/>
                  </a:lnTo>
                  <a:lnTo>
                    <a:pt x="172"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7" name="Freeform 191"/>
            <p:cNvSpPr/>
            <p:nvPr/>
          </p:nvSpPr>
          <p:spPr bwMode="auto">
            <a:xfrm>
              <a:off x="3417508" y="5907585"/>
              <a:ext cx="158210" cy="39236"/>
            </a:xfrm>
            <a:custGeom>
              <a:avLst/>
              <a:gdLst>
                <a:gd name="T0" fmla="*/ 96 w 99"/>
                <a:gd name="T1" fmla="*/ 24 h 24"/>
                <a:gd name="T2" fmla="*/ 99 w 99"/>
                <a:gd name="T3" fmla="*/ 24 h 24"/>
                <a:gd name="T4" fmla="*/ 94 w 99"/>
                <a:gd name="T5" fmla="*/ 5 h 24"/>
                <a:gd name="T6" fmla="*/ 89 w 99"/>
                <a:gd name="T7" fmla="*/ 0 h 24"/>
                <a:gd name="T8" fmla="*/ 65 w 99"/>
                <a:gd name="T9" fmla="*/ 0 h 24"/>
                <a:gd name="T10" fmla="*/ 65 w 99"/>
                <a:gd name="T11" fmla="*/ 0 h 24"/>
                <a:gd name="T12" fmla="*/ 24 w 99"/>
                <a:gd name="T13" fmla="*/ 0 h 24"/>
                <a:gd name="T14" fmla="*/ 16 w 99"/>
                <a:gd name="T15" fmla="*/ 0 h 24"/>
                <a:gd name="T16" fmla="*/ 16 w 99"/>
                <a:gd name="T17" fmla="*/ 0 h 24"/>
                <a:gd name="T18" fmla="*/ 13 w 99"/>
                <a:gd name="T19" fmla="*/ 0 h 24"/>
                <a:gd name="T20" fmla="*/ 8 w 99"/>
                <a:gd name="T21" fmla="*/ 4 h 24"/>
                <a:gd name="T22" fmla="*/ 0 w 99"/>
                <a:gd name="T23" fmla="*/ 24 h 24"/>
                <a:gd name="T24" fmla="*/ 4 w 99"/>
                <a:gd name="T25" fmla="*/ 24 h 24"/>
                <a:gd name="T26" fmla="*/ 96 w 99"/>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4">
                  <a:moveTo>
                    <a:pt x="96" y="24"/>
                  </a:moveTo>
                  <a:cubicBezTo>
                    <a:pt x="99" y="24"/>
                    <a:pt x="99" y="24"/>
                    <a:pt x="99" y="24"/>
                  </a:cubicBezTo>
                  <a:cubicBezTo>
                    <a:pt x="98" y="17"/>
                    <a:pt x="94" y="7"/>
                    <a:pt x="94" y="5"/>
                  </a:cubicBezTo>
                  <a:cubicBezTo>
                    <a:pt x="93" y="2"/>
                    <a:pt x="93" y="0"/>
                    <a:pt x="89" y="0"/>
                  </a:cubicBezTo>
                  <a:cubicBezTo>
                    <a:pt x="88" y="0"/>
                    <a:pt x="77" y="0"/>
                    <a:pt x="65" y="0"/>
                  </a:cubicBezTo>
                  <a:cubicBezTo>
                    <a:pt x="65" y="0"/>
                    <a:pt x="65" y="0"/>
                    <a:pt x="65" y="0"/>
                  </a:cubicBezTo>
                  <a:cubicBezTo>
                    <a:pt x="52" y="0"/>
                    <a:pt x="35" y="0"/>
                    <a:pt x="24" y="0"/>
                  </a:cubicBezTo>
                  <a:cubicBezTo>
                    <a:pt x="19" y="0"/>
                    <a:pt x="16" y="0"/>
                    <a:pt x="16" y="0"/>
                  </a:cubicBezTo>
                  <a:cubicBezTo>
                    <a:pt x="16" y="0"/>
                    <a:pt x="16" y="0"/>
                    <a:pt x="16" y="0"/>
                  </a:cubicBezTo>
                  <a:cubicBezTo>
                    <a:pt x="14" y="0"/>
                    <a:pt x="13" y="0"/>
                    <a:pt x="13" y="0"/>
                  </a:cubicBezTo>
                  <a:cubicBezTo>
                    <a:pt x="11" y="0"/>
                    <a:pt x="9" y="1"/>
                    <a:pt x="8" y="4"/>
                  </a:cubicBezTo>
                  <a:cubicBezTo>
                    <a:pt x="6" y="7"/>
                    <a:pt x="2" y="21"/>
                    <a:pt x="0" y="24"/>
                  </a:cubicBezTo>
                  <a:cubicBezTo>
                    <a:pt x="4" y="24"/>
                    <a:pt x="4" y="24"/>
                    <a:pt x="4" y="24"/>
                  </a:cubicBezTo>
                  <a:lnTo>
                    <a:pt x="96"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92"/>
            <p:cNvSpPr>
              <a:spLocks noEditPoints="1"/>
            </p:cNvSpPr>
            <p:nvPr/>
          </p:nvSpPr>
          <p:spPr bwMode="auto">
            <a:xfrm>
              <a:off x="3260564" y="5955681"/>
              <a:ext cx="315154" cy="193649"/>
            </a:xfrm>
            <a:custGeom>
              <a:avLst/>
              <a:gdLst>
                <a:gd name="T0" fmla="*/ 2 w 197"/>
                <a:gd name="T1" fmla="*/ 0 h 120"/>
                <a:gd name="T2" fmla="*/ 2 w 197"/>
                <a:gd name="T3" fmla="*/ 2 h 120"/>
                <a:gd name="T4" fmla="*/ 2 w 197"/>
                <a:gd name="T5" fmla="*/ 120 h 120"/>
                <a:gd name="T6" fmla="*/ 197 w 197"/>
                <a:gd name="T7" fmla="*/ 120 h 120"/>
                <a:gd name="T8" fmla="*/ 197 w 197"/>
                <a:gd name="T9" fmla="*/ 0 h 120"/>
                <a:gd name="T10" fmla="*/ 102 w 197"/>
                <a:gd name="T11" fmla="*/ 0 h 120"/>
                <a:gd name="T12" fmla="*/ 2 w 197"/>
                <a:gd name="T13" fmla="*/ 0 h 120"/>
                <a:gd name="T14" fmla="*/ 124 w 197"/>
                <a:gd name="T15" fmla="*/ 56 h 120"/>
                <a:gd name="T16" fmla="*/ 96 w 197"/>
                <a:gd name="T17" fmla="*/ 89 h 120"/>
                <a:gd name="T18" fmla="*/ 68 w 197"/>
                <a:gd name="T19" fmla="*/ 56 h 120"/>
                <a:gd name="T20" fmla="*/ 82 w 197"/>
                <a:gd name="T21" fmla="*/ 56 h 120"/>
                <a:gd name="T22" fmla="*/ 82 w 197"/>
                <a:gd name="T23" fmla="*/ 25 h 120"/>
                <a:gd name="T24" fmla="*/ 110 w 197"/>
                <a:gd name="T25" fmla="*/ 25 h 120"/>
                <a:gd name="T26" fmla="*/ 110 w 197"/>
                <a:gd name="T27" fmla="*/ 56 h 120"/>
                <a:gd name="T28" fmla="*/ 124 w 197"/>
                <a:gd name="T29" fmla="*/ 5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120">
                  <a:moveTo>
                    <a:pt x="2" y="0"/>
                  </a:moveTo>
                  <a:cubicBezTo>
                    <a:pt x="0" y="0"/>
                    <a:pt x="2" y="1"/>
                    <a:pt x="2" y="2"/>
                  </a:cubicBezTo>
                  <a:cubicBezTo>
                    <a:pt x="2" y="120"/>
                    <a:pt x="2" y="120"/>
                    <a:pt x="2" y="120"/>
                  </a:cubicBezTo>
                  <a:cubicBezTo>
                    <a:pt x="197" y="120"/>
                    <a:pt x="197" y="120"/>
                    <a:pt x="197" y="120"/>
                  </a:cubicBezTo>
                  <a:cubicBezTo>
                    <a:pt x="197" y="0"/>
                    <a:pt x="197" y="0"/>
                    <a:pt x="197" y="0"/>
                  </a:cubicBezTo>
                  <a:cubicBezTo>
                    <a:pt x="102" y="0"/>
                    <a:pt x="102" y="0"/>
                    <a:pt x="102" y="0"/>
                  </a:cubicBezTo>
                  <a:lnTo>
                    <a:pt x="2" y="0"/>
                  </a:lnTo>
                  <a:close/>
                  <a:moveTo>
                    <a:pt x="124" y="56"/>
                  </a:moveTo>
                  <a:cubicBezTo>
                    <a:pt x="96" y="89"/>
                    <a:pt x="96" y="89"/>
                    <a:pt x="96" y="89"/>
                  </a:cubicBezTo>
                  <a:cubicBezTo>
                    <a:pt x="68" y="56"/>
                    <a:pt x="68" y="56"/>
                    <a:pt x="68" y="56"/>
                  </a:cubicBezTo>
                  <a:cubicBezTo>
                    <a:pt x="82" y="56"/>
                    <a:pt x="82" y="56"/>
                    <a:pt x="82" y="56"/>
                  </a:cubicBezTo>
                  <a:cubicBezTo>
                    <a:pt x="82" y="25"/>
                    <a:pt x="82" y="25"/>
                    <a:pt x="82" y="25"/>
                  </a:cubicBezTo>
                  <a:cubicBezTo>
                    <a:pt x="110" y="25"/>
                    <a:pt x="110" y="25"/>
                    <a:pt x="110" y="25"/>
                  </a:cubicBezTo>
                  <a:cubicBezTo>
                    <a:pt x="110" y="56"/>
                    <a:pt x="110" y="56"/>
                    <a:pt x="110" y="56"/>
                  </a:cubicBezTo>
                  <a:lnTo>
                    <a:pt x="124"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9" name="Freeform 199"/>
            <p:cNvSpPr/>
            <p:nvPr/>
          </p:nvSpPr>
          <p:spPr bwMode="auto">
            <a:xfrm>
              <a:off x="3269424" y="3621768"/>
              <a:ext cx="153148" cy="302498"/>
            </a:xfrm>
            <a:custGeom>
              <a:avLst/>
              <a:gdLst>
                <a:gd name="T0" fmla="*/ 0 w 121"/>
                <a:gd name="T1" fmla="*/ 77 h 239"/>
                <a:gd name="T2" fmla="*/ 0 w 121"/>
                <a:gd name="T3" fmla="*/ 165 h 239"/>
                <a:gd name="T4" fmla="*/ 48 w 121"/>
                <a:gd name="T5" fmla="*/ 165 h 239"/>
                <a:gd name="T6" fmla="*/ 121 w 121"/>
                <a:gd name="T7" fmla="*/ 239 h 239"/>
                <a:gd name="T8" fmla="*/ 121 w 121"/>
                <a:gd name="T9" fmla="*/ 0 h 239"/>
                <a:gd name="T10" fmla="*/ 46 w 121"/>
                <a:gd name="T11" fmla="*/ 77 h 239"/>
                <a:gd name="T12" fmla="*/ 0 w 121"/>
                <a:gd name="T13" fmla="*/ 77 h 239"/>
              </a:gdLst>
              <a:ahLst/>
              <a:cxnLst>
                <a:cxn ang="0">
                  <a:pos x="T0" y="T1"/>
                </a:cxn>
                <a:cxn ang="0">
                  <a:pos x="T2" y="T3"/>
                </a:cxn>
                <a:cxn ang="0">
                  <a:pos x="T4" y="T5"/>
                </a:cxn>
                <a:cxn ang="0">
                  <a:pos x="T6" y="T7"/>
                </a:cxn>
                <a:cxn ang="0">
                  <a:pos x="T8" y="T9"/>
                </a:cxn>
                <a:cxn ang="0">
                  <a:pos x="T10" y="T11"/>
                </a:cxn>
                <a:cxn ang="0">
                  <a:pos x="T12" y="T13"/>
                </a:cxn>
              </a:cxnLst>
              <a:rect l="0" t="0" r="r" b="b"/>
              <a:pathLst>
                <a:path w="121" h="239">
                  <a:moveTo>
                    <a:pt x="0" y="77"/>
                  </a:moveTo>
                  <a:lnTo>
                    <a:pt x="0" y="165"/>
                  </a:lnTo>
                  <a:lnTo>
                    <a:pt x="48" y="165"/>
                  </a:lnTo>
                  <a:lnTo>
                    <a:pt x="121" y="239"/>
                  </a:lnTo>
                  <a:lnTo>
                    <a:pt x="121" y="0"/>
                  </a:lnTo>
                  <a:lnTo>
                    <a:pt x="46" y="77"/>
                  </a:lnTo>
                  <a:lnTo>
                    <a:pt x="0"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0" name="Freeform 200"/>
            <p:cNvSpPr/>
            <p:nvPr/>
          </p:nvSpPr>
          <p:spPr bwMode="auto">
            <a:xfrm>
              <a:off x="3466870" y="3673662"/>
              <a:ext cx="107583" cy="198712"/>
            </a:xfrm>
            <a:custGeom>
              <a:avLst/>
              <a:gdLst>
                <a:gd name="T0" fmla="*/ 5 w 67"/>
                <a:gd name="T1" fmla="*/ 0 h 124"/>
                <a:gd name="T2" fmla="*/ 0 w 67"/>
                <a:gd name="T3" fmla="*/ 0 h 124"/>
                <a:gd name="T4" fmla="*/ 57 w 67"/>
                <a:gd name="T5" fmla="*/ 62 h 124"/>
                <a:gd name="T6" fmla="*/ 0 w 67"/>
                <a:gd name="T7" fmla="*/ 124 h 124"/>
                <a:gd name="T8" fmla="*/ 5 w 67"/>
                <a:gd name="T9" fmla="*/ 124 h 124"/>
                <a:gd name="T10" fmla="*/ 67 w 67"/>
                <a:gd name="T11" fmla="*/ 62 h 124"/>
                <a:gd name="T12" fmla="*/ 5 w 6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67" h="124">
                  <a:moveTo>
                    <a:pt x="5" y="0"/>
                  </a:moveTo>
                  <a:cubicBezTo>
                    <a:pt x="4" y="0"/>
                    <a:pt x="2" y="0"/>
                    <a:pt x="0" y="0"/>
                  </a:cubicBezTo>
                  <a:cubicBezTo>
                    <a:pt x="32" y="3"/>
                    <a:pt x="57" y="30"/>
                    <a:pt x="57" y="62"/>
                  </a:cubicBezTo>
                  <a:cubicBezTo>
                    <a:pt x="57" y="95"/>
                    <a:pt x="32" y="121"/>
                    <a:pt x="0" y="124"/>
                  </a:cubicBezTo>
                  <a:cubicBezTo>
                    <a:pt x="2" y="124"/>
                    <a:pt x="4" y="124"/>
                    <a:pt x="5" y="124"/>
                  </a:cubicBezTo>
                  <a:cubicBezTo>
                    <a:pt x="39" y="124"/>
                    <a:pt x="67" y="97"/>
                    <a:pt x="67" y="62"/>
                  </a:cubicBezTo>
                  <a:cubicBezTo>
                    <a:pt x="67" y="28"/>
                    <a:pt x="39"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1" name="Freeform 201"/>
            <p:cNvSpPr/>
            <p:nvPr/>
          </p:nvSpPr>
          <p:spPr bwMode="auto">
            <a:xfrm>
              <a:off x="3466870" y="3716695"/>
              <a:ext cx="60753" cy="112646"/>
            </a:xfrm>
            <a:custGeom>
              <a:avLst/>
              <a:gdLst>
                <a:gd name="T0" fmla="*/ 3 w 38"/>
                <a:gd name="T1" fmla="*/ 0 h 70"/>
                <a:gd name="T2" fmla="*/ 0 w 38"/>
                <a:gd name="T3" fmla="*/ 0 h 70"/>
                <a:gd name="T4" fmla="*/ 32 w 38"/>
                <a:gd name="T5" fmla="*/ 35 h 70"/>
                <a:gd name="T6" fmla="*/ 0 w 38"/>
                <a:gd name="T7" fmla="*/ 70 h 70"/>
                <a:gd name="T8" fmla="*/ 3 w 38"/>
                <a:gd name="T9" fmla="*/ 70 h 70"/>
                <a:gd name="T10" fmla="*/ 38 w 38"/>
                <a:gd name="T11" fmla="*/ 35 h 70"/>
                <a:gd name="T12" fmla="*/ 3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3" y="0"/>
                  </a:moveTo>
                  <a:cubicBezTo>
                    <a:pt x="2" y="0"/>
                    <a:pt x="1" y="0"/>
                    <a:pt x="0" y="0"/>
                  </a:cubicBezTo>
                  <a:cubicBezTo>
                    <a:pt x="18" y="2"/>
                    <a:pt x="32" y="17"/>
                    <a:pt x="32" y="35"/>
                  </a:cubicBezTo>
                  <a:cubicBezTo>
                    <a:pt x="32" y="54"/>
                    <a:pt x="18" y="69"/>
                    <a:pt x="0" y="70"/>
                  </a:cubicBezTo>
                  <a:cubicBezTo>
                    <a:pt x="1" y="70"/>
                    <a:pt x="2" y="70"/>
                    <a:pt x="3" y="70"/>
                  </a:cubicBezTo>
                  <a:cubicBezTo>
                    <a:pt x="22" y="70"/>
                    <a:pt x="38" y="55"/>
                    <a:pt x="38" y="35"/>
                  </a:cubicBezTo>
                  <a:cubicBezTo>
                    <a:pt x="38" y="16"/>
                    <a:pt x="2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2" name="Oval 218"/>
            <p:cNvSpPr>
              <a:spLocks noChangeArrowheads="1"/>
            </p:cNvSpPr>
            <p:nvPr/>
          </p:nvSpPr>
          <p:spPr bwMode="auto">
            <a:xfrm>
              <a:off x="3309926" y="4619124"/>
              <a:ext cx="55690" cy="5569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3" name="Freeform 219"/>
            <p:cNvSpPr>
              <a:spLocks noEditPoints="1"/>
            </p:cNvSpPr>
            <p:nvPr/>
          </p:nvSpPr>
          <p:spPr bwMode="auto">
            <a:xfrm>
              <a:off x="3254236" y="4559636"/>
              <a:ext cx="330343" cy="210103"/>
            </a:xfrm>
            <a:custGeom>
              <a:avLst/>
              <a:gdLst>
                <a:gd name="T0" fmla="*/ 196 w 206"/>
                <a:gd name="T1" fmla="*/ 56 h 131"/>
                <a:gd name="T2" fmla="*/ 144 w 206"/>
                <a:gd name="T3" fmla="*/ 5 h 131"/>
                <a:gd name="T4" fmla="*/ 131 w 206"/>
                <a:gd name="T5" fmla="*/ 15 h 131"/>
                <a:gd name="T6" fmla="*/ 74 w 206"/>
                <a:gd name="T7" fmla="*/ 15 h 131"/>
                <a:gd name="T8" fmla="*/ 61 w 206"/>
                <a:gd name="T9" fmla="*/ 5 h 131"/>
                <a:gd name="T10" fmla="*/ 9 w 206"/>
                <a:gd name="T11" fmla="*/ 56 h 131"/>
                <a:gd name="T12" fmla="*/ 26 w 206"/>
                <a:gd name="T13" fmla="*/ 127 h 131"/>
                <a:gd name="T14" fmla="*/ 72 w 206"/>
                <a:gd name="T15" fmla="*/ 91 h 131"/>
                <a:gd name="T16" fmla="*/ 133 w 206"/>
                <a:gd name="T17" fmla="*/ 91 h 131"/>
                <a:gd name="T18" fmla="*/ 179 w 206"/>
                <a:gd name="T19" fmla="*/ 127 h 131"/>
                <a:gd name="T20" fmla="*/ 196 w 206"/>
                <a:gd name="T21" fmla="*/ 56 h 131"/>
                <a:gd name="T22" fmla="*/ 53 w 206"/>
                <a:gd name="T23" fmla="*/ 80 h 131"/>
                <a:gd name="T24" fmla="*/ 27 w 206"/>
                <a:gd name="T25" fmla="*/ 55 h 131"/>
                <a:gd name="T26" fmla="*/ 53 w 206"/>
                <a:gd name="T27" fmla="*/ 29 h 131"/>
                <a:gd name="T28" fmla="*/ 79 w 206"/>
                <a:gd name="T29" fmla="*/ 55 h 131"/>
                <a:gd name="T30" fmla="*/ 53 w 206"/>
                <a:gd name="T31" fmla="*/ 80 h 131"/>
                <a:gd name="T32" fmla="*/ 163 w 206"/>
                <a:gd name="T33" fmla="*/ 59 h 131"/>
                <a:gd name="T34" fmla="*/ 153 w 206"/>
                <a:gd name="T35" fmla="*/ 59 h 131"/>
                <a:gd name="T36" fmla="*/ 153 w 206"/>
                <a:gd name="T37" fmla="*/ 70 h 131"/>
                <a:gd name="T38" fmla="*/ 140 w 206"/>
                <a:gd name="T39" fmla="*/ 70 h 131"/>
                <a:gd name="T40" fmla="*/ 140 w 206"/>
                <a:gd name="T41" fmla="*/ 59 h 131"/>
                <a:gd name="T42" fmla="*/ 130 w 206"/>
                <a:gd name="T43" fmla="*/ 59 h 131"/>
                <a:gd name="T44" fmla="*/ 130 w 206"/>
                <a:gd name="T45" fmla="*/ 47 h 131"/>
                <a:gd name="T46" fmla="*/ 140 w 206"/>
                <a:gd name="T47" fmla="*/ 47 h 131"/>
                <a:gd name="T48" fmla="*/ 140 w 206"/>
                <a:gd name="T49" fmla="*/ 37 h 131"/>
                <a:gd name="T50" fmla="*/ 153 w 206"/>
                <a:gd name="T51" fmla="*/ 37 h 131"/>
                <a:gd name="T52" fmla="*/ 153 w 206"/>
                <a:gd name="T53" fmla="*/ 47 h 131"/>
                <a:gd name="T54" fmla="*/ 163 w 206"/>
                <a:gd name="T55" fmla="*/ 47 h 131"/>
                <a:gd name="T56" fmla="*/ 163 w 206"/>
                <a:gd name="T57" fmla="*/ 5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 h="131">
                  <a:moveTo>
                    <a:pt x="196" y="56"/>
                  </a:moveTo>
                  <a:cubicBezTo>
                    <a:pt x="186" y="22"/>
                    <a:pt x="163" y="0"/>
                    <a:pt x="144" y="5"/>
                  </a:cubicBezTo>
                  <a:cubicBezTo>
                    <a:pt x="139" y="7"/>
                    <a:pt x="135" y="10"/>
                    <a:pt x="131" y="15"/>
                  </a:cubicBezTo>
                  <a:cubicBezTo>
                    <a:pt x="74" y="15"/>
                    <a:pt x="74" y="15"/>
                    <a:pt x="74" y="15"/>
                  </a:cubicBezTo>
                  <a:cubicBezTo>
                    <a:pt x="71" y="10"/>
                    <a:pt x="66" y="7"/>
                    <a:pt x="61" y="5"/>
                  </a:cubicBezTo>
                  <a:cubicBezTo>
                    <a:pt x="42" y="0"/>
                    <a:pt x="19" y="22"/>
                    <a:pt x="9" y="56"/>
                  </a:cubicBezTo>
                  <a:cubicBezTo>
                    <a:pt x="0" y="90"/>
                    <a:pt x="7" y="121"/>
                    <a:pt x="26" y="127"/>
                  </a:cubicBezTo>
                  <a:cubicBezTo>
                    <a:pt x="42" y="131"/>
                    <a:pt x="61" y="116"/>
                    <a:pt x="72" y="91"/>
                  </a:cubicBezTo>
                  <a:cubicBezTo>
                    <a:pt x="133" y="91"/>
                    <a:pt x="133" y="91"/>
                    <a:pt x="133" y="91"/>
                  </a:cubicBezTo>
                  <a:cubicBezTo>
                    <a:pt x="144" y="116"/>
                    <a:pt x="163" y="131"/>
                    <a:pt x="179" y="127"/>
                  </a:cubicBezTo>
                  <a:cubicBezTo>
                    <a:pt x="198" y="121"/>
                    <a:pt x="206" y="90"/>
                    <a:pt x="196" y="56"/>
                  </a:cubicBezTo>
                  <a:close/>
                  <a:moveTo>
                    <a:pt x="53" y="80"/>
                  </a:moveTo>
                  <a:cubicBezTo>
                    <a:pt x="38" y="80"/>
                    <a:pt x="27" y="69"/>
                    <a:pt x="27" y="55"/>
                  </a:cubicBezTo>
                  <a:cubicBezTo>
                    <a:pt x="27" y="40"/>
                    <a:pt x="38" y="29"/>
                    <a:pt x="53" y="29"/>
                  </a:cubicBezTo>
                  <a:cubicBezTo>
                    <a:pt x="67" y="29"/>
                    <a:pt x="79" y="40"/>
                    <a:pt x="79" y="55"/>
                  </a:cubicBezTo>
                  <a:cubicBezTo>
                    <a:pt x="79" y="69"/>
                    <a:pt x="67" y="80"/>
                    <a:pt x="53" y="80"/>
                  </a:cubicBezTo>
                  <a:close/>
                  <a:moveTo>
                    <a:pt x="163" y="59"/>
                  </a:moveTo>
                  <a:cubicBezTo>
                    <a:pt x="153" y="59"/>
                    <a:pt x="153" y="59"/>
                    <a:pt x="153" y="59"/>
                  </a:cubicBezTo>
                  <a:cubicBezTo>
                    <a:pt x="153" y="70"/>
                    <a:pt x="153" y="70"/>
                    <a:pt x="153" y="70"/>
                  </a:cubicBezTo>
                  <a:cubicBezTo>
                    <a:pt x="140" y="70"/>
                    <a:pt x="140" y="70"/>
                    <a:pt x="140" y="70"/>
                  </a:cubicBezTo>
                  <a:cubicBezTo>
                    <a:pt x="140" y="59"/>
                    <a:pt x="140" y="59"/>
                    <a:pt x="140" y="59"/>
                  </a:cubicBezTo>
                  <a:cubicBezTo>
                    <a:pt x="130" y="59"/>
                    <a:pt x="130" y="59"/>
                    <a:pt x="130" y="59"/>
                  </a:cubicBezTo>
                  <a:cubicBezTo>
                    <a:pt x="130" y="47"/>
                    <a:pt x="130" y="47"/>
                    <a:pt x="130" y="47"/>
                  </a:cubicBezTo>
                  <a:cubicBezTo>
                    <a:pt x="140" y="47"/>
                    <a:pt x="140" y="47"/>
                    <a:pt x="140" y="47"/>
                  </a:cubicBezTo>
                  <a:cubicBezTo>
                    <a:pt x="140" y="37"/>
                    <a:pt x="140" y="37"/>
                    <a:pt x="140" y="37"/>
                  </a:cubicBezTo>
                  <a:cubicBezTo>
                    <a:pt x="153" y="37"/>
                    <a:pt x="153" y="37"/>
                    <a:pt x="153" y="37"/>
                  </a:cubicBezTo>
                  <a:cubicBezTo>
                    <a:pt x="153" y="47"/>
                    <a:pt x="153" y="47"/>
                    <a:pt x="153" y="47"/>
                  </a:cubicBezTo>
                  <a:cubicBezTo>
                    <a:pt x="163" y="47"/>
                    <a:pt x="163" y="47"/>
                    <a:pt x="163" y="47"/>
                  </a:cubicBezTo>
                  <a:lnTo>
                    <a:pt x="163"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4" name="Rectangle 220"/>
            <p:cNvSpPr>
              <a:spLocks noChangeArrowheads="1"/>
            </p:cNvSpPr>
            <p:nvPr/>
          </p:nvSpPr>
          <p:spPr bwMode="auto">
            <a:xfrm>
              <a:off x="3482058" y="4636843"/>
              <a:ext cx="13923" cy="164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5" name="Freeform 221"/>
            <p:cNvSpPr>
              <a:spLocks noEditPoints="1"/>
            </p:cNvSpPr>
            <p:nvPr/>
          </p:nvSpPr>
          <p:spPr bwMode="auto">
            <a:xfrm>
              <a:off x="3271955" y="5432955"/>
              <a:ext cx="301232" cy="301232"/>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51 w 188"/>
                <a:gd name="T11" fmla="*/ 107 h 188"/>
                <a:gd name="T12" fmla="*/ 107 w 188"/>
                <a:gd name="T13" fmla="*/ 107 h 188"/>
                <a:gd name="T14" fmla="*/ 107 w 188"/>
                <a:gd name="T15" fmla="*/ 145 h 188"/>
                <a:gd name="T16" fmla="*/ 81 w 188"/>
                <a:gd name="T17" fmla="*/ 145 h 188"/>
                <a:gd name="T18" fmla="*/ 81 w 188"/>
                <a:gd name="T19" fmla="*/ 107 h 188"/>
                <a:gd name="T20" fmla="*/ 37 w 188"/>
                <a:gd name="T21" fmla="*/ 107 h 188"/>
                <a:gd name="T22" fmla="*/ 37 w 188"/>
                <a:gd name="T23" fmla="*/ 84 h 188"/>
                <a:gd name="T24" fmla="*/ 81 w 188"/>
                <a:gd name="T25" fmla="*/ 84 h 188"/>
                <a:gd name="T26" fmla="*/ 81 w 188"/>
                <a:gd name="T27" fmla="*/ 45 h 188"/>
                <a:gd name="T28" fmla="*/ 107 w 188"/>
                <a:gd name="T29" fmla="*/ 45 h 188"/>
                <a:gd name="T30" fmla="*/ 107 w 188"/>
                <a:gd name="T31" fmla="*/ 84 h 188"/>
                <a:gd name="T32" fmla="*/ 151 w 188"/>
                <a:gd name="T33" fmla="*/ 84 h 188"/>
                <a:gd name="T34" fmla="*/ 151 w 188"/>
                <a:gd name="T35" fmla="*/ 10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51" y="107"/>
                  </a:moveTo>
                  <a:cubicBezTo>
                    <a:pt x="107" y="107"/>
                    <a:pt x="107" y="107"/>
                    <a:pt x="107" y="107"/>
                  </a:cubicBezTo>
                  <a:cubicBezTo>
                    <a:pt x="107" y="145"/>
                    <a:pt x="107" y="145"/>
                    <a:pt x="107" y="145"/>
                  </a:cubicBezTo>
                  <a:cubicBezTo>
                    <a:pt x="81" y="145"/>
                    <a:pt x="81" y="145"/>
                    <a:pt x="81" y="145"/>
                  </a:cubicBezTo>
                  <a:cubicBezTo>
                    <a:pt x="81" y="107"/>
                    <a:pt x="81" y="107"/>
                    <a:pt x="81" y="107"/>
                  </a:cubicBezTo>
                  <a:cubicBezTo>
                    <a:pt x="37" y="107"/>
                    <a:pt x="37" y="107"/>
                    <a:pt x="37" y="107"/>
                  </a:cubicBezTo>
                  <a:cubicBezTo>
                    <a:pt x="37" y="84"/>
                    <a:pt x="37" y="84"/>
                    <a:pt x="37" y="84"/>
                  </a:cubicBezTo>
                  <a:cubicBezTo>
                    <a:pt x="81" y="84"/>
                    <a:pt x="81" y="84"/>
                    <a:pt x="81" y="84"/>
                  </a:cubicBezTo>
                  <a:cubicBezTo>
                    <a:pt x="81" y="45"/>
                    <a:pt x="81" y="45"/>
                    <a:pt x="81" y="45"/>
                  </a:cubicBezTo>
                  <a:cubicBezTo>
                    <a:pt x="107" y="45"/>
                    <a:pt x="107" y="45"/>
                    <a:pt x="107" y="45"/>
                  </a:cubicBezTo>
                  <a:cubicBezTo>
                    <a:pt x="107" y="84"/>
                    <a:pt x="107" y="84"/>
                    <a:pt x="107" y="84"/>
                  </a:cubicBezTo>
                  <a:cubicBezTo>
                    <a:pt x="151" y="84"/>
                    <a:pt x="151" y="84"/>
                    <a:pt x="151" y="84"/>
                  </a:cubicBezTo>
                  <a:lnTo>
                    <a:pt x="151"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6" name="Freeform 318"/>
            <p:cNvSpPr/>
            <p:nvPr/>
          </p:nvSpPr>
          <p:spPr bwMode="auto">
            <a:xfrm>
              <a:off x="3263096" y="6389808"/>
              <a:ext cx="315154" cy="220228"/>
            </a:xfrm>
            <a:custGeom>
              <a:avLst/>
              <a:gdLst>
                <a:gd name="T0" fmla="*/ 167 w 196"/>
                <a:gd name="T1" fmla="*/ 28 h 137"/>
                <a:gd name="T2" fmla="*/ 162 w 196"/>
                <a:gd name="T3" fmla="*/ 28 h 137"/>
                <a:gd name="T4" fmla="*/ 121 w 196"/>
                <a:gd name="T5" fmla="*/ 3 h 137"/>
                <a:gd name="T6" fmla="*/ 106 w 196"/>
                <a:gd name="T7" fmla="*/ 5 h 137"/>
                <a:gd name="T8" fmla="*/ 89 w 196"/>
                <a:gd name="T9" fmla="*/ 0 h 137"/>
                <a:gd name="T10" fmla="*/ 62 w 196"/>
                <a:gd name="T11" fmla="*/ 20 h 137"/>
                <a:gd name="T12" fmla="*/ 56 w 196"/>
                <a:gd name="T13" fmla="*/ 20 h 137"/>
                <a:gd name="T14" fmla="*/ 31 w 196"/>
                <a:gd name="T15" fmla="*/ 37 h 137"/>
                <a:gd name="T16" fmla="*/ 26 w 196"/>
                <a:gd name="T17" fmla="*/ 37 h 137"/>
                <a:gd name="T18" fmla="*/ 0 w 196"/>
                <a:gd name="T19" fmla="*/ 62 h 137"/>
                <a:gd name="T20" fmla="*/ 26 w 196"/>
                <a:gd name="T21" fmla="*/ 87 h 137"/>
                <a:gd name="T22" fmla="*/ 31 w 196"/>
                <a:gd name="T23" fmla="*/ 87 h 137"/>
                <a:gd name="T24" fmla="*/ 27 w 196"/>
                <a:gd name="T25" fmla="*/ 78 h 137"/>
                <a:gd name="T26" fmla="*/ 47 w 196"/>
                <a:gd name="T27" fmla="*/ 89 h 137"/>
                <a:gd name="T28" fmla="*/ 36 w 196"/>
                <a:gd name="T29" fmla="*/ 125 h 137"/>
                <a:gd name="T30" fmla="*/ 63 w 196"/>
                <a:gd name="T31" fmla="*/ 84 h 137"/>
                <a:gd name="T32" fmla="*/ 64 w 196"/>
                <a:gd name="T33" fmla="*/ 83 h 137"/>
                <a:gd name="T34" fmla="*/ 77 w 196"/>
                <a:gd name="T35" fmla="*/ 94 h 137"/>
                <a:gd name="T36" fmla="*/ 64 w 196"/>
                <a:gd name="T37" fmla="*/ 137 h 137"/>
                <a:gd name="T38" fmla="*/ 90 w 196"/>
                <a:gd name="T39" fmla="*/ 97 h 137"/>
                <a:gd name="T40" fmla="*/ 107 w 196"/>
                <a:gd name="T41" fmla="*/ 90 h 137"/>
                <a:gd name="T42" fmla="*/ 109 w 196"/>
                <a:gd name="T43" fmla="*/ 92 h 137"/>
                <a:gd name="T44" fmla="*/ 98 w 196"/>
                <a:gd name="T45" fmla="*/ 128 h 137"/>
                <a:gd name="T46" fmla="*/ 117 w 196"/>
                <a:gd name="T47" fmla="*/ 98 h 137"/>
                <a:gd name="T48" fmla="*/ 129 w 196"/>
                <a:gd name="T49" fmla="*/ 100 h 137"/>
                <a:gd name="T50" fmla="*/ 156 w 196"/>
                <a:gd name="T51" fmla="*/ 81 h 137"/>
                <a:gd name="T52" fmla="*/ 167 w 196"/>
                <a:gd name="T53" fmla="*/ 83 h 137"/>
                <a:gd name="T54" fmla="*/ 196 w 196"/>
                <a:gd name="T55" fmla="*/ 56 h 137"/>
                <a:gd name="T56" fmla="*/ 167 w 196"/>
                <a:gd name="T57" fmla="*/ 2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 h="137">
                  <a:moveTo>
                    <a:pt x="167" y="28"/>
                  </a:moveTo>
                  <a:cubicBezTo>
                    <a:pt x="166" y="28"/>
                    <a:pt x="164" y="28"/>
                    <a:pt x="162" y="28"/>
                  </a:cubicBezTo>
                  <a:cubicBezTo>
                    <a:pt x="156" y="13"/>
                    <a:pt x="140" y="3"/>
                    <a:pt x="121" y="3"/>
                  </a:cubicBezTo>
                  <a:cubicBezTo>
                    <a:pt x="116" y="3"/>
                    <a:pt x="111" y="4"/>
                    <a:pt x="106" y="5"/>
                  </a:cubicBezTo>
                  <a:cubicBezTo>
                    <a:pt x="101" y="2"/>
                    <a:pt x="95" y="0"/>
                    <a:pt x="89" y="0"/>
                  </a:cubicBezTo>
                  <a:cubicBezTo>
                    <a:pt x="76" y="0"/>
                    <a:pt x="65" y="9"/>
                    <a:pt x="62" y="20"/>
                  </a:cubicBezTo>
                  <a:cubicBezTo>
                    <a:pt x="60" y="20"/>
                    <a:pt x="58" y="20"/>
                    <a:pt x="56" y="20"/>
                  </a:cubicBezTo>
                  <a:cubicBezTo>
                    <a:pt x="44" y="20"/>
                    <a:pt x="34" y="27"/>
                    <a:pt x="31" y="37"/>
                  </a:cubicBezTo>
                  <a:cubicBezTo>
                    <a:pt x="29" y="37"/>
                    <a:pt x="28" y="37"/>
                    <a:pt x="26" y="37"/>
                  </a:cubicBezTo>
                  <a:cubicBezTo>
                    <a:pt x="12" y="37"/>
                    <a:pt x="0" y="48"/>
                    <a:pt x="0" y="62"/>
                  </a:cubicBezTo>
                  <a:cubicBezTo>
                    <a:pt x="0" y="76"/>
                    <a:pt x="12" y="87"/>
                    <a:pt x="26" y="87"/>
                  </a:cubicBezTo>
                  <a:cubicBezTo>
                    <a:pt x="28" y="87"/>
                    <a:pt x="29" y="87"/>
                    <a:pt x="31" y="87"/>
                  </a:cubicBezTo>
                  <a:cubicBezTo>
                    <a:pt x="29" y="84"/>
                    <a:pt x="28" y="81"/>
                    <a:pt x="27" y="78"/>
                  </a:cubicBezTo>
                  <a:cubicBezTo>
                    <a:pt x="31" y="84"/>
                    <a:pt x="38" y="89"/>
                    <a:pt x="47" y="89"/>
                  </a:cubicBezTo>
                  <a:cubicBezTo>
                    <a:pt x="36" y="125"/>
                    <a:pt x="36" y="125"/>
                    <a:pt x="36" y="125"/>
                  </a:cubicBezTo>
                  <a:cubicBezTo>
                    <a:pt x="63" y="84"/>
                    <a:pt x="63" y="84"/>
                    <a:pt x="63" y="84"/>
                  </a:cubicBezTo>
                  <a:cubicBezTo>
                    <a:pt x="63" y="84"/>
                    <a:pt x="64" y="83"/>
                    <a:pt x="64" y="83"/>
                  </a:cubicBezTo>
                  <a:cubicBezTo>
                    <a:pt x="67" y="88"/>
                    <a:pt x="72" y="92"/>
                    <a:pt x="77" y="94"/>
                  </a:cubicBezTo>
                  <a:cubicBezTo>
                    <a:pt x="64" y="137"/>
                    <a:pt x="64" y="137"/>
                    <a:pt x="64" y="137"/>
                  </a:cubicBezTo>
                  <a:cubicBezTo>
                    <a:pt x="90" y="97"/>
                    <a:pt x="90" y="97"/>
                    <a:pt x="90" y="97"/>
                  </a:cubicBezTo>
                  <a:cubicBezTo>
                    <a:pt x="96" y="97"/>
                    <a:pt x="102" y="94"/>
                    <a:pt x="107" y="90"/>
                  </a:cubicBezTo>
                  <a:cubicBezTo>
                    <a:pt x="108" y="91"/>
                    <a:pt x="108" y="92"/>
                    <a:pt x="109" y="92"/>
                  </a:cubicBezTo>
                  <a:cubicBezTo>
                    <a:pt x="98" y="128"/>
                    <a:pt x="98" y="128"/>
                    <a:pt x="98" y="128"/>
                  </a:cubicBezTo>
                  <a:cubicBezTo>
                    <a:pt x="117" y="98"/>
                    <a:pt x="117" y="98"/>
                    <a:pt x="117" y="98"/>
                  </a:cubicBezTo>
                  <a:cubicBezTo>
                    <a:pt x="121" y="99"/>
                    <a:pt x="125" y="100"/>
                    <a:pt x="129" y="100"/>
                  </a:cubicBezTo>
                  <a:cubicBezTo>
                    <a:pt x="142" y="100"/>
                    <a:pt x="152" y="92"/>
                    <a:pt x="156" y="81"/>
                  </a:cubicBezTo>
                  <a:cubicBezTo>
                    <a:pt x="160" y="83"/>
                    <a:pt x="163" y="83"/>
                    <a:pt x="167" y="83"/>
                  </a:cubicBezTo>
                  <a:cubicBezTo>
                    <a:pt x="183" y="83"/>
                    <a:pt x="196" y="71"/>
                    <a:pt x="196" y="56"/>
                  </a:cubicBezTo>
                  <a:cubicBezTo>
                    <a:pt x="196" y="40"/>
                    <a:pt x="183" y="28"/>
                    <a:pt x="16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7" name="Freeform 333"/>
            <p:cNvSpPr>
              <a:spLocks noEditPoints="1"/>
            </p:cNvSpPr>
            <p:nvPr/>
          </p:nvSpPr>
          <p:spPr bwMode="auto">
            <a:xfrm>
              <a:off x="3268159" y="1811847"/>
              <a:ext cx="303763" cy="301232"/>
            </a:xfrm>
            <a:custGeom>
              <a:avLst/>
              <a:gdLst>
                <a:gd name="T0" fmla="*/ 184 w 189"/>
                <a:gd name="T1" fmla="*/ 6 h 188"/>
                <a:gd name="T2" fmla="*/ 170 w 189"/>
                <a:gd name="T3" fmla="*/ 0 h 188"/>
                <a:gd name="T4" fmla="*/ 19 w 189"/>
                <a:gd name="T5" fmla="*/ 0 h 188"/>
                <a:gd name="T6" fmla="*/ 6 w 189"/>
                <a:gd name="T7" fmla="*/ 6 h 188"/>
                <a:gd name="T8" fmla="*/ 0 w 189"/>
                <a:gd name="T9" fmla="*/ 20 h 188"/>
                <a:gd name="T10" fmla="*/ 0 w 189"/>
                <a:gd name="T11" fmla="*/ 169 h 188"/>
                <a:gd name="T12" fmla="*/ 6 w 189"/>
                <a:gd name="T13" fmla="*/ 182 h 188"/>
                <a:gd name="T14" fmla="*/ 19 w 189"/>
                <a:gd name="T15" fmla="*/ 188 h 188"/>
                <a:gd name="T16" fmla="*/ 170 w 189"/>
                <a:gd name="T17" fmla="*/ 188 h 188"/>
                <a:gd name="T18" fmla="*/ 184 w 189"/>
                <a:gd name="T19" fmla="*/ 182 h 188"/>
                <a:gd name="T20" fmla="*/ 189 w 189"/>
                <a:gd name="T21" fmla="*/ 169 h 188"/>
                <a:gd name="T22" fmla="*/ 189 w 189"/>
                <a:gd name="T23" fmla="*/ 20 h 188"/>
                <a:gd name="T24" fmla="*/ 184 w 189"/>
                <a:gd name="T25" fmla="*/ 6 h 188"/>
                <a:gd name="T26" fmla="*/ 180 w 189"/>
                <a:gd name="T27" fmla="*/ 161 h 188"/>
                <a:gd name="T28" fmla="*/ 174 w 189"/>
                <a:gd name="T29" fmla="*/ 173 h 188"/>
                <a:gd name="T30" fmla="*/ 162 w 189"/>
                <a:gd name="T31" fmla="*/ 178 h 188"/>
                <a:gd name="T32" fmla="*/ 27 w 189"/>
                <a:gd name="T33" fmla="*/ 178 h 188"/>
                <a:gd name="T34" fmla="*/ 15 w 189"/>
                <a:gd name="T35" fmla="*/ 173 h 188"/>
                <a:gd name="T36" fmla="*/ 10 w 189"/>
                <a:gd name="T37" fmla="*/ 161 h 188"/>
                <a:gd name="T38" fmla="*/ 10 w 189"/>
                <a:gd name="T39" fmla="*/ 27 h 188"/>
                <a:gd name="T40" fmla="*/ 15 w 189"/>
                <a:gd name="T41" fmla="*/ 15 h 188"/>
                <a:gd name="T42" fmla="*/ 27 w 189"/>
                <a:gd name="T43" fmla="*/ 10 h 188"/>
                <a:gd name="T44" fmla="*/ 162 w 189"/>
                <a:gd name="T45" fmla="*/ 10 h 188"/>
                <a:gd name="T46" fmla="*/ 174 w 189"/>
                <a:gd name="T47" fmla="*/ 15 h 188"/>
                <a:gd name="T48" fmla="*/ 180 w 189"/>
                <a:gd name="T49" fmla="*/ 27 h 188"/>
                <a:gd name="T50" fmla="*/ 180 w 189"/>
                <a:gd name="T51" fmla="*/ 16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 h="188">
                  <a:moveTo>
                    <a:pt x="184" y="6"/>
                  </a:moveTo>
                  <a:cubicBezTo>
                    <a:pt x="180" y="2"/>
                    <a:pt x="175" y="0"/>
                    <a:pt x="170" y="0"/>
                  </a:cubicBezTo>
                  <a:cubicBezTo>
                    <a:pt x="19" y="0"/>
                    <a:pt x="19" y="0"/>
                    <a:pt x="19" y="0"/>
                  </a:cubicBezTo>
                  <a:cubicBezTo>
                    <a:pt x="14" y="0"/>
                    <a:pt x="10" y="2"/>
                    <a:pt x="6" y="6"/>
                  </a:cubicBezTo>
                  <a:cubicBezTo>
                    <a:pt x="2" y="10"/>
                    <a:pt x="0" y="14"/>
                    <a:pt x="0" y="20"/>
                  </a:cubicBezTo>
                  <a:cubicBezTo>
                    <a:pt x="0" y="169"/>
                    <a:pt x="0" y="169"/>
                    <a:pt x="0" y="169"/>
                  </a:cubicBezTo>
                  <a:cubicBezTo>
                    <a:pt x="0" y="174"/>
                    <a:pt x="2" y="178"/>
                    <a:pt x="6" y="182"/>
                  </a:cubicBezTo>
                  <a:cubicBezTo>
                    <a:pt x="9" y="186"/>
                    <a:pt x="14" y="188"/>
                    <a:pt x="19" y="188"/>
                  </a:cubicBezTo>
                  <a:cubicBezTo>
                    <a:pt x="170" y="188"/>
                    <a:pt x="170" y="188"/>
                    <a:pt x="170" y="188"/>
                  </a:cubicBezTo>
                  <a:cubicBezTo>
                    <a:pt x="175" y="188"/>
                    <a:pt x="180" y="186"/>
                    <a:pt x="184" y="182"/>
                  </a:cubicBezTo>
                  <a:cubicBezTo>
                    <a:pt x="188" y="178"/>
                    <a:pt x="189" y="174"/>
                    <a:pt x="189" y="169"/>
                  </a:cubicBezTo>
                  <a:cubicBezTo>
                    <a:pt x="189" y="20"/>
                    <a:pt x="189" y="20"/>
                    <a:pt x="189" y="20"/>
                  </a:cubicBezTo>
                  <a:cubicBezTo>
                    <a:pt x="189" y="14"/>
                    <a:pt x="188" y="10"/>
                    <a:pt x="184" y="6"/>
                  </a:cubicBezTo>
                  <a:close/>
                  <a:moveTo>
                    <a:pt x="180" y="161"/>
                  </a:moveTo>
                  <a:cubicBezTo>
                    <a:pt x="180" y="166"/>
                    <a:pt x="178" y="170"/>
                    <a:pt x="174" y="173"/>
                  </a:cubicBezTo>
                  <a:cubicBezTo>
                    <a:pt x="171" y="176"/>
                    <a:pt x="167" y="178"/>
                    <a:pt x="162" y="178"/>
                  </a:cubicBezTo>
                  <a:cubicBezTo>
                    <a:pt x="27" y="178"/>
                    <a:pt x="27" y="178"/>
                    <a:pt x="27" y="178"/>
                  </a:cubicBezTo>
                  <a:cubicBezTo>
                    <a:pt x="22" y="178"/>
                    <a:pt x="18" y="176"/>
                    <a:pt x="15" y="173"/>
                  </a:cubicBezTo>
                  <a:cubicBezTo>
                    <a:pt x="12" y="169"/>
                    <a:pt x="10" y="165"/>
                    <a:pt x="10" y="161"/>
                  </a:cubicBezTo>
                  <a:cubicBezTo>
                    <a:pt x="10" y="27"/>
                    <a:pt x="10" y="27"/>
                    <a:pt x="10" y="27"/>
                  </a:cubicBezTo>
                  <a:cubicBezTo>
                    <a:pt x="10" y="22"/>
                    <a:pt x="12" y="18"/>
                    <a:pt x="15" y="15"/>
                  </a:cubicBezTo>
                  <a:cubicBezTo>
                    <a:pt x="18" y="11"/>
                    <a:pt x="23" y="10"/>
                    <a:pt x="27" y="10"/>
                  </a:cubicBezTo>
                  <a:cubicBezTo>
                    <a:pt x="162" y="10"/>
                    <a:pt x="162" y="10"/>
                    <a:pt x="162" y="10"/>
                  </a:cubicBezTo>
                  <a:cubicBezTo>
                    <a:pt x="167" y="10"/>
                    <a:pt x="171" y="11"/>
                    <a:pt x="174" y="15"/>
                  </a:cubicBezTo>
                  <a:cubicBezTo>
                    <a:pt x="178" y="18"/>
                    <a:pt x="180" y="23"/>
                    <a:pt x="180" y="27"/>
                  </a:cubicBezTo>
                  <a:lnTo>
                    <a:pt x="180"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8" name="Freeform 334"/>
            <p:cNvSpPr/>
            <p:nvPr/>
          </p:nvSpPr>
          <p:spPr bwMode="auto">
            <a:xfrm>
              <a:off x="3306129" y="1915633"/>
              <a:ext cx="160742" cy="169601"/>
            </a:xfrm>
            <a:custGeom>
              <a:avLst/>
              <a:gdLst>
                <a:gd name="T0" fmla="*/ 87 w 100"/>
                <a:gd name="T1" fmla="*/ 82 h 105"/>
                <a:gd name="T2" fmla="*/ 60 w 100"/>
                <a:gd name="T3" fmla="*/ 91 h 105"/>
                <a:gd name="T4" fmla="*/ 14 w 100"/>
                <a:gd name="T5" fmla="*/ 46 h 105"/>
                <a:gd name="T6" fmla="*/ 31 w 100"/>
                <a:gd name="T7" fmla="*/ 10 h 105"/>
                <a:gd name="T8" fmla="*/ 22 w 100"/>
                <a:gd name="T9" fmla="*/ 0 h 105"/>
                <a:gd name="T10" fmla="*/ 0 w 100"/>
                <a:gd name="T11" fmla="*/ 46 h 105"/>
                <a:gd name="T12" fmla="*/ 60 w 100"/>
                <a:gd name="T13" fmla="*/ 105 h 105"/>
                <a:gd name="T14" fmla="*/ 100 w 100"/>
                <a:gd name="T15" fmla="*/ 89 h 105"/>
                <a:gd name="T16" fmla="*/ 87 w 100"/>
                <a:gd name="T17"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87" y="82"/>
                  </a:moveTo>
                  <a:cubicBezTo>
                    <a:pt x="79" y="88"/>
                    <a:pt x="70" y="91"/>
                    <a:pt x="60" y="91"/>
                  </a:cubicBezTo>
                  <a:cubicBezTo>
                    <a:pt x="34" y="91"/>
                    <a:pt x="14" y="71"/>
                    <a:pt x="14" y="46"/>
                  </a:cubicBezTo>
                  <a:cubicBezTo>
                    <a:pt x="14" y="31"/>
                    <a:pt x="21" y="18"/>
                    <a:pt x="31" y="10"/>
                  </a:cubicBezTo>
                  <a:cubicBezTo>
                    <a:pt x="22" y="0"/>
                    <a:pt x="22" y="0"/>
                    <a:pt x="22" y="0"/>
                  </a:cubicBezTo>
                  <a:cubicBezTo>
                    <a:pt x="9" y="10"/>
                    <a:pt x="0" y="27"/>
                    <a:pt x="0" y="46"/>
                  </a:cubicBezTo>
                  <a:cubicBezTo>
                    <a:pt x="0" y="78"/>
                    <a:pt x="27" y="105"/>
                    <a:pt x="60" y="105"/>
                  </a:cubicBezTo>
                  <a:cubicBezTo>
                    <a:pt x="75" y="105"/>
                    <a:pt x="90" y="99"/>
                    <a:pt x="100" y="89"/>
                  </a:cubicBezTo>
                  <a:lnTo>
                    <a:pt x="87"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9" name="Freeform 335"/>
            <p:cNvSpPr/>
            <p:nvPr/>
          </p:nvSpPr>
          <p:spPr bwMode="auto">
            <a:xfrm>
              <a:off x="3368147" y="1876397"/>
              <a:ext cx="165804" cy="183523"/>
            </a:xfrm>
            <a:custGeom>
              <a:avLst/>
              <a:gdLst>
                <a:gd name="T0" fmla="*/ 99 w 104"/>
                <a:gd name="T1" fmla="*/ 92 h 115"/>
                <a:gd name="T2" fmla="*/ 82 w 104"/>
                <a:gd name="T3" fmla="*/ 99 h 115"/>
                <a:gd name="T4" fmla="*/ 64 w 104"/>
                <a:gd name="T5" fmla="*/ 56 h 115"/>
                <a:gd name="T6" fmla="*/ 17 w 104"/>
                <a:gd name="T7" fmla="*/ 56 h 115"/>
                <a:gd name="T8" fmla="*/ 16 w 104"/>
                <a:gd name="T9" fmla="*/ 46 h 115"/>
                <a:gd name="T10" fmla="*/ 49 w 104"/>
                <a:gd name="T11" fmla="*/ 46 h 115"/>
                <a:gd name="T12" fmla="*/ 49 w 104"/>
                <a:gd name="T13" fmla="*/ 34 h 115"/>
                <a:gd name="T14" fmla="*/ 15 w 104"/>
                <a:gd name="T15" fmla="*/ 34 h 115"/>
                <a:gd name="T16" fmla="*/ 13 w 104"/>
                <a:gd name="T17" fmla="*/ 6 h 115"/>
                <a:gd name="T18" fmla="*/ 13 w 104"/>
                <a:gd name="T19" fmla="*/ 6 h 115"/>
                <a:gd name="T20" fmla="*/ 11 w 104"/>
                <a:gd name="T21" fmla="*/ 6 h 115"/>
                <a:gd name="T22" fmla="*/ 0 w 104"/>
                <a:gd name="T23" fmla="*/ 0 h 115"/>
                <a:gd name="T24" fmla="*/ 2 w 104"/>
                <a:gd name="T25" fmla="*/ 33 h 115"/>
                <a:gd name="T26" fmla="*/ 5 w 104"/>
                <a:gd name="T27" fmla="*/ 68 h 115"/>
                <a:gd name="T28" fmla="*/ 56 w 104"/>
                <a:gd name="T29" fmla="*/ 68 h 115"/>
                <a:gd name="T30" fmla="*/ 74 w 104"/>
                <a:gd name="T31" fmla="*/ 115 h 115"/>
                <a:gd name="T32" fmla="*/ 104 w 104"/>
                <a:gd name="T33" fmla="*/ 104 h 115"/>
                <a:gd name="T34" fmla="*/ 99 w 104"/>
                <a:gd name="T35" fmla="*/ 9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15">
                  <a:moveTo>
                    <a:pt x="99" y="92"/>
                  </a:moveTo>
                  <a:cubicBezTo>
                    <a:pt x="82" y="99"/>
                    <a:pt x="82" y="99"/>
                    <a:pt x="82" y="99"/>
                  </a:cubicBezTo>
                  <a:cubicBezTo>
                    <a:pt x="64" y="56"/>
                    <a:pt x="64" y="56"/>
                    <a:pt x="64" y="56"/>
                  </a:cubicBezTo>
                  <a:cubicBezTo>
                    <a:pt x="17" y="56"/>
                    <a:pt x="17" y="56"/>
                    <a:pt x="17" y="56"/>
                  </a:cubicBezTo>
                  <a:cubicBezTo>
                    <a:pt x="16" y="46"/>
                    <a:pt x="16" y="46"/>
                    <a:pt x="16" y="46"/>
                  </a:cubicBezTo>
                  <a:cubicBezTo>
                    <a:pt x="49" y="46"/>
                    <a:pt x="49" y="46"/>
                    <a:pt x="49" y="46"/>
                  </a:cubicBezTo>
                  <a:cubicBezTo>
                    <a:pt x="49" y="34"/>
                    <a:pt x="49" y="34"/>
                    <a:pt x="49" y="34"/>
                  </a:cubicBezTo>
                  <a:cubicBezTo>
                    <a:pt x="15" y="34"/>
                    <a:pt x="15" y="34"/>
                    <a:pt x="15" y="34"/>
                  </a:cubicBezTo>
                  <a:cubicBezTo>
                    <a:pt x="13" y="6"/>
                    <a:pt x="13" y="6"/>
                    <a:pt x="13" y="6"/>
                  </a:cubicBezTo>
                  <a:cubicBezTo>
                    <a:pt x="13" y="6"/>
                    <a:pt x="13" y="6"/>
                    <a:pt x="13" y="6"/>
                  </a:cubicBezTo>
                  <a:cubicBezTo>
                    <a:pt x="13" y="6"/>
                    <a:pt x="12" y="6"/>
                    <a:pt x="11" y="6"/>
                  </a:cubicBezTo>
                  <a:cubicBezTo>
                    <a:pt x="6" y="6"/>
                    <a:pt x="2" y="4"/>
                    <a:pt x="0" y="0"/>
                  </a:cubicBezTo>
                  <a:cubicBezTo>
                    <a:pt x="1" y="9"/>
                    <a:pt x="2" y="24"/>
                    <a:pt x="2" y="33"/>
                  </a:cubicBezTo>
                  <a:cubicBezTo>
                    <a:pt x="3" y="44"/>
                    <a:pt x="4" y="56"/>
                    <a:pt x="5" y="68"/>
                  </a:cubicBezTo>
                  <a:cubicBezTo>
                    <a:pt x="56" y="68"/>
                    <a:pt x="56" y="68"/>
                    <a:pt x="56" y="68"/>
                  </a:cubicBezTo>
                  <a:cubicBezTo>
                    <a:pt x="74" y="115"/>
                    <a:pt x="74" y="115"/>
                    <a:pt x="74" y="115"/>
                  </a:cubicBezTo>
                  <a:cubicBezTo>
                    <a:pt x="104" y="104"/>
                    <a:pt x="104" y="104"/>
                    <a:pt x="104" y="104"/>
                  </a:cubicBezTo>
                  <a:lnTo>
                    <a:pt x="99"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0" name="Freeform 336"/>
            <p:cNvSpPr>
              <a:spLocks noEditPoints="1"/>
            </p:cNvSpPr>
            <p:nvPr/>
          </p:nvSpPr>
          <p:spPr bwMode="auto">
            <a:xfrm>
              <a:off x="3364350" y="1840958"/>
              <a:ext cx="41768" cy="39236"/>
            </a:xfrm>
            <a:custGeom>
              <a:avLst/>
              <a:gdLst>
                <a:gd name="T0" fmla="*/ 13 w 26"/>
                <a:gd name="T1" fmla="*/ 0 h 25"/>
                <a:gd name="T2" fmla="*/ 0 w 26"/>
                <a:gd name="T3" fmla="*/ 12 h 25"/>
                <a:gd name="T4" fmla="*/ 13 w 26"/>
                <a:gd name="T5" fmla="*/ 25 h 25"/>
                <a:gd name="T6" fmla="*/ 26 w 26"/>
                <a:gd name="T7" fmla="*/ 12 h 25"/>
                <a:gd name="T8" fmla="*/ 13 w 26"/>
                <a:gd name="T9" fmla="*/ 0 h 25"/>
                <a:gd name="T10" fmla="*/ 13 w 26"/>
                <a:gd name="T11" fmla="*/ 20 h 25"/>
                <a:gd name="T12" fmla="*/ 5 w 26"/>
                <a:gd name="T13" fmla="*/ 12 h 25"/>
                <a:gd name="T14" fmla="*/ 13 w 26"/>
                <a:gd name="T15" fmla="*/ 5 h 25"/>
                <a:gd name="T16" fmla="*/ 21 w 26"/>
                <a:gd name="T17" fmla="*/ 12 h 25"/>
                <a:gd name="T18" fmla="*/ 13 w 26"/>
                <a:gd name="T1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5">
                  <a:moveTo>
                    <a:pt x="13" y="0"/>
                  </a:moveTo>
                  <a:cubicBezTo>
                    <a:pt x="6" y="0"/>
                    <a:pt x="0" y="5"/>
                    <a:pt x="0" y="12"/>
                  </a:cubicBezTo>
                  <a:cubicBezTo>
                    <a:pt x="0" y="19"/>
                    <a:pt x="6" y="25"/>
                    <a:pt x="13" y="25"/>
                  </a:cubicBezTo>
                  <a:cubicBezTo>
                    <a:pt x="20" y="25"/>
                    <a:pt x="26" y="19"/>
                    <a:pt x="26" y="12"/>
                  </a:cubicBezTo>
                  <a:cubicBezTo>
                    <a:pt x="26" y="5"/>
                    <a:pt x="20" y="0"/>
                    <a:pt x="13" y="0"/>
                  </a:cubicBezTo>
                  <a:close/>
                  <a:moveTo>
                    <a:pt x="13" y="20"/>
                  </a:moveTo>
                  <a:cubicBezTo>
                    <a:pt x="9" y="20"/>
                    <a:pt x="5" y="16"/>
                    <a:pt x="5" y="12"/>
                  </a:cubicBezTo>
                  <a:cubicBezTo>
                    <a:pt x="5" y="8"/>
                    <a:pt x="9" y="5"/>
                    <a:pt x="13" y="5"/>
                  </a:cubicBezTo>
                  <a:cubicBezTo>
                    <a:pt x="17" y="5"/>
                    <a:pt x="21" y="8"/>
                    <a:pt x="21" y="12"/>
                  </a:cubicBezTo>
                  <a:cubicBezTo>
                    <a:pt x="21" y="16"/>
                    <a:pt x="17" y="20"/>
                    <a:pt x="1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71" name="组合 70"/>
            <p:cNvGrpSpPr/>
            <p:nvPr/>
          </p:nvGrpSpPr>
          <p:grpSpPr>
            <a:xfrm>
              <a:off x="3258033" y="1352405"/>
              <a:ext cx="292371" cy="292371"/>
              <a:chOff x="3405189" y="207963"/>
              <a:chExt cx="366712" cy="366712"/>
            </a:xfrm>
            <a:grpFill/>
          </p:grpSpPr>
          <p:sp>
            <p:nvSpPr>
              <p:cNvPr id="432" name="Freeform 321"/>
              <p:cNvSpPr/>
              <p:nvPr/>
            </p:nvSpPr>
            <p:spPr bwMode="auto">
              <a:xfrm>
                <a:off x="3711576" y="427038"/>
                <a:ext cx="60325" cy="61912"/>
              </a:xfrm>
              <a:custGeom>
                <a:avLst/>
                <a:gdLst>
                  <a:gd name="T0" fmla="*/ 24 w 38"/>
                  <a:gd name="T1" fmla="*/ 23 h 39"/>
                  <a:gd name="T2" fmla="*/ 24 w 38"/>
                  <a:gd name="T3" fmla="*/ 39 h 39"/>
                  <a:gd name="T4" fmla="*/ 14 w 38"/>
                  <a:gd name="T5" fmla="*/ 39 h 39"/>
                  <a:gd name="T6" fmla="*/ 14 w 38"/>
                  <a:gd name="T7" fmla="*/ 23 h 39"/>
                  <a:gd name="T8" fmla="*/ 0 w 38"/>
                  <a:gd name="T9" fmla="*/ 23 h 39"/>
                  <a:gd name="T10" fmla="*/ 0 w 38"/>
                  <a:gd name="T11" fmla="*/ 13 h 39"/>
                  <a:gd name="T12" fmla="*/ 14 w 38"/>
                  <a:gd name="T13" fmla="*/ 13 h 39"/>
                  <a:gd name="T14" fmla="*/ 14 w 38"/>
                  <a:gd name="T15" fmla="*/ 0 h 39"/>
                  <a:gd name="T16" fmla="*/ 24 w 38"/>
                  <a:gd name="T17" fmla="*/ 0 h 39"/>
                  <a:gd name="T18" fmla="*/ 24 w 38"/>
                  <a:gd name="T19" fmla="*/ 13 h 39"/>
                  <a:gd name="T20" fmla="*/ 38 w 38"/>
                  <a:gd name="T21" fmla="*/ 13 h 39"/>
                  <a:gd name="T22" fmla="*/ 38 w 38"/>
                  <a:gd name="T23" fmla="*/ 23 h 39"/>
                  <a:gd name="T24" fmla="*/ 24 w 38"/>
                  <a:gd name="T25"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9">
                    <a:moveTo>
                      <a:pt x="24" y="23"/>
                    </a:moveTo>
                    <a:lnTo>
                      <a:pt x="24" y="39"/>
                    </a:lnTo>
                    <a:lnTo>
                      <a:pt x="14" y="39"/>
                    </a:lnTo>
                    <a:lnTo>
                      <a:pt x="14" y="23"/>
                    </a:lnTo>
                    <a:lnTo>
                      <a:pt x="0" y="23"/>
                    </a:lnTo>
                    <a:lnTo>
                      <a:pt x="0" y="13"/>
                    </a:lnTo>
                    <a:lnTo>
                      <a:pt x="14" y="13"/>
                    </a:lnTo>
                    <a:lnTo>
                      <a:pt x="14" y="0"/>
                    </a:lnTo>
                    <a:lnTo>
                      <a:pt x="24" y="0"/>
                    </a:lnTo>
                    <a:lnTo>
                      <a:pt x="24" y="13"/>
                    </a:lnTo>
                    <a:lnTo>
                      <a:pt x="38" y="13"/>
                    </a:lnTo>
                    <a:lnTo>
                      <a:pt x="38" y="23"/>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3" name="Freeform 365"/>
              <p:cNvSpPr/>
              <p:nvPr/>
            </p:nvSpPr>
            <p:spPr bwMode="auto">
              <a:xfrm>
                <a:off x="3405189" y="207963"/>
                <a:ext cx="320675" cy="366712"/>
              </a:xfrm>
              <a:custGeom>
                <a:avLst/>
                <a:gdLst>
                  <a:gd name="T0" fmla="*/ 159 w 159"/>
                  <a:gd name="T1" fmla="*/ 131 h 182"/>
                  <a:gd name="T2" fmla="*/ 148 w 159"/>
                  <a:gd name="T3" fmla="*/ 131 h 182"/>
                  <a:gd name="T4" fmla="*/ 148 w 159"/>
                  <a:gd name="T5" fmla="*/ 115 h 182"/>
                  <a:gd name="T6" fmla="*/ 159 w 159"/>
                  <a:gd name="T7" fmla="*/ 115 h 182"/>
                  <a:gd name="T8" fmla="*/ 105 w 159"/>
                  <a:gd name="T9" fmla="*/ 87 h 182"/>
                  <a:gd name="T10" fmla="*/ 104 w 159"/>
                  <a:gd name="T11" fmla="*/ 87 h 182"/>
                  <a:gd name="T12" fmla="*/ 102 w 159"/>
                  <a:gd name="T13" fmla="*/ 86 h 182"/>
                  <a:gd name="T14" fmla="*/ 99 w 159"/>
                  <a:gd name="T15" fmla="*/ 79 h 182"/>
                  <a:gd name="T16" fmla="*/ 113 w 159"/>
                  <a:gd name="T17" fmla="*/ 52 h 182"/>
                  <a:gd name="T18" fmla="*/ 114 w 159"/>
                  <a:gd name="T19" fmla="*/ 51 h 182"/>
                  <a:gd name="T20" fmla="*/ 116 w 159"/>
                  <a:gd name="T21" fmla="*/ 37 h 182"/>
                  <a:gd name="T22" fmla="*/ 115 w 159"/>
                  <a:gd name="T23" fmla="*/ 29 h 182"/>
                  <a:gd name="T24" fmla="*/ 94 w 159"/>
                  <a:gd name="T25" fmla="*/ 4 h 182"/>
                  <a:gd name="T26" fmla="*/ 68 w 159"/>
                  <a:gd name="T27" fmla="*/ 7 h 182"/>
                  <a:gd name="T28" fmla="*/ 55 w 159"/>
                  <a:gd name="T29" fmla="*/ 21 h 182"/>
                  <a:gd name="T30" fmla="*/ 52 w 159"/>
                  <a:gd name="T31" fmla="*/ 36 h 182"/>
                  <a:gd name="T32" fmla="*/ 54 w 159"/>
                  <a:gd name="T33" fmla="*/ 49 h 182"/>
                  <a:gd name="T34" fmla="*/ 56 w 159"/>
                  <a:gd name="T35" fmla="*/ 50 h 182"/>
                  <a:gd name="T36" fmla="*/ 70 w 159"/>
                  <a:gd name="T37" fmla="*/ 80 h 182"/>
                  <a:gd name="T38" fmla="*/ 66 w 159"/>
                  <a:gd name="T39" fmla="*/ 86 h 182"/>
                  <a:gd name="T40" fmla="*/ 40 w 159"/>
                  <a:gd name="T41" fmla="*/ 98 h 182"/>
                  <a:gd name="T42" fmla="*/ 15 w 159"/>
                  <a:gd name="T43" fmla="*/ 113 h 182"/>
                  <a:gd name="T44" fmla="*/ 6 w 159"/>
                  <a:gd name="T45" fmla="*/ 154 h 182"/>
                  <a:gd name="T46" fmla="*/ 159 w 159"/>
                  <a:gd name="T47" fmla="*/ 160 h 182"/>
                  <a:gd name="T48" fmla="*/ 159 w 159"/>
                  <a:gd name="T49" fmla="*/ 131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182">
                    <a:moveTo>
                      <a:pt x="159" y="131"/>
                    </a:moveTo>
                    <a:cubicBezTo>
                      <a:pt x="148" y="131"/>
                      <a:pt x="148" y="131"/>
                      <a:pt x="148" y="131"/>
                    </a:cubicBezTo>
                    <a:cubicBezTo>
                      <a:pt x="148" y="115"/>
                      <a:pt x="148" y="115"/>
                      <a:pt x="148" y="115"/>
                    </a:cubicBezTo>
                    <a:cubicBezTo>
                      <a:pt x="159" y="115"/>
                      <a:pt x="159" y="115"/>
                      <a:pt x="159" y="115"/>
                    </a:cubicBezTo>
                    <a:cubicBezTo>
                      <a:pt x="143" y="102"/>
                      <a:pt x="108" y="88"/>
                      <a:pt x="105" y="87"/>
                    </a:cubicBezTo>
                    <a:cubicBezTo>
                      <a:pt x="105" y="87"/>
                      <a:pt x="104" y="87"/>
                      <a:pt x="104" y="87"/>
                    </a:cubicBezTo>
                    <a:cubicBezTo>
                      <a:pt x="104" y="87"/>
                      <a:pt x="103" y="86"/>
                      <a:pt x="102" y="86"/>
                    </a:cubicBezTo>
                    <a:cubicBezTo>
                      <a:pt x="102" y="86"/>
                      <a:pt x="94" y="83"/>
                      <a:pt x="99" y="79"/>
                    </a:cubicBezTo>
                    <a:cubicBezTo>
                      <a:pt x="107" y="72"/>
                      <a:pt x="112" y="61"/>
                      <a:pt x="113" y="52"/>
                    </a:cubicBezTo>
                    <a:cubicBezTo>
                      <a:pt x="113" y="51"/>
                      <a:pt x="114" y="51"/>
                      <a:pt x="114" y="51"/>
                    </a:cubicBezTo>
                    <a:cubicBezTo>
                      <a:pt x="114" y="51"/>
                      <a:pt x="116" y="45"/>
                      <a:pt x="116" y="37"/>
                    </a:cubicBezTo>
                    <a:cubicBezTo>
                      <a:pt x="116" y="35"/>
                      <a:pt x="116" y="32"/>
                      <a:pt x="115" y="29"/>
                    </a:cubicBezTo>
                    <a:cubicBezTo>
                      <a:pt x="115" y="29"/>
                      <a:pt x="112" y="7"/>
                      <a:pt x="94" y="4"/>
                    </a:cubicBezTo>
                    <a:cubicBezTo>
                      <a:pt x="94" y="4"/>
                      <a:pt x="79" y="0"/>
                      <a:pt x="68" y="7"/>
                    </a:cubicBezTo>
                    <a:cubicBezTo>
                      <a:pt x="57" y="11"/>
                      <a:pt x="55" y="21"/>
                      <a:pt x="55" y="21"/>
                    </a:cubicBezTo>
                    <a:cubicBezTo>
                      <a:pt x="53" y="26"/>
                      <a:pt x="52" y="31"/>
                      <a:pt x="52" y="36"/>
                    </a:cubicBezTo>
                    <a:cubicBezTo>
                      <a:pt x="52" y="43"/>
                      <a:pt x="54" y="49"/>
                      <a:pt x="54" y="49"/>
                    </a:cubicBezTo>
                    <a:cubicBezTo>
                      <a:pt x="55" y="49"/>
                      <a:pt x="55" y="49"/>
                      <a:pt x="56" y="50"/>
                    </a:cubicBezTo>
                    <a:cubicBezTo>
                      <a:pt x="56" y="61"/>
                      <a:pt x="62" y="73"/>
                      <a:pt x="70" y="80"/>
                    </a:cubicBezTo>
                    <a:cubicBezTo>
                      <a:pt x="72" y="84"/>
                      <a:pt x="67" y="85"/>
                      <a:pt x="66" y="86"/>
                    </a:cubicBezTo>
                    <a:cubicBezTo>
                      <a:pt x="63" y="87"/>
                      <a:pt x="51" y="93"/>
                      <a:pt x="40" y="98"/>
                    </a:cubicBezTo>
                    <a:cubicBezTo>
                      <a:pt x="30" y="103"/>
                      <a:pt x="20" y="109"/>
                      <a:pt x="15" y="113"/>
                    </a:cubicBezTo>
                    <a:cubicBezTo>
                      <a:pt x="7" y="121"/>
                      <a:pt x="0" y="144"/>
                      <a:pt x="6" y="154"/>
                    </a:cubicBezTo>
                    <a:cubicBezTo>
                      <a:pt x="46" y="174"/>
                      <a:pt x="107" y="182"/>
                      <a:pt x="159" y="160"/>
                    </a:cubicBezTo>
                    <a:lnTo>
                      <a:pt x="159" y="1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72" name="Freeform 62"/>
            <p:cNvSpPr/>
            <p:nvPr/>
          </p:nvSpPr>
          <p:spPr bwMode="auto">
            <a:xfrm>
              <a:off x="5484759" y="3169921"/>
              <a:ext cx="174664" cy="301232"/>
            </a:xfrm>
            <a:custGeom>
              <a:avLst/>
              <a:gdLst>
                <a:gd name="T0" fmla="*/ 105 w 138"/>
                <a:gd name="T1" fmla="*/ 104 h 238"/>
                <a:gd name="T2" fmla="*/ 0 w 138"/>
                <a:gd name="T3" fmla="*/ 0 h 238"/>
                <a:gd name="T4" fmla="*/ 0 w 138"/>
                <a:gd name="T5" fmla="*/ 238 h 238"/>
                <a:gd name="T6" fmla="*/ 105 w 138"/>
                <a:gd name="T7" fmla="*/ 134 h 238"/>
                <a:gd name="T8" fmla="*/ 105 w 138"/>
                <a:gd name="T9" fmla="*/ 212 h 238"/>
                <a:gd name="T10" fmla="*/ 138 w 138"/>
                <a:gd name="T11" fmla="*/ 212 h 238"/>
                <a:gd name="T12" fmla="*/ 138 w 138"/>
                <a:gd name="T13" fmla="*/ 28 h 238"/>
                <a:gd name="T14" fmla="*/ 105 w 138"/>
                <a:gd name="T15" fmla="*/ 28 h 238"/>
                <a:gd name="T16" fmla="*/ 105 w 138"/>
                <a:gd name="T17" fmla="*/ 10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38">
                  <a:moveTo>
                    <a:pt x="105" y="104"/>
                  </a:moveTo>
                  <a:lnTo>
                    <a:pt x="0" y="0"/>
                  </a:lnTo>
                  <a:lnTo>
                    <a:pt x="0" y="238"/>
                  </a:lnTo>
                  <a:lnTo>
                    <a:pt x="105" y="134"/>
                  </a:lnTo>
                  <a:lnTo>
                    <a:pt x="105" y="212"/>
                  </a:lnTo>
                  <a:lnTo>
                    <a:pt x="138" y="212"/>
                  </a:lnTo>
                  <a:lnTo>
                    <a:pt x="138" y="28"/>
                  </a:lnTo>
                  <a:lnTo>
                    <a:pt x="105" y="28"/>
                  </a:lnTo>
                  <a:lnTo>
                    <a:pt x="10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3" name="Rectangle 63"/>
            <p:cNvSpPr>
              <a:spLocks noChangeArrowheads="1"/>
            </p:cNvSpPr>
            <p:nvPr/>
          </p:nvSpPr>
          <p:spPr bwMode="auto">
            <a:xfrm>
              <a:off x="5689799" y="3205360"/>
              <a:ext cx="41768" cy="2328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4" name="Freeform 94"/>
            <p:cNvSpPr/>
            <p:nvPr/>
          </p:nvSpPr>
          <p:spPr bwMode="auto">
            <a:xfrm>
              <a:off x="5444257" y="4527995"/>
              <a:ext cx="303763" cy="301232"/>
            </a:xfrm>
            <a:custGeom>
              <a:avLst/>
              <a:gdLst>
                <a:gd name="T0" fmla="*/ 189 w 189"/>
                <a:gd name="T1" fmla="*/ 56 h 188"/>
                <a:gd name="T2" fmla="*/ 127 w 189"/>
                <a:gd name="T3" fmla="*/ 30 h 188"/>
                <a:gd name="T4" fmla="*/ 127 w 189"/>
                <a:gd name="T5" fmla="*/ 0 h 188"/>
                <a:gd name="T6" fmla="*/ 120 w 189"/>
                <a:gd name="T7" fmla="*/ 30 h 188"/>
                <a:gd name="T8" fmla="*/ 111 w 189"/>
                <a:gd name="T9" fmla="*/ 0 h 188"/>
                <a:gd name="T10" fmla="*/ 104 w 189"/>
                <a:gd name="T11" fmla="*/ 30 h 188"/>
                <a:gd name="T12" fmla="*/ 95 w 189"/>
                <a:gd name="T13" fmla="*/ 0 h 188"/>
                <a:gd name="T14" fmla="*/ 88 w 189"/>
                <a:gd name="T15" fmla="*/ 30 h 188"/>
                <a:gd name="T16" fmla="*/ 79 w 189"/>
                <a:gd name="T17" fmla="*/ 0 h 188"/>
                <a:gd name="T18" fmla="*/ 72 w 189"/>
                <a:gd name="T19" fmla="*/ 30 h 188"/>
                <a:gd name="T20" fmla="*/ 62 w 189"/>
                <a:gd name="T21" fmla="*/ 0 h 188"/>
                <a:gd name="T22" fmla="*/ 56 w 189"/>
                <a:gd name="T23" fmla="*/ 30 h 188"/>
                <a:gd name="T24" fmla="*/ 0 w 189"/>
                <a:gd name="T25" fmla="*/ 56 h 188"/>
                <a:gd name="T26" fmla="*/ 27 w 189"/>
                <a:gd name="T27" fmla="*/ 63 h 188"/>
                <a:gd name="T28" fmla="*/ 0 w 189"/>
                <a:gd name="T29" fmla="*/ 72 h 188"/>
                <a:gd name="T30" fmla="*/ 27 w 189"/>
                <a:gd name="T31" fmla="*/ 79 h 188"/>
                <a:gd name="T32" fmla="*/ 0 w 189"/>
                <a:gd name="T33" fmla="*/ 88 h 188"/>
                <a:gd name="T34" fmla="*/ 27 w 189"/>
                <a:gd name="T35" fmla="*/ 95 h 188"/>
                <a:gd name="T36" fmla="*/ 0 w 189"/>
                <a:gd name="T37" fmla="*/ 104 h 188"/>
                <a:gd name="T38" fmla="*/ 27 w 189"/>
                <a:gd name="T39" fmla="*/ 110 h 188"/>
                <a:gd name="T40" fmla="*/ 0 w 189"/>
                <a:gd name="T41" fmla="*/ 120 h 188"/>
                <a:gd name="T42" fmla="*/ 27 w 189"/>
                <a:gd name="T43" fmla="*/ 126 h 188"/>
                <a:gd name="T44" fmla="*/ 56 w 189"/>
                <a:gd name="T45" fmla="*/ 159 h 188"/>
                <a:gd name="T46" fmla="*/ 62 w 189"/>
                <a:gd name="T47" fmla="*/ 188 h 188"/>
                <a:gd name="T48" fmla="*/ 72 w 189"/>
                <a:gd name="T49" fmla="*/ 159 h 188"/>
                <a:gd name="T50" fmla="*/ 79 w 189"/>
                <a:gd name="T51" fmla="*/ 188 h 188"/>
                <a:gd name="T52" fmla="*/ 88 w 189"/>
                <a:gd name="T53" fmla="*/ 159 h 188"/>
                <a:gd name="T54" fmla="*/ 95 w 189"/>
                <a:gd name="T55" fmla="*/ 188 h 188"/>
                <a:gd name="T56" fmla="*/ 104 w 189"/>
                <a:gd name="T57" fmla="*/ 159 h 188"/>
                <a:gd name="T58" fmla="*/ 111 w 189"/>
                <a:gd name="T59" fmla="*/ 188 h 188"/>
                <a:gd name="T60" fmla="*/ 120 w 189"/>
                <a:gd name="T61" fmla="*/ 159 h 188"/>
                <a:gd name="T62" fmla="*/ 127 w 189"/>
                <a:gd name="T63" fmla="*/ 188 h 188"/>
                <a:gd name="T64" fmla="*/ 127 w 189"/>
                <a:gd name="T65" fmla="*/ 159 h 188"/>
                <a:gd name="T66" fmla="*/ 158 w 189"/>
                <a:gd name="T67" fmla="*/ 126 h 188"/>
                <a:gd name="T68" fmla="*/ 189 w 189"/>
                <a:gd name="T69" fmla="*/ 120 h 188"/>
                <a:gd name="T70" fmla="*/ 158 w 189"/>
                <a:gd name="T71" fmla="*/ 110 h 188"/>
                <a:gd name="T72" fmla="*/ 189 w 189"/>
                <a:gd name="T73" fmla="*/ 104 h 188"/>
                <a:gd name="T74" fmla="*/ 158 w 189"/>
                <a:gd name="T75" fmla="*/ 95 h 188"/>
                <a:gd name="T76" fmla="*/ 189 w 189"/>
                <a:gd name="T77" fmla="*/ 88 h 188"/>
                <a:gd name="T78" fmla="*/ 158 w 189"/>
                <a:gd name="T79" fmla="*/ 79 h 188"/>
                <a:gd name="T80" fmla="*/ 189 w 189"/>
                <a:gd name="T81" fmla="*/ 72 h 188"/>
                <a:gd name="T82" fmla="*/ 158 w 189"/>
                <a:gd name="T83" fmla="*/ 6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 h="188">
                  <a:moveTo>
                    <a:pt x="189" y="63"/>
                  </a:moveTo>
                  <a:cubicBezTo>
                    <a:pt x="189" y="56"/>
                    <a:pt x="189" y="56"/>
                    <a:pt x="189" y="56"/>
                  </a:cubicBezTo>
                  <a:cubicBezTo>
                    <a:pt x="158" y="56"/>
                    <a:pt x="158" y="56"/>
                    <a:pt x="158" y="56"/>
                  </a:cubicBezTo>
                  <a:cubicBezTo>
                    <a:pt x="156" y="42"/>
                    <a:pt x="143" y="30"/>
                    <a:pt x="127" y="30"/>
                  </a:cubicBezTo>
                  <a:cubicBezTo>
                    <a:pt x="127" y="30"/>
                    <a:pt x="127" y="30"/>
                    <a:pt x="127" y="30"/>
                  </a:cubicBezTo>
                  <a:cubicBezTo>
                    <a:pt x="127" y="0"/>
                    <a:pt x="127" y="0"/>
                    <a:pt x="127" y="0"/>
                  </a:cubicBezTo>
                  <a:cubicBezTo>
                    <a:pt x="120" y="0"/>
                    <a:pt x="120" y="0"/>
                    <a:pt x="120" y="0"/>
                  </a:cubicBezTo>
                  <a:cubicBezTo>
                    <a:pt x="120" y="30"/>
                    <a:pt x="120" y="30"/>
                    <a:pt x="120" y="30"/>
                  </a:cubicBezTo>
                  <a:cubicBezTo>
                    <a:pt x="111" y="30"/>
                    <a:pt x="111" y="30"/>
                    <a:pt x="111" y="30"/>
                  </a:cubicBezTo>
                  <a:cubicBezTo>
                    <a:pt x="111" y="0"/>
                    <a:pt x="111" y="0"/>
                    <a:pt x="111" y="0"/>
                  </a:cubicBezTo>
                  <a:cubicBezTo>
                    <a:pt x="104" y="0"/>
                    <a:pt x="104" y="0"/>
                    <a:pt x="104" y="0"/>
                  </a:cubicBezTo>
                  <a:cubicBezTo>
                    <a:pt x="104" y="30"/>
                    <a:pt x="104" y="30"/>
                    <a:pt x="104" y="30"/>
                  </a:cubicBezTo>
                  <a:cubicBezTo>
                    <a:pt x="95" y="30"/>
                    <a:pt x="95" y="30"/>
                    <a:pt x="95" y="30"/>
                  </a:cubicBezTo>
                  <a:cubicBezTo>
                    <a:pt x="95" y="0"/>
                    <a:pt x="95" y="0"/>
                    <a:pt x="95" y="0"/>
                  </a:cubicBezTo>
                  <a:cubicBezTo>
                    <a:pt x="88" y="0"/>
                    <a:pt x="88" y="0"/>
                    <a:pt x="88" y="0"/>
                  </a:cubicBezTo>
                  <a:cubicBezTo>
                    <a:pt x="88" y="30"/>
                    <a:pt x="88" y="30"/>
                    <a:pt x="88" y="30"/>
                  </a:cubicBezTo>
                  <a:cubicBezTo>
                    <a:pt x="79" y="30"/>
                    <a:pt x="79" y="30"/>
                    <a:pt x="79" y="30"/>
                  </a:cubicBezTo>
                  <a:cubicBezTo>
                    <a:pt x="79" y="0"/>
                    <a:pt x="79" y="0"/>
                    <a:pt x="79" y="0"/>
                  </a:cubicBezTo>
                  <a:cubicBezTo>
                    <a:pt x="72" y="0"/>
                    <a:pt x="72" y="0"/>
                    <a:pt x="72" y="0"/>
                  </a:cubicBezTo>
                  <a:cubicBezTo>
                    <a:pt x="72" y="30"/>
                    <a:pt x="72" y="30"/>
                    <a:pt x="72" y="30"/>
                  </a:cubicBezTo>
                  <a:cubicBezTo>
                    <a:pt x="62" y="30"/>
                    <a:pt x="62" y="30"/>
                    <a:pt x="62" y="30"/>
                  </a:cubicBezTo>
                  <a:cubicBezTo>
                    <a:pt x="62" y="0"/>
                    <a:pt x="62" y="0"/>
                    <a:pt x="62" y="0"/>
                  </a:cubicBezTo>
                  <a:cubicBezTo>
                    <a:pt x="56" y="0"/>
                    <a:pt x="56" y="0"/>
                    <a:pt x="56" y="0"/>
                  </a:cubicBezTo>
                  <a:cubicBezTo>
                    <a:pt x="56" y="30"/>
                    <a:pt x="56" y="30"/>
                    <a:pt x="56" y="30"/>
                  </a:cubicBezTo>
                  <a:cubicBezTo>
                    <a:pt x="41" y="31"/>
                    <a:pt x="29" y="42"/>
                    <a:pt x="27" y="56"/>
                  </a:cubicBezTo>
                  <a:cubicBezTo>
                    <a:pt x="0" y="56"/>
                    <a:pt x="0" y="56"/>
                    <a:pt x="0" y="56"/>
                  </a:cubicBezTo>
                  <a:cubicBezTo>
                    <a:pt x="0" y="63"/>
                    <a:pt x="0" y="63"/>
                    <a:pt x="0" y="63"/>
                  </a:cubicBezTo>
                  <a:cubicBezTo>
                    <a:pt x="27" y="63"/>
                    <a:pt x="27" y="63"/>
                    <a:pt x="27" y="63"/>
                  </a:cubicBezTo>
                  <a:cubicBezTo>
                    <a:pt x="27" y="72"/>
                    <a:pt x="27" y="72"/>
                    <a:pt x="27" y="72"/>
                  </a:cubicBezTo>
                  <a:cubicBezTo>
                    <a:pt x="0" y="72"/>
                    <a:pt x="0" y="72"/>
                    <a:pt x="0" y="72"/>
                  </a:cubicBezTo>
                  <a:cubicBezTo>
                    <a:pt x="0" y="79"/>
                    <a:pt x="0" y="79"/>
                    <a:pt x="0" y="79"/>
                  </a:cubicBezTo>
                  <a:cubicBezTo>
                    <a:pt x="27" y="79"/>
                    <a:pt x="27" y="79"/>
                    <a:pt x="27" y="79"/>
                  </a:cubicBezTo>
                  <a:cubicBezTo>
                    <a:pt x="27" y="88"/>
                    <a:pt x="27" y="88"/>
                    <a:pt x="27" y="88"/>
                  </a:cubicBezTo>
                  <a:cubicBezTo>
                    <a:pt x="0" y="88"/>
                    <a:pt x="0" y="88"/>
                    <a:pt x="0" y="88"/>
                  </a:cubicBezTo>
                  <a:cubicBezTo>
                    <a:pt x="0" y="95"/>
                    <a:pt x="0" y="95"/>
                    <a:pt x="0" y="95"/>
                  </a:cubicBezTo>
                  <a:cubicBezTo>
                    <a:pt x="27" y="95"/>
                    <a:pt x="27" y="95"/>
                    <a:pt x="27" y="95"/>
                  </a:cubicBezTo>
                  <a:cubicBezTo>
                    <a:pt x="27" y="104"/>
                    <a:pt x="27" y="104"/>
                    <a:pt x="27" y="104"/>
                  </a:cubicBezTo>
                  <a:cubicBezTo>
                    <a:pt x="0" y="104"/>
                    <a:pt x="0" y="104"/>
                    <a:pt x="0" y="104"/>
                  </a:cubicBezTo>
                  <a:cubicBezTo>
                    <a:pt x="0" y="110"/>
                    <a:pt x="0" y="110"/>
                    <a:pt x="0" y="110"/>
                  </a:cubicBezTo>
                  <a:cubicBezTo>
                    <a:pt x="27" y="110"/>
                    <a:pt x="27" y="110"/>
                    <a:pt x="27" y="110"/>
                  </a:cubicBezTo>
                  <a:cubicBezTo>
                    <a:pt x="27" y="120"/>
                    <a:pt x="27" y="120"/>
                    <a:pt x="27" y="120"/>
                  </a:cubicBezTo>
                  <a:cubicBezTo>
                    <a:pt x="0" y="120"/>
                    <a:pt x="0" y="120"/>
                    <a:pt x="0" y="120"/>
                  </a:cubicBezTo>
                  <a:cubicBezTo>
                    <a:pt x="0" y="126"/>
                    <a:pt x="0" y="126"/>
                    <a:pt x="0" y="126"/>
                  </a:cubicBezTo>
                  <a:cubicBezTo>
                    <a:pt x="27" y="126"/>
                    <a:pt x="27" y="126"/>
                    <a:pt x="27" y="126"/>
                  </a:cubicBezTo>
                  <a:cubicBezTo>
                    <a:pt x="27" y="129"/>
                    <a:pt x="27" y="129"/>
                    <a:pt x="27" y="129"/>
                  </a:cubicBezTo>
                  <a:cubicBezTo>
                    <a:pt x="27" y="145"/>
                    <a:pt x="40" y="159"/>
                    <a:pt x="56" y="159"/>
                  </a:cubicBezTo>
                  <a:cubicBezTo>
                    <a:pt x="56" y="188"/>
                    <a:pt x="56" y="188"/>
                    <a:pt x="56" y="188"/>
                  </a:cubicBezTo>
                  <a:cubicBezTo>
                    <a:pt x="62" y="188"/>
                    <a:pt x="62" y="188"/>
                    <a:pt x="62" y="188"/>
                  </a:cubicBezTo>
                  <a:cubicBezTo>
                    <a:pt x="62" y="159"/>
                    <a:pt x="62" y="159"/>
                    <a:pt x="62" y="159"/>
                  </a:cubicBezTo>
                  <a:cubicBezTo>
                    <a:pt x="72" y="159"/>
                    <a:pt x="72" y="159"/>
                    <a:pt x="72" y="159"/>
                  </a:cubicBezTo>
                  <a:cubicBezTo>
                    <a:pt x="72" y="188"/>
                    <a:pt x="72" y="188"/>
                    <a:pt x="72" y="188"/>
                  </a:cubicBezTo>
                  <a:cubicBezTo>
                    <a:pt x="79" y="188"/>
                    <a:pt x="79" y="188"/>
                    <a:pt x="79" y="188"/>
                  </a:cubicBezTo>
                  <a:cubicBezTo>
                    <a:pt x="79" y="159"/>
                    <a:pt x="79" y="159"/>
                    <a:pt x="79" y="159"/>
                  </a:cubicBezTo>
                  <a:cubicBezTo>
                    <a:pt x="88" y="159"/>
                    <a:pt x="88" y="159"/>
                    <a:pt x="88" y="159"/>
                  </a:cubicBezTo>
                  <a:cubicBezTo>
                    <a:pt x="88" y="188"/>
                    <a:pt x="88" y="188"/>
                    <a:pt x="88" y="188"/>
                  </a:cubicBezTo>
                  <a:cubicBezTo>
                    <a:pt x="95" y="188"/>
                    <a:pt x="95" y="188"/>
                    <a:pt x="95" y="188"/>
                  </a:cubicBezTo>
                  <a:cubicBezTo>
                    <a:pt x="95" y="159"/>
                    <a:pt x="95" y="159"/>
                    <a:pt x="95" y="159"/>
                  </a:cubicBezTo>
                  <a:cubicBezTo>
                    <a:pt x="104" y="159"/>
                    <a:pt x="104" y="159"/>
                    <a:pt x="104" y="159"/>
                  </a:cubicBezTo>
                  <a:cubicBezTo>
                    <a:pt x="104" y="188"/>
                    <a:pt x="104" y="188"/>
                    <a:pt x="104" y="188"/>
                  </a:cubicBezTo>
                  <a:cubicBezTo>
                    <a:pt x="111" y="188"/>
                    <a:pt x="111" y="188"/>
                    <a:pt x="111" y="188"/>
                  </a:cubicBezTo>
                  <a:cubicBezTo>
                    <a:pt x="111" y="159"/>
                    <a:pt x="111" y="159"/>
                    <a:pt x="111" y="159"/>
                  </a:cubicBezTo>
                  <a:cubicBezTo>
                    <a:pt x="120" y="159"/>
                    <a:pt x="120" y="159"/>
                    <a:pt x="120" y="159"/>
                  </a:cubicBezTo>
                  <a:cubicBezTo>
                    <a:pt x="120" y="188"/>
                    <a:pt x="120" y="188"/>
                    <a:pt x="120" y="188"/>
                  </a:cubicBezTo>
                  <a:cubicBezTo>
                    <a:pt x="127" y="188"/>
                    <a:pt x="127" y="188"/>
                    <a:pt x="127" y="188"/>
                  </a:cubicBezTo>
                  <a:cubicBezTo>
                    <a:pt x="127" y="159"/>
                    <a:pt x="127" y="159"/>
                    <a:pt x="127" y="159"/>
                  </a:cubicBezTo>
                  <a:cubicBezTo>
                    <a:pt x="127" y="159"/>
                    <a:pt x="127" y="159"/>
                    <a:pt x="127" y="159"/>
                  </a:cubicBezTo>
                  <a:cubicBezTo>
                    <a:pt x="144" y="159"/>
                    <a:pt x="158" y="146"/>
                    <a:pt x="158" y="129"/>
                  </a:cubicBezTo>
                  <a:cubicBezTo>
                    <a:pt x="158" y="126"/>
                    <a:pt x="158" y="126"/>
                    <a:pt x="158" y="126"/>
                  </a:cubicBezTo>
                  <a:cubicBezTo>
                    <a:pt x="189" y="126"/>
                    <a:pt x="189" y="126"/>
                    <a:pt x="189" y="126"/>
                  </a:cubicBezTo>
                  <a:cubicBezTo>
                    <a:pt x="189" y="120"/>
                    <a:pt x="189" y="120"/>
                    <a:pt x="189" y="120"/>
                  </a:cubicBezTo>
                  <a:cubicBezTo>
                    <a:pt x="158" y="120"/>
                    <a:pt x="158" y="120"/>
                    <a:pt x="158" y="120"/>
                  </a:cubicBezTo>
                  <a:cubicBezTo>
                    <a:pt x="158" y="110"/>
                    <a:pt x="158" y="110"/>
                    <a:pt x="158" y="110"/>
                  </a:cubicBezTo>
                  <a:cubicBezTo>
                    <a:pt x="189" y="110"/>
                    <a:pt x="189" y="110"/>
                    <a:pt x="189" y="110"/>
                  </a:cubicBezTo>
                  <a:cubicBezTo>
                    <a:pt x="189" y="104"/>
                    <a:pt x="189" y="104"/>
                    <a:pt x="189" y="104"/>
                  </a:cubicBezTo>
                  <a:cubicBezTo>
                    <a:pt x="158" y="104"/>
                    <a:pt x="158" y="104"/>
                    <a:pt x="158" y="104"/>
                  </a:cubicBezTo>
                  <a:cubicBezTo>
                    <a:pt x="158" y="95"/>
                    <a:pt x="158" y="95"/>
                    <a:pt x="158" y="95"/>
                  </a:cubicBezTo>
                  <a:cubicBezTo>
                    <a:pt x="189" y="95"/>
                    <a:pt x="189" y="95"/>
                    <a:pt x="189" y="95"/>
                  </a:cubicBezTo>
                  <a:cubicBezTo>
                    <a:pt x="189" y="88"/>
                    <a:pt x="189" y="88"/>
                    <a:pt x="189" y="88"/>
                  </a:cubicBezTo>
                  <a:cubicBezTo>
                    <a:pt x="158" y="88"/>
                    <a:pt x="158" y="88"/>
                    <a:pt x="158" y="88"/>
                  </a:cubicBezTo>
                  <a:cubicBezTo>
                    <a:pt x="158" y="79"/>
                    <a:pt x="158" y="79"/>
                    <a:pt x="158" y="79"/>
                  </a:cubicBezTo>
                  <a:cubicBezTo>
                    <a:pt x="189" y="79"/>
                    <a:pt x="189" y="79"/>
                    <a:pt x="189" y="79"/>
                  </a:cubicBezTo>
                  <a:cubicBezTo>
                    <a:pt x="189" y="72"/>
                    <a:pt x="189" y="72"/>
                    <a:pt x="189" y="72"/>
                  </a:cubicBezTo>
                  <a:cubicBezTo>
                    <a:pt x="158" y="72"/>
                    <a:pt x="158" y="72"/>
                    <a:pt x="158" y="72"/>
                  </a:cubicBezTo>
                  <a:cubicBezTo>
                    <a:pt x="158" y="63"/>
                    <a:pt x="158" y="63"/>
                    <a:pt x="158" y="63"/>
                  </a:cubicBezTo>
                  <a:lnTo>
                    <a:pt x="189"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5" name="Freeform 98"/>
            <p:cNvSpPr/>
            <p:nvPr/>
          </p:nvSpPr>
          <p:spPr bwMode="auto">
            <a:xfrm>
              <a:off x="5442991" y="6337916"/>
              <a:ext cx="312623" cy="303763"/>
            </a:xfrm>
            <a:custGeom>
              <a:avLst/>
              <a:gdLst>
                <a:gd name="T0" fmla="*/ 142 w 195"/>
                <a:gd name="T1" fmla="*/ 0 h 189"/>
                <a:gd name="T2" fmla="*/ 151 w 195"/>
                <a:gd name="T3" fmla="*/ 1 h 189"/>
                <a:gd name="T4" fmla="*/ 195 w 195"/>
                <a:gd name="T5" fmla="*/ 54 h 189"/>
                <a:gd name="T6" fmla="*/ 195 w 195"/>
                <a:gd name="T7" fmla="*/ 66 h 189"/>
                <a:gd name="T8" fmla="*/ 97 w 195"/>
                <a:gd name="T9" fmla="*/ 189 h 189"/>
                <a:gd name="T10" fmla="*/ 0 w 195"/>
                <a:gd name="T11" fmla="*/ 66 h 189"/>
                <a:gd name="T12" fmla="*/ 0 w 195"/>
                <a:gd name="T13" fmla="*/ 54 h 189"/>
                <a:gd name="T14" fmla="*/ 44 w 195"/>
                <a:gd name="T15" fmla="*/ 1 h 189"/>
                <a:gd name="T16" fmla="*/ 53 w 195"/>
                <a:gd name="T17" fmla="*/ 0 h 189"/>
                <a:gd name="T18" fmla="*/ 97 w 195"/>
                <a:gd name="T19" fmla="*/ 24 h 189"/>
                <a:gd name="T20" fmla="*/ 142 w 195"/>
                <a:gd name="T2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189">
                  <a:moveTo>
                    <a:pt x="142" y="0"/>
                  </a:moveTo>
                  <a:cubicBezTo>
                    <a:pt x="145" y="0"/>
                    <a:pt x="148" y="0"/>
                    <a:pt x="151" y="1"/>
                  </a:cubicBezTo>
                  <a:cubicBezTo>
                    <a:pt x="170" y="3"/>
                    <a:pt x="192" y="20"/>
                    <a:pt x="195" y="54"/>
                  </a:cubicBezTo>
                  <a:cubicBezTo>
                    <a:pt x="195" y="66"/>
                    <a:pt x="195" y="66"/>
                    <a:pt x="195" y="66"/>
                  </a:cubicBezTo>
                  <a:cubicBezTo>
                    <a:pt x="193" y="98"/>
                    <a:pt x="168" y="138"/>
                    <a:pt x="97" y="189"/>
                  </a:cubicBezTo>
                  <a:cubicBezTo>
                    <a:pt x="27" y="138"/>
                    <a:pt x="2" y="98"/>
                    <a:pt x="0" y="66"/>
                  </a:cubicBezTo>
                  <a:cubicBezTo>
                    <a:pt x="0" y="54"/>
                    <a:pt x="0" y="54"/>
                    <a:pt x="0" y="54"/>
                  </a:cubicBezTo>
                  <a:cubicBezTo>
                    <a:pt x="2" y="20"/>
                    <a:pt x="25" y="3"/>
                    <a:pt x="44" y="1"/>
                  </a:cubicBezTo>
                  <a:cubicBezTo>
                    <a:pt x="47" y="0"/>
                    <a:pt x="50" y="0"/>
                    <a:pt x="53" y="0"/>
                  </a:cubicBezTo>
                  <a:cubicBezTo>
                    <a:pt x="75" y="0"/>
                    <a:pt x="85" y="10"/>
                    <a:pt x="97" y="24"/>
                  </a:cubicBezTo>
                  <a:cubicBezTo>
                    <a:pt x="110" y="10"/>
                    <a:pt x="120" y="0"/>
                    <a:pt x="14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6" name="Freeform 142"/>
            <p:cNvSpPr/>
            <p:nvPr/>
          </p:nvSpPr>
          <p:spPr bwMode="auto">
            <a:xfrm>
              <a:off x="5489822" y="2769967"/>
              <a:ext cx="222760" cy="220228"/>
            </a:xfrm>
            <a:custGeom>
              <a:avLst/>
              <a:gdLst>
                <a:gd name="T0" fmla="*/ 150 w 176"/>
                <a:gd name="T1" fmla="*/ 157 h 174"/>
                <a:gd name="T2" fmla="*/ 105 w 176"/>
                <a:gd name="T3" fmla="*/ 113 h 174"/>
                <a:gd name="T4" fmla="*/ 44 w 176"/>
                <a:gd name="T5" fmla="*/ 174 h 174"/>
                <a:gd name="T6" fmla="*/ 0 w 176"/>
                <a:gd name="T7" fmla="*/ 129 h 174"/>
                <a:gd name="T8" fmla="*/ 60 w 176"/>
                <a:gd name="T9" fmla="*/ 69 h 174"/>
                <a:gd name="T10" fmla="*/ 15 w 176"/>
                <a:gd name="T11" fmla="*/ 23 h 174"/>
                <a:gd name="T12" fmla="*/ 176 w 176"/>
                <a:gd name="T13" fmla="*/ 0 h 174"/>
                <a:gd name="T14" fmla="*/ 150 w 176"/>
                <a:gd name="T15" fmla="*/ 157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74">
                  <a:moveTo>
                    <a:pt x="150" y="157"/>
                  </a:moveTo>
                  <a:lnTo>
                    <a:pt x="105" y="113"/>
                  </a:lnTo>
                  <a:lnTo>
                    <a:pt x="44" y="174"/>
                  </a:lnTo>
                  <a:lnTo>
                    <a:pt x="0" y="129"/>
                  </a:lnTo>
                  <a:lnTo>
                    <a:pt x="60" y="69"/>
                  </a:lnTo>
                  <a:lnTo>
                    <a:pt x="15" y="23"/>
                  </a:lnTo>
                  <a:lnTo>
                    <a:pt x="176" y="0"/>
                  </a:lnTo>
                  <a:lnTo>
                    <a:pt x="150" y="1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7" name="Freeform 214"/>
            <p:cNvSpPr>
              <a:spLocks noEditPoints="1"/>
            </p:cNvSpPr>
            <p:nvPr/>
          </p:nvSpPr>
          <p:spPr bwMode="auto">
            <a:xfrm>
              <a:off x="5442992" y="4145760"/>
              <a:ext cx="313888" cy="189852"/>
            </a:xfrm>
            <a:custGeom>
              <a:avLst/>
              <a:gdLst>
                <a:gd name="T0" fmla="*/ 248 w 248"/>
                <a:gd name="T1" fmla="*/ 150 h 150"/>
                <a:gd name="T2" fmla="*/ 209 w 248"/>
                <a:gd name="T3" fmla="*/ 101 h 150"/>
                <a:gd name="T4" fmla="*/ 209 w 248"/>
                <a:gd name="T5" fmla="*/ 0 h 150"/>
                <a:gd name="T6" fmla="*/ 31 w 248"/>
                <a:gd name="T7" fmla="*/ 0 h 150"/>
                <a:gd name="T8" fmla="*/ 31 w 248"/>
                <a:gd name="T9" fmla="*/ 103 h 150"/>
                <a:gd name="T10" fmla="*/ 0 w 248"/>
                <a:gd name="T11" fmla="*/ 150 h 150"/>
                <a:gd name="T12" fmla="*/ 248 w 248"/>
                <a:gd name="T13" fmla="*/ 150 h 150"/>
                <a:gd name="T14" fmla="*/ 17 w 248"/>
                <a:gd name="T15" fmla="*/ 139 h 150"/>
                <a:gd name="T16" fmla="*/ 39 w 248"/>
                <a:gd name="T17" fmla="*/ 108 h 150"/>
                <a:gd name="T18" fmla="*/ 203 w 248"/>
                <a:gd name="T19" fmla="*/ 108 h 150"/>
                <a:gd name="T20" fmla="*/ 228 w 248"/>
                <a:gd name="T21" fmla="*/ 139 h 150"/>
                <a:gd name="T22" fmla="*/ 17 w 248"/>
                <a:gd name="T23" fmla="*/ 139 h 150"/>
                <a:gd name="T24" fmla="*/ 200 w 248"/>
                <a:gd name="T25" fmla="*/ 9 h 150"/>
                <a:gd name="T26" fmla="*/ 200 w 248"/>
                <a:gd name="T27" fmla="*/ 95 h 150"/>
                <a:gd name="T28" fmla="*/ 40 w 248"/>
                <a:gd name="T29" fmla="*/ 95 h 150"/>
                <a:gd name="T30" fmla="*/ 40 w 248"/>
                <a:gd name="T31" fmla="*/ 9 h 150"/>
                <a:gd name="T32" fmla="*/ 200 w 248"/>
                <a:gd name="T33" fmla="*/ 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8" h="150">
                  <a:moveTo>
                    <a:pt x="248" y="150"/>
                  </a:moveTo>
                  <a:lnTo>
                    <a:pt x="209" y="101"/>
                  </a:lnTo>
                  <a:lnTo>
                    <a:pt x="209" y="0"/>
                  </a:lnTo>
                  <a:lnTo>
                    <a:pt x="31" y="0"/>
                  </a:lnTo>
                  <a:lnTo>
                    <a:pt x="31" y="103"/>
                  </a:lnTo>
                  <a:lnTo>
                    <a:pt x="0" y="150"/>
                  </a:lnTo>
                  <a:lnTo>
                    <a:pt x="248" y="150"/>
                  </a:lnTo>
                  <a:close/>
                  <a:moveTo>
                    <a:pt x="17" y="139"/>
                  </a:moveTo>
                  <a:lnTo>
                    <a:pt x="39" y="108"/>
                  </a:lnTo>
                  <a:lnTo>
                    <a:pt x="203" y="108"/>
                  </a:lnTo>
                  <a:lnTo>
                    <a:pt x="228" y="139"/>
                  </a:lnTo>
                  <a:lnTo>
                    <a:pt x="17" y="139"/>
                  </a:lnTo>
                  <a:close/>
                  <a:moveTo>
                    <a:pt x="200" y="9"/>
                  </a:moveTo>
                  <a:lnTo>
                    <a:pt x="200" y="95"/>
                  </a:lnTo>
                  <a:lnTo>
                    <a:pt x="40" y="95"/>
                  </a:lnTo>
                  <a:lnTo>
                    <a:pt x="40" y="9"/>
                  </a:lnTo>
                  <a:lnTo>
                    <a:pt x="20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8" name="Rectangle 215"/>
            <p:cNvSpPr>
              <a:spLocks noChangeArrowheads="1"/>
            </p:cNvSpPr>
            <p:nvPr/>
          </p:nvSpPr>
          <p:spPr bwMode="auto">
            <a:xfrm>
              <a:off x="5497416" y="4286250"/>
              <a:ext cx="199977" cy="75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9" name="Rectangle 216"/>
            <p:cNvSpPr>
              <a:spLocks noChangeArrowheads="1"/>
            </p:cNvSpPr>
            <p:nvPr/>
          </p:nvSpPr>
          <p:spPr bwMode="auto">
            <a:xfrm>
              <a:off x="5497416" y="4300172"/>
              <a:ext cx="199977" cy="37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0" name="Rectangle 217"/>
            <p:cNvSpPr>
              <a:spLocks noChangeArrowheads="1"/>
            </p:cNvSpPr>
            <p:nvPr/>
          </p:nvSpPr>
          <p:spPr bwMode="auto">
            <a:xfrm>
              <a:off x="5497416" y="4310298"/>
              <a:ext cx="199977" cy="5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81" name="组合 80"/>
            <p:cNvGrpSpPr/>
            <p:nvPr/>
          </p:nvGrpSpPr>
          <p:grpSpPr>
            <a:xfrm>
              <a:off x="5439194" y="1914367"/>
              <a:ext cx="317686" cy="137959"/>
              <a:chOff x="5540376" y="912813"/>
              <a:chExt cx="398463" cy="173038"/>
            </a:xfrm>
            <a:grpFill/>
          </p:grpSpPr>
          <p:sp>
            <p:nvSpPr>
              <p:cNvPr id="425" name="Freeform 231"/>
              <p:cNvSpPr/>
              <p:nvPr/>
            </p:nvSpPr>
            <p:spPr bwMode="auto">
              <a:xfrm>
                <a:off x="5703889" y="1027113"/>
                <a:ext cx="47625" cy="49212"/>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6" name="Freeform 232"/>
              <p:cNvSpPr/>
              <p:nvPr/>
            </p:nvSpPr>
            <p:spPr bwMode="auto">
              <a:xfrm>
                <a:off x="5680076" y="1025526"/>
                <a:ext cx="41275" cy="42862"/>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7" name="Freeform 233"/>
              <p:cNvSpPr/>
              <p:nvPr/>
            </p:nvSpPr>
            <p:spPr bwMode="auto">
              <a:xfrm>
                <a:off x="5727701" y="1047751"/>
                <a:ext cx="38100" cy="36512"/>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8" name="Freeform 234"/>
              <p:cNvSpPr/>
              <p:nvPr/>
            </p:nvSpPr>
            <p:spPr bwMode="auto">
              <a:xfrm>
                <a:off x="5661026" y="1038226"/>
                <a:ext cx="22225" cy="1905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9" name="Freeform 235"/>
              <p:cNvSpPr/>
              <p:nvPr/>
            </p:nvSpPr>
            <p:spPr bwMode="auto">
              <a:xfrm>
                <a:off x="5754689" y="1076326"/>
                <a:ext cx="7938" cy="9525"/>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0" name="Freeform 236"/>
              <p:cNvSpPr/>
              <p:nvPr/>
            </p:nvSpPr>
            <p:spPr bwMode="auto">
              <a:xfrm>
                <a:off x="5702301" y="917576"/>
                <a:ext cx="236538" cy="130175"/>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1" name="Freeform 237"/>
              <p:cNvSpPr/>
              <p:nvPr/>
            </p:nvSpPr>
            <p:spPr bwMode="auto">
              <a:xfrm>
                <a:off x="5540376" y="912813"/>
                <a:ext cx="274638" cy="169862"/>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82" name="Freeform 250"/>
            <p:cNvSpPr>
              <a:spLocks noEditPoints="1"/>
            </p:cNvSpPr>
            <p:nvPr/>
          </p:nvSpPr>
          <p:spPr bwMode="auto">
            <a:xfrm>
              <a:off x="5498682" y="3621768"/>
              <a:ext cx="179726" cy="302497"/>
            </a:xfrm>
            <a:custGeom>
              <a:avLst/>
              <a:gdLst>
                <a:gd name="T0" fmla="*/ 96 w 112"/>
                <a:gd name="T1" fmla="*/ 0 h 188"/>
                <a:gd name="T2" fmla="*/ 19 w 112"/>
                <a:gd name="T3" fmla="*/ 0 h 188"/>
                <a:gd name="T4" fmla="*/ 0 w 112"/>
                <a:gd name="T5" fmla="*/ 26 h 188"/>
                <a:gd name="T6" fmla="*/ 0 w 112"/>
                <a:gd name="T7" fmla="*/ 188 h 188"/>
                <a:gd name="T8" fmla="*/ 112 w 112"/>
                <a:gd name="T9" fmla="*/ 188 h 188"/>
                <a:gd name="T10" fmla="*/ 112 w 112"/>
                <a:gd name="T11" fmla="*/ 26 h 188"/>
                <a:gd name="T12" fmla="*/ 96 w 112"/>
                <a:gd name="T13" fmla="*/ 0 h 188"/>
                <a:gd name="T14" fmla="*/ 14 w 112"/>
                <a:gd name="T15" fmla="*/ 53 h 188"/>
                <a:gd name="T16" fmla="*/ 32 w 112"/>
                <a:gd name="T17" fmla="*/ 33 h 188"/>
                <a:gd name="T18" fmla="*/ 51 w 112"/>
                <a:gd name="T19" fmla="*/ 53 h 188"/>
                <a:gd name="T20" fmla="*/ 32 w 112"/>
                <a:gd name="T21" fmla="*/ 73 h 188"/>
                <a:gd name="T22" fmla="*/ 14 w 112"/>
                <a:gd name="T23" fmla="*/ 53 h 188"/>
                <a:gd name="T24" fmla="*/ 91 w 112"/>
                <a:gd name="T25" fmla="*/ 141 h 188"/>
                <a:gd name="T26" fmla="*/ 56 w 112"/>
                <a:gd name="T27" fmla="*/ 178 h 188"/>
                <a:gd name="T28" fmla="*/ 21 w 112"/>
                <a:gd name="T29" fmla="*/ 141 h 188"/>
                <a:gd name="T30" fmla="*/ 21 w 112"/>
                <a:gd name="T31" fmla="*/ 140 h 188"/>
                <a:gd name="T32" fmla="*/ 21 w 112"/>
                <a:gd name="T33" fmla="*/ 139 h 188"/>
                <a:gd name="T34" fmla="*/ 56 w 112"/>
                <a:gd name="T35" fmla="*/ 102 h 188"/>
                <a:gd name="T36" fmla="*/ 91 w 112"/>
                <a:gd name="T37" fmla="*/ 139 h 188"/>
                <a:gd name="T38" fmla="*/ 91 w 112"/>
                <a:gd name="T39" fmla="*/ 140 h 188"/>
                <a:gd name="T40" fmla="*/ 91 w 112"/>
                <a:gd name="T41" fmla="*/ 141 h 188"/>
                <a:gd name="T42" fmla="*/ 80 w 112"/>
                <a:gd name="T43" fmla="*/ 91 h 188"/>
                <a:gd name="T44" fmla="*/ 61 w 112"/>
                <a:gd name="T45" fmla="*/ 71 h 188"/>
                <a:gd name="T46" fmla="*/ 80 w 112"/>
                <a:gd name="T47" fmla="*/ 51 h 188"/>
                <a:gd name="T48" fmla="*/ 98 w 112"/>
                <a:gd name="T49" fmla="*/ 71 h 188"/>
                <a:gd name="T50" fmla="*/ 80 w 112"/>
                <a:gd name="T51" fmla="*/ 9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188">
                  <a:moveTo>
                    <a:pt x="96" y="0"/>
                  </a:moveTo>
                  <a:cubicBezTo>
                    <a:pt x="19" y="0"/>
                    <a:pt x="19" y="0"/>
                    <a:pt x="19" y="0"/>
                  </a:cubicBezTo>
                  <a:cubicBezTo>
                    <a:pt x="0" y="26"/>
                    <a:pt x="0" y="26"/>
                    <a:pt x="0" y="26"/>
                  </a:cubicBezTo>
                  <a:cubicBezTo>
                    <a:pt x="0" y="188"/>
                    <a:pt x="0" y="188"/>
                    <a:pt x="0" y="188"/>
                  </a:cubicBezTo>
                  <a:cubicBezTo>
                    <a:pt x="112" y="188"/>
                    <a:pt x="112" y="188"/>
                    <a:pt x="112" y="188"/>
                  </a:cubicBezTo>
                  <a:cubicBezTo>
                    <a:pt x="112" y="26"/>
                    <a:pt x="112" y="26"/>
                    <a:pt x="112" y="26"/>
                  </a:cubicBezTo>
                  <a:lnTo>
                    <a:pt x="96" y="0"/>
                  </a:lnTo>
                  <a:close/>
                  <a:moveTo>
                    <a:pt x="14" y="53"/>
                  </a:moveTo>
                  <a:cubicBezTo>
                    <a:pt x="14" y="42"/>
                    <a:pt x="22" y="33"/>
                    <a:pt x="32" y="33"/>
                  </a:cubicBezTo>
                  <a:cubicBezTo>
                    <a:pt x="43" y="33"/>
                    <a:pt x="51" y="42"/>
                    <a:pt x="51" y="53"/>
                  </a:cubicBezTo>
                  <a:cubicBezTo>
                    <a:pt x="51" y="64"/>
                    <a:pt x="43" y="73"/>
                    <a:pt x="32" y="73"/>
                  </a:cubicBezTo>
                  <a:cubicBezTo>
                    <a:pt x="22" y="73"/>
                    <a:pt x="14" y="64"/>
                    <a:pt x="14" y="53"/>
                  </a:cubicBezTo>
                  <a:close/>
                  <a:moveTo>
                    <a:pt x="91" y="141"/>
                  </a:moveTo>
                  <a:cubicBezTo>
                    <a:pt x="91" y="162"/>
                    <a:pt x="75" y="178"/>
                    <a:pt x="56" y="178"/>
                  </a:cubicBezTo>
                  <a:cubicBezTo>
                    <a:pt x="37" y="178"/>
                    <a:pt x="21" y="162"/>
                    <a:pt x="21" y="141"/>
                  </a:cubicBezTo>
                  <a:cubicBezTo>
                    <a:pt x="21" y="141"/>
                    <a:pt x="21" y="141"/>
                    <a:pt x="21" y="140"/>
                  </a:cubicBezTo>
                  <a:cubicBezTo>
                    <a:pt x="21" y="140"/>
                    <a:pt x="21" y="140"/>
                    <a:pt x="21" y="139"/>
                  </a:cubicBezTo>
                  <a:cubicBezTo>
                    <a:pt x="21" y="119"/>
                    <a:pt x="37" y="102"/>
                    <a:pt x="56" y="102"/>
                  </a:cubicBezTo>
                  <a:cubicBezTo>
                    <a:pt x="75" y="102"/>
                    <a:pt x="91" y="119"/>
                    <a:pt x="91" y="139"/>
                  </a:cubicBezTo>
                  <a:cubicBezTo>
                    <a:pt x="91" y="140"/>
                    <a:pt x="91" y="140"/>
                    <a:pt x="91" y="140"/>
                  </a:cubicBezTo>
                  <a:cubicBezTo>
                    <a:pt x="91" y="141"/>
                    <a:pt x="91" y="141"/>
                    <a:pt x="91" y="141"/>
                  </a:cubicBezTo>
                  <a:close/>
                  <a:moveTo>
                    <a:pt x="80" y="91"/>
                  </a:moveTo>
                  <a:cubicBezTo>
                    <a:pt x="69" y="91"/>
                    <a:pt x="61" y="82"/>
                    <a:pt x="61" y="71"/>
                  </a:cubicBezTo>
                  <a:cubicBezTo>
                    <a:pt x="61" y="60"/>
                    <a:pt x="69" y="51"/>
                    <a:pt x="80" y="51"/>
                  </a:cubicBezTo>
                  <a:cubicBezTo>
                    <a:pt x="90" y="51"/>
                    <a:pt x="98" y="60"/>
                    <a:pt x="98" y="71"/>
                  </a:cubicBezTo>
                  <a:cubicBezTo>
                    <a:pt x="98" y="82"/>
                    <a:pt x="90" y="91"/>
                    <a:pt x="80"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3" name="Oval 251"/>
            <p:cNvSpPr>
              <a:spLocks noChangeArrowheads="1"/>
            </p:cNvSpPr>
            <p:nvPr/>
          </p:nvSpPr>
          <p:spPr bwMode="auto">
            <a:xfrm>
              <a:off x="5570825" y="3825542"/>
              <a:ext cx="35439" cy="392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4" name="Oval 252"/>
            <p:cNvSpPr>
              <a:spLocks noChangeArrowheads="1"/>
            </p:cNvSpPr>
            <p:nvPr/>
          </p:nvSpPr>
          <p:spPr bwMode="auto">
            <a:xfrm>
              <a:off x="5616389" y="3723023"/>
              <a:ext cx="20251" cy="2278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5" name="Oval 253"/>
            <p:cNvSpPr>
              <a:spLocks noChangeArrowheads="1"/>
            </p:cNvSpPr>
            <p:nvPr/>
          </p:nvSpPr>
          <p:spPr bwMode="auto">
            <a:xfrm>
              <a:off x="5540449" y="3695178"/>
              <a:ext cx="21517" cy="2151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6" name="Freeform 275"/>
            <p:cNvSpPr>
              <a:spLocks noEditPoints="1"/>
            </p:cNvSpPr>
            <p:nvPr/>
          </p:nvSpPr>
          <p:spPr bwMode="auto">
            <a:xfrm>
              <a:off x="5487290" y="4982373"/>
              <a:ext cx="232885" cy="302497"/>
            </a:xfrm>
            <a:custGeom>
              <a:avLst/>
              <a:gdLst>
                <a:gd name="T0" fmla="*/ 84 w 145"/>
                <a:gd name="T1" fmla="*/ 44 h 189"/>
                <a:gd name="T2" fmla="*/ 92 w 145"/>
                <a:gd name="T3" fmla="*/ 0 h 189"/>
                <a:gd name="T4" fmla="*/ 75 w 145"/>
                <a:gd name="T5" fmla="*/ 43 h 189"/>
                <a:gd name="T6" fmla="*/ 73 w 145"/>
                <a:gd name="T7" fmla="*/ 43 h 189"/>
                <a:gd name="T8" fmla="*/ 0 w 145"/>
                <a:gd name="T9" fmla="*/ 116 h 189"/>
                <a:gd name="T10" fmla="*/ 73 w 145"/>
                <a:gd name="T11" fmla="*/ 189 h 189"/>
                <a:gd name="T12" fmla="*/ 145 w 145"/>
                <a:gd name="T13" fmla="*/ 116 h 189"/>
                <a:gd name="T14" fmla="*/ 84 w 145"/>
                <a:gd name="T15" fmla="*/ 44 h 189"/>
                <a:gd name="T16" fmla="*/ 59 w 145"/>
                <a:gd name="T17" fmla="*/ 172 h 189"/>
                <a:gd name="T18" fmla="*/ 11 w 145"/>
                <a:gd name="T19" fmla="*/ 124 h 189"/>
                <a:gd name="T20" fmla="*/ 40 w 145"/>
                <a:gd name="T21" fmla="*/ 79 h 189"/>
                <a:gd name="T22" fmla="*/ 19 w 145"/>
                <a:gd name="T23" fmla="*/ 119 h 189"/>
                <a:gd name="T24" fmla="*/ 68 w 145"/>
                <a:gd name="T25" fmla="*/ 167 h 189"/>
                <a:gd name="T26" fmla="*/ 87 w 145"/>
                <a:gd name="T27" fmla="*/ 164 h 189"/>
                <a:gd name="T28" fmla="*/ 59 w 145"/>
                <a:gd name="T29" fmla="*/ 1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89">
                  <a:moveTo>
                    <a:pt x="84" y="44"/>
                  </a:moveTo>
                  <a:cubicBezTo>
                    <a:pt x="86" y="32"/>
                    <a:pt x="80" y="16"/>
                    <a:pt x="92" y="0"/>
                  </a:cubicBezTo>
                  <a:cubicBezTo>
                    <a:pt x="78" y="5"/>
                    <a:pt x="76" y="27"/>
                    <a:pt x="75" y="43"/>
                  </a:cubicBezTo>
                  <a:cubicBezTo>
                    <a:pt x="74" y="43"/>
                    <a:pt x="73" y="43"/>
                    <a:pt x="73" y="43"/>
                  </a:cubicBezTo>
                  <a:cubicBezTo>
                    <a:pt x="32" y="43"/>
                    <a:pt x="0" y="76"/>
                    <a:pt x="0" y="116"/>
                  </a:cubicBezTo>
                  <a:cubicBezTo>
                    <a:pt x="0" y="156"/>
                    <a:pt x="32" y="189"/>
                    <a:pt x="73" y="189"/>
                  </a:cubicBezTo>
                  <a:cubicBezTo>
                    <a:pt x="113" y="189"/>
                    <a:pt x="145" y="156"/>
                    <a:pt x="145" y="116"/>
                  </a:cubicBezTo>
                  <a:cubicBezTo>
                    <a:pt x="145" y="80"/>
                    <a:pt x="119" y="50"/>
                    <a:pt x="84" y="44"/>
                  </a:cubicBezTo>
                  <a:close/>
                  <a:moveTo>
                    <a:pt x="59" y="172"/>
                  </a:moveTo>
                  <a:cubicBezTo>
                    <a:pt x="33" y="172"/>
                    <a:pt x="11" y="150"/>
                    <a:pt x="11" y="124"/>
                  </a:cubicBezTo>
                  <a:cubicBezTo>
                    <a:pt x="11" y="104"/>
                    <a:pt x="23" y="87"/>
                    <a:pt x="40" y="79"/>
                  </a:cubicBezTo>
                  <a:cubicBezTo>
                    <a:pt x="28" y="88"/>
                    <a:pt x="19" y="103"/>
                    <a:pt x="19" y="119"/>
                  </a:cubicBezTo>
                  <a:cubicBezTo>
                    <a:pt x="19" y="146"/>
                    <a:pt x="41" y="167"/>
                    <a:pt x="68" y="167"/>
                  </a:cubicBezTo>
                  <a:cubicBezTo>
                    <a:pt x="74" y="167"/>
                    <a:pt x="81" y="166"/>
                    <a:pt x="87" y="164"/>
                  </a:cubicBezTo>
                  <a:cubicBezTo>
                    <a:pt x="79" y="169"/>
                    <a:pt x="69" y="172"/>
                    <a:pt x="59"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7" name="Freeform 282"/>
            <p:cNvSpPr>
              <a:spLocks noEditPoints="1"/>
            </p:cNvSpPr>
            <p:nvPr/>
          </p:nvSpPr>
          <p:spPr bwMode="auto">
            <a:xfrm>
              <a:off x="5537917" y="2264960"/>
              <a:ext cx="102520" cy="302497"/>
            </a:xfrm>
            <a:custGeom>
              <a:avLst/>
              <a:gdLst>
                <a:gd name="T0" fmla="*/ 0 w 81"/>
                <a:gd name="T1" fmla="*/ 0 h 239"/>
                <a:gd name="T2" fmla="*/ 0 w 81"/>
                <a:gd name="T3" fmla="*/ 239 h 239"/>
                <a:gd name="T4" fmla="*/ 36 w 81"/>
                <a:gd name="T5" fmla="*/ 239 h 239"/>
                <a:gd name="T6" fmla="*/ 36 w 81"/>
                <a:gd name="T7" fmla="*/ 215 h 239"/>
                <a:gd name="T8" fmla="*/ 46 w 81"/>
                <a:gd name="T9" fmla="*/ 215 h 239"/>
                <a:gd name="T10" fmla="*/ 46 w 81"/>
                <a:gd name="T11" fmla="*/ 239 h 239"/>
                <a:gd name="T12" fmla="*/ 81 w 81"/>
                <a:gd name="T13" fmla="*/ 239 h 239"/>
                <a:gd name="T14" fmla="*/ 81 w 81"/>
                <a:gd name="T15" fmla="*/ 0 h 239"/>
                <a:gd name="T16" fmla="*/ 0 w 81"/>
                <a:gd name="T17" fmla="*/ 0 h 239"/>
                <a:gd name="T18" fmla="*/ 46 w 81"/>
                <a:gd name="T19" fmla="*/ 197 h 239"/>
                <a:gd name="T20" fmla="*/ 36 w 81"/>
                <a:gd name="T21" fmla="*/ 197 h 239"/>
                <a:gd name="T22" fmla="*/ 36 w 81"/>
                <a:gd name="T23" fmla="*/ 175 h 239"/>
                <a:gd name="T24" fmla="*/ 46 w 81"/>
                <a:gd name="T25" fmla="*/ 175 h 239"/>
                <a:gd name="T26" fmla="*/ 46 w 81"/>
                <a:gd name="T27" fmla="*/ 197 h 239"/>
                <a:gd name="T28" fmla="*/ 46 w 81"/>
                <a:gd name="T29" fmla="*/ 157 h 239"/>
                <a:gd name="T30" fmla="*/ 36 w 81"/>
                <a:gd name="T31" fmla="*/ 157 h 239"/>
                <a:gd name="T32" fmla="*/ 36 w 81"/>
                <a:gd name="T33" fmla="*/ 133 h 239"/>
                <a:gd name="T34" fmla="*/ 46 w 81"/>
                <a:gd name="T35" fmla="*/ 133 h 239"/>
                <a:gd name="T36" fmla="*/ 46 w 81"/>
                <a:gd name="T37" fmla="*/ 157 h 239"/>
                <a:gd name="T38" fmla="*/ 46 w 81"/>
                <a:gd name="T39" fmla="*/ 116 h 239"/>
                <a:gd name="T40" fmla="*/ 36 w 81"/>
                <a:gd name="T41" fmla="*/ 116 h 239"/>
                <a:gd name="T42" fmla="*/ 36 w 81"/>
                <a:gd name="T43" fmla="*/ 92 h 239"/>
                <a:gd name="T44" fmla="*/ 46 w 81"/>
                <a:gd name="T45" fmla="*/ 92 h 239"/>
                <a:gd name="T46" fmla="*/ 46 w 81"/>
                <a:gd name="T47" fmla="*/ 116 h 239"/>
                <a:gd name="T48" fmla="*/ 46 w 81"/>
                <a:gd name="T49" fmla="*/ 74 h 239"/>
                <a:gd name="T50" fmla="*/ 36 w 81"/>
                <a:gd name="T51" fmla="*/ 74 h 239"/>
                <a:gd name="T52" fmla="*/ 36 w 81"/>
                <a:gd name="T53" fmla="*/ 52 h 239"/>
                <a:gd name="T54" fmla="*/ 46 w 81"/>
                <a:gd name="T55" fmla="*/ 52 h 239"/>
                <a:gd name="T56" fmla="*/ 46 w 81"/>
                <a:gd name="T57" fmla="*/ 74 h 239"/>
                <a:gd name="T58" fmla="*/ 46 w 81"/>
                <a:gd name="T59" fmla="*/ 34 h 239"/>
                <a:gd name="T60" fmla="*/ 36 w 81"/>
                <a:gd name="T61" fmla="*/ 34 h 239"/>
                <a:gd name="T62" fmla="*/ 36 w 81"/>
                <a:gd name="T63" fmla="*/ 10 h 239"/>
                <a:gd name="T64" fmla="*/ 46 w 81"/>
                <a:gd name="T65" fmla="*/ 10 h 239"/>
                <a:gd name="T66" fmla="*/ 46 w 81"/>
                <a:gd name="T67" fmla="*/ 3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239">
                  <a:moveTo>
                    <a:pt x="0" y="0"/>
                  </a:moveTo>
                  <a:lnTo>
                    <a:pt x="0" y="239"/>
                  </a:lnTo>
                  <a:lnTo>
                    <a:pt x="36" y="239"/>
                  </a:lnTo>
                  <a:lnTo>
                    <a:pt x="36" y="215"/>
                  </a:lnTo>
                  <a:lnTo>
                    <a:pt x="46" y="215"/>
                  </a:lnTo>
                  <a:lnTo>
                    <a:pt x="46" y="239"/>
                  </a:lnTo>
                  <a:lnTo>
                    <a:pt x="81" y="239"/>
                  </a:lnTo>
                  <a:lnTo>
                    <a:pt x="81" y="0"/>
                  </a:lnTo>
                  <a:lnTo>
                    <a:pt x="0" y="0"/>
                  </a:lnTo>
                  <a:close/>
                  <a:moveTo>
                    <a:pt x="46" y="197"/>
                  </a:moveTo>
                  <a:lnTo>
                    <a:pt x="36" y="197"/>
                  </a:lnTo>
                  <a:lnTo>
                    <a:pt x="36" y="175"/>
                  </a:lnTo>
                  <a:lnTo>
                    <a:pt x="46" y="175"/>
                  </a:lnTo>
                  <a:lnTo>
                    <a:pt x="46" y="197"/>
                  </a:lnTo>
                  <a:close/>
                  <a:moveTo>
                    <a:pt x="46" y="157"/>
                  </a:moveTo>
                  <a:lnTo>
                    <a:pt x="36" y="157"/>
                  </a:lnTo>
                  <a:lnTo>
                    <a:pt x="36" y="133"/>
                  </a:lnTo>
                  <a:lnTo>
                    <a:pt x="46" y="133"/>
                  </a:lnTo>
                  <a:lnTo>
                    <a:pt x="46" y="157"/>
                  </a:lnTo>
                  <a:close/>
                  <a:moveTo>
                    <a:pt x="46" y="116"/>
                  </a:moveTo>
                  <a:lnTo>
                    <a:pt x="36" y="116"/>
                  </a:lnTo>
                  <a:lnTo>
                    <a:pt x="36" y="92"/>
                  </a:lnTo>
                  <a:lnTo>
                    <a:pt x="46" y="92"/>
                  </a:lnTo>
                  <a:lnTo>
                    <a:pt x="46" y="116"/>
                  </a:lnTo>
                  <a:close/>
                  <a:moveTo>
                    <a:pt x="46" y="74"/>
                  </a:moveTo>
                  <a:lnTo>
                    <a:pt x="36" y="74"/>
                  </a:lnTo>
                  <a:lnTo>
                    <a:pt x="36" y="52"/>
                  </a:lnTo>
                  <a:lnTo>
                    <a:pt x="46" y="52"/>
                  </a:lnTo>
                  <a:lnTo>
                    <a:pt x="46" y="74"/>
                  </a:lnTo>
                  <a:close/>
                  <a:moveTo>
                    <a:pt x="46" y="34"/>
                  </a:moveTo>
                  <a:lnTo>
                    <a:pt x="36" y="34"/>
                  </a:lnTo>
                  <a:lnTo>
                    <a:pt x="36" y="10"/>
                  </a:lnTo>
                  <a:lnTo>
                    <a:pt x="46" y="10"/>
                  </a:lnTo>
                  <a:lnTo>
                    <a:pt x="4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8" name="Freeform 295"/>
            <p:cNvSpPr/>
            <p:nvPr/>
          </p:nvSpPr>
          <p:spPr bwMode="auto">
            <a:xfrm>
              <a:off x="5442992" y="5964540"/>
              <a:ext cx="102520" cy="162007"/>
            </a:xfrm>
            <a:custGeom>
              <a:avLst/>
              <a:gdLst>
                <a:gd name="T0" fmla="*/ 0 w 81"/>
                <a:gd name="T1" fmla="*/ 0 h 128"/>
                <a:gd name="T2" fmla="*/ 0 w 81"/>
                <a:gd name="T3" fmla="*/ 128 h 128"/>
                <a:gd name="T4" fmla="*/ 81 w 81"/>
                <a:gd name="T5" fmla="*/ 68 h 128"/>
                <a:gd name="T6" fmla="*/ 0 w 81"/>
                <a:gd name="T7" fmla="*/ 0 h 128"/>
              </a:gdLst>
              <a:ahLst/>
              <a:cxnLst>
                <a:cxn ang="0">
                  <a:pos x="T0" y="T1"/>
                </a:cxn>
                <a:cxn ang="0">
                  <a:pos x="T2" y="T3"/>
                </a:cxn>
                <a:cxn ang="0">
                  <a:pos x="T4" y="T5"/>
                </a:cxn>
                <a:cxn ang="0">
                  <a:pos x="T6" y="T7"/>
                </a:cxn>
              </a:cxnLst>
              <a:rect l="0" t="0" r="r" b="b"/>
              <a:pathLst>
                <a:path w="81" h="128">
                  <a:moveTo>
                    <a:pt x="0" y="0"/>
                  </a:moveTo>
                  <a:lnTo>
                    <a:pt x="0" y="128"/>
                  </a:lnTo>
                  <a:lnTo>
                    <a:pt x="81" y="6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9" name="Freeform 296"/>
            <p:cNvSpPr/>
            <p:nvPr/>
          </p:nvSpPr>
          <p:spPr bwMode="auto">
            <a:xfrm>
              <a:off x="5455649" y="5958212"/>
              <a:ext cx="232885" cy="110114"/>
            </a:xfrm>
            <a:custGeom>
              <a:avLst/>
              <a:gdLst>
                <a:gd name="T0" fmla="*/ 142 w 145"/>
                <a:gd name="T1" fmla="*/ 0 h 69"/>
                <a:gd name="T2" fmla="*/ 0 w 145"/>
                <a:gd name="T3" fmla="*/ 0 h 69"/>
                <a:gd name="T4" fmla="*/ 81 w 145"/>
                <a:gd name="T5" fmla="*/ 69 h 69"/>
                <a:gd name="T6" fmla="*/ 145 w 145"/>
                <a:gd name="T7" fmla="*/ 15 h 69"/>
                <a:gd name="T8" fmla="*/ 142 w 145"/>
                <a:gd name="T9" fmla="*/ 4 h 69"/>
                <a:gd name="T10" fmla="*/ 142 w 145"/>
                <a:gd name="T11" fmla="*/ 0 h 69"/>
              </a:gdLst>
              <a:ahLst/>
              <a:cxnLst>
                <a:cxn ang="0">
                  <a:pos x="T0" y="T1"/>
                </a:cxn>
                <a:cxn ang="0">
                  <a:pos x="T2" y="T3"/>
                </a:cxn>
                <a:cxn ang="0">
                  <a:pos x="T4" y="T5"/>
                </a:cxn>
                <a:cxn ang="0">
                  <a:pos x="T6" y="T7"/>
                </a:cxn>
                <a:cxn ang="0">
                  <a:pos x="T8" y="T9"/>
                </a:cxn>
                <a:cxn ang="0">
                  <a:pos x="T10" y="T11"/>
                </a:cxn>
              </a:cxnLst>
              <a:rect l="0" t="0" r="r" b="b"/>
              <a:pathLst>
                <a:path w="145" h="69">
                  <a:moveTo>
                    <a:pt x="142" y="0"/>
                  </a:moveTo>
                  <a:cubicBezTo>
                    <a:pt x="0" y="0"/>
                    <a:pt x="0" y="0"/>
                    <a:pt x="0" y="0"/>
                  </a:cubicBezTo>
                  <a:cubicBezTo>
                    <a:pt x="81" y="69"/>
                    <a:pt x="81" y="69"/>
                    <a:pt x="81" y="69"/>
                  </a:cubicBezTo>
                  <a:cubicBezTo>
                    <a:pt x="145" y="15"/>
                    <a:pt x="145" y="15"/>
                    <a:pt x="145" y="15"/>
                  </a:cubicBezTo>
                  <a:cubicBezTo>
                    <a:pt x="143" y="12"/>
                    <a:pt x="142" y="8"/>
                    <a:pt x="142" y="4"/>
                  </a:cubicBezTo>
                  <a:cubicBezTo>
                    <a:pt x="142" y="3"/>
                    <a:pt x="142" y="2"/>
                    <a:pt x="1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0" name="Freeform 297"/>
            <p:cNvSpPr/>
            <p:nvPr/>
          </p:nvSpPr>
          <p:spPr bwMode="auto">
            <a:xfrm>
              <a:off x="5454383" y="6059466"/>
              <a:ext cx="258199" cy="74675"/>
            </a:xfrm>
            <a:custGeom>
              <a:avLst/>
              <a:gdLst>
                <a:gd name="T0" fmla="*/ 104 w 204"/>
                <a:gd name="T1" fmla="*/ 20 h 59"/>
                <a:gd name="T2" fmla="*/ 79 w 204"/>
                <a:gd name="T3" fmla="*/ 0 h 59"/>
                <a:gd name="T4" fmla="*/ 0 w 204"/>
                <a:gd name="T5" fmla="*/ 59 h 59"/>
                <a:gd name="T6" fmla="*/ 204 w 204"/>
                <a:gd name="T7" fmla="*/ 59 h 59"/>
                <a:gd name="T8" fmla="*/ 125 w 204"/>
                <a:gd name="T9" fmla="*/ 2 h 59"/>
                <a:gd name="T10" fmla="*/ 104 w 204"/>
                <a:gd name="T11" fmla="*/ 20 h 59"/>
              </a:gdLst>
              <a:ahLst/>
              <a:cxnLst>
                <a:cxn ang="0">
                  <a:pos x="T0" y="T1"/>
                </a:cxn>
                <a:cxn ang="0">
                  <a:pos x="T2" y="T3"/>
                </a:cxn>
                <a:cxn ang="0">
                  <a:pos x="T4" y="T5"/>
                </a:cxn>
                <a:cxn ang="0">
                  <a:pos x="T6" y="T7"/>
                </a:cxn>
                <a:cxn ang="0">
                  <a:pos x="T8" y="T9"/>
                </a:cxn>
                <a:cxn ang="0">
                  <a:pos x="T10" y="T11"/>
                </a:cxn>
              </a:cxnLst>
              <a:rect l="0" t="0" r="r" b="b"/>
              <a:pathLst>
                <a:path w="204" h="59">
                  <a:moveTo>
                    <a:pt x="104" y="20"/>
                  </a:moveTo>
                  <a:lnTo>
                    <a:pt x="79" y="0"/>
                  </a:lnTo>
                  <a:lnTo>
                    <a:pt x="0" y="59"/>
                  </a:lnTo>
                  <a:lnTo>
                    <a:pt x="204" y="59"/>
                  </a:lnTo>
                  <a:lnTo>
                    <a:pt x="125" y="2"/>
                  </a:lnTo>
                  <a:lnTo>
                    <a:pt x="104"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1" name="Freeform 298"/>
            <p:cNvSpPr/>
            <p:nvPr/>
          </p:nvSpPr>
          <p:spPr bwMode="auto">
            <a:xfrm>
              <a:off x="5623984" y="5993651"/>
              <a:ext cx="106317" cy="137959"/>
            </a:xfrm>
            <a:custGeom>
              <a:avLst/>
              <a:gdLst>
                <a:gd name="T0" fmla="*/ 45 w 66"/>
                <a:gd name="T1" fmla="*/ 0 h 86"/>
                <a:gd name="T2" fmla="*/ 0 w 66"/>
                <a:gd name="T3" fmla="*/ 37 h 86"/>
                <a:gd name="T4" fmla="*/ 66 w 66"/>
                <a:gd name="T5" fmla="*/ 86 h 86"/>
                <a:gd name="T6" fmla="*/ 66 w 66"/>
                <a:gd name="T7" fmla="*/ 5 h 86"/>
                <a:gd name="T8" fmla="*/ 60 w 66"/>
                <a:gd name="T9" fmla="*/ 6 h 86"/>
                <a:gd name="T10" fmla="*/ 45 w 66"/>
                <a:gd name="T11" fmla="*/ 0 h 86"/>
              </a:gdLst>
              <a:ahLst/>
              <a:cxnLst>
                <a:cxn ang="0">
                  <a:pos x="T0" y="T1"/>
                </a:cxn>
                <a:cxn ang="0">
                  <a:pos x="T2" y="T3"/>
                </a:cxn>
                <a:cxn ang="0">
                  <a:pos x="T4" y="T5"/>
                </a:cxn>
                <a:cxn ang="0">
                  <a:pos x="T6" y="T7"/>
                </a:cxn>
                <a:cxn ang="0">
                  <a:pos x="T8" y="T9"/>
                </a:cxn>
                <a:cxn ang="0">
                  <a:pos x="T10" y="T11"/>
                </a:cxn>
              </a:cxnLst>
              <a:rect l="0" t="0" r="r" b="b"/>
              <a:pathLst>
                <a:path w="66" h="86">
                  <a:moveTo>
                    <a:pt x="45" y="0"/>
                  </a:moveTo>
                  <a:cubicBezTo>
                    <a:pt x="0" y="37"/>
                    <a:pt x="0" y="37"/>
                    <a:pt x="0" y="37"/>
                  </a:cubicBezTo>
                  <a:cubicBezTo>
                    <a:pt x="66" y="86"/>
                    <a:pt x="66" y="86"/>
                    <a:pt x="66" y="86"/>
                  </a:cubicBezTo>
                  <a:cubicBezTo>
                    <a:pt x="66" y="5"/>
                    <a:pt x="66" y="5"/>
                    <a:pt x="66" y="5"/>
                  </a:cubicBezTo>
                  <a:cubicBezTo>
                    <a:pt x="64" y="6"/>
                    <a:pt x="62" y="6"/>
                    <a:pt x="60" y="6"/>
                  </a:cubicBezTo>
                  <a:cubicBezTo>
                    <a:pt x="54" y="6"/>
                    <a:pt x="49" y="4"/>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2" name="Freeform 299"/>
            <p:cNvSpPr>
              <a:spLocks noEditPoints="1"/>
            </p:cNvSpPr>
            <p:nvPr/>
          </p:nvSpPr>
          <p:spPr bwMode="auto">
            <a:xfrm>
              <a:off x="5692330" y="5927836"/>
              <a:ext cx="63284" cy="65815"/>
            </a:xfrm>
            <a:custGeom>
              <a:avLst/>
              <a:gdLst>
                <a:gd name="T0" fmla="*/ 19 w 39"/>
                <a:gd name="T1" fmla="*/ 0 h 41"/>
                <a:gd name="T2" fmla="*/ 0 w 39"/>
                <a:gd name="T3" fmla="*/ 21 h 41"/>
                <a:gd name="T4" fmla="*/ 19 w 39"/>
                <a:gd name="T5" fmla="*/ 41 h 41"/>
                <a:gd name="T6" fmla="*/ 39 w 39"/>
                <a:gd name="T7" fmla="*/ 21 h 41"/>
                <a:gd name="T8" fmla="*/ 19 w 39"/>
                <a:gd name="T9" fmla="*/ 0 h 41"/>
                <a:gd name="T10" fmla="*/ 23 w 39"/>
                <a:gd name="T11" fmla="*/ 25 h 41"/>
                <a:gd name="T12" fmla="*/ 16 w 39"/>
                <a:gd name="T13" fmla="*/ 25 h 41"/>
                <a:gd name="T14" fmla="*/ 4 w 39"/>
                <a:gd name="T15" fmla="*/ 25 h 41"/>
                <a:gd name="T16" fmla="*/ 4 w 39"/>
                <a:gd name="T17" fmla="*/ 17 h 41"/>
                <a:gd name="T18" fmla="*/ 16 w 39"/>
                <a:gd name="T19" fmla="*/ 17 h 41"/>
                <a:gd name="T20" fmla="*/ 23 w 39"/>
                <a:gd name="T21" fmla="*/ 17 h 41"/>
                <a:gd name="T22" fmla="*/ 35 w 39"/>
                <a:gd name="T23" fmla="*/ 17 h 41"/>
                <a:gd name="T24" fmla="*/ 35 w 39"/>
                <a:gd name="T25" fmla="*/ 25 h 41"/>
                <a:gd name="T26" fmla="*/ 23 w 39"/>
                <a:gd name="T27"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41">
                  <a:moveTo>
                    <a:pt x="19" y="0"/>
                  </a:moveTo>
                  <a:cubicBezTo>
                    <a:pt x="8" y="0"/>
                    <a:pt x="0" y="10"/>
                    <a:pt x="0" y="21"/>
                  </a:cubicBezTo>
                  <a:cubicBezTo>
                    <a:pt x="0" y="32"/>
                    <a:pt x="8" y="41"/>
                    <a:pt x="19" y="41"/>
                  </a:cubicBezTo>
                  <a:cubicBezTo>
                    <a:pt x="30" y="41"/>
                    <a:pt x="39" y="32"/>
                    <a:pt x="39" y="21"/>
                  </a:cubicBezTo>
                  <a:cubicBezTo>
                    <a:pt x="39" y="10"/>
                    <a:pt x="30" y="0"/>
                    <a:pt x="19" y="0"/>
                  </a:cubicBezTo>
                  <a:close/>
                  <a:moveTo>
                    <a:pt x="23" y="25"/>
                  </a:moveTo>
                  <a:cubicBezTo>
                    <a:pt x="16" y="25"/>
                    <a:pt x="16" y="25"/>
                    <a:pt x="16" y="25"/>
                  </a:cubicBezTo>
                  <a:cubicBezTo>
                    <a:pt x="4" y="25"/>
                    <a:pt x="4" y="25"/>
                    <a:pt x="4" y="25"/>
                  </a:cubicBezTo>
                  <a:cubicBezTo>
                    <a:pt x="4" y="17"/>
                    <a:pt x="4" y="17"/>
                    <a:pt x="4" y="17"/>
                  </a:cubicBezTo>
                  <a:cubicBezTo>
                    <a:pt x="16" y="17"/>
                    <a:pt x="16" y="17"/>
                    <a:pt x="16" y="17"/>
                  </a:cubicBezTo>
                  <a:cubicBezTo>
                    <a:pt x="23" y="17"/>
                    <a:pt x="23" y="17"/>
                    <a:pt x="23" y="17"/>
                  </a:cubicBezTo>
                  <a:cubicBezTo>
                    <a:pt x="35" y="17"/>
                    <a:pt x="35" y="17"/>
                    <a:pt x="35" y="17"/>
                  </a:cubicBezTo>
                  <a:cubicBezTo>
                    <a:pt x="35" y="25"/>
                    <a:pt x="35" y="25"/>
                    <a:pt x="35" y="25"/>
                  </a:cubicBezTo>
                  <a:lnTo>
                    <a:pt x="23"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3" name="Freeform 309"/>
            <p:cNvSpPr/>
            <p:nvPr/>
          </p:nvSpPr>
          <p:spPr bwMode="auto">
            <a:xfrm>
              <a:off x="5434132" y="1503022"/>
              <a:ext cx="327811" cy="175929"/>
            </a:xfrm>
            <a:custGeom>
              <a:avLst/>
              <a:gdLst>
                <a:gd name="T0" fmla="*/ 190 w 204"/>
                <a:gd name="T1" fmla="*/ 42 h 109"/>
                <a:gd name="T2" fmla="*/ 122 w 204"/>
                <a:gd name="T3" fmla="*/ 8 h 109"/>
                <a:gd name="T4" fmla="*/ 114 w 204"/>
                <a:gd name="T5" fmla="*/ 0 h 109"/>
                <a:gd name="T6" fmla="*/ 81 w 204"/>
                <a:gd name="T7" fmla="*/ 0 h 109"/>
                <a:gd name="T8" fmla="*/ 75 w 204"/>
                <a:gd name="T9" fmla="*/ 7 h 109"/>
                <a:gd name="T10" fmla="*/ 47 w 204"/>
                <a:gd name="T11" fmla="*/ 20 h 109"/>
                <a:gd name="T12" fmla="*/ 18 w 204"/>
                <a:gd name="T13" fmla="*/ 35 h 109"/>
                <a:gd name="T14" fmla="*/ 7 w 204"/>
                <a:gd name="T15" fmla="*/ 77 h 109"/>
                <a:gd name="T16" fmla="*/ 199 w 204"/>
                <a:gd name="T17" fmla="*/ 77 h 109"/>
                <a:gd name="T18" fmla="*/ 190 w 204"/>
                <a:gd name="T19" fmla="*/ 4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109">
                  <a:moveTo>
                    <a:pt x="190" y="42"/>
                  </a:moveTo>
                  <a:cubicBezTo>
                    <a:pt x="181" y="26"/>
                    <a:pt x="125" y="9"/>
                    <a:pt x="122" y="8"/>
                  </a:cubicBezTo>
                  <a:cubicBezTo>
                    <a:pt x="121" y="7"/>
                    <a:pt x="110" y="5"/>
                    <a:pt x="114" y="0"/>
                  </a:cubicBezTo>
                  <a:cubicBezTo>
                    <a:pt x="114" y="0"/>
                    <a:pt x="98" y="18"/>
                    <a:pt x="81" y="0"/>
                  </a:cubicBezTo>
                  <a:cubicBezTo>
                    <a:pt x="81" y="1"/>
                    <a:pt x="82" y="5"/>
                    <a:pt x="75" y="7"/>
                  </a:cubicBezTo>
                  <a:cubicBezTo>
                    <a:pt x="71" y="9"/>
                    <a:pt x="58" y="14"/>
                    <a:pt x="47" y="20"/>
                  </a:cubicBezTo>
                  <a:cubicBezTo>
                    <a:pt x="35" y="25"/>
                    <a:pt x="23" y="31"/>
                    <a:pt x="18" y="35"/>
                  </a:cubicBezTo>
                  <a:cubicBezTo>
                    <a:pt x="8" y="43"/>
                    <a:pt x="0" y="67"/>
                    <a:pt x="7" y="77"/>
                  </a:cubicBezTo>
                  <a:cubicBezTo>
                    <a:pt x="58" y="100"/>
                    <a:pt x="136" y="109"/>
                    <a:pt x="199" y="77"/>
                  </a:cubicBezTo>
                  <a:cubicBezTo>
                    <a:pt x="204" y="69"/>
                    <a:pt x="195" y="49"/>
                    <a:pt x="190"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4" name="Freeform 310"/>
            <p:cNvSpPr/>
            <p:nvPr/>
          </p:nvSpPr>
          <p:spPr bwMode="auto">
            <a:xfrm>
              <a:off x="5530323" y="1389110"/>
              <a:ext cx="141756" cy="140490"/>
            </a:xfrm>
            <a:custGeom>
              <a:avLst/>
              <a:gdLst>
                <a:gd name="T0" fmla="*/ 2 w 88"/>
                <a:gd name="T1" fmla="*/ 65 h 87"/>
                <a:gd name="T2" fmla="*/ 16 w 88"/>
                <a:gd name="T3" fmla="*/ 68 h 87"/>
                <a:gd name="T4" fmla="*/ 22 w 88"/>
                <a:gd name="T5" fmla="*/ 74 h 87"/>
                <a:gd name="T6" fmla="*/ 62 w 88"/>
                <a:gd name="T7" fmla="*/ 61 h 87"/>
                <a:gd name="T8" fmla="*/ 66 w 88"/>
                <a:gd name="T9" fmla="*/ 2 h 87"/>
                <a:gd name="T10" fmla="*/ 16 w 88"/>
                <a:gd name="T11" fmla="*/ 0 h 87"/>
                <a:gd name="T12" fmla="*/ 2 w 88"/>
                <a:gd name="T13" fmla="*/ 14 h 87"/>
                <a:gd name="T14" fmla="*/ 1 w 88"/>
                <a:gd name="T15" fmla="*/ 37 h 87"/>
                <a:gd name="T16" fmla="*/ 0 w 88"/>
                <a:gd name="T17" fmla="*/ 63 h 87"/>
                <a:gd name="T18" fmla="*/ 2 w 88"/>
                <a:gd name="T19" fmla="*/ 6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7">
                  <a:moveTo>
                    <a:pt x="2" y="65"/>
                  </a:moveTo>
                  <a:cubicBezTo>
                    <a:pt x="2" y="65"/>
                    <a:pt x="15" y="68"/>
                    <a:pt x="16" y="68"/>
                  </a:cubicBezTo>
                  <a:cubicBezTo>
                    <a:pt x="16" y="70"/>
                    <a:pt x="19" y="71"/>
                    <a:pt x="22" y="74"/>
                  </a:cubicBezTo>
                  <a:cubicBezTo>
                    <a:pt x="30" y="81"/>
                    <a:pt x="45" y="87"/>
                    <a:pt x="62" y="61"/>
                  </a:cubicBezTo>
                  <a:cubicBezTo>
                    <a:pt x="88" y="21"/>
                    <a:pt x="66" y="2"/>
                    <a:pt x="66" y="2"/>
                  </a:cubicBezTo>
                  <a:cubicBezTo>
                    <a:pt x="16" y="0"/>
                    <a:pt x="16" y="0"/>
                    <a:pt x="16" y="0"/>
                  </a:cubicBezTo>
                  <a:cubicBezTo>
                    <a:pt x="2" y="14"/>
                    <a:pt x="2" y="14"/>
                    <a:pt x="2" y="14"/>
                  </a:cubicBezTo>
                  <a:cubicBezTo>
                    <a:pt x="1" y="37"/>
                    <a:pt x="1" y="37"/>
                    <a:pt x="1" y="37"/>
                  </a:cubicBezTo>
                  <a:cubicBezTo>
                    <a:pt x="0" y="63"/>
                    <a:pt x="0" y="63"/>
                    <a:pt x="0" y="63"/>
                  </a:cubicBezTo>
                  <a:lnTo>
                    <a:pt x="2"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5" name="Freeform 311"/>
            <p:cNvSpPr/>
            <p:nvPr/>
          </p:nvSpPr>
          <p:spPr bwMode="auto">
            <a:xfrm>
              <a:off x="5484759" y="1308107"/>
              <a:ext cx="224026" cy="217697"/>
            </a:xfrm>
            <a:custGeom>
              <a:avLst/>
              <a:gdLst>
                <a:gd name="T0" fmla="*/ 15 w 140"/>
                <a:gd name="T1" fmla="*/ 100 h 136"/>
                <a:gd name="T2" fmla="*/ 44 w 140"/>
                <a:gd name="T3" fmla="*/ 40 h 136"/>
                <a:gd name="T4" fmla="*/ 119 w 140"/>
                <a:gd name="T5" fmla="*/ 90 h 136"/>
                <a:gd name="T6" fmla="*/ 119 w 140"/>
                <a:gd name="T7" fmla="*/ 91 h 136"/>
                <a:gd name="T8" fmla="*/ 91 w 140"/>
                <a:gd name="T9" fmla="*/ 112 h 136"/>
                <a:gd name="T10" fmla="*/ 91 w 140"/>
                <a:gd name="T11" fmla="*/ 84 h 136"/>
                <a:gd name="T12" fmla="*/ 49 w 140"/>
                <a:gd name="T13" fmla="*/ 60 h 136"/>
                <a:gd name="T14" fmla="*/ 46 w 140"/>
                <a:gd name="T15" fmla="*/ 120 h 136"/>
                <a:gd name="T16" fmla="*/ 15 w 140"/>
                <a:gd name="T17" fmla="*/ 10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6">
                  <a:moveTo>
                    <a:pt x="15" y="100"/>
                  </a:moveTo>
                  <a:cubicBezTo>
                    <a:pt x="35" y="110"/>
                    <a:pt x="0" y="38"/>
                    <a:pt x="44" y="40"/>
                  </a:cubicBezTo>
                  <a:cubicBezTo>
                    <a:pt x="140" y="0"/>
                    <a:pt x="87" y="121"/>
                    <a:pt x="119" y="90"/>
                  </a:cubicBezTo>
                  <a:cubicBezTo>
                    <a:pt x="119" y="90"/>
                    <a:pt x="119" y="91"/>
                    <a:pt x="119" y="91"/>
                  </a:cubicBezTo>
                  <a:cubicBezTo>
                    <a:pt x="123" y="102"/>
                    <a:pt x="104" y="129"/>
                    <a:pt x="91" y="112"/>
                  </a:cubicBezTo>
                  <a:cubicBezTo>
                    <a:pt x="91" y="112"/>
                    <a:pt x="106" y="56"/>
                    <a:pt x="91" y="84"/>
                  </a:cubicBezTo>
                  <a:cubicBezTo>
                    <a:pt x="81" y="68"/>
                    <a:pt x="57" y="65"/>
                    <a:pt x="49" y="60"/>
                  </a:cubicBezTo>
                  <a:cubicBezTo>
                    <a:pt x="34" y="63"/>
                    <a:pt x="25" y="94"/>
                    <a:pt x="46" y="120"/>
                  </a:cubicBezTo>
                  <a:cubicBezTo>
                    <a:pt x="25" y="136"/>
                    <a:pt x="10" y="111"/>
                    <a:pt x="15"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6" name="Freeform 369"/>
            <p:cNvSpPr>
              <a:spLocks noEditPoints="1"/>
            </p:cNvSpPr>
            <p:nvPr/>
          </p:nvSpPr>
          <p:spPr bwMode="auto">
            <a:xfrm>
              <a:off x="5450586" y="5432955"/>
              <a:ext cx="301232" cy="299966"/>
            </a:xfrm>
            <a:custGeom>
              <a:avLst/>
              <a:gdLst>
                <a:gd name="T0" fmla="*/ 94 w 188"/>
                <a:gd name="T1" fmla="*/ 0 h 187"/>
                <a:gd name="T2" fmla="*/ 0 w 188"/>
                <a:gd name="T3" fmla="*/ 94 h 187"/>
                <a:gd name="T4" fmla="*/ 94 w 188"/>
                <a:gd name="T5" fmla="*/ 187 h 187"/>
                <a:gd name="T6" fmla="*/ 188 w 188"/>
                <a:gd name="T7" fmla="*/ 94 h 187"/>
                <a:gd name="T8" fmla="*/ 94 w 188"/>
                <a:gd name="T9" fmla="*/ 0 h 187"/>
                <a:gd name="T10" fmla="*/ 148 w 188"/>
                <a:gd name="T11" fmla="*/ 118 h 187"/>
                <a:gd name="T12" fmla="*/ 40 w 188"/>
                <a:gd name="T13" fmla="*/ 118 h 187"/>
                <a:gd name="T14" fmla="*/ 17 w 188"/>
                <a:gd name="T15" fmla="*/ 94 h 187"/>
                <a:gd name="T16" fmla="*/ 40 w 188"/>
                <a:gd name="T17" fmla="*/ 69 h 187"/>
                <a:gd name="T18" fmla="*/ 148 w 188"/>
                <a:gd name="T19" fmla="*/ 69 h 187"/>
                <a:gd name="T20" fmla="*/ 170 w 188"/>
                <a:gd name="T21" fmla="*/ 94 h 187"/>
                <a:gd name="T22" fmla="*/ 148 w 188"/>
                <a:gd name="T23" fmla="*/ 11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87">
                  <a:moveTo>
                    <a:pt x="94" y="0"/>
                  </a:moveTo>
                  <a:cubicBezTo>
                    <a:pt x="42" y="0"/>
                    <a:pt x="0" y="42"/>
                    <a:pt x="0" y="94"/>
                  </a:cubicBezTo>
                  <a:cubicBezTo>
                    <a:pt x="0" y="145"/>
                    <a:pt x="42" y="187"/>
                    <a:pt x="94" y="187"/>
                  </a:cubicBezTo>
                  <a:cubicBezTo>
                    <a:pt x="146" y="187"/>
                    <a:pt x="188" y="145"/>
                    <a:pt x="188" y="94"/>
                  </a:cubicBezTo>
                  <a:cubicBezTo>
                    <a:pt x="188" y="42"/>
                    <a:pt x="146" y="0"/>
                    <a:pt x="94" y="0"/>
                  </a:cubicBezTo>
                  <a:close/>
                  <a:moveTo>
                    <a:pt x="148" y="118"/>
                  </a:moveTo>
                  <a:cubicBezTo>
                    <a:pt x="40" y="118"/>
                    <a:pt x="40" y="118"/>
                    <a:pt x="40" y="118"/>
                  </a:cubicBezTo>
                  <a:cubicBezTo>
                    <a:pt x="28" y="118"/>
                    <a:pt x="17" y="107"/>
                    <a:pt x="17" y="94"/>
                  </a:cubicBezTo>
                  <a:cubicBezTo>
                    <a:pt x="17" y="80"/>
                    <a:pt x="28" y="69"/>
                    <a:pt x="40" y="69"/>
                  </a:cubicBezTo>
                  <a:cubicBezTo>
                    <a:pt x="148" y="69"/>
                    <a:pt x="148" y="69"/>
                    <a:pt x="148" y="69"/>
                  </a:cubicBezTo>
                  <a:cubicBezTo>
                    <a:pt x="160" y="69"/>
                    <a:pt x="170" y="80"/>
                    <a:pt x="170" y="94"/>
                  </a:cubicBezTo>
                  <a:cubicBezTo>
                    <a:pt x="170" y="107"/>
                    <a:pt x="160" y="118"/>
                    <a:pt x="14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7" name="Freeform 21"/>
            <p:cNvSpPr/>
            <p:nvPr/>
          </p:nvSpPr>
          <p:spPr bwMode="auto">
            <a:xfrm>
              <a:off x="1161673" y="4978576"/>
              <a:ext cx="197446" cy="305029"/>
            </a:xfrm>
            <a:custGeom>
              <a:avLst/>
              <a:gdLst>
                <a:gd name="T0" fmla="*/ 43 w 123"/>
                <a:gd name="T1" fmla="*/ 178 h 190"/>
                <a:gd name="T2" fmla="*/ 21 w 123"/>
                <a:gd name="T3" fmla="*/ 190 h 190"/>
                <a:gd name="T4" fmla="*/ 12 w 123"/>
                <a:gd name="T5" fmla="*/ 180 h 190"/>
                <a:gd name="T6" fmla="*/ 38 w 123"/>
                <a:gd name="T7" fmla="*/ 153 h 190"/>
                <a:gd name="T8" fmla="*/ 38 w 123"/>
                <a:gd name="T9" fmla="*/ 142 h 190"/>
                <a:gd name="T10" fmla="*/ 0 w 123"/>
                <a:gd name="T11" fmla="*/ 149 h 190"/>
                <a:gd name="T12" fmla="*/ 1 w 123"/>
                <a:gd name="T13" fmla="*/ 132 h 190"/>
                <a:gd name="T14" fmla="*/ 44 w 123"/>
                <a:gd name="T15" fmla="*/ 97 h 190"/>
                <a:gd name="T16" fmla="*/ 56 w 123"/>
                <a:gd name="T17" fmla="*/ 64 h 190"/>
                <a:gd name="T18" fmla="*/ 57 w 123"/>
                <a:gd name="T19" fmla="*/ 33 h 190"/>
                <a:gd name="T20" fmla="*/ 65 w 123"/>
                <a:gd name="T21" fmla="*/ 0 h 190"/>
                <a:gd name="T22" fmla="*/ 72 w 123"/>
                <a:gd name="T23" fmla="*/ 33 h 190"/>
                <a:gd name="T24" fmla="*/ 71 w 123"/>
                <a:gd name="T25" fmla="*/ 64 h 190"/>
                <a:gd name="T26" fmla="*/ 82 w 123"/>
                <a:gd name="T27" fmla="*/ 97 h 190"/>
                <a:gd name="T28" fmla="*/ 123 w 123"/>
                <a:gd name="T29" fmla="*/ 132 h 190"/>
                <a:gd name="T30" fmla="*/ 123 w 123"/>
                <a:gd name="T31" fmla="*/ 150 h 190"/>
                <a:gd name="T32" fmla="*/ 84 w 123"/>
                <a:gd name="T33" fmla="*/ 142 h 190"/>
                <a:gd name="T34" fmla="*/ 84 w 123"/>
                <a:gd name="T35" fmla="*/ 153 h 190"/>
                <a:gd name="T36" fmla="*/ 110 w 123"/>
                <a:gd name="T37" fmla="*/ 180 h 190"/>
                <a:gd name="T38" fmla="*/ 100 w 123"/>
                <a:gd name="T39" fmla="*/ 190 h 190"/>
                <a:gd name="T40" fmla="*/ 78 w 123"/>
                <a:gd name="T41" fmla="*/ 178 h 190"/>
                <a:gd name="T42" fmla="*/ 61 w 123"/>
                <a:gd name="T43" fmla="*/ 178 h 190"/>
                <a:gd name="T44" fmla="*/ 43 w 123"/>
                <a:gd name="T45" fmla="*/ 17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90">
                  <a:moveTo>
                    <a:pt x="43" y="178"/>
                  </a:moveTo>
                  <a:cubicBezTo>
                    <a:pt x="21" y="190"/>
                    <a:pt x="21" y="190"/>
                    <a:pt x="21" y="190"/>
                  </a:cubicBezTo>
                  <a:cubicBezTo>
                    <a:pt x="12" y="180"/>
                    <a:pt x="12" y="180"/>
                    <a:pt x="12" y="180"/>
                  </a:cubicBezTo>
                  <a:cubicBezTo>
                    <a:pt x="38" y="153"/>
                    <a:pt x="38" y="153"/>
                    <a:pt x="38" y="153"/>
                  </a:cubicBezTo>
                  <a:cubicBezTo>
                    <a:pt x="38" y="142"/>
                    <a:pt x="38" y="142"/>
                    <a:pt x="38" y="142"/>
                  </a:cubicBezTo>
                  <a:cubicBezTo>
                    <a:pt x="0" y="149"/>
                    <a:pt x="0" y="149"/>
                    <a:pt x="0" y="149"/>
                  </a:cubicBezTo>
                  <a:cubicBezTo>
                    <a:pt x="1" y="132"/>
                    <a:pt x="1" y="132"/>
                    <a:pt x="1" y="132"/>
                  </a:cubicBezTo>
                  <a:cubicBezTo>
                    <a:pt x="44" y="97"/>
                    <a:pt x="44" y="97"/>
                    <a:pt x="44" y="97"/>
                  </a:cubicBezTo>
                  <a:cubicBezTo>
                    <a:pt x="56" y="64"/>
                    <a:pt x="56" y="64"/>
                    <a:pt x="56" y="64"/>
                  </a:cubicBezTo>
                  <a:cubicBezTo>
                    <a:pt x="57" y="50"/>
                    <a:pt x="57" y="40"/>
                    <a:pt x="57" y="33"/>
                  </a:cubicBezTo>
                  <a:cubicBezTo>
                    <a:pt x="57" y="27"/>
                    <a:pt x="60" y="16"/>
                    <a:pt x="65" y="0"/>
                  </a:cubicBezTo>
                  <a:cubicBezTo>
                    <a:pt x="70" y="16"/>
                    <a:pt x="72" y="27"/>
                    <a:pt x="72" y="33"/>
                  </a:cubicBezTo>
                  <a:cubicBezTo>
                    <a:pt x="71" y="40"/>
                    <a:pt x="71" y="50"/>
                    <a:pt x="71" y="64"/>
                  </a:cubicBezTo>
                  <a:cubicBezTo>
                    <a:pt x="82" y="97"/>
                    <a:pt x="82" y="97"/>
                    <a:pt x="82" y="97"/>
                  </a:cubicBezTo>
                  <a:cubicBezTo>
                    <a:pt x="123" y="132"/>
                    <a:pt x="123" y="132"/>
                    <a:pt x="123" y="132"/>
                  </a:cubicBezTo>
                  <a:cubicBezTo>
                    <a:pt x="123" y="150"/>
                    <a:pt x="123" y="150"/>
                    <a:pt x="123" y="150"/>
                  </a:cubicBezTo>
                  <a:cubicBezTo>
                    <a:pt x="84" y="142"/>
                    <a:pt x="84" y="142"/>
                    <a:pt x="84" y="142"/>
                  </a:cubicBezTo>
                  <a:cubicBezTo>
                    <a:pt x="84" y="153"/>
                    <a:pt x="84" y="153"/>
                    <a:pt x="84" y="153"/>
                  </a:cubicBezTo>
                  <a:cubicBezTo>
                    <a:pt x="110" y="180"/>
                    <a:pt x="110" y="180"/>
                    <a:pt x="110" y="180"/>
                  </a:cubicBezTo>
                  <a:cubicBezTo>
                    <a:pt x="100" y="190"/>
                    <a:pt x="100" y="190"/>
                    <a:pt x="100" y="190"/>
                  </a:cubicBezTo>
                  <a:cubicBezTo>
                    <a:pt x="78" y="178"/>
                    <a:pt x="78" y="178"/>
                    <a:pt x="78" y="178"/>
                  </a:cubicBezTo>
                  <a:cubicBezTo>
                    <a:pt x="61" y="178"/>
                    <a:pt x="61" y="178"/>
                    <a:pt x="61" y="178"/>
                  </a:cubicBezTo>
                  <a:lnTo>
                    <a:pt x="43" y="1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98" name="组合 97"/>
            <p:cNvGrpSpPr/>
            <p:nvPr/>
          </p:nvGrpSpPr>
          <p:grpSpPr>
            <a:xfrm>
              <a:off x="1103452" y="1444800"/>
              <a:ext cx="321483" cy="188587"/>
              <a:chOff x="1274763" y="323851"/>
              <a:chExt cx="403226" cy="236538"/>
            </a:xfrm>
            <a:grpFill/>
          </p:grpSpPr>
          <p:sp>
            <p:nvSpPr>
              <p:cNvPr id="423" name="Freeform 34"/>
              <p:cNvSpPr/>
              <p:nvPr/>
            </p:nvSpPr>
            <p:spPr bwMode="auto">
              <a:xfrm>
                <a:off x="1274763" y="323851"/>
                <a:ext cx="317500" cy="236538"/>
              </a:xfrm>
              <a:custGeom>
                <a:avLst/>
                <a:gdLst>
                  <a:gd name="T0" fmla="*/ 110 w 158"/>
                  <a:gd name="T1" fmla="*/ 55 h 118"/>
                  <a:gd name="T2" fmla="*/ 109 w 158"/>
                  <a:gd name="T3" fmla="*/ 50 h 118"/>
                  <a:gd name="T4" fmla="*/ 119 w 158"/>
                  <a:gd name="T5" fmla="*/ 33 h 118"/>
                  <a:gd name="T6" fmla="*/ 119 w 158"/>
                  <a:gd name="T7" fmla="*/ 24 h 118"/>
                  <a:gd name="T8" fmla="*/ 119 w 158"/>
                  <a:gd name="T9" fmla="*/ 16 h 118"/>
                  <a:gd name="T10" fmla="*/ 118 w 158"/>
                  <a:gd name="T11" fmla="*/ 15 h 118"/>
                  <a:gd name="T12" fmla="*/ 117 w 158"/>
                  <a:gd name="T13" fmla="*/ 8 h 118"/>
                  <a:gd name="T14" fmla="*/ 99 w 158"/>
                  <a:gd name="T15" fmla="*/ 0 h 118"/>
                  <a:gd name="T16" fmla="*/ 81 w 158"/>
                  <a:gd name="T17" fmla="*/ 5 h 118"/>
                  <a:gd name="T18" fmla="*/ 78 w 158"/>
                  <a:gd name="T19" fmla="*/ 13 h 118"/>
                  <a:gd name="T20" fmla="*/ 77 w 158"/>
                  <a:gd name="T21" fmla="*/ 15 h 118"/>
                  <a:gd name="T22" fmla="*/ 77 w 158"/>
                  <a:gd name="T23" fmla="*/ 23 h 118"/>
                  <a:gd name="T24" fmla="*/ 77 w 158"/>
                  <a:gd name="T25" fmla="*/ 32 h 118"/>
                  <a:gd name="T26" fmla="*/ 87 w 158"/>
                  <a:gd name="T27" fmla="*/ 49 h 118"/>
                  <a:gd name="T28" fmla="*/ 86 w 158"/>
                  <a:gd name="T29" fmla="*/ 55 h 118"/>
                  <a:gd name="T30" fmla="*/ 69 w 158"/>
                  <a:gd name="T31" fmla="*/ 63 h 118"/>
                  <a:gd name="T32" fmla="*/ 52 w 158"/>
                  <a:gd name="T33" fmla="*/ 56 h 118"/>
                  <a:gd name="T34" fmla="*/ 51 w 158"/>
                  <a:gd name="T35" fmla="*/ 52 h 118"/>
                  <a:gd name="T36" fmla="*/ 58 w 158"/>
                  <a:gd name="T37" fmla="*/ 38 h 118"/>
                  <a:gd name="T38" fmla="*/ 59 w 158"/>
                  <a:gd name="T39" fmla="*/ 32 h 118"/>
                  <a:gd name="T40" fmla="*/ 58 w 158"/>
                  <a:gd name="T41" fmla="*/ 18 h 118"/>
                  <a:gd name="T42" fmla="*/ 44 w 158"/>
                  <a:gd name="T43" fmla="*/ 12 h 118"/>
                  <a:gd name="T44" fmla="*/ 29 w 158"/>
                  <a:gd name="T45" fmla="*/ 16 h 118"/>
                  <a:gd name="T46" fmla="*/ 26 w 158"/>
                  <a:gd name="T47" fmla="*/ 31 h 118"/>
                  <a:gd name="T48" fmla="*/ 27 w 158"/>
                  <a:gd name="T49" fmla="*/ 38 h 118"/>
                  <a:gd name="T50" fmla="*/ 34 w 158"/>
                  <a:gd name="T51" fmla="*/ 51 h 118"/>
                  <a:gd name="T52" fmla="*/ 33 w 158"/>
                  <a:gd name="T53" fmla="*/ 56 h 118"/>
                  <a:gd name="T54" fmla="*/ 8 w 158"/>
                  <a:gd name="T55" fmla="*/ 70 h 118"/>
                  <a:gd name="T56" fmla="*/ 3 w 158"/>
                  <a:gd name="T57" fmla="*/ 89 h 118"/>
                  <a:gd name="T58" fmla="*/ 41 w 158"/>
                  <a:gd name="T59" fmla="*/ 99 h 118"/>
                  <a:gd name="T60" fmla="*/ 48 w 158"/>
                  <a:gd name="T61" fmla="*/ 76 h 118"/>
                  <a:gd name="T62" fmla="*/ 57 w 158"/>
                  <a:gd name="T63" fmla="*/ 70 h 118"/>
                  <a:gd name="T64" fmla="*/ 53 w 158"/>
                  <a:gd name="T65" fmla="*/ 73 h 118"/>
                  <a:gd name="T66" fmla="*/ 47 w 158"/>
                  <a:gd name="T67" fmla="*/ 99 h 118"/>
                  <a:gd name="T68" fmla="*/ 155 w 158"/>
                  <a:gd name="T69" fmla="*/ 99 h 118"/>
                  <a:gd name="T70" fmla="*/ 150 w 158"/>
                  <a:gd name="T71" fmla="*/ 78 h 118"/>
                  <a:gd name="T72" fmla="*/ 110 w 158"/>
                  <a:gd name="T73" fmla="*/ 5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118">
                    <a:moveTo>
                      <a:pt x="110" y="55"/>
                    </a:moveTo>
                    <a:cubicBezTo>
                      <a:pt x="109" y="50"/>
                      <a:pt x="109" y="50"/>
                      <a:pt x="109" y="50"/>
                    </a:cubicBezTo>
                    <a:cubicBezTo>
                      <a:pt x="113" y="47"/>
                      <a:pt x="117" y="42"/>
                      <a:pt x="119" y="33"/>
                    </a:cubicBezTo>
                    <a:cubicBezTo>
                      <a:pt x="122" y="27"/>
                      <a:pt x="119" y="24"/>
                      <a:pt x="119" y="24"/>
                    </a:cubicBezTo>
                    <a:cubicBezTo>
                      <a:pt x="119" y="16"/>
                      <a:pt x="119" y="16"/>
                      <a:pt x="119" y="16"/>
                    </a:cubicBezTo>
                    <a:cubicBezTo>
                      <a:pt x="119" y="16"/>
                      <a:pt x="118" y="15"/>
                      <a:pt x="118" y="15"/>
                    </a:cubicBezTo>
                    <a:cubicBezTo>
                      <a:pt x="118" y="13"/>
                      <a:pt x="118" y="10"/>
                      <a:pt x="117" y="8"/>
                    </a:cubicBezTo>
                    <a:cubicBezTo>
                      <a:pt x="114" y="5"/>
                      <a:pt x="110" y="1"/>
                      <a:pt x="99" y="0"/>
                    </a:cubicBezTo>
                    <a:cubicBezTo>
                      <a:pt x="92" y="0"/>
                      <a:pt x="84" y="3"/>
                      <a:pt x="81" y="5"/>
                    </a:cubicBezTo>
                    <a:cubicBezTo>
                      <a:pt x="80" y="7"/>
                      <a:pt x="79" y="10"/>
                      <a:pt x="78" y="13"/>
                    </a:cubicBezTo>
                    <a:cubicBezTo>
                      <a:pt x="78" y="13"/>
                      <a:pt x="78" y="14"/>
                      <a:pt x="77" y="15"/>
                    </a:cubicBezTo>
                    <a:cubicBezTo>
                      <a:pt x="77" y="23"/>
                      <a:pt x="77" y="23"/>
                      <a:pt x="77" y="23"/>
                    </a:cubicBezTo>
                    <a:cubicBezTo>
                      <a:pt x="77" y="23"/>
                      <a:pt x="74" y="27"/>
                      <a:pt x="77" y="32"/>
                    </a:cubicBezTo>
                    <a:cubicBezTo>
                      <a:pt x="79" y="41"/>
                      <a:pt x="83" y="46"/>
                      <a:pt x="87" y="49"/>
                    </a:cubicBezTo>
                    <a:cubicBezTo>
                      <a:pt x="86" y="55"/>
                      <a:pt x="86" y="55"/>
                      <a:pt x="86" y="55"/>
                    </a:cubicBezTo>
                    <a:cubicBezTo>
                      <a:pt x="84" y="56"/>
                      <a:pt x="76" y="60"/>
                      <a:pt x="69" y="63"/>
                    </a:cubicBezTo>
                    <a:cubicBezTo>
                      <a:pt x="61" y="59"/>
                      <a:pt x="52" y="56"/>
                      <a:pt x="52" y="56"/>
                    </a:cubicBezTo>
                    <a:cubicBezTo>
                      <a:pt x="51" y="52"/>
                      <a:pt x="51" y="52"/>
                      <a:pt x="51" y="52"/>
                    </a:cubicBezTo>
                    <a:cubicBezTo>
                      <a:pt x="54" y="50"/>
                      <a:pt x="57" y="46"/>
                      <a:pt x="58" y="38"/>
                    </a:cubicBezTo>
                    <a:cubicBezTo>
                      <a:pt x="59" y="37"/>
                      <a:pt x="59" y="34"/>
                      <a:pt x="59" y="32"/>
                    </a:cubicBezTo>
                    <a:cubicBezTo>
                      <a:pt x="59" y="30"/>
                      <a:pt x="60" y="23"/>
                      <a:pt x="58" y="18"/>
                    </a:cubicBezTo>
                    <a:cubicBezTo>
                      <a:pt x="56" y="16"/>
                      <a:pt x="52" y="13"/>
                      <a:pt x="44" y="12"/>
                    </a:cubicBezTo>
                    <a:cubicBezTo>
                      <a:pt x="38" y="12"/>
                      <a:pt x="32" y="14"/>
                      <a:pt x="29" y="16"/>
                    </a:cubicBezTo>
                    <a:cubicBezTo>
                      <a:pt x="26" y="20"/>
                      <a:pt x="26" y="27"/>
                      <a:pt x="26" y="31"/>
                    </a:cubicBezTo>
                    <a:cubicBezTo>
                      <a:pt x="25" y="33"/>
                      <a:pt x="25" y="36"/>
                      <a:pt x="27" y="38"/>
                    </a:cubicBezTo>
                    <a:cubicBezTo>
                      <a:pt x="28" y="45"/>
                      <a:pt x="31" y="49"/>
                      <a:pt x="34" y="51"/>
                    </a:cubicBezTo>
                    <a:cubicBezTo>
                      <a:pt x="33" y="56"/>
                      <a:pt x="33" y="56"/>
                      <a:pt x="33" y="56"/>
                    </a:cubicBezTo>
                    <a:cubicBezTo>
                      <a:pt x="33" y="56"/>
                      <a:pt x="13" y="65"/>
                      <a:pt x="8" y="70"/>
                    </a:cubicBezTo>
                    <a:cubicBezTo>
                      <a:pt x="4" y="73"/>
                      <a:pt x="0" y="85"/>
                      <a:pt x="3" y="89"/>
                    </a:cubicBezTo>
                    <a:cubicBezTo>
                      <a:pt x="14" y="94"/>
                      <a:pt x="27" y="98"/>
                      <a:pt x="41" y="99"/>
                    </a:cubicBezTo>
                    <a:cubicBezTo>
                      <a:pt x="40" y="91"/>
                      <a:pt x="44" y="80"/>
                      <a:pt x="48" y="76"/>
                    </a:cubicBezTo>
                    <a:cubicBezTo>
                      <a:pt x="50" y="75"/>
                      <a:pt x="53" y="73"/>
                      <a:pt x="57" y="70"/>
                    </a:cubicBezTo>
                    <a:cubicBezTo>
                      <a:pt x="55" y="72"/>
                      <a:pt x="54" y="73"/>
                      <a:pt x="53" y="73"/>
                    </a:cubicBezTo>
                    <a:cubicBezTo>
                      <a:pt x="47" y="78"/>
                      <a:pt x="43" y="93"/>
                      <a:pt x="47" y="99"/>
                    </a:cubicBezTo>
                    <a:cubicBezTo>
                      <a:pt x="75" y="113"/>
                      <a:pt x="119" y="118"/>
                      <a:pt x="155" y="99"/>
                    </a:cubicBezTo>
                    <a:cubicBezTo>
                      <a:pt x="158" y="94"/>
                      <a:pt x="153" y="82"/>
                      <a:pt x="150" y="78"/>
                    </a:cubicBezTo>
                    <a:cubicBezTo>
                      <a:pt x="144" y="69"/>
                      <a:pt x="121" y="57"/>
                      <a:pt x="110"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4" name="Freeform 35"/>
              <p:cNvSpPr/>
              <p:nvPr/>
            </p:nvSpPr>
            <p:spPr bwMode="auto">
              <a:xfrm>
                <a:off x="1536701" y="344489"/>
                <a:ext cx="141288" cy="174625"/>
              </a:xfrm>
              <a:custGeom>
                <a:avLst/>
                <a:gdLst>
                  <a:gd name="T0" fmla="*/ 62 w 70"/>
                  <a:gd name="T1" fmla="*/ 57 h 86"/>
                  <a:gd name="T2" fmla="*/ 37 w 70"/>
                  <a:gd name="T3" fmla="*/ 44 h 86"/>
                  <a:gd name="T4" fmla="*/ 36 w 70"/>
                  <a:gd name="T5" fmla="*/ 39 h 86"/>
                  <a:gd name="T6" fmla="*/ 43 w 70"/>
                  <a:gd name="T7" fmla="*/ 26 h 86"/>
                  <a:gd name="T8" fmla="*/ 44 w 70"/>
                  <a:gd name="T9" fmla="*/ 19 h 86"/>
                  <a:gd name="T10" fmla="*/ 41 w 70"/>
                  <a:gd name="T11" fmla="*/ 4 h 86"/>
                  <a:gd name="T12" fmla="*/ 26 w 70"/>
                  <a:gd name="T13" fmla="*/ 0 h 86"/>
                  <a:gd name="T14" fmla="*/ 12 w 70"/>
                  <a:gd name="T15" fmla="*/ 6 h 86"/>
                  <a:gd name="T16" fmla="*/ 11 w 70"/>
                  <a:gd name="T17" fmla="*/ 20 h 86"/>
                  <a:gd name="T18" fmla="*/ 12 w 70"/>
                  <a:gd name="T19" fmla="*/ 26 h 86"/>
                  <a:gd name="T20" fmla="*/ 19 w 70"/>
                  <a:gd name="T21" fmla="*/ 40 h 86"/>
                  <a:gd name="T22" fmla="*/ 18 w 70"/>
                  <a:gd name="T23" fmla="*/ 44 h 86"/>
                  <a:gd name="T24" fmla="*/ 0 w 70"/>
                  <a:gd name="T25" fmla="*/ 52 h 86"/>
                  <a:gd name="T26" fmla="*/ 22 w 70"/>
                  <a:gd name="T27" fmla="*/ 64 h 86"/>
                  <a:gd name="T28" fmla="*/ 29 w 70"/>
                  <a:gd name="T29" fmla="*/ 86 h 86"/>
                  <a:gd name="T30" fmla="*/ 67 w 70"/>
                  <a:gd name="T31" fmla="*/ 77 h 86"/>
                  <a:gd name="T32" fmla="*/ 62 w 70"/>
                  <a:gd name="T33"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86">
                    <a:moveTo>
                      <a:pt x="62" y="57"/>
                    </a:moveTo>
                    <a:cubicBezTo>
                      <a:pt x="57" y="53"/>
                      <a:pt x="37" y="44"/>
                      <a:pt x="37" y="44"/>
                    </a:cubicBezTo>
                    <a:cubicBezTo>
                      <a:pt x="36" y="39"/>
                      <a:pt x="36" y="39"/>
                      <a:pt x="36" y="39"/>
                    </a:cubicBezTo>
                    <a:cubicBezTo>
                      <a:pt x="39" y="37"/>
                      <a:pt x="42" y="33"/>
                      <a:pt x="43" y="26"/>
                    </a:cubicBezTo>
                    <a:cubicBezTo>
                      <a:pt x="45" y="24"/>
                      <a:pt x="45" y="21"/>
                      <a:pt x="44" y="19"/>
                    </a:cubicBezTo>
                    <a:cubicBezTo>
                      <a:pt x="44" y="15"/>
                      <a:pt x="44" y="8"/>
                      <a:pt x="41" y="4"/>
                    </a:cubicBezTo>
                    <a:cubicBezTo>
                      <a:pt x="39" y="2"/>
                      <a:pt x="32" y="0"/>
                      <a:pt x="26" y="0"/>
                    </a:cubicBezTo>
                    <a:cubicBezTo>
                      <a:pt x="18" y="0"/>
                      <a:pt x="14" y="4"/>
                      <a:pt x="12" y="6"/>
                    </a:cubicBezTo>
                    <a:cubicBezTo>
                      <a:pt x="10" y="11"/>
                      <a:pt x="11" y="18"/>
                      <a:pt x="11" y="20"/>
                    </a:cubicBezTo>
                    <a:cubicBezTo>
                      <a:pt x="11" y="22"/>
                      <a:pt x="11" y="25"/>
                      <a:pt x="12" y="26"/>
                    </a:cubicBezTo>
                    <a:cubicBezTo>
                      <a:pt x="13" y="34"/>
                      <a:pt x="16" y="37"/>
                      <a:pt x="19" y="40"/>
                    </a:cubicBezTo>
                    <a:cubicBezTo>
                      <a:pt x="18" y="44"/>
                      <a:pt x="18" y="44"/>
                      <a:pt x="18" y="44"/>
                    </a:cubicBezTo>
                    <a:cubicBezTo>
                      <a:pt x="18" y="44"/>
                      <a:pt x="9" y="47"/>
                      <a:pt x="0" y="52"/>
                    </a:cubicBezTo>
                    <a:cubicBezTo>
                      <a:pt x="8" y="56"/>
                      <a:pt x="18" y="61"/>
                      <a:pt x="22" y="64"/>
                    </a:cubicBezTo>
                    <a:cubicBezTo>
                      <a:pt x="26" y="68"/>
                      <a:pt x="30" y="79"/>
                      <a:pt x="29" y="86"/>
                    </a:cubicBezTo>
                    <a:cubicBezTo>
                      <a:pt x="43" y="86"/>
                      <a:pt x="56" y="82"/>
                      <a:pt x="67" y="77"/>
                    </a:cubicBezTo>
                    <a:cubicBezTo>
                      <a:pt x="70" y="73"/>
                      <a:pt x="66" y="61"/>
                      <a:pt x="62"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99" name="Freeform 53"/>
            <p:cNvSpPr>
              <a:spLocks noEditPoints="1"/>
            </p:cNvSpPr>
            <p:nvPr/>
          </p:nvSpPr>
          <p:spPr bwMode="auto">
            <a:xfrm>
              <a:off x="1107250" y="4527995"/>
              <a:ext cx="313888" cy="301232"/>
            </a:xfrm>
            <a:custGeom>
              <a:avLst/>
              <a:gdLst>
                <a:gd name="T0" fmla="*/ 194 w 196"/>
                <a:gd name="T1" fmla="*/ 0 h 188"/>
                <a:gd name="T2" fmla="*/ 3 w 196"/>
                <a:gd name="T3" fmla="*/ 0 h 188"/>
                <a:gd name="T4" fmla="*/ 0 w 196"/>
                <a:gd name="T5" fmla="*/ 1 h 188"/>
                <a:gd name="T6" fmla="*/ 0 w 196"/>
                <a:gd name="T7" fmla="*/ 126 h 188"/>
                <a:gd name="T8" fmla="*/ 0 w 196"/>
                <a:gd name="T9" fmla="*/ 130 h 188"/>
                <a:gd name="T10" fmla="*/ 0 w 196"/>
                <a:gd name="T11" fmla="*/ 134 h 188"/>
                <a:gd name="T12" fmla="*/ 78 w 196"/>
                <a:gd name="T13" fmla="*/ 140 h 188"/>
                <a:gd name="T14" fmla="*/ 78 w 196"/>
                <a:gd name="T15" fmla="*/ 175 h 188"/>
                <a:gd name="T16" fmla="*/ 54 w 196"/>
                <a:gd name="T17" fmla="*/ 175 h 188"/>
                <a:gd name="T18" fmla="*/ 48 w 196"/>
                <a:gd name="T19" fmla="*/ 182 h 188"/>
                <a:gd name="T20" fmla="*/ 54 w 196"/>
                <a:gd name="T21" fmla="*/ 188 h 188"/>
                <a:gd name="T22" fmla="*/ 143 w 196"/>
                <a:gd name="T23" fmla="*/ 188 h 188"/>
                <a:gd name="T24" fmla="*/ 150 w 196"/>
                <a:gd name="T25" fmla="*/ 182 h 188"/>
                <a:gd name="T26" fmla="*/ 143 w 196"/>
                <a:gd name="T27" fmla="*/ 175 h 188"/>
                <a:gd name="T28" fmla="*/ 119 w 196"/>
                <a:gd name="T29" fmla="*/ 175 h 188"/>
                <a:gd name="T30" fmla="*/ 119 w 196"/>
                <a:gd name="T31" fmla="*/ 140 h 188"/>
                <a:gd name="T32" fmla="*/ 196 w 196"/>
                <a:gd name="T33" fmla="*/ 135 h 188"/>
                <a:gd name="T34" fmla="*/ 196 w 196"/>
                <a:gd name="T35" fmla="*/ 130 h 188"/>
                <a:gd name="T36" fmla="*/ 196 w 196"/>
                <a:gd name="T37" fmla="*/ 125 h 188"/>
                <a:gd name="T38" fmla="*/ 196 w 196"/>
                <a:gd name="T39" fmla="*/ 1 h 188"/>
                <a:gd name="T40" fmla="*/ 194 w 196"/>
                <a:gd name="T41" fmla="*/ 0 h 188"/>
                <a:gd name="T42" fmla="*/ 58 w 196"/>
                <a:gd name="T43" fmla="*/ 133 h 188"/>
                <a:gd name="T44" fmla="*/ 53 w 196"/>
                <a:gd name="T45" fmla="*/ 129 h 188"/>
                <a:gd name="T46" fmla="*/ 58 w 196"/>
                <a:gd name="T47" fmla="*/ 125 h 188"/>
                <a:gd name="T48" fmla="*/ 62 w 196"/>
                <a:gd name="T49" fmla="*/ 129 h 188"/>
                <a:gd name="T50" fmla="*/ 58 w 196"/>
                <a:gd name="T51" fmla="*/ 133 h 188"/>
                <a:gd name="T52" fmla="*/ 70 w 196"/>
                <a:gd name="T53" fmla="*/ 133 h 188"/>
                <a:gd name="T54" fmla="*/ 66 w 196"/>
                <a:gd name="T55" fmla="*/ 129 h 188"/>
                <a:gd name="T56" fmla="*/ 70 w 196"/>
                <a:gd name="T57" fmla="*/ 125 h 188"/>
                <a:gd name="T58" fmla="*/ 74 w 196"/>
                <a:gd name="T59" fmla="*/ 129 h 188"/>
                <a:gd name="T60" fmla="*/ 70 w 196"/>
                <a:gd name="T61" fmla="*/ 133 h 188"/>
                <a:gd name="T62" fmla="*/ 97 w 196"/>
                <a:gd name="T63" fmla="*/ 133 h 188"/>
                <a:gd name="T64" fmla="*/ 80 w 196"/>
                <a:gd name="T65" fmla="*/ 129 h 188"/>
                <a:gd name="T66" fmla="*/ 97 w 196"/>
                <a:gd name="T67" fmla="*/ 125 h 188"/>
                <a:gd name="T68" fmla="*/ 114 w 196"/>
                <a:gd name="T69" fmla="*/ 129 h 188"/>
                <a:gd name="T70" fmla="*/ 97 w 196"/>
                <a:gd name="T71" fmla="*/ 133 h 188"/>
                <a:gd name="T72" fmla="*/ 125 w 196"/>
                <a:gd name="T73" fmla="*/ 133 h 188"/>
                <a:gd name="T74" fmla="*/ 121 w 196"/>
                <a:gd name="T75" fmla="*/ 129 h 188"/>
                <a:gd name="T76" fmla="*/ 125 w 196"/>
                <a:gd name="T77" fmla="*/ 125 h 188"/>
                <a:gd name="T78" fmla="*/ 129 w 196"/>
                <a:gd name="T79" fmla="*/ 129 h 188"/>
                <a:gd name="T80" fmla="*/ 125 w 196"/>
                <a:gd name="T81" fmla="*/ 133 h 188"/>
                <a:gd name="T82" fmla="*/ 137 w 196"/>
                <a:gd name="T83" fmla="*/ 133 h 188"/>
                <a:gd name="T84" fmla="*/ 133 w 196"/>
                <a:gd name="T85" fmla="*/ 129 h 188"/>
                <a:gd name="T86" fmla="*/ 137 w 196"/>
                <a:gd name="T87" fmla="*/ 125 h 188"/>
                <a:gd name="T88" fmla="*/ 142 w 196"/>
                <a:gd name="T89" fmla="*/ 129 h 188"/>
                <a:gd name="T90" fmla="*/ 137 w 196"/>
                <a:gd name="T91" fmla="*/ 133 h 188"/>
                <a:gd name="T92" fmla="*/ 181 w 196"/>
                <a:gd name="T93" fmla="*/ 119 h 188"/>
                <a:gd name="T94" fmla="*/ 15 w 196"/>
                <a:gd name="T95" fmla="*/ 119 h 188"/>
                <a:gd name="T96" fmla="*/ 15 w 196"/>
                <a:gd name="T97" fmla="*/ 13 h 188"/>
                <a:gd name="T98" fmla="*/ 181 w 196"/>
                <a:gd name="T99" fmla="*/ 13 h 188"/>
                <a:gd name="T100" fmla="*/ 181 w 196"/>
                <a:gd name="T101" fmla="*/ 11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88">
                  <a:moveTo>
                    <a:pt x="194" y="0"/>
                  </a:moveTo>
                  <a:cubicBezTo>
                    <a:pt x="3" y="0"/>
                    <a:pt x="3" y="0"/>
                    <a:pt x="3" y="0"/>
                  </a:cubicBezTo>
                  <a:cubicBezTo>
                    <a:pt x="1" y="0"/>
                    <a:pt x="0" y="0"/>
                    <a:pt x="0" y="1"/>
                  </a:cubicBezTo>
                  <a:cubicBezTo>
                    <a:pt x="0" y="126"/>
                    <a:pt x="0" y="126"/>
                    <a:pt x="0" y="126"/>
                  </a:cubicBezTo>
                  <a:cubicBezTo>
                    <a:pt x="0" y="130"/>
                    <a:pt x="0" y="130"/>
                    <a:pt x="0" y="130"/>
                  </a:cubicBezTo>
                  <a:cubicBezTo>
                    <a:pt x="0" y="134"/>
                    <a:pt x="0" y="134"/>
                    <a:pt x="0" y="134"/>
                  </a:cubicBezTo>
                  <a:cubicBezTo>
                    <a:pt x="11" y="137"/>
                    <a:pt x="51" y="139"/>
                    <a:pt x="78" y="140"/>
                  </a:cubicBezTo>
                  <a:cubicBezTo>
                    <a:pt x="78" y="175"/>
                    <a:pt x="78" y="175"/>
                    <a:pt x="78" y="175"/>
                  </a:cubicBezTo>
                  <a:cubicBezTo>
                    <a:pt x="54" y="175"/>
                    <a:pt x="54" y="175"/>
                    <a:pt x="54" y="175"/>
                  </a:cubicBezTo>
                  <a:cubicBezTo>
                    <a:pt x="51" y="175"/>
                    <a:pt x="48" y="178"/>
                    <a:pt x="48" y="182"/>
                  </a:cubicBezTo>
                  <a:cubicBezTo>
                    <a:pt x="48" y="185"/>
                    <a:pt x="51" y="188"/>
                    <a:pt x="54" y="188"/>
                  </a:cubicBezTo>
                  <a:cubicBezTo>
                    <a:pt x="143" y="188"/>
                    <a:pt x="143" y="188"/>
                    <a:pt x="143" y="188"/>
                  </a:cubicBezTo>
                  <a:cubicBezTo>
                    <a:pt x="147" y="188"/>
                    <a:pt x="150" y="185"/>
                    <a:pt x="150" y="182"/>
                  </a:cubicBezTo>
                  <a:cubicBezTo>
                    <a:pt x="150" y="178"/>
                    <a:pt x="147" y="175"/>
                    <a:pt x="143" y="175"/>
                  </a:cubicBezTo>
                  <a:cubicBezTo>
                    <a:pt x="119" y="175"/>
                    <a:pt x="119" y="175"/>
                    <a:pt x="119" y="175"/>
                  </a:cubicBezTo>
                  <a:cubicBezTo>
                    <a:pt x="119" y="140"/>
                    <a:pt x="119" y="140"/>
                    <a:pt x="119" y="140"/>
                  </a:cubicBezTo>
                  <a:cubicBezTo>
                    <a:pt x="145" y="139"/>
                    <a:pt x="183" y="137"/>
                    <a:pt x="196" y="135"/>
                  </a:cubicBezTo>
                  <a:cubicBezTo>
                    <a:pt x="196" y="130"/>
                    <a:pt x="196" y="130"/>
                    <a:pt x="196" y="130"/>
                  </a:cubicBezTo>
                  <a:cubicBezTo>
                    <a:pt x="196" y="125"/>
                    <a:pt x="196" y="125"/>
                    <a:pt x="196" y="125"/>
                  </a:cubicBezTo>
                  <a:cubicBezTo>
                    <a:pt x="196" y="1"/>
                    <a:pt x="196" y="1"/>
                    <a:pt x="196" y="1"/>
                  </a:cubicBezTo>
                  <a:cubicBezTo>
                    <a:pt x="196" y="0"/>
                    <a:pt x="195" y="0"/>
                    <a:pt x="194" y="0"/>
                  </a:cubicBezTo>
                  <a:close/>
                  <a:moveTo>
                    <a:pt x="58" y="133"/>
                  </a:moveTo>
                  <a:cubicBezTo>
                    <a:pt x="55" y="133"/>
                    <a:pt x="53" y="131"/>
                    <a:pt x="53" y="129"/>
                  </a:cubicBezTo>
                  <a:cubicBezTo>
                    <a:pt x="53" y="127"/>
                    <a:pt x="55" y="125"/>
                    <a:pt x="58" y="125"/>
                  </a:cubicBezTo>
                  <a:cubicBezTo>
                    <a:pt x="60" y="125"/>
                    <a:pt x="62" y="127"/>
                    <a:pt x="62" y="129"/>
                  </a:cubicBezTo>
                  <a:cubicBezTo>
                    <a:pt x="62" y="131"/>
                    <a:pt x="60" y="133"/>
                    <a:pt x="58" y="133"/>
                  </a:cubicBezTo>
                  <a:close/>
                  <a:moveTo>
                    <a:pt x="70" y="133"/>
                  </a:moveTo>
                  <a:cubicBezTo>
                    <a:pt x="67" y="133"/>
                    <a:pt x="66" y="131"/>
                    <a:pt x="66" y="129"/>
                  </a:cubicBezTo>
                  <a:cubicBezTo>
                    <a:pt x="66" y="127"/>
                    <a:pt x="67" y="125"/>
                    <a:pt x="70" y="125"/>
                  </a:cubicBezTo>
                  <a:cubicBezTo>
                    <a:pt x="72" y="125"/>
                    <a:pt x="74" y="127"/>
                    <a:pt x="74" y="129"/>
                  </a:cubicBezTo>
                  <a:cubicBezTo>
                    <a:pt x="74" y="131"/>
                    <a:pt x="72" y="133"/>
                    <a:pt x="70" y="133"/>
                  </a:cubicBezTo>
                  <a:close/>
                  <a:moveTo>
                    <a:pt x="97" y="133"/>
                  </a:moveTo>
                  <a:cubicBezTo>
                    <a:pt x="88" y="133"/>
                    <a:pt x="80" y="131"/>
                    <a:pt x="80" y="129"/>
                  </a:cubicBezTo>
                  <a:cubicBezTo>
                    <a:pt x="80" y="127"/>
                    <a:pt x="88" y="125"/>
                    <a:pt x="97" y="125"/>
                  </a:cubicBezTo>
                  <a:cubicBezTo>
                    <a:pt x="106" y="125"/>
                    <a:pt x="114" y="127"/>
                    <a:pt x="114" y="129"/>
                  </a:cubicBezTo>
                  <a:cubicBezTo>
                    <a:pt x="114" y="131"/>
                    <a:pt x="106" y="133"/>
                    <a:pt x="97" y="133"/>
                  </a:cubicBezTo>
                  <a:close/>
                  <a:moveTo>
                    <a:pt x="125" y="133"/>
                  </a:moveTo>
                  <a:cubicBezTo>
                    <a:pt x="123" y="133"/>
                    <a:pt x="121" y="131"/>
                    <a:pt x="121" y="129"/>
                  </a:cubicBezTo>
                  <a:cubicBezTo>
                    <a:pt x="121" y="127"/>
                    <a:pt x="123" y="125"/>
                    <a:pt x="125" y="125"/>
                  </a:cubicBezTo>
                  <a:cubicBezTo>
                    <a:pt x="128" y="125"/>
                    <a:pt x="129" y="127"/>
                    <a:pt x="129" y="129"/>
                  </a:cubicBezTo>
                  <a:cubicBezTo>
                    <a:pt x="129" y="131"/>
                    <a:pt x="128" y="133"/>
                    <a:pt x="125" y="133"/>
                  </a:cubicBezTo>
                  <a:close/>
                  <a:moveTo>
                    <a:pt x="137" y="133"/>
                  </a:moveTo>
                  <a:cubicBezTo>
                    <a:pt x="135" y="133"/>
                    <a:pt x="133" y="131"/>
                    <a:pt x="133" y="129"/>
                  </a:cubicBezTo>
                  <a:cubicBezTo>
                    <a:pt x="133" y="127"/>
                    <a:pt x="135" y="125"/>
                    <a:pt x="137" y="125"/>
                  </a:cubicBezTo>
                  <a:cubicBezTo>
                    <a:pt x="140" y="125"/>
                    <a:pt x="142" y="127"/>
                    <a:pt x="142" y="129"/>
                  </a:cubicBezTo>
                  <a:cubicBezTo>
                    <a:pt x="142" y="131"/>
                    <a:pt x="140" y="133"/>
                    <a:pt x="137" y="133"/>
                  </a:cubicBezTo>
                  <a:close/>
                  <a:moveTo>
                    <a:pt x="181" y="119"/>
                  </a:moveTo>
                  <a:cubicBezTo>
                    <a:pt x="15" y="119"/>
                    <a:pt x="15" y="119"/>
                    <a:pt x="15" y="119"/>
                  </a:cubicBezTo>
                  <a:cubicBezTo>
                    <a:pt x="15" y="13"/>
                    <a:pt x="15" y="13"/>
                    <a:pt x="15" y="13"/>
                  </a:cubicBezTo>
                  <a:cubicBezTo>
                    <a:pt x="181" y="13"/>
                    <a:pt x="181" y="13"/>
                    <a:pt x="181" y="13"/>
                  </a:cubicBezTo>
                  <a:lnTo>
                    <a:pt x="181"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0" name="Freeform 83"/>
            <p:cNvSpPr/>
            <p:nvPr/>
          </p:nvSpPr>
          <p:spPr bwMode="auto">
            <a:xfrm>
              <a:off x="1132563" y="2266226"/>
              <a:ext cx="220228" cy="299966"/>
            </a:xfrm>
            <a:custGeom>
              <a:avLst/>
              <a:gdLst>
                <a:gd name="T0" fmla="*/ 137 w 137"/>
                <a:gd name="T1" fmla="*/ 148 h 187"/>
                <a:gd name="T2" fmla="*/ 121 w 137"/>
                <a:gd name="T3" fmla="*/ 178 h 187"/>
                <a:gd name="T4" fmla="*/ 87 w 137"/>
                <a:gd name="T5" fmla="*/ 187 h 187"/>
                <a:gd name="T6" fmla="*/ 49 w 137"/>
                <a:gd name="T7" fmla="*/ 173 h 187"/>
                <a:gd name="T8" fmla="*/ 35 w 137"/>
                <a:gd name="T9" fmla="*/ 149 h 187"/>
                <a:gd name="T10" fmla="*/ 35 w 137"/>
                <a:gd name="T11" fmla="*/ 148 h 187"/>
                <a:gd name="T12" fmla="*/ 8 w 137"/>
                <a:gd name="T13" fmla="*/ 110 h 187"/>
                <a:gd name="T14" fmla="*/ 0 w 137"/>
                <a:gd name="T15" fmla="*/ 97 h 187"/>
                <a:gd name="T16" fmla="*/ 1 w 137"/>
                <a:gd name="T17" fmla="*/ 95 h 187"/>
                <a:gd name="T18" fmla="*/ 9 w 137"/>
                <a:gd name="T19" fmla="*/ 91 h 187"/>
                <a:gd name="T20" fmla="*/ 16 w 137"/>
                <a:gd name="T21" fmla="*/ 94 h 187"/>
                <a:gd name="T22" fmla="*/ 18 w 137"/>
                <a:gd name="T23" fmla="*/ 96 h 187"/>
                <a:gd name="T24" fmla="*/ 40 w 137"/>
                <a:gd name="T25" fmla="*/ 115 h 187"/>
                <a:gd name="T26" fmla="*/ 45 w 137"/>
                <a:gd name="T27" fmla="*/ 117 h 187"/>
                <a:gd name="T28" fmla="*/ 50 w 137"/>
                <a:gd name="T29" fmla="*/ 111 h 187"/>
                <a:gd name="T30" fmla="*/ 50 w 137"/>
                <a:gd name="T31" fmla="*/ 103 h 187"/>
                <a:gd name="T32" fmla="*/ 50 w 137"/>
                <a:gd name="T33" fmla="*/ 27 h 187"/>
                <a:gd name="T34" fmla="*/ 65 w 137"/>
                <a:gd name="T35" fmla="*/ 27 h 187"/>
                <a:gd name="T36" fmla="*/ 65 w 137"/>
                <a:gd name="T37" fmla="*/ 88 h 187"/>
                <a:gd name="T38" fmla="*/ 69 w 137"/>
                <a:gd name="T39" fmla="*/ 96 h 187"/>
                <a:gd name="T40" fmla="*/ 73 w 137"/>
                <a:gd name="T41" fmla="*/ 90 h 187"/>
                <a:gd name="T42" fmla="*/ 73 w 137"/>
                <a:gd name="T43" fmla="*/ 11 h 187"/>
                <a:gd name="T44" fmla="*/ 76 w 137"/>
                <a:gd name="T45" fmla="*/ 3 h 187"/>
                <a:gd name="T46" fmla="*/ 86 w 137"/>
                <a:gd name="T47" fmla="*/ 2 h 187"/>
                <a:gd name="T48" fmla="*/ 88 w 137"/>
                <a:gd name="T49" fmla="*/ 9 h 187"/>
                <a:gd name="T50" fmla="*/ 88 w 137"/>
                <a:gd name="T51" fmla="*/ 76 h 187"/>
                <a:gd name="T52" fmla="*/ 88 w 137"/>
                <a:gd name="T53" fmla="*/ 85 h 187"/>
                <a:gd name="T54" fmla="*/ 92 w 137"/>
                <a:gd name="T55" fmla="*/ 94 h 187"/>
                <a:gd name="T56" fmla="*/ 97 w 137"/>
                <a:gd name="T57" fmla="*/ 85 h 187"/>
                <a:gd name="T58" fmla="*/ 97 w 137"/>
                <a:gd name="T59" fmla="*/ 73 h 187"/>
                <a:gd name="T60" fmla="*/ 97 w 137"/>
                <a:gd name="T61" fmla="*/ 24 h 187"/>
                <a:gd name="T62" fmla="*/ 99 w 137"/>
                <a:gd name="T63" fmla="*/ 15 h 187"/>
                <a:gd name="T64" fmla="*/ 113 w 137"/>
                <a:gd name="T65" fmla="*/ 25 h 187"/>
                <a:gd name="T66" fmla="*/ 113 w 137"/>
                <a:gd name="T67" fmla="*/ 79 h 187"/>
                <a:gd name="T68" fmla="*/ 113 w 137"/>
                <a:gd name="T69" fmla="*/ 89 h 187"/>
                <a:gd name="T70" fmla="*/ 117 w 137"/>
                <a:gd name="T71" fmla="*/ 98 h 187"/>
                <a:gd name="T72" fmla="*/ 121 w 137"/>
                <a:gd name="T73" fmla="*/ 89 h 187"/>
                <a:gd name="T74" fmla="*/ 121 w 137"/>
                <a:gd name="T75" fmla="*/ 39 h 187"/>
                <a:gd name="T76" fmla="*/ 124 w 137"/>
                <a:gd name="T77" fmla="*/ 30 h 187"/>
                <a:gd name="T78" fmla="*/ 137 w 137"/>
                <a:gd name="T79" fmla="*/ 42 h 187"/>
                <a:gd name="T80" fmla="*/ 137 w 137"/>
                <a:gd name="T81"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87">
                  <a:moveTo>
                    <a:pt x="137" y="148"/>
                  </a:moveTo>
                  <a:cubicBezTo>
                    <a:pt x="137" y="163"/>
                    <a:pt x="129" y="170"/>
                    <a:pt x="121" y="178"/>
                  </a:cubicBezTo>
                  <a:cubicBezTo>
                    <a:pt x="117" y="181"/>
                    <a:pt x="104" y="187"/>
                    <a:pt x="87" y="187"/>
                  </a:cubicBezTo>
                  <a:cubicBezTo>
                    <a:pt x="76" y="187"/>
                    <a:pt x="61" y="185"/>
                    <a:pt x="49" y="173"/>
                  </a:cubicBezTo>
                  <a:cubicBezTo>
                    <a:pt x="44" y="168"/>
                    <a:pt x="36" y="158"/>
                    <a:pt x="35" y="149"/>
                  </a:cubicBezTo>
                  <a:cubicBezTo>
                    <a:pt x="35" y="148"/>
                    <a:pt x="35" y="148"/>
                    <a:pt x="35" y="148"/>
                  </a:cubicBezTo>
                  <a:cubicBezTo>
                    <a:pt x="28" y="133"/>
                    <a:pt x="14" y="116"/>
                    <a:pt x="8" y="110"/>
                  </a:cubicBezTo>
                  <a:cubicBezTo>
                    <a:pt x="3" y="105"/>
                    <a:pt x="0" y="101"/>
                    <a:pt x="0" y="97"/>
                  </a:cubicBezTo>
                  <a:cubicBezTo>
                    <a:pt x="0" y="97"/>
                    <a:pt x="0" y="95"/>
                    <a:pt x="1" y="95"/>
                  </a:cubicBezTo>
                  <a:cubicBezTo>
                    <a:pt x="3" y="93"/>
                    <a:pt x="6" y="91"/>
                    <a:pt x="9" y="91"/>
                  </a:cubicBezTo>
                  <a:cubicBezTo>
                    <a:pt x="11" y="91"/>
                    <a:pt x="14" y="92"/>
                    <a:pt x="16" y="94"/>
                  </a:cubicBezTo>
                  <a:cubicBezTo>
                    <a:pt x="18" y="96"/>
                    <a:pt x="18" y="96"/>
                    <a:pt x="18" y="96"/>
                  </a:cubicBezTo>
                  <a:cubicBezTo>
                    <a:pt x="23" y="101"/>
                    <a:pt x="32" y="110"/>
                    <a:pt x="40" y="115"/>
                  </a:cubicBezTo>
                  <a:cubicBezTo>
                    <a:pt x="42" y="116"/>
                    <a:pt x="43" y="117"/>
                    <a:pt x="45" y="117"/>
                  </a:cubicBezTo>
                  <a:cubicBezTo>
                    <a:pt x="46" y="117"/>
                    <a:pt x="49" y="116"/>
                    <a:pt x="50" y="111"/>
                  </a:cubicBezTo>
                  <a:cubicBezTo>
                    <a:pt x="50" y="109"/>
                    <a:pt x="50" y="106"/>
                    <a:pt x="50" y="103"/>
                  </a:cubicBezTo>
                  <a:cubicBezTo>
                    <a:pt x="50" y="27"/>
                    <a:pt x="50" y="27"/>
                    <a:pt x="50" y="27"/>
                  </a:cubicBezTo>
                  <a:cubicBezTo>
                    <a:pt x="50" y="16"/>
                    <a:pt x="65" y="16"/>
                    <a:pt x="65" y="27"/>
                  </a:cubicBezTo>
                  <a:cubicBezTo>
                    <a:pt x="65" y="88"/>
                    <a:pt x="65" y="88"/>
                    <a:pt x="65" y="88"/>
                  </a:cubicBezTo>
                  <a:cubicBezTo>
                    <a:pt x="65" y="88"/>
                    <a:pt x="65" y="96"/>
                    <a:pt x="69" y="96"/>
                  </a:cubicBezTo>
                  <a:cubicBezTo>
                    <a:pt x="73" y="96"/>
                    <a:pt x="73" y="92"/>
                    <a:pt x="73" y="90"/>
                  </a:cubicBezTo>
                  <a:cubicBezTo>
                    <a:pt x="73" y="11"/>
                    <a:pt x="73" y="11"/>
                    <a:pt x="73" y="11"/>
                  </a:cubicBezTo>
                  <a:cubicBezTo>
                    <a:pt x="73" y="8"/>
                    <a:pt x="74" y="5"/>
                    <a:pt x="76" y="3"/>
                  </a:cubicBezTo>
                  <a:cubicBezTo>
                    <a:pt x="78" y="0"/>
                    <a:pt x="83" y="0"/>
                    <a:pt x="86" y="2"/>
                  </a:cubicBezTo>
                  <a:cubicBezTo>
                    <a:pt x="87" y="4"/>
                    <a:pt x="88" y="6"/>
                    <a:pt x="88" y="9"/>
                  </a:cubicBezTo>
                  <a:cubicBezTo>
                    <a:pt x="88" y="22"/>
                    <a:pt x="88" y="58"/>
                    <a:pt x="88" y="76"/>
                  </a:cubicBezTo>
                  <a:cubicBezTo>
                    <a:pt x="88" y="85"/>
                    <a:pt x="88" y="85"/>
                    <a:pt x="88" y="85"/>
                  </a:cubicBezTo>
                  <a:cubicBezTo>
                    <a:pt x="88" y="88"/>
                    <a:pt x="88" y="94"/>
                    <a:pt x="92" y="94"/>
                  </a:cubicBezTo>
                  <a:cubicBezTo>
                    <a:pt x="97" y="94"/>
                    <a:pt x="97" y="88"/>
                    <a:pt x="97" y="85"/>
                  </a:cubicBezTo>
                  <a:cubicBezTo>
                    <a:pt x="97" y="83"/>
                    <a:pt x="97" y="78"/>
                    <a:pt x="97" y="73"/>
                  </a:cubicBezTo>
                  <a:cubicBezTo>
                    <a:pt x="97" y="56"/>
                    <a:pt x="97" y="31"/>
                    <a:pt x="97" y="24"/>
                  </a:cubicBezTo>
                  <a:cubicBezTo>
                    <a:pt x="96" y="20"/>
                    <a:pt x="97" y="17"/>
                    <a:pt x="99" y="15"/>
                  </a:cubicBezTo>
                  <a:cubicBezTo>
                    <a:pt x="103" y="11"/>
                    <a:pt x="112" y="14"/>
                    <a:pt x="113" y="25"/>
                  </a:cubicBezTo>
                  <a:cubicBezTo>
                    <a:pt x="113" y="33"/>
                    <a:pt x="113" y="63"/>
                    <a:pt x="113" y="79"/>
                  </a:cubicBezTo>
                  <a:cubicBezTo>
                    <a:pt x="113" y="89"/>
                    <a:pt x="113" y="89"/>
                    <a:pt x="113" y="89"/>
                  </a:cubicBezTo>
                  <a:cubicBezTo>
                    <a:pt x="113" y="96"/>
                    <a:pt x="115" y="98"/>
                    <a:pt x="117" y="98"/>
                  </a:cubicBezTo>
                  <a:cubicBezTo>
                    <a:pt x="121" y="98"/>
                    <a:pt x="121" y="92"/>
                    <a:pt x="121" y="89"/>
                  </a:cubicBezTo>
                  <a:cubicBezTo>
                    <a:pt x="121" y="39"/>
                    <a:pt x="121" y="39"/>
                    <a:pt x="121" y="39"/>
                  </a:cubicBezTo>
                  <a:cubicBezTo>
                    <a:pt x="121" y="35"/>
                    <a:pt x="122" y="32"/>
                    <a:pt x="124" y="30"/>
                  </a:cubicBezTo>
                  <a:cubicBezTo>
                    <a:pt x="128" y="25"/>
                    <a:pt x="137" y="27"/>
                    <a:pt x="137" y="42"/>
                  </a:cubicBezTo>
                  <a:lnTo>
                    <a:pt x="137" y="1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1" name="Freeform 159"/>
            <p:cNvSpPr/>
            <p:nvPr/>
          </p:nvSpPr>
          <p:spPr bwMode="auto">
            <a:xfrm>
              <a:off x="1156611" y="3171187"/>
              <a:ext cx="250604" cy="299966"/>
            </a:xfrm>
            <a:custGeom>
              <a:avLst/>
              <a:gdLst>
                <a:gd name="T0" fmla="*/ 0 w 198"/>
                <a:gd name="T1" fmla="*/ 0 h 237"/>
                <a:gd name="T2" fmla="*/ 0 w 198"/>
                <a:gd name="T3" fmla="*/ 237 h 237"/>
                <a:gd name="T4" fmla="*/ 198 w 198"/>
                <a:gd name="T5" fmla="*/ 118 h 237"/>
                <a:gd name="T6" fmla="*/ 0 w 198"/>
                <a:gd name="T7" fmla="*/ 0 h 237"/>
              </a:gdLst>
              <a:ahLst/>
              <a:cxnLst>
                <a:cxn ang="0">
                  <a:pos x="T0" y="T1"/>
                </a:cxn>
                <a:cxn ang="0">
                  <a:pos x="T2" y="T3"/>
                </a:cxn>
                <a:cxn ang="0">
                  <a:pos x="T4" y="T5"/>
                </a:cxn>
                <a:cxn ang="0">
                  <a:pos x="T6" y="T7"/>
                </a:cxn>
              </a:cxnLst>
              <a:rect l="0" t="0" r="r" b="b"/>
              <a:pathLst>
                <a:path w="198" h="237">
                  <a:moveTo>
                    <a:pt x="0" y="0"/>
                  </a:moveTo>
                  <a:lnTo>
                    <a:pt x="0" y="237"/>
                  </a:lnTo>
                  <a:lnTo>
                    <a:pt x="198" y="11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2" name="Freeform 240"/>
            <p:cNvSpPr/>
            <p:nvPr/>
          </p:nvSpPr>
          <p:spPr bwMode="auto">
            <a:xfrm>
              <a:off x="1242678" y="6337916"/>
              <a:ext cx="40502" cy="93660"/>
            </a:xfrm>
            <a:custGeom>
              <a:avLst/>
              <a:gdLst>
                <a:gd name="T0" fmla="*/ 12 w 25"/>
                <a:gd name="T1" fmla="*/ 56 h 58"/>
                <a:gd name="T2" fmla="*/ 25 w 25"/>
                <a:gd name="T3" fmla="*/ 58 h 58"/>
                <a:gd name="T4" fmla="*/ 12 w 25"/>
                <a:gd name="T5" fmla="*/ 0 h 58"/>
                <a:gd name="T6" fmla="*/ 0 w 25"/>
                <a:gd name="T7" fmla="*/ 58 h 58"/>
                <a:gd name="T8" fmla="*/ 12 w 25"/>
                <a:gd name="T9" fmla="*/ 56 h 58"/>
              </a:gdLst>
              <a:ahLst/>
              <a:cxnLst>
                <a:cxn ang="0">
                  <a:pos x="T0" y="T1"/>
                </a:cxn>
                <a:cxn ang="0">
                  <a:pos x="T2" y="T3"/>
                </a:cxn>
                <a:cxn ang="0">
                  <a:pos x="T4" y="T5"/>
                </a:cxn>
                <a:cxn ang="0">
                  <a:pos x="T6" y="T7"/>
                </a:cxn>
                <a:cxn ang="0">
                  <a:pos x="T8" y="T9"/>
                </a:cxn>
              </a:cxnLst>
              <a:rect l="0" t="0" r="r" b="b"/>
              <a:pathLst>
                <a:path w="25" h="58">
                  <a:moveTo>
                    <a:pt x="12" y="56"/>
                  </a:moveTo>
                  <a:cubicBezTo>
                    <a:pt x="17" y="56"/>
                    <a:pt x="21" y="57"/>
                    <a:pt x="25" y="58"/>
                  </a:cubicBezTo>
                  <a:cubicBezTo>
                    <a:pt x="12" y="0"/>
                    <a:pt x="12" y="0"/>
                    <a:pt x="12" y="0"/>
                  </a:cubicBezTo>
                  <a:cubicBezTo>
                    <a:pt x="0" y="58"/>
                    <a:pt x="0" y="58"/>
                    <a:pt x="0" y="58"/>
                  </a:cubicBezTo>
                  <a:cubicBezTo>
                    <a:pt x="4" y="57"/>
                    <a:pt x="8" y="56"/>
                    <a:pt x="1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3" name="Freeform 241"/>
            <p:cNvSpPr/>
            <p:nvPr/>
          </p:nvSpPr>
          <p:spPr bwMode="auto">
            <a:xfrm>
              <a:off x="1302164" y="6413856"/>
              <a:ext cx="89864" cy="64549"/>
            </a:xfrm>
            <a:custGeom>
              <a:avLst/>
              <a:gdLst>
                <a:gd name="T0" fmla="*/ 0 w 56"/>
                <a:gd name="T1" fmla="*/ 18 h 40"/>
                <a:gd name="T2" fmla="*/ 12 w 56"/>
                <a:gd name="T3" fmla="*/ 40 h 40"/>
                <a:gd name="T4" fmla="*/ 56 w 56"/>
                <a:gd name="T5" fmla="*/ 0 h 40"/>
                <a:gd name="T6" fmla="*/ 0 w 56"/>
                <a:gd name="T7" fmla="*/ 18 h 40"/>
              </a:gdLst>
              <a:ahLst/>
              <a:cxnLst>
                <a:cxn ang="0">
                  <a:pos x="T0" y="T1"/>
                </a:cxn>
                <a:cxn ang="0">
                  <a:pos x="T2" y="T3"/>
                </a:cxn>
                <a:cxn ang="0">
                  <a:pos x="T4" y="T5"/>
                </a:cxn>
                <a:cxn ang="0">
                  <a:pos x="T6" y="T7"/>
                </a:cxn>
              </a:cxnLst>
              <a:rect l="0" t="0" r="r" b="b"/>
              <a:pathLst>
                <a:path w="56" h="40">
                  <a:moveTo>
                    <a:pt x="0" y="18"/>
                  </a:moveTo>
                  <a:cubicBezTo>
                    <a:pt x="7" y="24"/>
                    <a:pt x="11" y="31"/>
                    <a:pt x="12" y="40"/>
                  </a:cubicBezTo>
                  <a:cubicBezTo>
                    <a:pt x="56" y="0"/>
                    <a:pt x="56" y="0"/>
                    <a:pt x="56" y="0"/>
                  </a:cubicBezTo>
                  <a:lnTo>
                    <a:pt x="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4" name="Freeform 242"/>
            <p:cNvSpPr/>
            <p:nvPr/>
          </p:nvSpPr>
          <p:spPr bwMode="auto">
            <a:xfrm>
              <a:off x="1132563" y="6413856"/>
              <a:ext cx="89864" cy="64549"/>
            </a:xfrm>
            <a:custGeom>
              <a:avLst/>
              <a:gdLst>
                <a:gd name="T0" fmla="*/ 56 w 56"/>
                <a:gd name="T1" fmla="*/ 18 h 40"/>
                <a:gd name="T2" fmla="*/ 0 w 56"/>
                <a:gd name="T3" fmla="*/ 0 h 40"/>
                <a:gd name="T4" fmla="*/ 44 w 56"/>
                <a:gd name="T5" fmla="*/ 40 h 40"/>
                <a:gd name="T6" fmla="*/ 56 w 56"/>
                <a:gd name="T7" fmla="*/ 18 h 40"/>
              </a:gdLst>
              <a:ahLst/>
              <a:cxnLst>
                <a:cxn ang="0">
                  <a:pos x="T0" y="T1"/>
                </a:cxn>
                <a:cxn ang="0">
                  <a:pos x="T2" y="T3"/>
                </a:cxn>
                <a:cxn ang="0">
                  <a:pos x="T4" y="T5"/>
                </a:cxn>
                <a:cxn ang="0">
                  <a:pos x="T6" y="T7"/>
                </a:cxn>
              </a:cxnLst>
              <a:rect l="0" t="0" r="r" b="b"/>
              <a:pathLst>
                <a:path w="56" h="40">
                  <a:moveTo>
                    <a:pt x="56" y="18"/>
                  </a:moveTo>
                  <a:cubicBezTo>
                    <a:pt x="0" y="0"/>
                    <a:pt x="0" y="0"/>
                    <a:pt x="0" y="0"/>
                  </a:cubicBezTo>
                  <a:cubicBezTo>
                    <a:pt x="44" y="40"/>
                    <a:pt x="44" y="40"/>
                    <a:pt x="44" y="40"/>
                  </a:cubicBezTo>
                  <a:cubicBezTo>
                    <a:pt x="46" y="31"/>
                    <a:pt x="50" y="24"/>
                    <a:pt x="5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5" name="Freeform 243"/>
            <p:cNvSpPr/>
            <p:nvPr/>
          </p:nvSpPr>
          <p:spPr bwMode="auto">
            <a:xfrm>
              <a:off x="1298368" y="6499923"/>
              <a:ext cx="93660" cy="64549"/>
            </a:xfrm>
            <a:custGeom>
              <a:avLst/>
              <a:gdLst>
                <a:gd name="T0" fmla="*/ 0 w 59"/>
                <a:gd name="T1" fmla="*/ 21 h 40"/>
                <a:gd name="T2" fmla="*/ 59 w 59"/>
                <a:gd name="T3" fmla="*/ 40 h 40"/>
                <a:gd name="T4" fmla="*/ 15 w 59"/>
                <a:gd name="T5" fmla="*/ 0 h 40"/>
                <a:gd name="T6" fmla="*/ 0 w 59"/>
                <a:gd name="T7" fmla="*/ 21 h 40"/>
              </a:gdLst>
              <a:ahLst/>
              <a:cxnLst>
                <a:cxn ang="0">
                  <a:pos x="T0" y="T1"/>
                </a:cxn>
                <a:cxn ang="0">
                  <a:pos x="T2" y="T3"/>
                </a:cxn>
                <a:cxn ang="0">
                  <a:pos x="T4" y="T5"/>
                </a:cxn>
                <a:cxn ang="0">
                  <a:pos x="T6" y="T7"/>
                </a:cxn>
              </a:cxnLst>
              <a:rect l="0" t="0" r="r" b="b"/>
              <a:pathLst>
                <a:path w="59" h="40">
                  <a:moveTo>
                    <a:pt x="0" y="21"/>
                  </a:moveTo>
                  <a:cubicBezTo>
                    <a:pt x="59" y="40"/>
                    <a:pt x="59" y="40"/>
                    <a:pt x="59" y="40"/>
                  </a:cubicBezTo>
                  <a:cubicBezTo>
                    <a:pt x="15" y="0"/>
                    <a:pt x="15" y="0"/>
                    <a:pt x="15" y="0"/>
                  </a:cubicBezTo>
                  <a:cubicBezTo>
                    <a:pt x="13" y="8"/>
                    <a:pt x="7" y="16"/>
                    <a:pt x="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6" name="Freeform 244"/>
            <p:cNvSpPr/>
            <p:nvPr/>
          </p:nvSpPr>
          <p:spPr bwMode="auto">
            <a:xfrm>
              <a:off x="1132563" y="6499923"/>
              <a:ext cx="94926" cy="64549"/>
            </a:xfrm>
            <a:custGeom>
              <a:avLst/>
              <a:gdLst>
                <a:gd name="T0" fmla="*/ 45 w 59"/>
                <a:gd name="T1" fmla="*/ 0 h 40"/>
                <a:gd name="T2" fmla="*/ 0 w 59"/>
                <a:gd name="T3" fmla="*/ 40 h 40"/>
                <a:gd name="T4" fmla="*/ 59 w 59"/>
                <a:gd name="T5" fmla="*/ 21 h 40"/>
                <a:gd name="T6" fmla="*/ 45 w 59"/>
                <a:gd name="T7" fmla="*/ 0 h 40"/>
              </a:gdLst>
              <a:ahLst/>
              <a:cxnLst>
                <a:cxn ang="0">
                  <a:pos x="T0" y="T1"/>
                </a:cxn>
                <a:cxn ang="0">
                  <a:pos x="T2" y="T3"/>
                </a:cxn>
                <a:cxn ang="0">
                  <a:pos x="T4" y="T5"/>
                </a:cxn>
                <a:cxn ang="0">
                  <a:pos x="T6" y="T7"/>
                </a:cxn>
              </a:cxnLst>
              <a:rect l="0" t="0" r="r" b="b"/>
              <a:pathLst>
                <a:path w="59" h="40">
                  <a:moveTo>
                    <a:pt x="45" y="0"/>
                  </a:moveTo>
                  <a:cubicBezTo>
                    <a:pt x="0" y="40"/>
                    <a:pt x="0" y="40"/>
                    <a:pt x="0" y="40"/>
                  </a:cubicBezTo>
                  <a:cubicBezTo>
                    <a:pt x="59" y="21"/>
                    <a:pt x="59" y="21"/>
                    <a:pt x="59" y="21"/>
                  </a:cubicBezTo>
                  <a:cubicBezTo>
                    <a:pt x="52" y="16"/>
                    <a:pt x="47" y="8"/>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7" name="Freeform 245"/>
            <p:cNvSpPr/>
            <p:nvPr/>
          </p:nvSpPr>
          <p:spPr bwMode="auto">
            <a:xfrm>
              <a:off x="1241412" y="6541690"/>
              <a:ext cx="41768" cy="98723"/>
            </a:xfrm>
            <a:custGeom>
              <a:avLst/>
              <a:gdLst>
                <a:gd name="T0" fmla="*/ 13 w 26"/>
                <a:gd name="T1" fmla="*/ 2 h 61"/>
                <a:gd name="T2" fmla="*/ 0 w 26"/>
                <a:gd name="T3" fmla="*/ 0 h 61"/>
                <a:gd name="T4" fmla="*/ 13 w 26"/>
                <a:gd name="T5" fmla="*/ 61 h 61"/>
                <a:gd name="T6" fmla="*/ 26 w 26"/>
                <a:gd name="T7" fmla="*/ 0 h 61"/>
                <a:gd name="T8" fmla="*/ 13 w 26"/>
                <a:gd name="T9" fmla="*/ 2 h 61"/>
              </a:gdLst>
              <a:ahLst/>
              <a:cxnLst>
                <a:cxn ang="0">
                  <a:pos x="T0" y="T1"/>
                </a:cxn>
                <a:cxn ang="0">
                  <a:pos x="T2" y="T3"/>
                </a:cxn>
                <a:cxn ang="0">
                  <a:pos x="T4" y="T5"/>
                </a:cxn>
                <a:cxn ang="0">
                  <a:pos x="T6" y="T7"/>
                </a:cxn>
                <a:cxn ang="0">
                  <a:pos x="T8" y="T9"/>
                </a:cxn>
              </a:cxnLst>
              <a:rect l="0" t="0" r="r" b="b"/>
              <a:pathLst>
                <a:path w="26" h="61">
                  <a:moveTo>
                    <a:pt x="13" y="2"/>
                  </a:moveTo>
                  <a:cubicBezTo>
                    <a:pt x="9" y="2"/>
                    <a:pt x="4" y="1"/>
                    <a:pt x="0" y="0"/>
                  </a:cubicBezTo>
                  <a:cubicBezTo>
                    <a:pt x="13" y="61"/>
                    <a:pt x="13" y="61"/>
                    <a:pt x="13" y="61"/>
                  </a:cubicBezTo>
                  <a:cubicBezTo>
                    <a:pt x="26" y="0"/>
                    <a:pt x="26" y="0"/>
                    <a:pt x="26" y="0"/>
                  </a:cubicBezTo>
                  <a:cubicBezTo>
                    <a:pt x="22" y="1"/>
                    <a:pt x="18" y="2"/>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8" name="Oval 246"/>
            <p:cNvSpPr>
              <a:spLocks noChangeArrowheads="1"/>
            </p:cNvSpPr>
            <p:nvPr/>
          </p:nvSpPr>
          <p:spPr bwMode="auto">
            <a:xfrm>
              <a:off x="1221161" y="6445498"/>
              <a:ext cx="83535" cy="8353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9" name="Freeform 254"/>
            <p:cNvSpPr/>
            <p:nvPr/>
          </p:nvSpPr>
          <p:spPr bwMode="auto">
            <a:xfrm>
              <a:off x="1162940" y="3625565"/>
              <a:ext cx="149350" cy="208837"/>
            </a:xfrm>
            <a:custGeom>
              <a:avLst/>
              <a:gdLst>
                <a:gd name="T0" fmla="*/ 118 w 118"/>
                <a:gd name="T1" fmla="*/ 71 h 165"/>
                <a:gd name="T2" fmla="*/ 118 w 118"/>
                <a:gd name="T3" fmla="*/ 0 h 165"/>
                <a:gd name="T4" fmla="*/ 43 w 118"/>
                <a:gd name="T5" fmla="*/ 76 h 165"/>
                <a:gd name="T6" fmla="*/ 0 w 118"/>
                <a:gd name="T7" fmla="*/ 76 h 165"/>
                <a:gd name="T8" fmla="*/ 0 w 118"/>
                <a:gd name="T9" fmla="*/ 165 h 165"/>
                <a:gd name="T10" fmla="*/ 27 w 118"/>
                <a:gd name="T11" fmla="*/ 165 h 165"/>
                <a:gd name="T12" fmla="*/ 118 w 118"/>
                <a:gd name="T13" fmla="*/ 71 h 165"/>
              </a:gdLst>
              <a:ahLst/>
              <a:cxnLst>
                <a:cxn ang="0">
                  <a:pos x="T0" y="T1"/>
                </a:cxn>
                <a:cxn ang="0">
                  <a:pos x="T2" y="T3"/>
                </a:cxn>
                <a:cxn ang="0">
                  <a:pos x="T4" y="T5"/>
                </a:cxn>
                <a:cxn ang="0">
                  <a:pos x="T6" y="T7"/>
                </a:cxn>
                <a:cxn ang="0">
                  <a:pos x="T8" y="T9"/>
                </a:cxn>
                <a:cxn ang="0">
                  <a:pos x="T10" y="T11"/>
                </a:cxn>
                <a:cxn ang="0">
                  <a:pos x="T12" y="T13"/>
                </a:cxn>
              </a:cxnLst>
              <a:rect l="0" t="0" r="r" b="b"/>
              <a:pathLst>
                <a:path w="118" h="165">
                  <a:moveTo>
                    <a:pt x="118" y="71"/>
                  </a:moveTo>
                  <a:lnTo>
                    <a:pt x="118" y="0"/>
                  </a:lnTo>
                  <a:lnTo>
                    <a:pt x="43" y="76"/>
                  </a:lnTo>
                  <a:lnTo>
                    <a:pt x="0" y="76"/>
                  </a:lnTo>
                  <a:lnTo>
                    <a:pt x="0" y="165"/>
                  </a:lnTo>
                  <a:lnTo>
                    <a:pt x="27" y="165"/>
                  </a:lnTo>
                  <a:lnTo>
                    <a:pt x="118"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0" name="Freeform 255"/>
            <p:cNvSpPr/>
            <p:nvPr/>
          </p:nvSpPr>
          <p:spPr bwMode="auto">
            <a:xfrm>
              <a:off x="1133829" y="3629362"/>
              <a:ext cx="280981" cy="288575"/>
            </a:xfrm>
            <a:custGeom>
              <a:avLst/>
              <a:gdLst>
                <a:gd name="T0" fmla="*/ 5 w 222"/>
                <a:gd name="T1" fmla="*/ 228 h 228"/>
                <a:gd name="T2" fmla="*/ 0 w 222"/>
                <a:gd name="T3" fmla="*/ 223 h 228"/>
                <a:gd name="T4" fmla="*/ 218 w 222"/>
                <a:gd name="T5" fmla="*/ 0 h 228"/>
                <a:gd name="T6" fmla="*/ 222 w 222"/>
                <a:gd name="T7" fmla="*/ 5 h 228"/>
                <a:gd name="T8" fmla="*/ 5 w 222"/>
                <a:gd name="T9" fmla="*/ 228 h 228"/>
              </a:gdLst>
              <a:ahLst/>
              <a:cxnLst>
                <a:cxn ang="0">
                  <a:pos x="T0" y="T1"/>
                </a:cxn>
                <a:cxn ang="0">
                  <a:pos x="T2" y="T3"/>
                </a:cxn>
                <a:cxn ang="0">
                  <a:pos x="T4" y="T5"/>
                </a:cxn>
                <a:cxn ang="0">
                  <a:pos x="T6" y="T7"/>
                </a:cxn>
                <a:cxn ang="0">
                  <a:pos x="T8" y="T9"/>
                </a:cxn>
              </a:cxnLst>
              <a:rect l="0" t="0" r="r" b="b"/>
              <a:pathLst>
                <a:path w="222" h="228">
                  <a:moveTo>
                    <a:pt x="5" y="228"/>
                  </a:moveTo>
                  <a:lnTo>
                    <a:pt x="0" y="223"/>
                  </a:lnTo>
                  <a:lnTo>
                    <a:pt x="218" y="0"/>
                  </a:lnTo>
                  <a:lnTo>
                    <a:pt x="222" y="5"/>
                  </a:lnTo>
                  <a:lnTo>
                    <a:pt x="5" y="2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1" name="Freeform 256"/>
            <p:cNvSpPr/>
            <p:nvPr/>
          </p:nvSpPr>
          <p:spPr bwMode="auto">
            <a:xfrm>
              <a:off x="1223692" y="3757196"/>
              <a:ext cx="84801" cy="168335"/>
            </a:xfrm>
            <a:custGeom>
              <a:avLst/>
              <a:gdLst>
                <a:gd name="T0" fmla="*/ 0 w 67"/>
                <a:gd name="T1" fmla="*/ 70 h 133"/>
                <a:gd name="T2" fmla="*/ 67 w 67"/>
                <a:gd name="T3" fmla="*/ 133 h 133"/>
                <a:gd name="T4" fmla="*/ 67 w 67"/>
                <a:gd name="T5" fmla="*/ 0 h 133"/>
                <a:gd name="T6" fmla="*/ 0 w 67"/>
                <a:gd name="T7" fmla="*/ 70 h 133"/>
              </a:gdLst>
              <a:ahLst/>
              <a:cxnLst>
                <a:cxn ang="0">
                  <a:pos x="T0" y="T1"/>
                </a:cxn>
                <a:cxn ang="0">
                  <a:pos x="T2" y="T3"/>
                </a:cxn>
                <a:cxn ang="0">
                  <a:pos x="T4" y="T5"/>
                </a:cxn>
                <a:cxn ang="0">
                  <a:pos x="T6" y="T7"/>
                </a:cxn>
              </a:cxnLst>
              <a:rect l="0" t="0" r="r" b="b"/>
              <a:pathLst>
                <a:path w="67" h="133">
                  <a:moveTo>
                    <a:pt x="0" y="70"/>
                  </a:moveTo>
                  <a:lnTo>
                    <a:pt x="67" y="133"/>
                  </a:lnTo>
                  <a:lnTo>
                    <a:pt x="67" y="0"/>
                  </a:lnTo>
                  <a:lnTo>
                    <a:pt x="0"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2" name="Freeform 288"/>
            <p:cNvSpPr>
              <a:spLocks noEditPoints="1"/>
            </p:cNvSpPr>
            <p:nvPr/>
          </p:nvSpPr>
          <p:spPr bwMode="auto">
            <a:xfrm>
              <a:off x="1181925" y="1811847"/>
              <a:ext cx="164538" cy="303763"/>
            </a:xfrm>
            <a:custGeom>
              <a:avLst/>
              <a:gdLst>
                <a:gd name="T0" fmla="*/ 98 w 102"/>
                <a:gd name="T1" fmla="*/ 129 h 189"/>
                <a:gd name="T2" fmla="*/ 90 w 102"/>
                <a:gd name="T3" fmla="*/ 126 h 189"/>
                <a:gd name="T4" fmla="*/ 62 w 102"/>
                <a:gd name="T5" fmla="*/ 126 h 189"/>
                <a:gd name="T6" fmla="*/ 62 w 102"/>
                <a:gd name="T7" fmla="*/ 100 h 189"/>
                <a:gd name="T8" fmla="*/ 101 w 102"/>
                <a:gd name="T9" fmla="*/ 51 h 189"/>
                <a:gd name="T10" fmla="*/ 51 w 102"/>
                <a:gd name="T11" fmla="*/ 0 h 189"/>
                <a:gd name="T12" fmla="*/ 1 w 102"/>
                <a:gd name="T13" fmla="*/ 51 h 189"/>
                <a:gd name="T14" fmla="*/ 40 w 102"/>
                <a:gd name="T15" fmla="*/ 100 h 189"/>
                <a:gd name="T16" fmla="*/ 40 w 102"/>
                <a:gd name="T17" fmla="*/ 126 h 189"/>
                <a:gd name="T18" fmla="*/ 12 w 102"/>
                <a:gd name="T19" fmla="*/ 126 h 189"/>
                <a:gd name="T20" fmla="*/ 4 w 102"/>
                <a:gd name="T21" fmla="*/ 129 h 189"/>
                <a:gd name="T22" fmla="*/ 0 w 102"/>
                <a:gd name="T23" fmla="*/ 137 h 189"/>
                <a:gd name="T24" fmla="*/ 4 w 102"/>
                <a:gd name="T25" fmla="*/ 145 h 189"/>
                <a:gd name="T26" fmla="*/ 12 w 102"/>
                <a:gd name="T27" fmla="*/ 148 h 189"/>
                <a:gd name="T28" fmla="*/ 40 w 102"/>
                <a:gd name="T29" fmla="*/ 148 h 189"/>
                <a:gd name="T30" fmla="*/ 40 w 102"/>
                <a:gd name="T31" fmla="*/ 177 h 189"/>
                <a:gd name="T32" fmla="*/ 43 w 102"/>
                <a:gd name="T33" fmla="*/ 185 h 189"/>
                <a:gd name="T34" fmla="*/ 51 w 102"/>
                <a:gd name="T35" fmla="*/ 189 h 189"/>
                <a:gd name="T36" fmla="*/ 59 w 102"/>
                <a:gd name="T37" fmla="*/ 185 h 189"/>
                <a:gd name="T38" fmla="*/ 62 w 102"/>
                <a:gd name="T39" fmla="*/ 176 h 189"/>
                <a:gd name="T40" fmla="*/ 62 w 102"/>
                <a:gd name="T41" fmla="*/ 148 h 189"/>
                <a:gd name="T42" fmla="*/ 89 w 102"/>
                <a:gd name="T43" fmla="*/ 148 h 189"/>
                <a:gd name="T44" fmla="*/ 98 w 102"/>
                <a:gd name="T45" fmla="*/ 145 h 189"/>
                <a:gd name="T46" fmla="*/ 102 w 102"/>
                <a:gd name="T47" fmla="*/ 137 h 189"/>
                <a:gd name="T48" fmla="*/ 98 w 102"/>
                <a:gd name="T49" fmla="*/ 129 h 189"/>
                <a:gd name="T50" fmla="*/ 19 w 102"/>
                <a:gd name="T51" fmla="*/ 51 h 189"/>
                <a:gd name="T52" fmla="*/ 51 w 102"/>
                <a:gd name="T53" fmla="*/ 19 h 189"/>
                <a:gd name="T54" fmla="*/ 83 w 102"/>
                <a:gd name="T55" fmla="*/ 51 h 189"/>
                <a:gd name="T56" fmla="*/ 51 w 102"/>
                <a:gd name="T57" fmla="*/ 82 h 189"/>
                <a:gd name="T58" fmla="*/ 19 w 102"/>
                <a:gd name="T59" fmla="*/ 5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 h="189">
                  <a:moveTo>
                    <a:pt x="98" y="129"/>
                  </a:moveTo>
                  <a:cubicBezTo>
                    <a:pt x="95" y="127"/>
                    <a:pt x="93" y="126"/>
                    <a:pt x="90" y="126"/>
                  </a:cubicBezTo>
                  <a:cubicBezTo>
                    <a:pt x="62" y="126"/>
                    <a:pt x="62" y="126"/>
                    <a:pt x="62" y="126"/>
                  </a:cubicBezTo>
                  <a:cubicBezTo>
                    <a:pt x="62" y="100"/>
                    <a:pt x="62" y="100"/>
                    <a:pt x="62" y="100"/>
                  </a:cubicBezTo>
                  <a:cubicBezTo>
                    <a:pt x="84" y="95"/>
                    <a:pt x="101" y="75"/>
                    <a:pt x="101" y="51"/>
                  </a:cubicBezTo>
                  <a:cubicBezTo>
                    <a:pt x="101" y="23"/>
                    <a:pt x="79" y="0"/>
                    <a:pt x="51" y="0"/>
                  </a:cubicBezTo>
                  <a:cubicBezTo>
                    <a:pt x="23" y="0"/>
                    <a:pt x="1" y="23"/>
                    <a:pt x="1" y="51"/>
                  </a:cubicBezTo>
                  <a:cubicBezTo>
                    <a:pt x="1" y="75"/>
                    <a:pt x="17" y="95"/>
                    <a:pt x="40" y="100"/>
                  </a:cubicBezTo>
                  <a:cubicBezTo>
                    <a:pt x="40" y="126"/>
                    <a:pt x="40" y="126"/>
                    <a:pt x="40" y="126"/>
                  </a:cubicBezTo>
                  <a:cubicBezTo>
                    <a:pt x="12" y="126"/>
                    <a:pt x="12" y="126"/>
                    <a:pt x="12" y="126"/>
                  </a:cubicBezTo>
                  <a:cubicBezTo>
                    <a:pt x="9" y="126"/>
                    <a:pt x="6" y="127"/>
                    <a:pt x="4" y="129"/>
                  </a:cubicBezTo>
                  <a:cubicBezTo>
                    <a:pt x="1" y="131"/>
                    <a:pt x="0" y="134"/>
                    <a:pt x="0" y="137"/>
                  </a:cubicBezTo>
                  <a:cubicBezTo>
                    <a:pt x="0" y="140"/>
                    <a:pt x="1" y="143"/>
                    <a:pt x="4" y="145"/>
                  </a:cubicBezTo>
                  <a:cubicBezTo>
                    <a:pt x="6" y="147"/>
                    <a:pt x="9" y="148"/>
                    <a:pt x="12" y="148"/>
                  </a:cubicBezTo>
                  <a:cubicBezTo>
                    <a:pt x="40" y="148"/>
                    <a:pt x="40" y="148"/>
                    <a:pt x="40" y="148"/>
                  </a:cubicBezTo>
                  <a:cubicBezTo>
                    <a:pt x="40" y="177"/>
                    <a:pt x="40" y="177"/>
                    <a:pt x="40" y="177"/>
                  </a:cubicBezTo>
                  <a:cubicBezTo>
                    <a:pt x="40" y="180"/>
                    <a:pt x="41" y="183"/>
                    <a:pt x="43" y="185"/>
                  </a:cubicBezTo>
                  <a:cubicBezTo>
                    <a:pt x="45" y="188"/>
                    <a:pt x="49" y="189"/>
                    <a:pt x="51" y="189"/>
                  </a:cubicBezTo>
                  <a:cubicBezTo>
                    <a:pt x="54" y="189"/>
                    <a:pt x="57" y="187"/>
                    <a:pt x="59" y="185"/>
                  </a:cubicBezTo>
                  <a:cubicBezTo>
                    <a:pt x="61" y="183"/>
                    <a:pt x="62" y="180"/>
                    <a:pt x="62" y="176"/>
                  </a:cubicBezTo>
                  <a:cubicBezTo>
                    <a:pt x="62" y="148"/>
                    <a:pt x="62" y="148"/>
                    <a:pt x="62" y="148"/>
                  </a:cubicBezTo>
                  <a:cubicBezTo>
                    <a:pt x="89" y="148"/>
                    <a:pt x="89" y="148"/>
                    <a:pt x="89" y="148"/>
                  </a:cubicBezTo>
                  <a:cubicBezTo>
                    <a:pt x="93" y="148"/>
                    <a:pt x="96" y="147"/>
                    <a:pt x="98" y="145"/>
                  </a:cubicBezTo>
                  <a:cubicBezTo>
                    <a:pt x="100" y="143"/>
                    <a:pt x="102" y="141"/>
                    <a:pt x="102" y="137"/>
                  </a:cubicBezTo>
                  <a:cubicBezTo>
                    <a:pt x="102" y="134"/>
                    <a:pt x="100" y="131"/>
                    <a:pt x="98" y="129"/>
                  </a:cubicBezTo>
                  <a:close/>
                  <a:moveTo>
                    <a:pt x="19" y="51"/>
                  </a:moveTo>
                  <a:cubicBezTo>
                    <a:pt x="19" y="33"/>
                    <a:pt x="33" y="19"/>
                    <a:pt x="51" y="19"/>
                  </a:cubicBezTo>
                  <a:cubicBezTo>
                    <a:pt x="68" y="19"/>
                    <a:pt x="83" y="33"/>
                    <a:pt x="83" y="51"/>
                  </a:cubicBezTo>
                  <a:cubicBezTo>
                    <a:pt x="83" y="68"/>
                    <a:pt x="68" y="82"/>
                    <a:pt x="51" y="82"/>
                  </a:cubicBezTo>
                  <a:cubicBezTo>
                    <a:pt x="33" y="82"/>
                    <a:pt x="19" y="68"/>
                    <a:pt x="19"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3" name="Freeform 313"/>
            <p:cNvSpPr/>
            <p:nvPr/>
          </p:nvSpPr>
          <p:spPr bwMode="auto">
            <a:xfrm>
              <a:off x="1107250" y="5917710"/>
              <a:ext cx="267059" cy="224025"/>
            </a:xfrm>
            <a:custGeom>
              <a:avLst/>
              <a:gdLst>
                <a:gd name="T0" fmla="*/ 210 w 211"/>
                <a:gd name="T1" fmla="*/ 42 h 177"/>
                <a:gd name="T2" fmla="*/ 211 w 211"/>
                <a:gd name="T3" fmla="*/ 9 h 177"/>
                <a:gd name="T4" fmla="*/ 87 w 211"/>
                <a:gd name="T5" fmla="*/ 18 h 177"/>
                <a:gd name="T6" fmla="*/ 77 w 211"/>
                <a:gd name="T7" fmla="*/ 0 h 177"/>
                <a:gd name="T8" fmla="*/ 9 w 211"/>
                <a:gd name="T9" fmla="*/ 4 h 177"/>
                <a:gd name="T10" fmla="*/ 0 w 211"/>
                <a:gd name="T11" fmla="*/ 24 h 177"/>
                <a:gd name="T12" fmla="*/ 5 w 211"/>
                <a:gd name="T13" fmla="*/ 177 h 177"/>
                <a:gd name="T14" fmla="*/ 49 w 211"/>
                <a:gd name="T15" fmla="*/ 57 h 177"/>
                <a:gd name="T16" fmla="*/ 210 w 211"/>
                <a:gd name="T17" fmla="*/ 4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77">
                  <a:moveTo>
                    <a:pt x="210" y="42"/>
                  </a:moveTo>
                  <a:lnTo>
                    <a:pt x="211" y="9"/>
                  </a:lnTo>
                  <a:lnTo>
                    <a:pt x="87" y="18"/>
                  </a:lnTo>
                  <a:lnTo>
                    <a:pt x="77" y="0"/>
                  </a:lnTo>
                  <a:lnTo>
                    <a:pt x="9" y="4"/>
                  </a:lnTo>
                  <a:lnTo>
                    <a:pt x="0" y="24"/>
                  </a:lnTo>
                  <a:lnTo>
                    <a:pt x="5" y="177"/>
                  </a:lnTo>
                  <a:lnTo>
                    <a:pt x="49" y="57"/>
                  </a:lnTo>
                  <a:lnTo>
                    <a:pt x="21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4" name="Freeform 314"/>
            <p:cNvSpPr/>
            <p:nvPr/>
          </p:nvSpPr>
          <p:spPr bwMode="auto">
            <a:xfrm>
              <a:off x="1118641" y="5972134"/>
              <a:ext cx="299966" cy="169601"/>
            </a:xfrm>
            <a:custGeom>
              <a:avLst/>
              <a:gdLst>
                <a:gd name="T0" fmla="*/ 43 w 237"/>
                <a:gd name="T1" fmla="*/ 18 h 134"/>
                <a:gd name="T2" fmla="*/ 237 w 237"/>
                <a:gd name="T3" fmla="*/ 0 h 134"/>
                <a:gd name="T4" fmla="*/ 196 w 237"/>
                <a:gd name="T5" fmla="*/ 118 h 134"/>
                <a:gd name="T6" fmla="*/ 0 w 237"/>
                <a:gd name="T7" fmla="*/ 134 h 134"/>
                <a:gd name="T8" fmla="*/ 43 w 237"/>
                <a:gd name="T9" fmla="*/ 18 h 134"/>
              </a:gdLst>
              <a:ahLst/>
              <a:cxnLst>
                <a:cxn ang="0">
                  <a:pos x="T0" y="T1"/>
                </a:cxn>
                <a:cxn ang="0">
                  <a:pos x="T2" y="T3"/>
                </a:cxn>
                <a:cxn ang="0">
                  <a:pos x="T4" y="T5"/>
                </a:cxn>
                <a:cxn ang="0">
                  <a:pos x="T6" y="T7"/>
                </a:cxn>
                <a:cxn ang="0">
                  <a:pos x="T8" y="T9"/>
                </a:cxn>
              </a:cxnLst>
              <a:rect l="0" t="0" r="r" b="b"/>
              <a:pathLst>
                <a:path w="237" h="134">
                  <a:moveTo>
                    <a:pt x="43" y="18"/>
                  </a:moveTo>
                  <a:lnTo>
                    <a:pt x="237" y="0"/>
                  </a:lnTo>
                  <a:lnTo>
                    <a:pt x="196" y="118"/>
                  </a:lnTo>
                  <a:lnTo>
                    <a:pt x="0" y="134"/>
                  </a:lnTo>
                  <a:lnTo>
                    <a:pt x="4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5" name="Freeform 370"/>
            <p:cNvSpPr>
              <a:spLocks noEditPoints="1"/>
            </p:cNvSpPr>
            <p:nvPr/>
          </p:nvSpPr>
          <p:spPr bwMode="auto">
            <a:xfrm>
              <a:off x="1103453" y="5432955"/>
              <a:ext cx="317686" cy="306294"/>
            </a:xfrm>
            <a:custGeom>
              <a:avLst/>
              <a:gdLst>
                <a:gd name="T0" fmla="*/ 161 w 198"/>
                <a:gd name="T1" fmla="*/ 0 h 191"/>
                <a:gd name="T2" fmla="*/ 37 w 198"/>
                <a:gd name="T3" fmla="*/ 0 h 191"/>
                <a:gd name="T4" fmla="*/ 0 w 198"/>
                <a:gd name="T5" fmla="*/ 36 h 191"/>
                <a:gd name="T6" fmla="*/ 0 w 198"/>
                <a:gd name="T7" fmla="*/ 156 h 191"/>
                <a:gd name="T8" fmla="*/ 37 w 198"/>
                <a:gd name="T9" fmla="*/ 191 h 191"/>
                <a:gd name="T10" fmla="*/ 161 w 198"/>
                <a:gd name="T11" fmla="*/ 191 h 191"/>
                <a:gd name="T12" fmla="*/ 198 w 198"/>
                <a:gd name="T13" fmla="*/ 156 h 191"/>
                <a:gd name="T14" fmla="*/ 198 w 198"/>
                <a:gd name="T15" fmla="*/ 36 h 191"/>
                <a:gd name="T16" fmla="*/ 161 w 198"/>
                <a:gd name="T17" fmla="*/ 0 h 191"/>
                <a:gd name="T18" fmla="*/ 55 w 198"/>
                <a:gd name="T19" fmla="*/ 136 h 191"/>
                <a:gd name="T20" fmla="*/ 55 w 198"/>
                <a:gd name="T21" fmla="*/ 135 h 191"/>
                <a:gd name="T22" fmla="*/ 54 w 198"/>
                <a:gd name="T23" fmla="*/ 136 h 191"/>
                <a:gd name="T24" fmla="*/ 24 w 198"/>
                <a:gd name="T25" fmla="*/ 79 h 191"/>
                <a:gd name="T26" fmla="*/ 44 w 198"/>
                <a:gd name="T27" fmla="*/ 68 h 191"/>
                <a:gd name="T28" fmla="*/ 64 w 198"/>
                <a:gd name="T29" fmla="*/ 106 h 191"/>
                <a:gd name="T30" fmla="*/ 163 w 198"/>
                <a:gd name="T31" fmla="*/ 55 h 191"/>
                <a:gd name="T32" fmla="*/ 174 w 198"/>
                <a:gd name="T33" fmla="*/ 76 h 191"/>
                <a:gd name="T34" fmla="*/ 55 w 198"/>
                <a:gd name="T35" fmla="*/ 13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91">
                  <a:moveTo>
                    <a:pt x="161" y="0"/>
                  </a:moveTo>
                  <a:cubicBezTo>
                    <a:pt x="37" y="0"/>
                    <a:pt x="37" y="0"/>
                    <a:pt x="37" y="0"/>
                  </a:cubicBezTo>
                  <a:cubicBezTo>
                    <a:pt x="17" y="0"/>
                    <a:pt x="0" y="16"/>
                    <a:pt x="0" y="36"/>
                  </a:cubicBezTo>
                  <a:cubicBezTo>
                    <a:pt x="0" y="156"/>
                    <a:pt x="0" y="156"/>
                    <a:pt x="0" y="156"/>
                  </a:cubicBezTo>
                  <a:cubicBezTo>
                    <a:pt x="0" y="175"/>
                    <a:pt x="17" y="191"/>
                    <a:pt x="37" y="191"/>
                  </a:cubicBezTo>
                  <a:cubicBezTo>
                    <a:pt x="161" y="191"/>
                    <a:pt x="161" y="191"/>
                    <a:pt x="161" y="191"/>
                  </a:cubicBezTo>
                  <a:cubicBezTo>
                    <a:pt x="181" y="191"/>
                    <a:pt x="198" y="175"/>
                    <a:pt x="198" y="156"/>
                  </a:cubicBezTo>
                  <a:cubicBezTo>
                    <a:pt x="198" y="36"/>
                    <a:pt x="198" y="36"/>
                    <a:pt x="198" y="36"/>
                  </a:cubicBezTo>
                  <a:cubicBezTo>
                    <a:pt x="198" y="16"/>
                    <a:pt x="181" y="0"/>
                    <a:pt x="161" y="0"/>
                  </a:cubicBezTo>
                  <a:close/>
                  <a:moveTo>
                    <a:pt x="55" y="136"/>
                  </a:moveTo>
                  <a:cubicBezTo>
                    <a:pt x="55" y="135"/>
                    <a:pt x="55" y="135"/>
                    <a:pt x="55" y="135"/>
                  </a:cubicBezTo>
                  <a:cubicBezTo>
                    <a:pt x="54" y="136"/>
                    <a:pt x="54" y="136"/>
                    <a:pt x="54" y="136"/>
                  </a:cubicBezTo>
                  <a:cubicBezTo>
                    <a:pt x="24" y="79"/>
                    <a:pt x="24" y="79"/>
                    <a:pt x="24" y="79"/>
                  </a:cubicBezTo>
                  <a:cubicBezTo>
                    <a:pt x="44" y="68"/>
                    <a:pt x="44" y="68"/>
                    <a:pt x="44" y="68"/>
                  </a:cubicBezTo>
                  <a:cubicBezTo>
                    <a:pt x="64" y="106"/>
                    <a:pt x="64" y="106"/>
                    <a:pt x="64" y="106"/>
                  </a:cubicBezTo>
                  <a:cubicBezTo>
                    <a:pt x="163" y="55"/>
                    <a:pt x="163" y="55"/>
                    <a:pt x="163" y="55"/>
                  </a:cubicBezTo>
                  <a:cubicBezTo>
                    <a:pt x="174" y="76"/>
                    <a:pt x="174" y="76"/>
                    <a:pt x="174" y="76"/>
                  </a:cubicBezTo>
                  <a:lnTo>
                    <a:pt x="55"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6" name="Freeform 394"/>
            <p:cNvSpPr>
              <a:spLocks noEditPoints="1"/>
            </p:cNvSpPr>
            <p:nvPr/>
          </p:nvSpPr>
          <p:spPr bwMode="auto">
            <a:xfrm>
              <a:off x="1113578" y="2716807"/>
              <a:ext cx="301232" cy="303763"/>
            </a:xfrm>
            <a:custGeom>
              <a:avLst/>
              <a:gdLst>
                <a:gd name="T0" fmla="*/ 94 w 188"/>
                <a:gd name="T1" fmla="*/ 0 h 189"/>
                <a:gd name="T2" fmla="*/ 0 w 188"/>
                <a:gd name="T3" fmla="*/ 94 h 189"/>
                <a:gd name="T4" fmla="*/ 94 w 188"/>
                <a:gd name="T5" fmla="*/ 189 h 189"/>
                <a:gd name="T6" fmla="*/ 188 w 188"/>
                <a:gd name="T7" fmla="*/ 94 h 189"/>
                <a:gd name="T8" fmla="*/ 94 w 188"/>
                <a:gd name="T9" fmla="*/ 0 h 189"/>
                <a:gd name="T10" fmla="*/ 145 w 188"/>
                <a:gd name="T11" fmla="*/ 117 h 189"/>
                <a:gd name="T12" fmla="*/ 95 w 188"/>
                <a:gd name="T13" fmla="*/ 117 h 189"/>
                <a:gd name="T14" fmla="*/ 95 w 188"/>
                <a:gd name="T15" fmla="*/ 140 h 189"/>
                <a:gd name="T16" fmla="*/ 43 w 188"/>
                <a:gd name="T17" fmla="*/ 94 h 189"/>
                <a:gd name="T18" fmla="*/ 95 w 188"/>
                <a:gd name="T19" fmla="*/ 49 h 189"/>
                <a:gd name="T20" fmla="*/ 95 w 188"/>
                <a:gd name="T21" fmla="*/ 72 h 189"/>
                <a:gd name="T22" fmla="*/ 145 w 188"/>
                <a:gd name="T23" fmla="*/ 72 h 189"/>
                <a:gd name="T24" fmla="*/ 145 w 188"/>
                <a:gd name="T25" fmla="*/ 1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89">
                  <a:moveTo>
                    <a:pt x="94" y="0"/>
                  </a:moveTo>
                  <a:cubicBezTo>
                    <a:pt x="42" y="0"/>
                    <a:pt x="0" y="42"/>
                    <a:pt x="0" y="94"/>
                  </a:cubicBezTo>
                  <a:cubicBezTo>
                    <a:pt x="0" y="146"/>
                    <a:pt x="42" y="189"/>
                    <a:pt x="94" y="189"/>
                  </a:cubicBezTo>
                  <a:cubicBezTo>
                    <a:pt x="146" y="189"/>
                    <a:pt x="188" y="146"/>
                    <a:pt x="188" y="94"/>
                  </a:cubicBezTo>
                  <a:cubicBezTo>
                    <a:pt x="188" y="42"/>
                    <a:pt x="146" y="0"/>
                    <a:pt x="94" y="0"/>
                  </a:cubicBezTo>
                  <a:close/>
                  <a:moveTo>
                    <a:pt x="145" y="117"/>
                  </a:moveTo>
                  <a:cubicBezTo>
                    <a:pt x="95" y="117"/>
                    <a:pt x="95" y="117"/>
                    <a:pt x="95" y="117"/>
                  </a:cubicBezTo>
                  <a:cubicBezTo>
                    <a:pt x="95" y="140"/>
                    <a:pt x="95" y="140"/>
                    <a:pt x="95" y="140"/>
                  </a:cubicBezTo>
                  <a:cubicBezTo>
                    <a:pt x="43" y="94"/>
                    <a:pt x="43" y="94"/>
                    <a:pt x="43" y="94"/>
                  </a:cubicBezTo>
                  <a:cubicBezTo>
                    <a:pt x="95" y="49"/>
                    <a:pt x="95" y="49"/>
                    <a:pt x="95" y="49"/>
                  </a:cubicBezTo>
                  <a:cubicBezTo>
                    <a:pt x="95" y="72"/>
                    <a:pt x="95" y="72"/>
                    <a:pt x="95" y="72"/>
                  </a:cubicBezTo>
                  <a:cubicBezTo>
                    <a:pt x="145" y="72"/>
                    <a:pt x="145" y="72"/>
                    <a:pt x="145" y="72"/>
                  </a:cubicBezTo>
                  <a:lnTo>
                    <a:pt x="145"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7" name="Freeform 397"/>
            <p:cNvSpPr/>
            <p:nvPr/>
          </p:nvSpPr>
          <p:spPr bwMode="auto">
            <a:xfrm>
              <a:off x="1180659" y="4255873"/>
              <a:ext cx="112646" cy="68347"/>
            </a:xfrm>
            <a:custGeom>
              <a:avLst/>
              <a:gdLst>
                <a:gd name="T0" fmla="*/ 70 w 70"/>
                <a:gd name="T1" fmla="*/ 31 h 42"/>
                <a:gd name="T2" fmla="*/ 59 w 70"/>
                <a:gd name="T3" fmla="*/ 42 h 42"/>
                <a:gd name="T4" fmla="*/ 11 w 70"/>
                <a:gd name="T5" fmla="*/ 42 h 42"/>
                <a:gd name="T6" fmla="*/ 0 w 70"/>
                <a:gd name="T7" fmla="*/ 31 h 42"/>
                <a:gd name="T8" fmla="*/ 0 w 70"/>
                <a:gd name="T9" fmla="*/ 10 h 42"/>
                <a:gd name="T10" fmla="*/ 11 w 70"/>
                <a:gd name="T11" fmla="*/ 0 h 42"/>
                <a:gd name="T12" fmla="*/ 59 w 70"/>
                <a:gd name="T13" fmla="*/ 0 h 42"/>
                <a:gd name="T14" fmla="*/ 70 w 70"/>
                <a:gd name="T15" fmla="*/ 10 h 42"/>
                <a:gd name="T16" fmla="*/ 70 w 70"/>
                <a:gd name="T17" fmla="*/ 3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2">
                  <a:moveTo>
                    <a:pt x="70" y="31"/>
                  </a:moveTo>
                  <a:cubicBezTo>
                    <a:pt x="70" y="37"/>
                    <a:pt x="65" y="42"/>
                    <a:pt x="59" y="42"/>
                  </a:cubicBezTo>
                  <a:cubicBezTo>
                    <a:pt x="11" y="42"/>
                    <a:pt x="11" y="42"/>
                    <a:pt x="11" y="42"/>
                  </a:cubicBezTo>
                  <a:cubicBezTo>
                    <a:pt x="5" y="42"/>
                    <a:pt x="0" y="37"/>
                    <a:pt x="0" y="31"/>
                  </a:cubicBezTo>
                  <a:cubicBezTo>
                    <a:pt x="0" y="10"/>
                    <a:pt x="0" y="10"/>
                    <a:pt x="0" y="10"/>
                  </a:cubicBezTo>
                  <a:cubicBezTo>
                    <a:pt x="0" y="4"/>
                    <a:pt x="5" y="0"/>
                    <a:pt x="11" y="0"/>
                  </a:cubicBezTo>
                  <a:cubicBezTo>
                    <a:pt x="59" y="0"/>
                    <a:pt x="59" y="0"/>
                    <a:pt x="59" y="0"/>
                  </a:cubicBezTo>
                  <a:cubicBezTo>
                    <a:pt x="65" y="0"/>
                    <a:pt x="70" y="4"/>
                    <a:pt x="70" y="10"/>
                  </a:cubicBezTo>
                  <a:lnTo>
                    <a:pt x="70"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8" name="Freeform 398"/>
            <p:cNvSpPr>
              <a:spLocks noEditPoints="1"/>
            </p:cNvSpPr>
            <p:nvPr/>
          </p:nvSpPr>
          <p:spPr bwMode="auto">
            <a:xfrm>
              <a:off x="1107250" y="4139431"/>
              <a:ext cx="269590" cy="211368"/>
            </a:xfrm>
            <a:custGeom>
              <a:avLst/>
              <a:gdLst>
                <a:gd name="T0" fmla="*/ 147 w 168"/>
                <a:gd name="T1" fmla="*/ 32 h 132"/>
                <a:gd name="T2" fmla="*/ 116 w 168"/>
                <a:gd name="T3" fmla="*/ 32 h 132"/>
                <a:gd name="T4" fmla="*/ 99 w 168"/>
                <a:gd name="T5" fmla="*/ 3 h 132"/>
                <a:gd name="T6" fmla="*/ 99 w 168"/>
                <a:gd name="T7" fmla="*/ 3 h 132"/>
                <a:gd name="T8" fmla="*/ 66 w 168"/>
                <a:gd name="T9" fmla="*/ 3 h 132"/>
                <a:gd name="T10" fmla="*/ 61 w 168"/>
                <a:gd name="T11" fmla="*/ 0 h 132"/>
                <a:gd name="T12" fmla="*/ 27 w 168"/>
                <a:gd name="T13" fmla="*/ 0 h 132"/>
                <a:gd name="T14" fmla="*/ 22 w 168"/>
                <a:gd name="T15" fmla="*/ 7 h 132"/>
                <a:gd name="T16" fmla="*/ 27 w 168"/>
                <a:gd name="T17" fmla="*/ 14 h 132"/>
                <a:gd name="T18" fmla="*/ 61 w 168"/>
                <a:gd name="T19" fmla="*/ 14 h 132"/>
                <a:gd name="T20" fmla="*/ 66 w 168"/>
                <a:gd name="T21" fmla="*/ 12 h 132"/>
                <a:gd name="T22" fmla="*/ 93 w 168"/>
                <a:gd name="T23" fmla="*/ 12 h 132"/>
                <a:gd name="T24" fmla="*/ 105 w 168"/>
                <a:gd name="T25" fmla="*/ 32 h 132"/>
                <a:gd name="T26" fmla="*/ 23 w 168"/>
                <a:gd name="T27" fmla="*/ 32 h 132"/>
                <a:gd name="T28" fmla="*/ 0 w 168"/>
                <a:gd name="T29" fmla="*/ 53 h 132"/>
                <a:gd name="T30" fmla="*/ 0 w 168"/>
                <a:gd name="T31" fmla="*/ 111 h 132"/>
                <a:gd name="T32" fmla="*/ 23 w 168"/>
                <a:gd name="T33" fmla="*/ 132 h 132"/>
                <a:gd name="T34" fmla="*/ 147 w 168"/>
                <a:gd name="T35" fmla="*/ 132 h 132"/>
                <a:gd name="T36" fmla="*/ 168 w 168"/>
                <a:gd name="T37" fmla="*/ 103 h 132"/>
                <a:gd name="T38" fmla="*/ 168 w 168"/>
                <a:gd name="T39" fmla="*/ 59 h 132"/>
                <a:gd name="T40" fmla="*/ 147 w 168"/>
                <a:gd name="T41" fmla="*/ 32 h 132"/>
                <a:gd name="T42" fmla="*/ 123 w 168"/>
                <a:gd name="T43" fmla="*/ 106 h 132"/>
                <a:gd name="T44" fmla="*/ 110 w 168"/>
                <a:gd name="T45" fmla="*/ 120 h 132"/>
                <a:gd name="T46" fmla="*/ 53 w 168"/>
                <a:gd name="T47" fmla="*/ 120 h 132"/>
                <a:gd name="T48" fmla="*/ 39 w 168"/>
                <a:gd name="T49" fmla="*/ 106 h 132"/>
                <a:gd name="T50" fmla="*/ 39 w 168"/>
                <a:gd name="T51" fmla="*/ 80 h 132"/>
                <a:gd name="T52" fmla="*/ 53 w 168"/>
                <a:gd name="T53" fmla="*/ 66 h 132"/>
                <a:gd name="T54" fmla="*/ 110 w 168"/>
                <a:gd name="T55" fmla="*/ 66 h 132"/>
                <a:gd name="T56" fmla="*/ 123 w 168"/>
                <a:gd name="T57" fmla="*/ 80 h 132"/>
                <a:gd name="T58" fmla="*/ 123 w 168"/>
                <a:gd name="T59" fmla="*/ 10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32">
                  <a:moveTo>
                    <a:pt x="147" y="32"/>
                  </a:moveTo>
                  <a:cubicBezTo>
                    <a:pt x="116" y="32"/>
                    <a:pt x="116" y="32"/>
                    <a:pt x="116" y="32"/>
                  </a:cubicBezTo>
                  <a:cubicBezTo>
                    <a:pt x="99" y="3"/>
                    <a:pt x="99" y="3"/>
                    <a:pt x="99" y="3"/>
                  </a:cubicBezTo>
                  <a:cubicBezTo>
                    <a:pt x="99" y="3"/>
                    <a:pt x="99" y="3"/>
                    <a:pt x="99" y="3"/>
                  </a:cubicBezTo>
                  <a:cubicBezTo>
                    <a:pt x="66" y="3"/>
                    <a:pt x="66" y="3"/>
                    <a:pt x="66" y="3"/>
                  </a:cubicBezTo>
                  <a:cubicBezTo>
                    <a:pt x="64" y="1"/>
                    <a:pt x="63" y="0"/>
                    <a:pt x="61" y="0"/>
                  </a:cubicBezTo>
                  <a:cubicBezTo>
                    <a:pt x="27" y="0"/>
                    <a:pt x="27" y="0"/>
                    <a:pt x="27" y="0"/>
                  </a:cubicBezTo>
                  <a:cubicBezTo>
                    <a:pt x="24" y="0"/>
                    <a:pt x="22" y="3"/>
                    <a:pt x="22" y="7"/>
                  </a:cubicBezTo>
                  <a:cubicBezTo>
                    <a:pt x="22" y="11"/>
                    <a:pt x="24" y="14"/>
                    <a:pt x="27" y="14"/>
                  </a:cubicBezTo>
                  <a:cubicBezTo>
                    <a:pt x="61" y="14"/>
                    <a:pt x="61" y="14"/>
                    <a:pt x="61" y="14"/>
                  </a:cubicBezTo>
                  <a:cubicBezTo>
                    <a:pt x="63" y="14"/>
                    <a:pt x="64" y="13"/>
                    <a:pt x="66" y="12"/>
                  </a:cubicBezTo>
                  <a:cubicBezTo>
                    <a:pt x="93" y="12"/>
                    <a:pt x="93" y="12"/>
                    <a:pt x="93" y="12"/>
                  </a:cubicBezTo>
                  <a:cubicBezTo>
                    <a:pt x="105" y="32"/>
                    <a:pt x="105" y="32"/>
                    <a:pt x="105" y="32"/>
                  </a:cubicBezTo>
                  <a:cubicBezTo>
                    <a:pt x="23" y="32"/>
                    <a:pt x="23" y="32"/>
                    <a:pt x="23" y="32"/>
                  </a:cubicBezTo>
                  <a:cubicBezTo>
                    <a:pt x="10" y="32"/>
                    <a:pt x="0" y="41"/>
                    <a:pt x="0" y="53"/>
                  </a:cubicBezTo>
                  <a:cubicBezTo>
                    <a:pt x="0" y="111"/>
                    <a:pt x="0" y="111"/>
                    <a:pt x="0" y="111"/>
                  </a:cubicBezTo>
                  <a:cubicBezTo>
                    <a:pt x="0" y="123"/>
                    <a:pt x="10" y="132"/>
                    <a:pt x="23" y="132"/>
                  </a:cubicBezTo>
                  <a:cubicBezTo>
                    <a:pt x="147" y="132"/>
                    <a:pt x="147" y="132"/>
                    <a:pt x="147" y="132"/>
                  </a:cubicBezTo>
                  <a:cubicBezTo>
                    <a:pt x="163" y="132"/>
                    <a:pt x="164" y="110"/>
                    <a:pt x="168" y="103"/>
                  </a:cubicBezTo>
                  <a:cubicBezTo>
                    <a:pt x="168" y="59"/>
                    <a:pt x="168" y="59"/>
                    <a:pt x="168" y="59"/>
                  </a:cubicBezTo>
                  <a:cubicBezTo>
                    <a:pt x="165" y="51"/>
                    <a:pt x="167" y="34"/>
                    <a:pt x="147" y="32"/>
                  </a:cubicBezTo>
                  <a:close/>
                  <a:moveTo>
                    <a:pt x="123" y="106"/>
                  </a:moveTo>
                  <a:cubicBezTo>
                    <a:pt x="123" y="114"/>
                    <a:pt x="117" y="120"/>
                    <a:pt x="110" y="120"/>
                  </a:cubicBezTo>
                  <a:cubicBezTo>
                    <a:pt x="53" y="120"/>
                    <a:pt x="53" y="120"/>
                    <a:pt x="53" y="120"/>
                  </a:cubicBezTo>
                  <a:cubicBezTo>
                    <a:pt x="45" y="120"/>
                    <a:pt x="39" y="114"/>
                    <a:pt x="39" y="106"/>
                  </a:cubicBezTo>
                  <a:cubicBezTo>
                    <a:pt x="39" y="80"/>
                    <a:pt x="39" y="80"/>
                    <a:pt x="39" y="80"/>
                  </a:cubicBezTo>
                  <a:cubicBezTo>
                    <a:pt x="39" y="73"/>
                    <a:pt x="45" y="66"/>
                    <a:pt x="53" y="66"/>
                  </a:cubicBezTo>
                  <a:cubicBezTo>
                    <a:pt x="110" y="66"/>
                    <a:pt x="110" y="66"/>
                    <a:pt x="110" y="66"/>
                  </a:cubicBezTo>
                  <a:cubicBezTo>
                    <a:pt x="117" y="66"/>
                    <a:pt x="123" y="73"/>
                    <a:pt x="123" y="80"/>
                  </a:cubicBezTo>
                  <a:lnTo>
                    <a:pt x="123"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19" name="Freeform 399"/>
            <p:cNvSpPr/>
            <p:nvPr/>
          </p:nvSpPr>
          <p:spPr bwMode="auto">
            <a:xfrm>
              <a:off x="1380636" y="4211575"/>
              <a:ext cx="44299" cy="110114"/>
            </a:xfrm>
            <a:custGeom>
              <a:avLst/>
              <a:gdLst>
                <a:gd name="T0" fmla="*/ 27 w 27"/>
                <a:gd name="T1" fmla="*/ 0 h 69"/>
                <a:gd name="T2" fmla="*/ 0 w 27"/>
                <a:gd name="T3" fmla="*/ 14 h 69"/>
                <a:gd name="T4" fmla="*/ 0 w 27"/>
                <a:gd name="T5" fmla="*/ 57 h 69"/>
                <a:gd name="T6" fmla="*/ 27 w 27"/>
                <a:gd name="T7" fmla="*/ 69 h 69"/>
                <a:gd name="T8" fmla="*/ 27 w 27"/>
                <a:gd name="T9" fmla="*/ 0 h 69"/>
              </a:gdLst>
              <a:ahLst/>
              <a:cxnLst>
                <a:cxn ang="0">
                  <a:pos x="T0" y="T1"/>
                </a:cxn>
                <a:cxn ang="0">
                  <a:pos x="T2" y="T3"/>
                </a:cxn>
                <a:cxn ang="0">
                  <a:pos x="T4" y="T5"/>
                </a:cxn>
                <a:cxn ang="0">
                  <a:pos x="T6" y="T7"/>
                </a:cxn>
                <a:cxn ang="0">
                  <a:pos x="T8" y="T9"/>
                </a:cxn>
              </a:cxnLst>
              <a:rect l="0" t="0" r="r" b="b"/>
              <a:pathLst>
                <a:path w="27" h="69">
                  <a:moveTo>
                    <a:pt x="27" y="0"/>
                  </a:moveTo>
                  <a:cubicBezTo>
                    <a:pt x="0" y="14"/>
                    <a:pt x="0" y="14"/>
                    <a:pt x="0" y="14"/>
                  </a:cubicBezTo>
                  <a:cubicBezTo>
                    <a:pt x="0" y="14"/>
                    <a:pt x="0" y="57"/>
                    <a:pt x="0" y="57"/>
                  </a:cubicBezTo>
                  <a:cubicBezTo>
                    <a:pt x="27" y="69"/>
                    <a:pt x="27" y="69"/>
                    <a:pt x="27" y="69"/>
                  </a:cubicBezTo>
                  <a:cubicBezTo>
                    <a:pt x="27" y="40"/>
                    <a:pt x="27" y="11"/>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0" name="Freeform 5"/>
            <p:cNvSpPr/>
            <p:nvPr/>
          </p:nvSpPr>
          <p:spPr bwMode="auto">
            <a:xfrm>
              <a:off x="409306" y="3120157"/>
              <a:ext cx="275918" cy="179726"/>
            </a:xfrm>
            <a:custGeom>
              <a:avLst/>
              <a:gdLst>
                <a:gd name="T0" fmla="*/ 0 w 218"/>
                <a:gd name="T1" fmla="*/ 142 h 142"/>
                <a:gd name="T2" fmla="*/ 218 w 218"/>
                <a:gd name="T3" fmla="*/ 142 h 142"/>
                <a:gd name="T4" fmla="*/ 109 w 218"/>
                <a:gd name="T5" fmla="*/ 0 h 142"/>
                <a:gd name="T6" fmla="*/ 0 w 218"/>
                <a:gd name="T7" fmla="*/ 142 h 142"/>
              </a:gdLst>
              <a:ahLst/>
              <a:cxnLst>
                <a:cxn ang="0">
                  <a:pos x="T0" y="T1"/>
                </a:cxn>
                <a:cxn ang="0">
                  <a:pos x="T2" y="T3"/>
                </a:cxn>
                <a:cxn ang="0">
                  <a:pos x="T4" y="T5"/>
                </a:cxn>
                <a:cxn ang="0">
                  <a:pos x="T6" y="T7"/>
                </a:cxn>
              </a:cxnLst>
              <a:rect l="0" t="0" r="r" b="b"/>
              <a:pathLst>
                <a:path w="218" h="142">
                  <a:moveTo>
                    <a:pt x="0" y="142"/>
                  </a:moveTo>
                  <a:lnTo>
                    <a:pt x="218" y="142"/>
                  </a:lnTo>
                  <a:lnTo>
                    <a:pt x="109" y="0"/>
                  </a:lnTo>
                  <a:lnTo>
                    <a:pt x="0"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1" name="Rectangle 6"/>
            <p:cNvSpPr>
              <a:spLocks noChangeArrowheads="1"/>
            </p:cNvSpPr>
            <p:nvPr/>
          </p:nvSpPr>
          <p:spPr bwMode="auto">
            <a:xfrm>
              <a:off x="409306" y="3340386"/>
              <a:ext cx="275918" cy="79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2" name="Freeform 15"/>
            <p:cNvSpPr>
              <a:spLocks noEditPoints="1"/>
            </p:cNvSpPr>
            <p:nvPr/>
          </p:nvSpPr>
          <p:spPr bwMode="auto">
            <a:xfrm>
              <a:off x="392852" y="5381926"/>
              <a:ext cx="312623" cy="307560"/>
            </a:xfrm>
            <a:custGeom>
              <a:avLst/>
              <a:gdLst>
                <a:gd name="T0" fmla="*/ 159 w 195"/>
                <a:gd name="T1" fmla="*/ 0 h 192"/>
                <a:gd name="T2" fmla="*/ 37 w 195"/>
                <a:gd name="T3" fmla="*/ 0 h 192"/>
                <a:gd name="T4" fmla="*/ 0 w 195"/>
                <a:gd name="T5" fmla="*/ 36 h 192"/>
                <a:gd name="T6" fmla="*/ 0 w 195"/>
                <a:gd name="T7" fmla="*/ 156 h 192"/>
                <a:gd name="T8" fmla="*/ 37 w 195"/>
                <a:gd name="T9" fmla="*/ 192 h 192"/>
                <a:gd name="T10" fmla="*/ 159 w 195"/>
                <a:gd name="T11" fmla="*/ 192 h 192"/>
                <a:gd name="T12" fmla="*/ 195 w 195"/>
                <a:gd name="T13" fmla="*/ 156 h 192"/>
                <a:gd name="T14" fmla="*/ 195 w 195"/>
                <a:gd name="T15" fmla="*/ 36 h 192"/>
                <a:gd name="T16" fmla="*/ 159 w 195"/>
                <a:gd name="T17" fmla="*/ 0 h 192"/>
                <a:gd name="T18" fmla="*/ 151 w 195"/>
                <a:gd name="T19" fmla="*/ 135 h 192"/>
                <a:gd name="T20" fmla="*/ 133 w 195"/>
                <a:gd name="T21" fmla="*/ 153 h 192"/>
                <a:gd name="T22" fmla="*/ 98 w 195"/>
                <a:gd name="T23" fmla="*/ 118 h 192"/>
                <a:gd name="T24" fmla="*/ 63 w 195"/>
                <a:gd name="T25" fmla="*/ 153 h 192"/>
                <a:gd name="T26" fmla="*/ 45 w 195"/>
                <a:gd name="T27" fmla="*/ 136 h 192"/>
                <a:gd name="T28" fmla="*/ 42 w 195"/>
                <a:gd name="T29" fmla="*/ 133 h 192"/>
                <a:gd name="T30" fmla="*/ 45 w 195"/>
                <a:gd name="T31" fmla="*/ 130 h 192"/>
                <a:gd name="T32" fmla="*/ 77 w 195"/>
                <a:gd name="T33" fmla="*/ 98 h 192"/>
                <a:gd name="T34" fmla="*/ 45 w 195"/>
                <a:gd name="T35" fmla="*/ 65 h 192"/>
                <a:gd name="T36" fmla="*/ 42 w 195"/>
                <a:gd name="T37" fmla="*/ 62 h 192"/>
                <a:gd name="T38" fmla="*/ 45 w 195"/>
                <a:gd name="T39" fmla="*/ 59 h 192"/>
                <a:gd name="T40" fmla="*/ 62 w 195"/>
                <a:gd name="T41" fmla="*/ 42 h 192"/>
                <a:gd name="T42" fmla="*/ 98 w 195"/>
                <a:gd name="T43" fmla="*/ 79 h 192"/>
                <a:gd name="T44" fmla="*/ 133 w 195"/>
                <a:gd name="T45" fmla="*/ 42 h 192"/>
                <a:gd name="T46" fmla="*/ 151 w 195"/>
                <a:gd name="T47" fmla="*/ 61 h 192"/>
                <a:gd name="T48" fmla="*/ 154 w 195"/>
                <a:gd name="T49" fmla="*/ 63 h 192"/>
                <a:gd name="T50" fmla="*/ 151 w 195"/>
                <a:gd name="T51" fmla="*/ 66 h 192"/>
                <a:gd name="T52" fmla="*/ 118 w 195"/>
                <a:gd name="T53" fmla="*/ 98 h 192"/>
                <a:gd name="T54" fmla="*/ 151 w 195"/>
                <a:gd name="T55" fmla="*/ 130 h 192"/>
                <a:gd name="T56" fmla="*/ 154 w 195"/>
                <a:gd name="T57" fmla="*/ 132 h 192"/>
                <a:gd name="T58" fmla="*/ 151 w 195"/>
                <a:gd name="T59" fmla="*/ 13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92">
                  <a:moveTo>
                    <a:pt x="159" y="0"/>
                  </a:moveTo>
                  <a:cubicBezTo>
                    <a:pt x="37" y="0"/>
                    <a:pt x="37" y="0"/>
                    <a:pt x="37" y="0"/>
                  </a:cubicBezTo>
                  <a:cubicBezTo>
                    <a:pt x="17" y="0"/>
                    <a:pt x="0" y="16"/>
                    <a:pt x="0" y="36"/>
                  </a:cubicBezTo>
                  <a:cubicBezTo>
                    <a:pt x="0" y="156"/>
                    <a:pt x="0" y="156"/>
                    <a:pt x="0" y="156"/>
                  </a:cubicBezTo>
                  <a:cubicBezTo>
                    <a:pt x="0" y="176"/>
                    <a:pt x="17" y="192"/>
                    <a:pt x="37" y="192"/>
                  </a:cubicBezTo>
                  <a:cubicBezTo>
                    <a:pt x="159" y="192"/>
                    <a:pt x="159" y="192"/>
                    <a:pt x="159" y="192"/>
                  </a:cubicBezTo>
                  <a:cubicBezTo>
                    <a:pt x="179" y="192"/>
                    <a:pt x="195" y="176"/>
                    <a:pt x="195" y="156"/>
                  </a:cubicBezTo>
                  <a:cubicBezTo>
                    <a:pt x="195" y="36"/>
                    <a:pt x="195" y="36"/>
                    <a:pt x="195" y="36"/>
                  </a:cubicBezTo>
                  <a:cubicBezTo>
                    <a:pt x="195" y="16"/>
                    <a:pt x="179" y="0"/>
                    <a:pt x="159" y="0"/>
                  </a:cubicBezTo>
                  <a:close/>
                  <a:moveTo>
                    <a:pt x="151" y="135"/>
                  </a:moveTo>
                  <a:cubicBezTo>
                    <a:pt x="133" y="153"/>
                    <a:pt x="133" y="153"/>
                    <a:pt x="133" y="153"/>
                  </a:cubicBezTo>
                  <a:cubicBezTo>
                    <a:pt x="98" y="118"/>
                    <a:pt x="98" y="118"/>
                    <a:pt x="98" y="118"/>
                  </a:cubicBezTo>
                  <a:cubicBezTo>
                    <a:pt x="63" y="153"/>
                    <a:pt x="63" y="153"/>
                    <a:pt x="63" y="153"/>
                  </a:cubicBezTo>
                  <a:cubicBezTo>
                    <a:pt x="45" y="136"/>
                    <a:pt x="45" y="136"/>
                    <a:pt x="45" y="136"/>
                  </a:cubicBezTo>
                  <a:cubicBezTo>
                    <a:pt x="42" y="133"/>
                    <a:pt x="42" y="133"/>
                    <a:pt x="42" y="133"/>
                  </a:cubicBezTo>
                  <a:cubicBezTo>
                    <a:pt x="45" y="130"/>
                    <a:pt x="45" y="130"/>
                    <a:pt x="45" y="130"/>
                  </a:cubicBezTo>
                  <a:cubicBezTo>
                    <a:pt x="77" y="98"/>
                    <a:pt x="77" y="98"/>
                    <a:pt x="77" y="98"/>
                  </a:cubicBezTo>
                  <a:cubicBezTo>
                    <a:pt x="45" y="65"/>
                    <a:pt x="45" y="65"/>
                    <a:pt x="45" y="65"/>
                  </a:cubicBezTo>
                  <a:cubicBezTo>
                    <a:pt x="42" y="62"/>
                    <a:pt x="42" y="62"/>
                    <a:pt x="42" y="62"/>
                  </a:cubicBezTo>
                  <a:cubicBezTo>
                    <a:pt x="45" y="59"/>
                    <a:pt x="45" y="59"/>
                    <a:pt x="45" y="59"/>
                  </a:cubicBezTo>
                  <a:cubicBezTo>
                    <a:pt x="62" y="42"/>
                    <a:pt x="62" y="42"/>
                    <a:pt x="62" y="42"/>
                  </a:cubicBezTo>
                  <a:cubicBezTo>
                    <a:pt x="98" y="79"/>
                    <a:pt x="98" y="79"/>
                    <a:pt x="98" y="79"/>
                  </a:cubicBezTo>
                  <a:cubicBezTo>
                    <a:pt x="133" y="42"/>
                    <a:pt x="133" y="42"/>
                    <a:pt x="133" y="42"/>
                  </a:cubicBezTo>
                  <a:cubicBezTo>
                    <a:pt x="151" y="61"/>
                    <a:pt x="151" y="61"/>
                    <a:pt x="151" y="61"/>
                  </a:cubicBezTo>
                  <a:cubicBezTo>
                    <a:pt x="154" y="63"/>
                    <a:pt x="154" y="63"/>
                    <a:pt x="154" y="63"/>
                  </a:cubicBezTo>
                  <a:cubicBezTo>
                    <a:pt x="151" y="66"/>
                    <a:pt x="151" y="66"/>
                    <a:pt x="151" y="66"/>
                  </a:cubicBezTo>
                  <a:cubicBezTo>
                    <a:pt x="118" y="98"/>
                    <a:pt x="118" y="98"/>
                    <a:pt x="118" y="98"/>
                  </a:cubicBezTo>
                  <a:cubicBezTo>
                    <a:pt x="151" y="130"/>
                    <a:pt x="151" y="130"/>
                    <a:pt x="151" y="130"/>
                  </a:cubicBezTo>
                  <a:cubicBezTo>
                    <a:pt x="154" y="132"/>
                    <a:pt x="154" y="132"/>
                    <a:pt x="154" y="132"/>
                  </a:cubicBezTo>
                  <a:lnTo>
                    <a:pt x="151" y="1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3" name="Freeform 16"/>
            <p:cNvSpPr/>
            <p:nvPr/>
          </p:nvSpPr>
          <p:spPr bwMode="auto">
            <a:xfrm>
              <a:off x="389055" y="1369723"/>
              <a:ext cx="320217" cy="221494"/>
            </a:xfrm>
            <a:custGeom>
              <a:avLst/>
              <a:gdLst>
                <a:gd name="T0" fmla="*/ 193 w 200"/>
                <a:gd name="T1" fmla="*/ 84 h 138"/>
                <a:gd name="T2" fmla="*/ 152 w 200"/>
                <a:gd name="T3" fmla="*/ 63 h 138"/>
                <a:gd name="T4" fmla="*/ 148 w 200"/>
                <a:gd name="T5" fmla="*/ 58 h 138"/>
                <a:gd name="T6" fmla="*/ 157 w 200"/>
                <a:gd name="T7" fmla="*/ 40 h 138"/>
                <a:gd name="T8" fmla="*/ 158 w 200"/>
                <a:gd name="T9" fmla="*/ 40 h 138"/>
                <a:gd name="T10" fmla="*/ 159 w 200"/>
                <a:gd name="T11" fmla="*/ 31 h 138"/>
                <a:gd name="T12" fmla="*/ 159 w 200"/>
                <a:gd name="T13" fmla="*/ 26 h 138"/>
                <a:gd name="T14" fmla="*/ 144 w 200"/>
                <a:gd name="T15" fmla="*/ 10 h 138"/>
                <a:gd name="T16" fmla="*/ 127 w 200"/>
                <a:gd name="T17" fmla="*/ 11 h 138"/>
                <a:gd name="T18" fmla="*/ 119 w 200"/>
                <a:gd name="T19" fmla="*/ 20 h 138"/>
                <a:gd name="T20" fmla="*/ 117 w 200"/>
                <a:gd name="T21" fmla="*/ 30 h 138"/>
                <a:gd name="T22" fmla="*/ 118 w 200"/>
                <a:gd name="T23" fmla="*/ 38 h 138"/>
                <a:gd name="T24" fmla="*/ 119 w 200"/>
                <a:gd name="T25" fmla="*/ 40 h 138"/>
                <a:gd name="T26" fmla="*/ 128 w 200"/>
                <a:gd name="T27" fmla="*/ 59 h 138"/>
                <a:gd name="T28" fmla="*/ 126 w 200"/>
                <a:gd name="T29" fmla="*/ 62 h 138"/>
                <a:gd name="T30" fmla="*/ 109 w 200"/>
                <a:gd name="T31" fmla="*/ 70 h 138"/>
                <a:gd name="T32" fmla="*/ 104 w 200"/>
                <a:gd name="T33" fmla="*/ 73 h 138"/>
                <a:gd name="T34" fmla="*/ 85 w 200"/>
                <a:gd name="T35" fmla="*/ 66 h 138"/>
                <a:gd name="T36" fmla="*/ 79 w 200"/>
                <a:gd name="T37" fmla="*/ 59 h 138"/>
                <a:gd name="T38" fmla="*/ 90 w 200"/>
                <a:gd name="T39" fmla="*/ 39 h 138"/>
                <a:gd name="T40" fmla="*/ 91 w 200"/>
                <a:gd name="T41" fmla="*/ 38 h 138"/>
                <a:gd name="T42" fmla="*/ 92 w 200"/>
                <a:gd name="T43" fmla="*/ 28 h 138"/>
                <a:gd name="T44" fmla="*/ 92 w 200"/>
                <a:gd name="T45" fmla="*/ 21 h 138"/>
                <a:gd name="T46" fmla="*/ 75 w 200"/>
                <a:gd name="T47" fmla="*/ 3 h 138"/>
                <a:gd name="T48" fmla="*/ 54 w 200"/>
                <a:gd name="T49" fmla="*/ 5 h 138"/>
                <a:gd name="T50" fmla="*/ 44 w 200"/>
                <a:gd name="T51" fmla="*/ 15 h 138"/>
                <a:gd name="T52" fmla="*/ 42 w 200"/>
                <a:gd name="T53" fmla="*/ 27 h 138"/>
                <a:gd name="T54" fmla="*/ 43 w 200"/>
                <a:gd name="T55" fmla="*/ 36 h 138"/>
                <a:gd name="T56" fmla="*/ 44 w 200"/>
                <a:gd name="T57" fmla="*/ 38 h 138"/>
                <a:gd name="T58" fmla="*/ 56 w 200"/>
                <a:gd name="T59" fmla="*/ 60 h 138"/>
                <a:gd name="T60" fmla="*/ 53 w 200"/>
                <a:gd name="T61" fmla="*/ 64 h 138"/>
                <a:gd name="T62" fmla="*/ 32 w 200"/>
                <a:gd name="T63" fmla="*/ 74 h 138"/>
                <a:gd name="T64" fmla="*/ 12 w 200"/>
                <a:gd name="T65" fmla="*/ 85 h 138"/>
                <a:gd name="T66" fmla="*/ 5 w 200"/>
                <a:gd name="T67" fmla="*/ 116 h 138"/>
                <a:gd name="T68" fmla="*/ 132 w 200"/>
                <a:gd name="T69" fmla="*/ 118 h 138"/>
                <a:gd name="T70" fmla="*/ 198 w 200"/>
                <a:gd name="T71" fmla="*/ 106 h 138"/>
                <a:gd name="T72" fmla="*/ 193 w 200"/>
                <a:gd name="T73" fmla="*/ 8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 h="138">
                  <a:moveTo>
                    <a:pt x="193" y="84"/>
                  </a:moveTo>
                  <a:cubicBezTo>
                    <a:pt x="187" y="74"/>
                    <a:pt x="152" y="63"/>
                    <a:pt x="152" y="63"/>
                  </a:cubicBezTo>
                  <a:cubicBezTo>
                    <a:pt x="152" y="63"/>
                    <a:pt x="144" y="61"/>
                    <a:pt x="148" y="58"/>
                  </a:cubicBezTo>
                  <a:cubicBezTo>
                    <a:pt x="153" y="53"/>
                    <a:pt x="157" y="47"/>
                    <a:pt x="157" y="40"/>
                  </a:cubicBezTo>
                  <a:cubicBezTo>
                    <a:pt x="158" y="40"/>
                    <a:pt x="158" y="40"/>
                    <a:pt x="158" y="40"/>
                  </a:cubicBezTo>
                  <a:cubicBezTo>
                    <a:pt x="158" y="40"/>
                    <a:pt x="159" y="36"/>
                    <a:pt x="159" y="31"/>
                  </a:cubicBezTo>
                  <a:cubicBezTo>
                    <a:pt x="159" y="29"/>
                    <a:pt x="159" y="28"/>
                    <a:pt x="159" y="26"/>
                  </a:cubicBezTo>
                  <a:cubicBezTo>
                    <a:pt x="159" y="26"/>
                    <a:pt x="157" y="12"/>
                    <a:pt x="144" y="10"/>
                  </a:cubicBezTo>
                  <a:cubicBezTo>
                    <a:pt x="144" y="10"/>
                    <a:pt x="134" y="7"/>
                    <a:pt x="127" y="11"/>
                  </a:cubicBezTo>
                  <a:cubicBezTo>
                    <a:pt x="120" y="14"/>
                    <a:pt x="119" y="20"/>
                    <a:pt x="119" y="20"/>
                  </a:cubicBezTo>
                  <a:cubicBezTo>
                    <a:pt x="117" y="24"/>
                    <a:pt x="116" y="27"/>
                    <a:pt x="117" y="30"/>
                  </a:cubicBezTo>
                  <a:cubicBezTo>
                    <a:pt x="116" y="35"/>
                    <a:pt x="118" y="38"/>
                    <a:pt x="118" y="38"/>
                  </a:cubicBezTo>
                  <a:cubicBezTo>
                    <a:pt x="118" y="38"/>
                    <a:pt x="118" y="39"/>
                    <a:pt x="119" y="40"/>
                  </a:cubicBezTo>
                  <a:cubicBezTo>
                    <a:pt x="119" y="47"/>
                    <a:pt x="123" y="54"/>
                    <a:pt x="128" y="59"/>
                  </a:cubicBezTo>
                  <a:cubicBezTo>
                    <a:pt x="131" y="60"/>
                    <a:pt x="126" y="62"/>
                    <a:pt x="126" y="62"/>
                  </a:cubicBezTo>
                  <a:cubicBezTo>
                    <a:pt x="126" y="62"/>
                    <a:pt x="117" y="66"/>
                    <a:pt x="109" y="70"/>
                  </a:cubicBezTo>
                  <a:cubicBezTo>
                    <a:pt x="107" y="71"/>
                    <a:pt x="105" y="72"/>
                    <a:pt x="104" y="73"/>
                  </a:cubicBezTo>
                  <a:cubicBezTo>
                    <a:pt x="95" y="69"/>
                    <a:pt x="88" y="67"/>
                    <a:pt x="85" y="66"/>
                  </a:cubicBezTo>
                  <a:cubicBezTo>
                    <a:pt x="84" y="65"/>
                    <a:pt x="76" y="62"/>
                    <a:pt x="79" y="59"/>
                  </a:cubicBezTo>
                  <a:cubicBezTo>
                    <a:pt x="85" y="54"/>
                    <a:pt x="89" y="46"/>
                    <a:pt x="90" y="39"/>
                  </a:cubicBezTo>
                  <a:cubicBezTo>
                    <a:pt x="90" y="38"/>
                    <a:pt x="91" y="38"/>
                    <a:pt x="91" y="38"/>
                  </a:cubicBezTo>
                  <a:cubicBezTo>
                    <a:pt x="91" y="38"/>
                    <a:pt x="92" y="34"/>
                    <a:pt x="92" y="28"/>
                  </a:cubicBezTo>
                  <a:cubicBezTo>
                    <a:pt x="92" y="26"/>
                    <a:pt x="92" y="24"/>
                    <a:pt x="92" y="21"/>
                  </a:cubicBezTo>
                  <a:cubicBezTo>
                    <a:pt x="92" y="21"/>
                    <a:pt x="89" y="5"/>
                    <a:pt x="75" y="3"/>
                  </a:cubicBezTo>
                  <a:cubicBezTo>
                    <a:pt x="75" y="3"/>
                    <a:pt x="63" y="0"/>
                    <a:pt x="54" y="5"/>
                  </a:cubicBezTo>
                  <a:cubicBezTo>
                    <a:pt x="46" y="8"/>
                    <a:pt x="44" y="15"/>
                    <a:pt x="44" y="15"/>
                  </a:cubicBezTo>
                  <a:cubicBezTo>
                    <a:pt x="42" y="19"/>
                    <a:pt x="42" y="23"/>
                    <a:pt x="42" y="27"/>
                  </a:cubicBezTo>
                  <a:cubicBezTo>
                    <a:pt x="42" y="32"/>
                    <a:pt x="43" y="36"/>
                    <a:pt x="43" y="36"/>
                  </a:cubicBezTo>
                  <a:cubicBezTo>
                    <a:pt x="44" y="36"/>
                    <a:pt x="44" y="37"/>
                    <a:pt x="44" y="38"/>
                  </a:cubicBezTo>
                  <a:cubicBezTo>
                    <a:pt x="44" y="46"/>
                    <a:pt x="49" y="55"/>
                    <a:pt x="56" y="60"/>
                  </a:cubicBezTo>
                  <a:cubicBezTo>
                    <a:pt x="59" y="62"/>
                    <a:pt x="53" y="64"/>
                    <a:pt x="53" y="64"/>
                  </a:cubicBezTo>
                  <a:cubicBezTo>
                    <a:pt x="53" y="64"/>
                    <a:pt x="43" y="69"/>
                    <a:pt x="32" y="74"/>
                  </a:cubicBezTo>
                  <a:cubicBezTo>
                    <a:pt x="24" y="78"/>
                    <a:pt x="16" y="82"/>
                    <a:pt x="12" y="85"/>
                  </a:cubicBezTo>
                  <a:cubicBezTo>
                    <a:pt x="6" y="91"/>
                    <a:pt x="0" y="109"/>
                    <a:pt x="5" y="116"/>
                  </a:cubicBezTo>
                  <a:cubicBezTo>
                    <a:pt x="38" y="132"/>
                    <a:pt x="89" y="138"/>
                    <a:pt x="132" y="118"/>
                  </a:cubicBezTo>
                  <a:cubicBezTo>
                    <a:pt x="153" y="120"/>
                    <a:pt x="177" y="117"/>
                    <a:pt x="198" y="106"/>
                  </a:cubicBezTo>
                  <a:cubicBezTo>
                    <a:pt x="200" y="101"/>
                    <a:pt x="195" y="89"/>
                    <a:pt x="19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4" name="Freeform 25"/>
            <p:cNvSpPr/>
            <p:nvPr/>
          </p:nvSpPr>
          <p:spPr bwMode="auto">
            <a:xfrm>
              <a:off x="423229" y="5899589"/>
              <a:ext cx="255667" cy="239214"/>
            </a:xfrm>
            <a:custGeom>
              <a:avLst/>
              <a:gdLst>
                <a:gd name="T0" fmla="*/ 119 w 159"/>
                <a:gd name="T1" fmla="*/ 0 h 149"/>
                <a:gd name="T2" fmla="*/ 122 w 159"/>
                <a:gd name="T3" fmla="*/ 15 h 149"/>
                <a:gd name="T4" fmla="*/ 121 w 159"/>
                <a:gd name="T5" fmla="*/ 24 h 149"/>
                <a:gd name="T6" fmla="*/ 141 w 159"/>
                <a:gd name="T7" fmla="*/ 69 h 149"/>
                <a:gd name="T8" fmla="*/ 80 w 159"/>
                <a:gd name="T9" fmla="*/ 131 h 149"/>
                <a:gd name="T10" fmla="*/ 19 w 159"/>
                <a:gd name="T11" fmla="*/ 69 h 149"/>
                <a:gd name="T12" fmla="*/ 39 w 159"/>
                <a:gd name="T13" fmla="*/ 24 h 149"/>
                <a:gd name="T14" fmla="*/ 38 w 159"/>
                <a:gd name="T15" fmla="*/ 15 h 149"/>
                <a:gd name="T16" fmla="*/ 41 w 159"/>
                <a:gd name="T17" fmla="*/ 0 h 149"/>
                <a:gd name="T18" fmla="*/ 0 w 159"/>
                <a:gd name="T19" fmla="*/ 69 h 149"/>
                <a:gd name="T20" fmla="*/ 80 w 159"/>
                <a:gd name="T21" fmla="*/ 149 h 149"/>
                <a:gd name="T22" fmla="*/ 159 w 159"/>
                <a:gd name="T23" fmla="*/ 69 h 149"/>
                <a:gd name="T24" fmla="*/ 119 w 159"/>
                <a:gd name="T2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49">
                  <a:moveTo>
                    <a:pt x="119" y="0"/>
                  </a:moveTo>
                  <a:cubicBezTo>
                    <a:pt x="121" y="5"/>
                    <a:pt x="122" y="10"/>
                    <a:pt x="122" y="15"/>
                  </a:cubicBezTo>
                  <a:cubicBezTo>
                    <a:pt x="122" y="18"/>
                    <a:pt x="122" y="21"/>
                    <a:pt x="121" y="24"/>
                  </a:cubicBezTo>
                  <a:cubicBezTo>
                    <a:pt x="133" y="35"/>
                    <a:pt x="141" y="52"/>
                    <a:pt x="141" y="69"/>
                  </a:cubicBezTo>
                  <a:cubicBezTo>
                    <a:pt x="141" y="103"/>
                    <a:pt x="114" y="131"/>
                    <a:pt x="80" y="131"/>
                  </a:cubicBezTo>
                  <a:cubicBezTo>
                    <a:pt x="46" y="131"/>
                    <a:pt x="19" y="103"/>
                    <a:pt x="19" y="69"/>
                  </a:cubicBezTo>
                  <a:cubicBezTo>
                    <a:pt x="19" y="52"/>
                    <a:pt x="27" y="35"/>
                    <a:pt x="39" y="24"/>
                  </a:cubicBezTo>
                  <a:cubicBezTo>
                    <a:pt x="38" y="21"/>
                    <a:pt x="38" y="18"/>
                    <a:pt x="38" y="15"/>
                  </a:cubicBezTo>
                  <a:cubicBezTo>
                    <a:pt x="38" y="10"/>
                    <a:pt x="39" y="5"/>
                    <a:pt x="41" y="0"/>
                  </a:cubicBezTo>
                  <a:cubicBezTo>
                    <a:pt x="17" y="14"/>
                    <a:pt x="0" y="40"/>
                    <a:pt x="0" y="69"/>
                  </a:cubicBezTo>
                  <a:cubicBezTo>
                    <a:pt x="0" y="113"/>
                    <a:pt x="36" y="149"/>
                    <a:pt x="80" y="149"/>
                  </a:cubicBezTo>
                  <a:cubicBezTo>
                    <a:pt x="124" y="149"/>
                    <a:pt x="159" y="113"/>
                    <a:pt x="159" y="69"/>
                  </a:cubicBezTo>
                  <a:cubicBezTo>
                    <a:pt x="159" y="40"/>
                    <a:pt x="143" y="14"/>
                    <a:pt x="1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5" name="Freeform 26"/>
            <p:cNvSpPr/>
            <p:nvPr/>
          </p:nvSpPr>
          <p:spPr bwMode="auto">
            <a:xfrm>
              <a:off x="534608" y="5836305"/>
              <a:ext cx="35439" cy="192383"/>
            </a:xfrm>
            <a:custGeom>
              <a:avLst/>
              <a:gdLst>
                <a:gd name="T0" fmla="*/ 11 w 22"/>
                <a:gd name="T1" fmla="*/ 120 h 120"/>
                <a:gd name="T2" fmla="*/ 22 w 22"/>
                <a:gd name="T3" fmla="*/ 109 h 120"/>
                <a:gd name="T4" fmla="*/ 22 w 22"/>
                <a:gd name="T5" fmla="*/ 11 h 120"/>
                <a:gd name="T6" fmla="*/ 11 w 22"/>
                <a:gd name="T7" fmla="*/ 0 h 120"/>
                <a:gd name="T8" fmla="*/ 0 w 22"/>
                <a:gd name="T9" fmla="*/ 11 h 120"/>
                <a:gd name="T10" fmla="*/ 0 w 22"/>
                <a:gd name="T11" fmla="*/ 109 h 120"/>
                <a:gd name="T12" fmla="*/ 11 w 22"/>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2" h="120">
                  <a:moveTo>
                    <a:pt x="11" y="120"/>
                  </a:moveTo>
                  <a:cubicBezTo>
                    <a:pt x="17" y="120"/>
                    <a:pt x="22" y="115"/>
                    <a:pt x="22" y="109"/>
                  </a:cubicBezTo>
                  <a:cubicBezTo>
                    <a:pt x="22" y="11"/>
                    <a:pt x="22" y="11"/>
                    <a:pt x="22" y="11"/>
                  </a:cubicBezTo>
                  <a:cubicBezTo>
                    <a:pt x="22" y="5"/>
                    <a:pt x="17" y="0"/>
                    <a:pt x="11" y="0"/>
                  </a:cubicBezTo>
                  <a:cubicBezTo>
                    <a:pt x="5" y="0"/>
                    <a:pt x="0" y="5"/>
                    <a:pt x="0" y="11"/>
                  </a:cubicBezTo>
                  <a:cubicBezTo>
                    <a:pt x="0" y="109"/>
                    <a:pt x="0" y="109"/>
                    <a:pt x="0" y="109"/>
                  </a:cubicBezTo>
                  <a:cubicBezTo>
                    <a:pt x="0" y="115"/>
                    <a:pt x="5" y="120"/>
                    <a:pt x="11"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6" name="Freeform 52"/>
            <p:cNvSpPr>
              <a:spLocks noEditPoints="1"/>
            </p:cNvSpPr>
            <p:nvPr/>
          </p:nvSpPr>
          <p:spPr bwMode="auto">
            <a:xfrm>
              <a:off x="414369" y="4478231"/>
              <a:ext cx="259465" cy="301232"/>
            </a:xfrm>
            <a:custGeom>
              <a:avLst/>
              <a:gdLst>
                <a:gd name="T0" fmla="*/ 160 w 162"/>
                <a:gd name="T1" fmla="*/ 0 h 188"/>
                <a:gd name="T2" fmla="*/ 3 w 162"/>
                <a:gd name="T3" fmla="*/ 0 h 188"/>
                <a:gd name="T4" fmla="*/ 0 w 162"/>
                <a:gd name="T5" fmla="*/ 1 h 188"/>
                <a:gd name="T6" fmla="*/ 0 w 162"/>
                <a:gd name="T7" fmla="*/ 126 h 188"/>
                <a:gd name="T8" fmla="*/ 0 w 162"/>
                <a:gd name="T9" fmla="*/ 130 h 188"/>
                <a:gd name="T10" fmla="*/ 0 w 162"/>
                <a:gd name="T11" fmla="*/ 134 h 188"/>
                <a:gd name="T12" fmla="*/ 61 w 162"/>
                <a:gd name="T13" fmla="*/ 140 h 188"/>
                <a:gd name="T14" fmla="*/ 61 w 162"/>
                <a:gd name="T15" fmla="*/ 175 h 188"/>
                <a:gd name="T16" fmla="*/ 37 w 162"/>
                <a:gd name="T17" fmla="*/ 175 h 188"/>
                <a:gd name="T18" fmla="*/ 31 w 162"/>
                <a:gd name="T19" fmla="*/ 182 h 188"/>
                <a:gd name="T20" fmla="*/ 37 w 162"/>
                <a:gd name="T21" fmla="*/ 188 h 188"/>
                <a:gd name="T22" fmla="*/ 125 w 162"/>
                <a:gd name="T23" fmla="*/ 188 h 188"/>
                <a:gd name="T24" fmla="*/ 132 w 162"/>
                <a:gd name="T25" fmla="*/ 182 h 188"/>
                <a:gd name="T26" fmla="*/ 125 w 162"/>
                <a:gd name="T27" fmla="*/ 175 h 188"/>
                <a:gd name="T28" fmla="*/ 102 w 162"/>
                <a:gd name="T29" fmla="*/ 175 h 188"/>
                <a:gd name="T30" fmla="*/ 102 w 162"/>
                <a:gd name="T31" fmla="*/ 140 h 188"/>
                <a:gd name="T32" fmla="*/ 162 w 162"/>
                <a:gd name="T33" fmla="*/ 135 h 188"/>
                <a:gd name="T34" fmla="*/ 162 w 162"/>
                <a:gd name="T35" fmla="*/ 130 h 188"/>
                <a:gd name="T36" fmla="*/ 162 w 162"/>
                <a:gd name="T37" fmla="*/ 125 h 188"/>
                <a:gd name="T38" fmla="*/ 162 w 162"/>
                <a:gd name="T39" fmla="*/ 1 h 188"/>
                <a:gd name="T40" fmla="*/ 160 w 162"/>
                <a:gd name="T41" fmla="*/ 0 h 188"/>
                <a:gd name="T42" fmla="*/ 41 w 162"/>
                <a:gd name="T43" fmla="*/ 133 h 188"/>
                <a:gd name="T44" fmla="*/ 36 w 162"/>
                <a:gd name="T45" fmla="*/ 129 h 188"/>
                <a:gd name="T46" fmla="*/ 41 w 162"/>
                <a:gd name="T47" fmla="*/ 125 h 188"/>
                <a:gd name="T48" fmla="*/ 45 w 162"/>
                <a:gd name="T49" fmla="*/ 129 h 188"/>
                <a:gd name="T50" fmla="*/ 41 w 162"/>
                <a:gd name="T51" fmla="*/ 133 h 188"/>
                <a:gd name="T52" fmla="*/ 49 w 162"/>
                <a:gd name="T53" fmla="*/ 129 h 188"/>
                <a:gd name="T54" fmla="*/ 53 w 162"/>
                <a:gd name="T55" fmla="*/ 125 h 188"/>
                <a:gd name="T56" fmla="*/ 57 w 162"/>
                <a:gd name="T57" fmla="*/ 129 h 188"/>
                <a:gd name="T58" fmla="*/ 53 w 162"/>
                <a:gd name="T59" fmla="*/ 133 h 188"/>
                <a:gd name="T60" fmla="*/ 49 w 162"/>
                <a:gd name="T61" fmla="*/ 129 h 188"/>
                <a:gd name="T62" fmla="*/ 63 w 162"/>
                <a:gd name="T63" fmla="*/ 129 h 188"/>
                <a:gd name="T64" fmla="*/ 80 w 162"/>
                <a:gd name="T65" fmla="*/ 125 h 188"/>
                <a:gd name="T66" fmla="*/ 96 w 162"/>
                <a:gd name="T67" fmla="*/ 129 h 188"/>
                <a:gd name="T68" fmla="*/ 80 w 162"/>
                <a:gd name="T69" fmla="*/ 133 h 188"/>
                <a:gd name="T70" fmla="*/ 63 w 162"/>
                <a:gd name="T71" fmla="*/ 129 h 188"/>
                <a:gd name="T72" fmla="*/ 108 w 162"/>
                <a:gd name="T73" fmla="*/ 133 h 188"/>
                <a:gd name="T74" fmla="*/ 104 w 162"/>
                <a:gd name="T75" fmla="*/ 129 h 188"/>
                <a:gd name="T76" fmla="*/ 108 w 162"/>
                <a:gd name="T77" fmla="*/ 125 h 188"/>
                <a:gd name="T78" fmla="*/ 112 w 162"/>
                <a:gd name="T79" fmla="*/ 129 h 188"/>
                <a:gd name="T80" fmla="*/ 108 w 162"/>
                <a:gd name="T81" fmla="*/ 133 h 188"/>
                <a:gd name="T82" fmla="*/ 120 w 162"/>
                <a:gd name="T83" fmla="*/ 133 h 188"/>
                <a:gd name="T84" fmla="*/ 116 w 162"/>
                <a:gd name="T85" fmla="*/ 129 h 188"/>
                <a:gd name="T86" fmla="*/ 120 w 162"/>
                <a:gd name="T87" fmla="*/ 125 h 188"/>
                <a:gd name="T88" fmla="*/ 124 w 162"/>
                <a:gd name="T89" fmla="*/ 129 h 188"/>
                <a:gd name="T90" fmla="*/ 120 w 162"/>
                <a:gd name="T91" fmla="*/ 133 h 188"/>
                <a:gd name="T92" fmla="*/ 147 w 162"/>
                <a:gd name="T93" fmla="*/ 119 h 188"/>
                <a:gd name="T94" fmla="*/ 15 w 162"/>
                <a:gd name="T95" fmla="*/ 119 h 188"/>
                <a:gd name="T96" fmla="*/ 15 w 162"/>
                <a:gd name="T97" fmla="*/ 12 h 188"/>
                <a:gd name="T98" fmla="*/ 147 w 162"/>
                <a:gd name="T99" fmla="*/ 12 h 188"/>
                <a:gd name="T100" fmla="*/ 147 w 162"/>
                <a:gd name="T101" fmla="*/ 11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2" h="188">
                  <a:moveTo>
                    <a:pt x="160" y="0"/>
                  </a:moveTo>
                  <a:cubicBezTo>
                    <a:pt x="3" y="0"/>
                    <a:pt x="3" y="0"/>
                    <a:pt x="3" y="0"/>
                  </a:cubicBezTo>
                  <a:cubicBezTo>
                    <a:pt x="2" y="0"/>
                    <a:pt x="1" y="0"/>
                    <a:pt x="0" y="1"/>
                  </a:cubicBezTo>
                  <a:cubicBezTo>
                    <a:pt x="0" y="126"/>
                    <a:pt x="0" y="126"/>
                    <a:pt x="0" y="126"/>
                  </a:cubicBezTo>
                  <a:cubicBezTo>
                    <a:pt x="0" y="130"/>
                    <a:pt x="0" y="130"/>
                    <a:pt x="0" y="130"/>
                  </a:cubicBezTo>
                  <a:cubicBezTo>
                    <a:pt x="0" y="134"/>
                    <a:pt x="0" y="134"/>
                    <a:pt x="0" y="134"/>
                  </a:cubicBezTo>
                  <a:cubicBezTo>
                    <a:pt x="11" y="137"/>
                    <a:pt x="34" y="139"/>
                    <a:pt x="61" y="140"/>
                  </a:cubicBezTo>
                  <a:cubicBezTo>
                    <a:pt x="61" y="175"/>
                    <a:pt x="61" y="175"/>
                    <a:pt x="61" y="175"/>
                  </a:cubicBezTo>
                  <a:cubicBezTo>
                    <a:pt x="37" y="175"/>
                    <a:pt x="37" y="175"/>
                    <a:pt x="37" y="175"/>
                  </a:cubicBezTo>
                  <a:cubicBezTo>
                    <a:pt x="34" y="175"/>
                    <a:pt x="31" y="178"/>
                    <a:pt x="31" y="182"/>
                  </a:cubicBezTo>
                  <a:cubicBezTo>
                    <a:pt x="31" y="185"/>
                    <a:pt x="34" y="188"/>
                    <a:pt x="37" y="188"/>
                  </a:cubicBezTo>
                  <a:cubicBezTo>
                    <a:pt x="125" y="188"/>
                    <a:pt x="125" y="188"/>
                    <a:pt x="125" y="188"/>
                  </a:cubicBezTo>
                  <a:cubicBezTo>
                    <a:pt x="129" y="188"/>
                    <a:pt x="132" y="185"/>
                    <a:pt x="132" y="182"/>
                  </a:cubicBezTo>
                  <a:cubicBezTo>
                    <a:pt x="132" y="178"/>
                    <a:pt x="129" y="175"/>
                    <a:pt x="125" y="175"/>
                  </a:cubicBezTo>
                  <a:cubicBezTo>
                    <a:pt x="102" y="175"/>
                    <a:pt x="102" y="175"/>
                    <a:pt x="102" y="175"/>
                  </a:cubicBezTo>
                  <a:cubicBezTo>
                    <a:pt x="102" y="140"/>
                    <a:pt x="102" y="140"/>
                    <a:pt x="102" y="140"/>
                  </a:cubicBezTo>
                  <a:cubicBezTo>
                    <a:pt x="128" y="139"/>
                    <a:pt x="150" y="137"/>
                    <a:pt x="162" y="135"/>
                  </a:cubicBezTo>
                  <a:cubicBezTo>
                    <a:pt x="162" y="130"/>
                    <a:pt x="162" y="130"/>
                    <a:pt x="162" y="130"/>
                  </a:cubicBezTo>
                  <a:cubicBezTo>
                    <a:pt x="162" y="125"/>
                    <a:pt x="162" y="125"/>
                    <a:pt x="162" y="125"/>
                  </a:cubicBezTo>
                  <a:cubicBezTo>
                    <a:pt x="162" y="1"/>
                    <a:pt x="162" y="1"/>
                    <a:pt x="162" y="1"/>
                  </a:cubicBezTo>
                  <a:cubicBezTo>
                    <a:pt x="162" y="0"/>
                    <a:pt x="161" y="0"/>
                    <a:pt x="160" y="0"/>
                  </a:cubicBezTo>
                  <a:close/>
                  <a:moveTo>
                    <a:pt x="41" y="133"/>
                  </a:moveTo>
                  <a:cubicBezTo>
                    <a:pt x="38" y="133"/>
                    <a:pt x="36" y="131"/>
                    <a:pt x="36" y="129"/>
                  </a:cubicBezTo>
                  <a:cubicBezTo>
                    <a:pt x="36" y="127"/>
                    <a:pt x="38" y="125"/>
                    <a:pt x="41" y="125"/>
                  </a:cubicBezTo>
                  <a:cubicBezTo>
                    <a:pt x="43" y="125"/>
                    <a:pt x="45" y="127"/>
                    <a:pt x="45" y="129"/>
                  </a:cubicBezTo>
                  <a:cubicBezTo>
                    <a:pt x="45" y="131"/>
                    <a:pt x="43" y="133"/>
                    <a:pt x="41" y="133"/>
                  </a:cubicBezTo>
                  <a:close/>
                  <a:moveTo>
                    <a:pt x="49" y="129"/>
                  </a:moveTo>
                  <a:cubicBezTo>
                    <a:pt x="49" y="127"/>
                    <a:pt x="50" y="125"/>
                    <a:pt x="53" y="125"/>
                  </a:cubicBezTo>
                  <a:cubicBezTo>
                    <a:pt x="55" y="125"/>
                    <a:pt x="57" y="127"/>
                    <a:pt x="57" y="129"/>
                  </a:cubicBezTo>
                  <a:cubicBezTo>
                    <a:pt x="57" y="131"/>
                    <a:pt x="55" y="133"/>
                    <a:pt x="53" y="133"/>
                  </a:cubicBezTo>
                  <a:cubicBezTo>
                    <a:pt x="50" y="133"/>
                    <a:pt x="49" y="131"/>
                    <a:pt x="49" y="129"/>
                  </a:cubicBezTo>
                  <a:close/>
                  <a:moveTo>
                    <a:pt x="63" y="129"/>
                  </a:moveTo>
                  <a:cubicBezTo>
                    <a:pt x="63" y="127"/>
                    <a:pt x="71" y="125"/>
                    <a:pt x="80" y="125"/>
                  </a:cubicBezTo>
                  <a:cubicBezTo>
                    <a:pt x="89" y="125"/>
                    <a:pt x="96" y="127"/>
                    <a:pt x="96" y="129"/>
                  </a:cubicBezTo>
                  <a:cubicBezTo>
                    <a:pt x="96" y="131"/>
                    <a:pt x="89" y="133"/>
                    <a:pt x="80" y="133"/>
                  </a:cubicBezTo>
                  <a:cubicBezTo>
                    <a:pt x="71" y="133"/>
                    <a:pt x="63" y="131"/>
                    <a:pt x="63" y="129"/>
                  </a:cubicBezTo>
                  <a:close/>
                  <a:moveTo>
                    <a:pt x="108" y="133"/>
                  </a:moveTo>
                  <a:cubicBezTo>
                    <a:pt x="105" y="133"/>
                    <a:pt x="104" y="131"/>
                    <a:pt x="104" y="129"/>
                  </a:cubicBezTo>
                  <a:cubicBezTo>
                    <a:pt x="104" y="127"/>
                    <a:pt x="105" y="125"/>
                    <a:pt x="108" y="125"/>
                  </a:cubicBezTo>
                  <a:cubicBezTo>
                    <a:pt x="110" y="125"/>
                    <a:pt x="112" y="127"/>
                    <a:pt x="112" y="129"/>
                  </a:cubicBezTo>
                  <a:cubicBezTo>
                    <a:pt x="112" y="131"/>
                    <a:pt x="110" y="133"/>
                    <a:pt x="108" y="133"/>
                  </a:cubicBezTo>
                  <a:close/>
                  <a:moveTo>
                    <a:pt x="120" y="133"/>
                  </a:moveTo>
                  <a:cubicBezTo>
                    <a:pt x="118" y="133"/>
                    <a:pt x="116" y="131"/>
                    <a:pt x="116" y="129"/>
                  </a:cubicBezTo>
                  <a:cubicBezTo>
                    <a:pt x="116" y="127"/>
                    <a:pt x="118" y="125"/>
                    <a:pt x="120" y="125"/>
                  </a:cubicBezTo>
                  <a:cubicBezTo>
                    <a:pt x="122" y="125"/>
                    <a:pt x="124" y="127"/>
                    <a:pt x="124" y="129"/>
                  </a:cubicBezTo>
                  <a:cubicBezTo>
                    <a:pt x="124" y="131"/>
                    <a:pt x="122" y="133"/>
                    <a:pt x="120" y="133"/>
                  </a:cubicBezTo>
                  <a:close/>
                  <a:moveTo>
                    <a:pt x="147" y="119"/>
                  </a:moveTo>
                  <a:cubicBezTo>
                    <a:pt x="15" y="119"/>
                    <a:pt x="15" y="119"/>
                    <a:pt x="15" y="119"/>
                  </a:cubicBezTo>
                  <a:cubicBezTo>
                    <a:pt x="15" y="12"/>
                    <a:pt x="15" y="12"/>
                    <a:pt x="15" y="12"/>
                  </a:cubicBezTo>
                  <a:cubicBezTo>
                    <a:pt x="147" y="12"/>
                    <a:pt x="147" y="12"/>
                    <a:pt x="147" y="12"/>
                  </a:cubicBezTo>
                  <a:lnTo>
                    <a:pt x="147"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7" name="Freeform 81"/>
            <p:cNvSpPr>
              <a:spLocks noEditPoints="1"/>
            </p:cNvSpPr>
            <p:nvPr/>
          </p:nvSpPr>
          <p:spPr bwMode="auto">
            <a:xfrm>
              <a:off x="392852" y="2218994"/>
              <a:ext cx="315154" cy="275918"/>
            </a:xfrm>
            <a:custGeom>
              <a:avLst/>
              <a:gdLst>
                <a:gd name="T0" fmla="*/ 194 w 196"/>
                <a:gd name="T1" fmla="*/ 157 h 172"/>
                <a:gd name="T2" fmla="*/ 150 w 196"/>
                <a:gd name="T3" fmla="*/ 81 h 172"/>
                <a:gd name="T4" fmla="*/ 150 w 196"/>
                <a:gd name="T5" fmla="*/ 80 h 172"/>
                <a:gd name="T6" fmla="*/ 107 w 196"/>
                <a:gd name="T7" fmla="*/ 5 h 172"/>
                <a:gd name="T8" fmla="*/ 98 w 196"/>
                <a:gd name="T9" fmla="*/ 0 h 172"/>
                <a:gd name="T10" fmla="*/ 89 w 196"/>
                <a:gd name="T11" fmla="*/ 5 h 172"/>
                <a:gd name="T12" fmla="*/ 45 w 196"/>
                <a:gd name="T13" fmla="*/ 81 h 172"/>
                <a:gd name="T14" fmla="*/ 38 w 196"/>
                <a:gd name="T15" fmla="*/ 92 h 172"/>
                <a:gd name="T16" fmla="*/ 1 w 196"/>
                <a:gd name="T17" fmla="*/ 157 h 172"/>
                <a:gd name="T18" fmla="*/ 1 w 196"/>
                <a:gd name="T19" fmla="*/ 167 h 172"/>
                <a:gd name="T20" fmla="*/ 10 w 196"/>
                <a:gd name="T21" fmla="*/ 172 h 172"/>
                <a:gd name="T22" fmla="*/ 185 w 196"/>
                <a:gd name="T23" fmla="*/ 172 h 172"/>
                <a:gd name="T24" fmla="*/ 194 w 196"/>
                <a:gd name="T25" fmla="*/ 167 h 172"/>
                <a:gd name="T26" fmla="*/ 194 w 196"/>
                <a:gd name="T27" fmla="*/ 157 h 172"/>
                <a:gd name="T28" fmla="*/ 134 w 196"/>
                <a:gd name="T29" fmla="*/ 123 h 172"/>
                <a:gd name="T30" fmla="*/ 123 w 196"/>
                <a:gd name="T31" fmla="*/ 138 h 172"/>
                <a:gd name="T32" fmla="*/ 120 w 196"/>
                <a:gd name="T33" fmla="*/ 148 h 172"/>
                <a:gd name="T34" fmla="*/ 80 w 196"/>
                <a:gd name="T35" fmla="*/ 148 h 172"/>
                <a:gd name="T36" fmla="*/ 77 w 196"/>
                <a:gd name="T37" fmla="*/ 135 h 172"/>
                <a:gd name="T38" fmla="*/ 68 w 196"/>
                <a:gd name="T39" fmla="*/ 123 h 172"/>
                <a:gd name="T40" fmla="*/ 53 w 196"/>
                <a:gd name="T41" fmla="*/ 105 h 172"/>
                <a:gd name="T42" fmla="*/ 48 w 196"/>
                <a:gd name="T43" fmla="*/ 99 h 172"/>
                <a:gd name="T44" fmla="*/ 60 w 196"/>
                <a:gd name="T45" fmla="*/ 96 h 172"/>
                <a:gd name="T46" fmla="*/ 74 w 196"/>
                <a:gd name="T47" fmla="*/ 106 h 172"/>
                <a:gd name="T48" fmla="*/ 77 w 196"/>
                <a:gd name="T49" fmla="*/ 101 h 172"/>
                <a:gd name="T50" fmla="*/ 77 w 196"/>
                <a:gd name="T51" fmla="*/ 65 h 172"/>
                <a:gd name="T52" fmla="*/ 88 w 196"/>
                <a:gd name="T53" fmla="*/ 65 h 172"/>
                <a:gd name="T54" fmla="*/ 88 w 196"/>
                <a:gd name="T55" fmla="*/ 94 h 172"/>
                <a:gd name="T56" fmla="*/ 91 w 196"/>
                <a:gd name="T57" fmla="*/ 95 h 172"/>
                <a:gd name="T58" fmla="*/ 91 w 196"/>
                <a:gd name="T59" fmla="*/ 58 h 172"/>
                <a:gd name="T60" fmla="*/ 103 w 196"/>
                <a:gd name="T61" fmla="*/ 57 h 172"/>
                <a:gd name="T62" fmla="*/ 103 w 196"/>
                <a:gd name="T63" fmla="*/ 93 h 172"/>
                <a:gd name="T64" fmla="*/ 105 w 196"/>
                <a:gd name="T65" fmla="*/ 93 h 172"/>
                <a:gd name="T66" fmla="*/ 105 w 196"/>
                <a:gd name="T67" fmla="*/ 63 h 172"/>
                <a:gd name="T68" fmla="*/ 117 w 196"/>
                <a:gd name="T69" fmla="*/ 63 h 172"/>
                <a:gd name="T70" fmla="*/ 117 w 196"/>
                <a:gd name="T71" fmla="*/ 94 h 172"/>
                <a:gd name="T72" fmla="*/ 120 w 196"/>
                <a:gd name="T73" fmla="*/ 94 h 172"/>
                <a:gd name="T74" fmla="*/ 120 w 196"/>
                <a:gd name="T75" fmla="*/ 71 h 172"/>
                <a:gd name="T76" fmla="*/ 134 w 196"/>
                <a:gd name="T77" fmla="*/ 73 h 172"/>
                <a:gd name="T78" fmla="*/ 134 w 196"/>
                <a:gd name="T79" fmla="*/ 12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72">
                  <a:moveTo>
                    <a:pt x="194" y="157"/>
                  </a:moveTo>
                  <a:cubicBezTo>
                    <a:pt x="150" y="81"/>
                    <a:pt x="150" y="81"/>
                    <a:pt x="150" y="81"/>
                  </a:cubicBezTo>
                  <a:cubicBezTo>
                    <a:pt x="150" y="80"/>
                    <a:pt x="150" y="80"/>
                    <a:pt x="150" y="80"/>
                  </a:cubicBezTo>
                  <a:cubicBezTo>
                    <a:pt x="107" y="5"/>
                    <a:pt x="107" y="5"/>
                    <a:pt x="107" y="5"/>
                  </a:cubicBezTo>
                  <a:cubicBezTo>
                    <a:pt x="105" y="2"/>
                    <a:pt x="101" y="0"/>
                    <a:pt x="98" y="0"/>
                  </a:cubicBezTo>
                  <a:cubicBezTo>
                    <a:pt x="94" y="0"/>
                    <a:pt x="90" y="2"/>
                    <a:pt x="89" y="5"/>
                  </a:cubicBezTo>
                  <a:cubicBezTo>
                    <a:pt x="45" y="81"/>
                    <a:pt x="45" y="81"/>
                    <a:pt x="45" y="81"/>
                  </a:cubicBezTo>
                  <a:cubicBezTo>
                    <a:pt x="38" y="92"/>
                    <a:pt x="38" y="92"/>
                    <a:pt x="38" y="92"/>
                  </a:cubicBezTo>
                  <a:cubicBezTo>
                    <a:pt x="1" y="157"/>
                    <a:pt x="1" y="157"/>
                    <a:pt x="1" y="157"/>
                  </a:cubicBezTo>
                  <a:cubicBezTo>
                    <a:pt x="0" y="160"/>
                    <a:pt x="0" y="164"/>
                    <a:pt x="1" y="167"/>
                  </a:cubicBezTo>
                  <a:cubicBezTo>
                    <a:pt x="3" y="170"/>
                    <a:pt x="7" y="172"/>
                    <a:pt x="10" y="172"/>
                  </a:cubicBezTo>
                  <a:cubicBezTo>
                    <a:pt x="185" y="172"/>
                    <a:pt x="185" y="172"/>
                    <a:pt x="185" y="172"/>
                  </a:cubicBezTo>
                  <a:cubicBezTo>
                    <a:pt x="189" y="172"/>
                    <a:pt x="192" y="170"/>
                    <a:pt x="194" y="167"/>
                  </a:cubicBezTo>
                  <a:cubicBezTo>
                    <a:pt x="196" y="164"/>
                    <a:pt x="196" y="160"/>
                    <a:pt x="194" y="157"/>
                  </a:cubicBezTo>
                  <a:close/>
                  <a:moveTo>
                    <a:pt x="134" y="123"/>
                  </a:moveTo>
                  <a:cubicBezTo>
                    <a:pt x="134" y="130"/>
                    <a:pt x="129" y="134"/>
                    <a:pt x="123" y="138"/>
                  </a:cubicBezTo>
                  <a:cubicBezTo>
                    <a:pt x="119" y="141"/>
                    <a:pt x="120" y="145"/>
                    <a:pt x="120" y="148"/>
                  </a:cubicBezTo>
                  <a:cubicBezTo>
                    <a:pt x="80" y="148"/>
                    <a:pt x="80" y="148"/>
                    <a:pt x="80" y="148"/>
                  </a:cubicBezTo>
                  <a:cubicBezTo>
                    <a:pt x="80" y="143"/>
                    <a:pt x="80" y="137"/>
                    <a:pt x="77" y="135"/>
                  </a:cubicBezTo>
                  <a:cubicBezTo>
                    <a:pt x="74" y="133"/>
                    <a:pt x="69" y="127"/>
                    <a:pt x="68" y="123"/>
                  </a:cubicBezTo>
                  <a:cubicBezTo>
                    <a:pt x="64" y="116"/>
                    <a:pt x="56" y="108"/>
                    <a:pt x="53" y="105"/>
                  </a:cubicBezTo>
                  <a:cubicBezTo>
                    <a:pt x="50" y="103"/>
                    <a:pt x="48" y="101"/>
                    <a:pt x="48" y="99"/>
                  </a:cubicBezTo>
                  <a:cubicBezTo>
                    <a:pt x="47" y="95"/>
                    <a:pt x="56" y="92"/>
                    <a:pt x="60" y="96"/>
                  </a:cubicBezTo>
                  <a:cubicBezTo>
                    <a:pt x="63" y="98"/>
                    <a:pt x="69" y="103"/>
                    <a:pt x="74" y="106"/>
                  </a:cubicBezTo>
                  <a:cubicBezTo>
                    <a:pt x="77" y="107"/>
                    <a:pt x="77" y="104"/>
                    <a:pt x="77" y="101"/>
                  </a:cubicBezTo>
                  <a:cubicBezTo>
                    <a:pt x="77" y="84"/>
                    <a:pt x="77" y="72"/>
                    <a:pt x="77" y="65"/>
                  </a:cubicBezTo>
                  <a:cubicBezTo>
                    <a:pt x="77" y="58"/>
                    <a:pt x="88" y="58"/>
                    <a:pt x="88" y="65"/>
                  </a:cubicBezTo>
                  <a:cubicBezTo>
                    <a:pt x="88" y="72"/>
                    <a:pt x="88" y="92"/>
                    <a:pt x="88" y="94"/>
                  </a:cubicBezTo>
                  <a:cubicBezTo>
                    <a:pt x="88" y="96"/>
                    <a:pt x="91" y="98"/>
                    <a:pt x="91" y="95"/>
                  </a:cubicBezTo>
                  <a:cubicBezTo>
                    <a:pt x="91" y="92"/>
                    <a:pt x="91" y="65"/>
                    <a:pt x="91" y="58"/>
                  </a:cubicBezTo>
                  <a:cubicBezTo>
                    <a:pt x="91" y="51"/>
                    <a:pt x="103" y="49"/>
                    <a:pt x="103" y="57"/>
                  </a:cubicBezTo>
                  <a:cubicBezTo>
                    <a:pt x="103" y="64"/>
                    <a:pt x="103" y="90"/>
                    <a:pt x="103" y="93"/>
                  </a:cubicBezTo>
                  <a:cubicBezTo>
                    <a:pt x="103" y="96"/>
                    <a:pt x="105" y="97"/>
                    <a:pt x="105" y="93"/>
                  </a:cubicBezTo>
                  <a:cubicBezTo>
                    <a:pt x="105" y="89"/>
                    <a:pt x="105" y="67"/>
                    <a:pt x="105" y="63"/>
                  </a:cubicBezTo>
                  <a:cubicBezTo>
                    <a:pt x="105" y="58"/>
                    <a:pt x="117" y="58"/>
                    <a:pt x="117" y="63"/>
                  </a:cubicBezTo>
                  <a:cubicBezTo>
                    <a:pt x="117" y="69"/>
                    <a:pt x="117" y="91"/>
                    <a:pt x="117" y="94"/>
                  </a:cubicBezTo>
                  <a:cubicBezTo>
                    <a:pt x="117" y="97"/>
                    <a:pt x="120" y="98"/>
                    <a:pt x="120" y="94"/>
                  </a:cubicBezTo>
                  <a:cubicBezTo>
                    <a:pt x="120" y="91"/>
                    <a:pt x="120" y="77"/>
                    <a:pt x="120" y="71"/>
                  </a:cubicBezTo>
                  <a:cubicBezTo>
                    <a:pt x="120" y="65"/>
                    <a:pt x="134" y="63"/>
                    <a:pt x="134" y="73"/>
                  </a:cubicBezTo>
                  <a:cubicBezTo>
                    <a:pt x="134" y="82"/>
                    <a:pt x="134" y="115"/>
                    <a:pt x="134"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8" name="Freeform 129"/>
            <p:cNvSpPr>
              <a:spLocks noEditPoints="1"/>
            </p:cNvSpPr>
            <p:nvPr/>
          </p:nvSpPr>
          <p:spPr bwMode="auto">
            <a:xfrm>
              <a:off x="397915" y="4047900"/>
              <a:ext cx="311357" cy="241745"/>
            </a:xfrm>
            <a:custGeom>
              <a:avLst/>
              <a:gdLst>
                <a:gd name="T0" fmla="*/ 194 w 194"/>
                <a:gd name="T1" fmla="*/ 65 h 151"/>
                <a:gd name="T2" fmla="*/ 167 w 194"/>
                <a:gd name="T3" fmla="*/ 79 h 151"/>
                <a:gd name="T4" fmla="*/ 146 w 194"/>
                <a:gd name="T5" fmla="*/ 52 h 151"/>
                <a:gd name="T6" fmla="*/ 137 w 194"/>
                <a:gd name="T7" fmla="*/ 52 h 151"/>
                <a:gd name="T8" fmla="*/ 145 w 194"/>
                <a:gd name="T9" fmla="*/ 30 h 151"/>
                <a:gd name="T10" fmla="*/ 116 w 194"/>
                <a:gd name="T11" fmla="*/ 0 h 151"/>
                <a:gd name="T12" fmla="*/ 88 w 194"/>
                <a:gd name="T13" fmla="*/ 30 h 151"/>
                <a:gd name="T14" fmla="*/ 96 w 194"/>
                <a:gd name="T15" fmla="*/ 52 h 151"/>
                <a:gd name="T16" fmla="*/ 61 w 194"/>
                <a:gd name="T17" fmla="*/ 52 h 151"/>
                <a:gd name="T18" fmla="*/ 69 w 194"/>
                <a:gd name="T19" fmla="*/ 33 h 151"/>
                <a:gd name="T20" fmla="*/ 45 w 194"/>
                <a:gd name="T21" fmla="*/ 8 h 151"/>
                <a:gd name="T22" fmla="*/ 21 w 194"/>
                <a:gd name="T23" fmla="*/ 33 h 151"/>
                <a:gd name="T24" fmla="*/ 30 w 194"/>
                <a:gd name="T25" fmla="*/ 52 h 151"/>
                <a:gd name="T26" fmla="*/ 23 w 194"/>
                <a:gd name="T27" fmla="*/ 52 h 151"/>
                <a:gd name="T28" fmla="*/ 0 w 194"/>
                <a:gd name="T29" fmla="*/ 72 h 151"/>
                <a:gd name="T30" fmla="*/ 0 w 194"/>
                <a:gd name="T31" fmla="*/ 130 h 151"/>
                <a:gd name="T32" fmla="*/ 23 w 194"/>
                <a:gd name="T33" fmla="*/ 151 h 151"/>
                <a:gd name="T34" fmla="*/ 146 w 194"/>
                <a:gd name="T35" fmla="*/ 151 h 151"/>
                <a:gd name="T36" fmla="*/ 167 w 194"/>
                <a:gd name="T37" fmla="*/ 121 h 151"/>
                <a:gd name="T38" fmla="*/ 194 w 194"/>
                <a:gd name="T39" fmla="*/ 134 h 151"/>
                <a:gd name="T40" fmla="*/ 194 w 194"/>
                <a:gd name="T41" fmla="*/ 65 h 151"/>
                <a:gd name="T42" fmla="*/ 116 w 194"/>
                <a:gd name="T43" fmla="*/ 11 h 151"/>
                <a:gd name="T44" fmla="*/ 135 w 194"/>
                <a:gd name="T45" fmla="*/ 30 h 151"/>
                <a:gd name="T46" fmla="*/ 116 w 194"/>
                <a:gd name="T47" fmla="*/ 50 h 151"/>
                <a:gd name="T48" fmla="*/ 98 w 194"/>
                <a:gd name="T49" fmla="*/ 30 h 151"/>
                <a:gd name="T50" fmla="*/ 116 w 194"/>
                <a:gd name="T51" fmla="*/ 11 h 151"/>
                <a:gd name="T52" fmla="*/ 45 w 194"/>
                <a:gd name="T53" fmla="*/ 16 h 151"/>
                <a:gd name="T54" fmla="*/ 61 w 194"/>
                <a:gd name="T55" fmla="*/ 33 h 151"/>
                <a:gd name="T56" fmla="*/ 45 w 194"/>
                <a:gd name="T57" fmla="*/ 49 h 151"/>
                <a:gd name="T58" fmla="*/ 30 w 194"/>
                <a:gd name="T59" fmla="*/ 33 h 151"/>
                <a:gd name="T60" fmla="*/ 45 w 194"/>
                <a:gd name="T61" fmla="*/ 16 h 151"/>
                <a:gd name="T62" fmla="*/ 78 w 194"/>
                <a:gd name="T63" fmla="*/ 63 h 151"/>
                <a:gd name="T64" fmla="*/ 93 w 194"/>
                <a:gd name="T65" fmla="*/ 63 h 151"/>
                <a:gd name="T66" fmla="*/ 98 w 194"/>
                <a:gd name="T67" fmla="*/ 68 h 151"/>
                <a:gd name="T68" fmla="*/ 93 w 194"/>
                <a:gd name="T69" fmla="*/ 73 h 151"/>
                <a:gd name="T70" fmla="*/ 78 w 194"/>
                <a:gd name="T71" fmla="*/ 73 h 151"/>
                <a:gd name="T72" fmla="*/ 74 w 194"/>
                <a:gd name="T73" fmla="*/ 68 h 151"/>
                <a:gd name="T74" fmla="*/ 78 w 194"/>
                <a:gd name="T75" fmla="*/ 63 h 151"/>
                <a:gd name="T76" fmla="*/ 63 w 194"/>
                <a:gd name="T77" fmla="*/ 68 h 151"/>
                <a:gd name="T78" fmla="*/ 59 w 194"/>
                <a:gd name="T79" fmla="*/ 73 h 151"/>
                <a:gd name="T80" fmla="*/ 43 w 194"/>
                <a:gd name="T81" fmla="*/ 73 h 151"/>
                <a:gd name="T82" fmla="*/ 39 w 194"/>
                <a:gd name="T83" fmla="*/ 68 h 151"/>
                <a:gd name="T84" fmla="*/ 43 w 194"/>
                <a:gd name="T85" fmla="*/ 63 h 151"/>
                <a:gd name="T86" fmla="*/ 59 w 194"/>
                <a:gd name="T87" fmla="*/ 63 h 151"/>
                <a:gd name="T88" fmla="*/ 63 w 194"/>
                <a:gd name="T89" fmla="*/ 68 h 151"/>
                <a:gd name="T90" fmla="*/ 127 w 194"/>
                <a:gd name="T91" fmla="*/ 126 h 151"/>
                <a:gd name="T92" fmla="*/ 113 w 194"/>
                <a:gd name="T93" fmla="*/ 140 h 151"/>
                <a:gd name="T94" fmla="*/ 51 w 194"/>
                <a:gd name="T95" fmla="*/ 140 h 151"/>
                <a:gd name="T96" fmla="*/ 36 w 194"/>
                <a:gd name="T97" fmla="*/ 126 h 151"/>
                <a:gd name="T98" fmla="*/ 36 w 194"/>
                <a:gd name="T99" fmla="*/ 98 h 151"/>
                <a:gd name="T100" fmla="*/ 51 w 194"/>
                <a:gd name="T101" fmla="*/ 84 h 151"/>
                <a:gd name="T102" fmla="*/ 113 w 194"/>
                <a:gd name="T103" fmla="*/ 84 h 151"/>
                <a:gd name="T104" fmla="*/ 127 w 194"/>
                <a:gd name="T105" fmla="*/ 98 h 151"/>
                <a:gd name="T106" fmla="*/ 127 w 194"/>
                <a:gd name="T107" fmla="*/ 126 h 151"/>
                <a:gd name="T108" fmla="*/ 128 w 194"/>
                <a:gd name="T109" fmla="*/ 73 h 151"/>
                <a:gd name="T110" fmla="*/ 113 w 194"/>
                <a:gd name="T111" fmla="*/ 73 h 151"/>
                <a:gd name="T112" fmla="*/ 109 w 194"/>
                <a:gd name="T113" fmla="*/ 68 h 151"/>
                <a:gd name="T114" fmla="*/ 113 w 194"/>
                <a:gd name="T115" fmla="*/ 63 h 151"/>
                <a:gd name="T116" fmla="*/ 128 w 194"/>
                <a:gd name="T117" fmla="*/ 63 h 151"/>
                <a:gd name="T118" fmla="*/ 132 w 194"/>
                <a:gd name="T119" fmla="*/ 68 h 151"/>
                <a:gd name="T120" fmla="*/ 128 w 194"/>
                <a:gd name="T121" fmla="*/ 7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151">
                  <a:moveTo>
                    <a:pt x="194" y="65"/>
                  </a:moveTo>
                  <a:cubicBezTo>
                    <a:pt x="167" y="79"/>
                    <a:pt x="167" y="79"/>
                    <a:pt x="167" y="79"/>
                  </a:cubicBezTo>
                  <a:cubicBezTo>
                    <a:pt x="164" y="72"/>
                    <a:pt x="166" y="54"/>
                    <a:pt x="146" y="52"/>
                  </a:cubicBezTo>
                  <a:cubicBezTo>
                    <a:pt x="137" y="52"/>
                    <a:pt x="137" y="52"/>
                    <a:pt x="137" y="52"/>
                  </a:cubicBezTo>
                  <a:cubicBezTo>
                    <a:pt x="142" y="46"/>
                    <a:pt x="145" y="39"/>
                    <a:pt x="145" y="30"/>
                  </a:cubicBezTo>
                  <a:cubicBezTo>
                    <a:pt x="145" y="14"/>
                    <a:pt x="132" y="0"/>
                    <a:pt x="116" y="0"/>
                  </a:cubicBezTo>
                  <a:cubicBezTo>
                    <a:pt x="101" y="0"/>
                    <a:pt x="88" y="14"/>
                    <a:pt x="88" y="30"/>
                  </a:cubicBezTo>
                  <a:cubicBezTo>
                    <a:pt x="88" y="39"/>
                    <a:pt x="91" y="46"/>
                    <a:pt x="96" y="52"/>
                  </a:cubicBezTo>
                  <a:cubicBezTo>
                    <a:pt x="61" y="52"/>
                    <a:pt x="61" y="52"/>
                    <a:pt x="61" y="52"/>
                  </a:cubicBezTo>
                  <a:cubicBezTo>
                    <a:pt x="66" y="47"/>
                    <a:pt x="69" y="40"/>
                    <a:pt x="69" y="33"/>
                  </a:cubicBezTo>
                  <a:cubicBezTo>
                    <a:pt x="69" y="19"/>
                    <a:pt x="58" y="8"/>
                    <a:pt x="45" y="8"/>
                  </a:cubicBezTo>
                  <a:cubicBezTo>
                    <a:pt x="32" y="8"/>
                    <a:pt x="21" y="19"/>
                    <a:pt x="21" y="33"/>
                  </a:cubicBezTo>
                  <a:cubicBezTo>
                    <a:pt x="21" y="40"/>
                    <a:pt x="25" y="47"/>
                    <a:pt x="30" y="52"/>
                  </a:cubicBezTo>
                  <a:cubicBezTo>
                    <a:pt x="23" y="52"/>
                    <a:pt x="23" y="52"/>
                    <a:pt x="23" y="52"/>
                  </a:cubicBezTo>
                  <a:cubicBezTo>
                    <a:pt x="10" y="52"/>
                    <a:pt x="0" y="61"/>
                    <a:pt x="0" y="72"/>
                  </a:cubicBezTo>
                  <a:cubicBezTo>
                    <a:pt x="0" y="130"/>
                    <a:pt x="0" y="130"/>
                    <a:pt x="0" y="130"/>
                  </a:cubicBezTo>
                  <a:cubicBezTo>
                    <a:pt x="0" y="141"/>
                    <a:pt x="10" y="151"/>
                    <a:pt x="23" y="151"/>
                  </a:cubicBezTo>
                  <a:cubicBezTo>
                    <a:pt x="146" y="151"/>
                    <a:pt x="146" y="151"/>
                    <a:pt x="146" y="151"/>
                  </a:cubicBezTo>
                  <a:cubicBezTo>
                    <a:pt x="163" y="151"/>
                    <a:pt x="163" y="128"/>
                    <a:pt x="167" y="121"/>
                  </a:cubicBezTo>
                  <a:cubicBezTo>
                    <a:pt x="194" y="134"/>
                    <a:pt x="194" y="134"/>
                    <a:pt x="194" y="134"/>
                  </a:cubicBezTo>
                  <a:cubicBezTo>
                    <a:pt x="194" y="104"/>
                    <a:pt x="194" y="76"/>
                    <a:pt x="194" y="65"/>
                  </a:cubicBezTo>
                  <a:close/>
                  <a:moveTo>
                    <a:pt x="116" y="11"/>
                  </a:moveTo>
                  <a:cubicBezTo>
                    <a:pt x="127" y="11"/>
                    <a:pt x="135" y="19"/>
                    <a:pt x="135" y="30"/>
                  </a:cubicBezTo>
                  <a:cubicBezTo>
                    <a:pt x="135" y="41"/>
                    <a:pt x="127" y="50"/>
                    <a:pt x="116" y="50"/>
                  </a:cubicBezTo>
                  <a:cubicBezTo>
                    <a:pt x="106" y="50"/>
                    <a:pt x="98" y="41"/>
                    <a:pt x="98" y="30"/>
                  </a:cubicBezTo>
                  <a:cubicBezTo>
                    <a:pt x="98" y="19"/>
                    <a:pt x="106" y="11"/>
                    <a:pt x="116" y="11"/>
                  </a:cubicBezTo>
                  <a:close/>
                  <a:moveTo>
                    <a:pt x="45" y="16"/>
                  </a:moveTo>
                  <a:cubicBezTo>
                    <a:pt x="54" y="16"/>
                    <a:pt x="61" y="24"/>
                    <a:pt x="61" y="33"/>
                  </a:cubicBezTo>
                  <a:cubicBezTo>
                    <a:pt x="61" y="42"/>
                    <a:pt x="54" y="49"/>
                    <a:pt x="45" y="49"/>
                  </a:cubicBezTo>
                  <a:cubicBezTo>
                    <a:pt x="37" y="49"/>
                    <a:pt x="30" y="42"/>
                    <a:pt x="30" y="33"/>
                  </a:cubicBezTo>
                  <a:cubicBezTo>
                    <a:pt x="30" y="24"/>
                    <a:pt x="37" y="16"/>
                    <a:pt x="45" y="16"/>
                  </a:cubicBezTo>
                  <a:close/>
                  <a:moveTo>
                    <a:pt x="78" y="63"/>
                  </a:moveTo>
                  <a:cubicBezTo>
                    <a:pt x="93" y="63"/>
                    <a:pt x="93" y="63"/>
                    <a:pt x="93" y="63"/>
                  </a:cubicBezTo>
                  <a:cubicBezTo>
                    <a:pt x="96" y="63"/>
                    <a:pt x="98" y="65"/>
                    <a:pt x="98" y="68"/>
                  </a:cubicBezTo>
                  <a:cubicBezTo>
                    <a:pt x="98" y="71"/>
                    <a:pt x="96" y="73"/>
                    <a:pt x="93" y="73"/>
                  </a:cubicBezTo>
                  <a:cubicBezTo>
                    <a:pt x="78" y="73"/>
                    <a:pt x="78" y="73"/>
                    <a:pt x="78" y="73"/>
                  </a:cubicBezTo>
                  <a:cubicBezTo>
                    <a:pt x="76" y="73"/>
                    <a:pt x="74" y="71"/>
                    <a:pt x="74" y="68"/>
                  </a:cubicBezTo>
                  <a:cubicBezTo>
                    <a:pt x="74" y="65"/>
                    <a:pt x="76" y="63"/>
                    <a:pt x="78" y="63"/>
                  </a:cubicBezTo>
                  <a:close/>
                  <a:moveTo>
                    <a:pt x="63" y="68"/>
                  </a:moveTo>
                  <a:cubicBezTo>
                    <a:pt x="63" y="71"/>
                    <a:pt x="61" y="73"/>
                    <a:pt x="59" y="73"/>
                  </a:cubicBezTo>
                  <a:cubicBezTo>
                    <a:pt x="43" y="73"/>
                    <a:pt x="43" y="73"/>
                    <a:pt x="43" y="73"/>
                  </a:cubicBezTo>
                  <a:cubicBezTo>
                    <a:pt x="41" y="73"/>
                    <a:pt x="39" y="71"/>
                    <a:pt x="39" y="68"/>
                  </a:cubicBezTo>
                  <a:cubicBezTo>
                    <a:pt x="39" y="65"/>
                    <a:pt x="41" y="63"/>
                    <a:pt x="43" y="63"/>
                  </a:cubicBezTo>
                  <a:cubicBezTo>
                    <a:pt x="59" y="63"/>
                    <a:pt x="59" y="63"/>
                    <a:pt x="59" y="63"/>
                  </a:cubicBezTo>
                  <a:cubicBezTo>
                    <a:pt x="61" y="63"/>
                    <a:pt x="63" y="65"/>
                    <a:pt x="63" y="68"/>
                  </a:cubicBezTo>
                  <a:close/>
                  <a:moveTo>
                    <a:pt x="127" y="126"/>
                  </a:moveTo>
                  <a:cubicBezTo>
                    <a:pt x="127" y="134"/>
                    <a:pt x="121" y="140"/>
                    <a:pt x="113" y="140"/>
                  </a:cubicBezTo>
                  <a:cubicBezTo>
                    <a:pt x="51" y="140"/>
                    <a:pt x="51" y="140"/>
                    <a:pt x="51" y="140"/>
                  </a:cubicBezTo>
                  <a:cubicBezTo>
                    <a:pt x="43" y="140"/>
                    <a:pt x="36" y="134"/>
                    <a:pt x="36" y="126"/>
                  </a:cubicBezTo>
                  <a:cubicBezTo>
                    <a:pt x="36" y="98"/>
                    <a:pt x="36" y="98"/>
                    <a:pt x="36" y="98"/>
                  </a:cubicBezTo>
                  <a:cubicBezTo>
                    <a:pt x="36" y="91"/>
                    <a:pt x="43" y="84"/>
                    <a:pt x="51" y="84"/>
                  </a:cubicBezTo>
                  <a:cubicBezTo>
                    <a:pt x="113" y="84"/>
                    <a:pt x="113" y="84"/>
                    <a:pt x="113" y="84"/>
                  </a:cubicBezTo>
                  <a:cubicBezTo>
                    <a:pt x="121" y="84"/>
                    <a:pt x="127" y="91"/>
                    <a:pt x="127" y="98"/>
                  </a:cubicBezTo>
                  <a:lnTo>
                    <a:pt x="127" y="126"/>
                  </a:lnTo>
                  <a:close/>
                  <a:moveTo>
                    <a:pt x="128" y="73"/>
                  </a:moveTo>
                  <a:cubicBezTo>
                    <a:pt x="113" y="73"/>
                    <a:pt x="113" y="73"/>
                    <a:pt x="113" y="73"/>
                  </a:cubicBezTo>
                  <a:cubicBezTo>
                    <a:pt x="110" y="73"/>
                    <a:pt x="109" y="71"/>
                    <a:pt x="109" y="68"/>
                  </a:cubicBezTo>
                  <a:cubicBezTo>
                    <a:pt x="109" y="65"/>
                    <a:pt x="110" y="63"/>
                    <a:pt x="113" y="63"/>
                  </a:cubicBezTo>
                  <a:cubicBezTo>
                    <a:pt x="128" y="63"/>
                    <a:pt x="128" y="63"/>
                    <a:pt x="128" y="63"/>
                  </a:cubicBezTo>
                  <a:cubicBezTo>
                    <a:pt x="131" y="63"/>
                    <a:pt x="132" y="65"/>
                    <a:pt x="132" y="68"/>
                  </a:cubicBezTo>
                  <a:cubicBezTo>
                    <a:pt x="132" y="71"/>
                    <a:pt x="131" y="73"/>
                    <a:pt x="128"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29" name="Freeform 130"/>
            <p:cNvSpPr/>
            <p:nvPr/>
          </p:nvSpPr>
          <p:spPr bwMode="auto">
            <a:xfrm>
              <a:off x="464996" y="4188391"/>
              <a:ext cx="129099" cy="77207"/>
            </a:xfrm>
            <a:custGeom>
              <a:avLst/>
              <a:gdLst>
                <a:gd name="T0" fmla="*/ 67 w 80"/>
                <a:gd name="T1" fmla="*/ 0 h 48"/>
                <a:gd name="T2" fmla="*/ 12 w 80"/>
                <a:gd name="T3" fmla="*/ 0 h 48"/>
                <a:gd name="T4" fmla="*/ 0 w 80"/>
                <a:gd name="T5" fmla="*/ 12 h 48"/>
                <a:gd name="T6" fmla="*/ 0 w 80"/>
                <a:gd name="T7" fmla="*/ 36 h 48"/>
                <a:gd name="T8" fmla="*/ 12 w 80"/>
                <a:gd name="T9" fmla="*/ 48 h 48"/>
                <a:gd name="T10" fmla="*/ 67 w 80"/>
                <a:gd name="T11" fmla="*/ 48 h 48"/>
                <a:gd name="T12" fmla="*/ 80 w 80"/>
                <a:gd name="T13" fmla="*/ 36 h 48"/>
                <a:gd name="T14" fmla="*/ 80 w 80"/>
                <a:gd name="T15" fmla="*/ 12 h 48"/>
                <a:gd name="T16" fmla="*/ 67 w 8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8">
                  <a:moveTo>
                    <a:pt x="67" y="0"/>
                  </a:moveTo>
                  <a:cubicBezTo>
                    <a:pt x="12" y="0"/>
                    <a:pt x="12" y="0"/>
                    <a:pt x="12" y="0"/>
                  </a:cubicBezTo>
                  <a:cubicBezTo>
                    <a:pt x="5" y="0"/>
                    <a:pt x="0" y="6"/>
                    <a:pt x="0" y="12"/>
                  </a:cubicBezTo>
                  <a:cubicBezTo>
                    <a:pt x="0" y="36"/>
                    <a:pt x="0" y="36"/>
                    <a:pt x="0" y="36"/>
                  </a:cubicBezTo>
                  <a:cubicBezTo>
                    <a:pt x="0" y="42"/>
                    <a:pt x="5" y="48"/>
                    <a:pt x="12" y="48"/>
                  </a:cubicBezTo>
                  <a:cubicBezTo>
                    <a:pt x="67" y="48"/>
                    <a:pt x="67" y="48"/>
                    <a:pt x="67" y="48"/>
                  </a:cubicBezTo>
                  <a:cubicBezTo>
                    <a:pt x="74" y="48"/>
                    <a:pt x="80" y="42"/>
                    <a:pt x="80" y="36"/>
                  </a:cubicBezTo>
                  <a:cubicBezTo>
                    <a:pt x="80" y="12"/>
                    <a:pt x="80" y="12"/>
                    <a:pt x="80" y="12"/>
                  </a:cubicBezTo>
                  <a:cubicBezTo>
                    <a:pt x="80" y="6"/>
                    <a:pt x="74" y="0"/>
                    <a:pt x="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0" name="Freeform 150"/>
            <p:cNvSpPr>
              <a:spLocks noEditPoints="1"/>
            </p:cNvSpPr>
            <p:nvPr/>
          </p:nvSpPr>
          <p:spPr bwMode="auto">
            <a:xfrm>
              <a:off x="432088" y="3572004"/>
              <a:ext cx="229088" cy="301232"/>
            </a:xfrm>
            <a:custGeom>
              <a:avLst/>
              <a:gdLst>
                <a:gd name="T0" fmla="*/ 121 w 143"/>
                <a:gd name="T1" fmla="*/ 136 h 187"/>
                <a:gd name="T2" fmla="*/ 117 w 143"/>
                <a:gd name="T3" fmla="*/ 136 h 187"/>
                <a:gd name="T4" fmla="*/ 96 w 143"/>
                <a:gd name="T5" fmla="*/ 146 h 187"/>
                <a:gd name="T6" fmla="*/ 96 w 143"/>
                <a:gd name="T7" fmla="*/ 0 h 187"/>
                <a:gd name="T8" fmla="*/ 36 w 143"/>
                <a:gd name="T9" fmla="*/ 60 h 187"/>
                <a:gd name="T10" fmla="*/ 0 w 143"/>
                <a:gd name="T11" fmla="*/ 60 h 187"/>
                <a:gd name="T12" fmla="*/ 0 w 143"/>
                <a:gd name="T13" fmla="*/ 130 h 187"/>
                <a:gd name="T14" fmla="*/ 38 w 143"/>
                <a:gd name="T15" fmla="*/ 130 h 187"/>
                <a:gd name="T16" fmla="*/ 96 w 143"/>
                <a:gd name="T17" fmla="*/ 187 h 187"/>
                <a:gd name="T18" fmla="*/ 96 w 143"/>
                <a:gd name="T19" fmla="*/ 177 h 187"/>
                <a:gd name="T20" fmla="*/ 117 w 143"/>
                <a:gd name="T21" fmla="*/ 187 h 187"/>
                <a:gd name="T22" fmla="*/ 121 w 143"/>
                <a:gd name="T23" fmla="*/ 187 h 187"/>
                <a:gd name="T24" fmla="*/ 143 w 143"/>
                <a:gd name="T25" fmla="*/ 162 h 187"/>
                <a:gd name="T26" fmla="*/ 121 w 143"/>
                <a:gd name="T27" fmla="*/ 136 h 187"/>
                <a:gd name="T28" fmla="*/ 97 w 143"/>
                <a:gd name="T29" fmla="*/ 162 h 187"/>
                <a:gd name="T30" fmla="*/ 117 w 143"/>
                <a:gd name="T31" fmla="*/ 142 h 187"/>
                <a:gd name="T32" fmla="*/ 121 w 143"/>
                <a:gd name="T33" fmla="*/ 142 h 187"/>
                <a:gd name="T34" fmla="*/ 128 w 143"/>
                <a:gd name="T35" fmla="*/ 145 h 187"/>
                <a:gd name="T36" fmla="*/ 121 w 143"/>
                <a:gd name="T37" fmla="*/ 152 h 187"/>
                <a:gd name="T38" fmla="*/ 101 w 143"/>
                <a:gd name="T39" fmla="*/ 173 h 187"/>
                <a:gd name="T40" fmla="*/ 97 w 143"/>
                <a:gd name="T41" fmla="*/ 162 h 187"/>
                <a:gd name="T42" fmla="*/ 121 w 143"/>
                <a:gd name="T43" fmla="*/ 181 h 187"/>
                <a:gd name="T44" fmla="*/ 117 w 143"/>
                <a:gd name="T45" fmla="*/ 181 h 187"/>
                <a:gd name="T46" fmla="*/ 106 w 143"/>
                <a:gd name="T47" fmla="*/ 178 h 187"/>
                <a:gd name="T48" fmla="*/ 121 w 143"/>
                <a:gd name="T49" fmla="*/ 163 h 187"/>
                <a:gd name="T50" fmla="*/ 134 w 143"/>
                <a:gd name="T51" fmla="*/ 151 h 187"/>
                <a:gd name="T52" fmla="*/ 137 w 143"/>
                <a:gd name="T53" fmla="*/ 162 h 187"/>
                <a:gd name="T54" fmla="*/ 121 w 143"/>
                <a:gd name="T55" fmla="*/ 18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87">
                  <a:moveTo>
                    <a:pt x="121" y="136"/>
                  </a:moveTo>
                  <a:cubicBezTo>
                    <a:pt x="120" y="136"/>
                    <a:pt x="118" y="136"/>
                    <a:pt x="117" y="136"/>
                  </a:cubicBezTo>
                  <a:cubicBezTo>
                    <a:pt x="109" y="136"/>
                    <a:pt x="101" y="140"/>
                    <a:pt x="96" y="146"/>
                  </a:cubicBezTo>
                  <a:cubicBezTo>
                    <a:pt x="96" y="0"/>
                    <a:pt x="96" y="0"/>
                    <a:pt x="96" y="0"/>
                  </a:cubicBezTo>
                  <a:cubicBezTo>
                    <a:pt x="36" y="60"/>
                    <a:pt x="36" y="60"/>
                    <a:pt x="36" y="60"/>
                  </a:cubicBezTo>
                  <a:cubicBezTo>
                    <a:pt x="0" y="60"/>
                    <a:pt x="0" y="60"/>
                    <a:pt x="0" y="60"/>
                  </a:cubicBezTo>
                  <a:cubicBezTo>
                    <a:pt x="0" y="130"/>
                    <a:pt x="0" y="130"/>
                    <a:pt x="0" y="130"/>
                  </a:cubicBezTo>
                  <a:cubicBezTo>
                    <a:pt x="38" y="130"/>
                    <a:pt x="38" y="130"/>
                    <a:pt x="38" y="130"/>
                  </a:cubicBezTo>
                  <a:cubicBezTo>
                    <a:pt x="96" y="187"/>
                    <a:pt x="96" y="187"/>
                    <a:pt x="96" y="187"/>
                  </a:cubicBezTo>
                  <a:cubicBezTo>
                    <a:pt x="96" y="177"/>
                    <a:pt x="96" y="177"/>
                    <a:pt x="96" y="177"/>
                  </a:cubicBezTo>
                  <a:cubicBezTo>
                    <a:pt x="101" y="183"/>
                    <a:pt x="109" y="187"/>
                    <a:pt x="117" y="187"/>
                  </a:cubicBezTo>
                  <a:cubicBezTo>
                    <a:pt x="118" y="187"/>
                    <a:pt x="120" y="187"/>
                    <a:pt x="121" y="187"/>
                  </a:cubicBezTo>
                  <a:cubicBezTo>
                    <a:pt x="133" y="185"/>
                    <a:pt x="143" y="174"/>
                    <a:pt x="143" y="162"/>
                  </a:cubicBezTo>
                  <a:cubicBezTo>
                    <a:pt x="143" y="149"/>
                    <a:pt x="133" y="138"/>
                    <a:pt x="121" y="136"/>
                  </a:cubicBezTo>
                  <a:close/>
                  <a:moveTo>
                    <a:pt x="97" y="162"/>
                  </a:moveTo>
                  <a:cubicBezTo>
                    <a:pt x="97" y="151"/>
                    <a:pt x="106" y="142"/>
                    <a:pt x="117" y="142"/>
                  </a:cubicBezTo>
                  <a:cubicBezTo>
                    <a:pt x="119" y="142"/>
                    <a:pt x="120" y="142"/>
                    <a:pt x="121" y="142"/>
                  </a:cubicBezTo>
                  <a:cubicBezTo>
                    <a:pt x="124" y="143"/>
                    <a:pt x="126" y="144"/>
                    <a:pt x="128" y="145"/>
                  </a:cubicBezTo>
                  <a:cubicBezTo>
                    <a:pt x="121" y="152"/>
                    <a:pt x="121" y="152"/>
                    <a:pt x="121" y="152"/>
                  </a:cubicBezTo>
                  <a:cubicBezTo>
                    <a:pt x="101" y="173"/>
                    <a:pt x="101" y="173"/>
                    <a:pt x="101" y="173"/>
                  </a:cubicBezTo>
                  <a:cubicBezTo>
                    <a:pt x="99" y="169"/>
                    <a:pt x="97" y="166"/>
                    <a:pt x="97" y="162"/>
                  </a:cubicBezTo>
                  <a:close/>
                  <a:moveTo>
                    <a:pt x="121" y="181"/>
                  </a:moveTo>
                  <a:cubicBezTo>
                    <a:pt x="120" y="181"/>
                    <a:pt x="119" y="181"/>
                    <a:pt x="117" y="181"/>
                  </a:cubicBezTo>
                  <a:cubicBezTo>
                    <a:pt x="113" y="181"/>
                    <a:pt x="109" y="180"/>
                    <a:pt x="106" y="178"/>
                  </a:cubicBezTo>
                  <a:cubicBezTo>
                    <a:pt x="121" y="163"/>
                    <a:pt x="121" y="163"/>
                    <a:pt x="121" y="163"/>
                  </a:cubicBezTo>
                  <a:cubicBezTo>
                    <a:pt x="134" y="151"/>
                    <a:pt x="134" y="151"/>
                    <a:pt x="134" y="151"/>
                  </a:cubicBezTo>
                  <a:cubicBezTo>
                    <a:pt x="136" y="154"/>
                    <a:pt x="137" y="158"/>
                    <a:pt x="137" y="162"/>
                  </a:cubicBezTo>
                  <a:cubicBezTo>
                    <a:pt x="137" y="171"/>
                    <a:pt x="130" y="179"/>
                    <a:pt x="121" y="1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1" name="Freeform 186"/>
            <p:cNvSpPr/>
            <p:nvPr/>
          </p:nvSpPr>
          <p:spPr bwMode="auto">
            <a:xfrm>
              <a:off x="395384" y="6355233"/>
              <a:ext cx="303763" cy="187321"/>
            </a:xfrm>
            <a:custGeom>
              <a:avLst/>
              <a:gdLst>
                <a:gd name="T0" fmla="*/ 123 w 190"/>
                <a:gd name="T1" fmla="*/ 90 h 116"/>
                <a:gd name="T2" fmla="*/ 128 w 190"/>
                <a:gd name="T3" fmla="*/ 88 h 116"/>
                <a:gd name="T4" fmla="*/ 123 w 190"/>
                <a:gd name="T5" fmla="*/ 84 h 116"/>
                <a:gd name="T6" fmla="*/ 128 w 190"/>
                <a:gd name="T7" fmla="*/ 82 h 116"/>
                <a:gd name="T8" fmla="*/ 125 w 190"/>
                <a:gd name="T9" fmla="*/ 78 h 116"/>
                <a:gd name="T10" fmla="*/ 130 w 190"/>
                <a:gd name="T11" fmla="*/ 77 h 116"/>
                <a:gd name="T12" fmla="*/ 127 w 190"/>
                <a:gd name="T13" fmla="*/ 73 h 116"/>
                <a:gd name="T14" fmla="*/ 132 w 190"/>
                <a:gd name="T15" fmla="*/ 73 h 116"/>
                <a:gd name="T16" fmla="*/ 130 w 190"/>
                <a:gd name="T17" fmla="*/ 68 h 116"/>
                <a:gd name="T18" fmla="*/ 136 w 190"/>
                <a:gd name="T19" fmla="*/ 68 h 116"/>
                <a:gd name="T20" fmla="*/ 134 w 190"/>
                <a:gd name="T21" fmla="*/ 63 h 116"/>
                <a:gd name="T22" fmla="*/ 139 w 190"/>
                <a:gd name="T23" fmla="*/ 65 h 116"/>
                <a:gd name="T24" fmla="*/ 139 w 190"/>
                <a:gd name="T25" fmla="*/ 59 h 116"/>
                <a:gd name="T26" fmla="*/ 144 w 190"/>
                <a:gd name="T27" fmla="*/ 62 h 116"/>
                <a:gd name="T28" fmla="*/ 144 w 190"/>
                <a:gd name="T29" fmla="*/ 56 h 116"/>
                <a:gd name="T30" fmla="*/ 148 w 190"/>
                <a:gd name="T31" fmla="*/ 59 h 116"/>
                <a:gd name="T32" fmla="*/ 149 w 190"/>
                <a:gd name="T33" fmla="*/ 54 h 116"/>
                <a:gd name="T34" fmla="*/ 153 w 190"/>
                <a:gd name="T35" fmla="*/ 58 h 116"/>
                <a:gd name="T36" fmla="*/ 155 w 190"/>
                <a:gd name="T37" fmla="*/ 53 h 116"/>
                <a:gd name="T38" fmla="*/ 158 w 190"/>
                <a:gd name="T39" fmla="*/ 57 h 116"/>
                <a:gd name="T40" fmla="*/ 161 w 190"/>
                <a:gd name="T41" fmla="*/ 52 h 116"/>
                <a:gd name="T42" fmla="*/ 164 w 190"/>
                <a:gd name="T43" fmla="*/ 57 h 116"/>
                <a:gd name="T44" fmla="*/ 167 w 190"/>
                <a:gd name="T45" fmla="*/ 53 h 116"/>
                <a:gd name="T46" fmla="*/ 169 w 190"/>
                <a:gd name="T47" fmla="*/ 58 h 116"/>
                <a:gd name="T48" fmla="*/ 173 w 190"/>
                <a:gd name="T49" fmla="*/ 54 h 116"/>
                <a:gd name="T50" fmla="*/ 174 w 190"/>
                <a:gd name="T51" fmla="*/ 59 h 116"/>
                <a:gd name="T52" fmla="*/ 178 w 190"/>
                <a:gd name="T53" fmla="*/ 56 h 116"/>
                <a:gd name="T54" fmla="*/ 179 w 190"/>
                <a:gd name="T55" fmla="*/ 62 h 116"/>
                <a:gd name="T56" fmla="*/ 183 w 190"/>
                <a:gd name="T57" fmla="*/ 59 h 116"/>
                <a:gd name="T58" fmla="*/ 183 w 190"/>
                <a:gd name="T59" fmla="*/ 65 h 116"/>
                <a:gd name="T60" fmla="*/ 188 w 190"/>
                <a:gd name="T61" fmla="*/ 63 h 116"/>
                <a:gd name="T62" fmla="*/ 187 w 190"/>
                <a:gd name="T63" fmla="*/ 68 h 116"/>
                <a:gd name="T64" fmla="*/ 189 w 190"/>
                <a:gd name="T65" fmla="*/ 68 h 116"/>
                <a:gd name="T66" fmla="*/ 190 w 190"/>
                <a:gd name="T67" fmla="*/ 63 h 116"/>
                <a:gd name="T68" fmla="*/ 171 w 190"/>
                <a:gd name="T69" fmla="*/ 42 h 116"/>
                <a:gd name="T70" fmla="*/ 143 w 190"/>
                <a:gd name="T71" fmla="*/ 26 h 116"/>
                <a:gd name="T72" fmla="*/ 119 w 190"/>
                <a:gd name="T73" fmla="*/ 0 h 116"/>
                <a:gd name="T74" fmla="*/ 94 w 190"/>
                <a:gd name="T75" fmla="*/ 12 h 116"/>
                <a:gd name="T76" fmla="*/ 91 w 190"/>
                <a:gd name="T77" fmla="*/ 12 h 116"/>
                <a:gd name="T78" fmla="*/ 60 w 190"/>
                <a:gd name="T79" fmla="*/ 27 h 116"/>
                <a:gd name="T80" fmla="*/ 50 w 190"/>
                <a:gd name="T81" fmla="*/ 25 h 116"/>
                <a:gd name="T82" fmla="*/ 22 w 190"/>
                <a:gd name="T83" fmla="*/ 47 h 116"/>
                <a:gd name="T84" fmla="*/ 22 w 190"/>
                <a:gd name="T85" fmla="*/ 47 h 116"/>
                <a:gd name="T86" fmla="*/ 0 w 190"/>
                <a:gd name="T87" fmla="*/ 66 h 116"/>
                <a:gd name="T88" fmla="*/ 23 w 190"/>
                <a:gd name="T89" fmla="*/ 85 h 116"/>
                <a:gd name="T90" fmla="*/ 24 w 190"/>
                <a:gd name="T91" fmla="*/ 85 h 116"/>
                <a:gd name="T92" fmla="*/ 26 w 190"/>
                <a:gd name="T93" fmla="*/ 85 h 116"/>
                <a:gd name="T94" fmla="*/ 44 w 190"/>
                <a:gd name="T95" fmla="*/ 85 h 116"/>
                <a:gd name="T96" fmla="*/ 45 w 190"/>
                <a:gd name="T97" fmla="*/ 85 h 116"/>
                <a:gd name="T98" fmla="*/ 63 w 190"/>
                <a:gd name="T99" fmla="*/ 100 h 116"/>
                <a:gd name="T100" fmla="*/ 63 w 190"/>
                <a:gd name="T101" fmla="*/ 100 h 116"/>
                <a:gd name="T102" fmla="*/ 83 w 190"/>
                <a:gd name="T103" fmla="*/ 116 h 116"/>
                <a:gd name="T104" fmla="*/ 101 w 190"/>
                <a:gd name="T105" fmla="*/ 107 h 116"/>
                <a:gd name="T106" fmla="*/ 103 w 190"/>
                <a:gd name="T107" fmla="*/ 107 h 116"/>
                <a:gd name="T108" fmla="*/ 126 w 190"/>
                <a:gd name="T109" fmla="*/ 97 h 116"/>
                <a:gd name="T110" fmla="*/ 123 w 190"/>
                <a:gd name="T111" fmla="*/ 96 h 116"/>
                <a:gd name="T112" fmla="*/ 128 w 190"/>
                <a:gd name="T113" fmla="*/ 93 h 116"/>
                <a:gd name="T114" fmla="*/ 123 w 190"/>
                <a:gd name="T115" fmla="*/ 9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 h="116">
                  <a:moveTo>
                    <a:pt x="123" y="90"/>
                  </a:moveTo>
                  <a:cubicBezTo>
                    <a:pt x="128" y="88"/>
                    <a:pt x="128" y="88"/>
                    <a:pt x="128" y="88"/>
                  </a:cubicBezTo>
                  <a:cubicBezTo>
                    <a:pt x="123" y="84"/>
                    <a:pt x="123" y="84"/>
                    <a:pt x="123" y="84"/>
                  </a:cubicBezTo>
                  <a:cubicBezTo>
                    <a:pt x="128" y="82"/>
                    <a:pt x="128" y="82"/>
                    <a:pt x="128" y="82"/>
                  </a:cubicBezTo>
                  <a:cubicBezTo>
                    <a:pt x="125" y="78"/>
                    <a:pt x="125" y="78"/>
                    <a:pt x="125" y="78"/>
                  </a:cubicBezTo>
                  <a:cubicBezTo>
                    <a:pt x="130" y="77"/>
                    <a:pt x="130" y="77"/>
                    <a:pt x="130" y="77"/>
                  </a:cubicBezTo>
                  <a:cubicBezTo>
                    <a:pt x="127" y="73"/>
                    <a:pt x="127" y="73"/>
                    <a:pt x="127" y="73"/>
                  </a:cubicBezTo>
                  <a:cubicBezTo>
                    <a:pt x="132" y="73"/>
                    <a:pt x="132" y="73"/>
                    <a:pt x="132" y="73"/>
                  </a:cubicBezTo>
                  <a:cubicBezTo>
                    <a:pt x="130" y="68"/>
                    <a:pt x="130" y="68"/>
                    <a:pt x="130" y="68"/>
                  </a:cubicBezTo>
                  <a:cubicBezTo>
                    <a:pt x="136" y="68"/>
                    <a:pt x="136" y="68"/>
                    <a:pt x="136" y="68"/>
                  </a:cubicBezTo>
                  <a:cubicBezTo>
                    <a:pt x="134" y="63"/>
                    <a:pt x="134" y="63"/>
                    <a:pt x="134" y="63"/>
                  </a:cubicBezTo>
                  <a:cubicBezTo>
                    <a:pt x="139" y="65"/>
                    <a:pt x="139" y="65"/>
                    <a:pt x="139" y="65"/>
                  </a:cubicBezTo>
                  <a:cubicBezTo>
                    <a:pt x="139" y="59"/>
                    <a:pt x="139" y="59"/>
                    <a:pt x="139" y="59"/>
                  </a:cubicBezTo>
                  <a:cubicBezTo>
                    <a:pt x="144" y="62"/>
                    <a:pt x="144" y="62"/>
                    <a:pt x="144" y="62"/>
                  </a:cubicBezTo>
                  <a:cubicBezTo>
                    <a:pt x="144" y="56"/>
                    <a:pt x="144" y="56"/>
                    <a:pt x="144" y="56"/>
                  </a:cubicBezTo>
                  <a:cubicBezTo>
                    <a:pt x="148" y="59"/>
                    <a:pt x="148" y="59"/>
                    <a:pt x="148" y="59"/>
                  </a:cubicBezTo>
                  <a:cubicBezTo>
                    <a:pt x="149" y="54"/>
                    <a:pt x="149" y="54"/>
                    <a:pt x="149" y="54"/>
                  </a:cubicBezTo>
                  <a:cubicBezTo>
                    <a:pt x="153" y="58"/>
                    <a:pt x="153" y="58"/>
                    <a:pt x="153" y="58"/>
                  </a:cubicBezTo>
                  <a:cubicBezTo>
                    <a:pt x="155" y="53"/>
                    <a:pt x="155" y="53"/>
                    <a:pt x="155" y="53"/>
                  </a:cubicBezTo>
                  <a:cubicBezTo>
                    <a:pt x="158" y="57"/>
                    <a:pt x="158" y="57"/>
                    <a:pt x="158" y="57"/>
                  </a:cubicBezTo>
                  <a:cubicBezTo>
                    <a:pt x="161" y="52"/>
                    <a:pt x="161" y="52"/>
                    <a:pt x="161" y="52"/>
                  </a:cubicBezTo>
                  <a:cubicBezTo>
                    <a:pt x="164" y="57"/>
                    <a:pt x="164" y="57"/>
                    <a:pt x="164" y="57"/>
                  </a:cubicBezTo>
                  <a:cubicBezTo>
                    <a:pt x="167" y="53"/>
                    <a:pt x="167" y="53"/>
                    <a:pt x="167" y="53"/>
                  </a:cubicBezTo>
                  <a:cubicBezTo>
                    <a:pt x="169" y="58"/>
                    <a:pt x="169" y="58"/>
                    <a:pt x="169" y="58"/>
                  </a:cubicBezTo>
                  <a:cubicBezTo>
                    <a:pt x="173" y="54"/>
                    <a:pt x="173" y="54"/>
                    <a:pt x="173" y="54"/>
                  </a:cubicBezTo>
                  <a:cubicBezTo>
                    <a:pt x="174" y="59"/>
                    <a:pt x="174" y="59"/>
                    <a:pt x="174" y="59"/>
                  </a:cubicBezTo>
                  <a:cubicBezTo>
                    <a:pt x="178" y="56"/>
                    <a:pt x="178" y="56"/>
                    <a:pt x="178" y="56"/>
                  </a:cubicBezTo>
                  <a:cubicBezTo>
                    <a:pt x="179" y="62"/>
                    <a:pt x="179" y="62"/>
                    <a:pt x="179" y="62"/>
                  </a:cubicBezTo>
                  <a:cubicBezTo>
                    <a:pt x="183" y="59"/>
                    <a:pt x="183" y="59"/>
                    <a:pt x="183" y="59"/>
                  </a:cubicBezTo>
                  <a:cubicBezTo>
                    <a:pt x="183" y="65"/>
                    <a:pt x="183" y="65"/>
                    <a:pt x="183" y="65"/>
                  </a:cubicBezTo>
                  <a:cubicBezTo>
                    <a:pt x="188" y="63"/>
                    <a:pt x="188" y="63"/>
                    <a:pt x="188" y="63"/>
                  </a:cubicBezTo>
                  <a:cubicBezTo>
                    <a:pt x="187" y="68"/>
                    <a:pt x="187" y="68"/>
                    <a:pt x="187" y="68"/>
                  </a:cubicBezTo>
                  <a:cubicBezTo>
                    <a:pt x="189" y="68"/>
                    <a:pt x="189" y="68"/>
                    <a:pt x="189" y="68"/>
                  </a:cubicBezTo>
                  <a:cubicBezTo>
                    <a:pt x="190" y="67"/>
                    <a:pt x="190" y="65"/>
                    <a:pt x="190" y="63"/>
                  </a:cubicBezTo>
                  <a:cubicBezTo>
                    <a:pt x="190" y="53"/>
                    <a:pt x="182" y="45"/>
                    <a:pt x="171" y="42"/>
                  </a:cubicBezTo>
                  <a:cubicBezTo>
                    <a:pt x="181" y="31"/>
                    <a:pt x="159" y="13"/>
                    <a:pt x="143" y="26"/>
                  </a:cubicBezTo>
                  <a:cubicBezTo>
                    <a:pt x="143" y="25"/>
                    <a:pt x="145" y="3"/>
                    <a:pt x="119" y="0"/>
                  </a:cubicBezTo>
                  <a:cubicBezTo>
                    <a:pt x="108" y="0"/>
                    <a:pt x="99" y="5"/>
                    <a:pt x="94" y="12"/>
                  </a:cubicBezTo>
                  <a:cubicBezTo>
                    <a:pt x="93" y="12"/>
                    <a:pt x="92" y="12"/>
                    <a:pt x="91" y="12"/>
                  </a:cubicBezTo>
                  <a:cubicBezTo>
                    <a:pt x="78" y="12"/>
                    <a:pt x="66" y="18"/>
                    <a:pt x="60" y="27"/>
                  </a:cubicBezTo>
                  <a:cubicBezTo>
                    <a:pt x="57" y="26"/>
                    <a:pt x="53" y="25"/>
                    <a:pt x="50" y="25"/>
                  </a:cubicBezTo>
                  <a:cubicBezTo>
                    <a:pt x="34" y="25"/>
                    <a:pt x="22" y="35"/>
                    <a:pt x="22" y="47"/>
                  </a:cubicBezTo>
                  <a:cubicBezTo>
                    <a:pt x="22" y="47"/>
                    <a:pt x="22" y="47"/>
                    <a:pt x="22" y="47"/>
                  </a:cubicBezTo>
                  <a:cubicBezTo>
                    <a:pt x="10" y="48"/>
                    <a:pt x="0" y="56"/>
                    <a:pt x="0" y="66"/>
                  </a:cubicBezTo>
                  <a:cubicBezTo>
                    <a:pt x="0" y="77"/>
                    <a:pt x="11" y="85"/>
                    <a:pt x="23" y="85"/>
                  </a:cubicBezTo>
                  <a:cubicBezTo>
                    <a:pt x="24" y="85"/>
                    <a:pt x="24" y="85"/>
                    <a:pt x="24" y="85"/>
                  </a:cubicBezTo>
                  <a:cubicBezTo>
                    <a:pt x="25" y="85"/>
                    <a:pt x="26" y="85"/>
                    <a:pt x="26" y="85"/>
                  </a:cubicBezTo>
                  <a:cubicBezTo>
                    <a:pt x="44" y="85"/>
                    <a:pt x="44" y="85"/>
                    <a:pt x="44" y="85"/>
                  </a:cubicBezTo>
                  <a:cubicBezTo>
                    <a:pt x="44" y="85"/>
                    <a:pt x="44" y="85"/>
                    <a:pt x="45" y="85"/>
                  </a:cubicBezTo>
                  <a:cubicBezTo>
                    <a:pt x="47" y="93"/>
                    <a:pt x="54" y="98"/>
                    <a:pt x="63" y="100"/>
                  </a:cubicBezTo>
                  <a:cubicBezTo>
                    <a:pt x="63" y="100"/>
                    <a:pt x="63" y="100"/>
                    <a:pt x="63" y="100"/>
                  </a:cubicBezTo>
                  <a:cubicBezTo>
                    <a:pt x="63" y="109"/>
                    <a:pt x="72" y="116"/>
                    <a:pt x="83" y="116"/>
                  </a:cubicBezTo>
                  <a:cubicBezTo>
                    <a:pt x="91" y="116"/>
                    <a:pt x="98" y="113"/>
                    <a:pt x="101" y="107"/>
                  </a:cubicBezTo>
                  <a:cubicBezTo>
                    <a:pt x="102" y="107"/>
                    <a:pt x="102" y="107"/>
                    <a:pt x="103" y="107"/>
                  </a:cubicBezTo>
                  <a:cubicBezTo>
                    <a:pt x="113" y="107"/>
                    <a:pt x="121" y="103"/>
                    <a:pt x="126" y="97"/>
                  </a:cubicBezTo>
                  <a:cubicBezTo>
                    <a:pt x="123" y="96"/>
                    <a:pt x="123" y="96"/>
                    <a:pt x="123" y="96"/>
                  </a:cubicBezTo>
                  <a:cubicBezTo>
                    <a:pt x="128" y="93"/>
                    <a:pt x="128" y="93"/>
                    <a:pt x="128" y="93"/>
                  </a:cubicBezTo>
                  <a:lnTo>
                    <a:pt x="123"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2" name="Freeform 187"/>
            <p:cNvSpPr/>
            <p:nvPr/>
          </p:nvSpPr>
          <p:spPr bwMode="auto">
            <a:xfrm>
              <a:off x="619409" y="6466613"/>
              <a:ext cx="67081" cy="67081"/>
            </a:xfrm>
            <a:custGeom>
              <a:avLst/>
              <a:gdLst>
                <a:gd name="T0" fmla="*/ 37 w 42"/>
                <a:gd name="T1" fmla="*/ 31 h 42"/>
                <a:gd name="T2" fmla="*/ 38 w 42"/>
                <a:gd name="T3" fmla="*/ 28 h 42"/>
                <a:gd name="T4" fmla="*/ 39 w 42"/>
                <a:gd name="T5" fmla="*/ 25 h 42"/>
                <a:gd name="T6" fmla="*/ 40 w 42"/>
                <a:gd name="T7" fmla="*/ 23 h 42"/>
                <a:gd name="T8" fmla="*/ 40 w 42"/>
                <a:gd name="T9" fmla="*/ 20 h 42"/>
                <a:gd name="T10" fmla="*/ 39 w 42"/>
                <a:gd name="T11" fmla="*/ 17 h 42"/>
                <a:gd name="T12" fmla="*/ 38 w 42"/>
                <a:gd name="T13" fmla="*/ 14 h 42"/>
                <a:gd name="T14" fmla="*/ 37 w 42"/>
                <a:gd name="T15" fmla="*/ 12 h 42"/>
                <a:gd name="T16" fmla="*/ 38 w 42"/>
                <a:gd name="T17" fmla="*/ 9 h 42"/>
                <a:gd name="T18" fmla="*/ 35 w 42"/>
                <a:gd name="T19" fmla="*/ 9 h 42"/>
                <a:gd name="T20" fmla="*/ 36 w 42"/>
                <a:gd name="T21" fmla="*/ 7 h 42"/>
                <a:gd name="T22" fmla="*/ 33 w 42"/>
                <a:gd name="T23" fmla="*/ 7 h 42"/>
                <a:gd name="T24" fmla="*/ 33 w 42"/>
                <a:gd name="T25" fmla="*/ 5 h 42"/>
                <a:gd name="T26" fmla="*/ 31 w 42"/>
                <a:gd name="T27" fmla="*/ 6 h 42"/>
                <a:gd name="T28" fmla="*/ 30 w 42"/>
                <a:gd name="T29" fmla="*/ 3 h 42"/>
                <a:gd name="T30" fmla="*/ 28 w 42"/>
                <a:gd name="T31" fmla="*/ 4 h 42"/>
                <a:gd name="T32" fmla="*/ 28 w 42"/>
                <a:gd name="T33" fmla="*/ 2 h 42"/>
                <a:gd name="T34" fmla="*/ 26 w 42"/>
                <a:gd name="T35" fmla="*/ 3 h 42"/>
                <a:gd name="T36" fmla="*/ 24 w 42"/>
                <a:gd name="T37" fmla="*/ 1 h 42"/>
                <a:gd name="T38" fmla="*/ 23 w 42"/>
                <a:gd name="T39" fmla="*/ 3 h 42"/>
                <a:gd name="T40" fmla="*/ 21 w 42"/>
                <a:gd name="T41" fmla="*/ 1 h 42"/>
                <a:gd name="T42" fmla="*/ 20 w 42"/>
                <a:gd name="T43" fmla="*/ 3 h 42"/>
                <a:gd name="T44" fmla="*/ 18 w 42"/>
                <a:gd name="T45" fmla="*/ 1 h 42"/>
                <a:gd name="T46" fmla="*/ 17 w 42"/>
                <a:gd name="T47" fmla="*/ 3 h 42"/>
                <a:gd name="T48" fmla="*/ 15 w 42"/>
                <a:gd name="T49" fmla="*/ 2 h 42"/>
                <a:gd name="T50" fmla="*/ 14 w 42"/>
                <a:gd name="T51" fmla="*/ 4 h 42"/>
                <a:gd name="T52" fmla="*/ 12 w 42"/>
                <a:gd name="T53" fmla="*/ 3 h 42"/>
                <a:gd name="T54" fmla="*/ 12 w 42"/>
                <a:gd name="T55" fmla="*/ 6 h 42"/>
                <a:gd name="T56" fmla="*/ 9 w 42"/>
                <a:gd name="T57" fmla="*/ 5 h 42"/>
                <a:gd name="T58" fmla="*/ 9 w 42"/>
                <a:gd name="T59" fmla="*/ 7 h 42"/>
                <a:gd name="T60" fmla="*/ 7 w 42"/>
                <a:gd name="T61" fmla="*/ 7 h 42"/>
                <a:gd name="T62" fmla="*/ 7 w 42"/>
                <a:gd name="T63" fmla="*/ 9 h 42"/>
                <a:gd name="T64" fmla="*/ 5 w 42"/>
                <a:gd name="T65" fmla="*/ 9 h 42"/>
                <a:gd name="T66" fmla="*/ 5 w 42"/>
                <a:gd name="T67" fmla="*/ 12 h 42"/>
                <a:gd name="T68" fmla="*/ 4 w 42"/>
                <a:gd name="T69" fmla="*/ 14 h 42"/>
                <a:gd name="T70" fmla="*/ 3 w 42"/>
                <a:gd name="T71" fmla="*/ 17 h 42"/>
                <a:gd name="T72" fmla="*/ 3 w 42"/>
                <a:gd name="T73" fmla="*/ 20 h 42"/>
                <a:gd name="T74" fmla="*/ 3 w 42"/>
                <a:gd name="T75" fmla="*/ 23 h 42"/>
                <a:gd name="T76" fmla="*/ 3 w 42"/>
                <a:gd name="T77" fmla="*/ 25 h 42"/>
                <a:gd name="T78" fmla="*/ 2 w 42"/>
                <a:gd name="T79" fmla="*/ 27 h 42"/>
                <a:gd name="T80" fmla="*/ 4 w 42"/>
                <a:gd name="T81" fmla="*/ 28 h 42"/>
                <a:gd name="T82" fmla="*/ 6 w 42"/>
                <a:gd name="T83" fmla="*/ 31 h 42"/>
                <a:gd name="T84" fmla="*/ 7 w 42"/>
                <a:gd name="T85" fmla="*/ 33 h 42"/>
                <a:gd name="T86" fmla="*/ 9 w 42"/>
                <a:gd name="T87" fmla="*/ 35 h 42"/>
                <a:gd name="T88" fmla="*/ 12 w 42"/>
                <a:gd name="T89" fmla="*/ 37 h 42"/>
                <a:gd name="T90" fmla="*/ 14 w 42"/>
                <a:gd name="T91" fmla="*/ 38 h 42"/>
                <a:gd name="T92" fmla="*/ 17 w 42"/>
                <a:gd name="T93" fmla="*/ 39 h 42"/>
                <a:gd name="T94" fmla="*/ 20 w 42"/>
                <a:gd name="T95" fmla="*/ 39 h 42"/>
                <a:gd name="T96" fmla="*/ 23 w 42"/>
                <a:gd name="T97" fmla="*/ 39 h 42"/>
                <a:gd name="T98" fmla="*/ 26 w 42"/>
                <a:gd name="T99" fmla="*/ 39 h 42"/>
                <a:gd name="T100" fmla="*/ 28 w 42"/>
                <a:gd name="T101" fmla="*/ 38 h 42"/>
                <a:gd name="T102" fmla="*/ 31 w 42"/>
                <a:gd name="T103" fmla="*/ 37 h 42"/>
                <a:gd name="T104" fmla="*/ 33 w 42"/>
                <a:gd name="T105" fmla="*/ 35 h 42"/>
                <a:gd name="T106" fmla="*/ 35 w 42"/>
                <a:gd name="T107"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42">
                  <a:moveTo>
                    <a:pt x="38" y="33"/>
                  </a:moveTo>
                  <a:cubicBezTo>
                    <a:pt x="37" y="31"/>
                    <a:pt x="37" y="31"/>
                    <a:pt x="37" y="31"/>
                  </a:cubicBezTo>
                  <a:cubicBezTo>
                    <a:pt x="40" y="31"/>
                    <a:pt x="40" y="31"/>
                    <a:pt x="40" y="31"/>
                  </a:cubicBezTo>
                  <a:cubicBezTo>
                    <a:pt x="38" y="28"/>
                    <a:pt x="38" y="28"/>
                    <a:pt x="38" y="28"/>
                  </a:cubicBezTo>
                  <a:cubicBezTo>
                    <a:pt x="41" y="28"/>
                    <a:pt x="41" y="28"/>
                    <a:pt x="41" y="28"/>
                  </a:cubicBezTo>
                  <a:cubicBezTo>
                    <a:pt x="39" y="25"/>
                    <a:pt x="39" y="25"/>
                    <a:pt x="39" y="25"/>
                  </a:cubicBezTo>
                  <a:cubicBezTo>
                    <a:pt x="42" y="24"/>
                    <a:pt x="42" y="24"/>
                    <a:pt x="42" y="24"/>
                  </a:cubicBezTo>
                  <a:cubicBezTo>
                    <a:pt x="40" y="23"/>
                    <a:pt x="40" y="23"/>
                    <a:pt x="40" y="23"/>
                  </a:cubicBezTo>
                  <a:cubicBezTo>
                    <a:pt x="42" y="21"/>
                    <a:pt x="42" y="21"/>
                    <a:pt x="42" y="21"/>
                  </a:cubicBezTo>
                  <a:cubicBezTo>
                    <a:pt x="40" y="20"/>
                    <a:pt x="40" y="20"/>
                    <a:pt x="40" y="20"/>
                  </a:cubicBezTo>
                  <a:cubicBezTo>
                    <a:pt x="42" y="18"/>
                    <a:pt x="42" y="18"/>
                    <a:pt x="42" y="18"/>
                  </a:cubicBezTo>
                  <a:cubicBezTo>
                    <a:pt x="39" y="17"/>
                    <a:pt x="39" y="17"/>
                    <a:pt x="39" y="17"/>
                  </a:cubicBezTo>
                  <a:cubicBezTo>
                    <a:pt x="41" y="15"/>
                    <a:pt x="41" y="15"/>
                    <a:pt x="41" y="15"/>
                  </a:cubicBezTo>
                  <a:cubicBezTo>
                    <a:pt x="38" y="14"/>
                    <a:pt x="38" y="14"/>
                    <a:pt x="38" y="14"/>
                  </a:cubicBezTo>
                  <a:cubicBezTo>
                    <a:pt x="40" y="12"/>
                    <a:pt x="40" y="12"/>
                    <a:pt x="40" y="12"/>
                  </a:cubicBezTo>
                  <a:cubicBezTo>
                    <a:pt x="37" y="12"/>
                    <a:pt x="37" y="12"/>
                    <a:pt x="37" y="12"/>
                  </a:cubicBezTo>
                  <a:cubicBezTo>
                    <a:pt x="38" y="9"/>
                    <a:pt x="38" y="9"/>
                    <a:pt x="38" y="9"/>
                  </a:cubicBezTo>
                  <a:cubicBezTo>
                    <a:pt x="38" y="9"/>
                    <a:pt x="38" y="9"/>
                    <a:pt x="38" y="9"/>
                  </a:cubicBezTo>
                  <a:cubicBezTo>
                    <a:pt x="38" y="9"/>
                    <a:pt x="38" y="9"/>
                    <a:pt x="38" y="9"/>
                  </a:cubicBezTo>
                  <a:cubicBezTo>
                    <a:pt x="35" y="9"/>
                    <a:pt x="35" y="9"/>
                    <a:pt x="35" y="9"/>
                  </a:cubicBezTo>
                  <a:cubicBezTo>
                    <a:pt x="36" y="6"/>
                    <a:pt x="36" y="6"/>
                    <a:pt x="36" y="6"/>
                  </a:cubicBezTo>
                  <a:cubicBezTo>
                    <a:pt x="36" y="7"/>
                    <a:pt x="36" y="7"/>
                    <a:pt x="36" y="7"/>
                  </a:cubicBezTo>
                  <a:cubicBezTo>
                    <a:pt x="36" y="7"/>
                    <a:pt x="36" y="7"/>
                    <a:pt x="36" y="7"/>
                  </a:cubicBezTo>
                  <a:cubicBezTo>
                    <a:pt x="33" y="7"/>
                    <a:pt x="33" y="7"/>
                    <a:pt x="33" y="7"/>
                  </a:cubicBezTo>
                  <a:cubicBezTo>
                    <a:pt x="34" y="4"/>
                    <a:pt x="34" y="4"/>
                    <a:pt x="34" y="4"/>
                  </a:cubicBezTo>
                  <a:cubicBezTo>
                    <a:pt x="33" y="5"/>
                    <a:pt x="33" y="5"/>
                    <a:pt x="33" y="5"/>
                  </a:cubicBezTo>
                  <a:cubicBezTo>
                    <a:pt x="33" y="4"/>
                    <a:pt x="33" y="4"/>
                    <a:pt x="33" y="4"/>
                  </a:cubicBezTo>
                  <a:cubicBezTo>
                    <a:pt x="31" y="6"/>
                    <a:pt x="31" y="6"/>
                    <a:pt x="31" y="6"/>
                  </a:cubicBezTo>
                  <a:cubicBezTo>
                    <a:pt x="31" y="3"/>
                    <a:pt x="31" y="3"/>
                    <a:pt x="31" y="3"/>
                  </a:cubicBezTo>
                  <a:cubicBezTo>
                    <a:pt x="30" y="3"/>
                    <a:pt x="30" y="3"/>
                    <a:pt x="30" y="3"/>
                  </a:cubicBezTo>
                  <a:cubicBezTo>
                    <a:pt x="30" y="3"/>
                    <a:pt x="30" y="3"/>
                    <a:pt x="30" y="3"/>
                  </a:cubicBezTo>
                  <a:cubicBezTo>
                    <a:pt x="28" y="4"/>
                    <a:pt x="28" y="4"/>
                    <a:pt x="28" y="4"/>
                  </a:cubicBezTo>
                  <a:cubicBezTo>
                    <a:pt x="28" y="1"/>
                    <a:pt x="28" y="1"/>
                    <a:pt x="28" y="1"/>
                  </a:cubicBezTo>
                  <a:cubicBezTo>
                    <a:pt x="28" y="2"/>
                    <a:pt x="28" y="2"/>
                    <a:pt x="28" y="2"/>
                  </a:cubicBezTo>
                  <a:cubicBezTo>
                    <a:pt x="27" y="1"/>
                    <a:pt x="27" y="1"/>
                    <a:pt x="27" y="1"/>
                  </a:cubicBezTo>
                  <a:cubicBezTo>
                    <a:pt x="26" y="3"/>
                    <a:pt x="26" y="3"/>
                    <a:pt x="26" y="3"/>
                  </a:cubicBezTo>
                  <a:cubicBezTo>
                    <a:pt x="25" y="1"/>
                    <a:pt x="25" y="1"/>
                    <a:pt x="25" y="1"/>
                  </a:cubicBezTo>
                  <a:cubicBezTo>
                    <a:pt x="24" y="1"/>
                    <a:pt x="24" y="1"/>
                    <a:pt x="24" y="1"/>
                  </a:cubicBezTo>
                  <a:cubicBezTo>
                    <a:pt x="24" y="1"/>
                    <a:pt x="24" y="1"/>
                    <a:pt x="24" y="1"/>
                  </a:cubicBezTo>
                  <a:cubicBezTo>
                    <a:pt x="23" y="3"/>
                    <a:pt x="23" y="3"/>
                    <a:pt x="23" y="3"/>
                  </a:cubicBezTo>
                  <a:cubicBezTo>
                    <a:pt x="21" y="0"/>
                    <a:pt x="21" y="0"/>
                    <a:pt x="21" y="0"/>
                  </a:cubicBezTo>
                  <a:cubicBezTo>
                    <a:pt x="21" y="1"/>
                    <a:pt x="21" y="1"/>
                    <a:pt x="21" y="1"/>
                  </a:cubicBezTo>
                  <a:cubicBezTo>
                    <a:pt x="21" y="0"/>
                    <a:pt x="21" y="0"/>
                    <a:pt x="21" y="0"/>
                  </a:cubicBezTo>
                  <a:cubicBezTo>
                    <a:pt x="20" y="3"/>
                    <a:pt x="20" y="3"/>
                    <a:pt x="20" y="3"/>
                  </a:cubicBezTo>
                  <a:cubicBezTo>
                    <a:pt x="18" y="1"/>
                    <a:pt x="18" y="1"/>
                    <a:pt x="18" y="1"/>
                  </a:cubicBezTo>
                  <a:cubicBezTo>
                    <a:pt x="18" y="1"/>
                    <a:pt x="18" y="1"/>
                    <a:pt x="18" y="1"/>
                  </a:cubicBezTo>
                  <a:cubicBezTo>
                    <a:pt x="18" y="1"/>
                    <a:pt x="18" y="1"/>
                    <a:pt x="18" y="1"/>
                  </a:cubicBezTo>
                  <a:cubicBezTo>
                    <a:pt x="17" y="3"/>
                    <a:pt x="17" y="3"/>
                    <a:pt x="17" y="3"/>
                  </a:cubicBezTo>
                  <a:cubicBezTo>
                    <a:pt x="15" y="1"/>
                    <a:pt x="15" y="1"/>
                    <a:pt x="15" y="1"/>
                  </a:cubicBezTo>
                  <a:cubicBezTo>
                    <a:pt x="15" y="2"/>
                    <a:pt x="15" y="2"/>
                    <a:pt x="15" y="2"/>
                  </a:cubicBezTo>
                  <a:cubicBezTo>
                    <a:pt x="15" y="1"/>
                    <a:pt x="15" y="1"/>
                    <a:pt x="15" y="1"/>
                  </a:cubicBezTo>
                  <a:cubicBezTo>
                    <a:pt x="14" y="4"/>
                    <a:pt x="14" y="4"/>
                    <a:pt x="14" y="4"/>
                  </a:cubicBezTo>
                  <a:cubicBezTo>
                    <a:pt x="12" y="3"/>
                    <a:pt x="12" y="3"/>
                    <a:pt x="12" y="3"/>
                  </a:cubicBezTo>
                  <a:cubicBezTo>
                    <a:pt x="12" y="3"/>
                    <a:pt x="12" y="3"/>
                    <a:pt x="12" y="3"/>
                  </a:cubicBezTo>
                  <a:cubicBezTo>
                    <a:pt x="12" y="3"/>
                    <a:pt x="12" y="3"/>
                    <a:pt x="12" y="3"/>
                  </a:cubicBezTo>
                  <a:cubicBezTo>
                    <a:pt x="12" y="6"/>
                    <a:pt x="12" y="6"/>
                    <a:pt x="12" y="6"/>
                  </a:cubicBezTo>
                  <a:cubicBezTo>
                    <a:pt x="9" y="4"/>
                    <a:pt x="9" y="4"/>
                    <a:pt x="9" y="4"/>
                  </a:cubicBezTo>
                  <a:cubicBezTo>
                    <a:pt x="9" y="5"/>
                    <a:pt x="9" y="5"/>
                    <a:pt x="9" y="5"/>
                  </a:cubicBezTo>
                  <a:cubicBezTo>
                    <a:pt x="9" y="4"/>
                    <a:pt x="9" y="4"/>
                    <a:pt x="9" y="4"/>
                  </a:cubicBezTo>
                  <a:cubicBezTo>
                    <a:pt x="9" y="7"/>
                    <a:pt x="9" y="7"/>
                    <a:pt x="9" y="7"/>
                  </a:cubicBezTo>
                  <a:cubicBezTo>
                    <a:pt x="7" y="6"/>
                    <a:pt x="7" y="6"/>
                    <a:pt x="7" y="6"/>
                  </a:cubicBezTo>
                  <a:cubicBezTo>
                    <a:pt x="7" y="7"/>
                    <a:pt x="7" y="7"/>
                    <a:pt x="7" y="7"/>
                  </a:cubicBezTo>
                  <a:cubicBezTo>
                    <a:pt x="6" y="7"/>
                    <a:pt x="6" y="7"/>
                    <a:pt x="6" y="7"/>
                  </a:cubicBezTo>
                  <a:cubicBezTo>
                    <a:pt x="7" y="9"/>
                    <a:pt x="7" y="9"/>
                    <a:pt x="7" y="9"/>
                  </a:cubicBezTo>
                  <a:cubicBezTo>
                    <a:pt x="5" y="9"/>
                    <a:pt x="5" y="9"/>
                    <a:pt x="5" y="9"/>
                  </a:cubicBezTo>
                  <a:cubicBezTo>
                    <a:pt x="5" y="9"/>
                    <a:pt x="5" y="9"/>
                    <a:pt x="5" y="9"/>
                  </a:cubicBezTo>
                  <a:cubicBezTo>
                    <a:pt x="4" y="9"/>
                    <a:pt x="4" y="9"/>
                    <a:pt x="4" y="9"/>
                  </a:cubicBezTo>
                  <a:cubicBezTo>
                    <a:pt x="5" y="12"/>
                    <a:pt x="5" y="12"/>
                    <a:pt x="5" y="12"/>
                  </a:cubicBezTo>
                  <a:cubicBezTo>
                    <a:pt x="3" y="12"/>
                    <a:pt x="3" y="12"/>
                    <a:pt x="3" y="12"/>
                  </a:cubicBezTo>
                  <a:cubicBezTo>
                    <a:pt x="4" y="14"/>
                    <a:pt x="4" y="14"/>
                    <a:pt x="4" y="14"/>
                  </a:cubicBezTo>
                  <a:cubicBezTo>
                    <a:pt x="1" y="15"/>
                    <a:pt x="1" y="15"/>
                    <a:pt x="1" y="15"/>
                  </a:cubicBezTo>
                  <a:cubicBezTo>
                    <a:pt x="3" y="17"/>
                    <a:pt x="3" y="17"/>
                    <a:pt x="3" y="17"/>
                  </a:cubicBezTo>
                  <a:cubicBezTo>
                    <a:pt x="1" y="18"/>
                    <a:pt x="1" y="18"/>
                    <a:pt x="1" y="18"/>
                  </a:cubicBezTo>
                  <a:cubicBezTo>
                    <a:pt x="3" y="20"/>
                    <a:pt x="3" y="20"/>
                    <a:pt x="3" y="20"/>
                  </a:cubicBezTo>
                  <a:cubicBezTo>
                    <a:pt x="0" y="21"/>
                    <a:pt x="0" y="21"/>
                    <a:pt x="0" y="21"/>
                  </a:cubicBezTo>
                  <a:cubicBezTo>
                    <a:pt x="3" y="23"/>
                    <a:pt x="3" y="23"/>
                    <a:pt x="3" y="23"/>
                  </a:cubicBezTo>
                  <a:cubicBezTo>
                    <a:pt x="1" y="24"/>
                    <a:pt x="1" y="24"/>
                    <a:pt x="1" y="24"/>
                  </a:cubicBezTo>
                  <a:cubicBezTo>
                    <a:pt x="3" y="25"/>
                    <a:pt x="3" y="25"/>
                    <a:pt x="3" y="25"/>
                  </a:cubicBezTo>
                  <a:cubicBezTo>
                    <a:pt x="1" y="27"/>
                    <a:pt x="1" y="27"/>
                    <a:pt x="1" y="27"/>
                  </a:cubicBezTo>
                  <a:cubicBezTo>
                    <a:pt x="2" y="27"/>
                    <a:pt x="2" y="27"/>
                    <a:pt x="2" y="27"/>
                  </a:cubicBezTo>
                  <a:cubicBezTo>
                    <a:pt x="2" y="28"/>
                    <a:pt x="2" y="28"/>
                    <a:pt x="2" y="28"/>
                  </a:cubicBezTo>
                  <a:cubicBezTo>
                    <a:pt x="4" y="28"/>
                    <a:pt x="4" y="28"/>
                    <a:pt x="4" y="28"/>
                  </a:cubicBezTo>
                  <a:cubicBezTo>
                    <a:pt x="3" y="31"/>
                    <a:pt x="3" y="31"/>
                    <a:pt x="3" y="31"/>
                  </a:cubicBezTo>
                  <a:cubicBezTo>
                    <a:pt x="6" y="31"/>
                    <a:pt x="6" y="31"/>
                    <a:pt x="6" y="31"/>
                  </a:cubicBezTo>
                  <a:cubicBezTo>
                    <a:pt x="5" y="33"/>
                    <a:pt x="5" y="33"/>
                    <a:pt x="5" y="33"/>
                  </a:cubicBezTo>
                  <a:cubicBezTo>
                    <a:pt x="7" y="33"/>
                    <a:pt x="7" y="33"/>
                    <a:pt x="7" y="33"/>
                  </a:cubicBezTo>
                  <a:cubicBezTo>
                    <a:pt x="7" y="36"/>
                    <a:pt x="7" y="36"/>
                    <a:pt x="7" y="36"/>
                  </a:cubicBezTo>
                  <a:cubicBezTo>
                    <a:pt x="9" y="35"/>
                    <a:pt x="9" y="35"/>
                    <a:pt x="9" y="35"/>
                  </a:cubicBezTo>
                  <a:cubicBezTo>
                    <a:pt x="9" y="38"/>
                    <a:pt x="9" y="38"/>
                    <a:pt x="9" y="38"/>
                  </a:cubicBezTo>
                  <a:cubicBezTo>
                    <a:pt x="12" y="37"/>
                    <a:pt x="12" y="37"/>
                    <a:pt x="12" y="37"/>
                  </a:cubicBezTo>
                  <a:cubicBezTo>
                    <a:pt x="12" y="40"/>
                    <a:pt x="12" y="40"/>
                    <a:pt x="12" y="40"/>
                  </a:cubicBezTo>
                  <a:cubicBezTo>
                    <a:pt x="14" y="38"/>
                    <a:pt x="14" y="38"/>
                    <a:pt x="14" y="38"/>
                  </a:cubicBezTo>
                  <a:cubicBezTo>
                    <a:pt x="15" y="41"/>
                    <a:pt x="15" y="41"/>
                    <a:pt x="15" y="41"/>
                  </a:cubicBezTo>
                  <a:cubicBezTo>
                    <a:pt x="17" y="39"/>
                    <a:pt x="17" y="39"/>
                    <a:pt x="17" y="39"/>
                  </a:cubicBezTo>
                  <a:cubicBezTo>
                    <a:pt x="18" y="42"/>
                    <a:pt x="18" y="42"/>
                    <a:pt x="18" y="42"/>
                  </a:cubicBezTo>
                  <a:cubicBezTo>
                    <a:pt x="20" y="39"/>
                    <a:pt x="20" y="39"/>
                    <a:pt x="20" y="39"/>
                  </a:cubicBezTo>
                  <a:cubicBezTo>
                    <a:pt x="21" y="42"/>
                    <a:pt x="21" y="42"/>
                    <a:pt x="21" y="42"/>
                  </a:cubicBezTo>
                  <a:cubicBezTo>
                    <a:pt x="23" y="39"/>
                    <a:pt x="23" y="39"/>
                    <a:pt x="23" y="39"/>
                  </a:cubicBezTo>
                  <a:cubicBezTo>
                    <a:pt x="25" y="42"/>
                    <a:pt x="25" y="42"/>
                    <a:pt x="25" y="42"/>
                  </a:cubicBezTo>
                  <a:cubicBezTo>
                    <a:pt x="26" y="39"/>
                    <a:pt x="26" y="39"/>
                    <a:pt x="26" y="39"/>
                  </a:cubicBezTo>
                  <a:cubicBezTo>
                    <a:pt x="28" y="41"/>
                    <a:pt x="28" y="41"/>
                    <a:pt x="28" y="41"/>
                  </a:cubicBezTo>
                  <a:cubicBezTo>
                    <a:pt x="28" y="38"/>
                    <a:pt x="28" y="38"/>
                    <a:pt x="28" y="38"/>
                  </a:cubicBezTo>
                  <a:cubicBezTo>
                    <a:pt x="31" y="40"/>
                    <a:pt x="31" y="40"/>
                    <a:pt x="31" y="40"/>
                  </a:cubicBezTo>
                  <a:cubicBezTo>
                    <a:pt x="31" y="37"/>
                    <a:pt x="31" y="37"/>
                    <a:pt x="31" y="37"/>
                  </a:cubicBezTo>
                  <a:cubicBezTo>
                    <a:pt x="34" y="38"/>
                    <a:pt x="34" y="38"/>
                    <a:pt x="34" y="38"/>
                  </a:cubicBezTo>
                  <a:cubicBezTo>
                    <a:pt x="33" y="35"/>
                    <a:pt x="33" y="35"/>
                    <a:pt x="33" y="35"/>
                  </a:cubicBezTo>
                  <a:cubicBezTo>
                    <a:pt x="36" y="36"/>
                    <a:pt x="36" y="36"/>
                    <a:pt x="36" y="36"/>
                  </a:cubicBezTo>
                  <a:cubicBezTo>
                    <a:pt x="35" y="33"/>
                    <a:pt x="35" y="33"/>
                    <a:pt x="35" y="33"/>
                  </a:cubicBezTo>
                  <a:lnTo>
                    <a:pt x="38"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3" name="Freeform 188"/>
            <p:cNvSpPr>
              <a:spLocks noEditPoints="1"/>
            </p:cNvSpPr>
            <p:nvPr/>
          </p:nvSpPr>
          <p:spPr bwMode="auto">
            <a:xfrm>
              <a:off x="599158" y="6445096"/>
              <a:ext cx="108848" cy="110114"/>
            </a:xfrm>
            <a:custGeom>
              <a:avLst/>
              <a:gdLst>
                <a:gd name="T0" fmla="*/ 81 w 86"/>
                <a:gd name="T1" fmla="*/ 41 h 87"/>
                <a:gd name="T2" fmla="*/ 84 w 86"/>
                <a:gd name="T3" fmla="*/ 31 h 87"/>
                <a:gd name="T4" fmla="*/ 76 w 86"/>
                <a:gd name="T5" fmla="*/ 25 h 87"/>
                <a:gd name="T6" fmla="*/ 73 w 86"/>
                <a:gd name="T7" fmla="*/ 13 h 87"/>
                <a:gd name="T8" fmla="*/ 63 w 86"/>
                <a:gd name="T9" fmla="*/ 12 h 87"/>
                <a:gd name="T10" fmla="*/ 57 w 86"/>
                <a:gd name="T11" fmla="*/ 3 h 87"/>
                <a:gd name="T12" fmla="*/ 46 w 86"/>
                <a:gd name="T13" fmla="*/ 7 h 87"/>
                <a:gd name="T14" fmla="*/ 36 w 86"/>
                <a:gd name="T15" fmla="*/ 2 h 87"/>
                <a:gd name="T16" fmla="*/ 29 w 86"/>
                <a:gd name="T17" fmla="*/ 9 h 87"/>
                <a:gd name="T18" fmla="*/ 17 w 86"/>
                <a:gd name="T19" fmla="*/ 9 h 87"/>
                <a:gd name="T20" fmla="*/ 15 w 86"/>
                <a:gd name="T21" fmla="*/ 20 h 87"/>
                <a:gd name="T22" fmla="*/ 5 w 86"/>
                <a:gd name="T23" fmla="*/ 25 h 87"/>
                <a:gd name="T24" fmla="*/ 6 w 86"/>
                <a:gd name="T25" fmla="*/ 35 h 87"/>
                <a:gd name="T26" fmla="*/ 0 w 86"/>
                <a:gd name="T27" fmla="*/ 44 h 87"/>
                <a:gd name="T28" fmla="*/ 6 w 86"/>
                <a:gd name="T29" fmla="*/ 52 h 87"/>
                <a:gd name="T30" fmla="*/ 5 w 86"/>
                <a:gd name="T31" fmla="*/ 63 h 87"/>
                <a:gd name="T32" fmla="*/ 15 w 86"/>
                <a:gd name="T33" fmla="*/ 68 h 87"/>
                <a:gd name="T34" fmla="*/ 17 w 86"/>
                <a:gd name="T35" fmla="*/ 78 h 87"/>
                <a:gd name="T36" fmla="*/ 29 w 86"/>
                <a:gd name="T37" fmla="*/ 79 h 87"/>
                <a:gd name="T38" fmla="*/ 36 w 86"/>
                <a:gd name="T39" fmla="*/ 87 h 87"/>
                <a:gd name="T40" fmla="*/ 46 w 86"/>
                <a:gd name="T41" fmla="*/ 82 h 87"/>
                <a:gd name="T42" fmla="*/ 57 w 86"/>
                <a:gd name="T43" fmla="*/ 84 h 87"/>
                <a:gd name="T44" fmla="*/ 63 w 86"/>
                <a:gd name="T45" fmla="*/ 75 h 87"/>
                <a:gd name="T46" fmla="*/ 73 w 86"/>
                <a:gd name="T47" fmla="*/ 74 h 87"/>
                <a:gd name="T48" fmla="*/ 76 w 86"/>
                <a:gd name="T49" fmla="*/ 64 h 87"/>
                <a:gd name="T50" fmla="*/ 84 w 86"/>
                <a:gd name="T51" fmla="*/ 58 h 87"/>
                <a:gd name="T52" fmla="*/ 81 w 86"/>
                <a:gd name="T53" fmla="*/ 46 h 87"/>
                <a:gd name="T54" fmla="*/ 58 w 86"/>
                <a:gd name="T55" fmla="*/ 71 h 87"/>
                <a:gd name="T56" fmla="*/ 49 w 86"/>
                <a:gd name="T57" fmla="*/ 70 h 87"/>
                <a:gd name="T58" fmla="*/ 43 w 86"/>
                <a:gd name="T59" fmla="*/ 75 h 87"/>
                <a:gd name="T60" fmla="*/ 36 w 86"/>
                <a:gd name="T61" fmla="*/ 70 h 87"/>
                <a:gd name="T62" fmla="*/ 29 w 86"/>
                <a:gd name="T63" fmla="*/ 71 h 87"/>
                <a:gd name="T64" fmla="*/ 25 w 86"/>
                <a:gd name="T65" fmla="*/ 65 h 87"/>
                <a:gd name="T66" fmla="*/ 17 w 86"/>
                <a:gd name="T67" fmla="*/ 63 h 87"/>
                <a:gd name="T68" fmla="*/ 17 w 86"/>
                <a:gd name="T69" fmla="*/ 55 h 87"/>
                <a:gd name="T70" fmla="*/ 12 w 86"/>
                <a:gd name="T71" fmla="*/ 49 h 87"/>
                <a:gd name="T72" fmla="*/ 15 w 86"/>
                <a:gd name="T73" fmla="*/ 41 h 87"/>
                <a:gd name="T74" fmla="*/ 12 w 86"/>
                <a:gd name="T75" fmla="*/ 33 h 87"/>
                <a:gd name="T76" fmla="*/ 20 w 86"/>
                <a:gd name="T77" fmla="*/ 30 h 87"/>
                <a:gd name="T78" fmla="*/ 21 w 86"/>
                <a:gd name="T79" fmla="*/ 21 h 87"/>
                <a:gd name="T80" fmla="*/ 29 w 86"/>
                <a:gd name="T81" fmla="*/ 20 h 87"/>
                <a:gd name="T82" fmla="*/ 34 w 86"/>
                <a:gd name="T83" fmla="*/ 13 h 87"/>
                <a:gd name="T84" fmla="*/ 41 w 86"/>
                <a:gd name="T85" fmla="*/ 16 h 87"/>
                <a:gd name="T86" fmla="*/ 48 w 86"/>
                <a:gd name="T87" fmla="*/ 12 h 87"/>
                <a:gd name="T88" fmla="*/ 54 w 86"/>
                <a:gd name="T89" fmla="*/ 18 h 87"/>
                <a:gd name="T90" fmla="*/ 62 w 86"/>
                <a:gd name="T91" fmla="*/ 18 h 87"/>
                <a:gd name="T92" fmla="*/ 64 w 86"/>
                <a:gd name="T93" fmla="*/ 26 h 87"/>
                <a:gd name="T94" fmla="*/ 72 w 86"/>
                <a:gd name="T95" fmla="*/ 30 h 87"/>
                <a:gd name="T96" fmla="*/ 71 w 86"/>
                <a:gd name="T97" fmla="*/ 37 h 87"/>
                <a:gd name="T98" fmla="*/ 74 w 86"/>
                <a:gd name="T99" fmla="*/ 44 h 87"/>
                <a:gd name="T100" fmla="*/ 71 w 86"/>
                <a:gd name="T101" fmla="*/ 50 h 87"/>
                <a:gd name="T102" fmla="*/ 72 w 86"/>
                <a:gd name="T103" fmla="*/ 58 h 87"/>
                <a:gd name="T104" fmla="*/ 64 w 86"/>
                <a:gd name="T105" fmla="*/ 61 h 87"/>
                <a:gd name="T106" fmla="*/ 62 w 86"/>
                <a:gd name="T107"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7">
                  <a:moveTo>
                    <a:pt x="81" y="46"/>
                  </a:moveTo>
                  <a:lnTo>
                    <a:pt x="86" y="44"/>
                  </a:lnTo>
                  <a:lnTo>
                    <a:pt x="81" y="41"/>
                  </a:lnTo>
                  <a:lnTo>
                    <a:pt x="86" y="37"/>
                  </a:lnTo>
                  <a:lnTo>
                    <a:pt x="79" y="35"/>
                  </a:lnTo>
                  <a:lnTo>
                    <a:pt x="84" y="31"/>
                  </a:lnTo>
                  <a:lnTo>
                    <a:pt x="78" y="30"/>
                  </a:lnTo>
                  <a:lnTo>
                    <a:pt x="82" y="25"/>
                  </a:lnTo>
                  <a:lnTo>
                    <a:pt x="76" y="25"/>
                  </a:lnTo>
                  <a:lnTo>
                    <a:pt x="78" y="18"/>
                  </a:lnTo>
                  <a:lnTo>
                    <a:pt x="72" y="20"/>
                  </a:lnTo>
                  <a:lnTo>
                    <a:pt x="73" y="13"/>
                  </a:lnTo>
                  <a:lnTo>
                    <a:pt x="68" y="16"/>
                  </a:lnTo>
                  <a:lnTo>
                    <a:pt x="68" y="9"/>
                  </a:lnTo>
                  <a:lnTo>
                    <a:pt x="63" y="12"/>
                  </a:lnTo>
                  <a:lnTo>
                    <a:pt x="63" y="6"/>
                  </a:lnTo>
                  <a:lnTo>
                    <a:pt x="58" y="9"/>
                  </a:lnTo>
                  <a:lnTo>
                    <a:pt x="57" y="3"/>
                  </a:lnTo>
                  <a:lnTo>
                    <a:pt x="52" y="7"/>
                  </a:lnTo>
                  <a:lnTo>
                    <a:pt x="50" y="2"/>
                  </a:lnTo>
                  <a:lnTo>
                    <a:pt x="46" y="7"/>
                  </a:lnTo>
                  <a:lnTo>
                    <a:pt x="43" y="0"/>
                  </a:lnTo>
                  <a:lnTo>
                    <a:pt x="40" y="7"/>
                  </a:lnTo>
                  <a:lnTo>
                    <a:pt x="36" y="2"/>
                  </a:lnTo>
                  <a:lnTo>
                    <a:pt x="34" y="7"/>
                  </a:lnTo>
                  <a:lnTo>
                    <a:pt x="30" y="3"/>
                  </a:lnTo>
                  <a:lnTo>
                    <a:pt x="29" y="9"/>
                  </a:lnTo>
                  <a:lnTo>
                    <a:pt x="24" y="6"/>
                  </a:lnTo>
                  <a:lnTo>
                    <a:pt x="24" y="12"/>
                  </a:lnTo>
                  <a:lnTo>
                    <a:pt x="17" y="9"/>
                  </a:lnTo>
                  <a:lnTo>
                    <a:pt x="19" y="16"/>
                  </a:lnTo>
                  <a:lnTo>
                    <a:pt x="12" y="13"/>
                  </a:lnTo>
                  <a:lnTo>
                    <a:pt x="15" y="20"/>
                  </a:lnTo>
                  <a:lnTo>
                    <a:pt x="8" y="18"/>
                  </a:lnTo>
                  <a:lnTo>
                    <a:pt x="11" y="25"/>
                  </a:lnTo>
                  <a:lnTo>
                    <a:pt x="5" y="25"/>
                  </a:lnTo>
                  <a:lnTo>
                    <a:pt x="8" y="30"/>
                  </a:lnTo>
                  <a:lnTo>
                    <a:pt x="2" y="31"/>
                  </a:lnTo>
                  <a:lnTo>
                    <a:pt x="6" y="35"/>
                  </a:lnTo>
                  <a:lnTo>
                    <a:pt x="1" y="37"/>
                  </a:lnTo>
                  <a:lnTo>
                    <a:pt x="6" y="41"/>
                  </a:lnTo>
                  <a:lnTo>
                    <a:pt x="0" y="44"/>
                  </a:lnTo>
                  <a:lnTo>
                    <a:pt x="6" y="46"/>
                  </a:lnTo>
                  <a:lnTo>
                    <a:pt x="1" y="50"/>
                  </a:lnTo>
                  <a:lnTo>
                    <a:pt x="6" y="52"/>
                  </a:lnTo>
                  <a:lnTo>
                    <a:pt x="2" y="58"/>
                  </a:lnTo>
                  <a:lnTo>
                    <a:pt x="8" y="58"/>
                  </a:lnTo>
                  <a:lnTo>
                    <a:pt x="5" y="63"/>
                  </a:lnTo>
                  <a:lnTo>
                    <a:pt x="11" y="64"/>
                  </a:lnTo>
                  <a:lnTo>
                    <a:pt x="8" y="69"/>
                  </a:lnTo>
                  <a:lnTo>
                    <a:pt x="15" y="68"/>
                  </a:lnTo>
                  <a:lnTo>
                    <a:pt x="12" y="74"/>
                  </a:lnTo>
                  <a:lnTo>
                    <a:pt x="19" y="73"/>
                  </a:lnTo>
                  <a:lnTo>
                    <a:pt x="17" y="78"/>
                  </a:lnTo>
                  <a:lnTo>
                    <a:pt x="24" y="75"/>
                  </a:lnTo>
                  <a:lnTo>
                    <a:pt x="24" y="82"/>
                  </a:lnTo>
                  <a:lnTo>
                    <a:pt x="29" y="79"/>
                  </a:lnTo>
                  <a:lnTo>
                    <a:pt x="30" y="84"/>
                  </a:lnTo>
                  <a:lnTo>
                    <a:pt x="34" y="80"/>
                  </a:lnTo>
                  <a:lnTo>
                    <a:pt x="36" y="87"/>
                  </a:lnTo>
                  <a:lnTo>
                    <a:pt x="40" y="82"/>
                  </a:lnTo>
                  <a:lnTo>
                    <a:pt x="43" y="87"/>
                  </a:lnTo>
                  <a:lnTo>
                    <a:pt x="46" y="82"/>
                  </a:lnTo>
                  <a:lnTo>
                    <a:pt x="50" y="87"/>
                  </a:lnTo>
                  <a:lnTo>
                    <a:pt x="52" y="80"/>
                  </a:lnTo>
                  <a:lnTo>
                    <a:pt x="57" y="84"/>
                  </a:lnTo>
                  <a:lnTo>
                    <a:pt x="58" y="79"/>
                  </a:lnTo>
                  <a:lnTo>
                    <a:pt x="63" y="82"/>
                  </a:lnTo>
                  <a:lnTo>
                    <a:pt x="63" y="75"/>
                  </a:lnTo>
                  <a:lnTo>
                    <a:pt x="68" y="78"/>
                  </a:lnTo>
                  <a:lnTo>
                    <a:pt x="68" y="73"/>
                  </a:lnTo>
                  <a:lnTo>
                    <a:pt x="73" y="74"/>
                  </a:lnTo>
                  <a:lnTo>
                    <a:pt x="72" y="68"/>
                  </a:lnTo>
                  <a:lnTo>
                    <a:pt x="78" y="69"/>
                  </a:lnTo>
                  <a:lnTo>
                    <a:pt x="76" y="64"/>
                  </a:lnTo>
                  <a:lnTo>
                    <a:pt x="82" y="63"/>
                  </a:lnTo>
                  <a:lnTo>
                    <a:pt x="78" y="58"/>
                  </a:lnTo>
                  <a:lnTo>
                    <a:pt x="84" y="58"/>
                  </a:lnTo>
                  <a:lnTo>
                    <a:pt x="79" y="52"/>
                  </a:lnTo>
                  <a:lnTo>
                    <a:pt x="86" y="50"/>
                  </a:lnTo>
                  <a:lnTo>
                    <a:pt x="81" y="46"/>
                  </a:lnTo>
                  <a:close/>
                  <a:moveTo>
                    <a:pt x="62" y="69"/>
                  </a:moveTo>
                  <a:lnTo>
                    <a:pt x="58" y="68"/>
                  </a:lnTo>
                  <a:lnTo>
                    <a:pt x="58" y="71"/>
                  </a:lnTo>
                  <a:lnTo>
                    <a:pt x="54" y="69"/>
                  </a:lnTo>
                  <a:lnTo>
                    <a:pt x="53" y="74"/>
                  </a:lnTo>
                  <a:lnTo>
                    <a:pt x="49" y="70"/>
                  </a:lnTo>
                  <a:lnTo>
                    <a:pt x="48" y="75"/>
                  </a:lnTo>
                  <a:lnTo>
                    <a:pt x="45" y="71"/>
                  </a:lnTo>
                  <a:lnTo>
                    <a:pt x="43" y="75"/>
                  </a:lnTo>
                  <a:lnTo>
                    <a:pt x="41" y="71"/>
                  </a:lnTo>
                  <a:lnTo>
                    <a:pt x="38" y="75"/>
                  </a:lnTo>
                  <a:lnTo>
                    <a:pt x="36" y="70"/>
                  </a:lnTo>
                  <a:lnTo>
                    <a:pt x="34" y="74"/>
                  </a:lnTo>
                  <a:lnTo>
                    <a:pt x="32" y="69"/>
                  </a:lnTo>
                  <a:lnTo>
                    <a:pt x="29" y="71"/>
                  </a:lnTo>
                  <a:lnTo>
                    <a:pt x="29" y="68"/>
                  </a:lnTo>
                  <a:lnTo>
                    <a:pt x="25" y="69"/>
                  </a:lnTo>
                  <a:lnTo>
                    <a:pt x="25" y="65"/>
                  </a:lnTo>
                  <a:lnTo>
                    <a:pt x="21" y="66"/>
                  </a:lnTo>
                  <a:lnTo>
                    <a:pt x="22" y="61"/>
                  </a:lnTo>
                  <a:lnTo>
                    <a:pt x="17" y="63"/>
                  </a:lnTo>
                  <a:lnTo>
                    <a:pt x="20" y="59"/>
                  </a:lnTo>
                  <a:lnTo>
                    <a:pt x="15" y="58"/>
                  </a:lnTo>
                  <a:lnTo>
                    <a:pt x="17" y="55"/>
                  </a:lnTo>
                  <a:lnTo>
                    <a:pt x="12" y="54"/>
                  </a:lnTo>
                  <a:lnTo>
                    <a:pt x="16" y="50"/>
                  </a:lnTo>
                  <a:lnTo>
                    <a:pt x="12" y="49"/>
                  </a:lnTo>
                  <a:lnTo>
                    <a:pt x="15" y="46"/>
                  </a:lnTo>
                  <a:lnTo>
                    <a:pt x="11" y="44"/>
                  </a:lnTo>
                  <a:lnTo>
                    <a:pt x="15" y="41"/>
                  </a:lnTo>
                  <a:lnTo>
                    <a:pt x="12" y="39"/>
                  </a:lnTo>
                  <a:lnTo>
                    <a:pt x="16" y="37"/>
                  </a:lnTo>
                  <a:lnTo>
                    <a:pt x="12" y="33"/>
                  </a:lnTo>
                  <a:lnTo>
                    <a:pt x="17" y="33"/>
                  </a:lnTo>
                  <a:lnTo>
                    <a:pt x="15" y="30"/>
                  </a:lnTo>
                  <a:lnTo>
                    <a:pt x="20" y="30"/>
                  </a:lnTo>
                  <a:lnTo>
                    <a:pt x="17" y="25"/>
                  </a:lnTo>
                  <a:lnTo>
                    <a:pt x="22" y="26"/>
                  </a:lnTo>
                  <a:lnTo>
                    <a:pt x="21" y="21"/>
                  </a:lnTo>
                  <a:lnTo>
                    <a:pt x="25" y="22"/>
                  </a:lnTo>
                  <a:lnTo>
                    <a:pt x="25" y="18"/>
                  </a:lnTo>
                  <a:lnTo>
                    <a:pt x="29" y="20"/>
                  </a:lnTo>
                  <a:lnTo>
                    <a:pt x="29" y="16"/>
                  </a:lnTo>
                  <a:lnTo>
                    <a:pt x="32" y="18"/>
                  </a:lnTo>
                  <a:lnTo>
                    <a:pt x="34" y="13"/>
                  </a:lnTo>
                  <a:lnTo>
                    <a:pt x="36" y="17"/>
                  </a:lnTo>
                  <a:lnTo>
                    <a:pt x="38" y="13"/>
                  </a:lnTo>
                  <a:lnTo>
                    <a:pt x="41" y="16"/>
                  </a:lnTo>
                  <a:lnTo>
                    <a:pt x="43" y="12"/>
                  </a:lnTo>
                  <a:lnTo>
                    <a:pt x="45" y="16"/>
                  </a:lnTo>
                  <a:lnTo>
                    <a:pt x="48" y="12"/>
                  </a:lnTo>
                  <a:lnTo>
                    <a:pt x="49" y="17"/>
                  </a:lnTo>
                  <a:lnTo>
                    <a:pt x="53" y="13"/>
                  </a:lnTo>
                  <a:lnTo>
                    <a:pt x="54" y="18"/>
                  </a:lnTo>
                  <a:lnTo>
                    <a:pt x="58" y="16"/>
                  </a:lnTo>
                  <a:lnTo>
                    <a:pt x="58" y="20"/>
                  </a:lnTo>
                  <a:lnTo>
                    <a:pt x="62" y="18"/>
                  </a:lnTo>
                  <a:lnTo>
                    <a:pt x="62" y="22"/>
                  </a:lnTo>
                  <a:lnTo>
                    <a:pt x="65" y="21"/>
                  </a:lnTo>
                  <a:lnTo>
                    <a:pt x="64" y="26"/>
                  </a:lnTo>
                  <a:lnTo>
                    <a:pt x="69" y="25"/>
                  </a:lnTo>
                  <a:lnTo>
                    <a:pt x="67" y="30"/>
                  </a:lnTo>
                  <a:lnTo>
                    <a:pt x="72" y="30"/>
                  </a:lnTo>
                  <a:lnTo>
                    <a:pt x="69" y="33"/>
                  </a:lnTo>
                  <a:lnTo>
                    <a:pt x="73" y="33"/>
                  </a:lnTo>
                  <a:lnTo>
                    <a:pt x="71" y="37"/>
                  </a:lnTo>
                  <a:lnTo>
                    <a:pt x="74" y="39"/>
                  </a:lnTo>
                  <a:lnTo>
                    <a:pt x="71" y="41"/>
                  </a:lnTo>
                  <a:lnTo>
                    <a:pt x="74" y="44"/>
                  </a:lnTo>
                  <a:lnTo>
                    <a:pt x="71" y="46"/>
                  </a:lnTo>
                  <a:lnTo>
                    <a:pt x="74" y="49"/>
                  </a:lnTo>
                  <a:lnTo>
                    <a:pt x="71" y="50"/>
                  </a:lnTo>
                  <a:lnTo>
                    <a:pt x="73" y="54"/>
                  </a:lnTo>
                  <a:lnTo>
                    <a:pt x="69" y="55"/>
                  </a:lnTo>
                  <a:lnTo>
                    <a:pt x="72" y="58"/>
                  </a:lnTo>
                  <a:lnTo>
                    <a:pt x="67" y="59"/>
                  </a:lnTo>
                  <a:lnTo>
                    <a:pt x="69" y="63"/>
                  </a:lnTo>
                  <a:lnTo>
                    <a:pt x="64" y="61"/>
                  </a:lnTo>
                  <a:lnTo>
                    <a:pt x="65" y="66"/>
                  </a:lnTo>
                  <a:lnTo>
                    <a:pt x="62" y="65"/>
                  </a:lnTo>
                  <a:lnTo>
                    <a:pt x="62"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4" name="Freeform 355"/>
            <p:cNvSpPr/>
            <p:nvPr/>
          </p:nvSpPr>
          <p:spPr bwMode="auto">
            <a:xfrm>
              <a:off x="415635" y="4930078"/>
              <a:ext cx="270855" cy="303763"/>
            </a:xfrm>
            <a:custGeom>
              <a:avLst/>
              <a:gdLst>
                <a:gd name="T0" fmla="*/ 95 w 169"/>
                <a:gd name="T1" fmla="*/ 102 h 189"/>
                <a:gd name="T2" fmla="*/ 169 w 169"/>
                <a:gd name="T3" fmla="*/ 138 h 189"/>
                <a:gd name="T4" fmla="*/ 168 w 169"/>
                <a:gd name="T5" fmla="*/ 125 h 189"/>
                <a:gd name="T6" fmla="*/ 134 w 169"/>
                <a:gd name="T7" fmla="*/ 93 h 189"/>
                <a:gd name="T8" fmla="*/ 134 w 169"/>
                <a:gd name="T9" fmla="*/ 92 h 189"/>
                <a:gd name="T10" fmla="*/ 133 w 169"/>
                <a:gd name="T11" fmla="*/ 82 h 189"/>
                <a:gd name="T12" fmla="*/ 125 w 169"/>
                <a:gd name="T13" fmla="*/ 74 h 189"/>
                <a:gd name="T14" fmla="*/ 118 w 169"/>
                <a:gd name="T15" fmla="*/ 78 h 189"/>
                <a:gd name="T16" fmla="*/ 95 w 169"/>
                <a:gd name="T17" fmla="*/ 57 h 189"/>
                <a:gd name="T18" fmla="*/ 86 w 169"/>
                <a:gd name="T19" fmla="*/ 0 h 189"/>
                <a:gd name="T20" fmla="*/ 74 w 169"/>
                <a:gd name="T21" fmla="*/ 57 h 189"/>
                <a:gd name="T22" fmla="*/ 50 w 169"/>
                <a:gd name="T23" fmla="*/ 79 h 189"/>
                <a:gd name="T24" fmla="*/ 42 w 169"/>
                <a:gd name="T25" fmla="*/ 74 h 189"/>
                <a:gd name="T26" fmla="*/ 34 w 169"/>
                <a:gd name="T27" fmla="*/ 83 h 189"/>
                <a:gd name="T28" fmla="*/ 35 w 169"/>
                <a:gd name="T29" fmla="*/ 93 h 189"/>
                <a:gd name="T30" fmla="*/ 35 w 169"/>
                <a:gd name="T31" fmla="*/ 93 h 189"/>
                <a:gd name="T32" fmla="*/ 2 w 169"/>
                <a:gd name="T33" fmla="*/ 124 h 189"/>
                <a:gd name="T34" fmla="*/ 0 w 169"/>
                <a:gd name="T35" fmla="*/ 136 h 189"/>
                <a:gd name="T36" fmla="*/ 75 w 169"/>
                <a:gd name="T37" fmla="*/ 103 h 189"/>
                <a:gd name="T38" fmla="*/ 78 w 169"/>
                <a:gd name="T39" fmla="*/ 163 h 189"/>
                <a:gd name="T40" fmla="*/ 55 w 169"/>
                <a:gd name="T41" fmla="*/ 181 h 189"/>
                <a:gd name="T42" fmla="*/ 54 w 169"/>
                <a:gd name="T43" fmla="*/ 189 h 189"/>
                <a:gd name="T44" fmla="*/ 81 w 169"/>
                <a:gd name="T45" fmla="*/ 181 h 189"/>
                <a:gd name="T46" fmla="*/ 88 w 169"/>
                <a:gd name="T47" fmla="*/ 181 h 189"/>
                <a:gd name="T48" fmla="*/ 113 w 169"/>
                <a:gd name="T49" fmla="*/ 189 h 189"/>
                <a:gd name="T50" fmla="*/ 114 w 169"/>
                <a:gd name="T51" fmla="*/ 182 h 189"/>
                <a:gd name="T52" fmla="*/ 90 w 169"/>
                <a:gd name="T53" fmla="*/ 163 h 189"/>
                <a:gd name="T54" fmla="*/ 95 w 169"/>
                <a:gd name="T55"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 h="189">
                  <a:moveTo>
                    <a:pt x="95" y="102"/>
                  </a:moveTo>
                  <a:cubicBezTo>
                    <a:pt x="169" y="138"/>
                    <a:pt x="169" y="138"/>
                    <a:pt x="169" y="138"/>
                  </a:cubicBezTo>
                  <a:cubicBezTo>
                    <a:pt x="168" y="125"/>
                    <a:pt x="168" y="125"/>
                    <a:pt x="168" y="125"/>
                  </a:cubicBezTo>
                  <a:cubicBezTo>
                    <a:pt x="134" y="93"/>
                    <a:pt x="134" y="93"/>
                    <a:pt x="134" y="93"/>
                  </a:cubicBezTo>
                  <a:cubicBezTo>
                    <a:pt x="134" y="93"/>
                    <a:pt x="134" y="92"/>
                    <a:pt x="134" y="92"/>
                  </a:cubicBezTo>
                  <a:cubicBezTo>
                    <a:pt x="133" y="82"/>
                    <a:pt x="133" y="82"/>
                    <a:pt x="133" y="82"/>
                  </a:cubicBezTo>
                  <a:cubicBezTo>
                    <a:pt x="133" y="78"/>
                    <a:pt x="129" y="74"/>
                    <a:pt x="125" y="74"/>
                  </a:cubicBezTo>
                  <a:cubicBezTo>
                    <a:pt x="122" y="75"/>
                    <a:pt x="119" y="76"/>
                    <a:pt x="118" y="78"/>
                  </a:cubicBezTo>
                  <a:cubicBezTo>
                    <a:pt x="95" y="57"/>
                    <a:pt x="95" y="57"/>
                    <a:pt x="95" y="57"/>
                  </a:cubicBezTo>
                  <a:cubicBezTo>
                    <a:pt x="95" y="57"/>
                    <a:pt x="97" y="19"/>
                    <a:pt x="86" y="0"/>
                  </a:cubicBezTo>
                  <a:cubicBezTo>
                    <a:pt x="86" y="0"/>
                    <a:pt x="73" y="19"/>
                    <a:pt x="74" y="57"/>
                  </a:cubicBezTo>
                  <a:cubicBezTo>
                    <a:pt x="50" y="79"/>
                    <a:pt x="50" y="79"/>
                    <a:pt x="50" y="79"/>
                  </a:cubicBezTo>
                  <a:cubicBezTo>
                    <a:pt x="49" y="76"/>
                    <a:pt x="46" y="74"/>
                    <a:pt x="42" y="74"/>
                  </a:cubicBezTo>
                  <a:cubicBezTo>
                    <a:pt x="37" y="75"/>
                    <a:pt x="34" y="79"/>
                    <a:pt x="34" y="83"/>
                  </a:cubicBezTo>
                  <a:cubicBezTo>
                    <a:pt x="35" y="93"/>
                    <a:pt x="35" y="93"/>
                    <a:pt x="35" y="93"/>
                  </a:cubicBezTo>
                  <a:cubicBezTo>
                    <a:pt x="35" y="93"/>
                    <a:pt x="35" y="93"/>
                    <a:pt x="35" y="93"/>
                  </a:cubicBezTo>
                  <a:cubicBezTo>
                    <a:pt x="2" y="124"/>
                    <a:pt x="2" y="124"/>
                    <a:pt x="2" y="124"/>
                  </a:cubicBezTo>
                  <a:cubicBezTo>
                    <a:pt x="0" y="136"/>
                    <a:pt x="0" y="136"/>
                    <a:pt x="0" y="136"/>
                  </a:cubicBezTo>
                  <a:cubicBezTo>
                    <a:pt x="75" y="103"/>
                    <a:pt x="75" y="103"/>
                    <a:pt x="75" y="103"/>
                  </a:cubicBezTo>
                  <a:cubicBezTo>
                    <a:pt x="78" y="163"/>
                    <a:pt x="78" y="163"/>
                    <a:pt x="78" y="163"/>
                  </a:cubicBezTo>
                  <a:cubicBezTo>
                    <a:pt x="55" y="181"/>
                    <a:pt x="55" y="181"/>
                    <a:pt x="55" y="181"/>
                  </a:cubicBezTo>
                  <a:cubicBezTo>
                    <a:pt x="54" y="189"/>
                    <a:pt x="54" y="189"/>
                    <a:pt x="54" y="189"/>
                  </a:cubicBezTo>
                  <a:cubicBezTo>
                    <a:pt x="81" y="181"/>
                    <a:pt x="81" y="181"/>
                    <a:pt x="81" y="181"/>
                  </a:cubicBezTo>
                  <a:cubicBezTo>
                    <a:pt x="88" y="181"/>
                    <a:pt x="88" y="181"/>
                    <a:pt x="88" y="181"/>
                  </a:cubicBezTo>
                  <a:cubicBezTo>
                    <a:pt x="113" y="189"/>
                    <a:pt x="113" y="189"/>
                    <a:pt x="113" y="189"/>
                  </a:cubicBezTo>
                  <a:cubicBezTo>
                    <a:pt x="114" y="182"/>
                    <a:pt x="114" y="182"/>
                    <a:pt x="114" y="182"/>
                  </a:cubicBezTo>
                  <a:cubicBezTo>
                    <a:pt x="90" y="163"/>
                    <a:pt x="90" y="163"/>
                    <a:pt x="90" y="163"/>
                  </a:cubicBezTo>
                  <a:lnTo>
                    <a:pt x="95"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5" name="Freeform 393"/>
            <p:cNvSpPr>
              <a:spLocks noEditPoints="1"/>
            </p:cNvSpPr>
            <p:nvPr/>
          </p:nvSpPr>
          <p:spPr bwMode="auto">
            <a:xfrm>
              <a:off x="397915" y="2667043"/>
              <a:ext cx="303763" cy="303763"/>
            </a:xfrm>
            <a:custGeom>
              <a:avLst/>
              <a:gdLst>
                <a:gd name="T0" fmla="*/ 95 w 189"/>
                <a:gd name="T1" fmla="*/ 0 h 189"/>
                <a:gd name="T2" fmla="*/ 0 w 189"/>
                <a:gd name="T3" fmla="*/ 94 h 189"/>
                <a:gd name="T4" fmla="*/ 95 w 189"/>
                <a:gd name="T5" fmla="*/ 189 h 189"/>
                <a:gd name="T6" fmla="*/ 189 w 189"/>
                <a:gd name="T7" fmla="*/ 94 h 189"/>
                <a:gd name="T8" fmla="*/ 95 w 189"/>
                <a:gd name="T9" fmla="*/ 0 h 189"/>
                <a:gd name="T10" fmla="*/ 95 w 189"/>
                <a:gd name="T11" fmla="*/ 145 h 189"/>
                <a:gd name="T12" fmla="*/ 49 w 189"/>
                <a:gd name="T13" fmla="*/ 93 h 189"/>
                <a:gd name="T14" fmla="*/ 72 w 189"/>
                <a:gd name="T15" fmla="*/ 93 h 189"/>
                <a:gd name="T16" fmla="*/ 72 w 189"/>
                <a:gd name="T17" fmla="*/ 44 h 189"/>
                <a:gd name="T18" fmla="*/ 117 w 189"/>
                <a:gd name="T19" fmla="*/ 44 h 189"/>
                <a:gd name="T20" fmla="*/ 117 w 189"/>
                <a:gd name="T21" fmla="*/ 93 h 189"/>
                <a:gd name="T22" fmla="*/ 140 w 189"/>
                <a:gd name="T23" fmla="*/ 93 h 189"/>
                <a:gd name="T24" fmla="*/ 95 w 189"/>
                <a:gd name="T25" fmla="*/ 14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89">
                  <a:moveTo>
                    <a:pt x="95" y="0"/>
                  </a:moveTo>
                  <a:cubicBezTo>
                    <a:pt x="42" y="0"/>
                    <a:pt x="0" y="42"/>
                    <a:pt x="0" y="94"/>
                  </a:cubicBezTo>
                  <a:cubicBezTo>
                    <a:pt x="0" y="146"/>
                    <a:pt x="42" y="189"/>
                    <a:pt x="95" y="189"/>
                  </a:cubicBezTo>
                  <a:cubicBezTo>
                    <a:pt x="147" y="189"/>
                    <a:pt x="189" y="146"/>
                    <a:pt x="189" y="94"/>
                  </a:cubicBezTo>
                  <a:cubicBezTo>
                    <a:pt x="189" y="42"/>
                    <a:pt x="147" y="0"/>
                    <a:pt x="95" y="0"/>
                  </a:cubicBezTo>
                  <a:close/>
                  <a:moveTo>
                    <a:pt x="95" y="145"/>
                  </a:moveTo>
                  <a:cubicBezTo>
                    <a:pt x="49" y="93"/>
                    <a:pt x="49" y="93"/>
                    <a:pt x="49" y="93"/>
                  </a:cubicBezTo>
                  <a:cubicBezTo>
                    <a:pt x="72" y="93"/>
                    <a:pt x="72" y="93"/>
                    <a:pt x="72" y="93"/>
                  </a:cubicBezTo>
                  <a:cubicBezTo>
                    <a:pt x="72" y="44"/>
                    <a:pt x="72" y="44"/>
                    <a:pt x="72" y="44"/>
                  </a:cubicBezTo>
                  <a:cubicBezTo>
                    <a:pt x="117" y="44"/>
                    <a:pt x="117" y="44"/>
                    <a:pt x="117" y="44"/>
                  </a:cubicBezTo>
                  <a:cubicBezTo>
                    <a:pt x="117" y="93"/>
                    <a:pt x="117" y="93"/>
                    <a:pt x="117" y="93"/>
                  </a:cubicBezTo>
                  <a:cubicBezTo>
                    <a:pt x="140" y="93"/>
                    <a:pt x="140" y="93"/>
                    <a:pt x="140" y="93"/>
                  </a:cubicBezTo>
                  <a:lnTo>
                    <a:pt x="95"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6" name="Oval 400"/>
            <p:cNvSpPr>
              <a:spLocks noChangeArrowheads="1"/>
            </p:cNvSpPr>
            <p:nvPr/>
          </p:nvSpPr>
          <p:spPr bwMode="auto">
            <a:xfrm>
              <a:off x="542203" y="1800054"/>
              <a:ext cx="48096" cy="5315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7" name="Freeform 401"/>
            <p:cNvSpPr/>
            <p:nvPr/>
          </p:nvSpPr>
          <p:spPr bwMode="auto">
            <a:xfrm>
              <a:off x="489044" y="1857009"/>
              <a:ext cx="150616" cy="169601"/>
            </a:xfrm>
            <a:custGeom>
              <a:avLst/>
              <a:gdLst>
                <a:gd name="T0" fmla="*/ 61 w 94"/>
                <a:gd name="T1" fmla="*/ 1 h 106"/>
                <a:gd name="T2" fmla="*/ 58 w 94"/>
                <a:gd name="T3" fmla="*/ 0 h 106"/>
                <a:gd name="T4" fmla="*/ 37 w 94"/>
                <a:gd name="T5" fmla="*/ 0 h 106"/>
                <a:gd name="T6" fmla="*/ 33 w 94"/>
                <a:gd name="T7" fmla="*/ 1 h 106"/>
                <a:gd name="T8" fmla="*/ 0 w 94"/>
                <a:gd name="T9" fmla="*/ 33 h 106"/>
                <a:gd name="T10" fmla="*/ 7 w 94"/>
                <a:gd name="T11" fmla="*/ 41 h 106"/>
                <a:gd name="T12" fmla="*/ 28 w 94"/>
                <a:gd name="T13" fmla="*/ 20 h 106"/>
                <a:gd name="T14" fmla="*/ 28 w 94"/>
                <a:gd name="T15" fmla="*/ 50 h 106"/>
                <a:gd name="T16" fmla="*/ 32 w 94"/>
                <a:gd name="T17" fmla="*/ 57 h 106"/>
                <a:gd name="T18" fmla="*/ 32 w 94"/>
                <a:gd name="T19" fmla="*/ 98 h 106"/>
                <a:gd name="T20" fmla="*/ 39 w 94"/>
                <a:gd name="T21" fmla="*/ 106 h 106"/>
                <a:gd name="T22" fmla="*/ 46 w 94"/>
                <a:gd name="T23" fmla="*/ 98 h 106"/>
                <a:gd name="T24" fmla="*/ 46 w 94"/>
                <a:gd name="T25" fmla="*/ 59 h 106"/>
                <a:gd name="T26" fmla="*/ 49 w 94"/>
                <a:gd name="T27" fmla="*/ 59 h 106"/>
                <a:gd name="T28" fmla="*/ 49 w 94"/>
                <a:gd name="T29" fmla="*/ 98 h 106"/>
                <a:gd name="T30" fmla="*/ 56 w 94"/>
                <a:gd name="T31" fmla="*/ 106 h 106"/>
                <a:gd name="T32" fmla="*/ 63 w 94"/>
                <a:gd name="T33" fmla="*/ 98 h 106"/>
                <a:gd name="T34" fmla="*/ 63 w 94"/>
                <a:gd name="T35" fmla="*/ 57 h 106"/>
                <a:gd name="T36" fmla="*/ 67 w 94"/>
                <a:gd name="T37" fmla="*/ 50 h 106"/>
                <a:gd name="T38" fmla="*/ 67 w 94"/>
                <a:gd name="T39" fmla="*/ 21 h 106"/>
                <a:gd name="T40" fmla="*/ 87 w 94"/>
                <a:gd name="T41" fmla="*/ 40 h 106"/>
                <a:gd name="T42" fmla="*/ 94 w 94"/>
                <a:gd name="T43" fmla="*/ 32 h 106"/>
                <a:gd name="T44" fmla="*/ 61 w 94"/>
                <a:gd name="T4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06">
                  <a:moveTo>
                    <a:pt x="61" y="1"/>
                  </a:moveTo>
                  <a:cubicBezTo>
                    <a:pt x="61" y="1"/>
                    <a:pt x="60" y="0"/>
                    <a:pt x="58" y="0"/>
                  </a:cubicBezTo>
                  <a:cubicBezTo>
                    <a:pt x="37" y="0"/>
                    <a:pt x="37" y="0"/>
                    <a:pt x="37" y="0"/>
                  </a:cubicBezTo>
                  <a:cubicBezTo>
                    <a:pt x="34" y="0"/>
                    <a:pt x="33" y="1"/>
                    <a:pt x="33" y="1"/>
                  </a:cubicBezTo>
                  <a:cubicBezTo>
                    <a:pt x="32" y="2"/>
                    <a:pt x="0" y="33"/>
                    <a:pt x="0" y="33"/>
                  </a:cubicBezTo>
                  <a:cubicBezTo>
                    <a:pt x="7" y="41"/>
                    <a:pt x="7" y="41"/>
                    <a:pt x="7" y="41"/>
                  </a:cubicBezTo>
                  <a:cubicBezTo>
                    <a:pt x="28" y="20"/>
                    <a:pt x="28" y="20"/>
                    <a:pt x="28" y="20"/>
                  </a:cubicBezTo>
                  <a:cubicBezTo>
                    <a:pt x="28" y="50"/>
                    <a:pt x="28" y="50"/>
                    <a:pt x="28" y="50"/>
                  </a:cubicBezTo>
                  <a:cubicBezTo>
                    <a:pt x="28" y="53"/>
                    <a:pt x="30" y="55"/>
                    <a:pt x="32" y="57"/>
                  </a:cubicBezTo>
                  <a:cubicBezTo>
                    <a:pt x="32" y="98"/>
                    <a:pt x="32" y="98"/>
                    <a:pt x="32" y="98"/>
                  </a:cubicBezTo>
                  <a:cubicBezTo>
                    <a:pt x="32" y="103"/>
                    <a:pt x="35" y="106"/>
                    <a:pt x="39" y="106"/>
                  </a:cubicBezTo>
                  <a:cubicBezTo>
                    <a:pt x="43" y="106"/>
                    <a:pt x="46" y="103"/>
                    <a:pt x="46" y="98"/>
                  </a:cubicBezTo>
                  <a:cubicBezTo>
                    <a:pt x="46" y="59"/>
                    <a:pt x="46" y="59"/>
                    <a:pt x="46" y="59"/>
                  </a:cubicBezTo>
                  <a:cubicBezTo>
                    <a:pt x="49" y="59"/>
                    <a:pt x="49" y="59"/>
                    <a:pt x="49" y="59"/>
                  </a:cubicBezTo>
                  <a:cubicBezTo>
                    <a:pt x="49" y="98"/>
                    <a:pt x="49" y="98"/>
                    <a:pt x="49" y="98"/>
                  </a:cubicBezTo>
                  <a:cubicBezTo>
                    <a:pt x="49" y="103"/>
                    <a:pt x="52" y="106"/>
                    <a:pt x="56" y="106"/>
                  </a:cubicBezTo>
                  <a:cubicBezTo>
                    <a:pt x="60" y="106"/>
                    <a:pt x="63" y="103"/>
                    <a:pt x="63" y="98"/>
                  </a:cubicBezTo>
                  <a:cubicBezTo>
                    <a:pt x="63" y="57"/>
                    <a:pt x="63" y="57"/>
                    <a:pt x="63" y="57"/>
                  </a:cubicBezTo>
                  <a:cubicBezTo>
                    <a:pt x="65" y="55"/>
                    <a:pt x="67" y="53"/>
                    <a:pt x="67" y="50"/>
                  </a:cubicBezTo>
                  <a:cubicBezTo>
                    <a:pt x="67" y="21"/>
                    <a:pt x="67" y="21"/>
                    <a:pt x="67" y="21"/>
                  </a:cubicBezTo>
                  <a:cubicBezTo>
                    <a:pt x="87" y="40"/>
                    <a:pt x="87" y="40"/>
                    <a:pt x="87" y="40"/>
                  </a:cubicBezTo>
                  <a:cubicBezTo>
                    <a:pt x="94" y="32"/>
                    <a:pt x="94" y="32"/>
                    <a:pt x="94" y="32"/>
                  </a:cubicBezTo>
                  <a:cubicBezTo>
                    <a:pt x="94" y="32"/>
                    <a:pt x="63" y="1"/>
                    <a:pt x="6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8" name="Freeform 57"/>
            <p:cNvSpPr/>
            <p:nvPr/>
          </p:nvSpPr>
          <p:spPr bwMode="auto">
            <a:xfrm>
              <a:off x="1881133" y="5565851"/>
              <a:ext cx="197446" cy="48096"/>
            </a:xfrm>
            <a:custGeom>
              <a:avLst/>
              <a:gdLst>
                <a:gd name="T0" fmla="*/ 156 w 156"/>
                <a:gd name="T1" fmla="*/ 38 h 38"/>
                <a:gd name="T2" fmla="*/ 97 w 156"/>
                <a:gd name="T3" fmla="*/ 38 h 38"/>
                <a:gd name="T4" fmla="*/ 60 w 156"/>
                <a:gd name="T5" fmla="*/ 38 h 38"/>
                <a:gd name="T6" fmla="*/ 0 w 156"/>
                <a:gd name="T7" fmla="*/ 38 h 38"/>
                <a:gd name="T8" fmla="*/ 0 w 156"/>
                <a:gd name="T9" fmla="*/ 0 h 38"/>
                <a:gd name="T10" fmla="*/ 60 w 156"/>
                <a:gd name="T11" fmla="*/ 0 h 38"/>
                <a:gd name="T12" fmla="*/ 60 w 156"/>
                <a:gd name="T13" fmla="*/ 0 h 38"/>
                <a:gd name="T14" fmla="*/ 97 w 156"/>
                <a:gd name="T15" fmla="*/ 0 h 38"/>
                <a:gd name="T16" fmla="*/ 97 w 156"/>
                <a:gd name="T17" fmla="*/ 0 h 38"/>
                <a:gd name="T18" fmla="*/ 156 w 156"/>
                <a:gd name="T19" fmla="*/ 0 h 38"/>
                <a:gd name="T20" fmla="*/ 156 w 156"/>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8">
                  <a:moveTo>
                    <a:pt x="156" y="38"/>
                  </a:moveTo>
                  <a:lnTo>
                    <a:pt x="97" y="38"/>
                  </a:lnTo>
                  <a:lnTo>
                    <a:pt x="60" y="38"/>
                  </a:lnTo>
                  <a:lnTo>
                    <a:pt x="0" y="38"/>
                  </a:lnTo>
                  <a:lnTo>
                    <a:pt x="0" y="0"/>
                  </a:lnTo>
                  <a:lnTo>
                    <a:pt x="60" y="0"/>
                  </a:lnTo>
                  <a:lnTo>
                    <a:pt x="60" y="0"/>
                  </a:lnTo>
                  <a:lnTo>
                    <a:pt x="97" y="0"/>
                  </a:lnTo>
                  <a:lnTo>
                    <a:pt x="97" y="0"/>
                  </a:lnTo>
                  <a:lnTo>
                    <a:pt x="156" y="0"/>
                  </a:lnTo>
                  <a:lnTo>
                    <a:pt x="156"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39" name="Oval 58"/>
            <p:cNvSpPr>
              <a:spLocks noChangeArrowheads="1"/>
            </p:cNvSpPr>
            <p:nvPr/>
          </p:nvSpPr>
          <p:spPr bwMode="auto">
            <a:xfrm>
              <a:off x="1878602" y="3216751"/>
              <a:ext cx="217697" cy="21643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0" name="Freeform 82"/>
            <p:cNvSpPr>
              <a:spLocks noEditPoints="1"/>
            </p:cNvSpPr>
            <p:nvPr/>
          </p:nvSpPr>
          <p:spPr bwMode="auto">
            <a:xfrm>
              <a:off x="1848226" y="2262429"/>
              <a:ext cx="224026" cy="302498"/>
            </a:xfrm>
            <a:custGeom>
              <a:avLst/>
              <a:gdLst>
                <a:gd name="T0" fmla="*/ 117 w 140"/>
                <a:gd name="T1" fmla="*/ 32 h 188"/>
                <a:gd name="T2" fmla="*/ 103 w 140"/>
                <a:gd name="T3" fmla="*/ 14 h 188"/>
                <a:gd name="T4" fmla="*/ 95 w 140"/>
                <a:gd name="T5" fmla="*/ 18 h 188"/>
                <a:gd name="T6" fmla="*/ 91 w 140"/>
                <a:gd name="T7" fmla="*/ 5 h 188"/>
                <a:gd name="T8" fmla="*/ 69 w 140"/>
                <a:gd name="T9" fmla="*/ 18 h 188"/>
                <a:gd name="T10" fmla="*/ 47 w 140"/>
                <a:gd name="T11" fmla="*/ 33 h 188"/>
                <a:gd name="T12" fmla="*/ 47 w 140"/>
                <a:gd name="T13" fmla="*/ 110 h 188"/>
                <a:gd name="T14" fmla="*/ 27 w 140"/>
                <a:gd name="T15" fmla="*/ 93 h 188"/>
                <a:gd name="T16" fmla="*/ 15 w 140"/>
                <a:gd name="T17" fmla="*/ 87 h 188"/>
                <a:gd name="T18" fmla="*/ 0 w 140"/>
                <a:gd name="T19" fmla="*/ 99 h 188"/>
                <a:gd name="T20" fmla="*/ 33 w 140"/>
                <a:gd name="T21" fmla="*/ 148 h 188"/>
                <a:gd name="T22" fmla="*/ 88 w 140"/>
                <a:gd name="T23" fmla="*/ 188 h 188"/>
                <a:gd name="T24" fmla="*/ 140 w 140"/>
                <a:gd name="T25" fmla="*/ 146 h 188"/>
                <a:gd name="T26" fmla="*/ 118 w 140"/>
                <a:gd name="T27" fmla="*/ 32 h 188"/>
                <a:gd name="T28" fmla="*/ 119 w 140"/>
                <a:gd name="T29" fmla="*/ 174 h 188"/>
                <a:gd name="T30" fmla="*/ 52 w 140"/>
                <a:gd name="T31" fmla="*/ 169 h 188"/>
                <a:gd name="T32" fmla="*/ 38 w 140"/>
                <a:gd name="T33" fmla="*/ 146 h 188"/>
                <a:gd name="T34" fmla="*/ 6 w 140"/>
                <a:gd name="T35" fmla="*/ 98 h 188"/>
                <a:gd name="T36" fmla="*/ 15 w 140"/>
                <a:gd name="T37" fmla="*/ 92 h 188"/>
                <a:gd name="T38" fmla="*/ 23 w 140"/>
                <a:gd name="T39" fmla="*/ 97 h 188"/>
                <a:gd name="T40" fmla="*/ 48 w 140"/>
                <a:gd name="T41" fmla="*/ 116 h 188"/>
                <a:gd name="T42" fmla="*/ 53 w 140"/>
                <a:gd name="T43" fmla="*/ 104 h 188"/>
                <a:gd name="T44" fmla="*/ 67 w 140"/>
                <a:gd name="T45" fmla="*/ 33 h 188"/>
                <a:gd name="T46" fmla="*/ 71 w 140"/>
                <a:gd name="T47" fmla="*/ 97 h 188"/>
                <a:gd name="T48" fmla="*/ 75 w 140"/>
                <a:gd name="T49" fmla="*/ 18 h 188"/>
                <a:gd name="T50" fmla="*/ 87 w 140"/>
                <a:gd name="T51" fmla="*/ 9 h 188"/>
                <a:gd name="T52" fmla="*/ 89 w 140"/>
                <a:gd name="T53" fmla="*/ 78 h 188"/>
                <a:gd name="T54" fmla="*/ 93 w 140"/>
                <a:gd name="T55" fmla="*/ 95 h 188"/>
                <a:gd name="T56" fmla="*/ 97 w 140"/>
                <a:gd name="T57" fmla="*/ 75 h 188"/>
                <a:gd name="T58" fmla="*/ 99 w 140"/>
                <a:gd name="T59" fmla="*/ 21 h 188"/>
                <a:gd name="T60" fmla="*/ 112 w 140"/>
                <a:gd name="T61" fmla="*/ 81 h 188"/>
                <a:gd name="T62" fmla="*/ 116 w 140"/>
                <a:gd name="T63" fmla="*/ 98 h 188"/>
                <a:gd name="T64" fmla="*/ 120 w 140"/>
                <a:gd name="T65" fmla="*/ 43 h 188"/>
                <a:gd name="T66" fmla="*/ 134 w 140"/>
                <a:gd name="T67" fmla="*/ 4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88">
                  <a:moveTo>
                    <a:pt x="118" y="32"/>
                  </a:moveTo>
                  <a:cubicBezTo>
                    <a:pt x="118" y="32"/>
                    <a:pt x="117" y="32"/>
                    <a:pt x="117" y="32"/>
                  </a:cubicBezTo>
                  <a:cubicBezTo>
                    <a:pt x="117" y="32"/>
                    <a:pt x="117" y="31"/>
                    <a:pt x="117" y="30"/>
                  </a:cubicBezTo>
                  <a:cubicBezTo>
                    <a:pt x="117" y="19"/>
                    <a:pt x="110" y="14"/>
                    <a:pt x="103" y="14"/>
                  </a:cubicBezTo>
                  <a:cubicBezTo>
                    <a:pt x="100" y="14"/>
                    <a:pt x="97" y="15"/>
                    <a:pt x="95" y="17"/>
                  </a:cubicBezTo>
                  <a:cubicBezTo>
                    <a:pt x="95" y="17"/>
                    <a:pt x="95" y="18"/>
                    <a:pt x="95" y="18"/>
                  </a:cubicBezTo>
                  <a:cubicBezTo>
                    <a:pt x="95" y="17"/>
                    <a:pt x="95" y="16"/>
                    <a:pt x="95" y="15"/>
                  </a:cubicBezTo>
                  <a:cubicBezTo>
                    <a:pt x="95" y="11"/>
                    <a:pt x="93" y="8"/>
                    <a:pt x="91" y="5"/>
                  </a:cubicBezTo>
                  <a:cubicBezTo>
                    <a:pt x="86" y="0"/>
                    <a:pt x="77" y="1"/>
                    <a:pt x="73" y="6"/>
                  </a:cubicBezTo>
                  <a:cubicBezTo>
                    <a:pt x="70" y="9"/>
                    <a:pt x="69" y="13"/>
                    <a:pt x="69" y="18"/>
                  </a:cubicBezTo>
                  <a:cubicBezTo>
                    <a:pt x="69" y="23"/>
                    <a:pt x="69" y="23"/>
                    <a:pt x="69" y="23"/>
                  </a:cubicBezTo>
                  <a:cubicBezTo>
                    <a:pt x="62" y="16"/>
                    <a:pt x="47" y="19"/>
                    <a:pt x="47" y="33"/>
                  </a:cubicBezTo>
                  <a:cubicBezTo>
                    <a:pt x="47" y="104"/>
                    <a:pt x="47" y="104"/>
                    <a:pt x="47" y="104"/>
                  </a:cubicBezTo>
                  <a:cubicBezTo>
                    <a:pt x="47" y="106"/>
                    <a:pt x="47" y="109"/>
                    <a:pt x="47" y="110"/>
                  </a:cubicBezTo>
                  <a:cubicBezTo>
                    <a:pt x="47" y="110"/>
                    <a:pt x="47" y="110"/>
                    <a:pt x="47" y="110"/>
                  </a:cubicBezTo>
                  <a:cubicBezTo>
                    <a:pt x="40" y="105"/>
                    <a:pt x="32" y="97"/>
                    <a:pt x="27" y="93"/>
                  </a:cubicBezTo>
                  <a:cubicBezTo>
                    <a:pt x="26" y="91"/>
                    <a:pt x="26" y="91"/>
                    <a:pt x="26" y="91"/>
                  </a:cubicBezTo>
                  <a:cubicBezTo>
                    <a:pt x="23" y="88"/>
                    <a:pt x="19" y="87"/>
                    <a:pt x="15" y="87"/>
                  </a:cubicBezTo>
                  <a:cubicBezTo>
                    <a:pt x="10" y="87"/>
                    <a:pt x="6" y="89"/>
                    <a:pt x="3" y="92"/>
                  </a:cubicBezTo>
                  <a:cubicBezTo>
                    <a:pt x="1" y="94"/>
                    <a:pt x="0" y="96"/>
                    <a:pt x="0" y="99"/>
                  </a:cubicBezTo>
                  <a:cubicBezTo>
                    <a:pt x="0" y="104"/>
                    <a:pt x="4" y="109"/>
                    <a:pt x="10" y="114"/>
                  </a:cubicBezTo>
                  <a:cubicBezTo>
                    <a:pt x="15" y="119"/>
                    <a:pt x="27" y="135"/>
                    <a:pt x="33" y="148"/>
                  </a:cubicBezTo>
                  <a:cubicBezTo>
                    <a:pt x="35" y="158"/>
                    <a:pt x="44" y="169"/>
                    <a:pt x="49" y="173"/>
                  </a:cubicBezTo>
                  <a:cubicBezTo>
                    <a:pt x="61" y="185"/>
                    <a:pt x="77" y="188"/>
                    <a:pt x="88" y="188"/>
                  </a:cubicBezTo>
                  <a:cubicBezTo>
                    <a:pt x="104" y="188"/>
                    <a:pt x="118" y="182"/>
                    <a:pt x="123" y="178"/>
                  </a:cubicBezTo>
                  <a:cubicBezTo>
                    <a:pt x="132" y="170"/>
                    <a:pt x="140" y="162"/>
                    <a:pt x="140" y="146"/>
                  </a:cubicBezTo>
                  <a:cubicBezTo>
                    <a:pt x="140" y="47"/>
                    <a:pt x="140" y="47"/>
                    <a:pt x="140" y="47"/>
                  </a:cubicBezTo>
                  <a:cubicBezTo>
                    <a:pt x="140" y="26"/>
                    <a:pt x="125" y="23"/>
                    <a:pt x="118" y="32"/>
                  </a:cubicBezTo>
                  <a:close/>
                  <a:moveTo>
                    <a:pt x="134" y="146"/>
                  </a:moveTo>
                  <a:cubicBezTo>
                    <a:pt x="134" y="159"/>
                    <a:pt x="127" y="167"/>
                    <a:pt x="119" y="174"/>
                  </a:cubicBezTo>
                  <a:cubicBezTo>
                    <a:pt x="116" y="177"/>
                    <a:pt x="103" y="182"/>
                    <a:pt x="88" y="182"/>
                  </a:cubicBezTo>
                  <a:cubicBezTo>
                    <a:pt x="78" y="182"/>
                    <a:pt x="64" y="180"/>
                    <a:pt x="52" y="169"/>
                  </a:cubicBezTo>
                  <a:cubicBezTo>
                    <a:pt x="47" y="164"/>
                    <a:pt x="40" y="155"/>
                    <a:pt x="39" y="147"/>
                  </a:cubicBezTo>
                  <a:cubicBezTo>
                    <a:pt x="38" y="146"/>
                    <a:pt x="38" y="146"/>
                    <a:pt x="38" y="146"/>
                  </a:cubicBezTo>
                  <a:cubicBezTo>
                    <a:pt x="32" y="132"/>
                    <a:pt x="19" y="116"/>
                    <a:pt x="14" y="110"/>
                  </a:cubicBezTo>
                  <a:cubicBezTo>
                    <a:pt x="9" y="105"/>
                    <a:pt x="6" y="102"/>
                    <a:pt x="6" y="98"/>
                  </a:cubicBezTo>
                  <a:cubicBezTo>
                    <a:pt x="6" y="97"/>
                    <a:pt x="6" y="96"/>
                    <a:pt x="7" y="96"/>
                  </a:cubicBezTo>
                  <a:cubicBezTo>
                    <a:pt x="9" y="94"/>
                    <a:pt x="12" y="92"/>
                    <a:pt x="15" y="92"/>
                  </a:cubicBezTo>
                  <a:cubicBezTo>
                    <a:pt x="17" y="92"/>
                    <a:pt x="19" y="93"/>
                    <a:pt x="22" y="95"/>
                  </a:cubicBezTo>
                  <a:cubicBezTo>
                    <a:pt x="23" y="97"/>
                    <a:pt x="23" y="97"/>
                    <a:pt x="23" y="97"/>
                  </a:cubicBezTo>
                  <a:cubicBezTo>
                    <a:pt x="28" y="101"/>
                    <a:pt x="36" y="110"/>
                    <a:pt x="44" y="115"/>
                  </a:cubicBezTo>
                  <a:cubicBezTo>
                    <a:pt x="45" y="116"/>
                    <a:pt x="47" y="116"/>
                    <a:pt x="48" y="116"/>
                  </a:cubicBezTo>
                  <a:cubicBezTo>
                    <a:pt x="49" y="116"/>
                    <a:pt x="52" y="116"/>
                    <a:pt x="53" y="111"/>
                  </a:cubicBezTo>
                  <a:cubicBezTo>
                    <a:pt x="53" y="109"/>
                    <a:pt x="53" y="107"/>
                    <a:pt x="53" y="104"/>
                  </a:cubicBezTo>
                  <a:cubicBezTo>
                    <a:pt x="53" y="33"/>
                    <a:pt x="53" y="33"/>
                    <a:pt x="53" y="33"/>
                  </a:cubicBezTo>
                  <a:cubicBezTo>
                    <a:pt x="53" y="22"/>
                    <a:pt x="67" y="22"/>
                    <a:pt x="67" y="33"/>
                  </a:cubicBezTo>
                  <a:cubicBezTo>
                    <a:pt x="67" y="89"/>
                    <a:pt x="67" y="89"/>
                    <a:pt x="67" y="89"/>
                  </a:cubicBezTo>
                  <a:cubicBezTo>
                    <a:pt x="67" y="89"/>
                    <a:pt x="67" y="97"/>
                    <a:pt x="71" y="97"/>
                  </a:cubicBezTo>
                  <a:cubicBezTo>
                    <a:pt x="75" y="97"/>
                    <a:pt x="75" y="93"/>
                    <a:pt x="75" y="91"/>
                  </a:cubicBezTo>
                  <a:cubicBezTo>
                    <a:pt x="75" y="18"/>
                    <a:pt x="75" y="18"/>
                    <a:pt x="75" y="18"/>
                  </a:cubicBezTo>
                  <a:cubicBezTo>
                    <a:pt x="75" y="14"/>
                    <a:pt x="75" y="11"/>
                    <a:pt x="77" y="10"/>
                  </a:cubicBezTo>
                  <a:cubicBezTo>
                    <a:pt x="79" y="7"/>
                    <a:pt x="84" y="7"/>
                    <a:pt x="87" y="9"/>
                  </a:cubicBezTo>
                  <a:cubicBezTo>
                    <a:pt x="88" y="11"/>
                    <a:pt x="89" y="13"/>
                    <a:pt x="89" y="15"/>
                  </a:cubicBezTo>
                  <a:cubicBezTo>
                    <a:pt x="89" y="27"/>
                    <a:pt x="89" y="61"/>
                    <a:pt x="89" y="78"/>
                  </a:cubicBezTo>
                  <a:cubicBezTo>
                    <a:pt x="89" y="87"/>
                    <a:pt x="89" y="87"/>
                    <a:pt x="89" y="87"/>
                  </a:cubicBezTo>
                  <a:cubicBezTo>
                    <a:pt x="89" y="89"/>
                    <a:pt x="89" y="95"/>
                    <a:pt x="93" y="95"/>
                  </a:cubicBezTo>
                  <a:cubicBezTo>
                    <a:pt x="97" y="95"/>
                    <a:pt x="97" y="89"/>
                    <a:pt x="97" y="86"/>
                  </a:cubicBezTo>
                  <a:cubicBezTo>
                    <a:pt x="97" y="84"/>
                    <a:pt x="97" y="80"/>
                    <a:pt x="97" y="75"/>
                  </a:cubicBezTo>
                  <a:cubicBezTo>
                    <a:pt x="97" y="60"/>
                    <a:pt x="97" y="36"/>
                    <a:pt x="97" y="30"/>
                  </a:cubicBezTo>
                  <a:cubicBezTo>
                    <a:pt x="96" y="26"/>
                    <a:pt x="97" y="23"/>
                    <a:pt x="99" y="21"/>
                  </a:cubicBezTo>
                  <a:cubicBezTo>
                    <a:pt x="103" y="17"/>
                    <a:pt x="111" y="20"/>
                    <a:pt x="111" y="30"/>
                  </a:cubicBezTo>
                  <a:cubicBezTo>
                    <a:pt x="112" y="38"/>
                    <a:pt x="112" y="66"/>
                    <a:pt x="112" y="81"/>
                  </a:cubicBezTo>
                  <a:cubicBezTo>
                    <a:pt x="111" y="90"/>
                    <a:pt x="111" y="90"/>
                    <a:pt x="111" y="90"/>
                  </a:cubicBezTo>
                  <a:cubicBezTo>
                    <a:pt x="111" y="97"/>
                    <a:pt x="114" y="98"/>
                    <a:pt x="116" y="98"/>
                  </a:cubicBezTo>
                  <a:cubicBezTo>
                    <a:pt x="120" y="98"/>
                    <a:pt x="120" y="93"/>
                    <a:pt x="120" y="91"/>
                  </a:cubicBezTo>
                  <a:cubicBezTo>
                    <a:pt x="120" y="43"/>
                    <a:pt x="120" y="43"/>
                    <a:pt x="120" y="43"/>
                  </a:cubicBezTo>
                  <a:cubicBezTo>
                    <a:pt x="120" y="40"/>
                    <a:pt x="121" y="37"/>
                    <a:pt x="122" y="35"/>
                  </a:cubicBezTo>
                  <a:cubicBezTo>
                    <a:pt x="126" y="31"/>
                    <a:pt x="134" y="33"/>
                    <a:pt x="134" y="47"/>
                  </a:cubicBezTo>
                  <a:lnTo>
                    <a:pt x="134" y="1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1" name="Freeform 149"/>
            <p:cNvSpPr/>
            <p:nvPr/>
          </p:nvSpPr>
          <p:spPr bwMode="auto">
            <a:xfrm>
              <a:off x="1867211" y="3624300"/>
              <a:ext cx="158210" cy="299966"/>
            </a:xfrm>
            <a:custGeom>
              <a:avLst/>
              <a:gdLst>
                <a:gd name="T0" fmla="*/ 0 w 125"/>
                <a:gd name="T1" fmla="*/ 75 h 237"/>
                <a:gd name="T2" fmla="*/ 0 w 125"/>
                <a:gd name="T3" fmla="*/ 163 h 237"/>
                <a:gd name="T4" fmla="*/ 49 w 125"/>
                <a:gd name="T5" fmla="*/ 163 h 237"/>
                <a:gd name="T6" fmla="*/ 125 w 125"/>
                <a:gd name="T7" fmla="*/ 237 h 237"/>
                <a:gd name="T8" fmla="*/ 125 w 125"/>
                <a:gd name="T9" fmla="*/ 0 h 237"/>
                <a:gd name="T10" fmla="*/ 47 w 125"/>
                <a:gd name="T11" fmla="*/ 75 h 237"/>
                <a:gd name="T12" fmla="*/ 0 w 125"/>
                <a:gd name="T13" fmla="*/ 75 h 237"/>
              </a:gdLst>
              <a:ahLst/>
              <a:cxnLst>
                <a:cxn ang="0">
                  <a:pos x="T0" y="T1"/>
                </a:cxn>
                <a:cxn ang="0">
                  <a:pos x="T2" y="T3"/>
                </a:cxn>
                <a:cxn ang="0">
                  <a:pos x="T4" y="T5"/>
                </a:cxn>
                <a:cxn ang="0">
                  <a:pos x="T6" y="T7"/>
                </a:cxn>
                <a:cxn ang="0">
                  <a:pos x="T8" y="T9"/>
                </a:cxn>
                <a:cxn ang="0">
                  <a:pos x="T10" y="T11"/>
                </a:cxn>
                <a:cxn ang="0">
                  <a:pos x="T12" y="T13"/>
                </a:cxn>
              </a:cxnLst>
              <a:rect l="0" t="0" r="r" b="b"/>
              <a:pathLst>
                <a:path w="125" h="237">
                  <a:moveTo>
                    <a:pt x="0" y="75"/>
                  </a:moveTo>
                  <a:lnTo>
                    <a:pt x="0" y="163"/>
                  </a:lnTo>
                  <a:lnTo>
                    <a:pt x="49" y="163"/>
                  </a:lnTo>
                  <a:lnTo>
                    <a:pt x="125" y="237"/>
                  </a:lnTo>
                  <a:lnTo>
                    <a:pt x="125" y="0"/>
                  </a:lnTo>
                  <a:lnTo>
                    <a:pt x="47" y="75"/>
                  </a:lnTo>
                  <a:lnTo>
                    <a:pt x="0"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2" name="Freeform 173"/>
            <p:cNvSpPr/>
            <p:nvPr/>
          </p:nvSpPr>
          <p:spPr bwMode="auto">
            <a:xfrm>
              <a:off x="1819115" y="1353671"/>
              <a:ext cx="326545" cy="326545"/>
            </a:xfrm>
            <a:custGeom>
              <a:avLst/>
              <a:gdLst>
                <a:gd name="T0" fmla="*/ 191 w 204"/>
                <a:gd name="T1" fmla="*/ 132 h 203"/>
                <a:gd name="T2" fmla="*/ 122 w 204"/>
                <a:gd name="T3" fmla="*/ 96 h 203"/>
                <a:gd name="T4" fmla="*/ 115 w 204"/>
                <a:gd name="T5" fmla="*/ 87 h 203"/>
                <a:gd name="T6" fmla="*/ 131 w 204"/>
                <a:gd name="T7" fmla="*/ 57 h 203"/>
                <a:gd name="T8" fmla="*/ 132 w 204"/>
                <a:gd name="T9" fmla="*/ 56 h 203"/>
                <a:gd name="T10" fmla="*/ 134 w 204"/>
                <a:gd name="T11" fmla="*/ 41 h 203"/>
                <a:gd name="T12" fmla="*/ 134 w 204"/>
                <a:gd name="T13" fmla="*/ 32 h 203"/>
                <a:gd name="T14" fmla="*/ 109 w 204"/>
                <a:gd name="T15" fmla="*/ 4 h 203"/>
                <a:gd name="T16" fmla="*/ 80 w 204"/>
                <a:gd name="T17" fmla="*/ 7 h 203"/>
                <a:gd name="T18" fmla="*/ 65 w 204"/>
                <a:gd name="T19" fmla="*/ 23 h 203"/>
                <a:gd name="T20" fmla="*/ 61 w 204"/>
                <a:gd name="T21" fmla="*/ 39 h 203"/>
                <a:gd name="T22" fmla="*/ 63 w 204"/>
                <a:gd name="T23" fmla="*/ 54 h 203"/>
                <a:gd name="T24" fmla="*/ 65 w 204"/>
                <a:gd name="T25" fmla="*/ 55 h 203"/>
                <a:gd name="T26" fmla="*/ 81 w 204"/>
                <a:gd name="T27" fmla="*/ 88 h 203"/>
                <a:gd name="T28" fmla="*/ 76 w 204"/>
                <a:gd name="T29" fmla="*/ 95 h 203"/>
                <a:gd name="T30" fmla="*/ 47 w 204"/>
                <a:gd name="T31" fmla="*/ 108 h 203"/>
                <a:gd name="T32" fmla="*/ 19 w 204"/>
                <a:gd name="T33" fmla="*/ 124 h 203"/>
                <a:gd name="T34" fmla="*/ 8 w 204"/>
                <a:gd name="T35" fmla="*/ 170 h 203"/>
                <a:gd name="T36" fmla="*/ 200 w 204"/>
                <a:gd name="T37" fmla="*/ 169 h 203"/>
                <a:gd name="T38" fmla="*/ 191 w 204"/>
                <a:gd name="T39" fmla="*/ 1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4" h="203">
                  <a:moveTo>
                    <a:pt x="191" y="132"/>
                  </a:moveTo>
                  <a:cubicBezTo>
                    <a:pt x="181" y="115"/>
                    <a:pt x="126" y="97"/>
                    <a:pt x="122" y="96"/>
                  </a:cubicBezTo>
                  <a:cubicBezTo>
                    <a:pt x="121" y="96"/>
                    <a:pt x="110" y="93"/>
                    <a:pt x="115" y="87"/>
                  </a:cubicBezTo>
                  <a:cubicBezTo>
                    <a:pt x="124" y="79"/>
                    <a:pt x="130" y="67"/>
                    <a:pt x="131" y="57"/>
                  </a:cubicBezTo>
                  <a:cubicBezTo>
                    <a:pt x="131" y="56"/>
                    <a:pt x="132" y="56"/>
                    <a:pt x="132" y="56"/>
                  </a:cubicBezTo>
                  <a:cubicBezTo>
                    <a:pt x="132" y="56"/>
                    <a:pt x="134" y="50"/>
                    <a:pt x="134" y="41"/>
                  </a:cubicBezTo>
                  <a:cubicBezTo>
                    <a:pt x="134" y="38"/>
                    <a:pt x="134" y="35"/>
                    <a:pt x="134" y="32"/>
                  </a:cubicBezTo>
                  <a:cubicBezTo>
                    <a:pt x="134" y="32"/>
                    <a:pt x="130" y="8"/>
                    <a:pt x="109" y="4"/>
                  </a:cubicBezTo>
                  <a:cubicBezTo>
                    <a:pt x="109" y="4"/>
                    <a:pt x="91" y="0"/>
                    <a:pt x="80" y="7"/>
                  </a:cubicBezTo>
                  <a:cubicBezTo>
                    <a:pt x="67" y="12"/>
                    <a:pt x="65" y="23"/>
                    <a:pt x="65" y="23"/>
                  </a:cubicBezTo>
                  <a:cubicBezTo>
                    <a:pt x="61" y="28"/>
                    <a:pt x="61" y="34"/>
                    <a:pt x="61" y="39"/>
                  </a:cubicBezTo>
                  <a:cubicBezTo>
                    <a:pt x="61" y="47"/>
                    <a:pt x="63" y="54"/>
                    <a:pt x="63" y="54"/>
                  </a:cubicBezTo>
                  <a:cubicBezTo>
                    <a:pt x="64" y="54"/>
                    <a:pt x="64" y="54"/>
                    <a:pt x="65" y="55"/>
                  </a:cubicBezTo>
                  <a:cubicBezTo>
                    <a:pt x="65" y="67"/>
                    <a:pt x="72" y="80"/>
                    <a:pt x="81" y="88"/>
                  </a:cubicBezTo>
                  <a:cubicBezTo>
                    <a:pt x="83" y="89"/>
                    <a:pt x="81" y="93"/>
                    <a:pt x="76" y="95"/>
                  </a:cubicBezTo>
                  <a:cubicBezTo>
                    <a:pt x="71" y="97"/>
                    <a:pt x="59" y="102"/>
                    <a:pt x="47" y="108"/>
                  </a:cubicBezTo>
                  <a:cubicBezTo>
                    <a:pt x="35" y="114"/>
                    <a:pt x="23" y="120"/>
                    <a:pt x="19" y="124"/>
                  </a:cubicBezTo>
                  <a:cubicBezTo>
                    <a:pt x="9" y="133"/>
                    <a:pt x="0" y="159"/>
                    <a:pt x="8" y="170"/>
                  </a:cubicBezTo>
                  <a:cubicBezTo>
                    <a:pt x="58" y="194"/>
                    <a:pt x="137" y="203"/>
                    <a:pt x="200" y="169"/>
                  </a:cubicBezTo>
                  <a:cubicBezTo>
                    <a:pt x="204" y="160"/>
                    <a:pt x="196" y="140"/>
                    <a:pt x="191"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143" name="组合 142"/>
            <p:cNvGrpSpPr/>
            <p:nvPr/>
          </p:nvGrpSpPr>
          <p:grpSpPr>
            <a:xfrm>
              <a:off x="1839366" y="4073616"/>
              <a:ext cx="291107" cy="302498"/>
              <a:chOff x="2005013" y="3621089"/>
              <a:chExt cx="365126" cy="379413"/>
            </a:xfrm>
            <a:grpFill/>
          </p:grpSpPr>
          <p:sp>
            <p:nvSpPr>
              <p:cNvPr id="411" name="Oval 174"/>
              <p:cNvSpPr>
                <a:spLocks noChangeArrowheads="1"/>
              </p:cNvSpPr>
              <p:nvPr/>
            </p:nvSpPr>
            <p:spPr bwMode="auto">
              <a:xfrm>
                <a:off x="2259013" y="3659189"/>
                <a:ext cx="28575" cy="254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2" name="Oval 175"/>
              <p:cNvSpPr>
                <a:spLocks noChangeArrowheads="1"/>
              </p:cNvSpPr>
              <p:nvPr/>
            </p:nvSpPr>
            <p:spPr bwMode="auto">
              <a:xfrm>
                <a:off x="2319338" y="3717926"/>
                <a:ext cx="25400"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3" name="Oval 176"/>
              <p:cNvSpPr>
                <a:spLocks noChangeArrowheads="1"/>
              </p:cNvSpPr>
              <p:nvPr/>
            </p:nvSpPr>
            <p:spPr bwMode="auto">
              <a:xfrm>
                <a:off x="2339976" y="3800476"/>
                <a:ext cx="30163" cy="301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4" name="Oval 177"/>
              <p:cNvSpPr>
                <a:spLocks noChangeArrowheads="1"/>
              </p:cNvSpPr>
              <p:nvPr/>
            </p:nvSpPr>
            <p:spPr bwMode="auto">
              <a:xfrm>
                <a:off x="2314576" y="3878264"/>
                <a:ext cx="34925" cy="365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5" name="Oval 178"/>
              <p:cNvSpPr>
                <a:spLocks noChangeArrowheads="1"/>
              </p:cNvSpPr>
              <p:nvPr/>
            </p:nvSpPr>
            <p:spPr bwMode="auto">
              <a:xfrm>
                <a:off x="2254251" y="3938589"/>
                <a:ext cx="36513" cy="365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6" name="Oval 179"/>
              <p:cNvSpPr>
                <a:spLocks noChangeArrowheads="1"/>
              </p:cNvSpPr>
              <p:nvPr/>
            </p:nvSpPr>
            <p:spPr bwMode="auto">
              <a:xfrm>
                <a:off x="2171701" y="3960814"/>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7" name="Oval 180"/>
              <p:cNvSpPr>
                <a:spLocks noChangeArrowheads="1"/>
              </p:cNvSpPr>
              <p:nvPr/>
            </p:nvSpPr>
            <p:spPr bwMode="auto">
              <a:xfrm>
                <a:off x="2090738" y="3937001"/>
                <a:ext cx="38100"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8" name="Oval 181"/>
              <p:cNvSpPr>
                <a:spLocks noChangeArrowheads="1"/>
              </p:cNvSpPr>
              <p:nvPr/>
            </p:nvSpPr>
            <p:spPr bwMode="auto">
              <a:xfrm>
                <a:off x="2027238" y="3875089"/>
                <a:ext cx="44450"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9" name="Oval 182"/>
              <p:cNvSpPr>
                <a:spLocks noChangeArrowheads="1"/>
              </p:cNvSpPr>
              <p:nvPr/>
            </p:nvSpPr>
            <p:spPr bwMode="auto">
              <a:xfrm>
                <a:off x="2005013" y="3792539"/>
                <a:ext cx="44450"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0" name="Oval 183"/>
              <p:cNvSpPr>
                <a:spLocks noChangeArrowheads="1"/>
              </p:cNvSpPr>
              <p:nvPr/>
            </p:nvSpPr>
            <p:spPr bwMode="auto">
              <a:xfrm>
                <a:off x="2024063" y="3705226"/>
                <a:ext cx="49213"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1" name="Oval 184"/>
              <p:cNvSpPr>
                <a:spLocks noChangeArrowheads="1"/>
              </p:cNvSpPr>
              <p:nvPr/>
            </p:nvSpPr>
            <p:spPr bwMode="auto">
              <a:xfrm>
                <a:off x="2084388" y="3646489"/>
                <a:ext cx="52388"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2" name="Oval 185"/>
              <p:cNvSpPr>
                <a:spLocks noChangeArrowheads="1"/>
              </p:cNvSpPr>
              <p:nvPr/>
            </p:nvSpPr>
            <p:spPr bwMode="auto">
              <a:xfrm>
                <a:off x="2162176" y="3621089"/>
                <a:ext cx="57150" cy="555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144" name="Freeform 193"/>
            <p:cNvSpPr/>
            <p:nvPr/>
          </p:nvSpPr>
          <p:spPr bwMode="auto">
            <a:xfrm>
              <a:off x="1982388" y="5910116"/>
              <a:ext cx="159476" cy="37970"/>
            </a:xfrm>
            <a:custGeom>
              <a:avLst/>
              <a:gdLst>
                <a:gd name="T0" fmla="*/ 96 w 99"/>
                <a:gd name="T1" fmla="*/ 24 h 24"/>
                <a:gd name="T2" fmla="*/ 99 w 99"/>
                <a:gd name="T3" fmla="*/ 24 h 24"/>
                <a:gd name="T4" fmla="*/ 94 w 99"/>
                <a:gd name="T5" fmla="*/ 5 h 24"/>
                <a:gd name="T6" fmla="*/ 89 w 99"/>
                <a:gd name="T7" fmla="*/ 0 h 24"/>
                <a:gd name="T8" fmla="*/ 66 w 99"/>
                <a:gd name="T9" fmla="*/ 0 h 24"/>
                <a:gd name="T10" fmla="*/ 24 w 99"/>
                <a:gd name="T11" fmla="*/ 0 h 24"/>
                <a:gd name="T12" fmla="*/ 15 w 99"/>
                <a:gd name="T13" fmla="*/ 0 h 24"/>
                <a:gd name="T14" fmla="*/ 15 w 99"/>
                <a:gd name="T15" fmla="*/ 0 h 24"/>
                <a:gd name="T16" fmla="*/ 12 w 99"/>
                <a:gd name="T17" fmla="*/ 0 h 24"/>
                <a:gd name="T18" fmla="*/ 7 w 99"/>
                <a:gd name="T19" fmla="*/ 4 h 24"/>
                <a:gd name="T20" fmla="*/ 0 w 99"/>
                <a:gd name="T21" fmla="*/ 24 h 24"/>
                <a:gd name="T22" fmla="*/ 3 w 99"/>
                <a:gd name="T23" fmla="*/ 24 h 24"/>
                <a:gd name="T24" fmla="*/ 96 w 99"/>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24">
                  <a:moveTo>
                    <a:pt x="96" y="24"/>
                  </a:moveTo>
                  <a:cubicBezTo>
                    <a:pt x="99" y="24"/>
                    <a:pt x="99" y="24"/>
                    <a:pt x="99" y="24"/>
                  </a:cubicBezTo>
                  <a:cubicBezTo>
                    <a:pt x="98" y="17"/>
                    <a:pt x="95" y="7"/>
                    <a:pt x="94" y="5"/>
                  </a:cubicBezTo>
                  <a:cubicBezTo>
                    <a:pt x="93" y="1"/>
                    <a:pt x="93" y="0"/>
                    <a:pt x="89" y="0"/>
                  </a:cubicBezTo>
                  <a:cubicBezTo>
                    <a:pt x="88" y="0"/>
                    <a:pt x="78" y="0"/>
                    <a:pt x="66" y="0"/>
                  </a:cubicBezTo>
                  <a:cubicBezTo>
                    <a:pt x="53" y="0"/>
                    <a:pt x="35" y="0"/>
                    <a:pt x="24" y="0"/>
                  </a:cubicBezTo>
                  <a:cubicBezTo>
                    <a:pt x="19" y="0"/>
                    <a:pt x="16" y="0"/>
                    <a:pt x="15" y="0"/>
                  </a:cubicBezTo>
                  <a:cubicBezTo>
                    <a:pt x="15" y="0"/>
                    <a:pt x="15" y="0"/>
                    <a:pt x="15" y="0"/>
                  </a:cubicBezTo>
                  <a:cubicBezTo>
                    <a:pt x="13" y="0"/>
                    <a:pt x="12" y="0"/>
                    <a:pt x="12" y="0"/>
                  </a:cubicBezTo>
                  <a:cubicBezTo>
                    <a:pt x="10" y="0"/>
                    <a:pt x="8" y="1"/>
                    <a:pt x="7" y="4"/>
                  </a:cubicBezTo>
                  <a:cubicBezTo>
                    <a:pt x="6" y="7"/>
                    <a:pt x="1" y="21"/>
                    <a:pt x="0" y="24"/>
                  </a:cubicBezTo>
                  <a:cubicBezTo>
                    <a:pt x="3" y="24"/>
                    <a:pt x="3" y="24"/>
                    <a:pt x="3" y="24"/>
                  </a:cubicBezTo>
                  <a:lnTo>
                    <a:pt x="96"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5" name="Freeform 194"/>
            <p:cNvSpPr/>
            <p:nvPr/>
          </p:nvSpPr>
          <p:spPr bwMode="auto">
            <a:xfrm>
              <a:off x="1824177" y="5958212"/>
              <a:ext cx="317686" cy="192383"/>
            </a:xfrm>
            <a:custGeom>
              <a:avLst/>
              <a:gdLst>
                <a:gd name="T0" fmla="*/ 1 w 198"/>
                <a:gd name="T1" fmla="*/ 0 h 120"/>
                <a:gd name="T2" fmla="*/ 1 w 198"/>
                <a:gd name="T3" fmla="*/ 1 h 120"/>
                <a:gd name="T4" fmla="*/ 1 w 198"/>
                <a:gd name="T5" fmla="*/ 120 h 120"/>
                <a:gd name="T6" fmla="*/ 198 w 198"/>
                <a:gd name="T7" fmla="*/ 120 h 120"/>
                <a:gd name="T8" fmla="*/ 198 w 198"/>
                <a:gd name="T9" fmla="*/ 0 h 120"/>
                <a:gd name="T10" fmla="*/ 102 w 198"/>
                <a:gd name="T11" fmla="*/ 0 h 120"/>
                <a:gd name="T12" fmla="*/ 1 w 198"/>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198" h="120">
                  <a:moveTo>
                    <a:pt x="1" y="0"/>
                  </a:moveTo>
                  <a:cubicBezTo>
                    <a:pt x="0" y="0"/>
                    <a:pt x="1" y="1"/>
                    <a:pt x="1" y="1"/>
                  </a:cubicBezTo>
                  <a:cubicBezTo>
                    <a:pt x="1" y="120"/>
                    <a:pt x="1" y="120"/>
                    <a:pt x="1" y="120"/>
                  </a:cubicBezTo>
                  <a:cubicBezTo>
                    <a:pt x="198" y="120"/>
                    <a:pt x="198" y="120"/>
                    <a:pt x="198" y="120"/>
                  </a:cubicBezTo>
                  <a:cubicBezTo>
                    <a:pt x="198" y="0"/>
                    <a:pt x="198" y="0"/>
                    <a:pt x="198" y="0"/>
                  </a:cubicBezTo>
                  <a:cubicBezTo>
                    <a:pt x="102" y="0"/>
                    <a:pt x="102" y="0"/>
                    <a:pt x="10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6" name="Freeform 239"/>
            <p:cNvSpPr>
              <a:spLocks noEditPoints="1"/>
            </p:cNvSpPr>
            <p:nvPr/>
          </p:nvSpPr>
          <p:spPr bwMode="auto">
            <a:xfrm>
              <a:off x="1849492" y="4527995"/>
              <a:ext cx="282247" cy="305028"/>
            </a:xfrm>
            <a:custGeom>
              <a:avLst/>
              <a:gdLst>
                <a:gd name="T0" fmla="*/ 145 w 176"/>
                <a:gd name="T1" fmla="*/ 0 h 190"/>
                <a:gd name="T2" fmla="*/ 31 w 176"/>
                <a:gd name="T3" fmla="*/ 0 h 190"/>
                <a:gd name="T4" fmla="*/ 0 w 176"/>
                <a:gd name="T5" fmla="*/ 31 h 190"/>
                <a:gd name="T6" fmla="*/ 0 w 176"/>
                <a:gd name="T7" fmla="*/ 119 h 190"/>
                <a:gd name="T8" fmla="*/ 6 w 176"/>
                <a:gd name="T9" fmla="*/ 137 h 190"/>
                <a:gd name="T10" fmla="*/ 6 w 176"/>
                <a:gd name="T11" fmla="*/ 138 h 190"/>
                <a:gd name="T12" fmla="*/ 6 w 176"/>
                <a:gd name="T13" fmla="*/ 138 h 190"/>
                <a:gd name="T14" fmla="*/ 31 w 176"/>
                <a:gd name="T15" fmla="*/ 150 h 190"/>
                <a:gd name="T16" fmla="*/ 69 w 176"/>
                <a:gd name="T17" fmla="*/ 150 h 190"/>
                <a:gd name="T18" fmla="*/ 47 w 176"/>
                <a:gd name="T19" fmla="*/ 185 h 190"/>
                <a:gd name="T20" fmla="*/ 55 w 176"/>
                <a:gd name="T21" fmla="*/ 190 h 190"/>
                <a:gd name="T22" fmla="*/ 81 w 176"/>
                <a:gd name="T23" fmla="*/ 150 h 190"/>
                <a:gd name="T24" fmla="*/ 88 w 176"/>
                <a:gd name="T25" fmla="*/ 150 h 190"/>
                <a:gd name="T26" fmla="*/ 116 w 176"/>
                <a:gd name="T27" fmla="*/ 190 h 190"/>
                <a:gd name="T28" fmla="*/ 124 w 176"/>
                <a:gd name="T29" fmla="*/ 184 h 190"/>
                <a:gd name="T30" fmla="*/ 100 w 176"/>
                <a:gd name="T31" fmla="*/ 150 h 190"/>
                <a:gd name="T32" fmla="*/ 145 w 176"/>
                <a:gd name="T33" fmla="*/ 150 h 190"/>
                <a:gd name="T34" fmla="*/ 176 w 176"/>
                <a:gd name="T35" fmla="*/ 119 h 190"/>
                <a:gd name="T36" fmla="*/ 176 w 176"/>
                <a:gd name="T37" fmla="*/ 31 h 190"/>
                <a:gd name="T38" fmla="*/ 145 w 176"/>
                <a:gd name="T39" fmla="*/ 0 h 190"/>
                <a:gd name="T40" fmla="*/ 13 w 176"/>
                <a:gd name="T41" fmla="*/ 39 h 190"/>
                <a:gd name="T42" fmla="*/ 39 w 176"/>
                <a:gd name="T43" fmla="*/ 13 h 190"/>
                <a:gd name="T44" fmla="*/ 137 w 176"/>
                <a:gd name="T45" fmla="*/ 13 h 190"/>
                <a:gd name="T46" fmla="*/ 163 w 176"/>
                <a:gd name="T47" fmla="*/ 39 h 190"/>
                <a:gd name="T48" fmla="*/ 163 w 176"/>
                <a:gd name="T49" fmla="*/ 111 h 190"/>
                <a:gd name="T50" fmla="*/ 162 w 176"/>
                <a:gd name="T51" fmla="*/ 118 h 190"/>
                <a:gd name="T52" fmla="*/ 14 w 176"/>
                <a:gd name="T53" fmla="*/ 118 h 190"/>
                <a:gd name="T54" fmla="*/ 13 w 176"/>
                <a:gd name="T55" fmla="*/ 111 h 190"/>
                <a:gd name="T56" fmla="*/ 13 w 176"/>
                <a:gd name="T57" fmla="*/ 39 h 190"/>
                <a:gd name="T58" fmla="*/ 59 w 176"/>
                <a:gd name="T59" fmla="*/ 136 h 190"/>
                <a:gd name="T60" fmla="*/ 59 w 176"/>
                <a:gd name="T61" fmla="*/ 129 h 190"/>
                <a:gd name="T62" fmla="*/ 113 w 176"/>
                <a:gd name="T63" fmla="*/ 129 h 190"/>
                <a:gd name="T64" fmla="*/ 113 w 176"/>
                <a:gd name="T65" fmla="*/ 136 h 190"/>
                <a:gd name="T66" fmla="*/ 59 w 176"/>
                <a:gd name="T67" fmla="*/ 1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90">
                  <a:moveTo>
                    <a:pt x="145" y="0"/>
                  </a:moveTo>
                  <a:cubicBezTo>
                    <a:pt x="31" y="0"/>
                    <a:pt x="31" y="0"/>
                    <a:pt x="31" y="0"/>
                  </a:cubicBezTo>
                  <a:cubicBezTo>
                    <a:pt x="14" y="0"/>
                    <a:pt x="0" y="14"/>
                    <a:pt x="0" y="31"/>
                  </a:cubicBezTo>
                  <a:cubicBezTo>
                    <a:pt x="0" y="119"/>
                    <a:pt x="0" y="119"/>
                    <a:pt x="0" y="119"/>
                  </a:cubicBezTo>
                  <a:cubicBezTo>
                    <a:pt x="0" y="126"/>
                    <a:pt x="2" y="132"/>
                    <a:pt x="6" y="137"/>
                  </a:cubicBezTo>
                  <a:cubicBezTo>
                    <a:pt x="6" y="138"/>
                    <a:pt x="6" y="138"/>
                    <a:pt x="6" y="138"/>
                  </a:cubicBezTo>
                  <a:cubicBezTo>
                    <a:pt x="6" y="138"/>
                    <a:pt x="6" y="138"/>
                    <a:pt x="6" y="138"/>
                  </a:cubicBezTo>
                  <a:cubicBezTo>
                    <a:pt x="12" y="145"/>
                    <a:pt x="21" y="150"/>
                    <a:pt x="31" y="150"/>
                  </a:cubicBezTo>
                  <a:cubicBezTo>
                    <a:pt x="69" y="150"/>
                    <a:pt x="69" y="150"/>
                    <a:pt x="69" y="150"/>
                  </a:cubicBezTo>
                  <a:cubicBezTo>
                    <a:pt x="47" y="185"/>
                    <a:pt x="47" y="185"/>
                    <a:pt x="47" y="185"/>
                  </a:cubicBezTo>
                  <a:cubicBezTo>
                    <a:pt x="55" y="190"/>
                    <a:pt x="55" y="190"/>
                    <a:pt x="55" y="190"/>
                  </a:cubicBezTo>
                  <a:cubicBezTo>
                    <a:pt x="81" y="150"/>
                    <a:pt x="81" y="150"/>
                    <a:pt x="81" y="150"/>
                  </a:cubicBezTo>
                  <a:cubicBezTo>
                    <a:pt x="88" y="150"/>
                    <a:pt x="88" y="150"/>
                    <a:pt x="88" y="150"/>
                  </a:cubicBezTo>
                  <a:cubicBezTo>
                    <a:pt x="116" y="190"/>
                    <a:pt x="116" y="190"/>
                    <a:pt x="116" y="190"/>
                  </a:cubicBezTo>
                  <a:cubicBezTo>
                    <a:pt x="124" y="184"/>
                    <a:pt x="124" y="184"/>
                    <a:pt x="124" y="184"/>
                  </a:cubicBezTo>
                  <a:cubicBezTo>
                    <a:pt x="100" y="150"/>
                    <a:pt x="100" y="150"/>
                    <a:pt x="100" y="150"/>
                  </a:cubicBezTo>
                  <a:cubicBezTo>
                    <a:pt x="145" y="150"/>
                    <a:pt x="145" y="150"/>
                    <a:pt x="145" y="150"/>
                  </a:cubicBezTo>
                  <a:cubicBezTo>
                    <a:pt x="162" y="150"/>
                    <a:pt x="176" y="136"/>
                    <a:pt x="176" y="119"/>
                  </a:cubicBezTo>
                  <a:cubicBezTo>
                    <a:pt x="176" y="31"/>
                    <a:pt x="176" y="31"/>
                    <a:pt x="176" y="31"/>
                  </a:cubicBezTo>
                  <a:cubicBezTo>
                    <a:pt x="176" y="14"/>
                    <a:pt x="162" y="0"/>
                    <a:pt x="145" y="0"/>
                  </a:cubicBezTo>
                  <a:close/>
                  <a:moveTo>
                    <a:pt x="13" y="39"/>
                  </a:moveTo>
                  <a:cubicBezTo>
                    <a:pt x="13" y="25"/>
                    <a:pt x="24" y="13"/>
                    <a:pt x="39" y="13"/>
                  </a:cubicBezTo>
                  <a:cubicBezTo>
                    <a:pt x="137" y="13"/>
                    <a:pt x="137" y="13"/>
                    <a:pt x="137" y="13"/>
                  </a:cubicBezTo>
                  <a:cubicBezTo>
                    <a:pt x="151" y="13"/>
                    <a:pt x="163" y="25"/>
                    <a:pt x="163" y="39"/>
                  </a:cubicBezTo>
                  <a:cubicBezTo>
                    <a:pt x="163" y="111"/>
                    <a:pt x="163" y="111"/>
                    <a:pt x="163" y="111"/>
                  </a:cubicBezTo>
                  <a:cubicBezTo>
                    <a:pt x="163" y="113"/>
                    <a:pt x="162" y="116"/>
                    <a:pt x="162" y="118"/>
                  </a:cubicBezTo>
                  <a:cubicBezTo>
                    <a:pt x="14" y="118"/>
                    <a:pt x="14" y="118"/>
                    <a:pt x="14" y="118"/>
                  </a:cubicBezTo>
                  <a:cubicBezTo>
                    <a:pt x="13" y="116"/>
                    <a:pt x="13" y="113"/>
                    <a:pt x="13" y="111"/>
                  </a:cubicBezTo>
                  <a:lnTo>
                    <a:pt x="13" y="39"/>
                  </a:lnTo>
                  <a:close/>
                  <a:moveTo>
                    <a:pt x="59" y="136"/>
                  </a:moveTo>
                  <a:cubicBezTo>
                    <a:pt x="59" y="129"/>
                    <a:pt x="59" y="129"/>
                    <a:pt x="59" y="129"/>
                  </a:cubicBezTo>
                  <a:cubicBezTo>
                    <a:pt x="113" y="129"/>
                    <a:pt x="113" y="129"/>
                    <a:pt x="113" y="129"/>
                  </a:cubicBezTo>
                  <a:cubicBezTo>
                    <a:pt x="113" y="136"/>
                    <a:pt x="113" y="136"/>
                    <a:pt x="113" y="136"/>
                  </a:cubicBezTo>
                  <a:lnTo>
                    <a:pt x="59"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7" name="Freeform 289"/>
            <p:cNvSpPr>
              <a:spLocks noEditPoints="1"/>
            </p:cNvSpPr>
            <p:nvPr/>
          </p:nvSpPr>
          <p:spPr bwMode="auto">
            <a:xfrm>
              <a:off x="1881133" y="1847286"/>
              <a:ext cx="234151" cy="241744"/>
            </a:xfrm>
            <a:custGeom>
              <a:avLst/>
              <a:gdLst>
                <a:gd name="T0" fmla="*/ 145 w 146"/>
                <a:gd name="T1" fmla="*/ 63 h 151"/>
                <a:gd name="T2" fmla="*/ 143 w 146"/>
                <a:gd name="T3" fmla="*/ 11 h 151"/>
                <a:gd name="T4" fmla="*/ 140 w 146"/>
                <a:gd name="T5" fmla="*/ 3 h 151"/>
                <a:gd name="T6" fmla="*/ 132 w 146"/>
                <a:gd name="T7" fmla="*/ 1 h 151"/>
                <a:gd name="T8" fmla="*/ 80 w 146"/>
                <a:gd name="T9" fmla="*/ 4 h 151"/>
                <a:gd name="T10" fmla="*/ 72 w 146"/>
                <a:gd name="T11" fmla="*/ 7 h 151"/>
                <a:gd name="T12" fmla="*/ 70 w 146"/>
                <a:gd name="T13" fmla="*/ 15 h 151"/>
                <a:gd name="T14" fmla="*/ 79 w 146"/>
                <a:gd name="T15" fmla="*/ 22 h 151"/>
                <a:gd name="T16" fmla="*/ 112 w 146"/>
                <a:gd name="T17" fmla="*/ 21 h 151"/>
                <a:gd name="T18" fmla="*/ 76 w 146"/>
                <a:gd name="T19" fmla="*/ 58 h 151"/>
                <a:gd name="T20" fmla="*/ 18 w 146"/>
                <a:gd name="T21" fmla="*/ 67 h 151"/>
                <a:gd name="T22" fmla="*/ 21 w 146"/>
                <a:gd name="T23" fmla="*/ 134 h 151"/>
                <a:gd name="T24" fmla="*/ 88 w 146"/>
                <a:gd name="T25" fmla="*/ 131 h 151"/>
                <a:gd name="T26" fmla="*/ 91 w 146"/>
                <a:gd name="T27" fmla="*/ 72 h 151"/>
                <a:gd name="T28" fmla="*/ 127 w 146"/>
                <a:gd name="T29" fmla="*/ 35 h 151"/>
                <a:gd name="T30" fmla="*/ 127 w 146"/>
                <a:gd name="T31" fmla="*/ 67 h 151"/>
                <a:gd name="T32" fmla="*/ 135 w 146"/>
                <a:gd name="T33" fmla="*/ 74 h 151"/>
                <a:gd name="T34" fmla="*/ 143 w 146"/>
                <a:gd name="T35" fmla="*/ 71 h 151"/>
                <a:gd name="T36" fmla="*/ 145 w 146"/>
                <a:gd name="T37" fmla="*/ 63 h 151"/>
                <a:gd name="T38" fmla="*/ 75 w 146"/>
                <a:gd name="T39" fmla="*/ 119 h 151"/>
                <a:gd name="T40" fmla="*/ 33 w 146"/>
                <a:gd name="T41" fmla="*/ 121 h 151"/>
                <a:gd name="T42" fmla="*/ 31 w 146"/>
                <a:gd name="T43" fmla="*/ 79 h 151"/>
                <a:gd name="T44" fmla="*/ 73 w 146"/>
                <a:gd name="T45" fmla="*/ 77 h 151"/>
                <a:gd name="T46" fmla="*/ 75 w 146"/>
                <a:gd name="T47" fmla="*/ 1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51">
                  <a:moveTo>
                    <a:pt x="145" y="63"/>
                  </a:moveTo>
                  <a:cubicBezTo>
                    <a:pt x="145" y="60"/>
                    <a:pt x="143" y="14"/>
                    <a:pt x="143" y="11"/>
                  </a:cubicBezTo>
                  <a:cubicBezTo>
                    <a:pt x="144" y="7"/>
                    <a:pt x="142" y="5"/>
                    <a:pt x="140" y="3"/>
                  </a:cubicBezTo>
                  <a:cubicBezTo>
                    <a:pt x="138" y="1"/>
                    <a:pt x="135" y="0"/>
                    <a:pt x="132" y="1"/>
                  </a:cubicBezTo>
                  <a:cubicBezTo>
                    <a:pt x="130" y="1"/>
                    <a:pt x="83" y="4"/>
                    <a:pt x="80" y="4"/>
                  </a:cubicBezTo>
                  <a:cubicBezTo>
                    <a:pt x="77" y="3"/>
                    <a:pt x="74" y="5"/>
                    <a:pt x="72" y="7"/>
                  </a:cubicBezTo>
                  <a:cubicBezTo>
                    <a:pt x="70" y="9"/>
                    <a:pt x="70" y="12"/>
                    <a:pt x="70" y="15"/>
                  </a:cubicBezTo>
                  <a:cubicBezTo>
                    <a:pt x="71" y="22"/>
                    <a:pt x="79" y="22"/>
                    <a:pt x="79" y="22"/>
                  </a:cubicBezTo>
                  <a:cubicBezTo>
                    <a:pt x="112" y="21"/>
                    <a:pt x="112" y="21"/>
                    <a:pt x="112" y="21"/>
                  </a:cubicBezTo>
                  <a:cubicBezTo>
                    <a:pt x="76" y="58"/>
                    <a:pt x="76" y="58"/>
                    <a:pt x="76" y="58"/>
                  </a:cubicBezTo>
                  <a:cubicBezTo>
                    <a:pt x="58" y="47"/>
                    <a:pt x="33" y="51"/>
                    <a:pt x="18" y="67"/>
                  </a:cubicBezTo>
                  <a:cubicBezTo>
                    <a:pt x="0" y="87"/>
                    <a:pt x="2" y="116"/>
                    <a:pt x="21" y="134"/>
                  </a:cubicBezTo>
                  <a:cubicBezTo>
                    <a:pt x="40" y="151"/>
                    <a:pt x="70" y="150"/>
                    <a:pt x="88" y="131"/>
                  </a:cubicBezTo>
                  <a:cubicBezTo>
                    <a:pt x="103" y="114"/>
                    <a:pt x="104" y="90"/>
                    <a:pt x="91" y="72"/>
                  </a:cubicBezTo>
                  <a:cubicBezTo>
                    <a:pt x="127" y="35"/>
                    <a:pt x="127" y="35"/>
                    <a:pt x="127" y="35"/>
                  </a:cubicBezTo>
                  <a:cubicBezTo>
                    <a:pt x="127" y="67"/>
                    <a:pt x="127" y="67"/>
                    <a:pt x="127" y="67"/>
                  </a:cubicBezTo>
                  <a:cubicBezTo>
                    <a:pt x="127" y="67"/>
                    <a:pt x="128" y="73"/>
                    <a:pt x="135" y="74"/>
                  </a:cubicBezTo>
                  <a:cubicBezTo>
                    <a:pt x="138" y="75"/>
                    <a:pt x="141" y="74"/>
                    <a:pt x="143" y="71"/>
                  </a:cubicBezTo>
                  <a:cubicBezTo>
                    <a:pt x="145" y="69"/>
                    <a:pt x="146" y="66"/>
                    <a:pt x="145" y="63"/>
                  </a:cubicBezTo>
                  <a:close/>
                  <a:moveTo>
                    <a:pt x="75" y="119"/>
                  </a:moveTo>
                  <a:cubicBezTo>
                    <a:pt x="64" y="132"/>
                    <a:pt x="45" y="132"/>
                    <a:pt x="33" y="121"/>
                  </a:cubicBezTo>
                  <a:cubicBezTo>
                    <a:pt x="20" y="110"/>
                    <a:pt x="19" y="91"/>
                    <a:pt x="31" y="79"/>
                  </a:cubicBezTo>
                  <a:cubicBezTo>
                    <a:pt x="42" y="67"/>
                    <a:pt x="61" y="66"/>
                    <a:pt x="73" y="77"/>
                  </a:cubicBezTo>
                  <a:cubicBezTo>
                    <a:pt x="85" y="88"/>
                    <a:pt x="86" y="107"/>
                    <a:pt x="75"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8" name="Freeform 315"/>
            <p:cNvSpPr>
              <a:spLocks noEditPoints="1"/>
            </p:cNvSpPr>
            <p:nvPr/>
          </p:nvSpPr>
          <p:spPr bwMode="auto">
            <a:xfrm>
              <a:off x="1827975" y="6407528"/>
              <a:ext cx="315154" cy="184789"/>
            </a:xfrm>
            <a:custGeom>
              <a:avLst/>
              <a:gdLst>
                <a:gd name="T0" fmla="*/ 167 w 196"/>
                <a:gd name="T1" fmla="*/ 32 h 115"/>
                <a:gd name="T2" fmla="*/ 162 w 196"/>
                <a:gd name="T3" fmla="*/ 33 h 115"/>
                <a:gd name="T4" fmla="*/ 121 w 196"/>
                <a:gd name="T5" fmla="*/ 3 h 115"/>
                <a:gd name="T6" fmla="*/ 105 w 196"/>
                <a:gd name="T7" fmla="*/ 6 h 115"/>
                <a:gd name="T8" fmla="*/ 89 w 196"/>
                <a:gd name="T9" fmla="*/ 0 h 115"/>
                <a:gd name="T10" fmla="*/ 61 w 196"/>
                <a:gd name="T11" fmla="*/ 23 h 115"/>
                <a:gd name="T12" fmla="*/ 56 w 196"/>
                <a:gd name="T13" fmla="*/ 23 h 115"/>
                <a:gd name="T14" fmla="*/ 31 w 196"/>
                <a:gd name="T15" fmla="*/ 43 h 115"/>
                <a:gd name="T16" fmla="*/ 26 w 196"/>
                <a:gd name="T17" fmla="*/ 42 h 115"/>
                <a:gd name="T18" fmla="*/ 0 w 196"/>
                <a:gd name="T19" fmla="*/ 71 h 115"/>
                <a:gd name="T20" fmla="*/ 26 w 196"/>
                <a:gd name="T21" fmla="*/ 100 h 115"/>
                <a:gd name="T22" fmla="*/ 31 w 196"/>
                <a:gd name="T23" fmla="*/ 99 h 115"/>
                <a:gd name="T24" fmla="*/ 27 w 196"/>
                <a:gd name="T25" fmla="*/ 89 h 115"/>
                <a:gd name="T26" fmla="*/ 48 w 196"/>
                <a:gd name="T27" fmla="*/ 102 h 115"/>
                <a:gd name="T28" fmla="*/ 64 w 196"/>
                <a:gd name="T29" fmla="*/ 95 h 115"/>
                <a:gd name="T30" fmla="*/ 89 w 196"/>
                <a:gd name="T31" fmla="*/ 111 h 115"/>
                <a:gd name="T32" fmla="*/ 107 w 196"/>
                <a:gd name="T33" fmla="*/ 104 h 115"/>
                <a:gd name="T34" fmla="*/ 129 w 196"/>
                <a:gd name="T35" fmla="*/ 115 h 115"/>
                <a:gd name="T36" fmla="*/ 156 w 196"/>
                <a:gd name="T37" fmla="*/ 93 h 115"/>
                <a:gd name="T38" fmla="*/ 167 w 196"/>
                <a:gd name="T39" fmla="*/ 96 h 115"/>
                <a:gd name="T40" fmla="*/ 196 w 196"/>
                <a:gd name="T41" fmla="*/ 64 h 115"/>
                <a:gd name="T42" fmla="*/ 167 w 196"/>
                <a:gd name="T43" fmla="*/ 32 h 115"/>
                <a:gd name="T44" fmla="*/ 106 w 196"/>
                <a:gd name="T45" fmla="*/ 64 h 115"/>
                <a:gd name="T46" fmla="*/ 106 w 196"/>
                <a:gd name="T47" fmla="*/ 89 h 115"/>
                <a:gd name="T48" fmla="*/ 87 w 196"/>
                <a:gd name="T49" fmla="*/ 89 h 115"/>
                <a:gd name="T50" fmla="*/ 87 w 196"/>
                <a:gd name="T51" fmla="*/ 64 h 115"/>
                <a:gd name="T52" fmla="*/ 72 w 196"/>
                <a:gd name="T53" fmla="*/ 64 h 115"/>
                <a:gd name="T54" fmla="*/ 97 w 196"/>
                <a:gd name="T55" fmla="*/ 31 h 115"/>
                <a:gd name="T56" fmla="*/ 121 w 196"/>
                <a:gd name="T57" fmla="*/ 64 h 115"/>
                <a:gd name="T58" fmla="*/ 106 w 196"/>
                <a:gd name="T59" fmla="*/ 6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115">
                  <a:moveTo>
                    <a:pt x="167" y="32"/>
                  </a:moveTo>
                  <a:cubicBezTo>
                    <a:pt x="165" y="32"/>
                    <a:pt x="164" y="32"/>
                    <a:pt x="162" y="33"/>
                  </a:cubicBezTo>
                  <a:cubicBezTo>
                    <a:pt x="155" y="15"/>
                    <a:pt x="139" y="3"/>
                    <a:pt x="121" y="3"/>
                  </a:cubicBezTo>
                  <a:cubicBezTo>
                    <a:pt x="115" y="3"/>
                    <a:pt x="110" y="4"/>
                    <a:pt x="105" y="6"/>
                  </a:cubicBezTo>
                  <a:cubicBezTo>
                    <a:pt x="101" y="2"/>
                    <a:pt x="95" y="0"/>
                    <a:pt x="89" y="0"/>
                  </a:cubicBezTo>
                  <a:cubicBezTo>
                    <a:pt x="76" y="0"/>
                    <a:pt x="65" y="10"/>
                    <a:pt x="61" y="23"/>
                  </a:cubicBezTo>
                  <a:cubicBezTo>
                    <a:pt x="60" y="23"/>
                    <a:pt x="58" y="23"/>
                    <a:pt x="56" y="23"/>
                  </a:cubicBezTo>
                  <a:cubicBezTo>
                    <a:pt x="44" y="23"/>
                    <a:pt x="34" y="31"/>
                    <a:pt x="31" y="43"/>
                  </a:cubicBezTo>
                  <a:cubicBezTo>
                    <a:pt x="29" y="43"/>
                    <a:pt x="28" y="42"/>
                    <a:pt x="26" y="42"/>
                  </a:cubicBezTo>
                  <a:cubicBezTo>
                    <a:pt x="11" y="42"/>
                    <a:pt x="0" y="55"/>
                    <a:pt x="0" y="71"/>
                  </a:cubicBezTo>
                  <a:cubicBezTo>
                    <a:pt x="0" y="87"/>
                    <a:pt x="11" y="100"/>
                    <a:pt x="26" y="100"/>
                  </a:cubicBezTo>
                  <a:cubicBezTo>
                    <a:pt x="28" y="100"/>
                    <a:pt x="29" y="99"/>
                    <a:pt x="31" y="99"/>
                  </a:cubicBezTo>
                  <a:cubicBezTo>
                    <a:pt x="29" y="96"/>
                    <a:pt x="27" y="93"/>
                    <a:pt x="27" y="89"/>
                  </a:cubicBezTo>
                  <a:cubicBezTo>
                    <a:pt x="31" y="97"/>
                    <a:pt x="39" y="102"/>
                    <a:pt x="48" y="102"/>
                  </a:cubicBezTo>
                  <a:cubicBezTo>
                    <a:pt x="54" y="102"/>
                    <a:pt x="60" y="99"/>
                    <a:pt x="64" y="95"/>
                  </a:cubicBezTo>
                  <a:cubicBezTo>
                    <a:pt x="69" y="104"/>
                    <a:pt x="78" y="111"/>
                    <a:pt x="89" y="111"/>
                  </a:cubicBezTo>
                  <a:cubicBezTo>
                    <a:pt x="96" y="111"/>
                    <a:pt x="102" y="108"/>
                    <a:pt x="107" y="104"/>
                  </a:cubicBezTo>
                  <a:cubicBezTo>
                    <a:pt x="112" y="110"/>
                    <a:pt x="120" y="115"/>
                    <a:pt x="129" y="115"/>
                  </a:cubicBezTo>
                  <a:cubicBezTo>
                    <a:pt x="141" y="115"/>
                    <a:pt x="152" y="106"/>
                    <a:pt x="156" y="93"/>
                  </a:cubicBezTo>
                  <a:cubicBezTo>
                    <a:pt x="159" y="95"/>
                    <a:pt x="163" y="96"/>
                    <a:pt x="167" y="96"/>
                  </a:cubicBezTo>
                  <a:cubicBezTo>
                    <a:pt x="183" y="96"/>
                    <a:pt x="196" y="81"/>
                    <a:pt x="196" y="64"/>
                  </a:cubicBezTo>
                  <a:cubicBezTo>
                    <a:pt x="196" y="46"/>
                    <a:pt x="183" y="32"/>
                    <a:pt x="167" y="32"/>
                  </a:cubicBezTo>
                  <a:close/>
                  <a:moveTo>
                    <a:pt x="106" y="64"/>
                  </a:moveTo>
                  <a:cubicBezTo>
                    <a:pt x="106" y="89"/>
                    <a:pt x="106" y="89"/>
                    <a:pt x="106" y="89"/>
                  </a:cubicBezTo>
                  <a:cubicBezTo>
                    <a:pt x="87" y="89"/>
                    <a:pt x="87" y="89"/>
                    <a:pt x="87" y="89"/>
                  </a:cubicBezTo>
                  <a:cubicBezTo>
                    <a:pt x="87" y="64"/>
                    <a:pt x="87" y="64"/>
                    <a:pt x="87" y="64"/>
                  </a:cubicBezTo>
                  <a:cubicBezTo>
                    <a:pt x="72" y="64"/>
                    <a:pt x="72" y="64"/>
                    <a:pt x="72" y="64"/>
                  </a:cubicBezTo>
                  <a:cubicBezTo>
                    <a:pt x="97" y="31"/>
                    <a:pt x="97" y="31"/>
                    <a:pt x="97" y="31"/>
                  </a:cubicBezTo>
                  <a:cubicBezTo>
                    <a:pt x="121" y="64"/>
                    <a:pt x="121" y="64"/>
                    <a:pt x="121" y="64"/>
                  </a:cubicBezTo>
                  <a:lnTo>
                    <a:pt x="106"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49" name="Freeform 396"/>
            <p:cNvSpPr>
              <a:spLocks noEditPoints="1"/>
            </p:cNvSpPr>
            <p:nvPr/>
          </p:nvSpPr>
          <p:spPr bwMode="auto">
            <a:xfrm>
              <a:off x="1831772" y="2716807"/>
              <a:ext cx="302498" cy="303763"/>
            </a:xfrm>
            <a:custGeom>
              <a:avLst/>
              <a:gdLst>
                <a:gd name="T0" fmla="*/ 95 w 189"/>
                <a:gd name="T1" fmla="*/ 0 h 189"/>
                <a:gd name="T2" fmla="*/ 0 w 189"/>
                <a:gd name="T3" fmla="*/ 95 h 189"/>
                <a:gd name="T4" fmla="*/ 95 w 189"/>
                <a:gd name="T5" fmla="*/ 189 h 189"/>
                <a:gd name="T6" fmla="*/ 189 w 189"/>
                <a:gd name="T7" fmla="*/ 95 h 189"/>
                <a:gd name="T8" fmla="*/ 95 w 189"/>
                <a:gd name="T9" fmla="*/ 0 h 189"/>
                <a:gd name="T10" fmla="*/ 117 w 189"/>
                <a:gd name="T11" fmla="*/ 96 h 189"/>
                <a:gd name="T12" fmla="*/ 117 w 189"/>
                <a:gd name="T13" fmla="*/ 145 h 189"/>
                <a:gd name="T14" fmla="*/ 72 w 189"/>
                <a:gd name="T15" fmla="*/ 145 h 189"/>
                <a:gd name="T16" fmla="*/ 72 w 189"/>
                <a:gd name="T17" fmla="*/ 96 h 189"/>
                <a:gd name="T18" fmla="*/ 49 w 189"/>
                <a:gd name="T19" fmla="*/ 96 h 189"/>
                <a:gd name="T20" fmla="*/ 95 w 189"/>
                <a:gd name="T21" fmla="*/ 44 h 189"/>
                <a:gd name="T22" fmla="*/ 140 w 189"/>
                <a:gd name="T23" fmla="*/ 96 h 189"/>
                <a:gd name="T24" fmla="*/ 117 w 189"/>
                <a:gd name="T25" fmla="*/ 9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89">
                  <a:moveTo>
                    <a:pt x="95" y="0"/>
                  </a:moveTo>
                  <a:cubicBezTo>
                    <a:pt x="43" y="0"/>
                    <a:pt x="0" y="43"/>
                    <a:pt x="0" y="95"/>
                  </a:cubicBezTo>
                  <a:cubicBezTo>
                    <a:pt x="0" y="147"/>
                    <a:pt x="43" y="189"/>
                    <a:pt x="95" y="189"/>
                  </a:cubicBezTo>
                  <a:cubicBezTo>
                    <a:pt x="147" y="189"/>
                    <a:pt x="189" y="147"/>
                    <a:pt x="189" y="95"/>
                  </a:cubicBezTo>
                  <a:cubicBezTo>
                    <a:pt x="189" y="43"/>
                    <a:pt x="147" y="0"/>
                    <a:pt x="95" y="0"/>
                  </a:cubicBezTo>
                  <a:close/>
                  <a:moveTo>
                    <a:pt x="117" y="96"/>
                  </a:moveTo>
                  <a:cubicBezTo>
                    <a:pt x="117" y="145"/>
                    <a:pt x="117" y="145"/>
                    <a:pt x="117" y="145"/>
                  </a:cubicBezTo>
                  <a:cubicBezTo>
                    <a:pt x="72" y="145"/>
                    <a:pt x="72" y="145"/>
                    <a:pt x="72" y="145"/>
                  </a:cubicBezTo>
                  <a:cubicBezTo>
                    <a:pt x="72" y="96"/>
                    <a:pt x="72" y="96"/>
                    <a:pt x="72" y="96"/>
                  </a:cubicBezTo>
                  <a:cubicBezTo>
                    <a:pt x="49" y="96"/>
                    <a:pt x="49" y="96"/>
                    <a:pt x="49" y="96"/>
                  </a:cubicBezTo>
                  <a:cubicBezTo>
                    <a:pt x="95" y="44"/>
                    <a:pt x="95" y="44"/>
                    <a:pt x="95" y="44"/>
                  </a:cubicBezTo>
                  <a:cubicBezTo>
                    <a:pt x="140" y="96"/>
                    <a:pt x="140" y="96"/>
                    <a:pt x="140" y="96"/>
                  </a:cubicBezTo>
                  <a:lnTo>
                    <a:pt x="117"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0" name="Freeform 403"/>
            <p:cNvSpPr/>
            <p:nvPr/>
          </p:nvSpPr>
          <p:spPr bwMode="auto">
            <a:xfrm>
              <a:off x="1831772" y="5205133"/>
              <a:ext cx="265793" cy="70878"/>
            </a:xfrm>
            <a:custGeom>
              <a:avLst/>
              <a:gdLst>
                <a:gd name="T0" fmla="*/ 84 w 166"/>
                <a:gd name="T1" fmla="*/ 16 h 44"/>
                <a:gd name="T2" fmla="*/ 0 w 166"/>
                <a:gd name="T3" fmla="*/ 0 h 44"/>
                <a:gd name="T4" fmla="*/ 91 w 166"/>
                <a:gd name="T5" fmla="*/ 41 h 44"/>
                <a:gd name="T6" fmla="*/ 166 w 166"/>
                <a:gd name="T7" fmla="*/ 6 h 44"/>
                <a:gd name="T8" fmla="*/ 84 w 166"/>
                <a:gd name="T9" fmla="*/ 16 h 44"/>
              </a:gdLst>
              <a:ahLst/>
              <a:cxnLst>
                <a:cxn ang="0">
                  <a:pos x="T0" y="T1"/>
                </a:cxn>
                <a:cxn ang="0">
                  <a:pos x="T2" y="T3"/>
                </a:cxn>
                <a:cxn ang="0">
                  <a:pos x="T4" y="T5"/>
                </a:cxn>
                <a:cxn ang="0">
                  <a:pos x="T6" y="T7"/>
                </a:cxn>
                <a:cxn ang="0">
                  <a:pos x="T8" y="T9"/>
                </a:cxn>
              </a:cxnLst>
              <a:rect l="0" t="0" r="r" b="b"/>
              <a:pathLst>
                <a:path w="166" h="44">
                  <a:moveTo>
                    <a:pt x="84" y="16"/>
                  </a:moveTo>
                  <a:cubicBezTo>
                    <a:pt x="51" y="15"/>
                    <a:pt x="21" y="8"/>
                    <a:pt x="0" y="0"/>
                  </a:cubicBezTo>
                  <a:cubicBezTo>
                    <a:pt x="7" y="26"/>
                    <a:pt x="46" y="44"/>
                    <a:pt x="91" y="41"/>
                  </a:cubicBezTo>
                  <a:cubicBezTo>
                    <a:pt x="125" y="38"/>
                    <a:pt x="153" y="24"/>
                    <a:pt x="166" y="6"/>
                  </a:cubicBezTo>
                  <a:cubicBezTo>
                    <a:pt x="145" y="13"/>
                    <a:pt x="116" y="17"/>
                    <a:pt x="84"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1" name="Freeform 404"/>
            <p:cNvSpPr/>
            <p:nvPr/>
          </p:nvSpPr>
          <p:spPr bwMode="auto">
            <a:xfrm>
              <a:off x="2052001" y="5227915"/>
              <a:ext cx="24048" cy="43033"/>
            </a:xfrm>
            <a:custGeom>
              <a:avLst/>
              <a:gdLst>
                <a:gd name="T0" fmla="*/ 0 w 15"/>
                <a:gd name="T1" fmla="*/ 7 h 27"/>
                <a:gd name="T2" fmla="*/ 7 w 15"/>
                <a:gd name="T3" fmla="*/ 27 h 27"/>
                <a:gd name="T4" fmla="*/ 15 w 15"/>
                <a:gd name="T5" fmla="*/ 0 h 27"/>
                <a:gd name="T6" fmla="*/ 0 w 15"/>
                <a:gd name="T7" fmla="*/ 7 h 27"/>
              </a:gdLst>
              <a:ahLst/>
              <a:cxnLst>
                <a:cxn ang="0">
                  <a:pos x="T0" y="T1"/>
                </a:cxn>
                <a:cxn ang="0">
                  <a:pos x="T2" y="T3"/>
                </a:cxn>
                <a:cxn ang="0">
                  <a:pos x="T4" y="T5"/>
                </a:cxn>
                <a:cxn ang="0">
                  <a:pos x="T6" y="T7"/>
                </a:cxn>
              </a:cxnLst>
              <a:rect l="0" t="0" r="r" b="b"/>
              <a:pathLst>
                <a:path w="15" h="27">
                  <a:moveTo>
                    <a:pt x="0" y="7"/>
                  </a:moveTo>
                  <a:cubicBezTo>
                    <a:pt x="7" y="27"/>
                    <a:pt x="7" y="27"/>
                    <a:pt x="7" y="27"/>
                  </a:cubicBezTo>
                  <a:cubicBezTo>
                    <a:pt x="7" y="27"/>
                    <a:pt x="15" y="12"/>
                    <a:pt x="15" y="0"/>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2" name="Freeform 405"/>
            <p:cNvSpPr/>
            <p:nvPr/>
          </p:nvSpPr>
          <p:spPr bwMode="auto">
            <a:xfrm>
              <a:off x="2035546" y="4991233"/>
              <a:ext cx="6329" cy="255667"/>
            </a:xfrm>
            <a:custGeom>
              <a:avLst/>
              <a:gdLst>
                <a:gd name="T0" fmla="*/ 5 w 5"/>
                <a:gd name="T1" fmla="*/ 0 h 202"/>
                <a:gd name="T2" fmla="*/ 5 w 5"/>
                <a:gd name="T3" fmla="*/ 202 h 202"/>
                <a:gd name="T4" fmla="*/ 0 w 5"/>
                <a:gd name="T5" fmla="*/ 202 h 202"/>
                <a:gd name="T6" fmla="*/ 5 w 5"/>
                <a:gd name="T7" fmla="*/ 0 h 202"/>
              </a:gdLst>
              <a:ahLst/>
              <a:cxnLst>
                <a:cxn ang="0">
                  <a:pos x="T0" y="T1"/>
                </a:cxn>
                <a:cxn ang="0">
                  <a:pos x="T2" y="T3"/>
                </a:cxn>
                <a:cxn ang="0">
                  <a:pos x="T4" y="T5"/>
                </a:cxn>
                <a:cxn ang="0">
                  <a:pos x="T6" y="T7"/>
                </a:cxn>
              </a:cxnLst>
              <a:rect l="0" t="0" r="r" b="b"/>
              <a:pathLst>
                <a:path w="5" h="202">
                  <a:moveTo>
                    <a:pt x="5" y="0"/>
                  </a:moveTo>
                  <a:lnTo>
                    <a:pt x="5" y="202"/>
                  </a:lnTo>
                  <a:lnTo>
                    <a:pt x="0" y="202"/>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3" name="Freeform 407"/>
            <p:cNvSpPr/>
            <p:nvPr/>
          </p:nvSpPr>
          <p:spPr bwMode="auto">
            <a:xfrm>
              <a:off x="1889993" y="4978576"/>
              <a:ext cx="146819" cy="213899"/>
            </a:xfrm>
            <a:custGeom>
              <a:avLst/>
              <a:gdLst>
                <a:gd name="T0" fmla="*/ 92 w 92"/>
                <a:gd name="T1" fmla="*/ 0 h 133"/>
                <a:gd name="T2" fmla="*/ 0 w 92"/>
                <a:gd name="T3" fmla="*/ 133 h 133"/>
                <a:gd name="T4" fmla="*/ 90 w 92"/>
                <a:gd name="T5" fmla="*/ 133 h 133"/>
                <a:gd name="T6" fmla="*/ 92 w 92"/>
                <a:gd name="T7" fmla="*/ 0 h 133"/>
              </a:gdLst>
              <a:ahLst/>
              <a:cxnLst>
                <a:cxn ang="0">
                  <a:pos x="T0" y="T1"/>
                </a:cxn>
                <a:cxn ang="0">
                  <a:pos x="T2" y="T3"/>
                </a:cxn>
                <a:cxn ang="0">
                  <a:pos x="T4" y="T5"/>
                </a:cxn>
                <a:cxn ang="0">
                  <a:pos x="T6" y="T7"/>
                </a:cxn>
              </a:cxnLst>
              <a:rect l="0" t="0" r="r" b="b"/>
              <a:pathLst>
                <a:path w="92" h="133">
                  <a:moveTo>
                    <a:pt x="92" y="0"/>
                  </a:moveTo>
                  <a:cubicBezTo>
                    <a:pt x="92" y="0"/>
                    <a:pt x="38" y="40"/>
                    <a:pt x="0" y="133"/>
                  </a:cubicBezTo>
                  <a:cubicBezTo>
                    <a:pt x="0" y="133"/>
                    <a:pt x="50" y="108"/>
                    <a:pt x="90" y="133"/>
                  </a:cubicBezTo>
                  <a:lnTo>
                    <a:pt x="9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4" name="Freeform 408"/>
            <p:cNvSpPr/>
            <p:nvPr/>
          </p:nvSpPr>
          <p:spPr bwMode="auto">
            <a:xfrm>
              <a:off x="1908978" y="5192476"/>
              <a:ext cx="131631" cy="35439"/>
            </a:xfrm>
            <a:custGeom>
              <a:avLst/>
              <a:gdLst>
                <a:gd name="T0" fmla="*/ 82 w 82"/>
                <a:gd name="T1" fmla="*/ 18 h 22"/>
                <a:gd name="T2" fmla="*/ 7 w 82"/>
                <a:gd name="T3" fmla="*/ 0 h 22"/>
                <a:gd name="T4" fmla="*/ 0 w 82"/>
                <a:gd name="T5" fmla="*/ 19 h 22"/>
                <a:gd name="T6" fmla="*/ 30 w 82"/>
                <a:gd name="T7" fmla="*/ 21 h 22"/>
                <a:gd name="T8" fmla="*/ 82 w 82"/>
                <a:gd name="T9" fmla="*/ 18 h 22"/>
              </a:gdLst>
              <a:ahLst/>
              <a:cxnLst>
                <a:cxn ang="0">
                  <a:pos x="T0" y="T1"/>
                </a:cxn>
                <a:cxn ang="0">
                  <a:pos x="T2" y="T3"/>
                </a:cxn>
                <a:cxn ang="0">
                  <a:pos x="T4" y="T5"/>
                </a:cxn>
                <a:cxn ang="0">
                  <a:pos x="T6" y="T7"/>
                </a:cxn>
                <a:cxn ang="0">
                  <a:pos x="T8" y="T9"/>
                </a:cxn>
              </a:cxnLst>
              <a:rect l="0" t="0" r="r" b="b"/>
              <a:pathLst>
                <a:path w="82" h="22">
                  <a:moveTo>
                    <a:pt x="82" y="18"/>
                  </a:moveTo>
                  <a:cubicBezTo>
                    <a:pt x="7" y="0"/>
                    <a:pt x="7" y="0"/>
                    <a:pt x="7" y="0"/>
                  </a:cubicBezTo>
                  <a:cubicBezTo>
                    <a:pt x="0" y="19"/>
                    <a:pt x="0" y="19"/>
                    <a:pt x="0" y="19"/>
                  </a:cubicBezTo>
                  <a:cubicBezTo>
                    <a:pt x="9" y="20"/>
                    <a:pt x="20" y="21"/>
                    <a:pt x="30" y="21"/>
                  </a:cubicBezTo>
                  <a:cubicBezTo>
                    <a:pt x="53" y="22"/>
                    <a:pt x="64" y="21"/>
                    <a:pt x="8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5" name="Freeform 409"/>
            <p:cNvSpPr/>
            <p:nvPr/>
          </p:nvSpPr>
          <p:spPr bwMode="auto">
            <a:xfrm>
              <a:off x="1915306" y="5198804"/>
              <a:ext cx="18986" cy="18985"/>
            </a:xfrm>
            <a:custGeom>
              <a:avLst/>
              <a:gdLst>
                <a:gd name="T0" fmla="*/ 8 w 12"/>
                <a:gd name="T1" fmla="*/ 12 h 12"/>
                <a:gd name="T2" fmla="*/ 0 w 12"/>
                <a:gd name="T3" fmla="*/ 11 h 12"/>
                <a:gd name="T4" fmla="*/ 4 w 12"/>
                <a:gd name="T5" fmla="*/ 0 h 12"/>
                <a:gd name="T6" fmla="*/ 12 w 12"/>
                <a:gd name="T7" fmla="*/ 2 h 12"/>
                <a:gd name="T8" fmla="*/ 8 w 12"/>
                <a:gd name="T9" fmla="*/ 12 h 12"/>
              </a:gdLst>
              <a:ahLst/>
              <a:cxnLst>
                <a:cxn ang="0">
                  <a:pos x="T0" y="T1"/>
                </a:cxn>
                <a:cxn ang="0">
                  <a:pos x="T2" y="T3"/>
                </a:cxn>
                <a:cxn ang="0">
                  <a:pos x="T4" y="T5"/>
                </a:cxn>
                <a:cxn ang="0">
                  <a:pos x="T6" y="T7"/>
                </a:cxn>
                <a:cxn ang="0">
                  <a:pos x="T8" y="T9"/>
                </a:cxn>
              </a:cxnLst>
              <a:rect l="0" t="0" r="r" b="b"/>
              <a:pathLst>
                <a:path w="12" h="12">
                  <a:moveTo>
                    <a:pt x="8" y="12"/>
                  </a:moveTo>
                  <a:cubicBezTo>
                    <a:pt x="4" y="12"/>
                    <a:pt x="0" y="11"/>
                    <a:pt x="0" y="11"/>
                  </a:cubicBezTo>
                  <a:cubicBezTo>
                    <a:pt x="4" y="0"/>
                    <a:pt x="4" y="0"/>
                    <a:pt x="4" y="0"/>
                  </a:cubicBezTo>
                  <a:cubicBezTo>
                    <a:pt x="4" y="0"/>
                    <a:pt x="10" y="1"/>
                    <a:pt x="12" y="2"/>
                  </a:cubicBezTo>
                  <a:cubicBezTo>
                    <a:pt x="11" y="6"/>
                    <a:pt x="10" y="8"/>
                    <a:pt x="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6" name="Freeform 64"/>
            <p:cNvSpPr/>
            <p:nvPr/>
          </p:nvSpPr>
          <p:spPr bwMode="auto">
            <a:xfrm>
              <a:off x="6282691" y="3169921"/>
              <a:ext cx="174664" cy="301232"/>
            </a:xfrm>
            <a:custGeom>
              <a:avLst/>
              <a:gdLst>
                <a:gd name="T0" fmla="*/ 138 w 138"/>
                <a:gd name="T1" fmla="*/ 0 h 238"/>
                <a:gd name="T2" fmla="*/ 33 w 138"/>
                <a:gd name="T3" fmla="*/ 104 h 238"/>
                <a:gd name="T4" fmla="*/ 33 w 138"/>
                <a:gd name="T5" fmla="*/ 28 h 238"/>
                <a:gd name="T6" fmla="*/ 0 w 138"/>
                <a:gd name="T7" fmla="*/ 28 h 238"/>
                <a:gd name="T8" fmla="*/ 0 w 138"/>
                <a:gd name="T9" fmla="*/ 212 h 238"/>
                <a:gd name="T10" fmla="*/ 33 w 138"/>
                <a:gd name="T11" fmla="*/ 212 h 238"/>
                <a:gd name="T12" fmla="*/ 33 w 138"/>
                <a:gd name="T13" fmla="*/ 134 h 238"/>
                <a:gd name="T14" fmla="*/ 138 w 138"/>
                <a:gd name="T15" fmla="*/ 238 h 238"/>
                <a:gd name="T16" fmla="*/ 138 w 138"/>
                <a:gd name="T1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38">
                  <a:moveTo>
                    <a:pt x="138" y="0"/>
                  </a:moveTo>
                  <a:lnTo>
                    <a:pt x="33" y="104"/>
                  </a:lnTo>
                  <a:lnTo>
                    <a:pt x="33" y="28"/>
                  </a:lnTo>
                  <a:lnTo>
                    <a:pt x="0" y="28"/>
                  </a:lnTo>
                  <a:lnTo>
                    <a:pt x="0" y="212"/>
                  </a:lnTo>
                  <a:lnTo>
                    <a:pt x="33" y="212"/>
                  </a:lnTo>
                  <a:lnTo>
                    <a:pt x="33" y="134"/>
                  </a:lnTo>
                  <a:lnTo>
                    <a:pt x="138" y="238"/>
                  </a:lnTo>
                  <a:lnTo>
                    <a:pt x="1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7" name="Rectangle 65"/>
            <p:cNvSpPr>
              <a:spLocks noChangeArrowheads="1"/>
            </p:cNvSpPr>
            <p:nvPr/>
          </p:nvSpPr>
          <p:spPr bwMode="auto">
            <a:xfrm>
              <a:off x="6210548" y="3205360"/>
              <a:ext cx="41768" cy="2328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8" name="Freeform 84"/>
            <p:cNvSpPr/>
            <p:nvPr/>
          </p:nvSpPr>
          <p:spPr bwMode="auto">
            <a:xfrm>
              <a:off x="6175109" y="2835782"/>
              <a:ext cx="312623" cy="99989"/>
            </a:xfrm>
            <a:custGeom>
              <a:avLst/>
              <a:gdLst>
                <a:gd name="T0" fmla="*/ 123 w 247"/>
                <a:gd name="T1" fmla="*/ 24 h 79"/>
                <a:gd name="T2" fmla="*/ 61 w 247"/>
                <a:gd name="T3" fmla="*/ 24 h 79"/>
                <a:gd name="T4" fmla="*/ 61 w 247"/>
                <a:gd name="T5" fmla="*/ 0 h 79"/>
                <a:gd name="T6" fmla="*/ 0 w 247"/>
                <a:gd name="T7" fmla="*/ 38 h 79"/>
                <a:gd name="T8" fmla="*/ 61 w 247"/>
                <a:gd name="T9" fmla="*/ 79 h 79"/>
                <a:gd name="T10" fmla="*/ 61 w 247"/>
                <a:gd name="T11" fmla="*/ 55 h 79"/>
                <a:gd name="T12" fmla="*/ 126 w 247"/>
                <a:gd name="T13" fmla="*/ 55 h 79"/>
                <a:gd name="T14" fmla="*/ 188 w 247"/>
                <a:gd name="T15" fmla="*/ 55 h 79"/>
                <a:gd name="T16" fmla="*/ 188 w 247"/>
                <a:gd name="T17" fmla="*/ 79 h 79"/>
                <a:gd name="T18" fmla="*/ 247 w 247"/>
                <a:gd name="T19" fmla="*/ 39 h 79"/>
                <a:gd name="T20" fmla="*/ 188 w 247"/>
                <a:gd name="T21" fmla="*/ 0 h 79"/>
                <a:gd name="T22" fmla="*/ 188 w 247"/>
                <a:gd name="T23" fmla="*/ 24 h 79"/>
                <a:gd name="T24" fmla="*/ 123 w 247"/>
                <a:gd name="T25" fmla="*/ 2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79">
                  <a:moveTo>
                    <a:pt x="123" y="24"/>
                  </a:moveTo>
                  <a:lnTo>
                    <a:pt x="61" y="24"/>
                  </a:lnTo>
                  <a:lnTo>
                    <a:pt x="61" y="0"/>
                  </a:lnTo>
                  <a:lnTo>
                    <a:pt x="0" y="38"/>
                  </a:lnTo>
                  <a:lnTo>
                    <a:pt x="61" y="79"/>
                  </a:lnTo>
                  <a:lnTo>
                    <a:pt x="61" y="55"/>
                  </a:lnTo>
                  <a:lnTo>
                    <a:pt x="126" y="55"/>
                  </a:lnTo>
                  <a:lnTo>
                    <a:pt x="188" y="55"/>
                  </a:lnTo>
                  <a:lnTo>
                    <a:pt x="188" y="79"/>
                  </a:lnTo>
                  <a:lnTo>
                    <a:pt x="247" y="39"/>
                  </a:lnTo>
                  <a:lnTo>
                    <a:pt x="188" y="0"/>
                  </a:lnTo>
                  <a:lnTo>
                    <a:pt x="188" y="24"/>
                  </a:lnTo>
                  <a:lnTo>
                    <a:pt x="123"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59" name="Freeform 95"/>
            <p:cNvSpPr>
              <a:spLocks noEditPoints="1"/>
            </p:cNvSpPr>
            <p:nvPr/>
          </p:nvSpPr>
          <p:spPr bwMode="auto">
            <a:xfrm>
              <a:off x="6176374" y="5435487"/>
              <a:ext cx="313888" cy="274653"/>
            </a:xfrm>
            <a:custGeom>
              <a:avLst/>
              <a:gdLst>
                <a:gd name="T0" fmla="*/ 193 w 195"/>
                <a:gd name="T1" fmla="*/ 155 h 171"/>
                <a:gd name="T2" fmla="*/ 150 w 195"/>
                <a:gd name="T3" fmla="*/ 80 h 171"/>
                <a:gd name="T4" fmla="*/ 149 w 195"/>
                <a:gd name="T5" fmla="*/ 80 h 171"/>
                <a:gd name="T6" fmla="*/ 106 w 195"/>
                <a:gd name="T7" fmla="*/ 6 h 171"/>
                <a:gd name="T8" fmla="*/ 97 w 195"/>
                <a:gd name="T9" fmla="*/ 0 h 171"/>
                <a:gd name="T10" fmla="*/ 89 w 195"/>
                <a:gd name="T11" fmla="*/ 6 h 171"/>
                <a:gd name="T12" fmla="*/ 45 w 195"/>
                <a:gd name="T13" fmla="*/ 80 h 171"/>
                <a:gd name="T14" fmla="*/ 39 w 195"/>
                <a:gd name="T15" fmla="*/ 92 h 171"/>
                <a:gd name="T16" fmla="*/ 2 w 195"/>
                <a:gd name="T17" fmla="*/ 155 h 171"/>
                <a:gd name="T18" fmla="*/ 2 w 195"/>
                <a:gd name="T19" fmla="*/ 165 h 171"/>
                <a:gd name="T20" fmla="*/ 11 w 195"/>
                <a:gd name="T21" fmla="*/ 171 h 171"/>
                <a:gd name="T22" fmla="*/ 184 w 195"/>
                <a:gd name="T23" fmla="*/ 171 h 171"/>
                <a:gd name="T24" fmla="*/ 193 w 195"/>
                <a:gd name="T25" fmla="*/ 165 h 171"/>
                <a:gd name="T26" fmla="*/ 193 w 195"/>
                <a:gd name="T27" fmla="*/ 155 h 171"/>
                <a:gd name="T28" fmla="*/ 98 w 195"/>
                <a:gd name="T29" fmla="*/ 144 h 171"/>
                <a:gd name="T30" fmla="*/ 86 w 195"/>
                <a:gd name="T31" fmla="*/ 132 h 171"/>
                <a:gd name="T32" fmla="*/ 98 w 195"/>
                <a:gd name="T33" fmla="*/ 120 h 171"/>
                <a:gd name="T34" fmla="*/ 110 w 195"/>
                <a:gd name="T35" fmla="*/ 132 h 171"/>
                <a:gd name="T36" fmla="*/ 98 w 195"/>
                <a:gd name="T37" fmla="*/ 144 h 171"/>
                <a:gd name="T38" fmla="*/ 109 w 195"/>
                <a:gd name="T39" fmla="*/ 79 h 171"/>
                <a:gd name="T40" fmla="*/ 107 w 195"/>
                <a:gd name="T41" fmla="*/ 87 h 171"/>
                <a:gd name="T42" fmla="*/ 101 w 195"/>
                <a:gd name="T43" fmla="*/ 111 h 171"/>
                <a:gd name="T44" fmla="*/ 97 w 195"/>
                <a:gd name="T45" fmla="*/ 116 h 171"/>
                <a:gd name="T46" fmla="*/ 93 w 195"/>
                <a:gd name="T47" fmla="*/ 111 h 171"/>
                <a:gd name="T48" fmla="*/ 88 w 195"/>
                <a:gd name="T49" fmla="*/ 87 h 171"/>
                <a:gd name="T50" fmla="*/ 87 w 195"/>
                <a:gd name="T51" fmla="*/ 85 h 171"/>
                <a:gd name="T52" fmla="*/ 85 w 195"/>
                <a:gd name="T53" fmla="*/ 73 h 171"/>
                <a:gd name="T54" fmla="*/ 97 w 195"/>
                <a:gd name="T55" fmla="*/ 58 h 171"/>
                <a:gd name="T56" fmla="*/ 110 w 195"/>
                <a:gd name="T57" fmla="*/ 73 h 171"/>
                <a:gd name="T58" fmla="*/ 109 w 195"/>
                <a:gd name="T59" fmla="*/ 7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71">
                  <a:moveTo>
                    <a:pt x="193" y="155"/>
                  </a:moveTo>
                  <a:cubicBezTo>
                    <a:pt x="150" y="80"/>
                    <a:pt x="150" y="80"/>
                    <a:pt x="150" y="80"/>
                  </a:cubicBezTo>
                  <a:cubicBezTo>
                    <a:pt x="149" y="80"/>
                    <a:pt x="149" y="80"/>
                    <a:pt x="149" y="80"/>
                  </a:cubicBezTo>
                  <a:cubicBezTo>
                    <a:pt x="106" y="6"/>
                    <a:pt x="106" y="6"/>
                    <a:pt x="106" y="6"/>
                  </a:cubicBezTo>
                  <a:cubicBezTo>
                    <a:pt x="105" y="2"/>
                    <a:pt x="101" y="0"/>
                    <a:pt x="97" y="0"/>
                  </a:cubicBezTo>
                  <a:cubicBezTo>
                    <a:pt x="94" y="0"/>
                    <a:pt x="90" y="2"/>
                    <a:pt x="89" y="6"/>
                  </a:cubicBezTo>
                  <a:cubicBezTo>
                    <a:pt x="45" y="80"/>
                    <a:pt x="45" y="80"/>
                    <a:pt x="45" y="80"/>
                  </a:cubicBezTo>
                  <a:cubicBezTo>
                    <a:pt x="39" y="92"/>
                    <a:pt x="39" y="92"/>
                    <a:pt x="39" y="92"/>
                  </a:cubicBezTo>
                  <a:cubicBezTo>
                    <a:pt x="2" y="155"/>
                    <a:pt x="2" y="155"/>
                    <a:pt x="2" y="155"/>
                  </a:cubicBezTo>
                  <a:cubicBezTo>
                    <a:pt x="0" y="158"/>
                    <a:pt x="0" y="162"/>
                    <a:pt x="2" y="165"/>
                  </a:cubicBezTo>
                  <a:cubicBezTo>
                    <a:pt x="4" y="169"/>
                    <a:pt x="7" y="171"/>
                    <a:pt x="11" y="171"/>
                  </a:cubicBezTo>
                  <a:cubicBezTo>
                    <a:pt x="184" y="171"/>
                    <a:pt x="184" y="171"/>
                    <a:pt x="184" y="171"/>
                  </a:cubicBezTo>
                  <a:cubicBezTo>
                    <a:pt x="187" y="171"/>
                    <a:pt x="191" y="169"/>
                    <a:pt x="193" y="165"/>
                  </a:cubicBezTo>
                  <a:cubicBezTo>
                    <a:pt x="195" y="162"/>
                    <a:pt x="195" y="158"/>
                    <a:pt x="193" y="155"/>
                  </a:cubicBezTo>
                  <a:close/>
                  <a:moveTo>
                    <a:pt x="98" y="144"/>
                  </a:moveTo>
                  <a:cubicBezTo>
                    <a:pt x="91" y="144"/>
                    <a:pt x="86" y="139"/>
                    <a:pt x="86" y="132"/>
                  </a:cubicBezTo>
                  <a:cubicBezTo>
                    <a:pt x="86" y="126"/>
                    <a:pt x="91" y="120"/>
                    <a:pt x="98" y="120"/>
                  </a:cubicBezTo>
                  <a:cubicBezTo>
                    <a:pt x="105" y="120"/>
                    <a:pt x="110" y="126"/>
                    <a:pt x="110" y="132"/>
                  </a:cubicBezTo>
                  <a:cubicBezTo>
                    <a:pt x="110" y="139"/>
                    <a:pt x="105" y="144"/>
                    <a:pt x="98" y="144"/>
                  </a:cubicBezTo>
                  <a:close/>
                  <a:moveTo>
                    <a:pt x="109" y="79"/>
                  </a:moveTo>
                  <a:cubicBezTo>
                    <a:pt x="109" y="82"/>
                    <a:pt x="108" y="85"/>
                    <a:pt x="107" y="87"/>
                  </a:cubicBezTo>
                  <a:cubicBezTo>
                    <a:pt x="104" y="95"/>
                    <a:pt x="102" y="103"/>
                    <a:pt x="101" y="111"/>
                  </a:cubicBezTo>
                  <a:cubicBezTo>
                    <a:pt x="101" y="113"/>
                    <a:pt x="101" y="116"/>
                    <a:pt x="97" y="116"/>
                  </a:cubicBezTo>
                  <a:cubicBezTo>
                    <a:pt x="94" y="116"/>
                    <a:pt x="94" y="113"/>
                    <a:pt x="93" y="111"/>
                  </a:cubicBezTo>
                  <a:cubicBezTo>
                    <a:pt x="93" y="103"/>
                    <a:pt x="91" y="95"/>
                    <a:pt x="88" y="87"/>
                  </a:cubicBezTo>
                  <a:cubicBezTo>
                    <a:pt x="88" y="87"/>
                    <a:pt x="88" y="86"/>
                    <a:pt x="87" y="85"/>
                  </a:cubicBezTo>
                  <a:cubicBezTo>
                    <a:pt x="86" y="81"/>
                    <a:pt x="85" y="77"/>
                    <a:pt x="85" y="73"/>
                  </a:cubicBezTo>
                  <a:cubicBezTo>
                    <a:pt x="85" y="65"/>
                    <a:pt x="89" y="58"/>
                    <a:pt x="97" y="58"/>
                  </a:cubicBezTo>
                  <a:cubicBezTo>
                    <a:pt x="106" y="58"/>
                    <a:pt x="110" y="65"/>
                    <a:pt x="110" y="73"/>
                  </a:cubicBezTo>
                  <a:cubicBezTo>
                    <a:pt x="110" y="75"/>
                    <a:pt x="110" y="77"/>
                    <a:pt x="109"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0" name="Freeform 117"/>
            <p:cNvSpPr>
              <a:spLocks noEditPoints="1"/>
            </p:cNvSpPr>
            <p:nvPr/>
          </p:nvSpPr>
          <p:spPr bwMode="auto">
            <a:xfrm>
              <a:off x="6242190" y="4527995"/>
              <a:ext cx="194915" cy="302498"/>
            </a:xfrm>
            <a:custGeom>
              <a:avLst/>
              <a:gdLst>
                <a:gd name="T0" fmla="*/ 22 w 121"/>
                <a:gd name="T1" fmla="*/ 0 h 189"/>
                <a:gd name="T2" fmla="*/ 0 w 121"/>
                <a:gd name="T3" fmla="*/ 167 h 189"/>
                <a:gd name="T4" fmla="*/ 98 w 121"/>
                <a:gd name="T5" fmla="*/ 189 h 189"/>
                <a:gd name="T6" fmla="*/ 121 w 121"/>
                <a:gd name="T7" fmla="*/ 22 h 189"/>
                <a:gd name="T8" fmla="*/ 29 w 121"/>
                <a:gd name="T9" fmla="*/ 157 h 189"/>
                <a:gd name="T10" fmla="*/ 29 w 121"/>
                <a:gd name="T11" fmla="*/ 142 h 189"/>
                <a:gd name="T12" fmla="*/ 29 w 121"/>
                <a:gd name="T13" fmla="*/ 157 h 189"/>
                <a:gd name="T14" fmla="*/ 21 w 121"/>
                <a:gd name="T15" fmla="*/ 130 h 189"/>
                <a:gd name="T16" fmla="*/ 37 w 121"/>
                <a:gd name="T17" fmla="*/ 130 h 189"/>
                <a:gd name="T18" fmla="*/ 29 w 121"/>
                <a:gd name="T19" fmla="*/ 118 h 189"/>
                <a:gd name="T20" fmla="*/ 29 w 121"/>
                <a:gd name="T21" fmla="*/ 102 h 189"/>
                <a:gd name="T22" fmla="*/ 29 w 121"/>
                <a:gd name="T23" fmla="*/ 118 h 189"/>
                <a:gd name="T24" fmla="*/ 21 w 121"/>
                <a:gd name="T25" fmla="*/ 90 h 189"/>
                <a:gd name="T26" fmla="*/ 37 w 121"/>
                <a:gd name="T27" fmla="*/ 90 h 189"/>
                <a:gd name="T28" fmla="*/ 41 w 121"/>
                <a:gd name="T29" fmla="*/ 150 h 189"/>
                <a:gd name="T30" fmla="*/ 57 w 121"/>
                <a:gd name="T31" fmla="*/ 150 h 189"/>
                <a:gd name="T32" fmla="*/ 41 w 121"/>
                <a:gd name="T33" fmla="*/ 150 h 189"/>
                <a:gd name="T34" fmla="*/ 77 w 121"/>
                <a:gd name="T35" fmla="*/ 110 h 189"/>
                <a:gd name="T36" fmla="*/ 61 w 121"/>
                <a:gd name="T37" fmla="*/ 110 h 189"/>
                <a:gd name="T38" fmla="*/ 61 w 121"/>
                <a:gd name="T39" fmla="*/ 90 h 189"/>
                <a:gd name="T40" fmla="*/ 77 w 121"/>
                <a:gd name="T41" fmla="*/ 90 h 189"/>
                <a:gd name="T42" fmla="*/ 61 w 121"/>
                <a:gd name="T43" fmla="*/ 90 h 189"/>
                <a:gd name="T44" fmla="*/ 77 w 121"/>
                <a:gd name="T45" fmla="*/ 130 h 189"/>
                <a:gd name="T46" fmla="*/ 61 w 121"/>
                <a:gd name="T47" fmla="*/ 130 h 189"/>
                <a:gd name="T48" fmla="*/ 69 w 121"/>
                <a:gd name="T49" fmla="*/ 142 h 189"/>
                <a:gd name="T50" fmla="*/ 69 w 121"/>
                <a:gd name="T51" fmla="*/ 157 h 189"/>
                <a:gd name="T52" fmla="*/ 69 w 121"/>
                <a:gd name="T53" fmla="*/ 142 h 189"/>
                <a:gd name="T54" fmla="*/ 57 w 121"/>
                <a:gd name="T55" fmla="*/ 110 h 189"/>
                <a:gd name="T56" fmla="*/ 41 w 121"/>
                <a:gd name="T57" fmla="*/ 110 h 189"/>
                <a:gd name="T58" fmla="*/ 41 w 121"/>
                <a:gd name="T59" fmla="*/ 90 h 189"/>
                <a:gd name="T60" fmla="*/ 57 w 121"/>
                <a:gd name="T61" fmla="*/ 90 h 189"/>
                <a:gd name="T62" fmla="*/ 41 w 121"/>
                <a:gd name="T63" fmla="*/ 90 h 189"/>
                <a:gd name="T64" fmla="*/ 57 w 121"/>
                <a:gd name="T65" fmla="*/ 130 h 189"/>
                <a:gd name="T66" fmla="*/ 41 w 121"/>
                <a:gd name="T67" fmla="*/ 130 h 189"/>
                <a:gd name="T68" fmla="*/ 89 w 121"/>
                <a:gd name="T69" fmla="*/ 157 h 189"/>
                <a:gd name="T70" fmla="*/ 89 w 121"/>
                <a:gd name="T71" fmla="*/ 142 h 189"/>
                <a:gd name="T72" fmla="*/ 89 w 121"/>
                <a:gd name="T73" fmla="*/ 157 h 189"/>
                <a:gd name="T74" fmla="*/ 81 w 121"/>
                <a:gd name="T75" fmla="*/ 130 h 189"/>
                <a:gd name="T76" fmla="*/ 97 w 121"/>
                <a:gd name="T77" fmla="*/ 130 h 189"/>
                <a:gd name="T78" fmla="*/ 89 w 121"/>
                <a:gd name="T79" fmla="*/ 118 h 189"/>
                <a:gd name="T80" fmla="*/ 89 w 121"/>
                <a:gd name="T81" fmla="*/ 102 h 189"/>
                <a:gd name="T82" fmla="*/ 89 w 121"/>
                <a:gd name="T83" fmla="*/ 118 h 189"/>
                <a:gd name="T84" fmla="*/ 81 w 121"/>
                <a:gd name="T85" fmla="*/ 90 h 189"/>
                <a:gd name="T86" fmla="*/ 97 w 121"/>
                <a:gd name="T87" fmla="*/ 90 h 189"/>
                <a:gd name="T88" fmla="*/ 107 w 121"/>
                <a:gd name="T89" fmla="*/ 65 h 189"/>
                <a:gd name="T90" fmla="*/ 16 w 121"/>
                <a:gd name="T91" fmla="*/ 67 h 189"/>
                <a:gd name="T92" fmla="*/ 14 w 121"/>
                <a:gd name="T93" fmla="*/ 30 h 189"/>
                <a:gd name="T94" fmla="*/ 105 w 121"/>
                <a:gd name="T95" fmla="*/ 28 h 189"/>
                <a:gd name="T96" fmla="*/ 107 w 121"/>
                <a:gd name="T97" fmla="*/ 6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189">
                  <a:moveTo>
                    <a:pt x="98" y="0"/>
                  </a:moveTo>
                  <a:cubicBezTo>
                    <a:pt x="22" y="0"/>
                    <a:pt x="22" y="0"/>
                    <a:pt x="22" y="0"/>
                  </a:cubicBezTo>
                  <a:cubicBezTo>
                    <a:pt x="10" y="0"/>
                    <a:pt x="0" y="10"/>
                    <a:pt x="0" y="22"/>
                  </a:cubicBezTo>
                  <a:cubicBezTo>
                    <a:pt x="0" y="167"/>
                    <a:pt x="0" y="167"/>
                    <a:pt x="0" y="167"/>
                  </a:cubicBezTo>
                  <a:cubicBezTo>
                    <a:pt x="0" y="179"/>
                    <a:pt x="10" y="189"/>
                    <a:pt x="22" y="189"/>
                  </a:cubicBezTo>
                  <a:cubicBezTo>
                    <a:pt x="98" y="189"/>
                    <a:pt x="98" y="189"/>
                    <a:pt x="98" y="189"/>
                  </a:cubicBezTo>
                  <a:cubicBezTo>
                    <a:pt x="111" y="189"/>
                    <a:pt x="121" y="179"/>
                    <a:pt x="121" y="167"/>
                  </a:cubicBezTo>
                  <a:cubicBezTo>
                    <a:pt x="121" y="22"/>
                    <a:pt x="121" y="22"/>
                    <a:pt x="121" y="22"/>
                  </a:cubicBezTo>
                  <a:cubicBezTo>
                    <a:pt x="121" y="10"/>
                    <a:pt x="111" y="0"/>
                    <a:pt x="98" y="0"/>
                  </a:cubicBezTo>
                  <a:close/>
                  <a:moveTo>
                    <a:pt x="29" y="157"/>
                  </a:moveTo>
                  <a:cubicBezTo>
                    <a:pt x="25" y="157"/>
                    <a:pt x="21" y="154"/>
                    <a:pt x="21" y="150"/>
                  </a:cubicBezTo>
                  <a:cubicBezTo>
                    <a:pt x="21" y="145"/>
                    <a:pt x="25" y="142"/>
                    <a:pt x="29" y="142"/>
                  </a:cubicBezTo>
                  <a:cubicBezTo>
                    <a:pt x="33" y="142"/>
                    <a:pt x="37" y="145"/>
                    <a:pt x="37" y="150"/>
                  </a:cubicBezTo>
                  <a:cubicBezTo>
                    <a:pt x="37" y="154"/>
                    <a:pt x="33" y="157"/>
                    <a:pt x="29" y="157"/>
                  </a:cubicBezTo>
                  <a:close/>
                  <a:moveTo>
                    <a:pt x="29" y="138"/>
                  </a:moveTo>
                  <a:cubicBezTo>
                    <a:pt x="25" y="138"/>
                    <a:pt x="21" y="134"/>
                    <a:pt x="21" y="130"/>
                  </a:cubicBezTo>
                  <a:cubicBezTo>
                    <a:pt x="21" y="126"/>
                    <a:pt x="25" y="122"/>
                    <a:pt x="29" y="122"/>
                  </a:cubicBezTo>
                  <a:cubicBezTo>
                    <a:pt x="33" y="122"/>
                    <a:pt x="37" y="126"/>
                    <a:pt x="37" y="130"/>
                  </a:cubicBezTo>
                  <a:cubicBezTo>
                    <a:pt x="37" y="134"/>
                    <a:pt x="33" y="138"/>
                    <a:pt x="29" y="138"/>
                  </a:cubicBezTo>
                  <a:close/>
                  <a:moveTo>
                    <a:pt x="29" y="118"/>
                  </a:moveTo>
                  <a:cubicBezTo>
                    <a:pt x="25" y="118"/>
                    <a:pt x="21" y="114"/>
                    <a:pt x="21" y="110"/>
                  </a:cubicBezTo>
                  <a:cubicBezTo>
                    <a:pt x="21" y="106"/>
                    <a:pt x="25" y="102"/>
                    <a:pt x="29" y="102"/>
                  </a:cubicBezTo>
                  <a:cubicBezTo>
                    <a:pt x="33" y="102"/>
                    <a:pt x="37" y="106"/>
                    <a:pt x="37" y="110"/>
                  </a:cubicBezTo>
                  <a:cubicBezTo>
                    <a:pt x="37" y="114"/>
                    <a:pt x="33" y="118"/>
                    <a:pt x="29" y="118"/>
                  </a:cubicBezTo>
                  <a:close/>
                  <a:moveTo>
                    <a:pt x="29" y="98"/>
                  </a:moveTo>
                  <a:cubicBezTo>
                    <a:pt x="25" y="98"/>
                    <a:pt x="21" y="95"/>
                    <a:pt x="21" y="90"/>
                  </a:cubicBezTo>
                  <a:cubicBezTo>
                    <a:pt x="21" y="86"/>
                    <a:pt x="25" y="83"/>
                    <a:pt x="29" y="83"/>
                  </a:cubicBezTo>
                  <a:cubicBezTo>
                    <a:pt x="33" y="83"/>
                    <a:pt x="37" y="86"/>
                    <a:pt x="37" y="90"/>
                  </a:cubicBezTo>
                  <a:cubicBezTo>
                    <a:pt x="37" y="95"/>
                    <a:pt x="33" y="98"/>
                    <a:pt x="29" y="98"/>
                  </a:cubicBezTo>
                  <a:close/>
                  <a:moveTo>
                    <a:pt x="41" y="150"/>
                  </a:moveTo>
                  <a:cubicBezTo>
                    <a:pt x="41" y="145"/>
                    <a:pt x="45" y="142"/>
                    <a:pt x="49" y="142"/>
                  </a:cubicBezTo>
                  <a:cubicBezTo>
                    <a:pt x="53" y="142"/>
                    <a:pt x="57" y="145"/>
                    <a:pt x="57" y="150"/>
                  </a:cubicBezTo>
                  <a:cubicBezTo>
                    <a:pt x="57" y="154"/>
                    <a:pt x="53" y="157"/>
                    <a:pt x="49" y="157"/>
                  </a:cubicBezTo>
                  <a:cubicBezTo>
                    <a:pt x="45" y="157"/>
                    <a:pt x="41" y="154"/>
                    <a:pt x="41" y="150"/>
                  </a:cubicBezTo>
                  <a:close/>
                  <a:moveTo>
                    <a:pt x="69" y="102"/>
                  </a:moveTo>
                  <a:cubicBezTo>
                    <a:pt x="73" y="102"/>
                    <a:pt x="77" y="106"/>
                    <a:pt x="77" y="110"/>
                  </a:cubicBezTo>
                  <a:cubicBezTo>
                    <a:pt x="77" y="114"/>
                    <a:pt x="73" y="118"/>
                    <a:pt x="69" y="118"/>
                  </a:cubicBezTo>
                  <a:cubicBezTo>
                    <a:pt x="65" y="118"/>
                    <a:pt x="61" y="114"/>
                    <a:pt x="61" y="110"/>
                  </a:cubicBezTo>
                  <a:cubicBezTo>
                    <a:pt x="61" y="106"/>
                    <a:pt x="65" y="102"/>
                    <a:pt x="69" y="102"/>
                  </a:cubicBezTo>
                  <a:close/>
                  <a:moveTo>
                    <a:pt x="61" y="90"/>
                  </a:moveTo>
                  <a:cubicBezTo>
                    <a:pt x="61" y="86"/>
                    <a:pt x="65" y="83"/>
                    <a:pt x="69" y="83"/>
                  </a:cubicBezTo>
                  <a:cubicBezTo>
                    <a:pt x="73" y="83"/>
                    <a:pt x="77" y="86"/>
                    <a:pt x="77" y="90"/>
                  </a:cubicBezTo>
                  <a:cubicBezTo>
                    <a:pt x="77" y="95"/>
                    <a:pt x="73" y="98"/>
                    <a:pt x="69" y="98"/>
                  </a:cubicBezTo>
                  <a:cubicBezTo>
                    <a:pt x="65" y="98"/>
                    <a:pt x="61" y="95"/>
                    <a:pt x="61" y="90"/>
                  </a:cubicBezTo>
                  <a:close/>
                  <a:moveTo>
                    <a:pt x="69" y="122"/>
                  </a:moveTo>
                  <a:cubicBezTo>
                    <a:pt x="73" y="122"/>
                    <a:pt x="77" y="126"/>
                    <a:pt x="77" y="130"/>
                  </a:cubicBezTo>
                  <a:cubicBezTo>
                    <a:pt x="77" y="134"/>
                    <a:pt x="73" y="138"/>
                    <a:pt x="69" y="138"/>
                  </a:cubicBezTo>
                  <a:cubicBezTo>
                    <a:pt x="65" y="138"/>
                    <a:pt x="61" y="134"/>
                    <a:pt x="61" y="130"/>
                  </a:cubicBezTo>
                  <a:cubicBezTo>
                    <a:pt x="61" y="126"/>
                    <a:pt x="65" y="122"/>
                    <a:pt x="69" y="122"/>
                  </a:cubicBezTo>
                  <a:close/>
                  <a:moveTo>
                    <a:pt x="69" y="142"/>
                  </a:moveTo>
                  <a:cubicBezTo>
                    <a:pt x="73" y="142"/>
                    <a:pt x="77" y="145"/>
                    <a:pt x="77" y="150"/>
                  </a:cubicBezTo>
                  <a:cubicBezTo>
                    <a:pt x="77" y="154"/>
                    <a:pt x="73" y="157"/>
                    <a:pt x="69" y="157"/>
                  </a:cubicBezTo>
                  <a:cubicBezTo>
                    <a:pt x="65" y="157"/>
                    <a:pt x="61" y="154"/>
                    <a:pt x="61" y="150"/>
                  </a:cubicBezTo>
                  <a:cubicBezTo>
                    <a:pt x="61" y="145"/>
                    <a:pt x="65" y="142"/>
                    <a:pt x="69" y="142"/>
                  </a:cubicBezTo>
                  <a:close/>
                  <a:moveTo>
                    <a:pt x="49" y="102"/>
                  </a:moveTo>
                  <a:cubicBezTo>
                    <a:pt x="53" y="102"/>
                    <a:pt x="57" y="106"/>
                    <a:pt x="57" y="110"/>
                  </a:cubicBezTo>
                  <a:cubicBezTo>
                    <a:pt x="57" y="114"/>
                    <a:pt x="53" y="118"/>
                    <a:pt x="49" y="118"/>
                  </a:cubicBezTo>
                  <a:cubicBezTo>
                    <a:pt x="45" y="118"/>
                    <a:pt x="41" y="114"/>
                    <a:pt x="41" y="110"/>
                  </a:cubicBezTo>
                  <a:cubicBezTo>
                    <a:pt x="41" y="106"/>
                    <a:pt x="45" y="102"/>
                    <a:pt x="49" y="102"/>
                  </a:cubicBezTo>
                  <a:close/>
                  <a:moveTo>
                    <a:pt x="41" y="90"/>
                  </a:moveTo>
                  <a:cubicBezTo>
                    <a:pt x="41" y="86"/>
                    <a:pt x="45" y="83"/>
                    <a:pt x="49" y="83"/>
                  </a:cubicBezTo>
                  <a:cubicBezTo>
                    <a:pt x="53" y="83"/>
                    <a:pt x="57" y="86"/>
                    <a:pt x="57" y="90"/>
                  </a:cubicBezTo>
                  <a:cubicBezTo>
                    <a:pt x="57" y="95"/>
                    <a:pt x="53" y="98"/>
                    <a:pt x="49" y="98"/>
                  </a:cubicBezTo>
                  <a:cubicBezTo>
                    <a:pt x="45" y="98"/>
                    <a:pt x="41" y="95"/>
                    <a:pt x="41" y="90"/>
                  </a:cubicBezTo>
                  <a:close/>
                  <a:moveTo>
                    <a:pt x="49" y="122"/>
                  </a:moveTo>
                  <a:cubicBezTo>
                    <a:pt x="53" y="122"/>
                    <a:pt x="57" y="126"/>
                    <a:pt x="57" y="130"/>
                  </a:cubicBezTo>
                  <a:cubicBezTo>
                    <a:pt x="57" y="134"/>
                    <a:pt x="53" y="138"/>
                    <a:pt x="49" y="138"/>
                  </a:cubicBezTo>
                  <a:cubicBezTo>
                    <a:pt x="45" y="138"/>
                    <a:pt x="41" y="134"/>
                    <a:pt x="41" y="130"/>
                  </a:cubicBezTo>
                  <a:cubicBezTo>
                    <a:pt x="41" y="126"/>
                    <a:pt x="45" y="122"/>
                    <a:pt x="49" y="122"/>
                  </a:cubicBezTo>
                  <a:close/>
                  <a:moveTo>
                    <a:pt x="89" y="157"/>
                  </a:moveTo>
                  <a:cubicBezTo>
                    <a:pt x="85" y="157"/>
                    <a:pt x="81" y="154"/>
                    <a:pt x="81" y="150"/>
                  </a:cubicBezTo>
                  <a:cubicBezTo>
                    <a:pt x="81" y="145"/>
                    <a:pt x="85" y="142"/>
                    <a:pt x="89" y="142"/>
                  </a:cubicBezTo>
                  <a:cubicBezTo>
                    <a:pt x="93" y="142"/>
                    <a:pt x="97" y="145"/>
                    <a:pt x="97" y="150"/>
                  </a:cubicBezTo>
                  <a:cubicBezTo>
                    <a:pt x="97" y="154"/>
                    <a:pt x="93" y="157"/>
                    <a:pt x="89" y="157"/>
                  </a:cubicBezTo>
                  <a:close/>
                  <a:moveTo>
                    <a:pt x="89" y="138"/>
                  </a:moveTo>
                  <a:cubicBezTo>
                    <a:pt x="85" y="138"/>
                    <a:pt x="81" y="134"/>
                    <a:pt x="81" y="130"/>
                  </a:cubicBezTo>
                  <a:cubicBezTo>
                    <a:pt x="81" y="126"/>
                    <a:pt x="85" y="122"/>
                    <a:pt x="89" y="122"/>
                  </a:cubicBezTo>
                  <a:cubicBezTo>
                    <a:pt x="93" y="122"/>
                    <a:pt x="97" y="126"/>
                    <a:pt x="97" y="130"/>
                  </a:cubicBezTo>
                  <a:cubicBezTo>
                    <a:pt x="97" y="134"/>
                    <a:pt x="93" y="138"/>
                    <a:pt x="89" y="138"/>
                  </a:cubicBezTo>
                  <a:close/>
                  <a:moveTo>
                    <a:pt x="89" y="118"/>
                  </a:moveTo>
                  <a:cubicBezTo>
                    <a:pt x="85" y="118"/>
                    <a:pt x="81" y="114"/>
                    <a:pt x="81" y="110"/>
                  </a:cubicBezTo>
                  <a:cubicBezTo>
                    <a:pt x="81" y="106"/>
                    <a:pt x="85" y="102"/>
                    <a:pt x="89" y="102"/>
                  </a:cubicBezTo>
                  <a:cubicBezTo>
                    <a:pt x="93" y="102"/>
                    <a:pt x="97" y="106"/>
                    <a:pt x="97" y="110"/>
                  </a:cubicBezTo>
                  <a:cubicBezTo>
                    <a:pt x="97" y="114"/>
                    <a:pt x="93" y="118"/>
                    <a:pt x="89" y="118"/>
                  </a:cubicBezTo>
                  <a:close/>
                  <a:moveTo>
                    <a:pt x="89" y="98"/>
                  </a:moveTo>
                  <a:cubicBezTo>
                    <a:pt x="85" y="98"/>
                    <a:pt x="81" y="95"/>
                    <a:pt x="81" y="90"/>
                  </a:cubicBezTo>
                  <a:cubicBezTo>
                    <a:pt x="81" y="86"/>
                    <a:pt x="85" y="83"/>
                    <a:pt x="89" y="83"/>
                  </a:cubicBezTo>
                  <a:cubicBezTo>
                    <a:pt x="93" y="83"/>
                    <a:pt x="97" y="86"/>
                    <a:pt x="97" y="90"/>
                  </a:cubicBezTo>
                  <a:cubicBezTo>
                    <a:pt x="97" y="95"/>
                    <a:pt x="93" y="98"/>
                    <a:pt x="89" y="98"/>
                  </a:cubicBezTo>
                  <a:close/>
                  <a:moveTo>
                    <a:pt x="107" y="65"/>
                  </a:moveTo>
                  <a:cubicBezTo>
                    <a:pt x="107" y="66"/>
                    <a:pt x="106" y="67"/>
                    <a:pt x="105" y="67"/>
                  </a:cubicBezTo>
                  <a:cubicBezTo>
                    <a:pt x="16" y="67"/>
                    <a:pt x="16" y="67"/>
                    <a:pt x="16" y="67"/>
                  </a:cubicBezTo>
                  <a:cubicBezTo>
                    <a:pt x="15" y="67"/>
                    <a:pt x="14" y="66"/>
                    <a:pt x="14" y="65"/>
                  </a:cubicBezTo>
                  <a:cubicBezTo>
                    <a:pt x="14" y="30"/>
                    <a:pt x="14" y="30"/>
                    <a:pt x="14" y="30"/>
                  </a:cubicBezTo>
                  <a:cubicBezTo>
                    <a:pt x="14" y="29"/>
                    <a:pt x="15" y="28"/>
                    <a:pt x="16" y="28"/>
                  </a:cubicBezTo>
                  <a:cubicBezTo>
                    <a:pt x="105" y="28"/>
                    <a:pt x="105" y="28"/>
                    <a:pt x="105" y="28"/>
                  </a:cubicBezTo>
                  <a:cubicBezTo>
                    <a:pt x="106" y="28"/>
                    <a:pt x="107" y="29"/>
                    <a:pt x="107" y="30"/>
                  </a:cubicBezTo>
                  <a:lnTo>
                    <a:pt x="107"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1" name="Freeform 118"/>
            <p:cNvSpPr/>
            <p:nvPr/>
          </p:nvSpPr>
          <p:spPr bwMode="auto">
            <a:xfrm>
              <a:off x="6275097" y="4578622"/>
              <a:ext cx="129099" cy="50627"/>
            </a:xfrm>
            <a:custGeom>
              <a:avLst/>
              <a:gdLst>
                <a:gd name="T0" fmla="*/ 80 w 81"/>
                <a:gd name="T1" fmla="*/ 0 h 31"/>
                <a:gd name="T2" fmla="*/ 1 w 81"/>
                <a:gd name="T3" fmla="*/ 0 h 31"/>
                <a:gd name="T4" fmla="*/ 0 w 81"/>
                <a:gd name="T5" fmla="*/ 2 h 31"/>
                <a:gd name="T6" fmla="*/ 0 w 81"/>
                <a:gd name="T7" fmla="*/ 30 h 31"/>
                <a:gd name="T8" fmla="*/ 1 w 81"/>
                <a:gd name="T9" fmla="*/ 31 h 31"/>
                <a:gd name="T10" fmla="*/ 80 w 81"/>
                <a:gd name="T11" fmla="*/ 31 h 31"/>
                <a:gd name="T12" fmla="*/ 81 w 81"/>
                <a:gd name="T13" fmla="*/ 30 h 31"/>
                <a:gd name="T14" fmla="*/ 81 w 81"/>
                <a:gd name="T15" fmla="*/ 2 h 31"/>
                <a:gd name="T16" fmla="*/ 80 w 8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31">
                  <a:moveTo>
                    <a:pt x="80" y="0"/>
                  </a:moveTo>
                  <a:cubicBezTo>
                    <a:pt x="1" y="0"/>
                    <a:pt x="1" y="0"/>
                    <a:pt x="1" y="0"/>
                  </a:cubicBezTo>
                  <a:cubicBezTo>
                    <a:pt x="0" y="0"/>
                    <a:pt x="0" y="1"/>
                    <a:pt x="0" y="2"/>
                  </a:cubicBezTo>
                  <a:cubicBezTo>
                    <a:pt x="0" y="30"/>
                    <a:pt x="0" y="30"/>
                    <a:pt x="0" y="30"/>
                  </a:cubicBezTo>
                  <a:cubicBezTo>
                    <a:pt x="0" y="31"/>
                    <a:pt x="0" y="31"/>
                    <a:pt x="1" y="31"/>
                  </a:cubicBezTo>
                  <a:cubicBezTo>
                    <a:pt x="80" y="31"/>
                    <a:pt x="80" y="31"/>
                    <a:pt x="80" y="31"/>
                  </a:cubicBezTo>
                  <a:cubicBezTo>
                    <a:pt x="81" y="31"/>
                    <a:pt x="81" y="31"/>
                    <a:pt x="81" y="30"/>
                  </a:cubicBezTo>
                  <a:cubicBezTo>
                    <a:pt x="81" y="2"/>
                    <a:pt x="81" y="2"/>
                    <a:pt x="81" y="2"/>
                  </a:cubicBezTo>
                  <a:cubicBezTo>
                    <a:pt x="81" y="1"/>
                    <a:pt x="81" y="0"/>
                    <a:pt x="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2" name="Freeform 125"/>
            <p:cNvSpPr/>
            <p:nvPr/>
          </p:nvSpPr>
          <p:spPr bwMode="auto">
            <a:xfrm>
              <a:off x="6209282" y="4067287"/>
              <a:ext cx="146819" cy="146819"/>
            </a:xfrm>
            <a:custGeom>
              <a:avLst/>
              <a:gdLst>
                <a:gd name="T0" fmla="*/ 18 w 92"/>
                <a:gd name="T1" fmla="*/ 20 h 92"/>
                <a:gd name="T2" fmla="*/ 0 w 92"/>
                <a:gd name="T3" fmla="*/ 87 h 92"/>
                <a:gd name="T4" fmla="*/ 73 w 92"/>
                <a:gd name="T5" fmla="*/ 92 h 92"/>
                <a:gd name="T6" fmla="*/ 92 w 92"/>
                <a:gd name="T7" fmla="*/ 25 h 92"/>
                <a:gd name="T8" fmla="*/ 18 w 92"/>
                <a:gd name="T9" fmla="*/ 20 h 92"/>
              </a:gdLst>
              <a:ahLst/>
              <a:cxnLst>
                <a:cxn ang="0">
                  <a:pos x="T0" y="T1"/>
                </a:cxn>
                <a:cxn ang="0">
                  <a:pos x="T2" y="T3"/>
                </a:cxn>
                <a:cxn ang="0">
                  <a:pos x="T4" y="T5"/>
                </a:cxn>
                <a:cxn ang="0">
                  <a:pos x="T6" y="T7"/>
                </a:cxn>
                <a:cxn ang="0">
                  <a:pos x="T8" y="T9"/>
                </a:cxn>
              </a:cxnLst>
              <a:rect l="0" t="0" r="r" b="b"/>
              <a:pathLst>
                <a:path w="92" h="92">
                  <a:moveTo>
                    <a:pt x="18" y="20"/>
                  </a:moveTo>
                  <a:cubicBezTo>
                    <a:pt x="0" y="87"/>
                    <a:pt x="0" y="87"/>
                    <a:pt x="0" y="87"/>
                  </a:cubicBezTo>
                  <a:cubicBezTo>
                    <a:pt x="0" y="87"/>
                    <a:pt x="43" y="71"/>
                    <a:pt x="73" y="92"/>
                  </a:cubicBezTo>
                  <a:cubicBezTo>
                    <a:pt x="92" y="25"/>
                    <a:pt x="92" y="25"/>
                    <a:pt x="92" y="25"/>
                  </a:cubicBezTo>
                  <a:cubicBezTo>
                    <a:pt x="92" y="25"/>
                    <a:pt x="63" y="0"/>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3" name="Freeform 126"/>
            <p:cNvSpPr/>
            <p:nvPr/>
          </p:nvSpPr>
          <p:spPr bwMode="auto">
            <a:xfrm>
              <a:off x="6176374" y="4190059"/>
              <a:ext cx="146819" cy="148085"/>
            </a:xfrm>
            <a:custGeom>
              <a:avLst/>
              <a:gdLst>
                <a:gd name="T0" fmla="*/ 18 w 91"/>
                <a:gd name="T1" fmla="*/ 20 h 92"/>
                <a:gd name="T2" fmla="*/ 0 w 91"/>
                <a:gd name="T3" fmla="*/ 87 h 92"/>
                <a:gd name="T4" fmla="*/ 72 w 91"/>
                <a:gd name="T5" fmla="*/ 92 h 92"/>
                <a:gd name="T6" fmla="*/ 91 w 91"/>
                <a:gd name="T7" fmla="*/ 24 h 92"/>
                <a:gd name="T8" fmla="*/ 18 w 91"/>
                <a:gd name="T9" fmla="*/ 20 h 92"/>
              </a:gdLst>
              <a:ahLst/>
              <a:cxnLst>
                <a:cxn ang="0">
                  <a:pos x="T0" y="T1"/>
                </a:cxn>
                <a:cxn ang="0">
                  <a:pos x="T2" y="T3"/>
                </a:cxn>
                <a:cxn ang="0">
                  <a:pos x="T4" y="T5"/>
                </a:cxn>
                <a:cxn ang="0">
                  <a:pos x="T6" y="T7"/>
                </a:cxn>
                <a:cxn ang="0">
                  <a:pos x="T8" y="T9"/>
                </a:cxn>
              </a:cxnLst>
              <a:rect l="0" t="0" r="r" b="b"/>
              <a:pathLst>
                <a:path w="91" h="92">
                  <a:moveTo>
                    <a:pt x="18" y="20"/>
                  </a:moveTo>
                  <a:cubicBezTo>
                    <a:pt x="0" y="87"/>
                    <a:pt x="0" y="87"/>
                    <a:pt x="0" y="87"/>
                  </a:cubicBezTo>
                  <a:cubicBezTo>
                    <a:pt x="0" y="87"/>
                    <a:pt x="42" y="71"/>
                    <a:pt x="72" y="92"/>
                  </a:cubicBezTo>
                  <a:cubicBezTo>
                    <a:pt x="91" y="24"/>
                    <a:pt x="91" y="24"/>
                    <a:pt x="91" y="24"/>
                  </a:cubicBezTo>
                  <a:cubicBezTo>
                    <a:pt x="91" y="24"/>
                    <a:pt x="62" y="0"/>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4" name="Freeform 127"/>
            <p:cNvSpPr/>
            <p:nvPr/>
          </p:nvSpPr>
          <p:spPr bwMode="auto">
            <a:xfrm>
              <a:off x="6342179" y="4117915"/>
              <a:ext cx="145553" cy="146819"/>
            </a:xfrm>
            <a:custGeom>
              <a:avLst/>
              <a:gdLst>
                <a:gd name="T0" fmla="*/ 73 w 91"/>
                <a:gd name="T1" fmla="*/ 71 h 91"/>
                <a:gd name="T2" fmla="*/ 91 w 91"/>
                <a:gd name="T3" fmla="*/ 4 h 91"/>
                <a:gd name="T4" fmla="*/ 19 w 91"/>
                <a:gd name="T5" fmla="*/ 0 h 91"/>
                <a:gd name="T6" fmla="*/ 0 w 91"/>
                <a:gd name="T7" fmla="*/ 67 h 91"/>
                <a:gd name="T8" fmla="*/ 73 w 91"/>
                <a:gd name="T9" fmla="*/ 71 h 91"/>
              </a:gdLst>
              <a:ahLst/>
              <a:cxnLst>
                <a:cxn ang="0">
                  <a:pos x="T0" y="T1"/>
                </a:cxn>
                <a:cxn ang="0">
                  <a:pos x="T2" y="T3"/>
                </a:cxn>
                <a:cxn ang="0">
                  <a:pos x="T4" y="T5"/>
                </a:cxn>
                <a:cxn ang="0">
                  <a:pos x="T6" y="T7"/>
                </a:cxn>
                <a:cxn ang="0">
                  <a:pos x="T8" y="T9"/>
                </a:cxn>
              </a:cxnLst>
              <a:rect l="0" t="0" r="r" b="b"/>
              <a:pathLst>
                <a:path w="91" h="91">
                  <a:moveTo>
                    <a:pt x="73" y="71"/>
                  </a:moveTo>
                  <a:cubicBezTo>
                    <a:pt x="91" y="4"/>
                    <a:pt x="91" y="4"/>
                    <a:pt x="91" y="4"/>
                  </a:cubicBezTo>
                  <a:cubicBezTo>
                    <a:pt x="91" y="4"/>
                    <a:pt x="49" y="21"/>
                    <a:pt x="19" y="0"/>
                  </a:cubicBezTo>
                  <a:cubicBezTo>
                    <a:pt x="0" y="67"/>
                    <a:pt x="0" y="67"/>
                    <a:pt x="0" y="67"/>
                  </a:cubicBezTo>
                  <a:cubicBezTo>
                    <a:pt x="0" y="67"/>
                    <a:pt x="29" y="91"/>
                    <a:pt x="7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5" name="Freeform 128"/>
            <p:cNvSpPr/>
            <p:nvPr/>
          </p:nvSpPr>
          <p:spPr bwMode="auto">
            <a:xfrm>
              <a:off x="6306740" y="4244483"/>
              <a:ext cx="145553" cy="146819"/>
            </a:xfrm>
            <a:custGeom>
              <a:avLst/>
              <a:gdLst>
                <a:gd name="T0" fmla="*/ 73 w 91"/>
                <a:gd name="T1" fmla="*/ 71 h 91"/>
                <a:gd name="T2" fmla="*/ 91 w 91"/>
                <a:gd name="T3" fmla="*/ 4 h 91"/>
                <a:gd name="T4" fmla="*/ 19 w 91"/>
                <a:gd name="T5" fmla="*/ 0 h 91"/>
                <a:gd name="T6" fmla="*/ 0 w 91"/>
                <a:gd name="T7" fmla="*/ 67 h 91"/>
                <a:gd name="T8" fmla="*/ 73 w 91"/>
                <a:gd name="T9" fmla="*/ 71 h 91"/>
              </a:gdLst>
              <a:ahLst/>
              <a:cxnLst>
                <a:cxn ang="0">
                  <a:pos x="T0" y="T1"/>
                </a:cxn>
                <a:cxn ang="0">
                  <a:pos x="T2" y="T3"/>
                </a:cxn>
                <a:cxn ang="0">
                  <a:pos x="T4" y="T5"/>
                </a:cxn>
                <a:cxn ang="0">
                  <a:pos x="T6" y="T7"/>
                </a:cxn>
                <a:cxn ang="0">
                  <a:pos x="T8" y="T9"/>
                </a:cxn>
              </a:cxnLst>
              <a:rect l="0" t="0" r="r" b="b"/>
              <a:pathLst>
                <a:path w="91" h="91">
                  <a:moveTo>
                    <a:pt x="73" y="71"/>
                  </a:moveTo>
                  <a:cubicBezTo>
                    <a:pt x="91" y="4"/>
                    <a:pt x="91" y="4"/>
                    <a:pt x="91" y="4"/>
                  </a:cubicBezTo>
                  <a:cubicBezTo>
                    <a:pt x="91" y="4"/>
                    <a:pt x="48" y="21"/>
                    <a:pt x="19" y="0"/>
                  </a:cubicBezTo>
                  <a:cubicBezTo>
                    <a:pt x="0" y="67"/>
                    <a:pt x="0" y="67"/>
                    <a:pt x="0" y="67"/>
                  </a:cubicBezTo>
                  <a:cubicBezTo>
                    <a:pt x="0" y="67"/>
                    <a:pt x="28" y="91"/>
                    <a:pt x="7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6" name="Freeform 198"/>
            <p:cNvSpPr>
              <a:spLocks noEditPoints="1"/>
            </p:cNvSpPr>
            <p:nvPr/>
          </p:nvSpPr>
          <p:spPr bwMode="auto">
            <a:xfrm>
              <a:off x="6156123" y="4986170"/>
              <a:ext cx="346796" cy="293638"/>
            </a:xfrm>
            <a:custGeom>
              <a:avLst/>
              <a:gdLst>
                <a:gd name="T0" fmla="*/ 108 w 216"/>
                <a:gd name="T1" fmla="*/ 61 h 183"/>
                <a:gd name="T2" fmla="*/ 102 w 216"/>
                <a:gd name="T3" fmla="*/ 77 h 183"/>
                <a:gd name="T4" fmla="*/ 81 w 216"/>
                <a:gd name="T5" fmla="*/ 77 h 183"/>
                <a:gd name="T6" fmla="*/ 98 w 216"/>
                <a:gd name="T7" fmla="*/ 89 h 183"/>
                <a:gd name="T8" fmla="*/ 91 w 216"/>
                <a:gd name="T9" fmla="*/ 110 h 183"/>
                <a:gd name="T10" fmla="*/ 109 w 216"/>
                <a:gd name="T11" fmla="*/ 98 h 183"/>
                <a:gd name="T12" fmla="*/ 125 w 216"/>
                <a:gd name="T13" fmla="*/ 110 h 183"/>
                <a:gd name="T14" fmla="*/ 118 w 216"/>
                <a:gd name="T15" fmla="*/ 89 h 183"/>
                <a:gd name="T16" fmla="*/ 135 w 216"/>
                <a:gd name="T17" fmla="*/ 77 h 183"/>
                <a:gd name="T18" fmla="*/ 115 w 216"/>
                <a:gd name="T19" fmla="*/ 77 h 183"/>
                <a:gd name="T20" fmla="*/ 108 w 216"/>
                <a:gd name="T21" fmla="*/ 61 h 183"/>
                <a:gd name="T22" fmla="*/ 114 w 216"/>
                <a:gd name="T23" fmla="*/ 183 h 183"/>
                <a:gd name="T24" fmla="*/ 41 w 216"/>
                <a:gd name="T25" fmla="*/ 43 h 183"/>
                <a:gd name="T26" fmla="*/ 29 w 216"/>
                <a:gd name="T27" fmla="*/ 31 h 183"/>
                <a:gd name="T28" fmla="*/ 14 w 216"/>
                <a:gd name="T29" fmla="*/ 24 h 183"/>
                <a:gd name="T30" fmla="*/ 25 w 216"/>
                <a:gd name="T31" fmla="*/ 6 h 183"/>
                <a:gd name="T32" fmla="*/ 50 w 216"/>
                <a:gd name="T33" fmla="*/ 16 h 183"/>
                <a:gd name="T34" fmla="*/ 68 w 216"/>
                <a:gd name="T35" fmla="*/ 12 h 183"/>
                <a:gd name="T36" fmla="*/ 84 w 216"/>
                <a:gd name="T37" fmla="*/ 4 h 183"/>
                <a:gd name="T38" fmla="*/ 105 w 216"/>
                <a:gd name="T39" fmla="*/ 0 h 183"/>
                <a:gd name="T40" fmla="*/ 127 w 216"/>
                <a:gd name="T41" fmla="*/ 4 h 183"/>
                <a:gd name="T42" fmla="*/ 143 w 216"/>
                <a:gd name="T43" fmla="*/ 10 h 183"/>
                <a:gd name="T44" fmla="*/ 162 w 216"/>
                <a:gd name="T45" fmla="*/ 13 h 183"/>
                <a:gd name="T46" fmla="*/ 190 w 216"/>
                <a:gd name="T47" fmla="*/ 6 h 183"/>
                <a:gd name="T48" fmla="*/ 201 w 216"/>
                <a:gd name="T49" fmla="*/ 24 h 183"/>
                <a:gd name="T50" fmla="*/ 186 w 216"/>
                <a:gd name="T51" fmla="*/ 31 h 183"/>
                <a:gd name="T52" fmla="*/ 174 w 216"/>
                <a:gd name="T53" fmla="*/ 43 h 183"/>
                <a:gd name="T54" fmla="*/ 114 w 216"/>
                <a:gd name="T5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183">
                  <a:moveTo>
                    <a:pt x="108" y="61"/>
                  </a:moveTo>
                  <a:cubicBezTo>
                    <a:pt x="102" y="77"/>
                    <a:pt x="102" y="77"/>
                    <a:pt x="102" y="77"/>
                  </a:cubicBezTo>
                  <a:cubicBezTo>
                    <a:pt x="81" y="77"/>
                    <a:pt x="81" y="77"/>
                    <a:pt x="81" y="77"/>
                  </a:cubicBezTo>
                  <a:cubicBezTo>
                    <a:pt x="98" y="89"/>
                    <a:pt x="98" y="89"/>
                    <a:pt x="98" y="89"/>
                  </a:cubicBezTo>
                  <a:cubicBezTo>
                    <a:pt x="91" y="110"/>
                    <a:pt x="91" y="110"/>
                    <a:pt x="91" y="110"/>
                  </a:cubicBezTo>
                  <a:cubicBezTo>
                    <a:pt x="109" y="98"/>
                    <a:pt x="109" y="98"/>
                    <a:pt x="109" y="98"/>
                  </a:cubicBezTo>
                  <a:cubicBezTo>
                    <a:pt x="125" y="110"/>
                    <a:pt x="125" y="110"/>
                    <a:pt x="125" y="110"/>
                  </a:cubicBezTo>
                  <a:cubicBezTo>
                    <a:pt x="118" y="89"/>
                    <a:pt x="118" y="89"/>
                    <a:pt x="118" y="89"/>
                  </a:cubicBezTo>
                  <a:cubicBezTo>
                    <a:pt x="135" y="77"/>
                    <a:pt x="135" y="77"/>
                    <a:pt x="135" y="77"/>
                  </a:cubicBezTo>
                  <a:cubicBezTo>
                    <a:pt x="115" y="77"/>
                    <a:pt x="115" y="77"/>
                    <a:pt x="115" y="77"/>
                  </a:cubicBezTo>
                  <a:lnTo>
                    <a:pt x="108" y="61"/>
                  </a:lnTo>
                  <a:close/>
                  <a:moveTo>
                    <a:pt x="114" y="183"/>
                  </a:moveTo>
                  <a:cubicBezTo>
                    <a:pt x="0" y="138"/>
                    <a:pt x="46" y="51"/>
                    <a:pt x="41" y="43"/>
                  </a:cubicBezTo>
                  <a:cubicBezTo>
                    <a:pt x="38" y="38"/>
                    <a:pt x="34" y="34"/>
                    <a:pt x="29" y="31"/>
                  </a:cubicBezTo>
                  <a:cubicBezTo>
                    <a:pt x="24" y="29"/>
                    <a:pt x="19" y="26"/>
                    <a:pt x="14" y="24"/>
                  </a:cubicBezTo>
                  <a:cubicBezTo>
                    <a:pt x="25" y="6"/>
                    <a:pt x="25" y="6"/>
                    <a:pt x="25" y="6"/>
                  </a:cubicBezTo>
                  <a:cubicBezTo>
                    <a:pt x="36" y="12"/>
                    <a:pt x="44" y="16"/>
                    <a:pt x="50" y="16"/>
                  </a:cubicBezTo>
                  <a:cubicBezTo>
                    <a:pt x="57" y="16"/>
                    <a:pt x="63" y="15"/>
                    <a:pt x="68" y="12"/>
                  </a:cubicBezTo>
                  <a:cubicBezTo>
                    <a:pt x="73" y="10"/>
                    <a:pt x="78" y="7"/>
                    <a:pt x="84" y="4"/>
                  </a:cubicBezTo>
                  <a:cubicBezTo>
                    <a:pt x="89" y="1"/>
                    <a:pt x="96" y="0"/>
                    <a:pt x="105" y="0"/>
                  </a:cubicBezTo>
                  <a:cubicBezTo>
                    <a:pt x="114" y="0"/>
                    <a:pt x="121" y="1"/>
                    <a:pt x="127" y="4"/>
                  </a:cubicBezTo>
                  <a:cubicBezTo>
                    <a:pt x="132" y="6"/>
                    <a:pt x="137" y="8"/>
                    <a:pt x="143" y="10"/>
                  </a:cubicBezTo>
                  <a:cubicBezTo>
                    <a:pt x="148" y="12"/>
                    <a:pt x="155" y="13"/>
                    <a:pt x="162" y="13"/>
                  </a:cubicBezTo>
                  <a:cubicBezTo>
                    <a:pt x="169" y="13"/>
                    <a:pt x="178" y="11"/>
                    <a:pt x="190" y="6"/>
                  </a:cubicBezTo>
                  <a:cubicBezTo>
                    <a:pt x="201" y="24"/>
                    <a:pt x="201" y="24"/>
                    <a:pt x="201" y="24"/>
                  </a:cubicBezTo>
                  <a:cubicBezTo>
                    <a:pt x="196" y="26"/>
                    <a:pt x="191" y="29"/>
                    <a:pt x="186" y="31"/>
                  </a:cubicBezTo>
                  <a:cubicBezTo>
                    <a:pt x="181" y="34"/>
                    <a:pt x="177" y="38"/>
                    <a:pt x="174" y="43"/>
                  </a:cubicBezTo>
                  <a:cubicBezTo>
                    <a:pt x="169" y="51"/>
                    <a:pt x="216" y="137"/>
                    <a:pt x="114"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7" name="Freeform 257"/>
            <p:cNvSpPr>
              <a:spLocks noEditPoints="1"/>
            </p:cNvSpPr>
            <p:nvPr/>
          </p:nvSpPr>
          <p:spPr bwMode="auto">
            <a:xfrm>
              <a:off x="6181438" y="3621768"/>
              <a:ext cx="299966" cy="302497"/>
            </a:xfrm>
            <a:custGeom>
              <a:avLst/>
              <a:gdLst>
                <a:gd name="T0" fmla="*/ 0 w 187"/>
                <a:gd name="T1" fmla="*/ 0 h 188"/>
                <a:gd name="T2" fmla="*/ 0 w 187"/>
                <a:gd name="T3" fmla="*/ 188 h 188"/>
                <a:gd name="T4" fmla="*/ 187 w 187"/>
                <a:gd name="T5" fmla="*/ 188 h 188"/>
                <a:gd name="T6" fmla="*/ 187 w 187"/>
                <a:gd name="T7" fmla="*/ 0 h 188"/>
                <a:gd name="T8" fmla="*/ 0 w 187"/>
                <a:gd name="T9" fmla="*/ 0 h 188"/>
                <a:gd name="T10" fmla="*/ 151 w 187"/>
                <a:gd name="T11" fmla="*/ 128 h 188"/>
                <a:gd name="T12" fmla="*/ 134 w 187"/>
                <a:gd name="T13" fmla="*/ 141 h 188"/>
                <a:gd name="T14" fmla="*/ 108 w 187"/>
                <a:gd name="T15" fmla="*/ 126 h 188"/>
                <a:gd name="T16" fmla="*/ 127 w 187"/>
                <a:gd name="T17" fmla="*/ 102 h 188"/>
                <a:gd name="T18" fmla="*/ 145 w 187"/>
                <a:gd name="T19" fmla="*/ 105 h 188"/>
                <a:gd name="T20" fmla="*/ 145 w 187"/>
                <a:gd name="T21" fmla="*/ 47 h 188"/>
                <a:gd name="T22" fmla="*/ 81 w 187"/>
                <a:gd name="T23" fmla="*/ 62 h 188"/>
                <a:gd name="T24" fmla="*/ 82 w 187"/>
                <a:gd name="T25" fmla="*/ 140 h 188"/>
                <a:gd name="T26" fmla="*/ 63 w 187"/>
                <a:gd name="T27" fmla="*/ 158 h 188"/>
                <a:gd name="T28" fmla="*/ 36 w 187"/>
                <a:gd name="T29" fmla="*/ 143 h 188"/>
                <a:gd name="T30" fmla="*/ 55 w 187"/>
                <a:gd name="T31" fmla="*/ 119 h 188"/>
                <a:gd name="T32" fmla="*/ 74 w 187"/>
                <a:gd name="T33" fmla="*/ 123 h 188"/>
                <a:gd name="T34" fmla="*/ 74 w 187"/>
                <a:gd name="T35" fmla="*/ 45 h 188"/>
                <a:gd name="T36" fmla="*/ 152 w 187"/>
                <a:gd name="T37" fmla="*/ 30 h 188"/>
                <a:gd name="T38" fmla="*/ 151 w 187"/>
                <a:gd name="T39" fmla="*/ 12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88">
                  <a:moveTo>
                    <a:pt x="0" y="0"/>
                  </a:moveTo>
                  <a:cubicBezTo>
                    <a:pt x="0" y="188"/>
                    <a:pt x="0" y="188"/>
                    <a:pt x="0" y="188"/>
                  </a:cubicBezTo>
                  <a:cubicBezTo>
                    <a:pt x="187" y="188"/>
                    <a:pt x="187" y="188"/>
                    <a:pt x="187" y="188"/>
                  </a:cubicBezTo>
                  <a:cubicBezTo>
                    <a:pt x="187" y="0"/>
                    <a:pt x="187" y="0"/>
                    <a:pt x="187" y="0"/>
                  </a:cubicBezTo>
                  <a:lnTo>
                    <a:pt x="0" y="0"/>
                  </a:lnTo>
                  <a:close/>
                  <a:moveTo>
                    <a:pt x="151" y="128"/>
                  </a:moveTo>
                  <a:cubicBezTo>
                    <a:pt x="148" y="134"/>
                    <a:pt x="142" y="139"/>
                    <a:pt x="134" y="141"/>
                  </a:cubicBezTo>
                  <a:cubicBezTo>
                    <a:pt x="122" y="143"/>
                    <a:pt x="110" y="136"/>
                    <a:pt x="108" y="126"/>
                  </a:cubicBezTo>
                  <a:cubicBezTo>
                    <a:pt x="106" y="115"/>
                    <a:pt x="114" y="104"/>
                    <a:pt x="127" y="102"/>
                  </a:cubicBezTo>
                  <a:cubicBezTo>
                    <a:pt x="134" y="100"/>
                    <a:pt x="140" y="102"/>
                    <a:pt x="145" y="105"/>
                  </a:cubicBezTo>
                  <a:cubicBezTo>
                    <a:pt x="145" y="47"/>
                    <a:pt x="145" y="47"/>
                    <a:pt x="145" y="47"/>
                  </a:cubicBezTo>
                  <a:cubicBezTo>
                    <a:pt x="81" y="62"/>
                    <a:pt x="81" y="62"/>
                    <a:pt x="81" y="62"/>
                  </a:cubicBezTo>
                  <a:cubicBezTo>
                    <a:pt x="81" y="62"/>
                    <a:pt x="82" y="139"/>
                    <a:pt x="82" y="140"/>
                  </a:cubicBezTo>
                  <a:cubicBezTo>
                    <a:pt x="80" y="149"/>
                    <a:pt x="73" y="156"/>
                    <a:pt x="63" y="158"/>
                  </a:cubicBezTo>
                  <a:cubicBezTo>
                    <a:pt x="50" y="161"/>
                    <a:pt x="38" y="154"/>
                    <a:pt x="36" y="143"/>
                  </a:cubicBezTo>
                  <a:cubicBezTo>
                    <a:pt x="34" y="133"/>
                    <a:pt x="42" y="122"/>
                    <a:pt x="55" y="119"/>
                  </a:cubicBezTo>
                  <a:cubicBezTo>
                    <a:pt x="62" y="118"/>
                    <a:pt x="69" y="119"/>
                    <a:pt x="74" y="123"/>
                  </a:cubicBezTo>
                  <a:cubicBezTo>
                    <a:pt x="74" y="45"/>
                    <a:pt x="74" y="45"/>
                    <a:pt x="74" y="45"/>
                  </a:cubicBezTo>
                  <a:cubicBezTo>
                    <a:pt x="152" y="30"/>
                    <a:pt x="152" y="30"/>
                    <a:pt x="152" y="30"/>
                  </a:cubicBezTo>
                  <a:cubicBezTo>
                    <a:pt x="152" y="30"/>
                    <a:pt x="152" y="113"/>
                    <a:pt x="151"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8" name="Freeform 277"/>
            <p:cNvSpPr>
              <a:spLocks noEditPoints="1"/>
            </p:cNvSpPr>
            <p:nvPr/>
          </p:nvSpPr>
          <p:spPr bwMode="auto">
            <a:xfrm>
              <a:off x="6426980" y="5911381"/>
              <a:ext cx="60753" cy="59487"/>
            </a:xfrm>
            <a:custGeom>
              <a:avLst/>
              <a:gdLst>
                <a:gd name="T0" fmla="*/ 19 w 38"/>
                <a:gd name="T1" fmla="*/ 0 h 37"/>
                <a:gd name="T2" fmla="*/ 0 w 38"/>
                <a:gd name="T3" fmla="*/ 18 h 37"/>
                <a:gd name="T4" fmla="*/ 19 w 38"/>
                <a:gd name="T5" fmla="*/ 37 h 37"/>
                <a:gd name="T6" fmla="*/ 38 w 38"/>
                <a:gd name="T7" fmla="*/ 18 h 37"/>
                <a:gd name="T8" fmla="*/ 19 w 38"/>
                <a:gd name="T9" fmla="*/ 0 h 37"/>
                <a:gd name="T10" fmla="*/ 5 w 38"/>
                <a:gd name="T11" fmla="*/ 18 h 37"/>
                <a:gd name="T12" fmla="*/ 10 w 38"/>
                <a:gd name="T13" fmla="*/ 7 h 37"/>
                <a:gd name="T14" fmla="*/ 24 w 38"/>
                <a:gd name="T15" fmla="*/ 32 h 37"/>
                <a:gd name="T16" fmla="*/ 19 w 38"/>
                <a:gd name="T17" fmla="*/ 32 h 37"/>
                <a:gd name="T18" fmla="*/ 5 w 38"/>
                <a:gd name="T19" fmla="*/ 18 h 37"/>
                <a:gd name="T20" fmla="*/ 28 w 38"/>
                <a:gd name="T21" fmla="*/ 29 h 37"/>
                <a:gd name="T22" fmla="*/ 14 w 38"/>
                <a:gd name="T23" fmla="*/ 5 h 37"/>
                <a:gd name="T24" fmla="*/ 19 w 38"/>
                <a:gd name="T25" fmla="*/ 4 h 37"/>
                <a:gd name="T26" fmla="*/ 34 w 38"/>
                <a:gd name="T27" fmla="*/ 18 h 37"/>
                <a:gd name="T28" fmla="*/ 28 w 38"/>
                <a:gd name="T29" fmla="*/ 2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37">
                  <a:moveTo>
                    <a:pt x="19" y="0"/>
                  </a:moveTo>
                  <a:cubicBezTo>
                    <a:pt x="9" y="0"/>
                    <a:pt x="0" y="8"/>
                    <a:pt x="0" y="18"/>
                  </a:cubicBezTo>
                  <a:cubicBezTo>
                    <a:pt x="0" y="28"/>
                    <a:pt x="9" y="37"/>
                    <a:pt x="19" y="37"/>
                  </a:cubicBezTo>
                  <a:cubicBezTo>
                    <a:pt x="30" y="37"/>
                    <a:pt x="38" y="28"/>
                    <a:pt x="38" y="18"/>
                  </a:cubicBezTo>
                  <a:cubicBezTo>
                    <a:pt x="38" y="8"/>
                    <a:pt x="30" y="0"/>
                    <a:pt x="19" y="0"/>
                  </a:cubicBezTo>
                  <a:close/>
                  <a:moveTo>
                    <a:pt x="5" y="18"/>
                  </a:moveTo>
                  <a:cubicBezTo>
                    <a:pt x="5" y="14"/>
                    <a:pt x="7" y="10"/>
                    <a:pt x="10" y="7"/>
                  </a:cubicBezTo>
                  <a:cubicBezTo>
                    <a:pt x="24" y="32"/>
                    <a:pt x="24" y="32"/>
                    <a:pt x="24" y="32"/>
                  </a:cubicBezTo>
                  <a:cubicBezTo>
                    <a:pt x="22" y="32"/>
                    <a:pt x="21" y="32"/>
                    <a:pt x="19" y="32"/>
                  </a:cubicBezTo>
                  <a:cubicBezTo>
                    <a:pt x="11" y="32"/>
                    <a:pt x="5" y="26"/>
                    <a:pt x="5" y="18"/>
                  </a:cubicBezTo>
                  <a:close/>
                  <a:moveTo>
                    <a:pt x="28" y="29"/>
                  </a:moveTo>
                  <a:cubicBezTo>
                    <a:pt x="14" y="5"/>
                    <a:pt x="14" y="5"/>
                    <a:pt x="14" y="5"/>
                  </a:cubicBezTo>
                  <a:cubicBezTo>
                    <a:pt x="16" y="4"/>
                    <a:pt x="18" y="4"/>
                    <a:pt x="19" y="4"/>
                  </a:cubicBezTo>
                  <a:cubicBezTo>
                    <a:pt x="27" y="4"/>
                    <a:pt x="34" y="10"/>
                    <a:pt x="34" y="18"/>
                  </a:cubicBezTo>
                  <a:cubicBezTo>
                    <a:pt x="34" y="23"/>
                    <a:pt x="31" y="27"/>
                    <a:pt x="2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9" name="Freeform 278"/>
            <p:cNvSpPr/>
            <p:nvPr/>
          </p:nvSpPr>
          <p:spPr bwMode="auto">
            <a:xfrm>
              <a:off x="6175109" y="5973400"/>
              <a:ext cx="101254" cy="153147"/>
            </a:xfrm>
            <a:custGeom>
              <a:avLst/>
              <a:gdLst>
                <a:gd name="T0" fmla="*/ 0 w 80"/>
                <a:gd name="T1" fmla="*/ 0 h 121"/>
                <a:gd name="T2" fmla="*/ 80 w 80"/>
                <a:gd name="T3" fmla="*/ 64 h 121"/>
                <a:gd name="T4" fmla="*/ 0 w 80"/>
                <a:gd name="T5" fmla="*/ 121 h 121"/>
                <a:gd name="T6" fmla="*/ 0 w 80"/>
                <a:gd name="T7" fmla="*/ 0 h 121"/>
              </a:gdLst>
              <a:ahLst/>
              <a:cxnLst>
                <a:cxn ang="0">
                  <a:pos x="T0" y="T1"/>
                </a:cxn>
                <a:cxn ang="0">
                  <a:pos x="T2" y="T3"/>
                </a:cxn>
                <a:cxn ang="0">
                  <a:pos x="T4" y="T5"/>
                </a:cxn>
                <a:cxn ang="0">
                  <a:pos x="T6" y="T7"/>
                </a:cxn>
              </a:cxnLst>
              <a:rect l="0" t="0" r="r" b="b"/>
              <a:pathLst>
                <a:path w="80" h="121">
                  <a:moveTo>
                    <a:pt x="0" y="0"/>
                  </a:moveTo>
                  <a:lnTo>
                    <a:pt x="80" y="64"/>
                  </a:lnTo>
                  <a:lnTo>
                    <a:pt x="0" y="12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0" name="Freeform 279"/>
            <p:cNvSpPr/>
            <p:nvPr/>
          </p:nvSpPr>
          <p:spPr bwMode="auto">
            <a:xfrm>
              <a:off x="6187766" y="5967071"/>
              <a:ext cx="250604" cy="105051"/>
            </a:xfrm>
            <a:custGeom>
              <a:avLst/>
              <a:gdLst>
                <a:gd name="T0" fmla="*/ 0 w 156"/>
                <a:gd name="T1" fmla="*/ 0 h 65"/>
                <a:gd name="T2" fmla="*/ 150 w 156"/>
                <a:gd name="T3" fmla="*/ 0 h 65"/>
                <a:gd name="T4" fmla="*/ 156 w 156"/>
                <a:gd name="T5" fmla="*/ 3 h 65"/>
                <a:gd name="T6" fmla="*/ 80 w 156"/>
                <a:gd name="T7" fmla="*/ 65 h 65"/>
                <a:gd name="T8" fmla="*/ 0 w 156"/>
                <a:gd name="T9" fmla="*/ 0 h 65"/>
              </a:gdLst>
              <a:ahLst/>
              <a:cxnLst>
                <a:cxn ang="0">
                  <a:pos x="T0" y="T1"/>
                </a:cxn>
                <a:cxn ang="0">
                  <a:pos x="T2" y="T3"/>
                </a:cxn>
                <a:cxn ang="0">
                  <a:pos x="T4" y="T5"/>
                </a:cxn>
                <a:cxn ang="0">
                  <a:pos x="T6" y="T7"/>
                </a:cxn>
                <a:cxn ang="0">
                  <a:pos x="T8" y="T9"/>
                </a:cxn>
              </a:cxnLst>
              <a:rect l="0" t="0" r="r" b="b"/>
              <a:pathLst>
                <a:path w="156" h="65">
                  <a:moveTo>
                    <a:pt x="0" y="0"/>
                  </a:moveTo>
                  <a:cubicBezTo>
                    <a:pt x="150" y="0"/>
                    <a:pt x="150" y="0"/>
                    <a:pt x="150" y="0"/>
                  </a:cubicBezTo>
                  <a:cubicBezTo>
                    <a:pt x="152" y="1"/>
                    <a:pt x="154" y="2"/>
                    <a:pt x="156" y="3"/>
                  </a:cubicBezTo>
                  <a:cubicBezTo>
                    <a:pt x="80" y="65"/>
                    <a:pt x="80" y="65"/>
                    <a:pt x="80" y="65"/>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1" name="Freeform 280"/>
            <p:cNvSpPr/>
            <p:nvPr/>
          </p:nvSpPr>
          <p:spPr bwMode="auto">
            <a:xfrm>
              <a:off x="6185234" y="6063263"/>
              <a:ext cx="256933" cy="70878"/>
            </a:xfrm>
            <a:custGeom>
              <a:avLst/>
              <a:gdLst>
                <a:gd name="T0" fmla="*/ 0 w 203"/>
                <a:gd name="T1" fmla="*/ 56 h 56"/>
                <a:gd name="T2" fmla="*/ 80 w 203"/>
                <a:gd name="T3" fmla="*/ 0 h 56"/>
                <a:gd name="T4" fmla="*/ 104 w 203"/>
                <a:gd name="T5" fmla="*/ 19 h 56"/>
                <a:gd name="T6" fmla="*/ 125 w 203"/>
                <a:gd name="T7" fmla="*/ 2 h 56"/>
                <a:gd name="T8" fmla="*/ 203 w 203"/>
                <a:gd name="T9" fmla="*/ 56 h 56"/>
                <a:gd name="T10" fmla="*/ 0 w 203"/>
                <a:gd name="T11" fmla="*/ 56 h 56"/>
              </a:gdLst>
              <a:ahLst/>
              <a:cxnLst>
                <a:cxn ang="0">
                  <a:pos x="T0" y="T1"/>
                </a:cxn>
                <a:cxn ang="0">
                  <a:pos x="T2" y="T3"/>
                </a:cxn>
                <a:cxn ang="0">
                  <a:pos x="T4" y="T5"/>
                </a:cxn>
                <a:cxn ang="0">
                  <a:pos x="T6" y="T7"/>
                </a:cxn>
                <a:cxn ang="0">
                  <a:pos x="T8" y="T9"/>
                </a:cxn>
                <a:cxn ang="0">
                  <a:pos x="T10" y="T11"/>
                </a:cxn>
              </a:cxnLst>
              <a:rect l="0" t="0" r="r" b="b"/>
              <a:pathLst>
                <a:path w="203" h="56">
                  <a:moveTo>
                    <a:pt x="0" y="56"/>
                  </a:moveTo>
                  <a:lnTo>
                    <a:pt x="80" y="0"/>
                  </a:lnTo>
                  <a:lnTo>
                    <a:pt x="104" y="19"/>
                  </a:lnTo>
                  <a:lnTo>
                    <a:pt x="125" y="2"/>
                  </a:lnTo>
                  <a:lnTo>
                    <a:pt x="203" y="56"/>
                  </a:lnTo>
                  <a:lnTo>
                    <a:pt x="0"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2" name="Freeform 281"/>
            <p:cNvSpPr/>
            <p:nvPr/>
          </p:nvSpPr>
          <p:spPr bwMode="auto">
            <a:xfrm>
              <a:off x="6354835" y="5975932"/>
              <a:ext cx="105052" cy="155678"/>
            </a:xfrm>
            <a:custGeom>
              <a:avLst/>
              <a:gdLst>
                <a:gd name="T0" fmla="*/ 0 w 65"/>
                <a:gd name="T1" fmla="*/ 51 h 97"/>
                <a:gd name="T2" fmla="*/ 63 w 65"/>
                <a:gd name="T3" fmla="*/ 0 h 97"/>
                <a:gd name="T4" fmla="*/ 65 w 65"/>
                <a:gd name="T5" fmla="*/ 0 h 97"/>
                <a:gd name="T6" fmla="*/ 65 w 65"/>
                <a:gd name="T7" fmla="*/ 97 h 97"/>
                <a:gd name="T8" fmla="*/ 0 w 65"/>
                <a:gd name="T9" fmla="*/ 51 h 97"/>
              </a:gdLst>
              <a:ahLst/>
              <a:cxnLst>
                <a:cxn ang="0">
                  <a:pos x="T0" y="T1"/>
                </a:cxn>
                <a:cxn ang="0">
                  <a:pos x="T2" y="T3"/>
                </a:cxn>
                <a:cxn ang="0">
                  <a:pos x="T4" y="T5"/>
                </a:cxn>
                <a:cxn ang="0">
                  <a:pos x="T6" y="T7"/>
                </a:cxn>
                <a:cxn ang="0">
                  <a:pos x="T8" y="T9"/>
                </a:cxn>
              </a:cxnLst>
              <a:rect l="0" t="0" r="r" b="b"/>
              <a:pathLst>
                <a:path w="65" h="97">
                  <a:moveTo>
                    <a:pt x="0" y="51"/>
                  </a:moveTo>
                  <a:cubicBezTo>
                    <a:pt x="63" y="0"/>
                    <a:pt x="63" y="0"/>
                    <a:pt x="63" y="0"/>
                  </a:cubicBezTo>
                  <a:cubicBezTo>
                    <a:pt x="63" y="0"/>
                    <a:pt x="64" y="0"/>
                    <a:pt x="65" y="0"/>
                  </a:cubicBezTo>
                  <a:cubicBezTo>
                    <a:pt x="65" y="97"/>
                    <a:pt x="65" y="97"/>
                    <a:pt x="65" y="97"/>
                  </a:cubicBezTo>
                  <a:lnTo>
                    <a:pt x="0"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3" name="Freeform 325"/>
            <p:cNvSpPr>
              <a:spLocks noEditPoints="1"/>
            </p:cNvSpPr>
            <p:nvPr/>
          </p:nvSpPr>
          <p:spPr bwMode="auto">
            <a:xfrm>
              <a:off x="6175109" y="6337916"/>
              <a:ext cx="315154" cy="302497"/>
            </a:xfrm>
            <a:custGeom>
              <a:avLst/>
              <a:gdLst>
                <a:gd name="T0" fmla="*/ 152 w 196"/>
                <a:gd name="T1" fmla="*/ 0 h 188"/>
                <a:gd name="T2" fmla="*/ 143 w 196"/>
                <a:gd name="T3" fmla="*/ 0 h 188"/>
                <a:gd name="T4" fmla="*/ 98 w 196"/>
                <a:gd name="T5" fmla="*/ 24 h 188"/>
                <a:gd name="T6" fmla="*/ 53 w 196"/>
                <a:gd name="T7" fmla="*/ 0 h 188"/>
                <a:gd name="T8" fmla="*/ 44 w 196"/>
                <a:gd name="T9" fmla="*/ 0 h 188"/>
                <a:gd name="T10" fmla="*/ 0 w 196"/>
                <a:gd name="T11" fmla="*/ 54 h 188"/>
                <a:gd name="T12" fmla="*/ 0 w 196"/>
                <a:gd name="T13" fmla="*/ 65 h 188"/>
                <a:gd name="T14" fmla="*/ 98 w 196"/>
                <a:gd name="T15" fmla="*/ 188 h 188"/>
                <a:gd name="T16" fmla="*/ 196 w 196"/>
                <a:gd name="T17" fmla="*/ 65 h 188"/>
                <a:gd name="T18" fmla="*/ 196 w 196"/>
                <a:gd name="T19" fmla="*/ 54 h 188"/>
                <a:gd name="T20" fmla="*/ 152 w 196"/>
                <a:gd name="T21" fmla="*/ 0 h 188"/>
                <a:gd name="T22" fmla="*/ 133 w 196"/>
                <a:gd name="T23" fmla="*/ 103 h 188"/>
                <a:gd name="T24" fmla="*/ 108 w 196"/>
                <a:gd name="T25" fmla="*/ 103 h 188"/>
                <a:gd name="T26" fmla="*/ 108 w 196"/>
                <a:gd name="T27" fmla="*/ 129 h 188"/>
                <a:gd name="T28" fmla="*/ 89 w 196"/>
                <a:gd name="T29" fmla="*/ 129 h 188"/>
                <a:gd name="T30" fmla="*/ 89 w 196"/>
                <a:gd name="T31" fmla="*/ 103 h 188"/>
                <a:gd name="T32" fmla="*/ 63 w 196"/>
                <a:gd name="T33" fmla="*/ 103 h 188"/>
                <a:gd name="T34" fmla="*/ 63 w 196"/>
                <a:gd name="T35" fmla="*/ 84 h 188"/>
                <a:gd name="T36" fmla="*/ 89 w 196"/>
                <a:gd name="T37" fmla="*/ 84 h 188"/>
                <a:gd name="T38" fmla="*/ 89 w 196"/>
                <a:gd name="T39" fmla="*/ 58 h 188"/>
                <a:gd name="T40" fmla="*/ 108 w 196"/>
                <a:gd name="T41" fmla="*/ 58 h 188"/>
                <a:gd name="T42" fmla="*/ 108 w 196"/>
                <a:gd name="T43" fmla="*/ 84 h 188"/>
                <a:gd name="T44" fmla="*/ 133 w 196"/>
                <a:gd name="T45" fmla="*/ 84 h 188"/>
                <a:gd name="T46" fmla="*/ 133 w 196"/>
                <a:gd name="T47" fmla="*/ 10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88">
                  <a:moveTo>
                    <a:pt x="152" y="0"/>
                  </a:moveTo>
                  <a:cubicBezTo>
                    <a:pt x="149" y="0"/>
                    <a:pt x="146" y="0"/>
                    <a:pt x="143" y="0"/>
                  </a:cubicBezTo>
                  <a:cubicBezTo>
                    <a:pt x="121" y="0"/>
                    <a:pt x="110" y="9"/>
                    <a:pt x="98" y="24"/>
                  </a:cubicBezTo>
                  <a:cubicBezTo>
                    <a:pt x="86" y="9"/>
                    <a:pt x="75" y="0"/>
                    <a:pt x="53" y="0"/>
                  </a:cubicBezTo>
                  <a:cubicBezTo>
                    <a:pt x="50" y="0"/>
                    <a:pt x="47" y="0"/>
                    <a:pt x="44" y="0"/>
                  </a:cubicBezTo>
                  <a:cubicBezTo>
                    <a:pt x="25" y="2"/>
                    <a:pt x="3" y="20"/>
                    <a:pt x="0" y="54"/>
                  </a:cubicBezTo>
                  <a:cubicBezTo>
                    <a:pt x="0" y="65"/>
                    <a:pt x="0" y="65"/>
                    <a:pt x="0" y="65"/>
                  </a:cubicBezTo>
                  <a:cubicBezTo>
                    <a:pt x="3" y="98"/>
                    <a:pt x="27" y="138"/>
                    <a:pt x="98" y="188"/>
                  </a:cubicBezTo>
                  <a:cubicBezTo>
                    <a:pt x="169" y="138"/>
                    <a:pt x="193" y="98"/>
                    <a:pt x="196" y="65"/>
                  </a:cubicBezTo>
                  <a:cubicBezTo>
                    <a:pt x="196" y="54"/>
                    <a:pt x="196" y="54"/>
                    <a:pt x="196" y="54"/>
                  </a:cubicBezTo>
                  <a:cubicBezTo>
                    <a:pt x="193" y="20"/>
                    <a:pt x="171" y="2"/>
                    <a:pt x="152" y="0"/>
                  </a:cubicBezTo>
                  <a:close/>
                  <a:moveTo>
                    <a:pt x="133" y="103"/>
                  </a:moveTo>
                  <a:cubicBezTo>
                    <a:pt x="108" y="103"/>
                    <a:pt x="108" y="103"/>
                    <a:pt x="108" y="103"/>
                  </a:cubicBezTo>
                  <a:cubicBezTo>
                    <a:pt x="108" y="129"/>
                    <a:pt x="108" y="129"/>
                    <a:pt x="108" y="129"/>
                  </a:cubicBezTo>
                  <a:cubicBezTo>
                    <a:pt x="89" y="129"/>
                    <a:pt x="89" y="129"/>
                    <a:pt x="89" y="129"/>
                  </a:cubicBezTo>
                  <a:cubicBezTo>
                    <a:pt x="89" y="103"/>
                    <a:pt x="89" y="103"/>
                    <a:pt x="89" y="103"/>
                  </a:cubicBezTo>
                  <a:cubicBezTo>
                    <a:pt x="63" y="103"/>
                    <a:pt x="63" y="103"/>
                    <a:pt x="63" y="103"/>
                  </a:cubicBezTo>
                  <a:cubicBezTo>
                    <a:pt x="63" y="84"/>
                    <a:pt x="63" y="84"/>
                    <a:pt x="63" y="84"/>
                  </a:cubicBezTo>
                  <a:cubicBezTo>
                    <a:pt x="89" y="84"/>
                    <a:pt x="89" y="84"/>
                    <a:pt x="89" y="84"/>
                  </a:cubicBezTo>
                  <a:cubicBezTo>
                    <a:pt x="89" y="58"/>
                    <a:pt x="89" y="58"/>
                    <a:pt x="89" y="58"/>
                  </a:cubicBezTo>
                  <a:cubicBezTo>
                    <a:pt x="108" y="58"/>
                    <a:pt x="108" y="58"/>
                    <a:pt x="108" y="58"/>
                  </a:cubicBezTo>
                  <a:cubicBezTo>
                    <a:pt x="108" y="84"/>
                    <a:pt x="108" y="84"/>
                    <a:pt x="108" y="84"/>
                  </a:cubicBezTo>
                  <a:cubicBezTo>
                    <a:pt x="133" y="84"/>
                    <a:pt x="133" y="84"/>
                    <a:pt x="133" y="84"/>
                  </a:cubicBezTo>
                  <a:lnTo>
                    <a:pt x="133"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4" name="Freeform 357"/>
            <p:cNvSpPr>
              <a:spLocks noEditPoints="1"/>
            </p:cNvSpPr>
            <p:nvPr/>
          </p:nvSpPr>
          <p:spPr bwMode="auto">
            <a:xfrm>
              <a:off x="6176375" y="2292805"/>
              <a:ext cx="315154" cy="239213"/>
            </a:xfrm>
            <a:custGeom>
              <a:avLst/>
              <a:gdLst>
                <a:gd name="T0" fmla="*/ 182 w 249"/>
                <a:gd name="T1" fmla="*/ 0 h 189"/>
                <a:gd name="T2" fmla="*/ 76 w 249"/>
                <a:gd name="T3" fmla="*/ 0 h 189"/>
                <a:gd name="T4" fmla="*/ 0 w 249"/>
                <a:gd name="T5" fmla="*/ 189 h 189"/>
                <a:gd name="T6" fmla="*/ 249 w 249"/>
                <a:gd name="T7" fmla="*/ 189 h 189"/>
                <a:gd name="T8" fmla="*/ 182 w 249"/>
                <a:gd name="T9" fmla="*/ 0 h 189"/>
                <a:gd name="T10" fmla="*/ 121 w 249"/>
                <a:gd name="T11" fmla="*/ 13 h 189"/>
                <a:gd name="T12" fmla="*/ 128 w 249"/>
                <a:gd name="T13" fmla="*/ 13 h 189"/>
                <a:gd name="T14" fmla="*/ 134 w 249"/>
                <a:gd name="T15" fmla="*/ 41 h 189"/>
                <a:gd name="T16" fmla="*/ 115 w 249"/>
                <a:gd name="T17" fmla="*/ 41 h 189"/>
                <a:gd name="T18" fmla="*/ 121 w 249"/>
                <a:gd name="T19" fmla="*/ 13 h 189"/>
                <a:gd name="T20" fmla="*/ 120 w 249"/>
                <a:gd name="T21" fmla="*/ 64 h 189"/>
                <a:gd name="T22" fmla="*/ 130 w 249"/>
                <a:gd name="T23" fmla="*/ 64 h 189"/>
                <a:gd name="T24" fmla="*/ 136 w 249"/>
                <a:gd name="T25" fmla="*/ 98 h 189"/>
                <a:gd name="T26" fmla="*/ 112 w 249"/>
                <a:gd name="T27" fmla="*/ 98 h 189"/>
                <a:gd name="T28" fmla="*/ 120 w 249"/>
                <a:gd name="T29" fmla="*/ 64 h 189"/>
                <a:gd name="T30" fmla="*/ 109 w 249"/>
                <a:gd name="T31" fmla="*/ 173 h 189"/>
                <a:gd name="T32" fmla="*/ 118 w 249"/>
                <a:gd name="T33" fmla="*/ 128 h 189"/>
                <a:gd name="T34" fmla="*/ 131 w 249"/>
                <a:gd name="T35" fmla="*/ 128 h 189"/>
                <a:gd name="T36" fmla="*/ 139 w 249"/>
                <a:gd name="T37" fmla="*/ 173 h 189"/>
                <a:gd name="T38" fmla="*/ 109 w 249"/>
                <a:gd name="T39" fmla="*/ 17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189">
                  <a:moveTo>
                    <a:pt x="182" y="0"/>
                  </a:moveTo>
                  <a:lnTo>
                    <a:pt x="76" y="0"/>
                  </a:lnTo>
                  <a:lnTo>
                    <a:pt x="0" y="189"/>
                  </a:lnTo>
                  <a:lnTo>
                    <a:pt x="249" y="189"/>
                  </a:lnTo>
                  <a:lnTo>
                    <a:pt x="182" y="0"/>
                  </a:lnTo>
                  <a:close/>
                  <a:moveTo>
                    <a:pt x="121" y="13"/>
                  </a:moveTo>
                  <a:lnTo>
                    <a:pt x="128" y="13"/>
                  </a:lnTo>
                  <a:lnTo>
                    <a:pt x="134" y="41"/>
                  </a:lnTo>
                  <a:lnTo>
                    <a:pt x="115" y="41"/>
                  </a:lnTo>
                  <a:lnTo>
                    <a:pt x="121" y="13"/>
                  </a:lnTo>
                  <a:close/>
                  <a:moveTo>
                    <a:pt x="120" y="64"/>
                  </a:moveTo>
                  <a:lnTo>
                    <a:pt x="130" y="64"/>
                  </a:lnTo>
                  <a:lnTo>
                    <a:pt x="136" y="98"/>
                  </a:lnTo>
                  <a:lnTo>
                    <a:pt x="112" y="98"/>
                  </a:lnTo>
                  <a:lnTo>
                    <a:pt x="120" y="64"/>
                  </a:lnTo>
                  <a:close/>
                  <a:moveTo>
                    <a:pt x="109" y="173"/>
                  </a:moveTo>
                  <a:lnTo>
                    <a:pt x="118" y="128"/>
                  </a:lnTo>
                  <a:lnTo>
                    <a:pt x="131" y="128"/>
                  </a:lnTo>
                  <a:lnTo>
                    <a:pt x="139" y="173"/>
                  </a:lnTo>
                  <a:lnTo>
                    <a:pt x="109"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5" name="Freeform 389"/>
            <p:cNvSpPr>
              <a:spLocks noEditPoints="1"/>
            </p:cNvSpPr>
            <p:nvPr/>
          </p:nvSpPr>
          <p:spPr bwMode="auto">
            <a:xfrm>
              <a:off x="6426980" y="1567571"/>
              <a:ext cx="59487" cy="60753"/>
            </a:xfrm>
            <a:custGeom>
              <a:avLst/>
              <a:gdLst>
                <a:gd name="T0" fmla="*/ 19 w 37"/>
                <a:gd name="T1" fmla="*/ 0 h 38"/>
                <a:gd name="T2" fmla="*/ 0 w 37"/>
                <a:gd name="T3" fmla="*/ 19 h 38"/>
                <a:gd name="T4" fmla="*/ 19 w 37"/>
                <a:gd name="T5" fmla="*/ 38 h 38"/>
                <a:gd name="T6" fmla="*/ 37 w 37"/>
                <a:gd name="T7" fmla="*/ 19 h 38"/>
                <a:gd name="T8" fmla="*/ 19 w 37"/>
                <a:gd name="T9" fmla="*/ 0 h 38"/>
                <a:gd name="T10" fmla="*/ 22 w 37"/>
                <a:gd name="T11" fmla="*/ 22 h 38"/>
                <a:gd name="T12" fmla="*/ 22 w 37"/>
                <a:gd name="T13" fmla="*/ 22 h 38"/>
                <a:gd name="T14" fmla="*/ 22 w 37"/>
                <a:gd name="T15" fmla="*/ 32 h 38"/>
                <a:gd name="T16" fmla="*/ 15 w 37"/>
                <a:gd name="T17" fmla="*/ 32 h 38"/>
                <a:gd name="T18" fmla="*/ 15 w 37"/>
                <a:gd name="T19" fmla="*/ 22 h 38"/>
                <a:gd name="T20" fmla="*/ 15 w 37"/>
                <a:gd name="T21" fmla="*/ 22 h 38"/>
                <a:gd name="T22" fmla="*/ 15 w 37"/>
                <a:gd name="T23" fmla="*/ 22 h 38"/>
                <a:gd name="T24" fmla="*/ 5 w 37"/>
                <a:gd name="T25" fmla="*/ 22 h 38"/>
                <a:gd name="T26" fmla="*/ 5 w 37"/>
                <a:gd name="T27" fmla="*/ 15 h 38"/>
                <a:gd name="T28" fmla="*/ 15 w 37"/>
                <a:gd name="T29" fmla="*/ 15 h 38"/>
                <a:gd name="T30" fmla="*/ 15 w 37"/>
                <a:gd name="T31" fmla="*/ 15 h 38"/>
                <a:gd name="T32" fmla="*/ 15 w 37"/>
                <a:gd name="T33" fmla="*/ 4 h 38"/>
                <a:gd name="T34" fmla="*/ 22 w 37"/>
                <a:gd name="T35" fmla="*/ 4 h 38"/>
                <a:gd name="T36" fmla="*/ 22 w 37"/>
                <a:gd name="T37" fmla="*/ 15 h 38"/>
                <a:gd name="T38" fmla="*/ 33 w 37"/>
                <a:gd name="T39" fmla="*/ 15 h 38"/>
                <a:gd name="T40" fmla="*/ 33 w 37"/>
                <a:gd name="T41" fmla="*/ 22 h 38"/>
                <a:gd name="T42" fmla="*/ 22 w 37"/>
                <a:gd name="T43"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8">
                  <a:moveTo>
                    <a:pt x="19" y="0"/>
                  </a:moveTo>
                  <a:cubicBezTo>
                    <a:pt x="8" y="0"/>
                    <a:pt x="0" y="8"/>
                    <a:pt x="0" y="19"/>
                  </a:cubicBezTo>
                  <a:cubicBezTo>
                    <a:pt x="0" y="29"/>
                    <a:pt x="8" y="38"/>
                    <a:pt x="19" y="38"/>
                  </a:cubicBezTo>
                  <a:cubicBezTo>
                    <a:pt x="29" y="38"/>
                    <a:pt x="37" y="29"/>
                    <a:pt x="37" y="19"/>
                  </a:cubicBezTo>
                  <a:cubicBezTo>
                    <a:pt x="37" y="8"/>
                    <a:pt x="29" y="0"/>
                    <a:pt x="19" y="0"/>
                  </a:cubicBezTo>
                  <a:close/>
                  <a:moveTo>
                    <a:pt x="22" y="22"/>
                  </a:moveTo>
                  <a:cubicBezTo>
                    <a:pt x="22" y="22"/>
                    <a:pt x="22" y="22"/>
                    <a:pt x="22" y="22"/>
                  </a:cubicBezTo>
                  <a:cubicBezTo>
                    <a:pt x="22" y="32"/>
                    <a:pt x="22" y="32"/>
                    <a:pt x="22" y="32"/>
                  </a:cubicBezTo>
                  <a:cubicBezTo>
                    <a:pt x="15" y="32"/>
                    <a:pt x="15" y="32"/>
                    <a:pt x="15" y="32"/>
                  </a:cubicBezTo>
                  <a:cubicBezTo>
                    <a:pt x="15" y="22"/>
                    <a:pt x="15" y="22"/>
                    <a:pt x="15" y="22"/>
                  </a:cubicBezTo>
                  <a:cubicBezTo>
                    <a:pt x="15" y="22"/>
                    <a:pt x="15" y="22"/>
                    <a:pt x="15" y="22"/>
                  </a:cubicBezTo>
                  <a:cubicBezTo>
                    <a:pt x="15" y="22"/>
                    <a:pt x="15" y="22"/>
                    <a:pt x="15" y="22"/>
                  </a:cubicBezTo>
                  <a:cubicBezTo>
                    <a:pt x="5" y="22"/>
                    <a:pt x="5" y="22"/>
                    <a:pt x="5" y="22"/>
                  </a:cubicBezTo>
                  <a:cubicBezTo>
                    <a:pt x="5" y="15"/>
                    <a:pt x="5" y="15"/>
                    <a:pt x="5" y="15"/>
                  </a:cubicBezTo>
                  <a:cubicBezTo>
                    <a:pt x="15" y="15"/>
                    <a:pt x="15" y="15"/>
                    <a:pt x="15" y="15"/>
                  </a:cubicBezTo>
                  <a:cubicBezTo>
                    <a:pt x="15" y="15"/>
                    <a:pt x="15" y="15"/>
                    <a:pt x="15" y="15"/>
                  </a:cubicBezTo>
                  <a:cubicBezTo>
                    <a:pt x="15" y="4"/>
                    <a:pt x="15" y="4"/>
                    <a:pt x="15" y="4"/>
                  </a:cubicBezTo>
                  <a:cubicBezTo>
                    <a:pt x="22" y="4"/>
                    <a:pt x="22" y="4"/>
                    <a:pt x="22" y="4"/>
                  </a:cubicBezTo>
                  <a:cubicBezTo>
                    <a:pt x="22" y="15"/>
                    <a:pt x="22" y="15"/>
                    <a:pt x="22" y="15"/>
                  </a:cubicBezTo>
                  <a:cubicBezTo>
                    <a:pt x="33" y="15"/>
                    <a:pt x="33" y="15"/>
                    <a:pt x="33" y="15"/>
                  </a:cubicBezTo>
                  <a:cubicBezTo>
                    <a:pt x="33" y="22"/>
                    <a:pt x="33" y="22"/>
                    <a:pt x="33" y="22"/>
                  </a:cubicBezTo>
                  <a:lnTo>
                    <a:pt x="22"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6" name="Freeform 390"/>
            <p:cNvSpPr/>
            <p:nvPr/>
          </p:nvSpPr>
          <p:spPr bwMode="auto">
            <a:xfrm>
              <a:off x="6258644" y="1389110"/>
              <a:ext cx="131631" cy="140490"/>
            </a:xfrm>
            <a:custGeom>
              <a:avLst/>
              <a:gdLst>
                <a:gd name="T0" fmla="*/ 2 w 82"/>
                <a:gd name="T1" fmla="*/ 66 h 87"/>
                <a:gd name="T2" fmla="*/ 14 w 82"/>
                <a:gd name="T3" fmla="*/ 69 h 87"/>
                <a:gd name="T4" fmla="*/ 21 w 82"/>
                <a:gd name="T5" fmla="*/ 74 h 87"/>
                <a:gd name="T6" fmla="*/ 58 w 82"/>
                <a:gd name="T7" fmla="*/ 61 h 87"/>
                <a:gd name="T8" fmla="*/ 61 w 82"/>
                <a:gd name="T9" fmla="*/ 3 h 87"/>
                <a:gd name="T10" fmla="*/ 15 w 82"/>
                <a:gd name="T11" fmla="*/ 0 h 87"/>
                <a:gd name="T12" fmla="*/ 2 w 82"/>
                <a:gd name="T13" fmla="*/ 15 h 87"/>
                <a:gd name="T14" fmla="*/ 1 w 82"/>
                <a:gd name="T15" fmla="*/ 37 h 87"/>
                <a:gd name="T16" fmla="*/ 0 w 82"/>
                <a:gd name="T17" fmla="*/ 63 h 87"/>
                <a:gd name="T18" fmla="*/ 2 w 82"/>
                <a:gd name="T19"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7">
                  <a:moveTo>
                    <a:pt x="2" y="66"/>
                  </a:moveTo>
                  <a:cubicBezTo>
                    <a:pt x="2" y="66"/>
                    <a:pt x="14" y="68"/>
                    <a:pt x="14" y="69"/>
                  </a:cubicBezTo>
                  <a:cubicBezTo>
                    <a:pt x="15" y="70"/>
                    <a:pt x="18" y="72"/>
                    <a:pt x="21" y="74"/>
                  </a:cubicBezTo>
                  <a:cubicBezTo>
                    <a:pt x="28" y="81"/>
                    <a:pt x="42" y="87"/>
                    <a:pt x="58" y="61"/>
                  </a:cubicBezTo>
                  <a:cubicBezTo>
                    <a:pt x="82" y="22"/>
                    <a:pt x="61" y="3"/>
                    <a:pt x="61" y="3"/>
                  </a:cubicBezTo>
                  <a:cubicBezTo>
                    <a:pt x="15" y="0"/>
                    <a:pt x="15" y="0"/>
                    <a:pt x="15" y="0"/>
                  </a:cubicBezTo>
                  <a:cubicBezTo>
                    <a:pt x="2" y="15"/>
                    <a:pt x="2" y="15"/>
                    <a:pt x="2" y="15"/>
                  </a:cubicBezTo>
                  <a:cubicBezTo>
                    <a:pt x="1" y="37"/>
                    <a:pt x="1" y="37"/>
                    <a:pt x="1" y="37"/>
                  </a:cubicBezTo>
                  <a:cubicBezTo>
                    <a:pt x="0" y="63"/>
                    <a:pt x="0" y="63"/>
                    <a:pt x="0" y="63"/>
                  </a:cubicBezTo>
                  <a:lnTo>
                    <a:pt x="2"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7" name="Freeform 391"/>
            <p:cNvSpPr/>
            <p:nvPr/>
          </p:nvSpPr>
          <p:spPr bwMode="auto">
            <a:xfrm>
              <a:off x="6215611" y="1309372"/>
              <a:ext cx="208837" cy="217697"/>
            </a:xfrm>
            <a:custGeom>
              <a:avLst/>
              <a:gdLst>
                <a:gd name="T0" fmla="*/ 14 w 130"/>
                <a:gd name="T1" fmla="*/ 99 h 136"/>
                <a:gd name="T2" fmla="*/ 41 w 130"/>
                <a:gd name="T3" fmla="*/ 40 h 136"/>
                <a:gd name="T4" fmla="*/ 110 w 130"/>
                <a:gd name="T5" fmla="*/ 90 h 136"/>
                <a:gd name="T6" fmla="*/ 111 w 130"/>
                <a:gd name="T7" fmla="*/ 90 h 136"/>
                <a:gd name="T8" fmla="*/ 85 w 130"/>
                <a:gd name="T9" fmla="*/ 111 h 136"/>
                <a:gd name="T10" fmla="*/ 84 w 130"/>
                <a:gd name="T11" fmla="*/ 84 h 136"/>
                <a:gd name="T12" fmla="*/ 45 w 130"/>
                <a:gd name="T13" fmla="*/ 59 h 136"/>
                <a:gd name="T14" fmla="*/ 43 w 130"/>
                <a:gd name="T15" fmla="*/ 119 h 136"/>
                <a:gd name="T16" fmla="*/ 14 w 130"/>
                <a:gd name="T17" fmla="*/ 9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36">
                  <a:moveTo>
                    <a:pt x="14" y="99"/>
                  </a:moveTo>
                  <a:cubicBezTo>
                    <a:pt x="32" y="110"/>
                    <a:pt x="0" y="38"/>
                    <a:pt x="41" y="40"/>
                  </a:cubicBezTo>
                  <a:cubicBezTo>
                    <a:pt x="130" y="0"/>
                    <a:pt x="81" y="121"/>
                    <a:pt x="110" y="90"/>
                  </a:cubicBezTo>
                  <a:cubicBezTo>
                    <a:pt x="111" y="90"/>
                    <a:pt x="111" y="90"/>
                    <a:pt x="111" y="90"/>
                  </a:cubicBezTo>
                  <a:cubicBezTo>
                    <a:pt x="114" y="101"/>
                    <a:pt x="96" y="128"/>
                    <a:pt x="85" y="111"/>
                  </a:cubicBezTo>
                  <a:cubicBezTo>
                    <a:pt x="85" y="111"/>
                    <a:pt x="98" y="56"/>
                    <a:pt x="84" y="84"/>
                  </a:cubicBezTo>
                  <a:cubicBezTo>
                    <a:pt x="75" y="67"/>
                    <a:pt x="53" y="65"/>
                    <a:pt x="45" y="59"/>
                  </a:cubicBezTo>
                  <a:cubicBezTo>
                    <a:pt x="31" y="63"/>
                    <a:pt x="23" y="93"/>
                    <a:pt x="43" y="119"/>
                  </a:cubicBezTo>
                  <a:cubicBezTo>
                    <a:pt x="24" y="136"/>
                    <a:pt x="9" y="111"/>
                    <a:pt x="14"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8" name="Freeform 392"/>
            <p:cNvSpPr/>
            <p:nvPr/>
          </p:nvSpPr>
          <p:spPr bwMode="auto">
            <a:xfrm>
              <a:off x="6170046" y="1508084"/>
              <a:ext cx="278449" cy="167070"/>
            </a:xfrm>
            <a:custGeom>
              <a:avLst/>
              <a:gdLst>
                <a:gd name="T0" fmla="*/ 154 w 173"/>
                <a:gd name="T1" fmla="*/ 56 h 104"/>
                <a:gd name="T2" fmla="*/ 170 w 173"/>
                <a:gd name="T3" fmla="*/ 33 h 104"/>
                <a:gd name="T4" fmla="*/ 112 w 173"/>
                <a:gd name="T5" fmla="*/ 5 h 104"/>
                <a:gd name="T6" fmla="*/ 104 w 173"/>
                <a:gd name="T7" fmla="*/ 0 h 104"/>
                <a:gd name="T8" fmla="*/ 75 w 173"/>
                <a:gd name="T9" fmla="*/ 0 h 104"/>
                <a:gd name="T10" fmla="*/ 67 w 173"/>
                <a:gd name="T11" fmla="*/ 5 h 104"/>
                <a:gd name="T12" fmla="*/ 43 w 173"/>
                <a:gd name="T13" fmla="*/ 17 h 104"/>
                <a:gd name="T14" fmla="*/ 16 w 173"/>
                <a:gd name="T15" fmla="*/ 32 h 104"/>
                <a:gd name="T16" fmla="*/ 6 w 173"/>
                <a:gd name="T17" fmla="*/ 75 h 104"/>
                <a:gd name="T18" fmla="*/ 173 w 173"/>
                <a:gd name="T19" fmla="*/ 79 h 104"/>
                <a:gd name="T20" fmla="*/ 154 w 173"/>
                <a:gd name="T21"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04">
                  <a:moveTo>
                    <a:pt x="154" y="56"/>
                  </a:moveTo>
                  <a:cubicBezTo>
                    <a:pt x="154" y="45"/>
                    <a:pt x="161" y="36"/>
                    <a:pt x="170" y="33"/>
                  </a:cubicBezTo>
                  <a:cubicBezTo>
                    <a:pt x="154" y="19"/>
                    <a:pt x="115" y="6"/>
                    <a:pt x="112" y="5"/>
                  </a:cubicBezTo>
                  <a:cubicBezTo>
                    <a:pt x="112" y="5"/>
                    <a:pt x="105" y="2"/>
                    <a:pt x="104" y="0"/>
                  </a:cubicBezTo>
                  <a:cubicBezTo>
                    <a:pt x="104" y="0"/>
                    <a:pt x="88" y="15"/>
                    <a:pt x="75" y="0"/>
                  </a:cubicBezTo>
                  <a:cubicBezTo>
                    <a:pt x="73" y="1"/>
                    <a:pt x="68" y="5"/>
                    <a:pt x="67" y="5"/>
                  </a:cubicBezTo>
                  <a:cubicBezTo>
                    <a:pt x="62" y="7"/>
                    <a:pt x="52" y="12"/>
                    <a:pt x="43" y="17"/>
                  </a:cubicBezTo>
                  <a:cubicBezTo>
                    <a:pt x="32" y="22"/>
                    <a:pt x="21" y="28"/>
                    <a:pt x="16" y="32"/>
                  </a:cubicBezTo>
                  <a:cubicBezTo>
                    <a:pt x="7" y="40"/>
                    <a:pt x="0" y="64"/>
                    <a:pt x="6" y="75"/>
                  </a:cubicBezTo>
                  <a:cubicBezTo>
                    <a:pt x="50" y="96"/>
                    <a:pt x="116" y="104"/>
                    <a:pt x="173" y="79"/>
                  </a:cubicBezTo>
                  <a:cubicBezTo>
                    <a:pt x="162" y="77"/>
                    <a:pt x="154" y="67"/>
                    <a:pt x="15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9" name="Freeform 416"/>
            <p:cNvSpPr>
              <a:spLocks noEditPoints="1"/>
            </p:cNvSpPr>
            <p:nvPr/>
          </p:nvSpPr>
          <p:spPr bwMode="auto">
            <a:xfrm>
              <a:off x="6176374" y="1823238"/>
              <a:ext cx="317686" cy="282246"/>
            </a:xfrm>
            <a:custGeom>
              <a:avLst/>
              <a:gdLst>
                <a:gd name="T0" fmla="*/ 179 w 198"/>
                <a:gd name="T1" fmla="*/ 0 h 176"/>
                <a:gd name="T2" fmla="*/ 19 w 198"/>
                <a:gd name="T3" fmla="*/ 0 h 176"/>
                <a:gd name="T4" fmla="*/ 0 w 198"/>
                <a:gd name="T5" fmla="*/ 19 h 176"/>
                <a:gd name="T6" fmla="*/ 0 w 198"/>
                <a:gd name="T7" fmla="*/ 81 h 176"/>
                <a:gd name="T8" fmla="*/ 8 w 198"/>
                <a:gd name="T9" fmla="*/ 97 h 176"/>
                <a:gd name="T10" fmla="*/ 8 w 198"/>
                <a:gd name="T11" fmla="*/ 176 h 176"/>
                <a:gd name="T12" fmla="*/ 19 w 198"/>
                <a:gd name="T13" fmla="*/ 176 h 176"/>
                <a:gd name="T14" fmla="*/ 19 w 198"/>
                <a:gd name="T15" fmla="*/ 100 h 176"/>
                <a:gd name="T16" fmla="*/ 179 w 198"/>
                <a:gd name="T17" fmla="*/ 100 h 176"/>
                <a:gd name="T18" fmla="*/ 179 w 198"/>
                <a:gd name="T19" fmla="*/ 100 h 176"/>
                <a:gd name="T20" fmla="*/ 179 w 198"/>
                <a:gd name="T21" fmla="*/ 176 h 176"/>
                <a:gd name="T22" fmla="*/ 190 w 198"/>
                <a:gd name="T23" fmla="*/ 176 h 176"/>
                <a:gd name="T24" fmla="*/ 190 w 198"/>
                <a:gd name="T25" fmla="*/ 96 h 176"/>
                <a:gd name="T26" fmla="*/ 198 w 198"/>
                <a:gd name="T27" fmla="*/ 81 h 176"/>
                <a:gd name="T28" fmla="*/ 198 w 198"/>
                <a:gd name="T29" fmla="*/ 19 h 176"/>
                <a:gd name="T30" fmla="*/ 179 w 198"/>
                <a:gd name="T31" fmla="*/ 0 h 176"/>
                <a:gd name="T32" fmla="*/ 8 w 198"/>
                <a:gd name="T33" fmla="*/ 32 h 176"/>
                <a:gd name="T34" fmla="*/ 20 w 198"/>
                <a:gd name="T35" fmla="*/ 9 h 176"/>
                <a:gd name="T36" fmla="*/ 36 w 198"/>
                <a:gd name="T37" fmla="*/ 9 h 176"/>
                <a:gd name="T38" fmla="*/ 8 w 198"/>
                <a:gd name="T39" fmla="*/ 60 h 176"/>
                <a:gd name="T40" fmla="*/ 8 w 198"/>
                <a:gd name="T41" fmla="*/ 32 h 176"/>
                <a:gd name="T42" fmla="*/ 30 w 198"/>
                <a:gd name="T43" fmla="*/ 91 h 176"/>
                <a:gd name="T44" fmla="*/ 74 w 198"/>
                <a:gd name="T45" fmla="*/ 9 h 176"/>
                <a:gd name="T46" fmla="*/ 89 w 198"/>
                <a:gd name="T47" fmla="*/ 9 h 176"/>
                <a:gd name="T48" fmla="*/ 45 w 198"/>
                <a:gd name="T49" fmla="*/ 91 h 176"/>
                <a:gd name="T50" fmla="*/ 30 w 198"/>
                <a:gd name="T51" fmla="*/ 91 h 176"/>
                <a:gd name="T52" fmla="*/ 84 w 198"/>
                <a:gd name="T53" fmla="*/ 91 h 176"/>
                <a:gd name="T54" fmla="*/ 128 w 198"/>
                <a:gd name="T55" fmla="*/ 9 h 176"/>
                <a:gd name="T56" fmla="*/ 143 w 198"/>
                <a:gd name="T57" fmla="*/ 9 h 176"/>
                <a:gd name="T58" fmla="*/ 99 w 198"/>
                <a:gd name="T59" fmla="*/ 91 h 176"/>
                <a:gd name="T60" fmla="*/ 84 w 198"/>
                <a:gd name="T61" fmla="*/ 91 h 176"/>
                <a:gd name="T62" fmla="*/ 153 w 198"/>
                <a:gd name="T63" fmla="*/ 91 h 176"/>
                <a:gd name="T64" fmla="*/ 138 w 198"/>
                <a:gd name="T65" fmla="*/ 91 h 176"/>
                <a:gd name="T66" fmla="*/ 182 w 198"/>
                <a:gd name="T67" fmla="*/ 9 h 176"/>
                <a:gd name="T68" fmla="*/ 190 w 198"/>
                <a:gd name="T69" fmla="*/ 9 h 176"/>
                <a:gd name="T70" fmla="*/ 190 w 198"/>
                <a:gd name="T71" fmla="*/ 23 h 176"/>
                <a:gd name="T72" fmla="*/ 153 w 198"/>
                <a:gd name="T73" fmla="*/ 9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176">
                  <a:moveTo>
                    <a:pt x="179" y="0"/>
                  </a:moveTo>
                  <a:cubicBezTo>
                    <a:pt x="19" y="0"/>
                    <a:pt x="19" y="0"/>
                    <a:pt x="19" y="0"/>
                  </a:cubicBezTo>
                  <a:cubicBezTo>
                    <a:pt x="8" y="0"/>
                    <a:pt x="0" y="8"/>
                    <a:pt x="0" y="19"/>
                  </a:cubicBezTo>
                  <a:cubicBezTo>
                    <a:pt x="0" y="81"/>
                    <a:pt x="0" y="81"/>
                    <a:pt x="0" y="81"/>
                  </a:cubicBezTo>
                  <a:cubicBezTo>
                    <a:pt x="0" y="88"/>
                    <a:pt x="3" y="94"/>
                    <a:pt x="8" y="97"/>
                  </a:cubicBezTo>
                  <a:cubicBezTo>
                    <a:pt x="8" y="176"/>
                    <a:pt x="8" y="176"/>
                    <a:pt x="8" y="176"/>
                  </a:cubicBezTo>
                  <a:cubicBezTo>
                    <a:pt x="19" y="176"/>
                    <a:pt x="19" y="176"/>
                    <a:pt x="19" y="176"/>
                  </a:cubicBezTo>
                  <a:cubicBezTo>
                    <a:pt x="19" y="100"/>
                    <a:pt x="19" y="100"/>
                    <a:pt x="19" y="100"/>
                  </a:cubicBezTo>
                  <a:cubicBezTo>
                    <a:pt x="179" y="100"/>
                    <a:pt x="179" y="100"/>
                    <a:pt x="179" y="100"/>
                  </a:cubicBezTo>
                  <a:cubicBezTo>
                    <a:pt x="179" y="100"/>
                    <a:pt x="179" y="100"/>
                    <a:pt x="179" y="100"/>
                  </a:cubicBezTo>
                  <a:cubicBezTo>
                    <a:pt x="179" y="176"/>
                    <a:pt x="179" y="176"/>
                    <a:pt x="179" y="176"/>
                  </a:cubicBezTo>
                  <a:cubicBezTo>
                    <a:pt x="190" y="176"/>
                    <a:pt x="190" y="176"/>
                    <a:pt x="190" y="176"/>
                  </a:cubicBezTo>
                  <a:cubicBezTo>
                    <a:pt x="190" y="96"/>
                    <a:pt x="190" y="96"/>
                    <a:pt x="190" y="96"/>
                  </a:cubicBezTo>
                  <a:cubicBezTo>
                    <a:pt x="195" y="93"/>
                    <a:pt x="198" y="88"/>
                    <a:pt x="198" y="81"/>
                  </a:cubicBezTo>
                  <a:cubicBezTo>
                    <a:pt x="198" y="19"/>
                    <a:pt x="198" y="19"/>
                    <a:pt x="198" y="19"/>
                  </a:cubicBezTo>
                  <a:cubicBezTo>
                    <a:pt x="198" y="8"/>
                    <a:pt x="189" y="0"/>
                    <a:pt x="179" y="0"/>
                  </a:cubicBezTo>
                  <a:close/>
                  <a:moveTo>
                    <a:pt x="8" y="32"/>
                  </a:moveTo>
                  <a:cubicBezTo>
                    <a:pt x="20" y="9"/>
                    <a:pt x="20" y="9"/>
                    <a:pt x="20" y="9"/>
                  </a:cubicBezTo>
                  <a:cubicBezTo>
                    <a:pt x="36" y="9"/>
                    <a:pt x="36" y="9"/>
                    <a:pt x="36" y="9"/>
                  </a:cubicBezTo>
                  <a:cubicBezTo>
                    <a:pt x="8" y="60"/>
                    <a:pt x="8" y="60"/>
                    <a:pt x="8" y="60"/>
                  </a:cubicBezTo>
                  <a:lnTo>
                    <a:pt x="8" y="32"/>
                  </a:lnTo>
                  <a:close/>
                  <a:moveTo>
                    <a:pt x="30" y="91"/>
                  </a:moveTo>
                  <a:cubicBezTo>
                    <a:pt x="74" y="9"/>
                    <a:pt x="74" y="9"/>
                    <a:pt x="74" y="9"/>
                  </a:cubicBezTo>
                  <a:cubicBezTo>
                    <a:pt x="89" y="9"/>
                    <a:pt x="89" y="9"/>
                    <a:pt x="89" y="9"/>
                  </a:cubicBezTo>
                  <a:cubicBezTo>
                    <a:pt x="45" y="91"/>
                    <a:pt x="45" y="91"/>
                    <a:pt x="45" y="91"/>
                  </a:cubicBezTo>
                  <a:lnTo>
                    <a:pt x="30" y="91"/>
                  </a:lnTo>
                  <a:close/>
                  <a:moveTo>
                    <a:pt x="84" y="91"/>
                  </a:moveTo>
                  <a:cubicBezTo>
                    <a:pt x="128" y="9"/>
                    <a:pt x="128" y="9"/>
                    <a:pt x="128" y="9"/>
                  </a:cubicBezTo>
                  <a:cubicBezTo>
                    <a:pt x="143" y="9"/>
                    <a:pt x="143" y="9"/>
                    <a:pt x="143" y="9"/>
                  </a:cubicBezTo>
                  <a:cubicBezTo>
                    <a:pt x="99" y="91"/>
                    <a:pt x="99" y="91"/>
                    <a:pt x="99" y="91"/>
                  </a:cubicBezTo>
                  <a:lnTo>
                    <a:pt x="84" y="91"/>
                  </a:lnTo>
                  <a:close/>
                  <a:moveTo>
                    <a:pt x="153" y="91"/>
                  </a:moveTo>
                  <a:cubicBezTo>
                    <a:pt x="138" y="91"/>
                    <a:pt x="138" y="91"/>
                    <a:pt x="138" y="91"/>
                  </a:cubicBezTo>
                  <a:cubicBezTo>
                    <a:pt x="182" y="9"/>
                    <a:pt x="182" y="9"/>
                    <a:pt x="182" y="9"/>
                  </a:cubicBezTo>
                  <a:cubicBezTo>
                    <a:pt x="190" y="9"/>
                    <a:pt x="190" y="9"/>
                    <a:pt x="190" y="9"/>
                  </a:cubicBezTo>
                  <a:cubicBezTo>
                    <a:pt x="190" y="23"/>
                    <a:pt x="190" y="23"/>
                    <a:pt x="190" y="23"/>
                  </a:cubicBezTo>
                  <a:lnTo>
                    <a:pt x="153"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0" name="Freeform 54"/>
            <p:cNvSpPr/>
            <p:nvPr/>
          </p:nvSpPr>
          <p:spPr bwMode="auto">
            <a:xfrm>
              <a:off x="11421428" y="5443080"/>
              <a:ext cx="120240" cy="36705"/>
            </a:xfrm>
            <a:custGeom>
              <a:avLst/>
              <a:gdLst>
                <a:gd name="T0" fmla="*/ 11 w 75"/>
                <a:gd name="T1" fmla="*/ 23 h 23"/>
                <a:gd name="T2" fmla="*/ 64 w 75"/>
                <a:gd name="T3" fmla="*/ 23 h 23"/>
                <a:gd name="T4" fmla="*/ 75 w 75"/>
                <a:gd name="T5" fmla="*/ 12 h 23"/>
                <a:gd name="T6" fmla="*/ 64 w 75"/>
                <a:gd name="T7" fmla="*/ 0 h 23"/>
                <a:gd name="T8" fmla="*/ 11 w 75"/>
                <a:gd name="T9" fmla="*/ 0 h 23"/>
                <a:gd name="T10" fmla="*/ 0 w 75"/>
                <a:gd name="T11" fmla="*/ 12 h 23"/>
                <a:gd name="T12" fmla="*/ 11 w 7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75" h="23">
                  <a:moveTo>
                    <a:pt x="11" y="23"/>
                  </a:moveTo>
                  <a:cubicBezTo>
                    <a:pt x="64" y="23"/>
                    <a:pt x="64" y="23"/>
                    <a:pt x="64" y="23"/>
                  </a:cubicBezTo>
                  <a:cubicBezTo>
                    <a:pt x="70" y="23"/>
                    <a:pt x="75" y="18"/>
                    <a:pt x="75" y="12"/>
                  </a:cubicBezTo>
                  <a:cubicBezTo>
                    <a:pt x="75" y="5"/>
                    <a:pt x="70" y="0"/>
                    <a:pt x="64" y="0"/>
                  </a:cubicBezTo>
                  <a:cubicBezTo>
                    <a:pt x="11" y="0"/>
                    <a:pt x="11" y="0"/>
                    <a:pt x="11" y="0"/>
                  </a:cubicBezTo>
                  <a:cubicBezTo>
                    <a:pt x="5" y="0"/>
                    <a:pt x="0" y="5"/>
                    <a:pt x="0" y="12"/>
                  </a:cubicBezTo>
                  <a:cubicBezTo>
                    <a:pt x="0" y="18"/>
                    <a:pt x="5" y="23"/>
                    <a:pt x="1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1" name="Freeform 55"/>
            <p:cNvSpPr/>
            <p:nvPr/>
          </p:nvSpPr>
          <p:spPr bwMode="auto">
            <a:xfrm>
              <a:off x="11421428" y="5567117"/>
              <a:ext cx="120240" cy="35439"/>
            </a:xfrm>
            <a:custGeom>
              <a:avLst/>
              <a:gdLst>
                <a:gd name="T0" fmla="*/ 64 w 75"/>
                <a:gd name="T1" fmla="*/ 0 h 22"/>
                <a:gd name="T2" fmla="*/ 11 w 75"/>
                <a:gd name="T3" fmla="*/ 0 h 22"/>
                <a:gd name="T4" fmla="*/ 0 w 75"/>
                <a:gd name="T5" fmla="*/ 11 h 22"/>
                <a:gd name="T6" fmla="*/ 11 w 75"/>
                <a:gd name="T7" fmla="*/ 22 h 22"/>
                <a:gd name="T8" fmla="*/ 64 w 75"/>
                <a:gd name="T9" fmla="*/ 22 h 22"/>
                <a:gd name="T10" fmla="*/ 75 w 75"/>
                <a:gd name="T11" fmla="*/ 11 h 22"/>
                <a:gd name="T12" fmla="*/ 64 w 7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75" h="22">
                  <a:moveTo>
                    <a:pt x="64" y="0"/>
                  </a:moveTo>
                  <a:cubicBezTo>
                    <a:pt x="11" y="0"/>
                    <a:pt x="11" y="0"/>
                    <a:pt x="11" y="0"/>
                  </a:cubicBezTo>
                  <a:cubicBezTo>
                    <a:pt x="5" y="0"/>
                    <a:pt x="0" y="5"/>
                    <a:pt x="0" y="11"/>
                  </a:cubicBezTo>
                  <a:cubicBezTo>
                    <a:pt x="0" y="17"/>
                    <a:pt x="5" y="22"/>
                    <a:pt x="11" y="22"/>
                  </a:cubicBezTo>
                  <a:cubicBezTo>
                    <a:pt x="64" y="22"/>
                    <a:pt x="64" y="22"/>
                    <a:pt x="64" y="22"/>
                  </a:cubicBezTo>
                  <a:cubicBezTo>
                    <a:pt x="70" y="22"/>
                    <a:pt x="75" y="17"/>
                    <a:pt x="75" y="11"/>
                  </a:cubicBezTo>
                  <a:cubicBezTo>
                    <a:pt x="75" y="5"/>
                    <a:pt x="70" y="0"/>
                    <a:pt x="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2" name="Freeform 56"/>
            <p:cNvSpPr/>
            <p:nvPr/>
          </p:nvSpPr>
          <p:spPr bwMode="auto">
            <a:xfrm>
              <a:off x="11442945" y="5486113"/>
              <a:ext cx="284778" cy="72144"/>
            </a:xfrm>
            <a:custGeom>
              <a:avLst/>
              <a:gdLst>
                <a:gd name="T0" fmla="*/ 163 w 178"/>
                <a:gd name="T1" fmla="*/ 8 h 45"/>
                <a:gd name="T2" fmla="*/ 96 w 178"/>
                <a:gd name="T3" fmla="*/ 8 h 45"/>
                <a:gd name="T4" fmla="*/ 82 w 178"/>
                <a:gd name="T5" fmla="*/ 17 h 45"/>
                <a:gd name="T6" fmla="*/ 46 w 178"/>
                <a:gd name="T7" fmla="*/ 17 h 45"/>
                <a:gd name="T8" fmla="*/ 46 w 178"/>
                <a:gd name="T9" fmla="*/ 0 h 45"/>
                <a:gd name="T10" fmla="*/ 0 w 178"/>
                <a:gd name="T11" fmla="*/ 0 h 45"/>
                <a:gd name="T12" fmla="*/ 0 w 178"/>
                <a:gd name="T13" fmla="*/ 45 h 45"/>
                <a:gd name="T14" fmla="*/ 46 w 178"/>
                <a:gd name="T15" fmla="*/ 45 h 45"/>
                <a:gd name="T16" fmla="*/ 46 w 178"/>
                <a:gd name="T17" fmla="*/ 30 h 45"/>
                <a:gd name="T18" fmla="*/ 83 w 178"/>
                <a:gd name="T19" fmla="*/ 30 h 45"/>
                <a:gd name="T20" fmla="*/ 96 w 178"/>
                <a:gd name="T21" fmla="*/ 38 h 45"/>
                <a:gd name="T22" fmla="*/ 163 w 178"/>
                <a:gd name="T23" fmla="*/ 38 h 45"/>
                <a:gd name="T24" fmla="*/ 178 w 178"/>
                <a:gd name="T25" fmla="*/ 23 h 45"/>
                <a:gd name="T26" fmla="*/ 163 w 178"/>
                <a:gd name="T27"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45">
                  <a:moveTo>
                    <a:pt x="163" y="8"/>
                  </a:moveTo>
                  <a:cubicBezTo>
                    <a:pt x="96" y="8"/>
                    <a:pt x="96" y="8"/>
                    <a:pt x="96" y="8"/>
                  </a:cubicBezTo>
                  <a:cubicBezTo>
                    <a:pt x="89" y="8"/>
                    <a:pt x="84" y="11"/>
                    <a:pt x="82" y="17"/>
                  </a:cubicBezTo>
                  <a:cubicBezTo>
                    <a:pt x="46" y="17"/>
                    <a:pt x="46" y="17"/>
                    <a:pt x="46" y="17"/>
                  </a:cubicBezTo>
                  <a:cubicBezTo>
                    <a:pt x="46" y="0"/>
                    <a:pt x="46" y="0"/>
                    <a:pt x="46" y="0"/>
                  </a:cubicBezTo>
                  <a:cubicBezTo>
                    <a:pt x="0" y="0"/>
                    <a:pt x="0" y="0"/>
                    <a:pt x="0" y="0"/>
                  </a:cubicBezTo>
                  <a:cubicBezTo>
                    <a:pt x="0" y="45"/>
                    <a:pt x="0" y="45"/>
                    <a:pt x="0" y="45"/>
                  </a:cubicBezTo>
                  <a:cubicBezTo>
                    <a:pt x="46" y="45"/>
                    <a:pt x="46" y="45"/>
                    <a:pt x="46" y="45"/>
                  </a:cubicBezTo>
                  <a:cubicBezTo>
                    <a:pt x="46" y="30"/>
                    <a:pt x="46" y="30"/>
                    <a:pt x="46" y="30"/>
                  </a:cubicBezTo>
                  <a:cubicBezTo>
                    <a:pt x="83" y="30"/>
                    <a:pt x="83" y="30"/>
                    <a:pt x="83" y="30"/>
                  </a:cubicBezTo>
                  <a:cubicBezTo>
                    <a:pt x="85" y="35"/>
                    <a:pt x="90" y="38"/>
                    <a:pt x="96" y="38"/>
                  </a:cubicBezTo>
                  <a:cubicBezTo>
                    <a:pt x="163" y="38"/>
                    <a:pt x="163" y="38"/>
                    <a:pt x="163" y="38"/>
                  </a:cubicBezTo>
                  <a:cubicBezTo>
                    <a:pt x="172" y="38"/>
                    <a:pt x="178" y="31"/>
                    <a:pt x="178" y="23"/>
                  </a:cubicBezTo>
                  <a:cubicBezTo>
                    <a:pt x="178" y="14"/>
                    <a:pt x="172" y="8"/>
                    <a:pt x="16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3" name="Freeform 69"/>
            <p:cNvSpPr>
              <a:spLocks noEditPoints="1"/>
            </p:cNvSpPr>
            <p:nvPr/>
          </p:nvSpPr>
          <p:spPr bwMode="auto">
            <a:xfrm>
              <a:off x="11427757" y="4477367"/>
              <a:ext cx="292372" cy="301232"/>
            </a:xfrm>
            <a:custGeom>
              <a:avLst/>
              <a:gdLst>
                <a:gd name="T0" fmla="*/ 153 w 182"/>
                <a:gd name="T1" fmla="*/ 9 h 188"/>
                <a:gd name="T2" fmla="*/ 133 w 182"/>
                <a:gd name="T3" fmla="*/ 9 h 188"/>
                <a:gd name="T4" fmla="*/ 133 w 182"/>
                <a:gd name="T5" fmla="*/ 8 h 188"/>
                <a:gd name="T6" fmla="*/ 133 w 182"/>
                <a:gd name="T7" fmla="*/ 5 h 188"/>
                <a:gd name="T8" fmla="*/ 128 w 182"/>
                <a:gd name="T9" fmla="*/ 0 h 188"/>
                <a:gd name="T10" fmla="*/ 122 w 182"/>
                <a:gd name="T11" fmla="*/ 5 h 188"/>
                <a:gd name="T12" fmla="*/ 122 w 182"/>
                <a:gd name="T13" fmla="*/ 8 h 188"/>
                <a:gd name="T14" fmla="*/ 122 w 182"/>
                <a:gd name="T15" fmla="*/ 9 h 188"/>
                <a:gd name="T16" fmla="*/ 56 w 182"/>
                <a:gd name="T17" fmla="*/ 9 h 188"/>
                <a:gd name="T18" fmla="*/ 57 w 182"/>
                <a:gd name="T19" fmla="*/ 8 h 188"/>
                <a:gd name="T20" fmla="*/ 57 w 182"/>
                <a:gd name="T21" fmla="*/ 5 h 188"/>
                <a:gd name="T22" fmla="*/ 51 w 182"/>
                <a:gd name="T23" fmla="*/ 0 h 188"/>
                <a:gd name="T24" fmla="*/ 46 w 182"/>
                <a:gd name="T25" fmla="*/ 5 h 188"/>
                <a:gd name="T26" fmla="*/ 46 w 182"/>
                <a:gd name="T27" fmla="*/ 8 h 188"/>
                <a:gd name="T28" fmla="*/ 46 w 182"/>
                <a:gd name="T29" fmla="*/ 9 h 188"/>
                <a:gd name="T30" fmla="*/ 29 w 182"/>
                <a:gd name="T31" fmla="*/ 9 h 188"/>
                <a:gd name="T32" fmla="*/ 0 w 182"/>
                <a:gd name="T33" fmla="*/ 37 h 188"/>
                <a:gd name="T34" fmla="*/ 0 w 182"/>
                <a:gd name="T35" fmla="*/ 104 h 188"/>
                <a:gd name="T36" fmla="*/ 29 w 182"/>
                <a:gd name="T37" fmla="*/ 132 h 188"/>
                <a:gd name="T38" fmla="*/ 51 w 182"/>
                <a:gd name="T39" fmla="*/ 132 h 188"/>
                <a:gd name="T40" fmla="*/ 51 w 182"/>
                <a:gd name="T41" fmla="*/ 133 h 188"/>
                <a:gd name="T42" fmla="*/ 51 w 182"/>
                <a:gd name="T43" fmla="*/ 182 h 188"/>
                <a:gd name="T44" fmla="*/ 57 w 182"/>
                <a:gd name="T45" fmla="*/ 188 h 188"/>
                <a:gd name="T46" fmla="*/ 62 w 182"/>
                <a:gd name="T47" fmla="*/ 182 h 188"/>
                <a:gd name="T48" fmla="*/ 62 w 182"/>
                <a:gd name="T49" fmla="*/ 133 h 188"/>
                <a:gd name="T50" fmla="*/ 62 w 182"/>
                <a:gd name="T51" fmla="*/ 132 h 188"/>
                <a:gd name="T52" fmla="*/ 125 w 182"/>
                <a:gd name="T53" fmla="*/ 132 h 188"/>
                <a:gd name="T54" fmla="*/ 125 w 182"/>
                <a:gd name="T55" fmla="*/ 133 h 188"/>
                <a:gd name="T56" fmla="*/ 125 w 182"/>
                <a:gd name="T57" fmla="*/ 182 h 188"/>
                <a:gd name="T58" fmla="*/ 130 w 182"/>
                <a:gd name="T59" fmla="*/ 188 h 188"/>
                <a:gd name="T60" fmla="*/ 136 w 182"/>
                <a:gd name="T61" fmla="*/ 182 h 188"/>
                <a:gd name="T62" fmla="*/ 136 w 182"/>
                <a:gd name="T63" fmla="*/ 133 h 188"/>
                <a:gd name="T64" fmla="*/ 135 w 182"/>
                <a:gd name="T65" fmla="*/ 132 h 188"/>
                <a:gd name="T66" fmla="*/ 153 w 182"/>
                <a:gd name="T67" fmla="*/ 132 h 188"/>
                <a:gd name="T68" fmla="*/ 182 w 182"/>
                <a:gd name="T69" fmla="*/ 104 h 188"/>
                <a:gd name="T70" fmla="*/ 182 w 182"/>
                <a:gd name="T71" fmla="*/ 37 h 188"/>
                <a:gd name="T72" fmla="*/ 153 w 182"/>
                <a:gd name="T73" fmla="*/ 9 h 188"/>
                <a:gd name="T74" fmla="*/ 173 w 182"/>
                <a:gd name="T75" fmla="*/ 101 h 188"/>
                <a:gd name="T76" fmla="*/ 147 w 182"/>
                <a:gd name="T77" fmla="*/ 126 h 188"/>
                <a:gd name="T78" fmla="*/ 35 w 182"/>
                <a:gd name="T79" fmla="*/ 126 h 188"/>
                <a:gd name="T80" fmla="*/ 9 w 182"/>
                <a:gd name="T81" fmla="*/ 101 h 188"/>
                <a:gd name="T82" fmla="*/ 9 w 182"/>
                <a:gd name="T83" fmla="*/ 40 h 188"/>
                <a:gd name="T84" fmla="*/ 35 w 182"/>
                <a:gd name="T85" fmla="*/ 15 h 188"/>
                <a:gd name="T86" fmla="*/ 147 w 182"/>
                <a:gd name="T87" fmla="*/ 15 h 188"/>
                <a:gd name="T88" fmla="*/ 173 w 182"/>
                <a:gd name="T89" fmla="*/ 40 h 188"/>
                <a:gd name="T90" fmla="*/ 173 w 182"/>
                <a:gd name="T91" fmla="*/ 10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88">
                  <a:moveTo>
                    <a:pt x="153" y="9"/>
                  </a:moveTo>
                  <a:cubicBezTo>
                    <a:pt x="133" y="9"/>
                    <a:pt x="133" y="9"/>
                    <a:pt x="133" y="9"/>
                  </a:cubicBezTo>
                  <a:cubicBezTo>
                    <a:pt x="133" y="9"/>
                    <a:pt x="133" y="8"/>
                    <a:pt x="133" y="8"/>
                  </a:cubicBezTo>
                  <a:cubicBezTo>
                    <a:pt x="133" y="5"/>
                    <a:pt x="133" y="5"/>
                    <a:pt x="133" y="5"/>
                  </a:cubicBezTo>
                  <a:cubicBezTo>
                    <a:pt x="133" y="2"/>
                    <a:pt x="131" y="0"/>
                    <a:pt x="128" y="0"/>
                  </a:cubicBezTo>
                  <a:cubicBezTo>
                    <a:pt x="125" y="0"/>
                    <a:pt x="122" y="2"/>
                    <a:pt x="122" y="5"/>
                  </a:cubicBezTo>
                  <a:cubicBezTo>
                    <a:pt x="122" y="8"/>
                    <a:pt x="122" y="8"/>
                    <a:pt x="122" y="8"/>
                  </a:cubicBezTo>
                  <a:cubicBezTo>
                    <a:pt x="122" y="8"/>
                    <a:pt x="122" y="9"/>
                    <a:pt x="122" y="9"/>
                  </a:cubicBezTo>
                  <a:cubicBezTo>
                    <a:pt x="56" y="9"/>
                    <a:pt x="56" y="9"/>
                    <a:pt x="56" y="9"/>
                  </a:cubicBezTo>
                  <a:cubicBezTo>
                    <a:pt x="56" y="9"/>
                    <a:pt x="57" y="8"/>
                    <a:pt x="57" y="8"/>
                  </a:cubicBezTo>
                  <a:cubicBezTo>
                    <a:pt x="57" y="5"/>
                    <a:pt x="57" y="5"/>
                    <a:pt x="57" y="5"/>
                  </a:cubicBezTo>
                  <a:cubicBezTo>
                    <a:pt x="57" y="2"/>
                    <a:pt x="54" y="0"/>
                    <a:pt x="51" y="0"/>
                  </a:cubicBezTo>
                  <a:cubicBezTo>
                    <a:pt x="48" y="0"/>
                    <a:pt x="46" y="2"/>
                    <a:pt x="46" y="5"/>
                  </a:cubicBezTo>
                  <a:cubicBezTo>
                    <a:pt x="46" y="8"/>
                    <a:pt x="46" y="8"/>
                    <a:pt x="46" y="8"/>
                  </a:cubicBezTo>
                  <a:cubicBezTo>
                    <a:pt x="46" y="8"/>
                    <a:pt x="46" y="9"/>
                    <a:pt x="46" y="9"/>
                  </a:cubicBezTo>
                  <a:cubicBezTo>
                    <a:pt x="29" y="9"/>
                    <a:pt x="29" y="9"/>
                    <a:pt x="29" y="9"/>
                  </a:cubicBezTo>
                  <a:cubicBezTo>
                    <a:pt x="13" y="9"/>
                    <a:pt x="0" y="21"/>
                    <a:pt x="0" y="37"/>
                  </a:cubicBezTo>
                  <a:cubicBezTo>
                    <a:pt x="0" y="104"/>
                    <a:pt x="0" y="104"/>
                    <a:pt x="0" y="104"/>
                  </a:cubicBezTo>
                  <a:cubicBezTo>
                    <a:pt x="0" y="119"/>
                    <a:pt x="13" y="132"/>
                    <a:pt x="29" y="132"/>
                  </a:cubicBezTo>
                  <a:cubicBezTo>
                    <a:pt x="51" y="132"/>
                    <a:pt x="51" y="132"/>
                    <a:pt x="51" y="132"/>
                  </a:cubicBezTo>
                  <a:cubicBezTo>
                    <a:pt x="51" y="132"/>
                    <a:pt x="51" y="133"/>
                    <a:pt x="51" y="133"/>
                  </a:cubicBezTo>
                  <a:cubicBezTo>
                    <a:pt x="51" y="182"/>
                    <a:pt x="51" y="182"/>
                    <a:pt x="51" y="182"/>
                  </a:cubicBezTo>
                  <a:cubicBezTo>
                    <a:pt x="51" y="185"/>
                    <a:pt x="54" y="188"/>
                    <a:pt x="57" y="188"/>
                  </a:cubicBezTo>
                  <a:cubicBezTo>
                    <a:pt x="59" y="188"/>
                    <a:pt x="62" y="185"/>
                    <a:pt x="62" y="182"/>
                  </a:cubicBezTo>
                  <a:cubicBezTo>
                    <a:pt x="62" y="133"/>
                    <a:pt x="62" y="133"/>
                    <a:pt x="62" y="133"/>
                  </a:cubicBezTo>
                  <a:cubicBezTo>
                    <a:pt x="62" y="133"/>
                    <a:pt x="62" y="132"/>
                    <a:pt x="62" y="132"/>
                  </a:cubicBezTo>
                  <a:cubicBezTo>
                    <a:pt x="125" y="132"/>
                    <a:pt x="125" y="132"/>
                    <a:pt x="125" y="132"/>
                  </a:cubicBezTo>
                  <a:cubicBezTo>
                    <a:pt x="125" y="132"/>
                    <a:pt x="125" y="133"/>
                    <a:pt x="125" y="133"/>
                  </a:cubicBezTo>
                  <a:cubicBezTo>
                    <a:pt x="125" y="182"/>
                    <a:pt x="125" y="182"/>
                    <a:pt x="125" y="182"/>
                  </a:cubicBezTo>
                  <a:cubicBezTo>
                    <a:pt x="125" y="185"/>
                    <a:pt x="127" y="188"/>
                    <a:pt x="130" y="188"/>
                  </a:cubicBezTo>
                  <a:cubicBezTo>
                    <a:pt x="133" y="188"/>
                    <a:pt x="136" y="185"/>
                    <a:pt x="136" y="182"/>
                  </a:cubicBezTo>
                  <a:cubicBezTo>
                    <a:pt x="136" y="133"/>
                    <a:pt x="136" y="133"/>
                    <a:pt x="136" y="133"/>
                  </a:cubicBezTo>
                  <a:cubicBezTo>
                    <a:pt x="136" y="133"/>
                    <a:pt x="135" y="132"/>
                    <a:pt x="135" y="132"/>
                  </a:cubicBezTo>
                  <a:cubicBezTo>
                    <a:pt x="153" y="132"/>
                    <a:pt x="153" y="132"/>
                    <a:pt x="153" y="132"/>
                  </a:cubicBezTo>
                  <a:cubicBezTo>
                    <a:pt x="169" y="132"/>
                    <a:pt x="182" y="119"/>
                    <a:pt x="182" y="104"/>
                  </a:cubicBezTo>
                  <a:cubicBezTo>
                    <a:pt x="182" y="37"/>
                    <a:pt x="182" y="37"/>
                    <a:pt x="182" y="37"/>
                  </a:cubicBezTo>
                  <a:cubicBezTo>
                    <a:pt x="182" y="21"/>
                    <a:pt x="169" y="9"/>
                    <a:pt x="153" y="9"/>
                  </a:cubicBezTo>
                  <a:close/>
                  <a:moveTo>
                    <a:pt x="173" y="101"/>
                  </a:moveTo>
                  <a:cubicBezTo>
                    <a:pt x="173" y="115"/>
                    <a:pt x="161" y="126"/>
                    <a:pt x="147" y="126"/>
                  </a:cubicBezTo>
                  <a:cubicBezTo>
                    <a:pt x="35" y="126"/>
                    <a:pt x="35" y="126"/>
                    <a:pt x="35" y="126"/>
                  </a:cubicBezTo>
                  <a:cubicBezTo>
                    <a:pt x="20" y="126"/>
                    <a:pt x="9" y="115"/>
                    <a:pt x="9" y="101"/>
                  </a:cubicBezTo>
                  <a:cubicBezTo>
                    <a:pt x="9" y="40"/>
                    <a:pt x="9" y="40"/>
                    <a:pt x="9" y="40"/>
                  </a:cubicBezTo>
                  <a:cubicBezTo>
                    <a:pt x="9" y="26"/>
                    <a:pt x="20" y="15"/>
                    <a:pt x="35" y="15"/>
                  </a:cubicBezTo>
                  <a:cubicBezTo>
                    <a:pt x="147" y="15"/>
                    <a:pt x="147" y="15"/>
                    <a:pt x="147" y="15"/>
                  </a:cubicBezTo>
                  <a:cubicBezTo>
                    <a:pt x="161" y="15"/>
                    <a:pt x="173" y="26"/>
                    <a:pt x="173" y="40"/>
                  </a:cubicBezTo>
                  <a:lnTo>
                    <a:pt x="173"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4" name="Freeform 70"/>
            <p:cNvSpPr/>
            <p:nvPr/>
          </p:nvSpPr>
          <p:spPr bwMode="auto">
            <a:xfrm>
              <a:off x="11456867" y="4509009"/>
              <a:ext cx="232885" cy="156944"/>
            </a:xfrm>
            <a:custGeom>
              <a:avLst/>
              <a:gdLst>
                <a:gd name="T0" fmla="*/ 123 w 145"/>
                <a:gd name="T1" fmla="*/ 0 h 98"/>
                <a:gd name="T2" fmla="*/ 23 w 145"/>
                <a:gd name="T3" fmla="*/ 0 h 98"/>
                <a:gd name="T4" fmla="*/ 0 w 145"/>
                <a:gd name="T5" fmla="*/ 22 h 98"/>
                <a:gd name="T6" fmla="*/ 0 w 145"/>
                <a:gd name="T7" fmla="*/ 76 h 98"/>
                <a:gd name="T8" fmla="*/ 23 w 145"/>
                <a:gd name="T9" fmla="*/ 98 h 98"/>
                <a:gd name="T10" fmla="*/ 123 w 145"/>
                <a:gd name="T11" fmla="*/ 98 h 98"/>
                <a:gd name="T12" fmla="*/ 145 w 145"/>
                <a:gd name="T13" fmla="*/ 76 h 98"/>
                <a:gd name="T14" fmla="*/ 145 w 145"/>
                <a:gd name="T15" fmla="*/ 22 h 98"/>
                <a:gd name="T16" fmla="*/ 123 w 145"/>
                <a:gd name="T1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98">
                  <a:moveTo>
                    <a:pt x="123" y="0"/>
                  </a:moveTo>
                  <a:cubicBezTo>
                    <a:pt x="23" y="0"/>
                    <a:pt x="23" y="0"/>
                    <a:pt x="23" y="0"/>
                  </a:cubicBezTo>
                  <a:cubicBezTo>
                    <a:pt x="10" y="0"/>
                    <a:pt x="0" y="10"/>
                    <a:pt x="0" y="22"/>
                  </a:cubicBezTo>
                  <a:cubicBezTo>
                    <a:pt x="0" y="76"/>
                    <a:pt x="0" y="76"/>
                    <a:pt x="0" y="76"/>
                  </a:cubicBezTo>
                  <a:cubicBezTo>
                    <a:pt x="0" y="88"/>
                    <a:pt x="10" y="98"/>
                    <a:pt x="23" y="98"/>
                  </a:cubicBezTo>
                  <a:cubicBezTo>
                    <a:pt x="123" y="98"/>
                    <a:pt x="123" y="98"/>
                    <a:pt x="123" y="98"/>
                  </a:cubicBezTo>
                  <a:cubicBezTo>
                    <a:pt x="135" y="98"/>
                    <a:pt x="145" y="88"/>
                    <a:pt x="145" y="76"/>
                  </a:cubicBezTo>
                  <a:cubicBezTo>
                    <a:pt x="145" y="22"/>
                    <a:pt x="145" y="22"/>
                    <a:pt x="145" y="22"/>
                  </a:cubicBezTo>
                  <a:cubicBezTo>
                    <a:pt x="145" y="10"/>
                    <a:pt x="135" y="0"/>
                    <a:pt x="1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5" name="Freeform 121"/>
            <p:cNvSpPr>
              <a:spLocks noEditPoints="1"/>
            </p:cNvSpPr>
            <p:nvPr/>
          </p:nvSpPr>
          <p:spPr bwMode="auto">
            <a:xfrm>
              <a:off x="11506229" y="3211688"/>
              <a:ext cx="135428" cy="134162"/>
            </a:xfrm>
            <a:custGeom>
              <a:avLst/>
              <a:gdLst>
                <a:gd name="T0" fmla="*/ 42 w 84"/>
                <a:gd name="T1" fmla="*/ 0 h 83"/>
                <a:gd name="T2" fmla="*/ 0 w 84"/>
                <a:gd name="T3" fmla="*/ 41 h 83"/>
                <a:gd name="T4" fmla="*/ 42 w 84"/>
                <a:gd name="T5" fmla="*/ 83 h 83"/>
                <a:gd name="T6" fmla="*/ 84 w 84"/>
                <a:gd name="T7" fmla="*/ 41 h 83"/>
                <a:gd name="T8" fmla="*/ 42 w 84"/>
                <a:gd name="T9" fmla="*/ 0 h 83"/>
                <a:gd name="T10" fmla="*/ 42 w 84"/>
                <a:gd name="T11" fmla="*/ 60 h 83"/>
                <a:gd name="T12" fmla="*/ 24 w 84"/>
                <a:gd name="T13" fmla="*/ 41 h 83"/>
                <a:gd name="T14" fmla="*/ 42 w 84"/>
                <a:gd name="T15" fmla="*/ 23 h 83"/>
                <a:gd name="T16" fmla="*/ 60 w 84"/>
                <a:gd name="T17" fmla="*/ 41 h 83"/>
                <a:gd name="T18" fmla="*/ 42 w 84"/>
                <a:gd name="T19" fmla="*/ 6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42" y="0"/>
                  </a:moveTo>
                  <a:cubicBezTo>
                    <a:pt x="19" y="0"/>
                    <a:pt x="0" y="18"/>
                    <a:pt x="0" y="41"/>
                  </a:cubicBezTo>
                  <a:cubicBezTo>
                    <a:pt x="0" y="65"/>
                    <a:pt x="19" y="83"/>
                    <a:pt x="42" y="83"/>
                  </a:cubicBezTo>
                  <a:cubicBezTo>
                    <a:pt x="65" y="83"/>
                    <a:pt x="84" y="65"/>
                    <a:pt x="84" y="41"/>
                  </a:cubicBezTo>
                  <a:cubicBezTo>
                    <a:pt x="84" y="18"/>
                    <a:pt x="65" y="0"/>
                    <a:pt x="42" y="0"/>
                  </a:cubicBezTo>
                  <a:close/>
                  <a:moveTo>
                    <a:pt x="42" y="60"/>
                  </a:moveTo>
                  <a:cubicBezTo>
                    <a:pt x="32" y="60"/>
                    <a:pt x="24" y="51"/>
                    <a:pt x="24" y="41"/>
                  </a:cubicBezTo>
                  <a:cubicBezTo>
                    <a:pt x="24" y="31"/>
                    <a:pt x="32" y="23"/>
                    <a:pt x="42" y="23"/>
                  </a:cubicBezTo>
                  <a:cubicBezTo>
                    <a:pt x="52" y="23"/>
                    <a:pt x="60" y="31"/>
                    <a:pt x="60" y="41"/>
                  </a:cubicBezTo>
                  <a:cubicBezTo>
                    <a:pt x="60" y="51"/>
                    <a:pt x="52" y="60"/>
                    <a:pt x="42"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6" name="Freeform 122"/>
            <p:cNvSpPr>
              <a:spLocks noEditPoints="1"/>
            </p:cNvSpPr>
            <p:nvPr/>
          </p:nvSpPr>
          <p:spPr bwMode="auto">
            <a:xfrm>
              <a:off x="11418897" y="3121825"/>
              <a:ext cx="311357" cy="313888"/>
            </a:xfrm>
            <a:custGeom>
              <a:avLst/>
              <a:gdLst>
                <a:gd name="T0" fmla="*/ 97 w 194"/>
                <a:gd name="T1" fmla="*/ 0 h 195"/>
                <a:gd name="T2" fmla="*/ 0 w 194"/>
                <a:gd name="T3" fmla="*/ 97 h 195"/>
                <a:gd name="T4" fmla="*/ 97 w 194"/>
                <a:gd name="T5" fmla="*/ 195 h 195"/>
                <a:gd name="T6" fmla="*/ 194 w 194"/>
                <a:gd name="T7" fmla="*/ 97 h 195"/>
                <a:gd name="T8" fmla="*/ 97 w 194"/>
                <a:gd name="T9" fmla="*/ 0 h 195"/>
                <a:gd name="T10" fmla="*/ 97 w 194"/>
                <a:gd name="T11" fmla="*/ 145 h 195"/>
                <a:gd name="T12" fmla="*/ 50 w 194"/>
                <a:gd name="T13" fmla="*/ 97 h 195"/>
                <a:gd name="T14" fmla="*/ 97 w 194"/>
                <a:gd name="T15" fmla="*/ 50 h 195"/>
                <a:gd name="T16" fmla="*/ 144 w 194"/>
                <a:gd name="T17" fmla="*/ 97 h 195"/>
                <a:gd name="T18" fmla="*/ 97 w 194"/>
                <a:gd name="T19" fmla="*/ 14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95">
                  <a:moveTo>
                    <a:pt x="97" y="0"/>
                  </a:moveTo>
                  <a:cubicBezTo>
                    <a:pt x="43" y="0"/>
                    <a:pt x="0" y="44"/>
                    <a:pt x="0" y="97"/>
                  </a:cubicBezTo>
                  <a:cubicBezTo>
                    <a:pt x="0" y="151"/>
                    <a:pt x="43" y="195"/>
                    <a:pt x="97" y="195"/>
                  </a:cubicBezTo>
                  <a:cubicBezTo>
                    <a:pt x="151" y="195"/>
                    <a:pt x="194" y="151"/>
                    <a:pt x="194" y="97"/>
                  </a:cubicBezTo>
                  <a:cubicBezTo>
                    <a:pt x="194" y="44"/>
                    <a:pt x="151" y="0"/>
                    <a:pt x="97" y="0"/>
                  </a:cubicBezTo>
                  <a:close/>
                  <a:moveTo>
                    <a:pt x="97" y="145"/>
                  </a:moveTo>
                  <a:cubicBezTo>
                    <a:pt x="71" y="145"/>
                    <a:pt x="50" y="123"/>
                    <a:pt x="50" y="97"/>
                  </a:cubicBezTo>
                  <a:cubicBezTo>
                    <a:pt x="50" y="71"/>
                    <a:pt x="71" y="50"/>
                    <a:pt x="97" y="50"/>
                  </a:cubicBezTo>
                  <a:cubicBezTo>
                    <a:pt x="123" y="50"/>
                    <a:pt x="144" y="71"/>
                    <a:pt x="144" y="97"/>
                  </a:cubicBezTo>
                  <a:cubicBezTo>
                    <a:pt x="144" y="123"/>
                    <a:pt x="123" y="145"/>
                    <a:pt x="97"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7" name="Freeform 124"/>
            <p:cNvSpPr/>
            <p:nvPr/>
          </p:nvSpPr>
          <p:spPr bwMode="auto">
            <a:xfrm>
              <a:off x="11480915" y="2663649"/>
              <a:ext cx="189852" cy="313888"/>
            </a:xfrm>
            <a:custGeom>
              <a:avLst/>
              <a:gdLst>
                <a:gd name="T0" fmla="*/ 0 w 150"/>
                <a:gd name="T1" fmla="*/ 248 h 248"/>
                <a:gd name="T2" fmla="*/ 0 w 150"/>
                <a:gd name="T3" fmla="*/ 209 h 248"/>
                <a:gd name="T4" fmla="*/ 112 w 150"/>
                <a:gd name="T5" fmla="*/ 209 h 248"/>
                <a:gd name="T6" fmla="*/ 112 w 150"/>
                <a:gd name="T7" fmla="*/ 81 h 248"/>
                <a:gd name="T8" fmla="*/ 72 w 150"/>
                <a:gd name="T9" fmla="*/ 81 h 248"/>
                <a:gd name="T10" fmla="*/ 72 w 150"/>
                <a:gd name="T11" fmla="*/ 116 h 248"/>
                <a:gd name="T12" fmla="*/ 0 w 150"/>
                <a:gd name="T13" fmla="*/ 59 h 248"/>
                <a:gd name="T14" fmla="*/ 72 w 150"/>
                <a:gd name="T15" fmla="*/ 0 h 248"/>
                <a:gd name="T16" fmla="*/ 72 w 150"/>
                <a:gd name="T17" fmla="*/ 35 h 248"/>
                <a:gd name="T18" fmla="*/ 150 w 150"/>
                <a:gd name="T19" fmla="*/ 35 h 248"/>
                <a:gd name="T20" fmla="*/ 150 w 150"/>
                <a:gd name="T21" fmla="*/ 209 h 248"/>
                <a:gd name="T22" fmla="*/ 150 w 150"/>
                <a:gd name="T23" fmla="*/ 248 h 248"/>
                <a:gd name="T24" fmla="*/ 150 w 150"/>
                <a:gd name="T25" fmla="*/ 248 h 248"/>
                <a:gd name="T26" fmla="*/ 0 w 150"/>
                <a:gd name="T27"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248">
                  <a:moveTo>
                    <a:pt x="0" y="248"/>
                  </a:moveTo>
                  <a:lnTo>
                    <a:pt x="0" y="209"/>
                  </a:lnTo>
                  <a:lnTo>
                    <a:pt x="112" y="209"/>
                  </a:lnTo>
                  <a:lnTo>
                    <a:pt x="112" y="81"/>
                  </a:lnTo>
                  <a:lnTo>
                    <a:pt x="72" y="81"/>
                  </a:lnTo>
                  <a:lnTo>
                    <a:pt x="72" y="116"/>
                  </a:lnTo>
                  <a:lnTo>
                    <a:pt x="0" y="59"/>
                  </a:lnTo>
                  <a:lnTo>
                    <a:pt x="72" y="0"/>
                  </a:lnTo>
                  <a:lnTo>
                    <a:pt x="72" y="35"/>
                  </a:lnTo>
                  <a:lnTo>
                    <a:pt x="150" y="35"/>
                  </a:lnTo>
                  <a:lnTo>
                    <a:pt x="150" y="209"/>
                  </a:lnTo>
                  <a:lnTo>
                    <a:pt x="150" y="248"/>
                  </a:lnTo>
                  <a:lnTo>
                    <a:pt x="150" y="248"/>
                  </a:lnTo>
                  <a:lnTo>
                    <a:pt x="0" y="2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8" name="Freeform 203"/>
            <p:cNvSpPr/>
            <p:nvPr/>
          </p:nvSpPr>
          <p:spPr bwMode="auto">
            <a:xfrm>
              <a:off x="11413834" y="4019191"/>
              <a:ext cx="312623" cy="251871"/>
            </a:xfrm>
            <a:custGeom>
              <a:avLst/>
              <a:gdLst>
                <a:gd name="T0" fmla="*/ 195 w 195"/>
                <a:gd name="T1" fmla="*/ 115 h 157"/>
                <a:gd name="T2" fmla="*/ 189 w 195"/>
                <a:gd name="T3" fmla="*/ 110 h 157"/>
                <a:gd name="T4" fmla="*/ 101 w 195"/>
                <a:gd name="T5" fmla="*/ 80 h 157"/>
                <a:gd name="T6" fmla="*/ 116 w 195"/>
                <a:gd name="T7" fmla="*/ 48 h 157"/>
                <a:gd name="T8" fmla="*/ 119 w 195"/>
                <a:gd name="T9" fmla="*/ 47 h 157"/>
                <a:gd name="T10" fmla="*/ 122 w 195"/>
                <a:gd name="T11" fmla="*/ 43 h 157"/>
                <a:gd name="T12" fmla="*/ 122 w 195"/>
                <a:gd name="T13" fmla="*/ 5 h 157"/>
                <a:gd name="T14" fmla="*/ 116 w 195"/>
                <a:gd name="T15" fmla="*/ 0 h 157"/>
                <a:gd name="T16" fmla="*/ 77 w 195"/>
                <a:gd name="T17" fmla="*/ 0 h 157"/>
                <a:gd name="T18" fmla="*/ 73 w 195"/>
                <a:gd name="T19" fmla="*/ 5 h 157"/>
                <a:gd name="T20" fmla="*/ 77 w 195"/>
                <a:gd name="T21" fmla="*/ 47 h 157"/>
                <a:gd name="T22" fmla="*/ 79 w 195"/>
                <a:gd name="T23" fmla="*/ 48 h 157"/>
                <a:gd name="T24" fmla="*/ 94 w 195"/>
                <a:gd name="T25" fmla="*/ 80 h 157"/>
                <a:gd name="T26" fmla="*/ 5 w 195"/>
                <a:gd name="T27" fmla="*/ 110 h 157"/>
                <a:gd name="T28" fmla="*/ 5 w 195"/>
                <a:gd name="T29" fmla="*/ 110 h 157"/>
                <a:gd name="T30" fmla="*/ 3 w 195"/>
                <a:gd name="T31" fmla="*/ 110 h 157"/>
                <a:gd name="T32" fmla="*/ 2 w 195"/>
                <a:gd name="T33" fmla="*/ 111 h 157"/>
                <a:gd name="T34" fmla="*/ 1 w 195"/>
                <a:gd name="T35" fmla="*/ 113 h 157"/>
                <a:gd name="T36" fmla="*/ 0 w 195"/>
                <a:gd name="T37" fmla="*/ 142 h 157"/>
                <a:gd name="T38" fmla="*/ 0 w 195"/>
                <a:gd name="T39" fmla="*/ 153 h 157"/>
                <a:gd name="T40" fmla="*/ 1 w 195"/>
                <a:gd name="T41" fmla="*/ 154 h 157"/>
                <a:gd name="T42" fmla="*/ 2 w 195"/>
                <a:gd name="T43" fmla="*/ 156 h 157"/>
                <a:gd name="T44" fmla="*/ 3 w 195"/>
                <a:gd name="T45" fmla="*/ 157 h 157"/>
                <a:gd name="T46" fmla="*/ 5 w 195"/>
                <a:gd name="T47" fmla="*/ 157 h 157"/>
                <a:gd name="T48" fmla="*/ 43 w 195"/>
                <a:gd name="T49" fmla="*/ 157 h 157"/>
                <a:gd name="T50" fmla="*/ 43 w 195"/>
                <a:gd name="T51" fmla="*/ 157 h 157"/>
                <a:gd name="T52" fmla="*/ 45 w 195"/>
                <a:gd name="T53" fmla="*/ 157 h 157"/>
                <a:gd name="T54" fmla="*/ 47 w 195"/>
                <a:gd name="T55" fmla="*/ 156 h 157"/>
                <a:gd name="T56" fmla="*/ 48 w 195"/>
                <a:gd name="T57" fmla="*/ 154 h 157"/>
                <a:gd name="T58" fmla="*/ 48 w 195"/>
                <a:gd name="T59" fmla="*/ 152 h 157"/>
                <a:gd name="T60" fmla="*/ 48 w 195"/>
                <a:gd name="T61" fmla="*/ 115 h 157"/>
                <a:gd name="T62" fmla="*/ 48 w 195"/>
                <a:gd name="T63" fmla="*/ 113 h 157"/>
                <a:gd name="T64" fmla="*/ 47 w 195"/>
                <a:gd name="T65" fmla="*/ 111 h 157"/>
                <a:gd name="T66" fmla="*/ 45 w 195"/>
                <a:gd name="T67" fmla="*/ 110 h 157"/>
                <a:gd name="T68" fmla="*/ 43 w 195"/>
                <a:gd name="T69" fmla="*/ 110 h 157"/>
                <a:gd name="T70" fmla="*/ 32 w 195"/>
                <a:gd name="T71" fmla="*/ 110 h 157"/>
                <a:gd name="T72" fmla="*/ 94 w 195"/>
                <a:gd name="T73" fmla="*/ 110 h 157"/>
                <a:gd name="T74" fmla="*/ 73 w 195"/>
                <a:gd name="T75" fmla="*/ 115 h 157"/>
                <a:gd name="T76" fmla="*/ 73 w 195"/>
                <a:gd name="T77" fmla="*/ 141 h 157"/>
                <a:gd name="T78" fmla="*/ 73 w 195"/>
                <a:gd name="T79" fmla="*/ 152 h 157"/>
                <a:gd name="T80" fmla="*/ 73 w 195"/>
                <a:gd name="T81" fmla="*/ 153 h 157"/>
                <a:gd name="T82" fmla="*/ 77 w 195"/>
                <a:gd name="T83" fmla="*/ 157 h 157"/>
                <a:gd name="T84" fmla="*/ 116 w 195"/>
                <a:gd name="T85" fmla="*/ 157 h 157"/>
                <a:gd name="T86" fmla="*/ 121 w 195"/>
                <a:gd name="T87" fmla="*/ 153 h 157"/>
                <a:gd name="T88" fmla="*/ 122 w 195"/>
                <a:gd name="T89" fmla="*/ 152 h 157"/>
                <a:gd name="T90" fmla="*/ 122 w 195"/>
                <a:gd name="T91" fmla="*/ 151 h 157"/>
                <a:gd name="T92" fmla="*/ 122 w 195"/>
                <a:gd name="T93" fmla="*/ 140 h 157"/>
                <a:gd name="T94" fmla="*/ 116 w 195"/>
                <a:gd name="T95" fmla="*/ 110 h 157"/>
                <a:gd name="T96" fmla="*/ 101 w 195"/>
                <a:gd name="T97" fmla="*/ 86 h 157"/>
                <a:gd name="T98" fmla="*/ 152 w 195"/>
                <a:gd name="T99" fmla="*/ 110 h 157"/>
                <a:gd name="T100" fmla="*/ 146 w 195"/>
                <a:gd name="T101" fmla="*/ 115 h 157"/>
                <a:gd name="T102" fmla="*/ 146 w 195"/>
                <a:gd name="T103" fmla="*/ 153 h 157"/>
                <a:gd name="T104" fmla="*/ 148 w 195"/>
                <a:gd name="T105" fmla="*/ 156 h 157"/>
                <a:gd name="T106" fmla="*/ 152 w 195"/>
                <a:gd name="T107" fmla="*/ 157 h 157"/>
                <a:gd name="T108" fmla="*/ 191 w 195"/>
                <a:gd name="T109" fmla="*/ 157 h 157"/>
                <a:gd name="T110" fmla="*/ 195 w 195"/>
                <a:gd name="T111" fmla="*/ 153 h 157"/>
                <a:gd name="T112" fmla="*/ 195 w 195"/>
                <a:gd name="T113" fmla="*/ 15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5" h="157">
                  <a:moveTo>
                    <a:pt x="195" y="152"/>
                  </a:moveTo>
                  <a:cubicBezTo>
                    <a:pt x="195" y="115"/>
                    <a:pt x="195" y="115"/>
                    <a:pt x="195" y="115"/>
                  </a:cubicBezTo>
                  <a:cubicBezTo>
                    <a:pt x="195" y="113"/>
                    <a:pt x="194" y="112"/>
                    <a:pt x="193" y="111"/>
                  </a:cubicBezTo>
                  <a:cubicBezTo>
                    <a:pt x="192" y="110"/>
                    <a:pt x="191" y="110"/>
                    <a:pt x="189" y="110"/>
                  </a:cubicBezTo>
                  <a:cubicBezTo>
                    <a:pt x="174" y="110"/>
                    <a:pt x="174" y="110"/>
                    <a:pt x="174" y="110"/>
                  </a:cubicBezTo>
                  <a:cubicBezTo>
                    <a:pt x="157" y="92"/>
                    <a:pt x="131" y="81"/>
                    <a:pt x="101" y="80"/>
                  </a:cubicBezTo>
                  <a:cubicBezTo>
                    <a:pt x="101" y="48"/>
                    <a:pt x="101" y="48"/>
                    <a:pt x="101" y="48"/>
                  </a:cubicBezTo>
                  <a:cubicBezTo>
                    <a:pt x="116" y="48"/>
                    <a:pt x="116" y="48"/>
                    <a:pt x="116" y="48"/>
                  </a:cubicBezTo>
                  <a:cubicBezTo>
                    <a:pt x="117" y="48"/>
                    <a:pt x="118" y="48"/>
                    <a:pt x="118" y="47"/>
                  </a:cubicBezTo>
                  <a:cubicBezTo>
                    <a:pt x="118" y="47"/>
                    <a:pt x="119" y="47"/>
                    <a:pt x="119" y="47"/>
                  </a:cubicBezTo>
                  <a:cubicBezTo>
                    <a:pt x="120" y="46"/>
                    <a:pt x="121" y="45"/>
                    <a:pt x="121" y="43"/>
                  </a:cubicBezTo>
                  <a:cubicBezTo>
                    <a:pt x="121" y="43"/>
                    <a:pt x="122" y="43"/>
                    <a:pt x="122" y="43"/>
                  </a:cubicBezTo>
                  <a:cubicBezTo>
                    <a:pt x="122" y="43"/>
                    <a:pt x="122" y="43"/>
                    <a:pt x="122" y="42"/>
                  </a:cubicBezTo>
                  <a:cubicBezTo>
                    <a:pt x="122" y="5"/>
                    <a:pt x="122" y="5"/>
                    <a:pt x="122" y="5"/>
                  </a:cubicBezTo>
                  <a:cubicBezTo>
                    <a:pt x="122" y="3"/>
                    <a:pt x="121" y="2"/>
                    <a:pt x="119" y="1"/>
                  </a:cubicBezTo>
                  <a:cubicBezTo>
                    <a:pt x="118" y="0"/>
                    <a:pt x="117" y="0"/>
                    <a:pt x="116" y="0"/>
                  </a:cubicBezTo>
                  <a:cubicBezTo>
                    <a:pt x="79" y="0"/>
                    <a:pt x="79" y="0"/>
                    <a:pt x="79" y="0"/>
                  </a:cubicBezTo>
                  <a:cubicBezTo>
                    <a:pt x="78" y="0"/>
                    <a:pt x="77" y="0"/>
                    <a:pt x="77" y="0"/>
                  </a:cubicBezTo>
                  <a:cubicBezTo>
                    <a:pt x="77" y="0"/>
                    <a:pt x="77" y="0"/>
                    <a:pt x="77" y="0"/>
                  </a:cubicBezTo>
                  <a:cubicBezTo>
                    <a:pt x="75" y="1"/>
                    <a:pt x="73" y="3"/>
                    <a:pt x="73" y="5"/>
                  </a:cubicBezTo>
                  <a:cubicBezTo>
                    <a:pt x="73" y="42"/>
                    <a:pt x="73" y="42"/>
                    <a:pt x="73" y="42"/>
                  </a:cubicBezTo>
                  <a:cubicBezTo>
                    <a:pt x="73" y="45"/>
                    <a:pt x="75" y="46"/>
                    <a:pt x="77" y="47"/>
                  </a:cubicBezTo>
                  <a:cubicBezTo>
                    <a:pt x="77" y="47"/>
                    <a:pt x="77" y="47"/>
                    <a:pt x="77" y="47"/>
                  </a:cubicBezTo>
                  <a:cubicBezTo>
                    <a:pt x="77" y="47"/>
                    <a:pt x="78" y="48"/>
                    <a:pt x="79" y="48"/>
                  </a:cubicBezTo>
                  <a:cubicBezTo>
                    <a:pt x="94" y="48"/>
                    <a:pt x="94" y="48"/>
                    <a:pt x="94" y="48"/>
                  </a:cubicBezTo>
                  <a:cubicBezTo>
                    <a:pt x="94" y="80"/>
                    <a:pt x="94" y="80"/>
                    <a:pt x="94" y="80"/>
                  </a:cubicBezTo>
                  <a:cubicBezTo>
                    <a:pt x="64" y="81"/>
                    <a:pt x="38" y="92"/>
                    <a:pt x="21" y="110"/>
                  </a:cubicBezTo>
                  <a:cubicBezTo>
                    <a:pt x="5" y="110"/>
                    <a:pt x="5" y="110"/>
                    <a:pt x="5" y="110"/>
                  </a:cubicBezTo>
                  <a:cubicBezTo>
                    <a:pt x="5" y="110"/>
                    <a:pt x="5" y="110"/>
                    <a:pt x="5" y="110"/>
                  </a:cubicBezTo>
                  <a:cubicBezTo>
                    <a:pt x="5" y="110"/>
                    <a:pt x="5" y="110"/>
                    <a:pt x="5" y="110"/>
                  </a:cubicBezTo>
                  <a:cubicBezTo>
                    <a:pt x="5" y="110"/>
                    <a:pt x="4" y="110"/>
                    <a:pt x="3" y="110"/>
                  </a:cubicBezTo>
                  <a:cubicBezTo>
                    <a:pt x="3" y="110"/>
                    <a:pt x="3" y="110"/>
                    <a:pt x="3" y="110"/>
                  </a:cubicBezTo>
                  <a:cubicBezTo>
                    <a:pt x="3" y="110"/>
                    <a:pt x="2" y="111"/>
                    <a:pt x="2" y="111"/>
                  </a:cubicBezTo>
                  <a:cubicBezTo>
                    <a:pt x="2" y="111"/>
                    <a:pt x="2" y="111"/>
                    <a:pt x="2" y="111"/>
                  </a:cubicBezTo>
                  <a:cubicBezTo>
                    <a:pt x="1" y="112"/>
                    <a:pt x="1" y="112"/>
                    <a:pt x="1" y="113"/>
                  </a:cubicBezTo>
                  <a:cubicBezTo>
                    <a:pt x="1" y="113"/>
                    <a:pt x="1" y="113"/>
                    <a:pt x="1" y="113"/>
                  </a:cubicBezTo>
                  <a:cubicBezTo>
                    <a:pt x="0" y="113"/>
                    <a:pt x="0" y="114"/>
                    <a:pt x="0" y="115"/>
                  </a:cubicBezTo>
                  <a:cubicBezTo>
                    <a:pt x="0" y="142"/>
                    <a:pt x="0" y="142"/>
                    <a:pt x="0" y="142"/>
                  </a:cubicBezTo>
                  <a:cubicBezTo>
                    <a:pt x="0" y="152"/>
                    <a:pt x="0" y="152"/>
                    <a:pt x="0" y="152"/>
                  </a:cubicBezTo>
                  <a:cubicBezTo>
                    <a:pt x="0" y="153"/>
                    <a:pt x="0" y="153"/>
                    <a:pt x="0" y="153"/>
                  </a:cubicBezTo>
                  <a:cubicBezTo>
                    <a:pt x="0" y="154"/>
                    <a:pt x="0" y="154"/>
                    <a:pt x="1" y="154"/>
                  </a:cubicBezTo>
                  <a:cubicBezTo>
                    <a:pt x="1" y="154"/>
                    <a:pt x="1" y="154"/>
                    <a:pt x="1" y="154"/>
                  </a:cubicBezTo>
                  <a:cubicBezTo>
                    <a:pt x="1" y="155"/>
                    <a:pt x="1" y="155"/>
                    <a:pt x="2" y="156"/>
                  </a:cubicBezTo>
                  <a:cubicBezTo>
                    <a:pt x="2" y="156"/>
                    <a:pt x="2" y="156"/>
                    <a:pt x="2" y="156"/>
                  </a:cubicBezTo>
                  <a:cubicBezTo>
                    <a:pt x="2" y="156"/>
                    <a:pt x="3" y="157"/>
                    <a:pt x="3" y="157"/>
                  </a:cubicBezTo>
                  <a:cubicBezTo>
                    <a:pt x="3" y="157"/>
                    <a:pt x="3" y="157"/>
                    <a:pt x="3" y="157"/>
                  </a:cubicBezTo>
                  <a:cubicBezTo>
                    <a:pt x="4" y="157"/>
                    <a:pt x="5" y="157"/>
                    <a:pt x="5" y="157"/>
                  </a:cubicBezTo>
                  <a:cubicBezTo>
                    <a:pt x="5" y="157"/>
                    <a:pt x="5" y="157"/>
                    <a:pt x="5" y="157"/>
                  </a:cubicBezTo>
                  <a:cubicBezTo>
                    <a:pt x="43" y="157"/>
                    <a:pt x="43" y="157"/>
                    <a:pt x="43" y="157"/>
                  </a:cubicBezTo>
                  <a:cubicBezTo>
                    <a:pt x="43" y="157"/>
                    <a:pt x="43" y="157"/>
                    <a:pt x="43" y="157"/>
                  </a:cubicBezTo>
                  <a:cubicBezTo>
                    <a:pt x="43" y="157"/>
                    <a:pt x="43" y="157"/>
                    <a:pt x="43" y="157"/>
                  </a:cubicBezTo>
                  <a:cubicBezTo>
                    <a:pt x="43" y="157"/>
                    <a:pt x="43" y="157"/>
                    <a:pt x="43" y="157"/>
                  </a:cubicBezTo>
                  <a:cubicBezTo>
                    <a:pt x="43" y="157"/>
                    <a:pt x="43" y="157"/>
                    <a:pt x="43" y="157"/>
                  </a:cubicBezTo>
                  <a:cubicBezTo>
                    <a:pt x="44" y="157"/>
                    <a:pt x="45" y="157"/>
                    <a:pt x="45" y="157"/>
                  </a:cubicBezTo>
                  <a:cubicBezTo>
                    <a:pt x="45" y="157"/>
                    <a:pt x="45" y="157"/>
                    <a:pt x="45" y="157"/>
                  </a:cubicBezTo>
                  <a:cubicBezTo>
                    <a:pt x="46" y="157"/>
                    <a:pt x="46" y="156"/>
                    <a:pt x="47" y="156"/>
                  </a:cubicBezTo>
                  <a:cubicBezTo>
                    <a:pt x="47" y="156"/>
                    <a:pt x="47" y="156"/>
                    <a:pt x="47" y="156"/>
                  </a:cubicBezTo>
                  <a:cubicBezTo>
                    <a:pt x="47" y="155"/>
                    <a:pt x="48" y="155"/>
                    <a:pt x="48" y="154"/>
                  </a:cubicBezTo>
                  <a:cubicBezTo>
                    <a:pt x="48" y="154"/>
                    <a:pt x="48" y="154"/>
                    <a:pt x="48" y="154"/>
                  </a:cubicBezTo>
                  <a:cubicBezTo>
                    <a:pt x="48" y="154"/>
                    <a:pt x="48" y="153"/>
                    <a:pt x="48" y="152"/>
                  </a:cubicBezTo>
                  <a:cubicBezTo>
                    <a:pt x="48" y="142"/>
                    <a:pt x="48" y="142"/>
                    <a:pt x="48" y="142"/>
                  </a:cubicBezTo>
                  <a:cubicBezTo>
                    <a:pt x="48" y="115"/>
                    <a:pt x="48" y="115"/>
                    <a:pt x="48" y="115"/>
                  </a:cubicBezTo>
                  <a:cubicBezTo>
                    <a:pt x="48" y="114"/>
                    <a:pt x="48" y="113"/>
                    <a:pt x="48" y="113"/>
                  </a:cubicBezTo>
                  <a:cubicBezTo>
                    <a:pt x="48" y="113"/>
                    <a:pt x="48" y="113"/>
                    <a:pt x="48" y="113"/>
                  </a:cubicBezTo>
                  <a:cubicBezTo>
                    <a:pt x="48" y="112"/>
                    <a:pt x="47" y="112"/>
                    <a:pt x="47" y="111"/>
                  </a:cubicBezTo>
                  <a:cubicBezTo>
                    <a:pt x="47" y="111"/>
                    <a:pt x="47" y="111"/>
                    <a:pt x="47" y="111"/>
                  </a:cubicBezTo>
                  <a:cubicBezTo>
                    <a:pt x="46" y="111"/>
                    <a:pt x="46" y="110"/>
                    <a:pt x="45" y="110"/>
                  </a:cubicBezTo>
                  <a:cubicBezTo>
                    <a:pt x="45" y="110"/>
                    <a:pt x="45" y="110"/>
                    <a:pt x="45" y="110"/>
                  </a:cubicBezTo>
                  <a:cubicBezTo>
                    <a:pt x="45" y="110"/>
                    <a:pt x="44" y="110"/>
                    <a:pt x="43" y="110"/>
                  </a:cubicBezTo>
                  <a:cubicBezTo>
                    <a:pt x="43" y="110"/>
                    <a:pt x="43" y="110"/>
                    <a:pt x="43" y="110"/>
                  </a:cubicBezTo>
                  <a:cubicBezTo>
                    <a:pt x="43" y="110"/>
                    <a:pt x="43" y="110"/>
                    <a:pt x="43" y="110"/>
                  </a:cubicBezTo>
                  <a:cubicBezTo>
                    <a:pt x="32" y="110"/>
                    <a:pt x="32" y="110"/>
                    <a:pt x="32" y="110"/>
                  </a:cubicBezTo>
                  <a:cubicBezTo>
                    <a:pt x="47" y="96"/>
                    <a:pt x="69" y="87"/>
                    <a:pt x="94" y="86"/>
                  </a:cubicBezTo>
                  <a:cubicBezTo>
                    <a:pt x="94" y="110"/>
                    <a:pt x="94" y="110"/>
                    <a:pt x="94" y="110"/>
                  </a:cubicBezTo>
                  <a:cubicBezTo>
                    <a:pt x="79" y="110"/>
                    <a:pt x="79" y="110"/>
                    <a:pt x="79" y="110"/>
                  </a:cubicBezTo>
                  <a:cubicBezTo>
                    <a:pt x="76" y="110"/>
                    <a:pt x="73" y="112"/>
                    <a:pt x="73" y="115"/>
                  </a:cubicBezTo>
                  <a:cubicBezTo>
                    <a:pt x="73" y="140"/>
                    <a:pt x="73" y="140"/>
                    <a:pt x="73" y="140"/>
                  </a:cubicBezTo>
                  <a:cubicBezTo>
                    <a:pt x="73" y="141"/>
                    <a:pt x="73" y="141"/>
                    <a:pt x="73" y="141"/>
                  </a:cubicBezTo>
                  <a:cubicBezTo>
                    <a:pt x="73" y="151"/>
                    <a:pt x="73" y="151"/>
                    <a:pt x="73" y="151"/>
                  </a:cubicBezTo>
                  <a:cubicBezTo>
                    <a:pt x="73" y="152"/>
                    <a:pt x="73" y="152"/>
                    <a:pt x="73" y="152"/>
                  </a:cubicBezTo>
                  <a:cubicBezTo>
                    <a:pt x="73" y="152"/>
                    <a:pt x="73" y="152"/>
                    <a:pt x="73" y="152"/>
                  </a:cubicBezTo>
                  <a:cubicBezTo>
                    <a:pt x="73" y="152"/>
                    <a:pt x="73" y="153"/>
                    <a:pt x="73" y="153"/>
                  </a:cubicBezTo>
                  <a:cubicBezTo>
                    <a:pt x="73" y="153"/>
                    <a:pt x="73" y="153"/>
                    <a:pt x="74" y="153"/>
                  </a:cubicBezTo>
                  <a:cubicBezTo>
                    <a:pt x="74" y="155"/>
                    <a:pt x="75" y="157"/>
                    <a:pt x="77" y="157"/>
                  </a:cubicBezTo>
                  <a:cubicBezTo>
                    <a:pt x="77" y="157"/>
                    <a:pt x="78" y="157"/>
                    <a:pt x="79" y="157"/>
                  </a:cubicBezTo>
                  <a:cubicBezTo>
                    <a:pt x="116" y="157"/>
                    <a:pt x="116" y="157"/>
                    <a:pt x="116" y="157"/>
                  </a:cubicBezTo>
                  <a:cubicBezTo>
                    <a:pt x="117" y="157"/>
                    <a:pt x="117" y="157"/>
                    <a:pt x="118" y="157"/>
                  </a:cubicBezTo>
                  <a:cubicBezTo>
                    <a:pt x="120" y="157"/>
                    <a:pt x="121" y="155"/>
                    <a:pt x="121" y="153"/>
                  </a:cubicBezTo>
                  <a:cubicBezTo>
                    <a:pt x="121" y="153"/>
                    <a:pt x="122" y="153"/>
                    <a:pt x="122" y="153"/>
                  </a:cubicBezTo>
                  <a:cubicBezTo>
                    <a:pt x="122" y="153"/>
                    <a:pt x="122" y="152"/>
                    <a:pt x="122" y="152"/>
                  </a:cubicBezTo>
                  <a:cubicBezTo>
                    <a:pt x="122" y="152"/>
                    <a:pt x="122" y="152"/>
                    <a:pt x="122" y="152"/>
                  </a:cubicBezTo>
                  <a:cubicBezTo>
                    <a:pt x="122" y="151"/>
                    <a:pt x="122" y="151"/>
                    <a:pt x="122" y="151"/>
                  </a:cubicBezTo>
                  <a:cubicBezTo>
                    <a:pt x="122" y="141"/>
                    <a:pt x="122" y="141"/>
                    <a:pt x="122" y="141"/>
                  </a:cubicBezTo>
                  <a:cubicBezTo>
                    <a:pt x="122" y="140"/>
                    <a:pt x="122" y="140"/>
                    <a:pt x="122" y="140"/>
                  </a:cubicBezTo>
                  <a:cubicBezTo>
                    <a:pt x="122" y="115"/>
                    <a:pt x="122" y="115"/>
                    <a:pt x="122" y="115"/>
                  </a:cubicBezTo>
                  <a:cubicBezTo>
                    <a:pt x="122" y="112"/>
                    <a:pt x="119" y="110"/>
                    <a:pt x="116" y="110"/>
                  </a:cubicBezTo>
                  <a:cubicBezTo>
                    <a:pt x="101" y="110"/>
                    <a:pt x="101" y="110"/>
                    <a:pt x="101" y="110"/>
                  </a:cubicBezTo>
                  <a:cubicBezTo>
                    <a:pt x="101" y="86"/>
                    <a:pt x="101" y="86"/>
                    <a:pt x="101" y="86"/>
                  </a:cubicBezTo>
                  <a:cubicBezTo>
                    <a:pt x="126" y="87"/>
                    <a:pt x="148" y="96"/>
                    <a:pt x="163" y="110"/>
                  </a:cubicBezTo>
                  <a:cubicBezTo>
                    <a:pt x="152" y="110"/>
                    <a:pt x="152" y="110"/>
                    <a:pt x="152" y="110"/>
                  </a:cubicBezTo>
                  <a:cubicBezTo>
                    <a:pt x="150" y="110"/>
                    <a:pt x="149" y="110"/>
                    <a:pt x="148" y="111"/>
                  </a:cubicBezTo>
                  <a:cubicBezTo>
                    <a:pt x="147" y="112"/>
                    <a:pt x="146" y="113"/>
                    <a:pt x="146" y="115"/>
                  </a:cubicBezTo>
                  <a:cubicBezTo>
                    <a:pt x="146" y="152"/>
                    <a:pt x="146" y="152"/>
                    <a:pt x="146" y="152"/>
                  </a:cubicBezTo>
                  <a:cubicBezTo>
                    <a:pt x="146" y="152"/>
                    <a:pt x="146" y="153"/>
                    <a:pt x="146" y="153"/>
                  </a:cubicBezTo>
                  <a:cubicBezTo>
                    <a:pt x="147" y="153"/>
                    <a:pt x="147" y="153"/>
                    <a:pt x="147" y="153"/>
                  </a:cubicBezTo>
                  <a:cubicBezTo>
                    <a:pt x="147" y="154"/>
                    <a:pt x="147" y="155"/>
                    <a:pt x="148" y="156"/>
                  </a:cubicBezTo>
                  <a:cubicBezTo>
                    <a:pt x="149" y="157"/>
                    <a:pt x="149" y="157"/>
                    <a:pt x="150" y="157"/>
                  </a:cubicBezTo>
                  <a:cubicBezTo>
                    <a:pt x="151" y="157"/>
                    <a:pt x="151" y="157"/>
                    <a:pt x="152" y="157"/>
                  </a:cubicBezTo>
                  <a:cubicBezTo>
                    <a:pt x="189" y="157"/>
                    <a:pt x="189" y="157"/>
                    <a:pt x="189" y="157"/>
                  </a:cubicBezTo>
                  <a:cubicBezTo>
                    <a:pt x="190" y="157"/>
                    <a:pt x="191" y="157"/>
                    <a:pt x="191" y="157"/>
                  </a:cubicBezTo>
                  <a:cubicBezTo>
                    <a:pt x="192" y="157"/>
                    <a:pt x="193" y="156"/>
                    <a:pt x="193" y="156"/>
                  </a:cubicBezTo>
                  <a:cubicBezTo>
                    <a:pt x="194" y="155"/>
                    <a:pt x="194" y="154"/>
                    <a:pt x="195" y="153"/>
                  </a:cubicBezTo>
                  <a:cubicBezTo>
                    <a:pt x="195" y="153"/>
                    <a:pt x="195" y="153"/>
                    <a:pt x="195" y="153"/>
                  </a:cubicBezTo>
                  <a:cubicBezTo>
                    <a:pt x="195" y="153"/>
                    <a:pt x="195" y="152"/>
                    <a:pt x="195"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9" name="Freeform 230"/>
            <p:cNvSpPr>
              <a:spLocks noEditPoints="1"/>
            </p:cNvSpPr>
            <p:nvPr/>
          </p:nvSpPr>
          <p:spPr bwMode="auto">
            <a:xfrm>
              <a:off x="11453070" y="4931745"/>
              <a:ext cx="267059" cy="299966"/>
            </a:xfrm>
            <a:custGeom>
              <a:avLst/>
              <a:gdLst>
                <a:gd name="T0" fmla="*/ 90 w 166"/>
                <a:gd name="T1" fmla="*/ 94 h 187"/>
                <a:gd name="T2" fmla="*/ 77 w 166"/>
                <a:gd name="T3" fmla="*/ 34 h 187"/>
                <a:gd name="T4" fmla="*/ 77 w 166"/>
                <a:gd name="T5" fmla="*/ 31 h 187"/>
                <a:gd name="T6" fmla="*/ 64 w 166"/>
                <a:gd name="T7" fmla="*/ 7 h 187"/>
                <a:gd name="T8" fmla="*/ 63 w 166"/>
                <a:gd name="T9" fmla="*/ 7 h 187"/>
                <a:gd name="T10" fmla="*/ 62 w 166"/>
                <a:gd name="T11" fmla="*/ 6 h 187"/>
                <a:gd name="T12" fmla="*/ 61 w 166"/>
                <a:gd name="T13" fmla="*/ 5 h 187"/>
                <a:gd name="T14" fmla="*/ 59 w 166"/>
                <a:gd name="T15" fmla="*/ 4 h 187"/>
                <a:gd name="T16" fmla="*/ 58 w 166"/>
                <a:gd name="T17" fmla="*/ 3 h 187"/>
                <a:gd name="T18" fmla="*/ 55 w 166"/>
                <a:gd name="T19" fmla="*/ 2 h 187"/>
                <a:gd name="T20" fmla="*/ 54 w 166"/>
                <a:gd name="T21" fmla="*/ 2 h 187"/>
                <a:gd name="T22" fmla="*/ 52 w 166"/>
                <a:gd name="T23" fmla="*/ 1 h 187"/>
                <a:gd name="T24" fmla="*/ 51 w 166"/>
                <a:gd name="T25" fmla="*/ 1 h 187"/>
                <a:gd name="T26" fmla="*/ 49 w 166"/>
                <a:gd name="T27" fmla="*/ 0 h 187"/>
                <a:gd name="T28" fmla="*/ 47 w 166"/>
                <a:gd name="T29" fmla="*/ 0 h 187"/>
                <a:gd name="T30" fmla="*/ 46 w 166"/>
                <a:gd name="T31" fmla="*/ 0 h 187"/>
                <a:gd name="T32" fmla="*/ 44 w 166"/>
                <a:gd name="T33" fmla="*/ 0 h 187"/>
                <a:gd name="T34" fmla="*/ 41 w 166"/>
                <a:gd name="T35" fmla="*/ 0 h 187"/>
                <a:gd name="T36" fmla="*/ 40 w 166"/>
                <a:gd name="T37" fmla="*/ 0 h 187"/>
                <a:gd name="T38" fmla="*/ 38 w 166"/>
                <a:gd name="T39" fmla="*/ 0 h 187"/>
                <a:gd name="T40" fmla="*/ 36 w 166"/>
                <a:gd name="T41" fmla="*/ 1 h 187"/>
                <a:gd name="T42" fmla="*/ 35 w 166"/>
                <a:gd name="T43" fmla="*/ 1 h 187"/>
                <a:gd name="T44" fmla="*/ 33 w 166"/>
                <a:gd name="T45" fmla="*/ 1 h 187"/>
                <a:gd name="T46" fmla="*/ 31 w 166"/>
                <a:gd name="T47" fmla="*/ 2 h 187"/>
                <a:gd name="T48" fmla="*/ 30 w 166"/>
                <a:gd name="T49" fmla="*/ 3 h 187"/>
                <a:gd name="T50" fmla="*/ 28 w 166"/>
                <a:gd name="T51" fmla="*/ 3 h 187"/>
                <a:gd name="T52" fmla="*/ 27 w 166"/>
                <a:gd name="T53" fmla="*/ 4 h 187"/>
                <a:gd name="T54" fmla="*/ 10 w 166"/>
                <a:gd name="T55" fmla="*/ 26 h 187"/>
                <a:gd name="T56" fmla="*/ 9 w 166"/>
                <a:gd name="T57" fmla="*/ 34 h 187"/>
                <a:gd name="T58" fmla="*/ 17 w 166"/>
                <a:gd name="T59" fmla="*/ 111 h 187"/>
                <a:gd name="T60" fmla="*/ 48 w 166"/>
                <a:gd name="T61" fmla="*/ 138 h 187"/>
                <a:gd name="T62" fmla="*/ 52 w 166"/>
                <a:gd name="T63" fmla="*/ 152 h 187"/>
                <a:gd name="T64" fmla="*/ 57 w 166"/>
                <a:gd name="T65" fmla="*/ 166 h 187"/>
                <a:gd name="T66" fmla="*/ 62 w 166"/>
                <a:gd name="T67" fmla="*/ 172 h 187"/>
                <a:gd name="T68" fmla="*/ 70 w 166"/>
                <a:gd name="T69" fmla="*/ 177 h 187"/>
                <a:gd name="T70" fmla="*/ 77 w 166"/>
                <a:gd name="T71" fmla="*/ 174 h 187"/>
                <a:gd name="T72" fmla="*/ 66 w 166"/>
                <a:gd name="T73" fmla="*/ 122 h 187"/>
                <a:gd name="T74" fmla="*/ 103 w 166"/>
                <a:gd name="T75" fmla="*/ 150 h 187"/>
                <a:gd name="T76" fmla="*/ 119 w 166"/>
                <a:gd name="T77" fmla="*/ 167 h 187"/>
                <a:gd name="T78" fmla="*/ 135 w 166"/>
                <a:gd name="T79" fmla="*/ 182 h 187"/>
                <a:gd name="T80" fmla="*/ 146 w 166"/>
                <a:gd name="T81" fmla="*/ 186 h 187"/>
                <a:gd name="T82" fmla="*/ 158 w 166"/>
                <a:gd name="T83" fmla="*/ 187 h 187"/>
                <a:gd name="T84" fmla="*/ 166 w 166"/>
                <a:gd name="T85" fmla="*/ 178 h 187"/>
                <a:gd name="T86" fmla="*/ 71 w 166"/>
                <a:gd name="T87" fmla="*/ 42 h 187"/>
                <a:gd name="T88" fmla="*/ 29 w 166"/>
                <a:gd name="T89" fmla="*/ 65 h 187"/>
                <a:gd name="T90" fmla="*/ 32 w 166"/>
                <a:gd name="T91" fmla="*/ 61 h 187"/>
                <a:gd name="T92" fmla="*/ 29 w 166"/>
                <a:gd name="T93" fmla="*/ 68 h 187"/>
                <a:gd name="T94" fmla="*/ 61 w 166"/>
                <a:gd name="T95" fmla="*/ 122 h 187"/>
                <a:gd name="T96" fmla="*/ 82 w 166"/>
                <a:gd name="T97"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 h="187">
                  <a:moveTo>
                    <a:pt x="164" y="170"/>
                  </a:moveTo>
                  <a:cubicBezTo>
                    <a:pt x="164" y="170"/>
                    <a:pt x="164" y="169"/>
                    <a:pt x="163" y="169"/>
                  </a:cubicBezTo>
                  <a:cubicBezTo>
                    <a:pt x="91" y="97"/>
                    <a:pt x="91" y="97"/>
                    <a:pt x="91" y="97"/>
                  </a:cubicBezTo>
                  <a:cubicBezTo>
                    <a:pt x="90" y="96"/>
                    <a:pt x="90" y="95"/>
                    <a:pt x="90" y="94"/>
                  </a:cubicBezTo>
                  <a:cubicBezTo>
                    <a:pt x="90" y="94"/>
                    <a:pt x="90" y="94"/>
                    <a:pt x="90" y="94"/>
                  </a:cubicBezTo>
                  <a:cubicBezTo>
                    <a:pt x="96" y="78"/>
                    <a:pt x="92" y="60"/>
                    <a:pt x="79" y="48"/>
                  </a:cubicBezTo>
                  <a:cubicBezTo>
                    <a:pt x="78" y="47"/>
                    <a:pt x="77" y="46"/>
                    <a:pt x="75" y="45"/>
                  </a:cubicBezTo>
                  <a:cubicBezTo>
                    <a:pt x="76" y="41"/>
                    <a:pt x="77" y="38"/>
                    <a:pt x="77" y="34"/>
                  </a:cubicBezTo>
                  <a:cubicBezTo>
                    <a:pt x="77" y="33"/>
                    <a:pt x="77" y="32"/>
                    <a:pt x="77" y="31"/>
                  </a:cubicBezTo>
                  <a:cubicBezTo>
                    <a:pt x="77" y="31"/>
                    <a:pt x="77" y="31"/>
                    <a:pt x="77" y="31"/>
                  </a:cubicBezTo>
                  <a:cubicBezTo>
                    <a:pt x="77" y="31"/>
                    <a:pt x="77" y="31"/>
                    <a:pt x="77" y="31"/>
                  </a:cubicBezTo>
                  <a:cubicBezTo>
                    <a:pt x="77" y="31"/>
                    <a:pt x="77" y="31"/>
                    <a:pt x="77" y="31"/>
                  </a:cubicBezTo>
                  <a:cubicBezTo>
                    <a:pt x="77" y="31"/>
                    <a:pt x="77" y="31"/>
                    <a:pt x="77" y="31"/>
                  </a:cubicBezTo>
                  <a:cubicBezTo>
                    <a:pt x="77" y="29"/>
                    <a:pt x="76" y="27"/>
                    <a:pt x="76" y="24"/>
                  </a:cubicBezTo>
                  <a:cubicBezTo>
                    <a:pt x="74" y="18"/>
                    <a:pt x="70" y="12"/>
                    <a:pt x="65" y="8"/>
                  </a:cubicBezTo>
                  <a:cubicBezTo>
                    <a:pt x="65" y="8"/>
                    <a:pt x="64" y="8"/>
                    <a:pt x="64" y="7"/>
                  </a:cubicBezTo>
                  <a:cubicBezTo>
                    <a:pt x="64" y="7"/>
                    <a:pt x="64" y="7"/>
                    <a:pt x="64" y="7"/>
                  </a:cubicBezTo>
                  <a:cubicBezTo>
                    <a:pt x="64" y="7"/>
                    <a:pt x="64" y="7"/>
                    <a:pt x="64" y="7"/>
                  </a:cubicBezTo>
                  <a:cubicBezTo>
                    <a:pt x="64" y="7"/>
                    <a:pt x="64" y="7"/>
                    <a:pt x="64" y="7"/>
                  </a:cubicBezTo>
                  <a:cubicBezTo>
                    <a:pt x="63" y="7"/>
                    <a:pt x="63" y="7"/>
                    <a:pt x="63" y="7"/>
                  </a:cubicBezTo>
                  <a:cubicBezTo>
                    <a:pt x="63" y="6"/>
                    <a:pt x="63" y="6"/>
                    <a:pt x="63" y="6"/>
                  </a:cubicBezTo>
                  <a:cubicBezTo>
                    <a:pt x="63" y="6"/>
                    <a:pt x="63" y="6"/>
                    <a:pt x="62" y="6"/>
                  </a:cubicBezTo>
                  <a:cubicBezTo>
                    <a:pt x="62" y="6"/>
                    <a:pt x="62" y="6"/>
                    <a:pt x="62" y="6"/>
                  </a:cubicBezTo>
                  <a:cubicBezTo>
                    <a:pt x="62" y="6"/>
                    <a:pt x="62" y="6"/>
                    <a:pt x="62" y="6"/>
                  </a:cubicBezTo>
                  <a:cubicBezTo>
                    <a:pt x="62" y="6"/>
                    <a:pt x="62" y="6"/>
                    <a:pt x="62" y="6"/>
                  </a:cubicBezTo>
                  <a:cubicBezTo>
                    <a:pt x="62" y="5"/>
                    <a:pt x="61" y="5"/>
                    <a:pt x="61" y="5"/>
                  </a:cubicBezTo>
                  <a:cubicBezTo>
                    <a:pt x="61" y="5"/>
                    <a:pt x="61" y="5"/>
                    <a:pt x="61" y="5"/>
                  </a:cubicBezTo>
                  <a:cubicBezTo>
                    <a:pt x="61" y="5"/>
                    <a:pt x="61" y="5"/>
                    <a:pt x="61" y="5"/>
                  </a:cubicBezTo>
                  <a:cubicBezTo>
                    <a:pt x="60" y="5"/>
                    <a:pt x="60" y="5"/>
                    <a:pt x="60" y="5"/>
                  </a:cubicBezTo>
                  <a:cubicBezTo>
                    <a:pt x="60" y="5"/>
                    <a:pt x="60" y="4"/>
                    <a:pt x="60" y="4"/>
                  </a:cubicBezTo>
                  <a:cubicBezTo>
                    <a:pt x="60" y="4"/>
                    <a:pt x="60" y="4"/>
                    <a:pt x="60" y="4"/>
                  </a:cubicBezTo>
                  <a:cubicBezTo>
                    <a:pt x="59" y="4"/>
                    <a:pt x="59" y="4"/>
                    <a:pt x="59" y="4"/>
                  </a:cubicBezTo>
                  <a:cubicBezTo>
                    <a:pt x="59" y="4"/>
                    <a:pt x="59" y="4"/>
                    <a:pt x="59" y="4"/>
                  </a:cubicBezTo>
                  <a:cubicBezTo>
                    <a:pt x="59" y="4"/>
                    <a:pt x="59" y="4"/>
                    <a:pt x="58" y="4"/>
                  </a:cubicBezTo>
                  <a:cubicBezTo>
                    <a:pt x="58" y="4"/>
                    <a:pt x="58" y="4"/>
                    <a:pt x="58" y="4"/>
                  </a:cubicBezTo>
                  <a:cubicBezTo>
                    <a:pt x="58" y="3"/>
                    <a:pt x="58" y="3"/>
                    <a:pt x="58" y="3"/>
                  </a:cubicBezTo>
                  <a:cubicBezTo>
                    <a:pt x="58" y="3"/>
                    <a:pt x="58" y="3"/>
                    <a:pt x="58" y="3"/>
                  </a:cubicBezTo>
                  <a:cubicBezTo>
                    <a:pt x="57" y="3"/>
                    <a:pt x="56" y="3"/>
                    <a:pt x="56" y="2"/>
                  </a:cubicBezTo>
                  <a:cubicBezTo>
                    <a:pt x="56" y="2"/>
                    <a:pt x="56" y="2"/>
                    <a:pt x="56" y="2"/>
                  </a:cubicBezTo>
                  <a:cubicBezTo>
                    <a:pt x="55" y="2"/>
                    <a:pt x="55" y="2"/>
                    <a:pt x="55" y="2"/>
                  </a:cubicBezTo>
                  <a:cubicBezTo>
                    <a:pt x="55" y="2"/>
                    <a:pt x="55" y="2"/>
                    <a:pt x="55" y="2"/>
                  </a:cubicBezTo>
                  <a:cubicBezTo>
                    <a:pt x="55" y="2"/>
                    <a:pt x="55" y="2"/>
                    <a:pt x="54" y="2"/>
                  </a:cubicBezTo>
                  <a:cubicBezTo>
                    <a:pt x="54" y="2"/>
                    <a:pt x="54" y="2"/>
                    <a:pt x="54" y="2"/>
                  </a:cubicBezTo>
                  <a:cubicBezTo>
                    <a:pt x="54" y="2"/>
                    <a:pt x="54" y="2"/>
                    <a:pt x="54" y="2"/>
                  </a:cubicBezTo>
                  <a:cubicBezTo>
                    <a:pt x="54" y="2"/>
                    <a:pt x="53" y="2"/>
                    <a:pt x="53" y="2"/>
                  </a:cubicBezTo>
                  <a:cubicBezTo>
                    <a:pt x="53" y="1"/>
                    <a:pt x="53" y="1"/>
                    <a:pt x="53" y="1"/>
                  </a:cubicBezTo>
                  <a:cubicBezTo>
                    <a:pt x="53" y="1"/>
                    <a:pt x="53" y="1"/>
                    <a:pt x="52" y="1"/>
                  </a:cubicBezTo>
                  <a:cubicBezTo>
                    <a:pt x="52" y="1"/>
                    <a:pt x="52" y="1"/>
                    <a:pt x="52" y="1"/>
                  </a:cubicBezTo>
                  <a:cubicBezTo>
                    <a:pt x="52" y="1"/>
                    <a:pt x="52" y="1"/>
                    <a:pt x="52" y="1"/>
                  </a:cubicBezTo>
                  <a:cubicBezTo>
                    <a:pt x="52" y="1"/>
                    <a:pt x="51" y="1"/>
                    <a:pt x="51" y="1"/>
                  </a:cubicBezTo>
                  <a:cubicBezTo>
                    <a:pt x="51" y="1"/>
                    <a:pt x="51" y="1"/>
                    <a:pt x="51" y="1"/>
                  </a:cubicBezTo>
                  <a:cubicBezTo>
                    <a:pt x="51" y="1"/>
                    <a:pt x="51" y="1"/>
                    <a:pt x="51" y="1"/>
                  </a:cubicBezTo>
                  <a:cubicBezTo>
                    <a:pt x="50" y="1"/>
                    <a:pt x="50" y="1"/>
                    <a:pt x="50" y="1"/>
                  </a:cubicBezTo>
                  <a:cubicBezTo>
                    <a:pt x="50" y="1"/>
                    <a:pt x="50" y="1"/>
                    <a:pt x="50" y="1"/>
                  </a:cubicBezTo>
                  <a:cubicBezTo>
                    <a:pt x="50" y="1"/>
                    <a:pt x="49" y="1"/>
                    <a:pt x="49" y="1"/>
                  </a:cubicBezTo>
                  <a:cubicBezTo>
                    <a:pt x="49" y="1"/>
                    <a:pt x="49" y="1"/>
                    <a:pt x="49" y="0"/>
                  </a:cubicBezTo>
                  <a:cubicBezTo>
                    <a:pt x="49" y="0"/>
                    <a:pt x="49" y="0"/>
                    <a:pt x="48" y="0"/>
                  </a:cubicBezTo>
                  <a:cubicBezTo>
                    <a:pt x="48" y="0"/>
                    <a:pt x="48" y="0"/>
                    <a:pt x="48" y="0"/>
                  </a:cubicBezTo>
                  <a:cubicBezTo>
                    <a:pt x="48" y="0"/>
                    <a:pt x="48" y="0"/>
                    <a:pt x="48" y="0"/>
                  </a:cubicBezTo>
                  <a:cubicBezTo>
                    <a:pt x="48" y="0"/>
                    <a:pt x="47" y="0"/>
                    <a:pt x="47" y="0"/>
                  </a:cubicBezTo>
                  <a:cubicBezTo>
                    <a:pt x="47" y="0"/>
                    <a:pt x="47" y="0"/>
                    <a:pt x="47" y="0"/>
                  </a:cubicBezTo>
                  <a:cubicBezTo>
                    <a:pt x="47" y="0"/>
                    <a:pt x="47" y="0"/>
                    <a:pt x="46" y="0"/>
                  </a:cubicBezTo>
                  <a:cubicBezTo>
                    <a:pt x="46" y="0"/>
                    <a:pt x="46" y="0"/>
                    <a:pt x="46" y="0"/>
                  </a:cubicBezTo>
                  <a:cubicBezTo>
                    <a:pt x="46" y="0"/>
                    <a:pt x="46" y="0"/>
                    <a:pt x="46" y="0"/>
                  </a:cubicBezTo>
                  <a:cubicBezTo>
                    <a:pt x="45" y="0"/>
                    <a:pt x="45" y="0"/>
                    <a:pt x="45" y="0"/>
                  </a:cubicBezTo>
                  <a:cubicBezTo>
                    <a:pt x="45" y="0"/>
                    <a:pt x="45" y="0"/>
                    <a:pt x="45" y="0"/>
                  </a:cubicBezTo>
                  <a:cubicBezTo>
                    <a:pt x="45" y="0"/>
                    <a:pt x="44" y="0"/>
                    <a:pt x="44" y="0"/>
                  </a:cubicBezTo>
                  <a:cubicBezTo>
                    <a:pt x="44" y="0"/>
                    <a:pt x="44" y="0"/>
                    <a:pt x="44" y="0"/>
                  </a:cubicBezTo>
                  <a:cubicBezTo>
                    <a:pt x="44" y="0"/>
                    <a:pt x="43" y="0"/>
                    <a:pt x="43" y="0"/>
                  </a:cubicBezTo>
                  <a:cubicBezTo>
                    <a:pt x="43" y="0"/>
                    <a:pt x="42" y="0"/>
                    <a:pt x="42" y="0"/>
                  </a:cubicBezTo>
                  <a:cubicBezTo>
                    <a:pt x="42" y="0"/>
                    <a:pt x="42" y="0"/>
                    <a:pt x="42" y="0"/>
                  </a:cubicBezTo>
                  <a:cubicBezTo>
                    <a:pt x="42" y="0"/>
                    <a:pt x="41" y="0"/>
                    <a:pt x="41" y="0"/>
                  </a:cubicBezTo>
                  <a:cubicBezTo>
                    <a:pt x="41" y="0"/>
                    <a:pt x="41" y="0"/>
                    <a:pt x="41" y="0"/>
                  </a:cubicBezTo>
                  <a:cubicBezTo>
                    <a:pt x="41" y="0"/>
                    <a:pt x="41" y="0"/>
                    <a:pt x="40" y="0"/>
                  </a:cubicBezTo>
                  <a:cubicBezTo>
                    <a:pt x="40" y="0"/>
                    <a:pt x="40" y="0"/>
                    <a:pt x="40" y="0"/>
                  </a:cubicBezTo>
                  <a:cubicBezTo>
                    <a:pt x="40" y="0"/>
                    <a:pt x="40" y="0"/>
                    <a:pt x="40" y="0"/>
                  </a:cubicBezTo>
                  <a:cubicBezTo>
                    <a:pt x="39" y="0"/>
                    <a:pt x="39" y="0"/>
                    <a:pt x="39" y="0"/>
                  </a:cubicBezTo>
                  <a:cubicBezTo>
                    <a:pt x="39" y="0"/>
                    <a:pt x="39" y="0"/>
                    <a:pt x="39" y="0"/>
                  </a:cubicBezTo>
                  <a:cubicBezTo>
                    <a:pt x="39" y="0"/>
                    <a:pt x="38" y="0"/>
                    <a:pt x="38" y="0"/>
                  </a:cubicBezTo>
                  <a:cubicBezTo>
                    <a:pt x="38" y="0"/>
                    <a:pt x="38" y="0"/>
                    <a:pt x="38" y="0"/>
                  </a:cubicBezTo>
                  <a:cubicBezTo>
                    <a:pt x="38" y="0"/>
                    <a:pt x="38" y="0"/>
                    <a:pt x="37" y="0"/>
                  </a:cubicBezTo>
                  <a:cubicBezTo>
                    <a:pt x="37" y="0"/>
                    <a:pt x="37" y="0"/>
                    <a:pt x="37" y="1"/>
                  </a:cubicBezTo>
                  <a:cubicBezTo>
                    <a:pt x="37" y="1"/>
                    <a:pt x="37" y="1"/>
                    <a:pt x="37" y="1"/>
                  </a:cubicBezTo>
                  <a:cubicBezTo>
                    <a:pt x="36" y="1"/>
                    <a:pt x="36" y="1"/>
                    <a:pt x="36" y="1"/>
                  </a:cubicBezTo>
                  <a:cubicBezTo>
                    <a:pt x="36" y="1"/>
                    <a:pt x="36" y="1"/>
                    <a:pt x="36" y="1"/>
                  </a:cubicBezTo>
                  <a:cubicBezTo>
                    <a:pt x="36" y="1"/>
                    <a:pt x="36" y="1"/>
                    <a:pt x="35" y="1"/>
                  </a:cubicBezTo>
                  <a:cubicBezTo>
                    <a:pt x="35" y="1"/>
                    <a:pt x="35" y="1"/>
                    <a:pt x="35" y="1"/>
                  </a:cubicBezTo>
                  <a:cubicBezTo>
                    <a:pt x="35" y="1"/>
                    <a:pt x="35" y="1"/>
                    <a:pt x="35" y="1"/>
                  </a:cubicBezTo>
                  <a:cubicBezTo>
                    <a:pt x="34" y="1"/>
                    <a:pt x="34" y="1"/>
                    <a:pt x="34" y="1"/>
                  </a:cubicBezTo>
                  <a:cubicBezTo>
                    <a:pt x="34" y="1"/>
                    <a:pt x="34" y="1"/>
                    <a:pt x="34" y="1"/>
                  </a:cubicBezTo>
                  <a:cubicBezTo>
                    <a:pt x="34" y="1"/>
                    <a:pt x="33" y="1"/>
                    <a:pt x="33" y="1"/>
                  </a:cubicBezTo>
                  <a:cubicBezTo>
                    <a:pt x="33" y="1"/>
                    <a:pt x="33" y="1"/>
                    <a:pt x="33" y="1"/>
                  </a:cubicBezTo>
                  <a:cubicBezTo>
                    <a:pt x="33" y="2"/>
                    <a:pt x="33" y="2"/>
                    <a:pt x="32" y="2"/>
                  </a:cubicBezTo>
                  <a:cubicBezTo>
                    <a:pt x="32" y="2"/>
                    <a:pt x="32" y="2"/>
                    <a:pt x="32" y="2"/>
                  </a:cubicBezTo>
                  <a:cubicBezTo>
                    <a:pt x="32" y="2"/>
                    <a:pt x="32" y="2"/>
                    <a:pt x="32" y="2"/>
                  </a:cubicBezTo>
                  <a:cubicBezTo>
                    <a:pt x="32" y="2"/>
                    <a:pt x="31" y="2"/>
                    <a:pt x="31" y="2"/>
                  </a:cubicBezTo>
                  <a:cubicBezTo>
                    <a:pt x="31" y="2"/>
                    <a:pt x="31" y="2"/>
                    <a:pt x="31" y="2"/>
                  </a:cubicBezTo>
                  <a:cubicBezTo>
                    <a:pt x="31" y="2"/>
                    <a:pt x="31" y="2"/>
                    <a:pt x="31" y="2"/>
                  </a:cubicBezTo>
                  <a:cubicBezTo>
                    <a:pt x="30" y="2"/>
                    <a:pt x="30" y="2"/>
                    <a:pt x="30" y="3"/>
                  </a:cubicBezTo>
                  <a:cubicBezTo>
                    <a:pt x="30" y="3"/>
                    <a:pt x="30" y="3"/>
                    <a:pt x="30" y="3"/>
                  </a:cubicBezTo>
                  <a:cubicBezTo>
                    <a:pt x="30" y="3"/>
                    <a:pt x="29" y="3"/>
                    <a:pt x="29" y="3"/>
                  </a:cubicBezTo>
                  <a:cubicBezTo>
                    <a:pt x="29" y="3"/>
                    <a:pt x="29" y="3"/>
                    <a:pt x="29" y="3"/>
                  </a:cubicBezTo>
                  <a:cubicBezTo>
                    <a:pt x="29" y="3"/>
                    <a:pt x="29" y="3"/>
                    <a:pt x="28" y="3"/>
                  </a:cubicBezTo>
                  <a:cubicBezTo>
                    <a:pt x="28" y="3"/>
                    <a:pt x="28" y="3"/>
                    <a:pt x="28" y="3"/>
                  </a:cubicBezTo>
                  <a:cubicBezTo>
                    <a:pt x="28" y="3"/>
                    <a:pt x="28" y="4"/>
                    <a:pt x="28" y="4"/>
                  </a:cubicBezTo>
                  <a:cubicBezTo>
                    <a:pt x="28" y="4"/>
                    <a:pt x="28" y="4"/>
                    <a:pt x="28" y="4"/>
                  </a:cubicBezTo>
                  <a:cubicBezTo>
                    <a:pt x="27" y="4"/>
                    <a:pt x="27" y="4"/>
                    <a:pt x="27" y="4"/>
                  </a:cubicBezTo>
                  <a:cubicBezTo>
                    <a:pt x="27" y="4"/>
                    <a:pt x="27" y="4"/>
                    <a:pt x="27" y="4"/>
                  </a:cubicBezTo>
                  <a:cubicBezTo>
                    <a:pt x="27" y="4"/>
                    <a:pt x="26" y="4"/>
                    <a:pt x="26" y="4"/>
                  </a:cubicBezTo>
                  <a:cubicBezTo>
                    <a:pt x="26" y="4"/>
                    <a:pt x="26" y="4"/>
                    <a:pt x="26" y="4"/>
                  </a:cubicBezTo>
                  <a:cubicBezTo>
                    <a:pt x="18" y="9"/>
                    <a:pt x="13" y="16"/>
                    <a:pt x="10" y="25"/>
                  </a:cubicBezTo>
                  <a:cubicBezTo>
                    <a:pt x="10" y="25"/>
                    <a:pt x="10" y="26"/>
                    <a:pt x="10" y="26"/>
                  </a:cubicBezTo>
                  <a:cubicBezTo>
                    <a:pt x="10" y="27"/>
                    <a:pt x="9" y="28"/>
                    <a:pt x="9" y="29"/>
                  </a:cubicBezTo>
                  <a:cubicBezTo>
                    <a:pt x="9" y="29"/>
                    <a:pt x="9" y="29"/>
                    <a:pt x="9" y="30"/>
                  </a:cubicBezTo>
                  <a:cubicBezTo>
                    <a:pt x="9" y="30"/>
                    <a:pt x="9" y="31"/>
                    <a:pt x="9" y="31"/>
                  </a:cubicBezTo>
                  <a:cubicBezTo>
                    <a:pt x="9" y="32"/>
                    <a:pt x="9" y="33"/>
                    <a:pt x="9" y="34"/>
                  </a:cubicBezTo>
                  <a:cubicBezTo>
                    <a:pt x="9" y="34"/>
                    <a:pt x="9" y="34"/>
                    <a:pt x="9" y="34"/>
                  </a:cubicBezTo>
                  <a:cubicBezTo>
                    <a:pt x="9" y="34"/>
                    <a:pt x="9" y="34"/>
                    <a:pt x="9" y="34"/>
                  </a:cubicBezTo>
                  <a:cubicBezTo>
                    <a:pt x="9" y="41"/>
                    <a:pt x="11" y="47"/>
                    <a:pt x="14" y="52"/>
                  </a:cubicBezTo>
                  <a:cubicBezTo>
                    <a:pt x="0" y="69"/>
                    <a:pt x="1" y="95"/>
                    <a:pt x="17" y="111"/>
                  </a:cubicBezTo>
                  <a:cubicBezTo>
                    <a:pt x="25" y="119"/>
                    <a:pt x="36" y="124"/>
                    <a:pt x="48" y="124"/>
                  </a:cubicBezTo>
                  <a:cubicBezTo>
                    <a:pt x="51" y="125"/>
                    <a:pt x="51" y="125"/>
                    <a:pt x="51" y="125"/>
                  </a:cubicBezTo>
                  <a:cubicBezTo>
                    <a:pt x="47" y="134"/>
                    <a:pt x="47" y="134"/>
                    <a:pt x="47" y="134"/>
                  </a:cubicBezTo>
                  <a:cubicBezTo>
                    <a:pt x="48" y="138"/>
                    <a:pt x="48" y="138"/>
                    <a:pt x="48" y="138"/>
                  </a:cubicBezTo>
                  <a:cubicBezTo>
                    <a:pt x="54" y="143"/>
                    <a:pt x="54" y="143"/>
                    <a:pt x="54" y="143"/>
                  </a:cubicBezTo>
                  <a:cubicBezTo>
                    <a:pt x="52" y="151"/>
                    <a:pt x="52" y="151"/>
                    <a:pt x="52" y="151"/>
                  </a:cubicBezTo>
                  <a:cubicBezTo>
                    <a:pt x="52" y="151"/>
                    <a:pt x="52" y="151"/>
                    <a:pt x="52" y="151"/>
                  </a:cubicBezTo>
                  <a:cubicBezTo>
                    <a:pt x="52" y="152"/>
                    <a:pt x="52" y="152"/>
                    <a:pt x="52" y="152"/>
                  </a:cubicBezTo>
                  <a:cubicBezTo>
                    <a:pt x="53" y="153"/>
                    <a:pt x="53" y="153"/>
                    <a:pt x="53" y="153"/>
                  </a:cubicBezTo>
                  <a:cubicBezTo>
                    <a:pt x="53" y="153"/>
                    <a:pt x="53" y="153"/>
                    <a:pt x="53" y="153"/>
                  </a:cubicBezTo>
                  <a:cubicBezTo>
                    <a:pt x="60" y="158"/>
                    <a:pt x="60" y="158"/>
                    <a:pt x="60" y="158"/>
                  </a:cubicBezTo>
                  <a:cubicBezTo>
                    <a:pt x="57" y="166"/>
                    <a:pt x="57" y="166"/>
                    <a:pt x="57" y="166"/>
                  </a:cubicBezTo>
                  <a:cubicBezTo>
                    <a:pt x="57" y="167"/>
                    <a:pt x="57" y="167"/>
                    <a:pt x="57" y="167"/>
                  </a:cubicBezTo>
                  <a:cubicBezTo>
                    <a:pt x="57" y="167"/>
                    <a:pt x="57" y="168"/>
                    <a:pt x="58" y="168"/>
                  </a:cubicBezTo>
                  <a:cubicBezTo>
                    <a:pt x="59" y="170"/>
                    <a:pt x="59" y="170"/>
                    <a:pt x="59" y="170"/>
                  </a:cubicBezTo>
                  <a:cubicBezTo>
                    <a:pt x="62" y="172"/>
                    <a:pt x="62" y="172"/>
                    <a:pt x="62" y="172"/>
                  </a:cubicBezTo>
                  <a:cubicBezTo>
                    <a:pt x="66" y="175"/>
                    <a:pt x="66" y="175"/>
                    <a:pt x="66" y="175"/>
                  </a:cubicBezTo>
                  <a:cubicBezTo>
                    <a:pt x="66" y="175"/>
                    <a:pt x="66" y="175"/>
                    <a:pt x="66" y="175"/>
                  </a:cubicBezTo>
                  <a:cubicBezTo>
                    <a:pt x="69" y="177"/>
                    <a:pt x="69" y="177"/>
                    <a:pt x="69" y="177"/>
                  </a:cubicBezTo>
                  <a:cubicBezTo>
                    <a:pt x="69" y="177"/>
                    <a:pt x="69" y="177"/>
                    <a:pt x="70" y="177"/>
                  </a:cubicBezTo>
                  <a:cubicBezTo>
                    <a:pt x="71" y="176"/>
                    <a:pt x="71" y="176"/>
                    <a:pt x="71" y="176"/>
                  </a:cubicBezTo>
                  <a:cubicBezTo>
                    <a:pt x="75" y="175"/>
                    <a:pt x="75" y="175"/>
                    <a:pt x="75" y="175"/>
                  </a:cubicBezTo>
                  <a:cubicBezTo>
                    <a:pt x="76" y="175"/>
                    <a:pt x="76" y="175"/>
                    <a:pt x="76" y="175"/>
                  </a:cubicBezTo>
                  <a:cubicBezTo>
                    <a:pt x="76" y="175"/>
                    <a:pt x="76" y="174"/>
                    <a:pt x="77" y="174"/>
                  </a:cubicBezTo>
                  <a:cubicBezTo>
                    <a:pt x="77" y="173"/>
                    <a:pt x="78" y="171"/>
                    <a:pt x="78" y="168"/>
                  </a:cubicBezTo>
                  <a:cubicBezTo>
                    <a:pt x="78" y="168"/>
                    <a:pt x="78" y="168"/>
                    <a:pt x="78" y="168"/>
                  </a:cubicBezTo>
                  <a:cubicBezTo>
                    <a:pt x="64" y="121"/>
                    <a:pt x="64" y="121"/>
                    <a:pt x="64" y="121"/>
                  </a:cubicBezTo>
                  <a:cubicBezTo>
                    <a:pt x="65" y="121"/>
                    <a:pt x="66" y="121"/>
                    <a:pt x="66" y="122"/>
                  </a:cubicBezTo>
                  <a:cubicBezTo>
                    <a:pt x="81" y="133"/>
                    <a:pt x="81" y="133"/>
                    <a:pt x="81" y="133"/>
                  </a:cubicBezTo>
                  <a:cubicBezTo>
                    <a:pt x="97" y="132"/>
                    <a:pt x="97" y="132"/>
                    <a:pt x="97" y="132"/>
                  </a:cubicBezTo>
                  <a:cubicBezTo>
                    <a:pt x="99" y="147"/>
                    <a:pt x="99" y="147"/>
                    <a:pt x="99" y="147"/>
                  </a:cubicBezTo>
                  <a:cubicBezTo>
                    <a:pt x="103" y="150"/>
                    <a:pt x="103" y="150"/>
                    <a:pt x="103" y="150"/>
                  </a:cubicBezTo>
                  <a:cubicBezTo>
                    <a:pt x="114" y="153"/>
                    <a:pt x="114" y="153"/>
                    <a:pt x="114" y="153"/>
                  </a:cubicBezTo>
                  <a:cubicBezTo>
                    <a:pt x="117" y="165"/>
                    <a:pt x="117" y="165"/>
                    <a:pt x="117" y="165"/>
                  </a:cubicBezTo>
                  <a:cubicBezTo>
                    <a:pt x="117" y="165"/>
                    <a:pt x="117" y="165"/>
                    <a:pt x="118" y="165"/>
                  </a:cubicBezTo>
                  <a:cubicBezTo>
                    <a:pt x="119" y="167"/>
                    <a:pt x="119" y="167"/>
                    <a:pt x="119" y="167"/>
                  </a:cubicBezTo>
                  <a:cubicBezTo>
                    <a:pt x="119" y="167"/>
                    <a:pt x="120" y="167"/>
                    <a:pt x="120" y="167"/>
                  </a:cubicBezTo>
                  <a:cubicBezTo>
                    <a:pt x="120" y="168"/>
                    <a:pt x="120" y="168"/>
                    <a:pt x="120" y="168"/>
                  </a:cubicBezTo>
                  <a:cubicBezTo>
                    <a:pt x="132" y="169"/>
                    <a:pt x="132" y="169"/>
                    <a:pt x="132" y="169"/>
                  </a:cubicBezTo>
                  <a:cubicBezTo>
                    <a:pt x="135" y="182"/>
                    <a:pt x="135" y="182"/>
                    <a:pt x="135" y="182"/>
                  </a:cubicBezTo>
                  <a:cubicBezTo>
                    <a:pt x="136" y="183"/>
                    <a:pt x="136" y="183"/>
                    <a:pt x="136" y="183"/>
                  </a:cubicBezTo>
                  <a:cubicBezTo>
                    <a:pt x="136" y="183"/>
                    <a:pt x="136" y="183"/>
                    <a:pt x="137" y="183"/>
                  </a:cubicBezTo>
                  <a:cubicBezTo>
                    <a:pt x="140" y="185"/>
                    <a:pt x="140" y="185"/>
                    <a:pt x="140" y="185"/>
                  </a:cubicBezTo>
                  <a:cubicBezTo>
                    <a:pt x="146" y="186"/>
                    <a:pt x="146" y="186"/>
                    <a:pt x="146" y="186"/>
                  </a:cubicBezTo>
                  <a:cubicBezTo>
                    <a:pt x="152" y="187"/>
                    <a:pt x="152" y="187"/>
                    <a:pt x="152" y="187"/>
                  </a:cubicBezTo>
                  <a:cubicBezTo>
                    <a:pt x="152" y="187"/>
                    <a:pt x="152" y="187"/>
                    <a:pt x="152" y="187"/>
                  </a:cubicBezTo>
                  <a:cubicBezTo>
                    <a:pt x="157" y="187"/>
                    <a:pt x="157" y="187"/>
                    <a:pt x="157" y="187"/>
                  </a:cubicBezTo>
                  <a:cubicBezTo>
                    <a:pt x="158" y="187"/>
                    <a:pt x="158" y="187"/>
                    <a:pt x="158" y="187"/>
                  </a:cubicBezTo>
                  <a:cubicBezTo>
                    <a:pt x="159" y="185"/>
                    <a:pt x="159" y="185"/>
                    <a:pt x="159" y="185"/>
                  </a:cubicBezTo>
                  <a:cubicBezTo>
                    <a:pt x="164" y="180"/>
                    <a:pt x="164" y="180"/>
                    <a:pt x="164" y="180"/>
                  </a:cubicBezTo>
                  <a:cubicBezTo>
                    <a:pt x="165" y="180"/>
                    <a:pt x="165" y="180"/>
                    <a:pt x="165" y="180"/>
                  </a:cubicBezTo>
                  <a:cubicBezTo>
                    <a:pt x="165" y="179"/>
                    <a:pt x="166" y="179"/>
                    <a:pt x="166" y="178"/>
                  </a:cubicBezTo>
                  <a:cubicBezTo>
                    <a:pt x="166" y="176"/>
                    <a:pt x="165" y="173"/>
                    <a:pt x="164" y="170"/>
                  </a:cubicBezTo>
                  <a:close/>
                  <a:moveTo>
                    <a:pt x="43" y="6"/>
                  </a:moveTo>
                  <a:cubicBezTo>
                    <a:pt x="59" y="6"/>
                    <a:pt x="72" y="19"/>
                    <a:pt x="72" y="35"/>
                  </a:cubicBezTo>
                  <a:cubicBezTo>
                    <a:pt x="72" y="37"/>
                    <a:pt x="72" y="39"/>
                    <a:pt x="71" y="42"/>
                  </a:cubicBezTo>
                  <a:cubicBezTo>
                    <a:pt x="54" y="32"/>
                    <a:pt x="32" y="34"/>
                    <a:pt x="17" y="48"/>
                  </a:cubicBezTo>
                  <a:cubicBezTo>
                    <a:pt x="15" y="44"/>
                    <a:pt x="14" y="39"/>
                    <a:pt x="14" y="35"/>
                  </a:cubicBezTo>
                  <a:cubicBezTo>
                    <a:pt x="14" y="19"/>
                    <a:pt x="27" y="6"/>
                    <a:pt x="43" y="6"/>
                  </a:cubicBezTo>
                  <a:close/>
                  <a:moveTo>
                    <a:pt x="29" y="65"/>
                  </a:moveTo>
                  <a:cubicBezTo>
                    <a:pt x="32" y="66"/>
                    <a:pt x="35" y="67"/>
                    <a:pt x="38" y="68"/>
                  </a:cubicBezTo>
                  <a:cubicBezTo>
                    <a:pt x="37" y="63"/>
                    <a:pt x="37" y="63"/>
                    <a:pt x="37" y="63"/>
                  </a:cubicBezTo>
                  <a:cubicBezTo>
                    <a:pt x="37" y="63"/>
                    <a:pt x="37" y="63"/>
                    <a:pt x="37" y="63"/>
                  </a:cubicBezTo>
                  <a:cubicBezTo>
                    <a:pt x="35" y="62"/>
                    <a:pt x="34" y="62"/>
                    <a:pt x="32" y="61"/>
                  </a:cubicBezTo>
                  <a:cubicBezTo>
                    <a:pt x="32" y="61"/>
                    <a:pt x="32" y="61"/>
                    <a:pt x="32" y="61"/>
                  </a:cubicBezTo>
                  <a:cubicBezTo>
                    <a:pt x="35" y="60"/>
                    <a:pt x="39" y="62"/>
                    <a:pt x="39" y="65"/>
                  </a:cubicBezTo>
                  <a:cubicBezTo>
                    <a:pt x="40" y="68"/>
                    <a:pt x="39" y="71"/>
                    <a:pt x="36" y="72"/>
                  </a:cubicBezTo>
                  <a:cubicBezTo>
                    <a:pt x="33" y="72"/>
                    <a:pt x="30" y="71"/>
                    <a:pt x="29" y="68"/>
                  </a:cubicBezTo>
                  <a:cubicBezTo>
                    <a:pt x="28" y="67"/>
                    <a:pt x="28" y="66"/>
                    <a:pt x="29" y="65"/>
                  </a:cubicBezTo>
                  <a:close/>
                  <a:moveTo>
                    <a:pt x="71" y="171"/>
                  </a:moveTo>
                  <a:cubicBezTo>
                    <a:pt x="56" y="123"/>
                    <a:pt x="56" y="123"/>
                    <a:pt x="56" y="123"/>
                  </a:cubicBezTo>
                  <a:cubicBezTo>
                    <a:pt x="58" y="123"/>
                    <a:pt x="59" y="122"/>
                    <a:pt x="61" y="122"/>
                  </a:cubicBezTo>
                  <a:cubicBezTo>
                    <a:pt x="76" y="169"/>
                    <a:pt x="76" y="169"/>
                    <a:pt x="76" y="169"/>
                  </a:cubicBezTo>
                  <a:lnTo>
                    <a:pt x="71" y="171"/>
                  </a:lnTo>
                  <a:close/>
                  <a:moveTo>
                    <a:pt x="156" y="178"/>
                  </a:moveTo>
                  <a:cubicBezTo>
                    <a:pt x="82" y="104"/>
                    <a:pt x="82" y="104"/>
                    <a:pt x="82" y="104"/>
                  </a:cubicBezTo>
                  <a:cubicBezTo>
                    <a:pt x="84" y="102"/>
                    <a:pt x="85" y="100"/>
                    <a:pt x="86" y="98"/>
                  </a:cubicBezTo>
                  <a:cubicBezTo>
                    <a:pt x="161" y="173"/>
                    <a:pt x="161" y="173"/>
                    <a:pt x="161" y="173"/>
                  </a:cubicBezTo>
                  <a:lnTo>
                    <a:pt x="156" y="1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0" name="Freeform 238"/>
            <p:cNvSpPr>
              <a:spLocks noEditPoints="1"/>
            </p:cNvSpPr>
            <p:nvPr/>
          </p:nvSpPr>
          <p:spPr bwMode="auto">
            <a:xfrm>
              <a:off x="11480915" y="3574937"/>
              <a:ext cx="193649" cy="311357"/>
            </a:xfrm>
            <a:custGeom>
              <a:avLst/>
              <a:gdLst>
                <a:gd name="T0" fmla="*/ 0 w 153"/>
                <a:gd name="T1" fmla="*/ 246 h 246"/>
                <a:gd name="T2" fmla="*/ 153 w 153"/>
                <a:gd name="T3" fmla="*/ 0 h 246"/>
                <a:gd name="T4" fmla="*/ 27 w 153"/>
                <a:gd name="T5" fmla="*/ 219 h 246"/>
                <a:gd name="T6" fmla="*/ 14 w 153"/>
                <a:gd name="T7" fmla="*/ 205 h 246"/>
                <a:gd name="T8" fmla="*/ 27 w 153"/>
                <a:gd name="T9" fmla="*/ 219 h 246"/>
                <a:gd name="T10" fmla="*/ 14 w 153"/>
                <a:gd name="T11" fmla="*/ 185 h 246"/>
                <a:gd name="T12" fmla="*/ 27 w 153"/>
                <a:gd name="T13" fmla="*/ 171 h 246"/>
                <a:gd name="T14" fmla="*/ 27 w 153"/>
                <a:gd name="T15" fmla="*/ 151 h 246"/>
                <a:gd name="T16" fmla="*/ 14 w 153"/>
                <a:gd name="T17" fmla="*/ 137 h 246"/>
                <a:gd name="T18" fmla="*/ 27 w 153"/>
                <a:gd name="T19" fmla="*/ 151 h 246"/>
                <a:gd name="T20" fmla="*/ 14 w 153"/>
                <a:gd name="T21" fmla="*/ 115 h 246"/>
                <a:gd name="T22" fmla="*/ 27 w 153"/>
                <a:gd name="T23" fmla="*/ 101 h 246"/>
                <a:gd name="T24" fmla="*/ 27 w 153"/>
                <a:gd name="T25" fmla="*/ 81 h 246"/>
                <a:gd name="T26" fmla="*/ 14 w 153"/>
                <a:gd name="T27" fmla="*/ 67 h 246"/>
                <a:gd name="T28" fmla="*/ 27 w 153"/>
                <a:gd name="T29" fmla="*/ 81 h 246"/>
                <a:gd name="T30" fmla="*/ 14 w 153"/>
                <a:gd name="T31" fmla="*/ 47 h 246"/>
                <a:gd name="T32" fmla="*/ 27 w 153"/>
                <a:gd name="T33" fmla="*/ 33 h 246"/>
                <a:gd name="T34" fmla="*/ 118 w 153"/>
                <a:gd name="T35" fmla="*/ 223 h 246"/>
                <a:gd name="T36" fmla="*/ 36 w 153"/>
                <a:gd name="T37" fmla="*/ 133 h 246"/>
                <a:gd name="T38" fmla="*/ 118 w 153"/>
                <a:gd name="T39" fmla="*/ 223 h 246"/>
                <a:gd name="T40" fmla="*/ 36 w 153"/>
                <a:gd name="T41" fmla="*/ 112 h 246"/>
                <a:gd name="T42" fmla="*/ 118 w 153"/>
                <a:gd name="T43" fmla="*/ 23 h 246"/>
                <a:gd name="T44" fmla="*/ 141 w 153"/>
                <a:gd name="T45" fmla="*/ 219 h 246"/>
                <a:gd name="T46" fmla="*/ 127 w 153"/>
                <a:gd name="T47" fmla="*/ 205 h 246"/>
                <a:gd name="T48" fmla="*/ 141 w 153"/>
                <a:gd name="T49" fmla="*/ 219 h 246"/>
                <a:gd name="T50" fmla="*/ 127 w 153"/>
                <a:gd name="T51" fmla="*/ 185 h 246"/>
                <a:gd name="T52" fmla="*/ 141 w 153"/>
                <a:gd name="T53" fmla="*/ 171 h 246"/>
                <a:gd name="T54" fmla="*/ 141 w 153"/>
                <a:gd name="T55" fmla="*/ 151 h 246"/>
                <a:gd name="T56" fmla="*/ 127 w 153"/>
                <a:gd name="T57" fmla="*/ 137 h 246"/>
                <a:gd name="T58" fmla="*/ 141 w 153"/>
                <a:gd name="T59" fmla="*/ 151 h 246"/>
                <a:gd name="T60" fmla="*/ 127 w 153"/>
                <a:gd name="T61" fmla="*/ 115 h 246"/>
                <a:gd name="T62" fmla="*/ 141 w 153"/>
                <a:gd name="T63" fmla="*/ 101 h 246"/>
                <a:gd name="T64" fmla="*/ 141 w 153"/>
                <a:gd name="T65" fmla="*/ 81 h 246"/>
                <a:gd name="T66" fmla="*/ 127 w 153"/>
                <a:gd name="T67" fmla="*/ 67 h 246"/>
                <a:gd name="T68" fmla="*/ 141 w 153"/>
                <a:gd name="T69" fmla="*/ 81 h 246"/>
                <a:gd name="T70" fmla="*/ 127 w 153"/>
                <a:gd name="T71" fmla="*/ 47 h 246"/>
                <a:gd name="T72" fmla="*/ 141 w 153"/>
                <a:gd name="T73" fmla="*/ 3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246">
                  <a:moveTo>
                    <a:pt x="0" y="0"/>
                  </a:moveTo>
                  <a:lnTo>
                    <a:pt x="0" y="246"/>
                  </a:lnTo>
                  <a:lnTo>
                    <a:pt x="153" y="246"/>
                  </a:lnTo>
                  <a:lnTo>
                    <a:pt x="153" y="0"/>
                  </a:lnTo>
                  <a:lnTo>
                    <a:pt x="0" y="0"/>
                  </a:lnTo>
                  <a:close/>
                  <a:moveTo>
                    <a:pt x="27" y="219"/>
                  </a:moveTo>
                  <a:lnTo>
                    <a:pt x="14" y="219"/>
                  </a:lnTo>
                  <a:lnTo>
                    <a:pt x="14" y="205"/>
                  </a:lnTo>
                  <a:lnTo>
                    <a:pt x="27" y="205"/>
                  </a:lnTo>
                  <a:lnTo>
                    <a:pt x="27" y="219"/>
                  </a:lnTo>
                  <a:close/>
                  <a:moveTo>
                    <a:pt x="27" y="185"/>
                  </a:moveTo>
                  <a:lnTo>
                    <a:pt x="14" y="185"/>
                  </a:lnTo>
                  <a:lnTo>
                    <a:pt x="14" y="171"/>
                  </a:lnTo>
                  <a:lnTo>
                    <a:pt x="27" y="171"/>
                  </a:lnTo>
                  <a:lnTo>
                    <a:pt x="27" y="185"/>
                  </a:lnTo>
                  <a:close/>
                  <a:moveTo>
                    <a:pt x="27" y="151"/>
                  </a:moveTo>
                  <a:lnTo>
                    <a:pt x="14" y="151"/>
                  </a:lnTo>
                  <a:lnTo>
                    <a:pt x="14" y="137"/>
                  </a:lnTo>
                  <a:lnTo>
                    <a:pt x="27" y="137"/>
                  </a:lnTo>
                  <a:lnTo>
                    <a:pt x="27" y="151"/>
                  </a:lnTo>
                  <a:close/>
                  <a:moveTo>
                    <a:pt x="27" y="115"/>
                  </a:moveTo>
                  <a:lnTo>
                    <a:pt x="14" y="115"/>
                  </a:lnTo>
                  <a:lnTo>
                    <a:pt x="14" y="101"/>
                  </a:lnTo>
                  <a:lnTo>
                    <a:pt x="27" y="101"/>
                  </a:lnTo>
                  <a:lnTo>
                    <a:pt x="27" y="115"/>
                  </a:lnTo>
                  <a:close/>
                  <a:moveTo>
                    <a:pt x="27" y="81"/>
                  </a:moveTo>
                  <a:lnTo>
                    <a:pt x="14" y="81"/>
                  </a:lnTo>
                  <a:lnTo>
                    <a:pt x="14" y="67"/>
                  </a:lnTo>
                  <a:lnTo>
                    <a:pt x="27" y="67"/>
                  </a:lnTo>
                  <a:lnTo>
                    <a:pt x="27" y="81"/>
                  </a:lnTo>
                  <a:close/>
                  <a:moveTo>
                    <a:pt x="27" y="47"/>
                  </a:moveTo>
                  <a:lnTo>
                    <a:pt x="14" y="47"/>
                  </a:lnTo>
                  <a:lnTo>
                    <a:pt x="14" y="33"/>
                  </a:lnTo>
                  <a:lnTo>
                    <a:pt x="27" y="33"/>
                  </a:lnTo>
                  <a:lnTo>
                    <a:pt x="27" y="47"/>
                  </a:lnTo>
                  <a:close/>
                  <a:moveTo>
                    <a:pt x="118" y="223"/>
                  </a:moveTo>
                  <a:lnTo>
                    <a:pt x="36" y="223"/>
                  </a:lnTo>
                  <a:lnTo>
                    <a:pt x="36" y="133"/>
                  </a:lnTo>
                  <a:lnTo>
                    <a:pt x="118" y="133"/>
                  </a:lnTo>
                  <a:lnTo>
                    <a:pt x="118" y="223"/>
                  </a:lnTo>
                  <a:close/>
                  <a:moveTo>
                    <a:pt x="118" y="112"/>
                  </a:moveTo>
                  <a:lnTo>
                    <a:pt x="36" y="112"/>
                  </a:lnTo>
                  <a:lnTo>
                    <a:pt x="36" y="23"/>
                  </a:lnTo>
                  <a:lnTo>
                    <a:pt x="118" y="23"/>
                  </a:lnTo>
                  <a:lnTo>
                    <a:pt x="118" y="112"/>
                  </a:lnTo>
                  <a:close/>
                  <a:moveTo>
                    <a:pt x="141" y="219"/>
                  </a:moveTo>
                  <a:lnTo>
                    <a:pt x="127" y="219"/>
                  </a:lnTo>
                  <a:lnTo>
                    <a:pt x="127" y="205"/>
                  </a:lnTo>
                  <a:lnTo>
                    <a:pt x="141" y="205"/>
                  </a:lnTo>
                  <a:lnTo>
                    <a:pt x="141" y="219"/>
                  </a:lnTo>
                  <a:close/>
                  <a:moveTo>
                    <a:pt x="141" y="185"/>
                  </a:moveTo>
                  <a:lnTo>
                    <a:pt x="127" y="185"/>
                  </a:lnTo>
                  <a:lnTo>
                    <a:pt x="127" y="171"/>
                  </a:lnTo>
                  <a:lnTo>
                    <a:pt x="141" y="171"/>
                  </a:lnTo>
                  <a:lnTo>
                    <a:pt x="141" y="185"/>
                  </a:lnTo>
                  <a:close/>
                  <a:moveTo>
                    <a:pt x="141" y="151"/>
                  </a:moveTo>
                  <a:lnTo>
                    <a:pt x="127" y="151"/>
                  </a:lnTo>
                  <a:lnTo>
                    <a:pt x="127" y="137"/>
                  </a:lnTo>
                  <a:lnTo>
                    <a:pt x="141" y="137"/>
                  </a:lnTo>
                  <a:lnTo>
                    <a:pt x="141" y="151"/>
                  </a:lnTo>
                  <a:close/>
                  <a:moveTo>
                    <a:pt x="141" y="115"/>
                  </a:moveTo>
                  <a:lnTo>
                    <a:pt x="127" y="115"/>
                  </a:lnTo>
                  <a:lnTo>
                    <a:pt x="127" y="101"/>
                  </a:lnTo>
                  <a:lnTo>
                    <a:pt x="141" y="101"/>
                  </a:lnTo>
                  <a:lnTo>
                    <a:pt x="141" y="115"/>
                  </a:lnTo>
                  <a:close/>
                  <a:moveTo>
                    <a:pt x="141" y="81"/>
                  </a:moveTo>
                  <a:lnTo>
                    <a:pt x="127" y="81"/>
                  </a:lnTo>
                  <a:lnTo>
                    <a:pt x="127" y="67"/>
                  </a:lnTo>
                  <a:lnTo>
                    <a:pt x="141" y="67"/>
                  </a:lnTo>
                  <a:lnTo>
                    <a:pt x="141" y="81"/>
                  </a:lnTo>
                  <a:close/>
                  <a:moveTo>
                    <a:pt x="141" y="47"/>
                  </a:moveTo>
                  <a:lnTo>
                    <a:pt x="127" y="47"/>
                  </a:lnTo>
                  <a:lnTo>
                    <a:pt x="127" y="33"/>
                  </a:lnTo>
                  <a:lnTo>
                    <a:pt x="141" y="33"/>
                  </a:lnTo>
                  <a:lnTo>
                    <a:pt x="14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1" name="Freeform 258"/>
            <p:cNvSpPr/>
            <p:nvPr/>
          </p:nvSpPr>
          <p:spPr bwMode="auto">
            <a:xfrm>
              <a:off x="11460664" y="1305575"/>
              <a:ext cx="172132" cy="298700"/>
            </a:xfrm>
            <a:custGeom>
              <a:avLst/>
              <a:gdLst>
                <a:gd name="T0" fmla="*/ 98 w 108"/>
                <a:gd name="T1" fmla="*/ 106 h 186"/>
                <a:gd name="T2" fmla="*/ 75 w 108"/>
                <a:gd name="T3" fmla="*/ 59 h 186"/>
                <a:gd name="T4" fmla="*/ 68 w 108"/>
                <a:gd name="T5" fmla="*/ 77 h 186"/>
                <a:gd name="T6" fmla="*/ 90 w 108"/>
                <a:gd name="T7" fmla="*/ 134 h 186"/>
                <a:gd name="T8" fmla="*/ 69 w 108"/>
                <a:gd name="T9" fmla="*/ 136 h 186"/>
                <a:gd name="T10" fmla="*/ 62 w 108"/>
                <a:gd name="T11" fmla="*/ 186 h 186"/>
                <a:gd name="T12" fmla="*/ 46 w 108"/>
                <a:gd name="T13" fmla="*/ 186 h 186"/>
                <a:gd name="T14" fmla="*/ 39 w 108"/>
                <a:gd name="T15" fmla="*/ 136 h 186"/>
                <a:gd name="T16" fmla="*/ 18 w 108"/>
                <a:gd name="T17" fmla="*/ 134 h 186"/>
                <a:gd name="T18" fmla="*/ 40 w 108"/>
                <a:gd name="T19" fmla="*/ 77 h 186"/>
                <a:gd name="T20" fmla="*/ 33 w 108"/>
                <a:gd name="T21" fmla="*/ 59 h 186"/>
                <a:gd name="T22" fmla="*/ 11 w 108"/>
                <a:gd name="T23" fmla="*/ 106 h 186"/>
                <a:gd name="T24" fmla="*/ 0 w 108"/>
                <a:gd name="T25" fmla="*/ 102 h 186"/>
                <a:gd name="T26" fmla="*/ 25 w 108"/>
                <a:gd name="T27" fmla="*/ 41 h 186"/>
                <a:gd name="T28" fmla="*/ 46 w 108"/>
                <a:gd name="T29" fmla="*/ 40 h 186"/>
                <a:gd name="T30" fmla="*/ 46 w 108"/>
                <a:gd name="T31" fmla="*/ 35 h 186"/>
                <a:gd name="T32" fmla="*/ 39 w 108"/>
                <a:gd name="T33" fmla="*/ 28 h 186"/>
                <a:gd name="T34" fmla="*/ 36 w 108"/>
                <a:gd name="T35" fmla="*/ 20 h 186"/>
                <a:gd name="T36" fmla="*/ 40 w 108"/>
                <a:gd name="T37" fmla="*/ 7 h 186"/>
                <a:gd name="T38" fmla="*/ 54 w 108"/>
                <a:gd name="T39" fmla="*/ 0 h 186"/>
                <a:gd name="T40" fmla="*/ 68 w 108"/>
                <a:gd name="T41" fmla="*/ 7 h 186"/>
                <a:gd name="T42" fmla="*/ 72 w 108"/>
                <a:gd name="T43" fmla="*/ 13 h 186"/>
                <a:gd name="T44" fmla="*/ 73 w 108"/>
                <a:gd name="T45" fmla="*/ 21 h 186"/>
                <a:gd name="T46" fmla="*/ 72 w 108"/>
                <a:gd name="T47" fmla="*/ 25 h 186"/>
                <a:gd name="T48" fmla="*/ 69 w 108"/>
                <a:gd name="T49" fmla="*/ 28 h 186"/>
                <a:gd name="T50" fmla="*/ 62 w 108"/>
                <a:gd name="T51" fmla="*/ 35 h 186"/>
                <a:gd name="T52" fmla="*/ 62 w 108"/>
                <a:gd name="T53" fmla="*/ 40 h 186"/>
                <a:gd name="T54" fmla="*/ 83 w 108"/>
                <a:gd name="T55" fmla="*/ 41 h 186"/>
                <a:gd name="T56" fmla="*/ 108 w 108"/>
                <a:gd name="T57" fmla="*/ 102 h 186"/>
                <a:gd name="T58" fmla="*/ 98 w 108"/>
                <a:gd name="T5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98" y="106"/>
                  </a:moveTo>
                  <a:cubicBezTo>
                    <a:pt x="75" y="59"/>
                    <a:pt x="75" y="59"/>
                    <a:pt x="75" y="59"/>
                  </a:cubicBezTo>
                  <a:cubicBezTo>
                    <a:pt x="68" y="77"/>
                    <a:pt x="68" y="77"/>
                    <a:pt x="68" y="77"/>
                  </a:cubicBezTo>
                  <a:cubicBezTo>
                    <a:pt x="90" y="134"/>
                    <a:pt x="90" y="134"/>
                    <a:pt x="90" y="134"/>
                  </a:cubicBezTo>
                  <a:cubicBezTo>
                    <a:pt x="69" y="136"/>
                    <a:pt x="69" y="136"/>
                    <a:pt x="69" y="136"/>
                  </a:cubicBezTo>
                  <a:cubicBezTo>
                    <a:pt x="62" y="186"/>
                    <a:pt x="62" y="186"/>
                    <a:pt x="62" y="186"/>
                  </a:cubicBezTo>
                  <a:cubicBezTo>
                    <a:pt x="46" y="186"/>
                    <a:pt x="46" y="186"/>
                    <a:pt x="46" y="186"/>
                  </a:cubicBezTo>
                  <a:cubicBezTo>
                    <a:pt x="39" y="136"/>
                    <a:pt x="39" y="136"/>
                    <a:pt x="39" y="136"/>
                  </a:cubicBezTo>
                  <a:cubicBezTo>
                    <a:pt x="18" y="134"/>
                    <a:pt x="18" y="134"/>
                    <a:pt x="18" y="134"/>
                  </a:cubicBezTo>
                  <a:cubicBezTo>
                    <a:pt x="40" y="77"/>
                    <a:pt x="40" y="77"/>
                    <a:pt x="40" y="77"/>
                  </a:cubicBezTo>
                  <a:cubicBezTo>
                    <a:pt x="33" y="59"/>
                    <a:pt x="33" y="59"/>
                    <a:pt x="33" y="59"/>
                  </a:cubicBezTo>
                  <a:cubicBezTo>
                    <a:pt x="11" y="106"/>
                    <a:pt x="11" y="106"/>
                    <a:pt x="11" y="106"/>
                  </a:cubicBezTo>
                  <a:cubicBezTo>
                    <a:pt x="0" y="102"/>
                    <a:pt x="0" y="102"/>
                    <a:pt x="0" y="102"/>
                  </a:cubicBezTo>
                  <a:cubicBezTo>
                    <a:pt x="25" y="41"/>
                    <a:pt x="25" y="41"/>
                    <a:pt x="25" y="41"/>
                  </a:cubicBezTo>
                  <a:cubicBezTo>
                    <a:pt x="46" y="40"/>
                    <a:pt x="46" y="40"/>
                    <a:pt x="46" y="40"/>
                  </a:cubicBezTo>
                  <a:cubicBezTo>
                    <a:pt x="46" y="35"/>
                    <a:pt x="46" y="35"/>
                    <a:pt x="46" y="35"/>
                  </a:cubicBezTo>
                  <a:cubicBezTo>
                    <a:pt x="39" y="28"/>
                    <a:pt x="39" y="28"/>
                    <a:pt x="39" y="28"/>
                  </a:cubicBezTo>
                  <a:cubicBezTo>
                    <a:pt x="38" y="27"/>
                    <a:pt x="37" y="25"/>
                    <a:pt x="36" y="20"/>
                  </a:cubicBezTo>
                  <a:cubicBezTo>
                    <a:pt x="35" y="16"/>
                    <a:pt x="37" y="11"/>
                    <a:pt x="40" y="7"/>
                  </a:cubicBezTo>
                  <a:cubicBezTo>
                    <a:pt x="44" y="2"/>
                    <a:pt x="48" y="0"/>
                    <a:pt x="54" y="0"/>
                  </a:cubicBezTo>
                  <a:cubicBezTo>
                    <a:pt x="60" y="0"/>
                    <a:pt x="64" y="2"/>
                    <a:pt x="68" y="7"/>
                  </a:cubicBezTo>
                  <a:cubicBezTo>
                    <a:pt x="70" y="9"/>
                    <a:pt x="71" y="11"/>
                    <a:pt x="72" y="13"/>
                  </a:cubicBezTo>
                  <a:cubicBezTo>
                    <a:pt x="72" y="16"/>
                    <a:pt x="73" y="18"/>
                    <a:pt x="73" y="21"/>
                  </a:cubicBezTo>
                  <a:cubicBezTo>
                    <a:pt x="73" y="22"/>
                    <a:pt x="72" y="24"/>
                    <a:pt x="72" y="25"/>
                  </a:cubicBezTo>
                  <a:cubicBezTo>
                    <a:pt x="71" y="26"/>
                    <a:pt x="71" y="27"/>
                    <a:pt x="69" y="28"/>
                  </a:cubicBezTo>
                  <a:cubicBezTo>
                    <a:pt x="62" y="35"/>
                    <a:pt x="62" y="35"/>
                    <a:pt x="62" y="35"/>
                  </a:cubicBezTo>
                  <a:cubicBezTo>
                    <a:pt x="62" y="40"/>
                    <a:pt x="62" y="40"/>
                    <a:pt x="62" y="40"/>
                  </a:cubicBezTo>
                  <a:cubicBezTo>
                    <a:pt x="83" y="41"/>
                    <a:pt x="83" y="41"/>
                    <a:pt x="83" y="41"/>
                  </a:cubicBezTo>
                  <a:cubicBezTo>
                    <a:pt x="108" y="102"/>
                    <a:pt x="108" y="102"/>
                    <a:pt x="108" y="102"/>
                  </a:cubicBezTo>
                  <a:lnTo>
                    <a:pt x="98"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2" name="Freeform 276"/>
            <p:cNvSpPr>
              <a:spLocks noEditPoints="1"/>
            </p:cNvSpPr>
            <p:nvPr/>
          </p:nvSpPr>
          <p:spPr bwMode="auto">
            <a:xfrm>
              <a:off x="11432819" y="2209270"/>
              <a:ext cx="282247" cy="310091"/>
            </a:xfrm>
            <a:custGeom>
              <a:avLst/>
              <a:gdLst>
                <a:gd name="T0" fmla="*/ 113 w 176"/>
                <a:gd name="T1" fmla="*/ 180 h 193"/>
                <a:gd name="T2" fmla="*/ 113 w 176"/>
                <a:gd name="T3" fmla="*/ 92 h 193"/>
                <a:gd name="T4" fmla="*/ 120 w 176"/>
                <a:gd name="T5" fmla="*/ 92 h 193"/>
                <a:gd name="T6" fmla="*/ 124 w 176"/>
                <a:gd name="T7" fmla="*/ 95 h 193"/>
                <a:gd name="T8" fmla="*/ 124 w 176"/>
                <a:gd name="T9" fmla="*/ 137 h 193"/>
                <a:gd name="T10" fmla="*/ 139 w 176"/>
                <a:gd name="T11" fmla="*/ 151 h 193"/>
                <a:gd name="T12" fmla="*/ 150 w 176"/>
                <a:gd name="T13" fmla="*/ 147 h 193"/>
                <a:gd name="T14" fmla="*/ 156 w 176"/>
                <a:gd name="T15" fmla="*/ 137 h 193"/>
                <a:gd name="T16" fmla="*/ 156 w 176"/>
                <a:gd name="T17" fmla="*/ 49 h 193"/>
                <a:gd name="T18" fmla="*/ 146 w 176"/>
                <a:gd name="T19" fmla="*/ 36 h 193"/>
                <a:gd name="T20" fmla="*/ 131 w 176"/>
                <a:gd name="T21" fmla="*/ 23 h 193"/>
                <a:gd name="T22" fmla="*/ 131 w 176"/>
                <a:gd name="T23" fmla="*/ 33 h 193"/>
                <a:gd name="T24" fmla="*/ 139 w 176"/>
                <a:gd name="T25" fmla="*/ 42 h 193"/>
                <a:gd name="T26" fmla="*/ 137 w 176"/>
                <a:gd name="T27" fmla="*/ 51 h 193"/>
                <a:gd name="T28" fmla="*/ 150 w 176"/>
                <a:gd name="T29" fmla="*/ 59 h 193"/>
                <a:gd name="T30" fmla="*/ 150 w 176"/>
                <a:gd name="T31" fmla="*/ 137 h 193"/>
                <a:gd name="T32" fmla="*/ 139 w 176"/>
                <a:gd name="T33" fmla="*/ 144 h 193"/>
                <a:gd name="T34" fmla="*/ 131 w 176"/>
                <a:gd name="T35" fmla="*/ 137 h 193"/>
                <a:gd name="T36" fmla="*/ 131 w 176"/>
                <a:gd name="T37" fmla="*/ 95 h 193"/>
                <a:gd name="T38" fmla="*/ 120 w 176"/>
                <a:gd name="T39" fmla="*/ 85 h 193"/>
                <a:gd name="T40" fmla="*/ 113 w 176"/>
                <a:gd name="T41" fmla="*/ 85 h 193"/>
                <a:gd name="T42" fmla="*/ 113 w 176"/>
                <a:gd name="T43" fmla="*/ 78 h 193"/>
                <a:gd name="T44" fmla="*/ 128 w 176"/>
                <a:gd name="T45" fmla="*/ 78 h 193"/>
                <a:gd name="T46" fmla="*/ 128 w 176"/>
                <a:gd name="T47" fmla="*/ 0 h 193"/>
                <a:gd name="T48" fmla="*/ 47 w 176"/>
                <a:gd name="T49" fmla="*/ 0 h 193"/>
                <a:gd name="T50" fmla="*/ 47 w 176"/>
                <a:gd name="T51" fmla="*/ 78 h 193"/>
                <a:gd name="T52" fmla="*/ 62 w 176"/>
                <a:gd name="T53" fmla="*/ 78 h 193"/>
                <a:gd name="T54" fmla="*/ 62 w 176"/>
                <a:gd name="T55" fmla="*/ 180 h 193"/>
                <a:gd name="T56" fmla="*/ 0 w 176"/>
                <a:gd name="T57" fmla="*/ 180 h 193"/>
                <a:gd name="T58" fmla="*/ 0 w 176"/>
                <a:gd name="T59" fmla="*/ 193 h 193"/>
                <a:gd name="T60" fmla="*/ 176 w 176"/>
                <a:gd name="T61" fmla="*/ 193 h 193"/>
                <a:gd name="T62" fmla="*/ 176 w 176"/>
                <a:gd name="T63" fmla="*/ 180 h 193"/>
                <a:gd name="T64" fmla="*/ 113 w 176"/>
                <a:gd name="T65" fmla="*/ 180 h 193"/>
                <a:gd name="T66" fmla="*/ 59 w 176"/>
                <a:gd name="T67" fmla="*/ 63 h 193"/>
                <a:gd name="T68" fmla="*/ 59 w 176"/>
                <a:gd name="T69" fmla="*/ 13 h 193"/>
                <a:gd name="T70" fmla="*/ 114 w 176"/>
                <a:gd name="T71" fmla="*/ 13 h 193"/>
                <a:gd name="T72" fmla="*/ 114 w 176"/>
                <a:gd name="T73" fmla="*/ 63 h 193"/>
                <a:gd name="T74" fmla="*/ 59 w 176"/>
                <a:gd name="T75" fmla="*/ 6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93">
                  <a:moveTo>
                    <a:pt x="113" y="180"/>
                  </a:moveTo>
                  <a:cubicBezTo>
                    <a:pt x="113" y="92"/>
                    <a:pt x="113" y="92"/>
                    <a:pt x="113" y="92"/>
                  </a:cubicBezTo>
                  <a:cubicBezTo>
                    <a:pt x="120" y="92"/>
                    <a:pt x="120" y="92"/>
                    <a:pt x="120" y="92"/>
                  </a:cubicBezTo>
                  <a:cubicBezTo>
                    <a:pt x="122" y="92"/>
                    <a:pt x="124" y="93"/>
                    <a:pt x="124" y="95"/>
                  </a:cubicBezTo>
                  <a:cubicBezTo>
                    <a:pt x="124" y="137"/>
                    <a:pt x="124" y="137"/>
                    <a:pt x="124" y="137"/>
                  </a:cubicBezTo>
                  <a:cubicBezTo>
                    <a:pt x="124" y="146"/>
                    <a:pt x="129" y="151"/>
                    <a:pt x="139" y="151"/>
                  </a:cubicBezTo>
                  <a:cubicBezTo>
                    <a:pt x="143" y="151"/>
                    <a:pt x="146" y="149"/>
                    <a:pt x="150" y="147"/>
                  </a:cubicBezTo>
                  <a:cubicBezTo>
                    <a:pt x="154" y="144"/>
                    <a:pt x="156" y="141"/>
                    <a:pt x="156" y="137"/>
                  </a:cubicBezTo>
                  <a:cubicBezTo>
                    <a:pt x="156" y="49"/>
                    <a:pt x="156" y="49"/>
                    <a:pt x="156" y="49"/>
                  </a:cubicBezTo>
                  <a:cubicBezTo>
                    <a:pt x="156" y="46"/>
                    <a:pt x="153" y="42"/>
                    <a:pt x="146" y="36"/>
                  </a:cubicBezTo>
                  <a:cubicBezTo>
                    <a:pt x="131" y="23"/>
                    <a:pt x="131" y="23"/>
                    <a:pt x="131" y="23"/>
                  </a:cubicBezTo>
                  <a:cubicBezTo>
                    <a:pt x="131" y="33"/>
                    <a:pt x="131" y="33"/>
                    <a:pt x="131" y="33"/>
                  </a:cubicBezTo>
                  <a:cubicBezTo>
                    <a:pt x="139" y="42"/>
                    <a:pt x="139" y="42"/>
                    <a:pt x="139" y="42"/>
                  </a:cubicBezTo>
                  <a:cubicBezTo>
                    <a:pt x="138" y="45"/>
                    <a:pt x="137" y="48"/>
                    <a:pt x="137" y="51"/>
                  </a:cubicBezTo>
                  <a:cubicBezTo>
                    <a:pt x="137" y="56"/>
                    <a:pt x="141" y="59"/>
                    <a:pt x="150" y="59"/>
                  </a:cubicBezTo>
                  <a:cubicBezTo>
                    <a:pt x="150" y="137"/>
                    <a:pt x="150" y="137"/>
                    <a:pt x="150" y="137"/>
                  </a:cubicBezTo>
                  <a:cubicBezTo>
                    <a:pt x="150" y="142"/>
                    <a:pt x="146" y="144"/>
                    <a:pt x="139" y="144"/>
                  </a:cubicBezTo>
                  <a:cubicBezTo>
                    <a:pt x="134" y="144"/>
                    <a:pt x="131" y="142"/>
                    <a:pt x="131" y="137"/>
                  </a:cubicBezTo>
                  <a:cubicBezTo>
                    <a:pt x="131" y="95"/>
                    <a:pt x="131" y="95"/>
                    <a:pt x="131" y="95"/>
                  </a:cubicBezTo>
                  <a:cubicBezTo>
                    <a:pt x="131" y="88"/>
                    <a:pt x="128" y="85"/>
                    <a:pt x="120" y="85"/>
                  </a:cubicBezTo>
                  <a:cubicBezTo>
                    <a:pt x="113" y="85"/>
                    <a:pt x="113" y="85"/>
                    <a:pt x="113" y="85"/>
                  </a:cubicBezTo>
                  <a:cubicBezTo>
                    <a:pt x="113" y="78"/>
                    <a:pt x="113" y="78"/>
                    <a:pt x="113" y="78"/>
                  </a:cubicBezTo>
                  <a:cubicBezTo>
                    <a:pt x="128" y="78"/>
                    <a:pt x="128" y="78"/>
                    <a:pt x="128" y="78"/>
                  </a:cubicBezTo>
                  <a:cubicBezTo>
                    <a:pt x="128" y="0"/>
                    <a:pt x="128" y="0"/>
                    <a:pt x="128" y="0"/>
                  </a:cubicBezTo>
                  <a:cubicBezTo>
                    <a:pt x="47" y="0"/>
                    <a:pt x="47" y="0"/>
                    <a:pt x="47" y="0"/>
                  </a:cubicBezTo>
                  <a:cubicBezTo>
                    <a:pt x="47" y="78"/>
                    <a:pt x="47" y="78"/>
                    <a:pt x="47" y="78"/>
                  </a:cubicBezTo>
                  <a:cubicBezTo>
                    <a:pt x="62" y="78"/>
                    <a:pt x="62" y="78"/>
                    <a:pt x="62" y="78"/>
                  </a:cubicBezTo>
                  <a:cubicBezTo>
                    <a:pt x="62" y="180"/>
                    <a:pt x="62" y="180"/>
                    <a:pt x="62" y="180"/>
                  </a:cubicBezTo>
                  <a:cubicBezTo>
                    <a:pt x="0" y="180"/>
                    <a:pt x="0" y="180"/>
                    <a:pt x="0" y="180"/>
                  </a:cubicBezTo>
                  <a:cubicBezTo>
                    <a:pt x="0" y="193"/>
                    <a:pt x="0" y="193"/>
                    <a:pt x="0" y="193"/>
                  </a:cubicBezTo>
                  <a:cubicBezTo>
                    <a:pt x="176" y="193"/>
                    <a:pt x="176" y="193"/>
                    <a:pt x="176" y="193"/>
                  </a:cubicBezTo>
                  <a:cubicBezTo>
                    <a:pt x="176" y="180"/>
                    <a:pt x="176" y="180"/>
                    <a:pt x="176" y="180"/>
                  </a:cubicBezTo>
                  <a:lnTo>
                    <a:pt x="113" y="180"/>
                  </a:lnTo>
                  <a:close/>
                  <a:moveTo>
                    <a:pt x="59" y="63"/>
                  </a:moveTo>
                  <a:cubicBezTo>
                    <a:pt x="59" y="13"/>
                    <a:pt x="59" y="13"/>
                    <a:pt x="59" y="13"/>
                  </a:cubicBezTo>
                  <a:cubicBezTo>
                    <a:pt x="114" y="13"/>
                    <a:pt x="114" y="13"/>
                    <a:pt x="114" y="13"/>
                  </a:cubicBezTo>
                  <a:cubicBezTo>
                    <a:pt x="114" y="63"/>
                    <a:pt x="114" y="63"/>
                    <a:pt x="114" y="63"/>
                  </a:cubicBezTo>
                  <a:lnTo>
                    <a:pt x="59"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3" name="Freeform 316"/>
            <p:cNvSpPr/>
            <p:nvPr/>
          </p:nvSpPr>
          <p:spPr bwMode="auto">
            <a:xfrm>
              <a:off x="11418897" y="5892396"/>
              <a:ext cx="312623" cy="182258"/>
            </a:xfrm>
            <a:custGeom>
              <a:avLst/>
              <a:gdLst>
                <a:gd name="T0" fmla="*/ 167 w 195"/>
                <a:gd name="T1" fmla="*/ 31 h 113"/>
                <a:gd name="T2" fmla="*/ 162 w 195"/>
                <a:gd name="T3" fmla="*/ 32 h 113"/>
                <a:gd name="T4" fmla="*/ 121 w 195"/>
                <a:gd name="T5" fmla="*/ 3 h 113"/>
                <a:gd name="T6" fmla="*/ 105 w 195"/>
                <a:gd name="T7" fmla="*/ 6 h 113"/>
                <a:gd name="T8" fmla="*/ 89 w 195"/>
                <a:gd name="T9" fmla="*/ 0 h 113"/>
                <a:gd name="T10" fmla="*/ 61 w 195"/>
                <a:gd name="T11" fmla="*/ 23 h 113"/>
                <a:gd name="T12" fmla="*/ 56 w 195"/>
                <a:gd name="T13" fmla="*/ 22 h 113"/>
                <a:gd name="T14" fmla="*/ 31 w 195"/>
                <a:gd name="T15" fmla="*/ 42 h 113"/>
                <a:gd name="T16" fmla="*/ 26 w 195"/>
                <a:gd name="T17" fmla="*/ 41 h 113"/>
                <a:gd name="T18" fmla="*/ 0 w 195"/>
                <a:gd name="T19" fmla="*/ 70 h 113"/>
                <a:gd name="T20" fmla="*/ 26 w 195"/>
                <a:gd name="T21" fmla="*/ 98 h 113"/>
                <a:gd name="T22" fmla="*/ 30 w 195"/>
                <a:gd name="T23" fmla="*/ 97 h 113"/>
                <a:gd name="T24" fmla="*/ 27 w 195"/>
                <a:gd name="T25" fmla="*/ 87 h 113"/>
                <a:gd name="T26" fmla="*/ 48 w 195"/>
                <a:gd name="T27" fmla="*/ 100 h 113"/>
                <a:gd name="T28" fmla="*/ 64 w 195"/>
                <a:gd name="T29" fmla="*/ 93 h 113"/>
                <a:gd name="T30" fmla="*/ 89 w 195"/>
                <a:gd name="T31" fmla="*/ 109 h 113"/>
                <a:gd name="T32" fmla="*/ 107 w 195"/>
                <a:gd name="T33" fmla="*/ 101 h 113"/>
                <a:gd name="T34" fmla="*/ 128 w 195"/>
                <a:gd name="T35" fmla="*/ 113 h 113"/>
                <a:gd name="T36" fmla="*/ 155 w 195"/>
                <a:gd name="T37" fmla="*/ 91 h 113"/>
                <a:gd name="T38" fmla="*/ 167 w 195"/>
                <a:gd name="T39" fmla="*/ 94 h 113"/>
                <a:gd name="T40" fmla="*/ 195 w 195"/>
                <a:gd name="T41" fmla="*/ 62 h 113"/>
                <a:gd name="T42" fmla="*/ 167 w 195"/>
                <a:gd name="T43" fmla="*/ 3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5" h="113">
                  <a:moveTo>
                    <a:pt x="167" y="31"/>
                  </a:moveTo>
                  <a:cubicBezTo>
                    <a:pt x="165" y="31"/>
                    <a:pt x="163" y="31"/>
                    <a:pt x="162" y="32"/>
                  </a:cubicBezTo>
                  <a:cubicBezTo>
                    <a:pt x="155" y="15"/>
                    <a:pt x="139" y="3"/>
                    <a:pt x="121" y="3"/>
                  </a:cubicBezTo>
                  <a:cubicBezTo>
                    <a:pt x="115" y="3"/>
                    <a:pt x="110" y="4"/>
                    <a:pt x="105" y="6"/>
                  </a:cubicBezTo>
                  <a:cubicBezTo>
                    <a:pt x="101" y="2"/>
                    <a:pt x="95" y="0"/>
                    <a:pt x="89" y="0"/>
                  </a:cubicBezTo>
                  <a:cubicBezTo>
                    <a:pt x="75" y="0"/>
                    <a:pt x="65" y="10"/>
                    <a:pt x="61" y="23"/>
                  </a:cubicBezTo>
                  <a:cubicBezTo>
                    <a:pt x="59" y="22"/>
                    <a:pt x="58" y="22"/>
                    <a:pt x="56" y="22"/>
                  </a:cubicBezTo>
                  <a:cubicBezTo>
                    <a:pt x="44" y="22"/>
                    <a:pt x="34" y="31"/>
                    <a:pt x="31" y="42"/>
                  </a:cubicBezTo>
                  <a:cubicBezTo>
                    <a:pt x="29" y="42"/>
                    <a:pt x="27" y="41"/>
                    <a:pt x="26" y="41"/>
                  </a:cubicBezTo>
                  <a:cubicBezTo>
                    <a:pt x="11" y="41"/>
                    <a:pt x="0" y="54"/>
                    <a:pt x="0" y="70"/>
                  </a:cubicBezTo>
                  <a:cubicBezTo>
                    <a:pt x="0" y="85"/>
                    <a:pt x="11" y="98"/>
                    <a:pt x="26" y="98"/>
                  </a:cubicBezTo>
                  <a:cubicBezTo>
                    <a:pt x="27" y="98"/>
                    <a:pt x="29" y="97"/>
                    <a:pt x="30" y="97"/>
                  </a:cubicBezTo>
                  <a:cubicBezTo>
                    <a:pt x="29" y="94"/>
                    <a:pt x="27" y="91"/>
                    <a:pt x="27" y="87"/>
                  </a:cubicBezTo>
                  <a:cubicBezTo>
                    <a:pt x="31" y="95"/>
                    <a:pt x="39" y="100"/>
                    <a:pt x="48" y="100"/>
                  </a:cubicBezTo>
                  <a:cubicBezTo>
                    <a:pt x="54" y="100"/>
                    <a:pt x="60" y="97"/>
                    <a:pt x="64" y="93"/>
                  </a:cubicBezTo>
                  <a:cubicBezTo>
                    <a:pt x="69" y="102"/>
                    <a:pt x="78" y="109"/>
                    <a:pt x="89" y="109"/>
                  </a:cubicBezTo>
                  <a:cubicBezTo>
                    <a:pt x="96" y="109"/>
                    <a:pt x="102" y="106"/>
                    <a:pt x="107" y="101"/>
                  </a:cubicBezTo>
                  <a:cubicBezTo>
                    <a:pt x="112" y="108"/>
                    <a:pt x="120" y="113"/>
                    <a:pt x="128" y="113"/>
                  </a:cubicBezTo>
                  <a:cubicBezTo>
                    <a:pt x="141" y="113"/>
                    <a:pt x="152" y="104"/>
                    <a:pt x="155" y="91"/>
                  </a:cubicBezTo>
                  <a:cubicBezTo>
                    <a:pt x="159" y="93"/>
                    <a:pt x="163" y="94"/>
                    <a:pt x="167" y="94"/>
                  </a:cubicBezTo>
                  <a:cubicBezTo>
                    <a:pt x="183" y="94"/>
                    <a:pt x="195" y="80"/>
                    <a:pt x="195" y="62"/>
                  </a:cubicBezTo>
                  <a:cubicBezTo>
                    <a:pt x="195" y="45"/>
                    <a:pt x="183" y="31"/>
                    <a:pt x="167"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4" name="Freeform 330"/>
            <p:cNvSpPr/>
            <p:nvPr/>
          </p:nvSpPr>
          <p:spPr bwMode="auto">
            <a:xfrm>
              <a:off x="11416366" y="6323992"/>
              <a:ext cx="278449" cy="259464"/>
            </a:xfrm>
            <a:custGeom>
              <a:avLst/>
              <a:gdLst>
                <a:gd name="T0" fmla="*/ 173 w 173"/>
                <a:gd name="T1" fmla="*/ 67 h 161"/>
                <a:gd name="T2" fmla="*/ 153 w 173"/>
                <a:gd name="T3" fmla="*/ 67 h 161"/>
                <a:gd name="T4" fmla="*/ 153 w 173"/>
                <a:gd name="T5" fmla="*/ 52 h 161"/>
                <a:gd name="T6" fmla="*/ 165 w 173"/>
                <a:gd name="T7" fmla="*/ 52 h 161"/>
                <a:gd name="T8" fmla="*/ 165 w 173"/>
                <a:gd name="T9" fmla="*/ 52 h 161"/>
                <a:gd name="T10" fmla="*/ 173 w 173"/>
                <a:gd name="T11" fmla="*/ 52 h 161"/>
                <a:gd name="T12" fmla="*/ 170 w 173"/>
                <a:gd name="T13" fmla="*/ 32 h 161"/>
                <a:gd name="T14" fmla="*/ 134 w 173"/>
                <a:gd name="T15" fmla="*/ 1 h 161"/>
                <a:gd name="T16" fmla="*/ 126 w 173"/>
                <a:gd name="T17" fmla="*/ 0 h 161"/>
                <a:gd name="T18" fmla="*/ 86 w 173"/>
                <a:gd name="T19" fmla="*/ 21 h 161"/>
                <a:gd name="T20" fmla="*/ 46 w 173"/>
                <a:gd name="T21" fmla="*/ 0 h 161"/>
                <a:gd name="T22" fmla="*/ 39 w 173"/>
                <a:gd name="T23" fmla="*/ 1 h 161"/>
                <a:gd name="T24" fmla="*/ 0 w 173"/>
                <a:gd name="T25" fmla="*/ 46 h 161"/>
                <a:gd name="T26" fmla="*/ 0 w 173"/>
                <a:gd name="T27" fmla="*/ 56 h 161"/>
                <a:gd name="T28" fmla="*/ 86 w 173"/>
                <a:gd name="T29" fmla="*/ 161 h 161"/>
                <a:gd name="T30" fmla="*/ 165 w 173"/>
                <a:gd name="T31" fmla="*/ 83 h 161"/>
                <a:gd name="T32" fmla="*/ 173 w 173"/>
                <a:gd name="T33" fmla="*/ 6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161">
                  <a:moveTo>
                    <a:pt x="173" y="67"/>
                  </a:moveTo>
                  <a:cubicBezTo>
                    <a:pt x="153" y="67"/>
                    <a:pt x="153" y="67"/>
                    <a:pt x="153" y="67"/>
                  </a:cubicBezTo>
                  <a:cubicBezTo>
                    <a:pt x="153" y="52"/>
                    <a:pt x="153" y="52"/>
                    <a:pt x="153" y="52"/>
                  </a:cubicBezTo>
                  <a:cubicBezTo>
                    <a:pt x="165" y="52"/>
                    <a:pt x="165" y="52"/>
                    <a:pt x="165" y="52"/>
                  </a:cubicBezTo>
                  <a:cubicBezTo>
                    <a:pt x="165" y="52"/>
                    <a:pt x="165" y="52"/>
                    <a:pt x="165" y="52"/>
                  </a:cubicBezTo>
                  <a:cubicBezTo>
                    <a:pt x="173" y="52"/>
                    <a:pt x="173" y="52"/>
                    <a:pt x="173" y="52"/>
                  </a:cubicBezTo>
                  <a:cubicBezTo>
                    <a:pt x="173" y="51"/>
                    <a:pt x="172" y="36"/>
                    <a:pt x="170" y="32"/>
                  </a:cubicBezTo>
                  <a:cubicBezTo>
                    <a:pt x="163" y="12"/>
                    <a:pt x="148" y="2"/>
                    <a:pt x="134" y="1"/>
                  </a:cubicBezTo>
                  <a:cubicBezTo>
                    <a:pt x="131" y="1"/>
                    <a:pt x="128" y="0"/>
                    <a:pt x="126" y="0"/>
                  </a:cubicBezTo>
                  <a:cubicBezTo>
                    <a:pt x="106" y="0"/>
                    <a:pt x="97" y="9"/>
                    <a:pt x="86" y="21"/>
                  </a:cubicBezTo>
                  <a:cubicBezTo>
                    <a:pt x="75" y="9"/>
                    <a:pt x="66" y="0"/>
                    <a:pt x="46" y="0"/>
                  </a:cubicBezTo>
                  <a:cubicBezTo>
                    <a:pt x="44" y="0"/>
                    <a:pt x="41" y="1"/>
                    <a:pt x="39" y="1"/>
                  </a:cubicBezTo>
                  <a:cubicBezTo>
                    <a:pt x="22" y="2"/>
                    <a:pt x="2" y="18"/>
                    <a:pt x="0" y="46"/>
                  </a:cubicBezTo>
                  <a:cubicBezTo>
                    <a:pt x="0" y="56"/>
                    <a:pt x="0" y="56"/>
                    <a:pt x="0" y="56"/>
                  </a:cubicBezTo>
                  <a:cubicBezTo>
                    <a:pt x="2" y="84"/>
                    <a:pt x="23" y="118"/>
                    <a:pt x="86" y="161"/>
                  </a:cubicBezTo>
                  <a:cubicBezTo>
                    <a:pt x="130" y="131"/>
                    <a:pt x="154" y="105"/>
                    <a:pt x="165" y="83"/>
                  </a:cubicBezTo>
                  <a:lnTo>
                    <a:pt x="17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5" name="Freeform 331"/>
            <p:cNvSpPr/>
            <p:nvPr/>
          </p:nvSpPr>
          <p:spPr bwMode="auto">
            <a:xfrm>
              <a:off x="11668236" y="6413856"/>
              <a:ext cx="46831" cy="11391"/>
            </a:xfrm>
            <a:custGeom>
              <a:avLst/>
              <a:gdLst>
                <a:gd name="T0" fmla="*/ 23 w 37"/>
                <a:gd name="T1" fmla="*/ 9 h 9"/>
                <a:gd name="T2" fmla="*/ 23 w 37"/>
                <a:gd name="T3" fmla="*/ 9 h 9"/>
                <a:gd name="T4" fmla="*/ 14 w 37"/>
                <a:gd name="T5" fmla="*/ 9 h 9"/>
                <a:gd name="T6" fmla="*/ 14 w 37"/>
                <a:gd name="T7" fmla="*/ 9 h 9"/>
                <a:gd name="T8" fmla="*/ 0 w 37"/>
                <a:gd name="T9" fmla="*/ 9 h 9"/>
                <a:gd name="T10" fmla="*/ 0 w 37"/>
                <a:gd name="T11" fmla="*/ 0 h 9"/>
                <a:gd name="T12" fmla="*/ 14 w 37"/>
                <a:gd name="T13" fmla="*/ 0 h 9"/>
                <a:gd name="T14" fmla="*/ 14 w 37"/>
                <a:gd name="T15" fmla="*/ 0 h 9"/>
                <a:gd name="T16" fmla="*/ 21 w 37"/>
                <a:gd name="T17" fmla="*/ 0 h 9"/>
                <a:gd name="T18" fmla="*/ 23 w 37"/>
                <a:gd name="T19" fmla="*/ 0 h 9"/>
                <a:gd name="T20" fmla="*/ 37 w 37"/>
                <a:gd name="T21" fmla="*/ 0 h 9"/>
                <a:gd name="T22" fmla="*/ 37 w 37"/>
                <a:gd name="T23" fmla="*/ 9 h 9"/>
                <a:gd name="T24" fmla="*/ 23 w 37"/>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9">
                  <a:moveTo>
                    <a:pt x="23" y="9"/>
                  </a:moveTo>
                  <a:lnTo>
                    <a:pt x="23" y="9"/>
                  </a:lnTo>
                  <a:lnTo>
                    <a:pt x="14" y="9"/>
                  </a:lnTo>
                  <a:lnTo>
                    <a:pt x="14" y="9"/>
                  </a:lnTo>
                  <a:lnTo>
                    <a:pt x="0" y="9"/>
                  </a:lnTo>
                  <a:lnTo>
                    <a:pt x="0" y="0"/>
                  </a:lnTo>
                  <a:lnTo>
                    <a:pt x="14" y="0"/>
                  </a:lnTo>
                  <a:lnTo>
                    <a:pt x="14" y="0"/>
                  </a:lnTo>
                  <a:lnTo>
                    <a:pt x="21" y="0"/>
                  </a:lnTo>
                  <a:lnTo>
                    <a:pt x="23" y="0"/>
                  </a:lnTo>
                  <a:lnTo>
                    <a:pt x="37" y="0"/>
                  </a:lnTo>
                  <a:lnTo>
                    <a:pt x="37" y="9"/>
                  </a:lnTo>
                  <a:lnTo>
                    <a:pt x="2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6" name="Freeform 422"/>
            <p:cNvSpPr/>
            <p:nvPr/>
          </p:nvSpPr>
          <p:spPr bwMode="auto">
            <a:xfrm>
              <a:off x="11598623" y="1994103"/>
              <a:ext cx="32908" cy="37970"/>
            </a:xfrm>
            <a:custGeom>
              <a:avLst/>
              <a:gdLst>
                <a:gd name="T0" fmla="*/ 12 w 21"/>
                <a:gd name="T1" fmla="*/ 15 h 24"/>
                <a:gd name="T2" fmla="*/ 0 w 21"/>
                <a:gd name="T3" fmla="*/ 23 h 24"/>
                <a:gd name="T4" fmla="*/ 18 w 21"/>
                <a:gd name="T5" fmla="*/ 15 h 24"/>
                <a:gd name="T6" fmla="*/ 21 w 21"/>
                <a:gd name="T7" fmla="*/ 4 h 24"/>
                <a:gd name="T8" fmla="*/ 14 w 21"/>
                <a:gd name="T9" fmla="*/ 0 h 24"/>
                <a:gd name="T10" fmla="*/ 12 w 21"/>
                <a:gd name="T11" fmla="*/ 15 h 24"/>
              </a:gdLst>
              <a:ahLst/>
              <a:cxnLst>
                <a:cxn ang="0">
                  <a:pos x="T0" y="T1"/>
                </a:cxn>
                <a:cxn ang="0">
                  <a:pos x="T2" y="T3"/>
                </a:cxn>
                <a:cxn ang="0">
                  <a:pos x="T4" y="T5"/>
                </a:cxn>
                <a:cxn ang="0">
                  <a:pos x="T6" y="T7"/>
                </a:cxn>
                <a:cxn ang="0">
                  <a:pos x="T8" y="T9"/>
                </a:cxn>
                <a:cxn ang="0">
                  <a:pos x="T10" y="T11"/>
                </a:cxn>
              </a:cxnLst>
              <a:rect l="0" t="0" r="r" b="b"/>
              <a:pathLst>
                <a:path w="21" h="24">
                  <a:moveTo>
                    <a:pt x="12" y="15"/>
                  </a:moveTo>
                  <a:cubicBezTo>
                    <a:pt x="9" y="19"/>
                    <a:pt x="5" y="22"/>
                    <a:pt x="0" y="23"/>
                  </a:cubicBezTo>
                  <a:cubicBezTo>
                    <a:pt x="7" y="24"/>
                    <a:pt x="14" y="21"/>
                    <a:pt x="18" y="15"/>
                  </a:cubicBezTo>
                  <a:cubicBezTo>
                    <a:pt x="21" y="12"/>
                    <a:pt x="21" y="8"/>
                    <a:pt x="21" y="4"/>
                  </a:cubicBezTo>
                  <a:cubicBezTo>
                    <a:pt x="14" y="0"/>
                    <a:pt x="14" y="0"/>
                    <a:pt x="14" y="0"/>
                  </a:cubicBezTo>
                  <a:cubicBezTo>
                    <a:pt x="15" y="5"/>
                    <a:pt x="15" y="10"/>
                    <a:pt x="1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7" name="Freeform 423"/>
            <p:cNvSpPr/>
            <p:nvPr/>
          </p:nvSpPr>
          <p:spPr bwMode="auto">
            <a:xfrm>
              <a:off x="11608748" y="2008026"/>
              <a:ext cx="51893" cy="43033"/>
            </a:xfrm>
            <a:custGeom>
              <a:avLst/>
              <a:gdLst>
                <a:gd name="T0" fmla="*/ 19 w 32"/>
                <a:gd name="T1" fmla="*/ 11 h 27"/>
                <a:gd name="T2" fmla="*/ 0 w 32"/>
                <a:gd name="T3" fmla="*/ 24 h 27"/>
                <a:gd name="T4" fmla="*/ 30 w 32"/>
                <a:gd name="T5" fmla="*/ 12 h 27"/>
                <a:gd name="T6" fmla="*/ 32 w 32"/>
                <a:gd name="T7" fmla="*/ 6 h 27"/>
                <a:gd name="T8" fmla="*/ 23 w 32"/>
                <a:gd name="T9" fmla="*/ 0 h 27"/>
                <a:gd name="T10" fmla="*/ 19 w 32"/>
                <a:gd name="T11" fmla="*/ 11 h 27"/>
              </a:gdLst>
              <a:ahLst/>
              <a:cxnLst>
                <a:cxn ang="0">
                  <a:pos x="T0" y="T1"/>
                </a:cxn>
                <a:cxn ang="0">
                  <a:pos x="T2" y="T3"/>
                </a:cxn>
                <a:cxn ang="0">
                  <a:pos x="T4" y="T5"/>
                </a:cxn>
                <a:cxn ang="0">
                  <a:pos x="T6" y="T7"/>
                </a:cxn>
                <a:cxn ang="0">
                  <a:pos x="T8" y="T9"/>
                </a:cxn>
                <a:cxn ang="0">
                  <a:pos x="T10" y="T11"/>
                </a:cxn>
              </a:cxnLst>
              <a:rect l="0" t="0" r="r" b="b"/>
              <a:pathLst>
                <a:path w="32" h="27">
                  <a:moveTo>
                    <a:pt x="19" y="11"/>
                  </a:moveTo>
                  <a:cubicBezTo>
                    <a:pt x="15" y="18"/>
                    <a:pt x="8" y="23"/>
                    <a:pt x="0" y="24"/>
                  </a:cubicBezTo>
                  <a:cubicBezTo>
                    <a:pt x="11" y="27"/>
                    <a:pt x="23" y="22"/>
                    <a:pt x="30" y="12"/>
                  </a:cubicBezTo>
                  <a:cubicBezTo>
                    <a:pt x="31" y="10"/>
                    <a:pt x="32" y="8"/>
                    <a:pt x="32" y="6"/>
                  </a:cubicBezTo>
                  <a:cubicBezTo>
                    <a:pt x="23" y="0"/>
                    <a:pt x="23" y="0"/>
                    <a:pt x="23" y="0"/>
                  </a:cubicBezTo>
                  <a:cubicBezTo>
                    <a:pt x="23" y="4"/>
                    <a:pt x="21" y="8"/>
                    <a:pt x="1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8" name="Freeform 424"/>
            <p:cNvSpPr/>
            <p:nvPr/>
          </p:nvSpPr>
          <p:spPr bwMode="auto">
            <a:xfrm>
              <a:off x="11626468" y="1943476"/>
              <a:ext cx="70878" cy="51892"/>
            </a:xfrm>
            <a:custGeom>
              <a:avLst/>
              <a:gdLst>
                <a:gd name="T0" fmla="*/ 27 w 44"/>
                <a:gd name="T1" fmla="*/ 7 h 32"/>
                <a:gd name="T2" fmla="*/ 0 w 44"/>
                <a:gd name="T3" fmla="*/ 1 h 32"/>
                <a:gd name="T4" fmla="*/ 12 w 44"/>
                <a:gd name="T5" fmla="*/ 6 h 32"/>
                <a:gd name="T6" fmla="*/ 27 w 44"/>
                <a:gd name="T7" fmla="*/ 22 h 32"/>
                <a:gd name="T8" fmla="*/ 44 w 44"/>
                <a:gd name="T9" fmla="*/ 32 h 32"/>
                <a:gd name="T10" fmla="*/ 27 w 44"/>
                <a:gd name="T11" fmla="*/ 7 h 32"/>
              </a:gdLst>
              <a:ahLst/>
              <a:cxnLst>
                <a:cxn ang="0">
                  <a:pos x="T0" y="T1"/>
                </a:cxn>
                <a:cxn ang="0">
                  <a:pos x="T2" y="T3"/>
                </a:cxn>
                <a:cxn ang="0">
                  <a:pos x="T4" y="T5"/>
                </a:cxn>
                <a:cxn ang="0">
                  <a:pos x="T6" y="T7"/>
                </a:cxn>
                <a:cxn ang="0">
                  <a:pos x="T8" y="T9"/>
                </a:cxn>
                <a:cxn ang="0">
                  <a:pos x="T10" y="T11"/>
                </a:cxn>
              </a:cxnLst>
              <a:rect l="0" t="0" r="r" b="b"/>
              <a:pathLst>
                <a:path w="44" h="32">
                  <a:moveTo>
                    <a:pt x="27" y="7"/>
                  </a:moveTo>
                  <a:cubicBezTo>
                    <a:pt x="19" y="2"/>
                    <a:pt x="9" y="0"/>
                    <a:pt x="0" y="1"/>
                  </a:cubicBezTo>
                  <a:cubicBezTo>
                    <a:pt x="5" y="2"/>
                    <a:pt x="9" y="4"/>
                    <a:pt x="12" y="6"/>
                  </a:cubicBezTo>
                  <a:cubicBezTo>
                    <a:pt x="19" y="10"/>
                    <a:pt x="23" y="16"/>
                    <a:pt x="27" y="22"/>
                  </a:cubicBezTo>
                  <a:cubicBezTo>
                    <a:pt x="44" y="32"/>
                    <a:pt x="44" y="32"/>
                    <a:pt x="44" y="32"/>
                  </a:cubicBezTo>
                  <a:cubicBezTo>
                    <a:pt x="42" y="22"/>
                    <a:pt x="36" y="13"/>
                    <a:pt x="2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9" name="Freeform 425"/>
            <p:cNvSpPr/>
            <p:nvPr/>
          </p:nvSpPr>
          <p:spPr bwMode="auto">
            <a:xfrm>
              <a:off x="11622671" y="2024480"/>
              <a:ext cx="69613" cy="49361"/>
            </a:xfrm>
            <a:custGeom>
              <a:avLst/>
              <a:gdLst>
                <a:gd name="T0" fmla="*/ 27 w 44"/>
                <a:gd name="T1" fmla="*/ 10 h 31"/>
                <a:gd name="T2" fmla="*/ 0 w 44"/>
                <a:gd name="T3" fmla="*/ 27 h 31"/>
                <a:gd name="T4" fmla="*/ 42 w 44"/>
                <a:gd name="T5" fmla="*/ 10 h 31"/>
                <a:gd name="T6" fmla="*/ 44 w 44"/>
                <a:gd name="T7" fmla="*/ 6 h 31"/>
                <a:gd name="T8" fmla="*/ 32 w 44"/>
                <a:gd name="T9" fmla="*/ 0 h 31"/>
                <a:gd name="T10" fmla="*/ 27 w 44"/>
                <a:gd name="T11" fmla="*/ 10 h 31"/>
              </a:gdLst>
              <a:ahLst/>
              <a:cxnLst>
                <a:cxn ang="0">
                  <a:pos x="T0" y="T1"/>
                </a:cxn>
                <a:cxn ang="0">
                  <a:pos x="T2" y="T3"/>
                </a:cxn>
                <a:cxn ang="0">
                  <a:pos x="T4" y="T5"/>
                </a:cxn>
                <a:cxn ang="0">
                  <a:pos x="T6" y="T7"/>
                </a:cxn>
                <a:cxn ang="0">
                  <a:pos x="T8" y="T9"/>
                </a:cxn>
                <a:cxn ang="0">
                  <a:pos x="T10" y="T11"/>
                </a:cxn>
              </a:cxnLst>
              <a:rect l="0" t="0" r="r" b="b"/>
              <a:pathLst>
                <a:path w="44" h="31">
                  <a:moveTo>
                    <a:pt x="27" y="10"/>
                  </a:moveTo>
                  <a:cubicBezTo>
                    <a:pt x="21" y="19"/>
                    <a:pt x="11" y="26"/>
                    <a:pt x="0" y="27"/>
                  </a:cubicBezTo>
                  <a:cubicBezTo>
                    <a:pt x="16" y="31"/>
                    <a:pt x="33" y="24"/>
                    <a:pt x="42" y="10"/>
                  </a:cubicBezTo>
                  <a:cubicBezTo>
                    <a:pt x="43" y="9"/>
                    <a:pt x="43" y="8"/>
                    <a:pt x="44" y="6"/>
                  </a:cubicBezTo>
                  <a:cubicBezTo>
                    <a:pt x="32" y="0"/>
                    <a:pt x="32" y="0"/>
                    <a:pt x="32" y="0"/>
                  </a:cubicBezTo>
                  <a:cubicBezTo>
                    <a:pt x="31" y="3"/>
                    <a:pt x="29" y="6"/>
                    <a:pt x="2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0" name="Freeform 426"/>
            <p:cNvSpPr/>
            <p:nvPr/>
          </p:nvSpPr>
          <p:spPr bwMode="auto">
            <a:xfrm>
              <a:off x="11487243" y="1748562"/>
              <a:ext cx="120240" cy="197446"/>
            </a:xfrm>
            <a:custGeom>
              <a:avLst/>
              <a:gdLst>
                <a:gd name="T0" fmla="*/ 60 w 75"/>
                <a:gd name="T1" fmla="*/ 81 h 123"/>
                <a:gd name="T2" fmla="*/ 58 w 75"/>
                <a:gd name="T3" fmla="*/ 63 h 123"/>
                <a:gd name="T4" fmla="*/ 0 w 75"/>
                <a:gd name="T5" fmla="*/ 0 h 123"/>
                <a:gd name="T6" fmla="*/ 0 w 75"/>
                <a:gd name="T7" fmla="*/ 81 h 123"/>
                <a:gd name="T8" fmla="*/ 75 w 75"/>
                <a:gd name="T9" fmla="*/ 123 h 123"/>
                <a:gd name="T10" fmla="*/ 60 w 75"/>
                <a:gd name="T11" fmla="*/ 81 h 123"/>
              </a:gdLst>
              <a:ahLst/>
              <a:cxnLst>
                <a:cxn ang="0">
                  <a:pos x="T0" y="T1"/>
                </a:cxn>
                <a:cxn ang="0">
                  <a:pos x="T2" y="T3"/>
                </a:cxn>
                <a:cxn ang="0">
                  <a:pos x="T4" y="T5"/>
                </a:cxn>
                <a:cxn ang="0">
                  <a:pos x="T6" y="T7"/>
                </a:cxn>
                <a:cxn ang="0">
                  <a:pos x="T8" y="T9"/>
                </a:cxn>
                <a:cxn ang="0">
                  <a:pos x="T10" y="T11"/>
                </a:cxn>
              </a:cxnLst>
              <a:rect l="0" t="0" r="r" b="b"/>
              <a:pathLst>
                <a:path w="75" h="123">
                  <a:moveTo>
                    <a:pt x="60" y="81"/>
                  </a:moveTo>
                  <a:cubicBezTo>
                    <a:pt x="60" y="75"/>
                    <a:pt x="59" y="69"/>
                    <a:pt x="58" y="63"/>
                  </a:cubicBezTo>
                  <a:cubicBezTo>
                    <a:pt x="58" y="23"/>
                    <a:pt x="27" y="7"/>
                    <a:pt x="0" y="0"/>
                  </a:cubicBezTo>
                  <a:cubicBezTo>
                    <a:pt x="0" y="81"/>
                    <a:pt x="0" y="81"/>
                    <a:pt x="0" y="81"/>
                  </a:cubicBezTo>
                  <a:cubicBezTo>
                    <a:pt x="75" y="123"/>
                    <a:pt x="75" y="123"/>
                    <a:pt x="75" y="123"/>
                  </a:cubicBezTo>
                  <a:cubicBezTo>
                    <a:pt x="71" y="112"/>
                    <a:pt x="59" y="97"/>
                    <a:pt x="6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1" name="Freeform 427"/>
            <p:cNvSpPr/>
            <p:nvPr/>
          </p:nvSpPr>
          <p:spPr bwMode="auto">
            <a:xfrm>
              <a:off x="11487243" y="1919429"/>
              <a:ext cx="105052" cy="146819"/>
            </a:xfrm>
            <a:custGeom>
              <a:avLst/>
              <a:gdLst>
                <a:gd name="T0" fmla="*/ 0 w 65"/>
                <a:gd name="T1" fmla="*/ 91 h 91"/>
                <a:gd name="T2" fmla="*/ 26 w 65"/>
                <a:gd name="T3" fmla="*/ 90 h 91"/>
                <a:gd name="T4" fmla="*/ 65 w 65"/>
                <a:gd name="T5" fmla="*/ 55 h 91"/>
                <a:gd name="T6" fmla="*/ 55 w 65"/>
                <a:gd name="T7" fmla="*/ 50 h 91"/>
                <a:gd name="T8" fmla="*/ 65 w 65"/>
                <a:gd name="T9" fmla="*/ 40 h 91"/>
                <a:gd name="T10" fmla="*/ 65 w 65"/>
                <a:gd name="T11" fmla="*/ 37 h 91"/>
                <a:gd name="T12" fmla="*/ 0 w 65"/>
                <a:gd name="T13" fmla="*/ 0 h 91"/>
                <a:gd name="T14" fmla="*/ 0 w 65"/>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91">
                  <a:moveTo>
                    <a:pt x="0" y="91"/>
                  </a:moveTo>
                  <a:cubicBezTo>
                    <a:pt x="1" y="91"/>
                    <a:pt x="6" y="91"/>
                    <a:pt x="26" y="90"/>
                  </a:cubicBezTo>
                  <a:cubicBezTo>
                    <a:pt x="63" y="81"/>
                    <a:pt x="65" y="55"/>
                    <a:pt x="65" y="55"/>
                  </a:cubicBezTo>
                  <a:cubicBezTo>
                    <a:pt x="55" y="50"/>
                    <a:pt x="55" y="50"/>
                    <a:pt x="55" y="50"/>
                  </a:cubicBezTo>
                  <a:cubicBezTo>
                    <a:pt x="55" y="50"/>
                    <a:pt x="64" y="43"/>
                    <a:pt x="65" y="40"/>
                  </a:cubicBezTo>
                  <a:cubicBezTo>
                    <a:pt x="65" y="39"/>
                    <a:pt x="65" y="38"/>
                    <a:pt x="65" y="37"/>
                  </a:cubicBezTo>
                  <a:cubicBezTo>
                    <a:pt x="0" y="0"/>
                    <a:pt x="0" y="0"/>
                    <a:pt x="0" y="0"/>
                  </a:cubicBezTo>
                  <a:lnTo>
                    <a:pt x="0"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2" name="Freeform 428"/>
            <p:cNvSpPr/>
            <p:nvPr/>
          </p:nvSpPr>
          <p:spPr bwMode="auto">
            <a:xfrm>
              <a:off x="11403708" y="1846019"/>
              <a:ext cx="329077" cy="196180"/>
            </a:xfrm>
            <a:custGeom>
              <a:avLst/>
              <a:gdLst>
                <a:gd name="T0" fmla="*/ 0 w 260"/>
                <a:gd name="T1" fmla="*/ 12 h 155"/>
                <a:gd name="T2" fmla="*/ 7 w 260"/>
                <a:gd name="T3" fmla="*/ 0 h 155"/>
                <a:gd name="T4" fmla="*/ 260 w 260"/>
                <a:gd name="T5" fmla="*/ 145 h 155"/>
                <a:gd name="T6" fmla="*/ 254 w 260"/>
                <a:gd name="T7" fmla="*/ 155 h 155"/>
                <a:gd name="T8" fmla="*/ 0 w 260"/>
                <a:gd name="T9" fmla="*/ 12 h 155"/>
              </a:gdLst>
              <a:ahLst/>
              <a:cxnLst>
                <a:cxn ang="0">
                  <a:pos x="T0" y="T1"/>
                </a:cxn>
                <a:cxn ang="0">
                  <a:pos x="T2" y="T3"/>
                </a:cxn>
                <a:cxn ang="0">
                  <a:pos x="T4" y="T5"/>
                </a:cxn>
                <a:cxn ang="0">
                  <a:pos x="T6" y="T7"/>
                </a:cxn>
                <a:cxn ang="0">
                  <a:pos x="T8" y="T9"/>
                </a:cxn>
              </a:cxnLst>
              <a:rect l="0" t="0" r="r" b="b"/>
              <a:pathLst>
                <a:path w="260" h="155">
                  <a:moveTo>
                    <a:pt x="0" y="12"/>
                  </a:moveTo>
                  <a:lnTo>
                    <a:pt x="7" y="0"/>
                  </a:lnTo>
                  <a:lnTo>
                    <a:pt x="260" y="145"/>
                  </a:lnTo>
                  <a:lnTo>
                    <a:pt x="254" y="155"/>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3" name="Freeform 19"/>
            <p:cNvSpPr/>
            <p:nvPr/>
          </p:nvSpPr>
          <p:spPr bwMode="auto">
            <a:xfrm>
              <a:off x="7697561" y="3739477"/>
              <a:ext cx="179726" cy="184789"/>
            </a:xfrm>
            <a:custGeom>
              <a:avLst/>
              <a:gdLst>
                <a:gd name="T0" fmla="*/ 112 w 112"/>
                <a:gd name="T1" fmla="*/ 3 h 115"/>
                <a:gd name="T2" fmla="*/ 112 w 112"/>
                <a:gd name="T3" fmla="*/ 0 h 115"/>
                <a:gd name="T4" fmla="*/ 93 w 112"/>
                <a:gd name="T5" fmla="*/ 0 h 115"/>
                <a:gd name="T6" fmla="*/ 93 w 112"/>
                <a:gd name="T7" fmla="*/ 3 h 115"/>
                <a:gd name="T8" fmla="*/ 56 w 112"/>
                <a:gd name="T9" fmla="*/ 41 h 115"/>
                <a:gd name="T10" fmla="*/ 18 w 112"/>
                <a:gd name="T11" fmla="*/ 3 h 115"/>
                <a:gd name="T12" fmla="*/ 19 w 112"/>
                <a:gd name="T13" fmla="*/ 0 h 115"/>
                <a:gd name="T14" fmla="*/ 0 w 112"/>
                <a:gd name="T15" fmla="*/ 0 h 115"/>
                <a:gd name="T16" fmla="*/ 0 w 112"/>
                <a:gd name="T17" fmla="*/ 3 h 115"/>
                <a:gd name="T18" fmla="*/ 46 w 112"/>
                <a:gd name="T19" fmla="*/ 59 h 115"/>
                <a:gd name="T20" fmla="*/ 46 w 112"/>
                <a:gd name="T21" fmla="*/ 94 h 115"/>
                <a:gd name="T22" fmla="*/ 33 w 112"/>
                <a:gd name="T23" fmla="*/ 94 h 115"/>
                <a:gd name="T24" fmla="*/ 33 w 112"/>
                <a:gd name="T25" fmla="*/ 115 h 115"/>
                <a:gd name="T26" fmla="*/ 79 w 112"/>
                <a:gd name="T27" fmla="*/ 115 h 115"/>
                <a:gd name="T28" fmla="*/ 79 w 112"/>
                <a:gd name="T29" fmla="*/ 94 h 115"/>
                <a:gd name="T30" fmla="*/ 66 w 112"/>
                <a:gd name="T31" fmla="*/ 94 h 115"/>
                <a:gd name="T32" fmla="*/ 66 w 112"/>
                <a:gd name="T33" fmla="*/ 59 h 115"/>
                <a:gd name="T34" fmla="*/ 112 w 112"/>
                <a:gd name="T35"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5">
                  <a:moveTo>
                    <a:pt x="112" y="3"/>
                  </a:moveTo>
                  <a:cubicBezTo>
                    <a:pt x="112" y="2"/>
                    <a:pt x="112" y="1"/>
                    <a:pt x="112" y="0"/>
                  </a:cubicBezTo>
                  <a:cubicBezTo>
                    <a:pt x="93" y="0"/>
                    <a:pt x="93" y="0"/>
                    <a:pt x="93" y="0"/>
                  </a:cubicBezTo>
                  <a:cubicBezTo>
                    <a:pt x="93" y="1"/>
                    <a:pt x="93" y="2"/>
                    <a:pt x="93" y="3"/>
                  </a:cubicBezTo>
                  <a:cubicBezTo>
                    <a:pt x="93" y="24"/>
                    <a:pt x="77" y="41"/>
                    <a:pt x="56" y="41"/>
                  </a:cubicBezTo>
                  <a:cubicBezTo>
                    <a:pt x="35" y="41"/>
                    <a:pt x="18" y="24"/>
                    <a:pt x="18" y="3"/>
                  </a:cubicBezTo>
                  <a:cubicBezTo>
                    <a:pt x="18" y="2"/>
                    <a:pt x="19" y="1"/>
                    <a:pt x="19" y="0"/>
                  </a:cubicBezTo>
                  <a:cubicBezTo>
                    <a:pt x="0" y="0"/>
                    <a:pt x="0" y="0"/>
                    <a:pt x="0" y="0"/>
                  </a:cubicBezTo>
                  <a:cubicBezTo>
                    <a:pt x="0" y="1"/>
                    <a:pt x="0" y="2"/>
                    <a:pt x="0" y="3"/>
                  </a:cubicBezTo>
                  <a:cubicBezTo>
                    <a:pt x="0" y="31"/>
                    <a:pt x="20" y="54"/>
                    <a:pt x="46" y="59"/>
                  </a:cubicBezTo>
                  <a:cubicBezTo>
                    <a:pt x="46" y="94"/>
                    <a:pt x="46" y="94"/>
                    <a:pt x="46" y="94"/>
                  </a:cubicBezTo>
                  <a:cubicBezTo>
                    <a:pt x="33" y="94"/>
                    <a:pt x="33" y="94"/>
                    <a:pt x="33" y="94"/>
                  </a:cubicBezTo>
                  <a:cubicBezTo>
                    <a:pt x="33" y="115"/>
                    <a:pt x="33" y="115"/>
                    <a:pt x="33" y="115"/>
                  </a:cubicBezTo>
                  <a:cubicBezTo>
                    <a:pt x="79" y="115"/>
                    <a:pt x="79" y="115"/>
                    <a:pt x="79" y="115"/>
                  </a:cubicBezTo>
                  <a:cubicBezTo>
                    <a:pt x="79" y="94"/>
                    <a:pt x="79" y="94"/>
                    <a:pt x="79" y="94"/>
                  </a:cubicBezTo>
                  <a:cubicBezTo>
                    <a:pt x="66" y="94"/>
                    <a:pt x="66" y="94"/>
                    <a:pt x="66" y="94"/>
                  </a:cubicBezTo>
                  <a:cubicBezTo>
                    <a:pt x="66" y="59"/>
                    <a:pt x="66" y="59"/>
                    <a:pt x="66" y="59"/>
                  </a:cubicBezTo>
                  <a:cubicBezTo>
                    <a:pt x="92" y="54"/>
                    <a:pt x="112" y="31"/>
                    <a:pt x="1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4" name="Freeform 20"/>
            <p:cNvSpPr/>
            <p:nvPr/>
          </p:nvSpPr>
          <p:spPr bwMode="auto">
            <a:xfrm>
              <a:off x="7739329" y="3621768"/>
              <a:ext cx="96192" cy="149350"/>
            </a:xfrm>
            <a:custGeom>
              <a:avLst/>
              <a:gdLst>
                <a:gd name="T0" fmla="*/ 60 w 60"/>
                <a:gd name="T1" fmla="*/ 63 h 93"/>
                <a:gd name="T2" fmla="*/ 30 w 60"/>
                <a:gd name="T3" fmla="*/ 93 h 93"/>
                <a:gd name="T4" fmla="*/ 30 w 60"/>
                <a:gd name="T5" fmla="*/ 93 h 93"/>
                <a:gd name="T6" fmla="*/ 0 w 60"/>
                <a:gd name="T7" fmla="*/ 63 h 93"/>
                <a:gd name="T8" fmla="*/ 0 w 60"/>
                <a:gd name="T9" fmla="*/ 30 h 93"/>
                <a:gd name="T10" fmla="*/ 30 w 60"/>
                <a:gd name="T11" fmla="*/ 0 h 93"/>
                <a:gd name="T12" fmla="*/ 30 w 60"/>
                <a:gd name="T13" fmla="*/ 0 h 93"/>
                <a:gd name="T14" fmla="*/ 60 w 60"/>
                <a:gd name="T15" fmla="*/ 30 h 93"/>
                <a:gd name="T16" fmla="*/ 60 w 60"/>
                <a:gd name="T17" fmla="*/ 6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93">
                  <a:moveTo>
                    <a:pt x="60" y="63"/>
                  </a:moveTo>
                  <a:cubicBezTo>
                    <a:pt x="60" y="80"/>
                    <a:pt x="47" y="93"/>
                    <a:pt x="30" y="93"/>
                  </a:cubicBezTo>
                  <a:cubicBezTo>
                    <a:pt x="30" y="93"/>
                    <a:pt x="30" y="93"/>
                    <a:pt x="30" y="93"/>
                  </a:cubicBezTo>
                  <a:cubicBezTo>
                    <a:pt x="13" y="93"/>
                    <a:pt x="0" y="80"/>
                    <a:pt x="0" y="63"/>
                  </a:cubicBezTo>
                  <a:cubicBezTo>
                    <a:pt x="0" y="30"/>
                    <a:pt x="0" y="30"/>
                    <a:pt x="0" y="30"/>
                  </a:cubicBezTo>
                  <a:cubicBezTo>
                    <a:pt x="0" y="13"/>
                    <a:pt x="13" y="0"/>
                    <a:pt x="30" y="0"/>
                  </a:cubicBezTo>
                  <a:cubicBezTo>
                    <a:pt x="30" y="0"/>
                    <a:pt x="30" y="0"/>
                    <a:pt x="30" y="0"/>
                  </a:cubicBezTo>
                  <a:cubicBezTo>
                    <a:pt x="47" y="0"/>
                    <a:pt x="60" y="13"/>
                    <a:pt x="60" y="30"/>
                  </a:cubicBezTo>
                  <a:lnTo>
                    <a:pt x="60"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5" name="Freeform 23"/>
            <p:cNvSpPr/>
            <p:nvPr/>
          </p:nvSpPr>
          <p:spPr bwMode="auto">
            <a:xfrm>
              <a:off x="7631746" y="3206626"/>
              <a:ext cx="312623" cy="127834"/>
            </a:xfrm>
            <a:custGeom>
              <a:avLst/>
              <a:gdLst>
                <a:gd name="T0" fmla="*/ 247 w 247"/>
                <a:gd name="T1" fmla="*/ 39 h 101"/>
                <a:gd name="T2" fmla="*/ 206 w 247"/>
                <a:gd name="T3" fmla="*/ 0 h 101"/>
                <a:gd name="T4" fmla="*/ 206 w 247"/>
                <a:gd name="T5" fmla="*/ 29 h 101"/>
                <a:gd name="T6" fmla="*/ 26 w 247"/>
                <a:gd name="T7" fmla="*/ 29 h 101"/>
                <a:gd name="T8" fmla="*/ 26 w 247"/>
                <a:gd name="T9" fmla="*/ 29 h 101"/>
                <a:gd name="T10" fmla="*/ 26 w 247"/>
                <a:gd name="T11" fmla="*/ 29 h 101"/>
                <a:gd name="T12" fmla="*/ 0 w 247"/>
                <a:gd name="T13" fmla="*/ 55 h 101"/>
                <a:gd name="T14" fmla="*/ 0 w 247"/>
                <a:gd name="T15" fmla="*/ 101 h 101"/>
                <a:gd name="T16" fmla="*/ 18 w 247"/>
                <a:gd name="T17" fmla="*/ 101 h 101"/>
                <a:gd name="T18" fmla="*/ 18 w 247"/>
                <a:gd name="T19" fmla="*/ 68 h 101"/>
                <a:gd name="T20" fmla="*/ 30 w 247"/>
                <a:gd name="T21" fmla="*/ 58 h 101"/>
                <a:gd name="T22" fmla="*/ 206 w 247"/>
                <a:gd name="T23" fmla="*/ 58 h 101"/>
                <a:gd name="T24" fmla="*/ 206 w 247"/>
                <a:gd name="T25" fmla="*/ 82 h 101"/>
                <a:gd name="T26" fmla="*/ 247 w 247"/>
                <a:gd name="T2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101">
                  <a:moveTo>
                    <a:pt x="247" y="39"/>
                  </a:moveTo>
                  <a:lnTo>
                    <a:pt x="206" y="0"/>
                  </a:lnTo>
                  <a:lnTo>
                    <a:pt x="206" y="29"/>
                  </a:lnTo>
                  <a:lnTo>
                    <a:pt x="26" y="29"/>
                  </a:lnTo>
                  <a:lnTo>
                    <a:pt x="26" y="29"/>
                  </a:lnTo>
                  <a:lnTo>
                    <a:pt x="26" y="29"/>
                  </a:lnTo>
                  <a:lnTo>
                    <a:pt x="0" y="55"/>
                  </a:lnTo>
                  <a:lnTo>
                    <a:pt x="0" y="101"/>
                  </a:lnTo>
                  <a:lnTo>
                    <a:pt x="18" y="101"/>
                  </a:lnTo>
                  <a:lnTo>
                    <a:pt x="18" y="68"/>
                  </a:lnTo>
                  <a:lnTo>
                    <a:pt x="30" y="58"/>
                  </a:lnTo>
                  <a:lnTo>
                    <a:pt x="206" y="58"/>
                  </a:lnTo>
                  <a:lnTo>
                    <a:pt x="206" y="82"/>
                  </a:lnTo>
                  <a:lnTo>
                    <a:pt x="247"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6" name="Freeform 24"/>
            <p:cNvSpPr/>
            <p:nvPr/>
          </p:nvSpPr>
          <p:spPr bwMode="auto">
            <a:xfrm>
              <a:off x="7631746" y="3307880"/>
              <a:ext cx="312623" cy="126568"/>
            </a:xfrm>
            <a:custGeom>
              <a:avLst/>
              <a:gdLst>
                <a:gd name="T0" fmla="*/ 0 w 247"/>
                <a:gd name="T1" fmla="*/ 62 h 100"/>
                <a:gd name="T2" fmla="*/ 40 w 247"/>
                <a:gd name="T3" fmla="*/ 100 h 100"/>
                <a:gd name="T4" fmla="*/ 40 w 247"/>
                <a:gd name="T5" fmla="*/ 71 h 100"/>
                <a:gd name="T6" fmla="*/ 219 w 247"/>
                <a:gd name="T7" fmla="*/ 71 h 100"/>
                <a:gd name="T8" fmla="*/ 219 w 247"/>
                <a:gd name="T9" fmla="*/ 71 h 100"/>
                <a:gd name="T10" fmla="*/ 219 w 247"/>
                <a:gd name="T11" fmla="*/ 71 h 100"/>
                <a:gd name="T12" fmla="*/ 247 w 247"/>
                <a:gd name="T13" fmla="*/ 47 h 100"/>
                <a:gd name="T14" fmla="*/ 247 w 247"/>
                <a:gd name="T15" fmla="*/ 0 h 100"/>
                <a:gd name="T16" fmla="*/ 228 w 247"/>
                <a:gd name="T17" fmla="*/ 0 h 100"/>
                <a:gd name="T18" fmla="*/ 228 w 247"/>
                <a:gd name="T19" fmla="*/ 32 h 100"/>
                <a:gd name="T20" fmla="*/ 215 w 247"/>
                <a:gd name="T21" fmla="*/ 42 h 100"/>
                <a:gd name="T22" fmla="*/ 40 w 247"/>
                <a:gd name="T23" fmla="*/ 42 h 100"/>
                <a:gd name="T24" fmla="*/ 40 w 247"/>
                <a:gd name="T25" fmla="*/ 19 h 100"/>
                <a:gd name="T26" fmla="*/ 0 w 247"/>
                <a:gd name="T27" fmla="*/ 6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100">
                  <a:moveTo>
                    <a:pt x="0" y="62"/>
                  </a:moveTo>
                  <a:lnTo>
                    <a:pt x="40" y="100"/>
                  </a:lnTo>
                  <a:lnTo>
                    <a:pt x="40" y="71"/>
                  </a:lnTo>
                  <a:lnTo>
                    <a:pt x="219" y="71"/>
                  </a:lnTo>
                  <a:lnTo>
                    <a:pt x="219" y="71"/>
                  </a:lnTo>
                  <a:lnTo>
                    <a:pt x="219" y="71"/>
                  </a:lnTo>
                  <a:lnTo>
                    <a:pt x="247" y="47"/>
                  </a:lnTo>
                  <a:lnTo>
                    <a:pt x="247" y="0"/>
                  </a:lnTo>
                  <a:lnTo>
                    <a:pt x="228" y="0"/>
                  </a:lnTo>
                  <a:lnTo>
                    <a:pt x="228" y="32"/>
                  </a:lnTo>
                  <a:lnTo>
                    <a:pt x="215" y="42"/>
                  </a:lnTo>
                  <a:lnTo>
                    <a:pt x="40" y="42"/>
                  </a:lnTo>
                  <a:lnTo>
                    <a:pt x="40" y="19"/>
                  </a:lnTo>
                  <a:lnTo>
                    <a:pt x="0"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7" name="Freeform 80"/>
            <p:cNvSpPr>
              <a:spLocks noEditPoints="1"/>
            </p:cNvSpPr>
            <p:nvPr/>
          </p:nvSpPr>
          <p:spPr bwMode="auto">
            <a:xfrm>
              <a:off x="7664654" y="4527995"/>
              <a:ext cx="258199" cy="301232"/>
            </a:xfrm>
            <a:custGeom>
              <a:avLst/>
              <a:gdLst>
                <a:gd name="T0" fmla="*/ 113 w 161"/>
                <a:gd name="T1" fmla="*/ 0 h 188"/>
                <a:gd name="T2" fmla="*/ 0 w 161"/>
                <a:gd name="T3" fmla="*/ 0 h 188"/>
                <a:gd name="T4" fmla="*/ 0 w 161"/>
                <a:gd name="T5" fmla="*/ 188 h 188"/>
                <a:gd name="T6" fmla="*/ 161 w 161"/>
                <a:gd name="T7" fmla="*/ 188 h 188"/>
                <a:gd name="T8" fmla="*/ 161 w 161"/>
                <a:gd name="T9" fmla="*/ 50 h 188"/>
                <a:gd name="T10" fmla="*/ 113 w 161"/>
                <a:gd name="T11" fmla="*/ 0 h 188"/>
                <a:gd name="T12" fmla="*/ 119 w 161"/>
                <a:gd name="T13" fmla="*/ 53 h 188"/>
                <a:gd name="T14" fmla="*/ 111 w 161"/>
                <a:gd name="T15" fmla="*/ 44 h 188"/>
                <a:gd name="T16" fmla="*/ 110 w 161"/>
                <a:gd name="T17" fmla="*/ 3 h 188"/>
                <a:gd name="T18" fmla="*/ 158 w 161"/>
                <a:gd name="T19" fmla="*/ 53 h 188"/>
                <a:gd name="T20" fmla="*/ 119 w 161"/>
                <a:gd name="T21" fmla="*/ 5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88">
                  <a:moveTo>
                    <a:pt x="113" y="0"/>
                  </a:moveTo>
                  <a:cubicBezTo>
                    <a:pt x="0" y="0"/>
                    <a:pt x="0" y="0"/>
                    <a:pt x="0" y="0"/>
                  </a:cubicBezTo>
                  <a:cubicBezTo>
                    <a:pt x="0" y="188"/>
                    <a:pt x="0" y="188"/>
                    <a:pt x="0" y="188"/>
                  </a:cubicBezTo>
                  <a:cubicBezTo>
                    <a:pt x="161" y="188"/>
                    <a:pt x="161" y="188"/>
                    <a:pt x="161" y="188"/>
                  </a:cubicBezTo>
                  <a:cubicBezTo>
                    <a:pt x="161" y="50"/>
                    <a:pt x="161" y="50"/>
                    <a:pt x="161" y="50"/>
                  </a:cubicBezTo>
                  <a:lnTo>
                    <a:pt x="113" y="0"/>
                  </a:lnTo>
                  <a:close/>
                  <a:moveTo>
                    <a:pt x="119" y="53"/>
                  </a:moveTo>
                  <a:cubicBezTo>
                    <a:pt x="115" y="53"/>
                    <a:pt x="111" y="49"/>
                    <a:pt x="111" y="44"/>
                  </a:cubicBezTo>
                  <a:cubicBezTo>
                    <a:pt x="110" y="3"/>
                    <a:pt x="110" y="3"/>
                    <a:pt x="110" y="3"/>
                  </a:cubicBezTo>
                  <a:cubicBezTo>
                    <a:pt x="158" y="53"/>
                    <a:pt x="158" y="53"/>
                    <a:pt x="158" y="53"/>
                  </a:cubicBezTo>
                  <a:lnTo>
                    <a:pt x="119"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8" name="Freeform 103"/>
            <p:cNvSpPr>
              <a:spLocks noEditPoints="1"/>
            </p:cNvSpPr>
            <p:nvPr/>
          </p:nvSpPr>
          <p:spPr bwMode="auto">
            <a:xfrm>
              <a:off x="7625418" y="4152088"/>
              <a:ext cx="318951" cy="183524"/>
            </a:xfrm>
            <a:custGeom>
              <a:avLst/>
              <a:gdLst>
                <a:gd name="T0" fmla="*/ 0 w 252"/>
                <a:gd name="T1" fmla="*/ 0 h 145"/>
                <a:gd name="T2" fmla="*/ 0 w 252"/>
                <a:gd name="T3" fmla="*/ 145 h 145"/>
                <a:gd name="T4" fmla="*/ 252 w 252"/>
                <a:gd name="T5" fmla="*/ 145 h 145"/>
                <a:gd name="T6" fmla="*/ 252 w 252"/>
                <a:gd name="T7" fmla="*/ 0 h 145"/>
                <a:gd name="T8" fmla="*/ 0 w 252"/>
                <a:gd name="T9" fmla="*/ 0 h 145"/>
                <a:gd name="T10" fmla="*/ 230 w 252"/>
                <a:gd name="T11" fmla="*/ 127 h 145"/>
                <a:gd name="T12" fmla="*/ 21 w 252"/>
                <a:gd name="T13" fmla="*/ 127 h 145"/>
                <a:gd name="T14" fmla="*/ 21 w 252"/>
                <a:gd name="T15" fmla="*/ 18 h 145"/>
                <a:gd name="T16" fmla="*/ 230 w 252"/>
                <a:gd name="T17" fmla="*/ 18 h 145"/>
                <a:gd name="T18" fmla="*/ 230 w 252"/>
                <a:gd name="T19" fmla="*/ 12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145">
                  <a:moveTo>
                    <a:pt x="0" y="0"/>
                  </a:moveTo>
                  <a:lnTo>
                    <a:pt x="0" y="145"/>
                  </a:lnTo>
                  <a:lnTo>
                    <a:pt x="252" y="145"/>
                  </a:lnTo>
                  <a:lnTo>
                    <a:pt x="252" y="0"/>
                  </a:lnTo>
                  <a:lnTo>
                    <a:pt x="0" y="0"/>
                  </a:lnTo>
                  <a:close/>
                  <a:moveTo>
                    <a:pt x="230" y="127"/>
                  </a:moveTo>
                  <a:lnTo>
                    <a:pt x="21" y="127"/>
                  </a:lnTo>
                  <a:lnTo>
                    <a:pt x="21" y="18"/>
                  </a:lnTo>
                  <a:lnTo>
                    <a:pt x="230" y="18"/>
                  </a:lnTo>
                  <a:lnTo>
                    <a:pt x="230" y="1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9" name="Rectangle 104"/>
            <p:cNvSpPr>
              <a:spLocks noChangeArrowheads="1"/>
            </p:cNvSpPr>
            <p:nvPr/>
          </p:nvSpPr>
          <p:spPr bwMode="auto">
            <a:xfrm>
              <a:off x="7663388" y="4187527"/>
              <a:ext cx="35439"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0" name="Rectangle 105"/>
            <p:cNvSpPr>
              <a:spLocks noChangeArrowheads="1"/>
            </p:cNvSpPr>
            <p:nvPr/>
          </p:nvSpPr>
          <p:spPr bwMode="auto">
            <a:xfrm>
              <a:off x="7663388" y="4269796"/>
              <a:ext cx="35439"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1" name="Rectangle 106"/>
            <p:cNvSpPr>
              <a:spLocks noChangeArrowheads="1"/>
            </p:cNvSpPr>
            <p:nvPr/>
          </p:nvSpPr>
          <p:spPr bwMode="auto">
            <a:xfrm>
              <a:off x="7868428" y="4269796"/>
              <a:ext cx="35439"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2" name="Rectangle 107"/>
            <p:cNvSpPr>
              <a:spLocks noChangeArrowheads="1"/>
            </p:cNvSpPr>
            <p:nvPr/>
          </p:nvSpPr>
          <p:spPr bwMode="auto">
            <a:xfrm>
              <a:off x="7663388" y="4225498"/>
              <a:ext cx="60753"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3" name="Rectangle 108"/>
            <p:cNvSpPr>
              <a:spLocks noChangeArrowheads="1"/>
            </p:cNvSpPr>
            <p:nvPr/>
          </p:nvSpPr>
          <p:spPr bwMode="auto">
            <a:xfrm>
              <a:off x="7712750" y="4269796"/>
              <a:ext cx="148085"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4" name="Rectangle 109"/>
            <p:cNvSpPr>
              <a:spLocks noChangeArrowheads="1"/>
            </p:cNvSpPr>
            <p:nvPr/>
          </p:nvSpPr>
          <p:spPr bwMode="auto">
            <a:xfrm>
              <a:off x="7710218" y="4187527"/>
              <a:ext cx="35439"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5" name="Rectangle 110"/>
            <p:cNvSpPr>
              <a:spLocks noChangeArrowheads="1"/>
            </p:cNvSpPr>
            <p:nvPr/>
          </p:nvSpPr>
          <p:spPr bwMode="auto">
            <a:xfrm>
              <a:off x="7757049" y="4187527"/>
              <a:ext cx="35439"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6" name="Rectangle 111"/>
            <p:cNvSpPr>
              <a:spLocks noChangeArrowheads="1"/>
            </p:cNvSpPr>
            <p:nvPr/>
          </p:nvSpPr>
          <p:spPr bwMode="auto">
            <a:xfrm>
              <a:off x="7736798" y="4229294"/>
              <a:ext cx="46831" cy="240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7" name="Rectangle 112"/>
            <p:cNvSpPr>
              <a:spLocks noChangeArrowheads="1"/>
            </p:cNvSpPr>
            <p:nvPr/>
          </p:nvSpPr>
          <p:spPr bwMode="auto">
            <a:xfrm>
              <a:off x="7770971" y="4229294"/>
              <a:ext cx="25314" cy="240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8" name="Rectangle 113"/>
            <p:cNvSpPr>
              <a:spLocks noChangeArrowheads="1"/>
            </p:cNvSpPr>
            <p:nvPr/>
          </p:nvSpPr>
          <p:spPr bwMode="auto">
            <a:xfrm>
              <a:off x="7802613" y="4229294"/>
              <a:ext cx="27845" cy="240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9" name="Rectangle 114"/>
            <p:cNvSpPr>
              <a:spLocks noChangeArrowheads="1"/>
            </p:cNvSpPr>
            <p:nvPr/>
          </p:nvSpPr>
          <p:spPr bwMode="auto">
            <a:xfrm>
              <a:off x="7836786" y="4229294"/>
              <a:ext cx="25314" cy="240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0" name="Rectangle 115"/>
            <p:cNvSpPr>
              <a:spLocks noChangeArrowheads="1"/>
            </p:cNvSpPr>
            <p:nvPr/>
          </p:nvSpPr>
          <p:spPr bwMode="auto">
            <a:xfrm>
              <a:off x="7802613" y="4187527"/>
              <a:ext cx="35439" cy="303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1" name="Freeform 116"/>
            <p:cNvSpPr/>
            <p:nvPr/>
          </p:nvSpPr>
          <p:spPr bwMode="auto">
            <a:xfrm>
              <a:off x="7849443" y="4187527"/>
              <a:ext cx="56956" cy="68347"/>
            </a:xfrm>
            <a:custGeom>
              <a:avLst/>
              <a:gdLst>
                <a:gd name="T0" fmla="*/ 0 w 45"/>
                <a:gd name="T1" fmla="*/ 0 h 54"/>
                <a:gd name="T2" fmla="*/ 0 w 45"/>
                <a:gd name="T3" fmla="*/ 24 h 54"/>
                <a:gd name="T4" fmla="*/ 19 w 45"/>
                <a:gd name="T5" fmla="*/ 24 h 54"/>
                <a:gd name="T6" fmla="*/ 19 w 45"/>
                <a:gd name="T7" fmla="*/ 54 h 54"/>
                <a:gd name="T8" fmla="*/ 45 w 45"/>
                <a:gd name="T9" fmla="*/ 54 h 54"/>
                <a:gd name="T10" fmla="*/ 45 w 45"/>
                <a:gd name="T11" fmla="*/ 24 h 54"/>
                <a:gd name="T12" fmla="*/ 45 w 45"/>
                <a:gd name="T13" fmla="*/ 21 h 54"/>
                <a:gd name="T14" fmla="*/ 45 w 45"/>
                <a:gd name="T15" fmla="*/ 0 h 54"/>
                <a:gd name="T16" fmla="*/ 0 w 4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4">
                  <a:moveTo>
                    <a:pt x="0" y="0"/>
                  </a:moveTo>
                  <a:lnTo>
                    <a:pt x="0" y="24"/>
                  </a:lnTo>
                  <a:lnTo>
                    <a:pt x="19" y="24"/>
                  </a:lnTo>
                  <a:lnTo>
                    <a:pt x="19" y="54"/>
                  </a:lnTo>
                  <a:lnTo>
                    <a:pt x="45" y="54"/>
                  </a:lnTo>
                  <a:lnTo>
                    <a:pt x="45" y="24"/>
                  </a:lnTo>
                  <a:lnTo>
                    <a:pt x="45" y="21"/>
                  </a:lnTo>
                  <a:lnTo>
                    <a:pt x="4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2" name="Freeform 138"/>
            <p:cNvSpPr/>
            <p:nvPr/>
          </p:nvSpPr>
          <p:spPr bwMode="auto">
            <a:xfrm>
              <a:off x="7633012" y="2716808"/>
              <a:ext cx="307560" cy="303763"/>
            </a:xfrm>
            <a:custGeom>
              <a:avLst/>
              <a:gdLst>
                <a:gd name="T0" fmla="*/ 186 w 243"/>
                <a:gd name="T1" fmla="*/ 76 h 240"/>
                <a:gd name="T2" fmla="*/ 186 w 243"/>
                <a:gd name="T3" fmla="*/ 102 h 240"/>
                <a:gd name="T4" fmla="*/ 142 w 243"/>
                <a:gd name="T5" fmla="*/ 102 h 240"/>
                <a:gd name="T6" fmla="*/ 142 w 243"/>
                <a:gd name="T7" fmla="*/ 56 h 240"/>
                <a:gd name="T8" fmla="*/ 169 w 243"/>
                <a:gd name="T9" fmla="*/ 56 h 240"/>
                <a:gd name="T10" fmla="*/ 124 w 243"/>
                <a:gd name="T11" fmla="*/ 0 h 240"/>
                <a:gd name="T12" fmla="*/ 81 w 243"/>
                <a:gd name="T13" fmla="*/ 56 h 240"/>
                <a:gd name="T14" fmla="*/ 107 w 243"/>
                <a:gd name="T15" fmla="*/ 56 h 240"/>
                <a:gd name="T16" fmla="*/ 107 w 243"/>
                <a:gd name="T17" fmla="*/ 102 h 240"/>
                <a:gd name="T18" fmla="*/ 56 w 243"/>
                <a:gd name="T19" fmla="*/ 102 h 240"/>
                <a:gd name="T20" fmla="*/ 56 w 243"/>
                <a:gd name="T21" fmla="*/ 78 h 240"/>
                <a:gd name="T22" fmla="*/ 0 w 243"/>
                <a:gd name="T23" fmla="*/ 117 h 240"/>
                <a:gd name="T24" fmla="*/ 56 w 243"/>
                <a:gd name="T25" fmla="*/ 161 h 240"/>
                <a:gd name="T26" fmla="*/ 56 w 243"/>
                <a:gd name="T27" fmla="*/ 137 h 240"/>
                <a:gd name="T28" fmla="*/ 107 w 243"/>
                <a:gd name="T29" fmla="*/ 137 h 240"/>
                <a:gd name="T30" fmla="*/ 107 w 243"/>
                <a:gd name="T31" fmla="*/ 184 h 240"/>
                <a:gd name="T32" fmla="*/ 80 w 243"/>
                <a:gd name="T33" fmla="*/ 184 h 240"/>
                <a:gd name="T34" fmla="*/ 123 w 243"/>
                <a:gd name="T35" fmla="*/ 240 h 240"/>
                <a:gd name="T36" fmla="*/ 167 w 243"/>
                <a:gd name="T37" fmla="*/ 184 h 240"/>
                <a:gd name="T38" fmla="*/ 142 w 243"/>
                <a:gd name="T39" fmla="*/ 184 h 240"/>
                <a:gd name="T40" fmla="*/ 142 w 243"/>
                <a:gd name="T41" fmla="*/ 137 h 240"/>
                <a:gd name="T42" fmla="*/ 186 w 243"/>
                <a:gd name="T43" fmla="*/ 137 h 240"/>
                <a:gd name="T44" fmla="*/ 186 w 243"/>
                <a:gd name="T45" fmla="*/ 161 h 240"/>
                <a:gd name="T46" fmla="*/ 243 w 243"/>
                <a:gd name="T47" fmla="*/ 122 h 240"/>
                <a:gd name="T48" fmla="*/ 186 w 243"/>
                <a:gd name="T49" fmla="*/ 7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3" h="240">
                  <a:moveTo>
                    <a:pt x="186" y="76"/>
                  </a:moveTo>
                  <a:lnTo>
                    <a:pt x="186" y="102"/>
                  </a:lnTo>
                  <a:lnTo>
                    <a:pt x="142" y="102"/>
                  </a:lnTo>
                  <a:lnTo>
                    <a:pt x="142" y="56"/>
                  </a:lnTo>
                  <a:lnTo>
                    <a:pt x="169" y="56"/>
                  </a:lnTo>
                  <a:lnTo>
                    <a:pt x="124" y="0"/>
                  </a:lnTo>
                  <a:lnTo>
                    <a:pt x="81" y="56"/>
                  </a:lnTo>
                  <a:lnTo>
                    <a:pt x="107" y="56"/>
                  </a:lnTo>
                  <a:lnTo>
                    <a:pt x="107" y="102"/>
                  </a:lnTo>
                  <a:lnTo>
                    <a:pt x="56" y="102"/>
                  </a:lnTo>
                  <a:lnTo>
                    <a:pt x="56" y="78"/>
                  </a:lnTo>
                  <a:lnTo>
                    <a:pt x="0" y="117"/>
                  </a:lnTo>
                  <a:lnTo>
                    <a:pt x="56" y="161"/>
                  </a:lnTo>
                  <a:lnTo>
                    <a:pt x="56" y="137"/>
                  </a:lnTo>
                  <a:lnTo>
                    <a:pt x="107" y="137"/>
                  </a:lnTo>
                  <a:lnTo>
                    <a:pt x="107" y="184"/>
                  </a:lnTo>
                  <a:lnTo>
                    <a:pt x="80" y="184"/>
                  </a:lnTo>
                  <a:lnTo>
                    <a:pt x="123" y="240"/>
                  </a:lnTo>
                  <a:lnTo>
                    <a:pt x="167" y="184"/>
                  </a:lnTo>
                  <a:lnTo>
                    <a:pt x="142" y="184"/>
                  </a:lnTo>
                  <a:lnTo>
                    <a:pt x="142" y="137"/>
                  </a:lnTo>
                  <a:lnTo>
                    <a:pt x="186" y="137"/>
                  </a:lnTo>
                  <a:lnTo>
                    <a:pt x="186" y="161"/>
                  </a:lnTo>
                  <a:lnTo>
                    <a:pt x="243" y="122"/>
                  </a:lnTo>
                  <a:lnTo>
                    <a:pt x="186"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3" name="Freeform 163"/>
            <p:cNvSpPr>
              <a:spLocks noEditPoints="1"/>
            </p:cNvSpPr>
            <p:nvPr/>
          </p:nvSpPr>
          <p:spPr bwMode="auto">
            <a:xfrm>
              <a:off x="7640606" y="5889865"/>
              <a:ext cx="289841" cy="298700"/>
            </a:xfrm>
            <a:custGeom>
              <a:avLst/>
              <a:gdLst>
                <a:gd name="T0" fmla="*/ 164 w 229"/>
                <a:gd name="T1" fmla="*/ 128 h 236"/>
                <a:gd name="T2" fmla="*/ 177 w 229"/>
                <a:gd name="T3" fmla="*/ 95 h 236"/>
                <a:gd name="T4" fmla="*/ 184 w 229"/>
                <a:gd name="T5" fmla="*/ 74 h 236"/>
                <a:gd name="T6" fmla="*/ 215 w 229"/>
                <a:gd name="T7" fmla="*/ 99 h 236"/>
                <a:gd name="T8" fmla="*/ 229 w 229"/>
                <a:gd name="T9" fmla="*/ 99 h 236"/>
                <a:gd name="T10" fmla="*/ 188 w 229"/>
                <a:gd name="T11" fmla="*/ 65 h 236"/>
                <a:gd name="T12" fmla="*/ 191 w 229"/>
                <a:gd name="T13" fmla="*/ 59 h 236"/>
                <a:gd name="T14" fmla="*/ 173 w 229"/>
                <a:gd name="T15" fmla="*/ 51 h 236"/>
                <a:gd name="T16" fmla="*/ 114 w 229"/>
                <a:gd name="T17" fmla="*/ 0 h 236"/>
                <a:gd name="T18" fmla="*/ 92 w 229"/>
                <a:gd name="T19" fmla="*/ 21 h 236"/>
                <a:gd name="T20" fmla="*/ 75 w 229"/>
                <a:gd name="T21" fmla="*/ 14 h 236"/>
                <a:gd name="T22" fmla="*/ 63 w 229"/>
                <a:gd name="T23" fmla="*/ 46 h 236"/>
                <a:gd name="T24" fmla="*/ 0 w 229"/>
                <a:gd name="T25" fmla="*/ 99 h 236"/>
                <a:gd name="T26" fmla="*/ 14 w 229"/>
                <a:gd name="T27" fmla="*/ 99 h 236"/>
                <a:gd name="T28" fmla="*/ 56 w 229"/>
                <a:gd name="T29" fmla="*/ 63 h 236"/>
                <a:gd name="T30" fmla="*/ 36 w 229"/>
                <a:gd name="T31" fmla="*/ 116 h 236"/>
                <a:gd name="T32" fmla="*/ 0 w 229"/>
                <a:gd name="T33" fmla="*/ 99 h 236"/>
                <a:gd name="T34" fmla="*/ 0 w 229"/>
                <a:gd name="T35" fmla="*/ 236 h 236"/>
                <a:gd name="T36" fmla="*/ 229 w 229"/>
                <a:gd name="T37" fmla="*/ 236 h 236"/>
                <a:gd name="T38" fmla="*/ 229 w 229"/>
                <a:gd name="T39" fmla="*/ 99 h 236"/>
                <a:gd name="T40" fmla="*/ 164 w 229"/>
                <a:gd name="T41" fmla="*/ 128 h 236"/>
                <a:gd name="T42" fmla="*/ 130 w 229"/>
                <a:gd name="T43" fmla="*/ 144 h 236"/>
                <a:gd name="T44" fmla="*/ 61 w 229"/>
                <a:gd name="T45" fmla="*/ 118 h 236"/>
                <a:gd name="T46" fmla="*/ 63 w 229"/>
                <a:gd name="T47" fmla="*/ 115 h 236"/>
                <a:gd name="T48" fmla="*/ 133 w 229"/>
                <a:gd name="T49" fmla="*/ 141 h 236"/>
                <a:gd name="T50" fmla="*/ 133 w 229"/>
                <a:gd name="T51" fmla="*/ 142 h 236"/>
                <a:gd name="T52" fmla="*/ 130 w 229"/>
                <a:gd name="T53" fmla="*/ 144 h 236"/>
                <a:gd name="T54" fmla="*/ 145 w 229"/>
                <a:gd name="T55" fmla="*/ 109 h 236"/>
                <a:gd name="T56" fmla="*/ 144 w 229"/>
                <a:gd name="T57" fmla="*/ 113 h 236"/>
                <a:gd name="T58" fmla="*/ 73 w 229"/>
                <a:gd name="T59" fmla="*/ 85 h 236"/>
                <a:gd name="T60" fmla="*/ 74 w 229"/>
                <a:gd name="T61" fmla="*/ 82 h 236"/>
                <a:gd name="T62" fmla="*/ 145 w 229"/>
                <a:gd name="T63" fmla="*/ 109 h 236"/>
                <a:gd name="T64" fmla="*/ 76 w 229"/>
                <a:gd name="T65" fmla="*/ 75 h 236"/>
                <a:gd name="T66" fmla="*/ 78 w 229"/>
                <a:gd name="T67" fmla="*/ 71 h 236"/>
                <a:gd name="T68" fmla="*/ 149 w 229"/>
                <a:gd name="T69" fmla="*/ 98 h 236"/>
                <a:gd name="T70" fmla="*/ 147 w 229"/>
                <a:gd name="T71" fmla="*/ 102 h 236"/>
                <a:gd name="T72" fmla="*/ 76 w 229"/>
                <a:gd name="T73" fmla="*/ 75 h 236"/>
                <a:gd name="T74" fmla="*/ 141 w 229"/>
                <a:gd name="T75" fmla="*/ 120 h 236"/>
                <a:gd name="T76" fmla="*/ 140 w 229"/>
                <a:gd name="T77" fmla="*/ 123 h 236"/>
                <a:gd name="T78" fmla="*/ 69 w 229"/>
                <a:gd name="T79" fmla="*/ 97 h 236"/>
                <a:gd name="T80" fmla="*/ 70 w 229"/>
                <a:gd name="T81" fmla="*/ 93 h 236"/>
                <a:gd name="T82" fmla="*/ 141 w 229"/>
                <a:gd name="T83" fmla="*/ 120 h 236"/>
                <a:gd name="T84" fmla="*/ 137 w 229"/>
                <a:gd name="T85" fmla="*/ 131 h 236"/>
                <a:gd name="T86" fmla="*/ 136 w 229"/>
                <a:gd name="T87" fmla="*/ 135 h 236"/>
                <a:gd name="T88" fmla="*/ 65 w 229"/>
                <a:gd name="T89" fmla="*/ 107 h 236"/>
                <a:gd name="T90" fmla="*/ 66 w 229"/>
                <a:gd name="T91" fmla="*/ 103 h 236"/>
                <a:gd name="T92" fmla="*/ 137 w 229"/>
                <a:gd name="T93" fmla="*/ 131 h 236"/>
                <a:gd name="T94" fmla="*/ 114 w 229"/>
                <a:gd name="T95" fmla="*/ 12 h 236"/>
                <a:gd name="T96" fmla="*/ 150 w 229"/>
                <a:gd name="T97" fmla="*/ 42 h 236"/>
                <a:gd name="T98" fmla="*/ 101 w 229"/>
                <a:gd name="T99" fmla="*/ 24 h 236"/>
                <a:gd name="T100" fmla="*/ 114 w 229"/>
                <a:gd name="T101" fmla="*/ 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9" h="236">
                  <a:moveTo>
                    <a:pt x="164" y="128"/>
                  </a:moveTo>
                  <a:lnTo>
                    <a:pt x="177" y="95"/>
                  </a:lnTo>
                  <a:lnTo>
                    <a:pt x="184" y="74"/>
                  </a:lnTo>
                  <a:lnTo>
                    <a:pt x="215" y="99"/>
                  </a:lnTo>
                  <a:lnTo>
                    <a:pt x="229" y="99"/>
                  </a:lnTo>
                  <a:lnTo>
                    <a:pt x="188" y="65"/>
                  </a:lnTo>
                  <a:lnTo>
                    <a:pt x="191" y="59"/>
                  </a:lnTo>
                  <a:lnTo>
                    <a:pt x="173" y="51"/>
                  </a:lnTo>
                  <a:lnTo>
                    <a:pt x="114" y="0"/>
                  </a:lnTo>
                  <a:lnTo>
                    <a:pt x="92" y="21"/>
                  </a:lnTo>
                  <a:lnTo>
                    <a:pt x="75" y="14"/>
                  </a:lnTo>
                  <a:lnTo>
                    <a:pt x="63" y="46"/>
                  </a:lnTo>
                  <a:lnTo>
                    <a:pt x="0" y="99"/>
                  </a:lnTo>
                  <a:lnTo>
                    <a:pt x="14" y="99"/>
                  </a:lnTo>
                  <a:lnTo>
                    <a:pt x="56" y="63"/>
                  </a:lnTo>
                  <a:lnTo>
                    <a:pt x="36" y="116"/>
                  </a:lnTo>
                  <a:lnTo>
                    <a:pt x="0" y="99"/>
                  </a:lnTo>
                  <a:lnTo>
                    <a:pt x="0" y="236"/>
                  </a:lnTo>
                  <a:lnTo>
                    <a:pt x="229" y="236"/>
                  </a:lnTo>
                  <a:lnTo>
                    <a:pt x="229" y="99"/>
                  </a:lnTo>
                  <a:lnTo>
                    <a:pt x="164" y="128"/>
                  </a:lnTo>
                  <a:close/>
                  <a:moveTo>
                    <a:pt x="130" y="144"/>
                  </a:moveTo>
                  <a:lnTo>
                    <a:pt x="61" y="118"/>
                  </a:lnTo>
                  <a:lnTo>
                    <a:pt x="63" y="115"/>
                  </a:lnTo>
                  <a:lnTo>
                    <a:pt x="133" y="141"/>
                  </a:lnTo>
                  <a:lnTo>
                    <a:pt x="133" y="142"/>
                  </a:lnTo>
                  <a:lnTo>
                    <a:pt x="130" y="144"/>
                  </a:lnTo>
                  <a:close/>
                  <a:moveTo>
                    <a:pt x="145" y="109"/>
                  </a:moveTo>
                  <a:lnTo>
                    <a:pt x="144" y="113"/>
                  </a:lnTo>
                  <a:lnTo>
                    <a:pt x="73" y="85"/>
                  </a:lnTo>
                  <a:lnTo>
                    <a:pt x="74" y="82"/>
                  </a:lnTo>
                  <a:lnTo>
                    <a:pt x="145" y="109"/>
                  </a:lnTo>
                  <a:close/>
                  <a:moveTo>
                    <a:pt x="76" y="75"/>
                  </a:moveTo>
                  <a:lnTo>
                    <a:pt x="78" y="71"/>
                  </a:lnTo>
                  <a:lnTo>
                    <a:pt x="149" y="98"/>
                  </a:lnTo>
                  <a:lnTo>
                    <a:pt x="147" y="102"/>
                  </a:lnTo>
                  <a:lnTo>
                    <a:pt x="76" y="75"/>
                  </a:lnTo>
                  <a:close/>
                  <a:moveTo>
                    <a:pt x="141" y="120"/>
                  </a:moveTo>
                  <a:lnTo>
                    <a:pt x="140" y="123"/>
                  </a:lnTo>
                  <a:lnTo>
                    <a:pt x="69" y="97"/>
                  </a:lnTo>
                  <a:lnTo>
                    <a:pt x="70" y="93"/>
                  </a:lnTo>
                  <a:lnTo>
                    <a:pt x="141" y="120"/>
                  </a:lnTo>
                  <a:close/>
                  <a:moveTo>
                    <a:pt x="137" y="131"/>
                  </a:moveTo>
                  <a:lnTo>
                    <a:pt x="136" y="135"/>
                  </a:lnTo>
                  <a:lnTo>
                    <a:pt x="65" y="107"/>
                  </a:lnTo>
                  <a:lnTo>
                    <a:pt x="66" y="103"/>
                  </a:lnTo>
                  <a:lnTo>
                    <a:pt x="137" y="131"/>
                  </a:lnTo>
                  <a:close/>
                  <a:moveTo>
                    <a:pt x="114" y="12"/>
                  </a:moveTo>
                  <a:lnTo>
                    <a:pt x="150" y="42"/>
                  </a:lnTo>
                  <a:lnTo>
                    <a:pt x="101" y="24"/>
                  </a:lnTo>
                  <a:lnTo>
                    <a:pt x="11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4" name="Freeform 265"/>
            <p:cNvSpPr/>
            <p:nvPr/>
          </p:nvSpPr>
          <p:spPr bwMode="auto">
            <a:xfrm>
              <a:off x="7684905" y="5524084"/>
              <a:ext cx="78472" cy="39236"/>
            </a:xfrm>
            <a:custGeom>
              <a:avLst/>
              <a:gdLst>
                <a:gd name="T0" fmla="*/ 48 w 49"/>
                <a:gd name="T1" fmla="*/ 0 h 24"/>
                <a:gd name="T2" fmla="*/ 0 w 49"/>
                <a:gd name="T3" fmla="*/ 17 h 24"/>
                <a:gd name="T4" fmla="*/ 49 w 49"/>
                <a:gd name="T5" fmla="*/ 5 h 24"/>
                <a:gd name="T6" fmla="*/ 48 w 49"/>
                <a:gd name="T7" fmla="*/ 0 h 24"/>
              </a:gdLst>
              <a:ahLst/>
              <a:cxnLst>
                <a:cxn ang="0">
                  <a:pos x="T0" y="T1"/>
                </a:cxn>
                <a:cxn ang="0">
                  <a:pos x="T2" y="T3"/>
                </a:cxn>
                <a:cxn ang="0">
                  <a:pos x="T4" y="T5"/>
                </a:cxn>
                <a:cxn ang="0">
                  <a:pos x="T6" y="T7"/>
                </a:cxn>
              </a:cxnLst>
              <a:rect l="0" t="0" r="r" b="b"/>
              <a:pathLst>
                <a:path w="49" h="24">
                  <a:moveTo>
                    <a:pt x="48" y="0"/>
                  </a:moveTo>
                  <a:cubicBezTo>
                    <a:pt x="41" y="3"/>
                    <a:pt x="8" y="14"/>
                    <a:pt x="0" y="17"/>
                  </a:cubicBezTo>
                  <a:cubicBezTo>
                    <a:pt x="31" y="24"/>
                    <a:pt x="26" y="22"/>
                    <a:pt x="49" y="5"/>
                  </a:cubicBezTo>
                  <a:cubicBezTo>
                    <a:pt x="48" y="3"/>
                    <a:pt x="48" y="3"/>
                    <a:pt x="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5" name="Freeform 266"/>
            <p:cNvSpPr/>
            <p:nvPr/>
          </p:nvSpPr>
          <p:spPr bwMode="auto">
            <a:xfrm>
              <a:off x="7765909" y="5515224"/>
              <a:ext cx="16454" cy="17720"/>
            </a:xfrm>
            <a:custGeom>
              <a:avLst/>
              <a:gdLst>
                <a:gd name="T0" fmla="*/ 4 w 10"/>
                <a:gd name="T1" fmla="*/ 11 h 11"/>
                <a:gd name="T2" fmla="*/ 10 w 10"/>
                <a:gd name="T3" fmla="*/ 7 h 11"/>
                <a:gd name="T4" fmla="*/ 6 w 10"/>
                <a:gd name="T5" fmla="*/ 1 h 11"/>
                <a:gd name="T6" fmla="*/ 0 w 10"/>
                <a:gd name="T7" fmla="*/ 5 h 11"/>
                <a:gd name="T8" fmla="*/ 4 w 10"/>
                <a:gd name="T9" fmla="*/ 11 h 11"/>
              </a:gdLst>
              <a:ahLst/>
              <a:cxnLst>
                <a:cxn ang="0">
                  <a:pos x="T0" y="T1"/>
                </a:cxn>
                <a:cxn ang="0">
                  <a:pos x="T2" y="T3"/>
                </a:cxn>
                <a:cxn ang="0">
                  <a:pos x="T4" y="T5"/>
                </a:cxn>
                <a:cxn ang="0">
                  <a:pos x="T6" y="T7"/>
                </a:cxn>
                <a:cxn ang="0">
                  <a:pos x="T8" y="T9"/>
                </a:cxn>
              </a:cxnLst>
              <a:rect l="0" t="0" r="r" b="b"/>
              <a:pathLst>
                <a:path w="10" h="11">
                  <a:moveTo>
                    <a:pt x="4" y="11"/>
                  </a:moveTo>
                  <a:cubicBezTo>
                    <a:pt x="7" y="11"/>
                    <a:pt x="9" y="10"/>
                    <a:pt x="10" y="7"/>
                  </a:cubicBezTo>
                  <a:cubicBezTo>
                    <a:pt x="10" y="4"/>
                    <a:pt x="9" y="1"/>
                    <a:pt x="6" y="1"/>
                  </a:cubicBezTo>
                  <a:cubicBezTo>
                    <a:pt x="4" y="0"/>
                    <a:pt x="1" y="2"/>
                    <a:pt x="0" y="5"/>
                  </a:cubicBezTo>
                  <a:cubicBezTo>
                    <a:pt x="0" y="7"/>
                    <a:pt x="2" y="10"/>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6" name="Freeform 267"/>
            <p:cNvSpPr/>
            <p:nvPr/>
          </p:nvSpPr>
          <p:spPr bwMode="auto">
            <a:xfrm>
              <a:off x="7741861" y="5530412"/>
              <a:ext cx="92395" cy="203774"/>
            </a:xfrm>
            <a:custGeom>
              <a:avLst/>
              <a:gdLst>
                <a:gd name="T0" fmla="*/ 57 w 57"/>
                <a:gd name="T1" fmla="*/ 42 h 127"/>
                <a:gd name="T2" fmla="*/ 27 w 57"/>
                <a:gd name="T3" fmla="*/ 0 h 127"/>
                <a:gd name="T4" fmla="*/ 24 w 57"/>
                <a:gd name="T5" fmla="*/ 3 h 127"/>
                <a:gd name="T6" fmla="*/ 24 w 57"/>
                <a:gd name="T7" fmla="*/ 2 h 127"/>
                <a:gd name="T8" fmla="*/ 17 w 57"/>
                <a:gd name="T9" fmla="*/ 2 h 127"/>
                <a:gd name="T10" fmla="*/ 0 w 57"/>
                <a:gd name="T11" fmla="*/ 127 h 127"/>
                <a:gd name="T12" fmla="*/ 46 w 57"/>
                <a:gd name="T13" fmla="*/ 127 h 127"/>
                <a:gd name="T14" fmla="*/ 24 w 57"/>
                <a:gd name="T15" fmla="*/ 3 h 127"/>
                <a:gd name="T16" fmla="*/ 57 w 57"/>
                <a:gd name="T17" fmla="*/ 4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27">
                  <a:moveTo>
                    <a:pt x="57" y="42"/>
                  </a:moveTo>
                  <a:cubicBezTo>
                    <a:pt x="51" y="10"/>
                    <a:pt x="51" y="15"/>
                    <a:pt x="27" y="0"/>
                  </a:cubicBezTo>
                  <a:cubicBezTo>
                    <a:pt x="27" y="2"/>
                    <a:pt x="26" y="2"/>
                    <a:pt x="24" y="3"/>
                  </a:cubicBezTo>
                  <a:cubicBezTo>
                    <a:pt x="24" y="2"/>
                    <a:pt x="24" y="2"/>
                    <a:pt x="24" y="2"/>
                  </a:cubicBezTo>
                  <a:cubicBezTo>
                    <a:pt x="17" y="2"/>
                    <a:pt x="17" y="2"/>
                    <a:pt x="17" y="2"/>
                  </a:cubicBezTo>
                  <a:cubicBezTo>
                    <a:pt x="0" y="127"/>
                    <a:pt x="0" y="127"/>
                    <a:pt x="0" y="127"/>
                  </a:cubicBezTo>
                  <a:cubicBezTo>
                    <a:pt x="46" y="127"/>
                    <a:pt x="46" y="127"/>
                    <a:pt x="46" y="127"/>
                  </a:cubicBezTo>
                  <a:cubicBezTo>
                    <a:pt x="24" y="3"/>
                    <a:pt x="24" y="3"/>
                    <a:pt x="24" y="3"/>
                  </a:cubicBezTo>
                  <a:cubicBezTo>
                    <a:pt x="29" y="9"/>
                    <a:pt x="52" y="36"/>
                    <a:pt x="57"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7" name="Freeform 268"/>
            <p:cNvSpPr/>
            <p:nvPr/>
          </p:nvSpPr>
          <p:spPr bwMode="auto">
            <a:xfrm>
              <a:off x="7765909" y="5432955"/>
              <a:ext cx="36705" cy="79737"/>
            </a:xfrm>
            <a:custGeom>
              <a:avLst/>
              <a:gdLst>
                <a:gd name="T0" fmla="*/ 10 w 23"/>
                <a:gd name="T1" fmla="*/ 50 h 50"/>
                <a:gd name="T2" fmla="*/ 23 w 23"/>
                <a:gd name="T3" fmla="*/ 0 h 50"/>
                <a:gd name="T4" fmla="*/ 5 w 23"/>
                <a:gd name="T5" fmla="*/ 49 h 50"/>
                <a:gd name="T6" fmla="*/ 10 w 23"/>
                <a:gd name="T7" fmla="*/ 50 h 50"/>
              </a:gdLst>
              <a:ahLst/>
              <a:cxnLst>
                <a:cxn ang="0">
                  <a:pos x="T0" y="T1"/>
                </a:cxn>
                <a:cxn ang="0">
                  <a:pos x="T2" y="T3"/>
                </a:cxn>
                <a:cxn ang="0">
                  <a:pos x="T4" y="T5"/>
                </a:cxn>
                <a:cxn ang="0">
                  <a:pos x="T6" y="T7"/>
                </a:cxn>
              </a:cxnLst>
              <a:rect l="0" t="0" r="r" b="b"/>
              <a:pathLst>
                <a:path w="23" h="50">
                  <a:moveTo>
                    <a:pt x="10" y="50"/>
                  </a:moveTo>
                  <a:cubicBezTo>
                    <a:pt x="11" y="43"/>
                    <a:pt x="20" y="8"/>
                    <a:pt x="23" y="0"/>
                  </a:cubicBezTo>
                  <a:cubicBezTo>
                    <a:pt x="0" y="23"/>
                    <a:pt x="4" y="19"/>
                    <a:pt x="5" y="49"/>
                  </a:cubicBezTo>
                  <a:cubicBezTo>
                    <a:pt x="6" y="49"/>
                    <a:pt x="8" y="48"/>
                    <a:pt x="10"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8" name="Oval 271"/>
            <p:cNvSpPr>
              <a:spLocks noChangeArrowheads="1"/>
            </p:cNvSpPr>
            <p:nvPr/>
          </p:nvSpPr>
          <p:spPr bwMode="auto">
            <a:xfrm>
              <a:off x="7710219" y="5141849"/>
              <a:ext cx="144287" cy="14555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9" name="Oval 272"/>
            <p:cNvSpPr>
              <a:spLocks noChangeArrowheads="1"/>
            </p:cNvSpPr>
            <p:nvPr/>
          </p:nvSpPr>
          <p:spPr bwMode="auto">
            <a:xfrm>
              <a:off x="7769706" y="5115270"/>
              <a:ext cx="25314" cy="2657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0" name="Rectangle 273"/>
            <p:cNvSpPr>
              <a:spLocks noChangeArrowheads="1"/>
            </p:cNvSpPr>
            <p:nvPr/>
          </p:nvSpPr>
          <p:spPr bwMode="auto">
            <a:xfrm>
              <a:off x="7724141" y="4978576"/>
              <a:ext cx="26580" cy="1379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1" name="Rectangle 274"/>
            <p:cNvSpPr>
              <a:spLocks noChangeArrowheads="1"/>
            </p:cNvSpPr>
            <p:nvPr/>
          </p:nvSpPr>
          <p:spPr bwMode="auto">
            <a:xfrm>
              <a:off x="7814005" y="4978576"/>
              <a:ext cx="26580" cy="1379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2" name="Freeform 327"/>
            <p:cNvSpPr>
              <a:spLocks noEditPoints="1"/>
            </p:cNvSpPr>
            <p:nvPr/>
          </p:nvSpPr>
          <p:spPr bwMode="auto">
            <a:xfrm>
              <a:off x="7627949" y="6337916"/>
              <a:ext cx="312623" cy="302497"/>
            </a:xfrm>
            <a:custGeom>
              <a:avLst/>
              <a:gdLst>
                <a:gd name="T0" fmla="*/ 151 w 195"/>
                <a:gd name="T1" fmla="*/ 0 h 188"/>
                <a:gd name="T2" fmla="*/ 142 w 195"/>
                <a:gd name="T3" fmla="*/ 0 h 188"/>
                <a:gd name="T4" fmla="*/ 97 w 195"/>
                <a:gd name="T5" fmla="*/ 24 h 188"/>
                <a:gd name="T6" fmla="*/ 53 w 195"/>
                <a:gd name="T7" fmla="*/ 0 h 188"/>
                <a:gd name="T8" fmla="*/ 44 w 195"/>
                <a:gd name="T9" fmla="*/ 0 h 188"/>
                <a:gd name="T10" fmla="*/ 0 w 195"/>
                <a:gd name="T11" fmla="*/ 54 h 188"/>
                <a:gd name="T12" fmla="*/ 0 w 195"/>
                <a:gd name="T13" fmla="*/ 65 h 188"/>
                <a:gd name="T14" fmla="*/ 97 w 195"/>
                <a:gd name="T15" fmla="*/ 188 h 188"/>
                <a:gd name="T16" fmla="*/ 195 w 195"/>
                <a:gd name="T17" fmla="*/ 65 h 188"/>
                <a:gd name="T18" fmla="*/ 195 w 195"/>
                <a:gd name="T19" fmla="*/ 54 h 188"/>
                <a:gd name="T20" fmla="*/ 151 w 195"/>
                <a:gd name="T21" fmla="*/ 0 h 188"/>
                <a:gd name="T22" fmla="*/ 104 w 195"/>
                <a:gd name="T23" fmla="*/ 118 h 188"/>
                <a:gd name="T24" fmla="*/ 95 w 195"/>
                <a:gd name="T25" fmla="*/ 118 h 188"/>
                <a:gd name="T26" fmla="*/ 95 w 195"/>
                <a:gd name="T27" fmla="*/ 80 h 188"/>
                <a:gd name="T28" fmla="*/ 84 w 195"/>
                <a:gd name="T29" fmla="*/ 87 h 188"/>
                <a:gd name="T30" fmla="*/ 84 w 195"/>
                <a:gd name="T31" fmla="*/ 78 h 188"/>
                <a:gd name="T32" fmla="*/ 100 w 195"/>
                <a:gd name="T33" fmla="*/ 66 h 188"/>
                <a:gd name="T34" fmla="*/ 104 w 195"/>
                <a:gd name="T35" fmla="*/ 66 h 188"/>
                <a:gd name="T36" fmla="*/ 104 w 195"/>
                <a:gd name="T37" fmla="*/ 11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188">
                  <a:moveTo>
                    <a:pt x="151" y="0"/>
                  </a:moveTo>
                  <a:cubicBezTo>
                    <a:pt x="148" y="0"/>
                    <a:pt x="145" y="0"/>
                    <a:pt x="142" y="0"/>
                  </a:cubicBezTo>
                  <a:cubicBezTo>
                    <a:pt x="120" y="0"/>
                    <a:pt x="110" y="10"/>
                    <a:pt x="97" y="24"/>
                  </a:cubicBezTo>
                  <a:cubicBezTo>
                    <a:pt x="85" y="10"/>
                    <a:pt x="75" y="0"/>
                    <a:pt x="53" y="0"/>
                  </a:cubicBezTo>
                  <a:cubicBezTo>
                    <a:pt x="50" y="0"/>
                    <a:pt x="47" y="0"/>
                    <a:pt x="44" y="0"/>
                  </a:cubicBezTo>
                  <a:cubicBezTo>
                    <a:pt x="25" y="2"/>
                    <a:pt x="2" y="20"/>
                    <a:pt x="0" y="54"/>
                  </a:cubicBezTo>
                  <a:cubicBezTo>
                    <a:pt x="0" y="65"/>
                    <a:pt x="0" y="65"/>
                    <a:pt x="0" y="65"/>
                  </a:cubicBezTo>
                  <a:cubicBezTo>
                    <a:pt x="2" y="98"/>
                    <a:pt x="27" y="138"/>
                    <a:pt x="97" y="188"/>
                  </a:cubicBezTo>
                  <a:cubicBezTo>
                    <a:pt x="168" y="138"/>
                    <a:pt x="193" y="98"/>
                    <a:pt x="195" y="65"/>
                  </a:cubicBezTo>
                  <a:cubicBezTo>
                    <a:pt x="195" y="54"/>
                    <a:pt x="195" y="54"/>
                    <a:pt x="195" y="54"/>
                  </a:cubicBezTo>
                  <a:cubicBezTo>
                    <a:pt x="193" y="20"/>
                    <a:pt x="170" y="2"/>
                    <a:pt x="151" y="0"/>
                  </a:cubicBezTo>
                  <a:close/>
                  <a:moveTo>
                    <a:pt x="104" y="118"/>
                  </a:moveTo>
                  <a:cubicBezTo>
                    <a:pt x="95" y="118"/>
                    <a:pt x="95" y="118"/>
                    <a:pt x="95" y="118"/>
                  </a:cubicBezTo>
                  <a:cubicBezTo>
                    <a:pt x="95" y="80"/>
                    <a:pt x="95" y="80"/>
                    <a:pt x="95" y="80"/>
                  </a:cubicBezTo>
                  <a:cubicBezTo>
                    <a:pt x="84" y="87"/>
                    <a:pt x="84" y="87"/>
                    <a:pt x="84" y="87"/>
                  </a:cubicBezTo>
                  <a:cubicBezTo>
                    <a:pt x="84" y="78"/>
                    <a:pt x="84" y="78"/>
                    <a:pt x="84" y="78"/>
                  </a:cubicBezTo>
                  <a:cubicBezTo>
                    <a:pt x="91" y="75"/>
                    <a:pt x="96" y="70"/>
                    <a:pt x="100" y="66"/>
                  </a:cubicBezTo>
                  <a:cubicBezTo>
                    <a:pt x="104" y="66"/>
                    <a:pt x="104" y="66"/>
                    <a:pt x="104" y="66"/>
                  </a:cubicBezTo>
                  <a:lnTo>
                    <a:pt x="104" y="1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3" name="Freeform 345"/>
            <p:cNvSpPr>
              <a:spLocks noEditPoints="1"/>
            </p:cNvSpPr>
            <p:nvPr/>
          </p:nvSpPr>
          <p:spPr bwMode="auto">
            <a:xfrm>
              <a:off x="7708953" y="2368746"/>
              <a:ext cx="150616" cy="131631"/>
            </a:xfrm>
            <a:custGeom>
              <a:avLst/>
              <a:gdLst>
                <a:gd name="T0" fmla="*/ 90 w 94"/>
                <a:gd name="T1" fmla="*/ 30 h 82"/>
                <a:gd name="T2" fmla="*/ 89 w 94"/>
                <a:gd name="T3" fmla="*/ 30 h 82"/>
                <a:gd name="T4" fmla="*/ 80 w 94"/>
                <a:gd name="T5" fmla="*/ 10 h 82"/>
                <a:gd name="T6" fmla="*/ 70 w 94"/>
                <a:gd name="T7" fmla="*/ 1 h 82"/>
                <a:gd name="T8" fmla="*/ 23 w 94"/>
                <a:gd name="T9" fmla="*/ 1 h 82"/>
                <a:gd name="T10" fmla="*/ 14 w 94"/>
                <a:gd name="T11" fmla="*/ 6 h 82"/>
                <a:gd name="T12" fmla="*/ 5 w 94"/>
                <a:gd name="T13" fmla="*/ 30 h 82"/>
                <a:gd name="T14" fmla="*/ 4 w 94"/>
                <a:gd name="T15" fmla="*/ 30 h 82"/>
                <a:gd name="T16" fmla="*/ 0 w 94"/>
                <a:gd name="T17" fmla="*/ 34 h 82"/>
                <a:gd name="T18" fmla="*/ 0 w 94"/>
                <a:gd name="T19" fmla="*/ 60 h 82"/>
                <a:gd name="T20" fmla="*/ 4 w 94"/>
                <a:gd name="T21" fmla="*/ 65 h 82"/>
                <a:gd name="T22" fmla="*/ 7 w 94"/>
                <a:gd name="T23" fmla="*/ 65 h 82"/>
                <a:gd name="T24" fmla="*/ 7 w 94"/>
                <a:gd name="T25" fmla="*/ 77 h 82"/>
                <a:gd name="T26" fmla="*/ 12 w 94"/>
                <a:gd name="T27" fmla="*/ 82 h 82"/>
                <a:gd name="T28" fmla="*/ 18 w 94"/>
                <a:gd name="T29" fmla="*/ 82 h 82"/>
                <a:gd name="T30" fmla="*/ 23 w 94"/>
                <a:gd name="T31" fmla="*/ 77 h 82"/>
                <a:gd name="T32" fmla="*/ 23 w 94"/>
                <a:gd name="T33" fmla="*/ 65 h 82"/>
                <a:gd name="T34" fmla="*/ 73 w 94"/>
                <a:gd name="T35" fmla="*/ 65 h 82"/>
                <a:gd name="T36" fmla="*/ 73 w 94"/>
                <a:gd name="T37" fmla="*/ 77 h 82"/>
                <a:gd name="T38" fmla="*/ 77 w 94"/>
                <a:gd name="T39" fmla="*/ 82 h 82"/>
                <a:gd name="T40" fmla="*/ 84 w 94"/>
                <a:gd name="T41" fmla="*/ 82 h 82"/>
                <a:gd name="T42" fmla="*/ 88 w 94"/>
                <a:gd name="T43" fmla="*/ 77 h 82"/>
                <a:gd name="T44" fmla="*/ 88 w 94"/>
                <a:gd name="T45" fmla="*/ 65 h 82"/>
                <a:gd name="T46" fmla="*/ 90 w 94"/>
                <a:gd name="T47" fmla="*/ 65 h 82"/>
                <a:gd name="T48" fmla="*/ 94 w 94"/>
                <a:gd name="T49" fmla="*/ 60 h 82"/>
                <a:gd name="T50" fmla="*/ 94 w 94"/>
                <a:gd name="T51" fmla="*/ 34 h 82"/>
                <a:gd name="T52" fmla="*/ 90 w 94"/>
                <a:gd name="T53" fmla="*/ 30 h 82"/>
                <a:gd name="T54" fmla="*/ 17 w 94"/>
                <a:gd name="T55" fmla="*/ 9 h 82"/>
                <a:gd name="T56" fmla="*/ 24 w 94"/>
                <a:gd name="T57" fmla="*/ 4 h 82"/>
                <a:gd name="T58" fmla="*/ 67 w 94"/>
                <a:gd name="T59" fmla="*/ 4 h 82"/>
                <a:gd name="T60" fmla="*/ 76 w 94"/>
                <a:gd name="T61" fmla="*/ 11 h 82"/>
                <a:gd name="T62" fmla="*/ 84 w 94"/>
                <a:gd name="T63" fmla="*/ 29 h 82"/>
                <a:gd name="T64" fmla="*/ 10 w 94"/>
                <a:gd name="T65" fmla="*/ 29 h 82"/>
                <a:gd name="T66" fmla="*/ 17 w 94"/>
                <a:gd name="T67" fmla="*/ 9 h 82"/>
                <a:gd name="T68" fmla="*/ 17 w 94"/>
                <a:gd name="T69" fmla="*/ 53 h 82"/>
                <a:gd name="T70" fmla="*/ 10 w 94"/>
                <a:gd name="T71" fmla="*/ 46 h 82"/>
                <a:gd name="T72" fmla="*/ 17 w 94"/>
                <a:gd name="T73" fmla="*/ 39 h 82"/>
                <a:gd name="T74" fmla="*/ 23 w 94"/>
                <a:gd name="T75" fmla="*/ 46 h 82"/>
                <a:gd name="T76" fmla="*/ 17 w 94"/>
                <a:gd name="T77" fmla="*/ 53 h 82"/>
                <a:gd name="T78" fmla="*/ 78 w 94"/>
                <a:gd name="T79" fmla="*/ 53 h 82"/>
                <a:gd name="T80" fmla="*/ 72 w 94"/>
                <a:gd name="T81" fmla="*/ 46 h 82"/>
                <a:gd name="T82" fmla="*/ 78 w 94"/>
                <a:gd name="T83" fmla="*/ 39 h 82"/>
                <a:gd name="T84" fmla="*/ 84 w 94"/>
                <a:gd name="T85" fmla="*/ 46 h 82"/>
                <a:gd name="T86" fmla="*/ 78 w 94"/>
                <a:gd name="T87" fmla="*/ 5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82">
                  <a:moveTo>
                    <a:pt x="90" y="30"/>
                  </a:moveTo>
                  <a:cubicBezTo>
                    <a:pt x="89" y="30"/>
                    <a:pt x="89" y="30"/>
                    <a:pt x="89" y="30"/>
                  </a:cubicBezTo>
                  <a:cubicBezTo>
                    <a:pt x="80" y="10"/>
                    <a:pt x="80" y="10"/>
                    <a:pt x="80" y="10"/>
                  </a:cubicBezTo>
                  <a:cubicBezTo>
                    <a:pt x="76" y="0"/>
                    <a:pt x="70" y="1"/>
                    <a:pt x="70" y="1"/>
                  </a:cubicBezTo>
                  <a:cubicBezTo>
                    <a:pt x="23" y="1"/>
                    <a:pt x="23" y="1"/>
                    <a:pt x="23" y="1"/>
                  </a:cubicBezTo>
                  <a:cubicBezTo>
                    <a:pt x="16" y="0"/>
                    <a:pt x="14" y="6"/>
                    <a:pt x="14" y="6"/>
                  </a:cubicBezTo>
                  <a:cubicBezTo>
                    <a:pt x="5" y="30"/>
                    <a:pt x="5" y="30"/>
                    <a:pt x="5" y="30"/>
                  </a:cubicBezTo>
                  <a:cubicBezTo>
                    <a:pt x="4" y="30"/>
                    <a:pt x="4" y="30"/>
                    <a:pt x="4" y="30"/>
                  </a:cubicBezTo>
                  <a:cubicBezTo>
                    <a:pt x="2" y="30"/>
                    <a:pt x="0" y="32"/>
                    <a:pt x="0" y="34"/>
                  </a:cubicBezTo>
                  <a:cubicBezTo>
                    <a:pt x="0" y="60"/>
                    <a:pt x="0" y="60"/>
                    <a:pt x="0" y="60"/>
                  </a:cubicBezTo>
                  <a:cubicBezTo>
                    <a:pt x="0" y="63"/>
                    <a:pt x="2" y="65"/>
                    <a:pt x="4" y="65"/>
                  </a:cubicBezTo>
                  <a:cubicBezTo>
                    <a:pt x="7" y="65"/>
                    <a:pt x="7" y="65"/>
                    <a:pt x="7" y="65"/>
                  </a:cubicBezTo>
                  <a:cubicBezTo>
                    <a:pt x="7" y="77"/>
                    <a:pt x="7" y="77"/>
                    <a:pt x="7" y="77"/>
                  </a:cubicBezTo>
                  <a:cubicBezTo>
                    <a:pt x="7" y="80"/>
                    <a:pt x="9" y="82"/>
                    <a:pt x="12" y="82"/>
                  </a:cubicBezTo>
                  <a:cubicBezTo>
                    <a:pt x="18" y="82"/>
                    <a:pt x="18" y="82"/>
                    <a:pt x="18" y="82"/>
                  </a:cubicBezTo>
                  <a:cubicBezTo>
                    <a:pt x="21" y="82"/>
                    <a:pt x="23" y="80"/>
                    <a:pt x="23" y="77"/>
                  </a:cubicBezTo>
                  <a:cubicBezTo>
                    <a:pt x="23" y="65"/>
                    <a:pt x="23" y="65"/>
                    <a:pt x="23" y="65"/>
                  </a:cubicBezTo>
                  <a:cubicBezTo>
                    <a:pt x="73" y="65"/>
                    <a:pt x="73" y="65"/>
                    <a:pt x="73" y="65"/>
                  </a:cubicBezTo>
                  <a:cubicBezTo>
                    <a:pt x="73" y="77"/>
                    <a:pt x="73" y="77"/>
                    <a:pt x="73" y="77"/>
                  </a:cubicBezTo>
                  <a:cubicBezTo>
                    <a:pt x="73" y="80"/>
                    <a:pt x="75" y="82"/>
                    <a:pt x="77" y="82"/>
                  </a:cubicBezTo>
                  <a:cubicBezTo>
                    <a:pt x="84" y="82"/>
                    <a:pt x="84" y="82"/>
                    <a:pt x="84" y="82"/>
                  </a:cubicBezTo>
                  <a:cubicBezTo>
                    <a:pt x="86" y="82"/>
                    <a:pt x="88" y="80"/>
                    <a:pt x="88" y="77"/>
                  </a:cubicBezTo>
                  <a:cubicBezTo>
                    <a:pt x="88" y="65"/>
                    <a:pt x="88" y="65"/>
                    <a:pt x="88" y="65"/>
                  </a:cubicBezTo>
                  <a:cubicBezTo>
                    <a:pt x="90" y="65"/>
                    <a:pt x="90" y="65"/>
                    <a:pt x="90" y="65"/>
                  </a:cubicBezTo>
                  <a:cubicBezTo>
                    <a:pt x="92" y="65"/>
                    <a:pt x="94" y="63"/>
                    <a:pt x="94" y="60"/>
                  </a:cubicBezTo>
                  <a:cubicBezTo>
                    <a:pt x="94" y="34"/>
                    <a:pt x="94" y="34"/>
                    <a:pt x="94" y="34"/>
                  </a:cubicBezTo>
                  <a:cubicBezTo>
                    <a:pt x="94" y="32"/>
                    <a:pt x="92" y="30"/>
                    <a:pt x="90" y="30"/>
                  </a:cubicBezTo>
                  <a:close/>
                  <a:moveTo>
                    <a:pt x="17" y="9"/>
                  </a:moveTo>
                  <a:cubicBezTo>
                    <a:pt x="17" y="9"/>
                    <a:pt x="19" y="4"/>
                    <a:pt x="24" y="4"/>
                  </a:cubicBezTo>
                  <a:cubicBezTo>
                    <a:pt x="67" y="4"/>
                    <a:pt x="67" y="4"/>
                    <a:pt x="67" y="4"/>
                  </a:cubicBezTo>
                  <a:cubicBezTo>
                    <a:pt x="67" y="4"/>
                    <a:pt x="73" y="3"/>
                    <a:pt x="76" y="11"/>
                  </a:cubicBezTo>
                  <a:cubicBezTo>
                    <a:pt x="84" y="29"/>
                    <a:pt x="84" y="29"/>
                    <a:pt x="84" y="29"/>
                  </a:cubicBezTo>
                  <a:cubicBezTo>
                    <a:pt x="10" y="29"/>
                    <a:pt x="10" y="29"/>
                    <a:pt x="10" y="29"/>
                  </a:cubicBezTo>
                  <a:lnTo>
                    <a:pt x="17" y="9"/>
                  </a:lnTo>
                  <a:close/>
                  <a:moveTo>
                    <a:pt x="17" y="53"/>
                  </a:moveTo>
                  <a:cubicBezTo>
                    <a:pt x="13" y="53"/>
                    <a:pt x="10" y="50"/>
                    <a:pt x="10" y="46"/>
                  </a:cubicBezTo>
                  <a:cubicBezTo>
                    <a:pt x="10" y="42"/>
                    <a:pt x="13" y="39"/>
                    <a:pt x="17" y="39"/>
                  </a:cubicBezTo>
                  <a:cubicBezTo>
                    <a:pt x="20" y="39"/>
                    <a:pt x="23" y="42"/>
                    <a:pt x="23" y="46"/>
                  </a:cubicBezTo>
                  <a:cubicBezTo>
                    <a:pt x="23" y="50"/>
                    <a:pt x="20" y="53"/>
                    <a:pt x="17" y="53"/>
                  </a:cubicBezTo>
                  <a:close/>
                  <a:moveTo>
                    <a:pt x="78" y="53"/>
                  </a:moveTo>
                  <a:cubicBezTo>
                    <a:pt x="75" y="53"/>
                    <a:pt x="72" y="50"/>
                    <a:pt x="72" y="46"/>
                  </a:cubicBezTo>
                  <a:cubicBezTo>
                    <a:pt x="72" y="42"/>
                    <a:pt x="75" y="39"/>
                    <a:pt x="78" y="39"/>
                  </a:cubicBezTo>
                  <a:cubicBezTo>
                    <a:pt x="82" y="39"/>
                    <a:pt x="84" y="42"/>
                    <a:pt x="84" y="46"/>
                  </a:cubicBezTo>
                  <a:cubicBezTo>
                    <a:pt x="84" y="50"/>
                    <a:pt x="82" y="53"/>
                    <a:pt x="7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4" name="Freeform 346"/>
            <p:cNvSpPr>
              <a:spLocks noEditPoints="1"/>
            </p:cNvSpPr>
            <p:nvPr/>
          </p:nvSpPr>
          <p:spPr bwMode="auto">
            <a:xfrm>
              <a:off x="7806411" y="2337104"/>
              <a:ext cx="134162" cy="131631"/>
            </a:xfrm>
            <a:custGeom>
              <a:avLst/>
              <a:gdLst>
                <a:gd name="T0" fmla="*/ 79 w 84"/>
                <a:gd name="T1" fmla="*/ 30 h 82"/>
                <a:gd name="T2" fmla="*/ 79 w 84"/>
                <a:gd name="T3" fmla="*/ 30 h 82"/>
                <a:gd name="T4" fmla="*/ 70 w 84"/>
                <a:gd name="T5" fmla="*/ 10 h 82"/>
                <a:gd name="T6" fmla="*/ 59 w 84"/>
                <a:gd name="T7" fmla="*/ 1 h 82"/>
                <a:gd name="T8" fmla="*/ 13 w 84"/>
                <a:gd name="T9" fmla="*/ 1 h 82"/>
                <a:gd name="T10" fmla="*/ 4 w 84"/>
                <a:gd name="T11" fmla="*/ 6 h 82"/>
                <a:gd name="T12" fmla="*/ 0 w 84"/>
                <a:gd name="T13" fmla="*/ 18 h 82"/>
                <a:gd name="T14" fmla="*/ 4 w 84"/>
                <a:gd name="T15" fmla="*/ 18 h 82"/>
                <a:gd name="T16" fmla="*/ 7 w 84"/>
                <a:gd name="T17" fmla="*/ 9 h 82"/>
                <a:gd name="T18" fmla="*/ 14 w 84"/>
                <a:gd name="T19" fmla="*/ 4 h 82"/>
                <a:gd name="T20" fmla="*/ 57 w 84"/>
                <a:gd name="T21" fmla="*/ 4 h 82"/>
                <a:gd name="T22" fmla="*/ 65 w 84"/>
                <a:gd name="T23" fmla="*/ 11 h 82"/>
                <a:gd name="T24" fmla="*/ 74 w 84"/>
                <a:gd name="T25" fmla="*/ 29 h 82"/>
                <a:gd name="T26" fmla="*/ 23 w 84"/>
                <a:gd name="T27" fmla="*/ 29 h 82"/>
                <a:gd name="T28" fmla="*/ 32 w 84"/>
                <a:gd name="T29" fmla="*/ 47 h 82"/>
                <a:gd name="T30" fmla="*/ 32 w 84"/>
                <a:gd name="T31" fmla="*/ 47 h 82"/>
                <a:gd name="T32" fmla="*/ 37 w 84"/>
                <a:gd name="T33" fmla="*/ 52 h 82"/>
                <a:gd name="T34" fmla="*/ 37 w 84"/>
                <a:gd name="T35" fmla="*/ 65 h 82"/>
                <a:gd name="T36" fmla="*/ 63 w 84"/>
                <a:gd name="T37" fmla="*/ 65 h 82"/>
                <a:gd name="T38" fmla="*/ 63 w 84"/>
                <a:gd name="T39" fmla="*/ 77 h 82"/>
                <a:gd name="T40" fmla="*/ 67 w 84"/>
                <a:gd name="T41" fmla="*/ 82 h 82"/>
                <a:gd name="T42" fmla="*/ 74 w 84"/>
                <a:gd name="T43" fmla="*/ 82 h 82"/>
                <a:gd name="T44" fmla="*/ 78 w 84"/>
                <a:gd name="T45" fmla="*/ 77 h 82"/>
                <a:gd name="T46" fmla="*/ 78 w 84"/>
                <a:gd name="T47" fmla="*/ 65 h 82"/>
                <a:gd name="T48" fmla="*/ 79 w 84"/>
                <a:gd name="T49" fmla="*/ 65 h 82"/>
                <a:gd name="T50" fmla="*/ 84 w 84"/>
                <a:gd name="T51" fmla="*/ 60 h 82"/>
                <a:gd name="T52" fmla="*/ 84 w 84"/>
                <a:gd name="T53" fmla="*/ 34 h 82"/>
                <a:gd name="T54" fmla="*/ 79 w 84"/>
                <a:gd name="T55" fmla="*/ 30 h 82"/>
                <a:gd name="T56" fmla="*/ 68 w 84"/>
                <a:gd name="T57" fmla="*/ 53 h 82"/>
                <a:gd name="T58" fmla="*/ 62 w 84"/>
                <a:gd name="T59" fmla="*/ 46 h 82"/>
                <a:gd name="T60" fmla="*/ 68 w 84"/>
                <a:gd name="T61" fmla="*/ 39 h 82"/>
                <a:gd name="T62" fmla="*/ 74 w 84"/>
                <a:gd name="T63" fmla="*/ 46 h 82"/>
                <a:gd name="T64" fmla="*/ 68 w 84"/>
                <a:gd name="T65" fmla="*/ 5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2">
                  <a:moveTo>
                    <a:pt x="79" y="30"/>
                  </a:moveTo>
                  <a:cubicBezTo>
                    <a:pt x="79" y="30"/>
                    <a:pt x="79" y="30"/>
                    <a:pt x="79" y="30"/>
                  </a:cubicBezTo>
                  <a:cubicBezTo>
                    <a:pt x="70" y="10"/>
                    <a:pt x="70" y="10"/>
                    <a:pt x="70" y="10"/>
                  </a:cubicBezTo>
                  <a:cubicBezTo>
                    <a:pt x="66" y="0"/>
                    <a:pt x="59" y="1"/>
                    <a:pt x="59" y="1"/>
                  </a:cubicBezTo>
                  <a:cubicBezTo>
                    <a:pt x="13" y="1"/>
                    <a:pt x="13" y="1"/>
                    <a:pt x="13" y="1"/>
                  </a:cubicBezTo>
                  <a:cubicBezTo>
                    <a:pt x="6" y="0"/>
                    <a:pt x="4" y="6"/>
                    <a:pt x="4" y="6"/>
                  </a:cubicBezTo>
                  <a:cubicBezTo>
                    <a:pt x="0" y="18"/>
                    <a:pt x="0" y="18"/>
                    <a:pt x="0" y="18"/>
                  </a:cubicBezTo>
                  <a:cubicBezTo>
                    <a:pt x="4" y="18"/>
                    <a:pt x="4" y="18"/>
                    <a:pt x="4" y="18"/>
                  </a:cubicBezTo>
                  <a:cubicBezTo>
                    <a:pt x="7" y="9"/>
                    <a:pt x="7" y="9"/>
                    <a:pt x="7" y="9"/>
                  </a:cubicBezTo>
                  <a:cubicBezTo>
                    <a:pt x="7" y="9"/>
                    <a:pt x="9" y="4"/>
                    <a:pt x="14" y="4"/>
                  </a:cubicBezTo>
                  <a:cubicBezTo>
                    <a:pt x="57" y="4"/>
                    <a:pt x="57" y="4"/>
                    <a:pt x="57" y="4"/>
                  </a:cubicBezTo>
                  <a:cubicBezTo>
                    <a:pt x="57" y="4"/>
                    <a:pt x="63" y="3"/>
                    <a:pt x="65" y="11"/>
                  </a:cubicBezTo>
                  <a:cubicBezTo>
                    <a:pt x="74" y="29"/>
                    <a:pt x="74" y="29"/>
                    <a:pt x="74" y="29"/>
                  </a:cubicBezTo>
                  <a:cubicBezTo>
                    <a:pt x="23" y="29"/>
                    <a:pt x="23" y="29"/>
                    <a:pt x="23" y="29"/>
                  </a:cubicBezTo>
                  <a:cubicBezTo>
                    <a:pt x="32" y="47"/>
                    <a:pt x="32" y="47"/>
                    <a:pt x="32" y="47"/>
                  </a:cubicBezTo>
                  <a:cubicBezTo>
                    <a:pt x="32" y="47"/>
                    <a:pt x="32" y="47"/>
                    <a:pt x="32" y="47"/>
                  </a:cubicBezTo>
                  <a:cubicBezTo>
                    <a:pt x="35" y="47"/>
                    <a:pt x="37" y="49"/>
                    <a:pt x="37" y="52"/>
                  </a:cubicBezTo>
                  <a:cubicBezTo>
                    <a:pt x="37" y="65"/>
                    <a:pt x="37" y="65"/>
                    <a:pt x="37" y="65"/>
                  </a:cubicBezTo>
                  <a:cubicBezTo>
                    <a:pt x="63" y="65"/>
                    <a:pt x="63" y="65"/>
                    <a:pt x="63" y="65"/>
                  </a:cubicBezTo>
                  <a:cubicBezTo>
                    <a:pt x="63" y="77"/>
                    <a:pt x="63" y="77"/>
                    <a:pt x="63" y="77"/>
                  </a:cubicBezTo>
                  <a:cubicBezTo>
                    <a:pt x="63" y="79"/>
                    <a:pt x="65" y="82"/>
                    <a:pt x="67" y="82"/>
                  </a:cubicBezTo>
                  <a:cubicBezTo>
                    <a:pt x="74" y="82"/>
                    <a:pt x="74" y="82"/>
                    <a:pt x="74" y="82"/>
                  </a:cubicBezTo>
                  <a:cubicBezTo>
                    <a:pt x="76" y="82"/>
                    <a:pt x="78" y="79"/>
                    <a:pt x="78" y="77"/>
                  </a:cubicBezTo>
                  <a:cubicBezTo>
                    <a:pt x="78" y="65"/>
                    <a:pt x="78" y="65"/>
                    <a:pt x="78" y="65"/>
                  </a:cubicBezTo>
                  <a:cubicBezTo>
                    <a:pt x="79" y="65"/>
                    <a:pt x="79" y="65"/>
                    <a:pt x="79" y="65"/>
                  </a:cubicBezTo>
                  <a:cubicBezTo>
                    <a:pt x="82" y="65"/>
                    <a:pt x="84" y="63"/>
                    <a:pt x="84" y="60"/>
                  </a:cubicBezTo>
                  <a:cubicBezTo>
                    <a:pt x="84" y="34"/>
                    <a:pt x="84" y="34"/>
                    <a:pt x="84" y="34"/>
                  </a:cubicBezTo>
                  <a:cubicBezTo>
                    <a:pt x="84" y="32"/>
                    <a:pt x="82" y="30"/>
                    <a:pt x="79" y="30"/>
                  </a:cubicBezTo>
                  <a:close/>
                  <a:moveTo>
                    <a:pt x="68" y="53"/>
                  </a:moveTo>
                  <a:cubicBezTo>
                    <a:pt x="65" y="53"/>
                    <a:pt x="62" y="50"/>
                    <a:pt x="62" y="46"/>
                  </a:cubicBezTo>
                  <a:cubicBezTo>
                    <a:pt x="62" y="42"/>
                    <a:pt x="65" y="39"/>
                    <a:pt x="68" y="39"/>
                  </a:cubicBezTo>
                  <a:cubicBezTo>
                    <a:pt x="72" y="39"/>
                    <a:pt x="74" y="42"/>
                    <a:pt x="74" y="46"/>
                  </a:cubicBezTo>
                  <a:cubicBezTo>
                    <a:pt x="74" y="50"/>
                    <a:pt x="72" y="53"/>
                    <a:pt x="6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5" name="Freeform 347"/>
            <p:cNvSpPr>
              <a:spLocks noEditPoints="1"/>
            </p:cNvSpPr>
            <p:nvPr/>
          </p:nvSpPr>
          <p:spPr bwMode="auto">
            <a:xfrm>
              <a:off x="7626684" y="2337104"/>
              <a:ext cx="134162" cy="131631"/>
            </a:xfrm>
            <a:custGeom>
              <a:avLst/>
              <a:gdLst>
                <a:gd name="T0" fmla="*/ 0 w 84"/>
                <a:gd name="T1" fmla="*/ 35 h 82"/>
                <a:gd name="T2" fmla="*/ 0 w 84"/>
                <a:gd name="T3" fmla="*/ 60 h 82"/>
                <a:gd name="T4" fmla="*/ 4 w 84"/>
                <a:gd name="T5" fmla="*/ 65 h 82"/>
                <a:gd name="T6" fmla="*/ 5 w 84"/>
                <a:gd name="T7" fmla="*/ 65 h 82"/>
                <a:gd name="T8" fmla="*/ 5 w 84"/>
                <a:gd name="T9" fmla="*/ 77 h 82"/>
                <a:gd name="T10" fmla="*/ 10 w 84"/>
                <a:gd name="T11" fmla="*/ 82 h 82"/>
                <a:gd name="T12" fmla="*/ 16 w 84"/>
                <a:gd name="T13" fmla="*/ 82 h 82"/>
                <a:gd name="T14" fmla="*/ 21 w 84"/>
                <a:gd name="T15" fmla="*/ 77 h 82"/>
                <a:gd name="T16" fmla="*/ 21 w 84"/>
                <a:gd name="T17" fmla="*/ 65 h 82"/>
                <a:gd name="T18" fmla="*/ 47 w 84"/>
                <a:gd name="T19" fmla="*/ 65 h 82"/>
                <a:gd name="T20" fmla="*/ 47 w 84"/>
                <a:gd name="T21" fmla="*/ 52 h 82"/>
                <a:gd name="T22" fmla="*/ 51 w 84"/>
                <a:gd name="T23" fmla="*/ 47 h 82"/>
                <a:gd name="T24" fmla="*/ 52 w 84"/>
                <a:gd name="T25" fmla="*/ 47 h 82"/>
                <a:gd name="T26" fmla="*/ 60 w 84"/>
                <a:gd name="T27" fmla="*/ 29 h 82"/>
                <a:gd name="T28" fmla="*/ 10 w 84"/>
                <a:gd name="T29" fmla="*/ 29 h 82"/>
                <a:gd name="T30" fmla="*/ 18 w 84"/>
                <a:gd name="T31" fmla="*/ 11 h 82"/>
                <a:gd name="T32" fmla="*/ 26 w 84"/>
                <a:gd name="T33" fmla="*/ 4 h 82"/>
                <a:gd name="T34" fmla="*/ 69 w 84"/>
                <a:gd name="T35" fmla="*/ 4 h 82"/>
                <a:gd name="T36" fmla="*/ 77 w 84"/>
                <a:gd name="T37" fmla="*/ 9 h 82"/>
                <a:gd name="T38" fmla="*/ 80 w 84"/>
                <a:gd name="T39" fmla="*/ 18 h 82"/>
                <a:gd name="T40" fmla="*/ 84 w 84"/>
                <a:gd name="T41" fmla="*/ 18 h 82"/>
                <a:gd name="T42" fmla="*/ 79 w 84"/>
                <a:gd name="T43" fmla="*/ 6 h 82"/>
                <a:gd name="T44" fmla="*/ 71 w 84"/>
                <a:gd name="T45" fmla="*/ 1 h 82"/>
                <a:gd name="T46" fmla="*/ 24 w 84"/>
                <a:gd name="T47" fmla="*/ 1 h 82"/>
                <a:gd name="T48" fmla="*/ 14 w 84"/>
                <a:gd name="T49" fmla="*/ 10 h 82"/>
                <a:gd name="T50" fmla="*/ 5 w 84"/>
                <a:gd name="T51" fmla="*/ 30 h 82"/>
                <a:gd name="T52" fmla="*/ 4 w 84"/>
                <a:gd name="T53" fmla="*/ 30 h 82"/>
                <a:gd name="T54" fmla="*/ 0 w 84"/>
                <a:gd name="T55" fmla="*/ 35 h 82"/>
                <a:gd name="T56" fmla="*/ 9 w 84"/>
                <a:gd name="T57" fmla="*/ 46 h 82"/>
                <a:gd name="T58" fmla="*/ 15 w 84"/>
                <a:gd name="T59" fmla="*/ 39 h 82"/>
                <a:gd name="T60" fmla="*/ 22 w 84"/>
                <a:gd name="T61" fmla="*/ 46 h 82"/>
                <a:gd name="T62" fmla="*/ 15 w 84"/>
                <a:gd name="T63" fmla="*/ 53 h 82"/>
                <a:gd name="T64" fmla="*/ 9 w 84"/>
                <a:gd name="T65"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2">
                  <a:moveTo>
                    <a:pt x="0" y="35"/>
                  </a:moveTo>
                  <a:cubicBezTo>
                    <a:pt x="0" y="60"/>
                    <a:pt x="0" y="60"/>
                    <a:pt x="0" y="60"/>
                  </a:cubicBezTo>
                  <a:cubicBezTo>
                    <a:pt x="0" y="63"/>
                    <a:pt x="2" y="65"/>
                    <a:pt x="4" y="65"/>
                  </a:cubicBezTo>
                  <a:cubicBezTo>
                    <a:pt x="5" y="65"/>
                    <a:pt x="5" y="65"/>
                    <a:pt x="5" y="65"/>
                  </a:cubicBezTo>
                  <a:cubicBezTo>
                    <a:pt x="5" y="77"/>
                    <a:pt x="5" y="77"/>
                    <a:pt x="5" y="77"/>
                  </a:cubicBezTo>
                  <a:cubicBezTo>
                    <a:pt x="5" y="80"/>
                    <a:pt x="7" y="82"/>
                    <a:pt x="10" y="82"/>
                  </a:cubicBezTo>
                  <a:cubicBezTo>
                    <a:pt x="16" y="82"/>
                    <a:pt x="16" y="82"/>
                    <a:pt x="16" y="82"/>
                  </a:cubicBezTo>
                  <a:cubicBezTo>
                    <a:pt x="19" y="82"/>
                    <a:pt x="21" y="80"/>
                    <a:pt x="21" y="77"/>
                  </a:cubicBezTo>
                  <a:cubicBezTo>
                    <a:pt x="21" y="65"/>
                    <a:pt x="21" y="65"/>
                    <a:pt x="21" y="65"/>
                  </a:cubicBezTo>
                  <a:cubicBezTo>
                    <a:pt x="47" y="65"/>
                    <a:pt x="47" y="65"/>
                    <a:pt x="47" y="65"/>
                  </a:cubicBezTo>
                  <a:cubicBezTo>
                    <a:pt x="47" y="52"/>
                    <a:pt x="47" y="52"/>
                    <a:pt x="47" y="52"/>
                  </a:cubicBezTo>
                  <a:cubicBezTo>
                    <a:pt x="47" y="49"/>
                    <a:pt x="49" y="47"/>
                    <a:pt x="51" y="47"/>
                  </a:cubicBezTo>
                  <a:cubicBezTo>
                    <a:pt x="52" y="47"/>
                    <a:pt x="52" y="47"/>
                    <a:pt x="52" y="47"/>
                  </a:cubicBezTo>
                  <a:cubicBezTo>
                    <a:pt x="60" y="29"/>
                    <a:pt x="60" y="29"/>
                    <a:pt x="60" y="29"/>
                  </a:cubicBezTo>
                  <a:cubicBezTo>
                    <a:pt x="10" y="29"/>
                    <a:pt x="10" y="29"/>
                    <a:pt x="10" y="29"/>
                  </a:cubicBezTo>
                  <a:cubicBezTo>
                    <a:pt x="18" y="11"/>
                    <a:pt x="18" y="11"/>
                    <a:pt x="18" y="11"/>
                  </a:cubicBezTo>
                  <a:cubicBezTo>
                    <a:pt x="20" y="4"/>
                    <a:pt x="26" y="4"/>
                    <a:pt x="26" y="4"/>
                  </a:cubicBezTo>
                  <a:cubicBezTo>
                    <a:pt x="69" y="4"/>
                    <a:pt x="69" y="4"/>
                    <a:pt x="69" y="4"/>
                  </a:cubicBezTo>
                  <a:cubicBezTo>
                    <a:pt x="75" y="4"/>
                    <a:pt x="77" y="9"/>
                    <a:pt x="77" y="9"/>
                  </a:cubicBezTo>
                  <a:cubicBezTo>
                    <a:pt x="80" y="18"/>
                    <a:pt x="80" y="18"/>
                    <a:pt x="80" y="18"/>
                  </a:cubicBezTo>
                  <a:cubicBezTo>
                    <a:pt x="84" y="18"/>
                    <a:pt x="84" y="18"/>
                    <a:pt x="84" y="18"/>
                  </a:cubicBezTo>
                  <a:cubicBezTo>
                    <a:pt x="79" y="6"/>
                    <a:pt x="79" y="6"/>
                    <a:pt x="79" y="6"/>
                  </a:cubicBezTo>
                  <a:cubicBezTo>
                    <a:pt x="79" y="6"/>
                    <a:pt x="78" y="1"/>
                    <a:pt x="71" y="1"/>
                  </a:cubicBezTo>
                  <a:cubicBezTo>
                    <a:pt x="24" y="1"/>
                    <a:pt x="24" y="1"/>
                    <a:pt x="24" y="1"/>
                  </a:cubicBezTo>
                  <a:cubicBezTo>
                    <a:pt x="24" y="1"/>
                    <a:pt x="18" y="0"/>
                    <a:pt x="14" y="10"/>
                  </a:cubicBezTo>
                  <a:cubicBezTo>
                    <a:pt x="5" y="30"/>
                    <a:pt x="5" y="30"/>
                    <a:pt x="5" y="30"/>
                  </a:cubicBezTo>
                  <a:cubicBezTo>
                    <a:pt x="4" y="30"/>
                    <a:pt x="4" y="30"/>
                    <a:pt x="4" y="30"/>
                  </a:cubicBezTo>
                  <a:cubicBezTo>
                    <a:pt x="2" y="30"/>
                    <a:pt x="0" y="32"/>
                    <a:pt x="0" y="35"/>
                  </a:cubicBezTo>
                  <a:close/>
                  <a:moveTo>
                    <a:pt x="9" y="46"/>
                  </a:moveTo>
                  <a:cubicBezTo>
                    <a:pt x="9" y="42"/>
                    <a:pt x="12" y="39"/>
                    <a:pt x="15" y="39"/>
                  </a:cubicBezTo>
                  <a:cubicBezTo>
                    <a:pt x="19" y="39"/>
                    <a:pt x="22" y="42"/>
                    <a:pt x="22" y="46"/>
                  </a:cubicBezTo>
                  <a:cubicBezTo>
                    <a:pt x="22" y="50"/>
                    <a:pt x="19" y="53"/>
                    <a:pt x="15" y="53"/>
                  </a:cubicBezTo>
                  <a:cubicBezTo>
                    <a:pt x="12" y="53"/>
                    <a:pt x="9" y="50"/>
                    <a:pt x="9"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6" name="Freeform 368"/>
            <p:cNvSpPr/>
            <p:nvPr/>
          </p:nvSpPr>
          <p:spPr bwMode="auto">
            <a:xfrm>
              <a:off x="7849444" y="1568837"/>
              <a:ext cx="46831" cy="13922"/>
            </a:xfrm>
            <a:custGeom>
              <a:avLst/>
              <a:gdLst>
                <a:gd name="T0" fmla="*/ 24 w 37"/>
                <a:gd name="T1" fmla="*/ 11 h 11"/>
                <a:gd name="T2" fmla="*/ 14 w 37"/>
                <a:gd name="T3" fmla="*/ 11 h 11"/>
                <a:gd name="T4" fmla="*/ 0 w 37"/>
                <a:gd name="T5" fmla="*/ 11 h 11"/>
                <a:gd name="T6" fmla="*/ 0 w 37"/>
                <a:gd name="T7" fmla="*/ 0 h 11"/>
                <a:gd name="T8" fmla="*/ 14 w 37"/>
                <a:gd name="T9" fmla="*/ 0 h 11"/>
                <a:gd name="T10" fmla="*/ 24 w 37"/>
                <a:gd name="T11" fmla="*/ 0 h 11"/>
                <a:gd name="T12" fmla="*/ 37 w 37"/>
                <a:gd name="T13" fmla="*/ 0 h 11"/>
                <a:gd name="T14" fmla="*/ 37 w 37"/>
                <a:gd name="T15" fmla="*/ 11 h 11"/>
                <a:gd name="T16" fmla="*/ 24 w 37"/>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1">
                  <a:moveTo>
                    <a:pt x="24" y="11"/>
                  </a:moveTo>
                  <a:lnTo>
                    <a:pt x="14" y="11"/>
                  </a:lnTo>
                  <a:lnTo>
                    <a:pt x="0" y="11"/>
                  </a:lnTo>
                  <a:lnTo>
                    <a:pt x="0" y="0"/>
                  </a:lnTo>
                  <a:lnTo>
                    <a:pt x="14" y="0"/>
                  </a:lnTo>
                  <a:lnTo>
                    <a:pt x="24" y="0"/>
                  </a:lnTo>
                  <a:lnTo>
                    <a:pt x="37" y="0"/>
                  </a:lnTo>
                  <a:lnTo>
                    <a:pt x="37" y="11"/>
                  </a:lnTo>
                  <a:lnTo>
                    <a:pt x="2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7" name="Freeform 375"/>
            <p:cNvSpPr/>
            <p:nvPr/>
          </p:nvSpPr>
          <p:spPr bwMode="auto">
            <a:xfrm>
              <a:off x="7621621" y="1505553"/>
              <a:ext cx="258199" cy="169601"/>
            </a:xfrm>
            <a:custGeom>
              <a:avLst/>
              <a:gdLst>
                <a:gd name="T0" fmla="*/ 160 w 161"/>
                <a:gd name="T1" fmla="*/ 52 h 106"/>
                <a:gd name="T2" fmla="*/ 138 w 161"/>
                <a:gd name="T3" fmla="*/ 52 h 106"/>
                <a:gd name="T4" fmla="*/ 138 w 161"/>
                <a:gd name="T5" fmla="*/ 36 h 106"/>
                <a:gd name="T6" fmla="*/ 161 w 161"/>
                <a:gd name="T7" fmla="*/ 36 h 106"/>
                <a:gd name="T8" fmla="*/ 106 w 161"/>
                <a:gd name="T9" fmla="*/ 7 h 106"/>
                <a:gd name="T10" fmla="*/ 101 w 161"/>
                <a:gd name="T11" fmla="*/ 0 h 106"/>
                <a:gd name="T12" fmla="*/ 70 w 161"/>
                <a:gd name="T13" fmla="*/ 0 h 106"/>
                <a:gd name="T14" fmla="*/ 65 w 161"/>
                <a:gd name="T15" fmla="*/ 7 h 106"/>
                <a:gd name="T16" fmla="*/ 41 w 161"/>
                <a:gd name="T17" fmla="*/ 19 h 106"/>
                <a:gd name="T18" fmla="*/ 16 w 161"/>
                <a:gd name="T19" fmla="*/ 34 h 106"/>
                <a:gd name="T20" fmla="*/ 7 w 161"/>
                <a:gd name="T21" fmla="*/ 77 h 106"/>
                <a:gd name="T22" fmla="*/ 160 w 161"/>
                <a:gd name="T23" fmla="*/ 83 h 106"/>
                <a:gd name="T24" fmla="*/ 160 w 161"/>
                <a:gd name="T25"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106">
                  <a:moveTo>
                    <a:pt x="160" y="52"/>
                  </a:moveTo>
                  <a:cubicBezTo>
                    <a:pt x="138" y="52"/>
                    <a:pt x="138" y="52"/>
                    <a:pt x="138" y="52"/>
                  </a:cubicBezTo>
                  <a:cubicBezTo>
                    <a:pt x="138" y="36"/>
                    <a:pt x="138" y="36"/>
                    <a:pt x="138" y="36"/>
                  </a:cubicBezTo>
                  <a:cubicBezTo>
                    <a:pt x="161" y="36"/>
                    <a:pt x="161" y="36"/>
                    <a:pt x="161" y="36"/>
                  </a:cubicBezTo>
                  <a:cubicBezTo>
                    <a:pt x="145" y="23"/>
                    <a:pt x="109" y="8"/>
                    <a:pt x="106" y="7"/>
                  </a:cubicBezTo>
                  <a:cubicBezTo>
                    <a:pt x="105" y="7"/>
                    <a:pt x="97" y="5"/>
                    <a:pt x="101" y="0"/>
                  </a:cubicBezTo>
                  <a:cubicBezTo>
                    <a:pt x="101" y="0"/>
                    <a:pt x="91" y="19"/>
                    <a:pt x="70" y="0"/>
                  </a:cubicBezTo>
                  <a:cubicBezTo>
                    <a:pt x="70" y="1"/>
                    <a:pt x="71" y="4"/>
                    <a:pt x="65" y="7"/>
                  </a:cubicBezTo>
                  <a:cubicBezTo>
                    <a:pt x="61" y="9"/>
                    <a:pt x="51" y="14"/>
                    <a:pt x="41" y="19"/>
                  </a:cubicBezTo>
                  <a:cubicBezTo>
                    <a:pt x="31" y="24"/>
                    <a:pt x="20" y="30"/>
                    <a:pt x="16" y="34"/>
                  </a:cubicBezTo>
                  <a:cubicBezTo>
                    <a:pt x="8" y="42"/>
                    <a:pt x="0" y="67"/>
                    <a:pt x="7" y="77"/>
                  </a:cubicBezTo>
                  <a:cubicBezTo>
                    <a:pt x="47" y="98"/>
                    <a:pt x="108" y="106"/>
                    <a:pt x="160" y="83"/>
                  </a:cubicBezTo>
                  <a:lnTo>
                    <a:pt x="160"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8" name="Freeform 376"/>
            <p:cNvSpPr/>
            <p:nvPr/>
          </p:nvSpPr>
          <p:spPr bwMode="auto">
            <a:xfrm>
              <a:off x="7708953" y="1391642"/>
              <a:ext cx="122771" cy="137959"/>
            </a:xfrm>
            <a:custGeom>
              <a:avLst/>
              <a:gdLst>
                <a:gd name="T0" fmla="*/ 2 w 77"/>
                <a:gd name="T1" fmla="*/ 65 h 86"/>
                <a:gd name="T2" fmla="*/ 14 w 77"/>
                <a:gd name="T3" fmla="*/ 68 h 86"/>
                <a:gd name="T4" fmla="*/ 19 w 77"/>
                <a:gd name="T5" fmla="*/ 73 h 86"/>
                <a:gd name="T6" fmla="*/ 54 w 77"/>
                <a:gd name="T7" fmla="*/ 60 h 86"/>
                <a:gd name="T8" fmla="*/ 58 w 77"/>
                <a:gd name="T9" fmla="*/ 2 h 86"/>
                <a:gd name="T10" fmla="*/ 14 w 77"/>
                <a:gd name="T11" fmla="*/ 0 h 86"/>
                <a:gd name="T12" fmla="*/ 2 w 77"/>
                <a:gd name="T13" fmla="*/ 14 h 86"/>
                <a:gd name="T14" fmla="*/ 1 w 77"/>
                <a:gd name="T15" fmla="*/ 36 h 86"/>
                <a:gd name="T16" fmla="*/ 0 w 77"/>
                <a:gd name="T17" fmla="*/ 63 h 86"/>
                <a:gd name="T18" fmla="*/ 2 w 77"/>
                <a:gd name="T19" fmla="*/ 6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86">
                  <a:moveTo>
                    <a:pt x="2" y="65"/>
                  </a:moveTo>
                  <a:cubicBezTo>
                    <a:pt x="2" y="65"/>
                    <a:pt x="13" y="67"/>
                    <a:pt x="14" y="68"/>
                  </a:cubicBezTo>
                  <a:cubicBezTo>
                    <a:pt x="15" y="69"/>
                    <a:pt x="17" y="71"/>
                    <a:pt x="19" y="73"/>
                  </a:cubicBezTo>
                  <a:cubicBezTo>
                    <a:pt x="26" y="80"/>
                    <a:pt x="39" y="86"/>
                    <a:pt x="54" y="60"/>
                  </a:cubicBezTo>
                  <a:cubicBezTo>
                    <a:pt x="77" y="21"/>
                    <a:pt x="58" y="2"/>
                    <a:pt x="58" y="2"/>
                  </a:cubicBezTo>
                  <a:cubicBezTo>
                    <a:pt x="14" y="0"/>
                    <a:pt x="14" y="0"/>
                    <a:pt x="14" y="0"/>
                  </a:cubicBezTo>
                  <a:cubicBezTo>
                    <a:pt x="2" y="14"/>
                    <a:pt x="2" y="14"/>
                    <a:pt x="2" y="14"/>
                  </a:cubicBezTo>
                  <a:cubicBezTo>
                    <a:pt x="1" y="36"/>
                    <a:pt x="1" y="36"/>
                    <a:pt x="1" y="36"/>
                  </a:cubicBezTo>
                  <a:cubicBezTo>
                    <a:pt x="0" y="63"/>
                    <a:pt x="0" y="63"/>
                    <a:pt x="0" y="63"/>
                  </a:cubicBezTo>
                  <a:lnTo>
                    <a:pt x="2"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9" name="Freeform 377"/>
            <p:cNvSpPr/>
            <p:nvPr/>
          </p:nvSpPr>
          <p:spPr bwMode="auto">
            <a:xfrm>
              <a:off x="7668451" y="1309372"/>
              <a:ext cx="196181" cy="217697"/>
            </a:xfrm>
            <a:custGeom>
              <a:avLst/>
              <a:gdLst>
                <a:gd name="T0" fmla="*/ 13 w 122"/>
                <a:gd name="T1" fmla="*/ 100 h 136"/>
                <a:gd name="T2" fmla="*/ 38 w 122"/>
                <a:gd name="T3" fmla="*/ 40 h 136"/>
                <a:gd name="T4" fmla="*/ 103 w 122"/>
                <a:gd name="T5" fmla="*/ 90 h 136"/>
                <a:gd name="T6" fmla="*/ 104 w 122"/>
                <a:gd name="T7" fmla="*/ 91 h 136"/>
                <a:gd name="T8" fmla="*/ 79 w 122"/>
                <a:gd name="T9" fmla="*/ 111 h 136"/>
                <a:gd name="T10" fmla="*/ 79 w 122"/>
                <a:gd name="T11" fmla="*/ 84 h 136"/>
                <a:gd name="T12" fmla="*/ 42 w 122"/>
                <a:gd name="T13" fmla="*/ 59 h 136"/>
                <a:gd name="T14" fmla="*/ 40 w 122"/>
                <a:gd name="T15" fmla="*/ 119 h 136"/>
                <a:gd name="T16" fmla="*/ 13 w 122"/>
                <a:gd name="T17" fmla="*/ 10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36">
                  <a:moveTo>
                    <a:pt x="13" y="100"/>
                  </a:moveTo>
                  <a:cubicBezTo>
                    <a:pt x="30" y="110"/>
                    <a:pt x="0" y="38"/>
                    <a:pt x="38" y="40"/>
                  </a:cubicBezTo>
                  <a:cubicBezTo>
                    <a:pt x="122" y="0"/>
                    <a:pt x="75" y="121"/>
                    <a:pt x="103" y="90"/>
                  </a:cubicBezTo>
                  <a:cubicBezTo>
                    <a:pt x="104" y="90"/>
                    <a:pt x="104" y="90"/>
                    <a:pt x="104" y="91"/>
                  </a:cubicBezTo>
                  <a:cubicBezTo>
                    <a:pt x="107" y="101"/>
                    <a:pt x="90" y="128"/>
                    <a:pt x="79" y="111"/>
                  </a:cubicBezTo>
                  <a:cubicBezTo>
                    <a:pt x="79" y="111"/>
                    <a:pt x="92" y="56"/>
                    <a:pt x="79" y="84"/>
                  </a:cubicBezTo>
                  <a:cubicBezTo>
                    <a:pt x="70" y="68"/>
                    <a:pt x="49" y="65"/>
                    <a:pt x="42" y="59"/>
                  </a:cubicBezTo>
                  <a:cubicBezTo>
                    <a:pt x="29" y="63"/>
                    <a:pt x="22" y="93"/>
                    <a:pt x="40" y="119"/>
                  </a:cubicBezTo>
                  <a:cubicBezTo>
                    <a:pt x="22" y="136"/>
                    <a:pt x="8" y="111"/>
                    <a:pt x="13"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0" name="Freeform 429"/>
            <p:cNvSpPr>
              <a:spLocks noEditPoints="1"/>
            </p:cNvSpPr>
            <p:nvPr/>
          </p:nvSpPr>
          <p:spPr bwMode="auto">
            <a:xfrm>
              <a:off x="7638075" y="1811846"/>
              <a:ext cx="299966" cy="301232"/>
            </a:xfrm>
            <a:custGeom>
              <a:avLst/>
              <a:gdLst>
                <a:gd name="T0" fmla="*/ 166 w 187"/>
                <a:gd name="T1" fmla="*/ 0 h 188"/>
                <a:gd name="T2" fmla="*/ 13 w 187"/>
                <a:gd name="T3" fmla="*/ 0 h 188"/>
                <a:gd name="T4" fmla="*/ 0 w 187"/>
                <a:gd name="T5" fmla="*/ 15 h 188"/>
                <a:gd name="T6" fmla="*/ 0 w 187"/>
                <a:gd name="T7" fmla="*/ 173 h 188"/>
                <a:gd name="T8" fmla="*/ 13 w 187"/>
                <a:gd name="T9" fmla="*/ 188 h 188"/>
                <a:gd name="T10" fmla="*/ 166 w 187"/>
                <a:gd name="T11" fmla="*/ 188 h 188"/>
                <a:gd name="T12" fmla="*/ 187 w 187"/>
                <a:gd name="T13" fmla="*/ 173 h 188"/>
                <a:gd name="T14" fmla="*/ 187 w 187"/>
                <a:gd name="T15" fmla="*/ 15 h 188"/>
                <a:gd name="T16" fmla="*/ 166 w 187"/>
                <a:gd name="T17" fmla="*/ 0 h 188"/>
                <a:gd name="T18" fmla="*/ 179 w 187"/>
                <a:gd name="T19" fmla="*/ 130 h 188"/>
                <a:gd name="T20" fmla="*/ 179 w 187"/>
                <a:gd name="T21" fmla="*/ 133 h 188"/>
                <a:gd name="T22" fmla="*/ 174 w 187"/>
                <a:gd name="T23" fmla="*/ 134 h 188"/>
                <a:gd name="T24" fmla="*/ 177 w 187"/>
                <a:gd name="T25" fmla="*/ 134 h 188"/>
                <a:gd name="T26" fmla="*/ 174 w 187"/>
                <a:gd name="T27" fmla="*/ 134 h 188"/>
                <a:gd name="T28" fmla="*/ 152 w 187"/>
                <a:gd name="T29" fmla="*/ 130 h 188"/>
                <a:gd name="T30" fmla="*/ 128 w 187"/>
                <a:gd name="T31" fmla="*/ 130 h 188"/>
                <a:gd name="T32" fmla="*/ 99 w 187"/>
                <a:gd name="T33" fmla="*/ 126 h 188"/>
                <a:gd name="T34" fmla="*/ 67 w 187"/>
                <a:gd name="T35" fmla="*/ 125 h 188"/>
                <a:gd name="T36" fmla="*/ 35 w 187"/>
                <a:gd name="T37" fmla="*/ 126 h 188"/>
                <a:gd name="T38" fmla="*/ 8 w 187"/>
                <a:gd name="T39" fmla="*/ 133 h 188"/>
                <a:gd name="T40" fmla="*/ 8 w 187"/>
                <a:gd name="T41" fmla="*/ 15 h 188"/>
                <a:gd name="T42" fmla="*/ 13 w 187"/>
                <a:gd name="T43" fmla="*/ 9 h 188"/>
                <a:gd name="T44" fmla="*/ 166 w 187"/>
                <a:gd name="T45" fmla="*/ 9 h 188"/>
                <a:gd name="T46" fmla="*/ 179 w 187"/>
                <a:gd name="T47" fmla="*/ 15 h 188"/>
                <a:gd name="T48" fmla="*/ 179 w 187"/>
                <a:gd name="T49" fmla="*/ 130 h 188"/>
                <a:gd name="T50" fmla="*/ 181 w 187"/>
                <a:gd name="T51" fmla="*/ 130 h 188"/>
                <a:gd name="T52" fmla="*/ 179 w 187"/>
                <a:gd name="T53" fmla="*/ 13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7" h="188">
                  <a:moveTo>
                    <a:pt x="166" y="0"/>
                  </a:moveTo>
                  <a:cubicBezTo>
                    <a:pt x="13" y="0"/>
                    <a:pt x="13" y="0"/>
                    <a:pt x="13" y="0"/>
                  </a:cubicBezTo>
                  <a:cubicBezTo>
                    <a:pt x="6" y="0"/>
                    <a:pt x="0" y="7"/>
                    <a:pt x="0" y="15"/>
                  </a:cubicBezTo>
                  <a:cubicBezTo>
                    <a:pt x="0" y="173"/>
                    <a:pt x="0" y="173"/>
                    <a:pt x="0" y="173"/>
                  </a:cubicBezTo>
                  <a:cubicBezTo>
                    <a:pt x="0" y="181"/>
                    <a:pt x="6" y="188"/>
                    <a:pt x="13" y="188"/>
                  </a:cubicBezTo>
                  <a:cubicBezTo>
                    <a:pt x="166" y="188"/>
                    <a:pt x="166" y="188"/>
                    <a:pt x="166" y="188"/>
                  </a:cubicBezTo>
                  <a:cubicBezTo>
                    <a:pt x="187" y="188"/>
                    <a:pt x="187" y="181"/>
                    <a:pt x="187" y="173"/>
                  </a:cubicBezTo>
                  <a:cubicBezTo>
                    <a:pt x="187" y="15"/>
                    <a:pt x="187" y="15"/>
                    <a:pt x="187" y="15"/>
                  </a:cubicBezTo>
                  <a:cubicBezTo>
                    <a:pt x="187" y="7"/>
                    <a:pt x="187" y="0"/>
                    <a:pt x="166" y="0"/>
                  </a:cubicBezTo>
                  <a:close/>
                  <a:moveTo>
                    <a:pt x="179" y="130"/>
                  </a:moveTo>
                  <a:cubicBezTo>
                    <a:pt x="179" y="133"/>
                    <a:pt x="179" y="133"/>
                    <a:pt x="179" y="133"/>
                  </a:cubicBezTo>
                  <a:cubicBezTo>
                    <a:pt x="178" y="133"/>
                    <a:pt x="176" y="134"/>
                    <a:pt x="174" y="134"/>
                  </a:cubicBezTo>
                  <a:cubicBezTo>
                    <a:pt x="175" y="135"/>
                    <a:pt x="176" y="136"/>
                    <a:pt x="177" y="134"/>
                  </a:cubicBezTo>
                  <a:cubicBezTo>
                    <a:pt x="176" y="136"/>
                    <a:pt x="175" y="135"/>
                    <a:pt x="174" y="134"/>
                  </a:cubicBezTo>
                  <a:cubicBezTo>
                    <a:pt x="167" y="135"/>
                    <a:pt x="156" y="133"/>
                    <a:pt x="152" y="130"/>
                  </a:cubicBezTo>
                  <a:cubicBezTo>
                    <a:pt x="152" y="130"/>
                    <a:pt x="138" y="140"/>
                    <a:pt x="128" y="130"/>
                  </a:cubicBezTo>
                  <a:cubicBezTo>
                    <a:pt x="120" y="138"/>
                    <a:pt x="108" y="143"/>
                    <a:pt x="99" y="126"/>
                  </a:cubicBezTo>
                  <a:cubicBezTo>
                    <a:pt x="89" y="145"/>
                    <a:pt x="72" y="138"/>
                    <a:pt x="67" y="125"/>
                  </a:cubicBezTo>
                  <a:cubicBezTo>
                    <a:pt x="59" y="138"/>
                    <a:pt x="43" y="142"/>
                    <a:pt x="35" y="126"/>
                  </a:cubicBezTo>
                  <a:cubicBezTo>
                    <a:pt x="28" y="137"/>
                    <a:pt x="16" y="141"/>
                    <a:pt x="8" y="133"/>
                  </a:cubicBezTo>
                  <a:cubicBezTo>
                    <a:pt x="8" y="15"/>
                    <a:pt x="8" y="15"/>
                    <a:pt x="8" y="15"/>
                  </a:cubicBezTo>
                  <a:cubicBezTo>
                    <a:pt x="8" y="12"/>
                    <a:pt x="10" y="9"/>
                    <a:pt x="13" y="9"/>
                  </a:cubicBezTo>
                  <a:cubicBezTo>
                    <a:pt x="166" y="9"/>
                    <a:pt x="166" y="9"/>
                    <a:pt x="166" y="9"/>
                  </a:cubicBezTo>
                  <a:cubicBezTo>
                    <a:pt x="177" y="9"/>
                    <a:pt x="179" y="12"/>
                    <a:pt x="179" y="15"/>
                  </a:cubicBezTo>
                  <a:cubicBezTo>
                    <a:pt x="179" y="130"/>
                    <a:pt x="179" y="130"/>
                    <a:pt x="179" y="130"/>
                  </a:cubicBezTo>
                  <a:cubicBezTo>
                    <a:pt x="180" y="130"/>
                    <a:pt x="180" y="130"/>
                    <a:pt x="181" y="130"/>
                  </a:cubicBezTo>
                  <a:cubicBezTo>
                    <a:pt x="180" y="130"/>
                    <a:pt x="180" y="130"/>
                    <a:pt x="179"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1" name="Freeform 430"/>
            <p:cNvSpPr/>
            <p:nvPr/>
          </p:nvSpPr>
          <p:spPr bwMode="auto">
            <a:xfrm>
              <a:off x="7660857" y="1891585"/>
              <a:ext cx="230354" cy="141756"/>
            </a:xfrm>
            <a:custGeom>
              <a:avLst/>
              <a:gdLst>
                <a:gd name="T0" fmla="*/ 131 w 144"/>
                <a:gd name="T1" fmla="*/ 57 h 88"/>
                <a:gd name="T2" fmla="*/ 111 w 144"/>
                <a:gd name="T3" fmla="*/ 35 h 88"/>
                <a:gd name="T4" fmla="*/ 90 w 144"/>
                <a:gd name="T5" fmla="*/ 17 h 88"/>
                <a:gd name="T6" fmla="*/ 0 w 144"/>
                <a:gd name="T7" fmla="*/ 60 h 88"/>
                <a:gd name="T8" fmla="*/ 78 w 144"/>
                <a:gd name="T9" fmla="*/ 42 h 88"/>
                <a:gd name="T10" fmla="*/ 35 w 144"/>
                <a:gd name="T11" fmla="*/ 82 h 88"/>
                <a:gd name="T12" fmla="*/ 53 w 144"/>
                <a:gd name="T13" fmla="*/ 70 h 88"/>
                <a:gd name="T14" fmla="*/ 68 w 144"/>
                <a:gd name="T15" fmla="*/ 82 h 88"/>
                <a:gd name="T16" fmla="*/ 72 w 144"/>
                <a:gd name="T17" fmla="*/ 82 h 88"/>
                <a:gd name="T18" fmla="*/ 85 w 144"/>
                <a:gd name="T19" fmla="*/ 71 h 88"/>
                <a:gd name="T20" fmla="*/ 114 w 144"/>
                <a:gd name="T21" fmla="*/ 75 h 88"/>
                <a:gd name="T22" fmla="*/ 139 w 144"/>
                <a:gd name="T23" fmla="*/ 75 h 88"/>
                <a:gd name="T24" fmla="*/ 135 w 144"/>
                <a:gd name="T25" fmla="*/ 57 h 88"/>
                <a:gd name="T26" fmla="*/ 131 w 144"/>
                <a:gd name="T27" fmla="*/ 5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88">
                  <a:moveTo>
                    <a:pt x="131" y="57"/>
                  </a:moveTo>
                  <a:cubicBezTo>
                    <a:pt x="120" y="57"/>
                    <a:pt x="112" y="47"/>
                    <a:pt x="111" y="35"/>
                  </a:cubicBezTo>
                  <a:cubicBezTo>
                    <a:pt x="103" y="28"/>
                    <a:pt x="95" y="21"/>
                    <a:pt x="90" y="17"/>
                  </a:cubicBezTo>
                  <a:cubicBezTo>
                    <a:pt x="52" y="0"/>
                    <a:pt x="0" y="60"/>
                    <a:pt x="0" y="60"/>
                  </a:cubicBezTo>
                  <a:cubicBezTo>
                    <a:pt x="71" y="28"/>
                    <a:pt x="78" y="42"/>
                    <a:pt x="78" y="42"/>
                  </a:cubicBezTo>
                  <a:cubicBezTo>
                    <a:pt x="35" y="82"/>
                    <a:pt x="35" y="82"/>
                    <a:pt x="35" y="82"/>
                  </a:cubicBezTo>
                  <a:cubicBezTo>
                    <a:pt x="42" y="82"/>
                    <a:pt x="49" y="78"/>
                    <a:pt x="53" y="70"/>
                  </a:cubicBezTo>
                  <a:cubicBezTo>
                    <a:pt x="56" y="76"/>
                    <a:pt x="62" y="81"/>
                    <a:pt x="68" y="82"/>
                  </a:cubicBezTo>
                  <a:cubicBezTo>
                    <a:pt x="72" y="82"/>
                    <a:pt x="72" y="82"/>
                    <a:pt x="72" y="82"/>
                  </a:cubicBezTo>
                  <a:cubicBezTo>
                    <a:pt x="77" y="81"/>
                    <a:pt x="82" y="78"/>
                    <a:pt x="85" y="71"/>
                  </a:cubicBezTo>
                  <a:cubicBezTo>
                    <a:pt x="94" y="88"/>
                    <a:pt x="107" y="83"/>
                    <a:pt x="114" y="75"/>
                  </a:cubicBezTo>
                  <a:cubicBezTo>
                    <a:pt x="124" y="85"/>
                    <a:pt x="139" y="75"/>
                    <a:pt x="139" y="75"/>
                  </a:cubicBezTo>
                  <a:cubicBezTo>
                    <a:pt x="144" y="78"/>
                    <a:pt x="143" y="64"/>
                    <a:pt x="135" y="57"/>
                  </a:cubicBezTo>
                  <a:cubicBezTo>
                    <a:pt x="134" y="57"/>
                    <a:pt x="132" y="57"/>
                    <a:pt x="131"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2" name="Freeform 431"/>
            <p:cNvSpPr/>
            <p:nvPr/>
          </p:nvSpPr>
          <p:spPr bwMode="auto">
            <a:xfrm>
              <a:off x="7925384" y="2020684"/>
              <a:ext cx="2531"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3" name="Oval 432"/>
            <p:cNvSpPr>
              <a:spLocks noChangeArrowheads="1"/>
            </p:cNvSpPr>
            <p:nvPr/>
          </p:nvSpPr>
          <p:spPr bwMode="auto">
            <a:xfrm>
              <a:off x="7841849" y="1915632"/>
              <a:ext cx="67081" cy="6454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4" name="Freeform 22"/>
            <p:cNvSpPr/>
            <p:nvPr/>
          </p:nvSpPr>
          <p:spPr bwMode="auto">
            <a:xfrm>
              <a:off x="7014808" y="2718074"/>
              <a:ext cx="98723" cy="302498"/>
            </a:xfrm>
            <a:custGeom>
              <a:avLst/>
              <a:gdLst>
                <a:gd name="T0" fmla="*/ 54 w 78"/>
                <a:gd name="T1" fmla="*/ 118 h 239"/>
                <a:gd name="T2" fmla="*/ 54 w 78"/>
                <a:gd name="T3" fmla="*/ 59 h 239"/>
                <a:gd name="T4" fmla="*/ 78 w 78"/>
                <a:gd name="T5" fmla="*/ 59 h 239"/>
                <a:gd name="T6" fmla="*/ 39 w 78"/>
                <a:gd name="T7" fmla="*/ 0 h 239"/>
                <a:gd name="T8" fmla="*/ 0 w 78"/>
                <a:gd name="T9" fmla="*/ 59 h 239"/>
                <a:gd name="T10" fmla="*/ 24 w 78"/>
                <a:gd name="T11" fmla="*/ 59 h 239"/>
                <a:gd name="T12" fmla="*/ 24 w 78"/>
                <a:gd name="T13" fmla="*/ 121 h 239"/>
                <a:gd name="T14" fmla="*/ 24 w 78"/>
                <a:gd name="T15" fmla="*/ 181 h 239"/>
                <a:gd name="T16" fmla="*/ 0 w 78"/>
                <a:gd name="T17" fmla="*/ 181 h 239"/>
                <a:gd name="T18" fmla="*/ 38 w 78"/>
                <a:gd name="T19" fmla="*/ 239 h 239"/>
                <a:gd name="T20" fmla="*/ 78 w 78"/>
                <a:gd name="T21" fmla="*/ 181 h 239"/>
                <a:gd name="T22" fmla="*/ 54 w 78"/>
                <a:gd name="T23" fmla="*/ 181 h 239"/>
                <a:gd name="T24" fmla="*/ 54 w 78"/>
                <a:gd name="T25" fmla="*/ 11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239">
                  <a:moveTo>
                    <a:pt x="54" y="118"/>
                  </a:moveTo>
                  <a:lnTo>
                    <a:pt x="54" y="59"/>
                  </a:lnTo>
                  <a:lnTo>
                    <a:pt x="78" y="59"/>
                  </a:lnTo>
                  <a:lnTo>
                    <a:pt x="39" y="0"/>
                  </a:lnTo>
                  <a:lnTo>
                    <a:pt x="0" y="59"/>
                  </a:lnTo>
                  <a:lnTo>
                    <a:pt x="24" y="59"/>
                  </a:lnTo>
                  <a:lnTo>
                    <a:pt x="24" y="121"/>
                  </a:lnTo>
                  <a:lnTo>
                    <a:pt x="24" y="181"/>
                  </a:lnTo>
                  <a:lnTo>
                    <a:pt x="0" y="181"/>
                  </a:lnTo>
                  <a:lnTo>
                    <a:pt x="38" y="239"/>
                  </a:lnTo>
                  <a:lnTo>
                    <a:pt x="78" y="181"/>
                  </a:lnTo>
                  <a:lnTo>
                    <a:pt x="54" y="181"/>
                  </a:lnTo>
                  <a:lnTo>
                    <a:pt x="54" y="1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5" name="Freeform 85"/>
            <p:cNvSpPr/>
            <p:nvPr/>
          </p:nvSpPr>
          <p:spPr bwMode="auto">
            <a:xfrm>
              <a:off x="7056575" y="3325599"/>
              <a:ext cx="164538" cy="113911"/>
            </a:xfrm>
            <a:custGeom>
              <a:avLst/>
              <a:gdLst>
                <a:gd name="T0" fmla="*/ 85 w 130"/>
                <a:gd name="T1" fmla="*/ 25 h 90"/>
                <a:gd name="T2" fmla="*/ 39 w 130"/>
                <a:gd name="T3" fmla="*/ 25 h 90"/>
                <a:gd name="T4" fmla="*/ 17 w 130"/>
                <a:gd name="T5" fmla="*/ 0 h 90"/>
                <a:gd name="T6" fmla="*/ 0 w 130"/>
                <a:gd name="T7" fmla="*/ 18 h 90"/>
                <a:gd name="T8" fmla="*/ 39 w 130"/>
                <a:gd name="T9" fmla="*/ 58 h 90"/>
                <a:gd name="T10" fmla="*/ 85 w 130"/>
                <a:gd name="T11" fmla="*/ 58 h 90"/>
                <a:gd name="T12" fmla="*/ 85 w 130"/>
                <a:gd name="T13" fmla="*/ 90 h 90"/>
                <a:gd name="T14" fmla="*/ 130 w 130"/>
                <a:gd name="T15" fmla="*/ 47 h 90"/>
                <a:gd name="T16" fmla="*/ 85 w 130"/>
                <a:gd name="T17" fmla="*/ 2 h 90"/>
                <a:gd name="T18" fmla="*/ 85 w 130"/>
                <a:gd name="T19" fmla="*/ 2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0">
                  <a:moveTo>
                    <a:pt x="85" y="25"/>
                  </a:moveTo>
                  <a:lnTo>
                    <a:pt x="39" y="25"/>
                  </a:lnTo>
                  <a:lnTo>
                    <a:pt x="17" y="0"/>
                  </a:lnTo>
                  <a:lnTo>
                    <a:pt x="0" y="18"/>
                  </a:lnTo>
                  <a:lnTo>
                    <a:pt x="39" y="58"/>
                  </a:lnTo>
                  <a:lnTo>
                    <a:pt x="85" y="58"/>
                  </a:lnTo>
                  <a:lnTo>
                    <a:pt x="85" y="90"/>
                  </a:lnTo>
                  <a:lnTo>
                    <a:pt x="130" y="47"/>
                  </a:lnTo>
                  <a:lnTo>
                    <a:pt x="85" y="2"/>
                  </a:lnTo>
                  <a:lnTo>
                    <a:pt x="85"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6" name="Freeform 86"/>
            <p:cNvSpPr/>
            <p:nvPr/>
          </p:nvSpPr>
          <p:spPr bwMode="auto">
            <a:xfrm>
              <a:off x="6908491" y="3206626"/>
              <a:ext cx="316420" cy="192383"/>
            </a:xfrm>
            <a:custGeom>
              <a:avLst/>
              <a:gdLst>
                <a:gd name="T0" fmla="*/ 250 w 250"/>
                <a:gd name="T1" fmla="*/ 42 h 152"/>
                <a:gd name="T2" fmla="*/ 203 w 250"/>
                <a:gd name="T3" fmla="*/ 0 h 152"/>
                <a:gd name="T4" fmla="*/ 203 w 250"/>
                <a:gd name="T5" fmla="*/ 32 h 152"/>
                <a:gd name="T6" fmla="*/ 157 w 250"/>
                <a:gd name="T7" fmla="*/ 32 h 152"/>
                <a:gd name="T8" fmla="*/ 66 w 250"/>
                <a:gd name="T9" fmla="*/ 123 h 152"/>
                <a:gd name="T10" fmla="*/ 0 w 250"/>
                <a:gd name="T11" fmla="*/ 123 h 152"/>
                <a:gd name="T12" fmla="*/ 0 w 250"/>
                <a:gd name="T13" fmla="*/ 152 h 152"/>
                <a:gd name="T14" fmla="*/ 66 w 250"/>
                <a:gd name="T15" fmla="*/ 152 h 152"/>
                <a:gd name="T16" fmla="*/ 157 w 250"/>
                <a:gd name="T17" fmla="*/ 62 h 152"/>
                <a:gd name="T18" fmla="*/ 203 w 250"/>
                <a:gd name="T19" fmla="*/ 62 h 152"/>
                <a:gd name="T20" fmla="*/ 203 w 250"/>
                <a:gd name="T21" fmla="*/ 86 h 152"/>
                <a:gd name="T22" fmla="*/ 250 w 250"/>
                <a:gd name="T23" fmla="*/ 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152">
                  <a:moveTo>
                    <a:pt x="250" y="42"/>
                  </a:moveTo>
                  <a:lnTo>
                    <a:pt x="203" y="0"/>
                  </a:lnTo>
                  <a:lnTo>
                    <a:pt x="203" y="32"/>
                  </a:lnTo>
                  <a:lnTo>
                    <a:pt x="157" y="32"/>
                  </a:lnTo>
                  <a:lnTo>
                    <a:pt x="66" y="123"/>
                  </a:lnTo>
                  <a:lnTo>
                    <a:pt x="0" y="123"/>
                  </a:lnTo>
                  <a:lnTo>
                    <a:pt x="0" y="152"/>
                  </a:lnTo>
                  <a:lnTo>
                    <a:pt x="66" y="152"/>
                  </a:lnTo>
                  <a:lnTo>
                    <a:pt x="157" y="62"/>
                  </a:lnTo>
                  <a:lnTo>
                    <a:pt x="203" y="62"/>
                  </a:lnTo>
                  <a:lnTo>
                    <a:pt x="203" y="86"/>
                  </a:lnTo>
                  <a:lnTo>
                    <a:pt x="250"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7" name="Freeform 87"/>
            <p:cNvSpPr/>
            <p:nvPr/>
          </p:nvSpPr>
          <p:spPr bwMode="auto">
            <a:xfrm>
              <a:off x="6908491" y="3247127"/>
              <a:ext cx="139225" cy="69613"/>
            </a:xfrm>
            <a:custGeom>
              <a:avLst/>
              <a:gdLst>
                <a:gd name="T0" fmla="*/ 65 w 110"/>
                <a:gd name="T1" fmla="*/ 26 h 55"/>
                <a:gd name="T2" fmla="*/ 93 w 110"/>
                <a:gd name="T3" fmla="*/ 55 h 55"/>
                <a:gd name="T4" fmla="*/ 110 w 110"/>
                <a:gd name="T5" fmla="*/ 36 h 55"/>
                <a:gd name="T6" fmla="*/ 77 w 110"/>
                <a:gd name="T7" fmla="*/ 0 h 55"/>
                <a:gd name="T8" fmla="*/ 0 w 110"/>
                <a:gd name="T9" fmla="*/ 0 h 55"/>
                <a:gd name="T10" fmla="*/ 0 w 110"/>
                <a:gd name="T11" fmla="*/ 26 h 55"/>
                <a:gd name="T12" fmla="*/ 65 w 110"/>
                <a:gd name="T13" fmla="*/ 26 h 55"/>
              </a:gdLst>
              <a:ahLst/>
              <a:cxnLst>
                <a:cxn ang="0">
                  <a:pos x="T0" y="T1"/>
                </a:cxn>
                <a:cxn ang="0">
                  <a:pos x="T2" y="T3"/>
                </a:cxn>
                <a:cxn ang="0">
                  <a:pos x="T4" y="T5"/>
                </a:cxn>
                <a:cxn ang="0">
                  <a:pos x="T6" y="T7"/>
                </a:cxn>
                <a:cxn ang="0">
                  <a:pos x="T8" y="T9"/>
                </a:cxn>
                <a:cxn ang="0">
                  <a:pos x="T10" y="T11"/>
                </a:cxn>
                <a:cxn ang="0">
                  <a:pos x="T12" y="T13"/>
                </a:cxn>
              </a:cxnLst>
              <a:rect l="0" t="0" r="r" b="b"/>
              <a:pathLst>
                <a:path w="110" h="55">
                  <a:moveTo>
                    <a:pt x="65" y="26"/>
                  </a:moveTo>
                  <a:lnTo>
                    <a:pt x="93" y="55"/>
                  </a:lnTo>
                  <a:lnTo>
                    <a:pt x="110" y="36"/>
                  </a:lnTo>
                  <a:lnTo>
                    <a:pt x="77" y="0"/>
                  </a:lnTo>
                  <a:lnTo>
                    <a:pt x="0" y="0"/>
                  </a:lnTo>
                  <a:lnTo>
                    <a:pt x="0" y="26"/>
                  </a:lnTo>
                  <a:lnTo>
                    <a:pt x="6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8" name="Freeform 90"/>
            <p:cNvSpPr/>
            <p:nvPr/>
          </p:nvSpPr>
          <p:spPr bwMode="auto">
            <a:xfrm>
              <a:off x="6981900" y="5419033"/>
              <a:ext cx="162007" cy="144287"/>
            </a:xfrm>
            <a:custGeom>
              <a:avLst/>
              <a:gdLst>
                <a:gd name="T0" fmla="*/ 38 w 101"/>
                <a:gd name="T1" fmla="*/ 90 h 90"/>
                <a:gd name="T2" fmla="*/ 51 w 101"/>
                <a:gd name="T3" fmla="*/ 86 h 90"/>
                <a:gd name="T4" fmla="*/ 63 w 101"/>
                <a:gd name="T5" fmla="*/ 90 h 90"/>
                <a:gd name="T6" fmla="*/ 81 w 101"/>
                <a:gd name="T7" fmla="*/ 58 h 90"/>
                <a:gd name="T8" fmla="*/ 101 w 101"/>
                <a:gd name="T9" fmla="*/ 26 h 90"/>
                <a:gd name="T10" fmla="*/ 0 w 101"/>
                <a:gd name="T11" fmla="*/ 26 h 90"/>
                <a:gd name="T12" fmla="*/ 20 w 101"/>
                <a:gd name="T13" fmla="*/ 59 h 90"/>
                <a:gd name="T14" fmla="*/ 38 w 101"/>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0">
                  <a:moveTo>
                    <a:pt x="38" y="90"/>
                  </a:moveTo>
                  <a:cubicBezTo>
                    <a:pt x="42" y="88"/>
                    <a:pt x="46" y="86"/>
                    <a:pt x="51" y="86"/>
                  </a:cubicBezTo>
                  <a:cubicBezTo>
                    <a:pt x="55" y="86"/>
                    <a:pt x="59" y="87"/>
                    <a:pt x="63" y="90"/>
                  </a:cubicBezTo>
                  <a:cubicBezTo>
                    <a:pt x="69" y="79"/>
                    <a:pt x="75" y="69"/>
                    <a:pt x="81" y="58"/>
                  </a:cubicBezTo>
                  <a:cubicBezTo>
                    <a:pt x="88" y="47"/>
                    <a:pt x="95" y="37"/>
                    <a:pt x="101" y="26"/>
                  </a:cubicBezTo>
                  <a:cubicBezTo>
                    <a:pt x="81" y="16"/>
                    <a:pt x="48" y="0"/>
                    <a:pt x="0" y="26"/>
                  </a:cubicBezTo>
                  <a:cubicBezTo>
                    <a:pt x="7" y="37"/>
                    <a:pt x="13" y="48"/>
                    <a:pt x="20" y="59"/>
                  </a:cubicBezTo>
                  <a:cubicBezTo>
                    <a:pt x="26" y="69"/>
                    <a:pt x="32" y="80"/>
                    <a:pt x="38"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9" name="Freeform 91"/>
            <p:cNvSpPr/>
            <p:nvPr/>
          </p:nvSpPr>
          <p:spPr bwMode="auto">
            <a:xfrm>
              <a:off x="6897099" y="5589900"/>
              <a:ext cx="154413" cy="140491"/>
            </a:xfrm>
            <a:custGeom>
              <a:avLst/>
              <a:gdLst>
                <a:gd name="T0" fmla="*/ 90 w 96"/>
                <a:gd name="T1" fmla="*/ 15 h 87"/>
                <a:gd name="T2" fmla="*/ 89 w 96"/>
                <a:gd name="T3" fmla="*/ 14 h 87"/>
                <a:gd name="T4" fmla="*/ 87 w 96"/>
                <a:gd name="T5" fmla="*/ 12 h 87"/>
                <a:gd name="T6" fmla="*/ 83 w 96"/>
                <a:gd name="T7" fmla="*/ 0 h 87"/>
                <a:gd name="T8" fmla="*/ 46 w 96"/>
                <a:gd name="T9" fmla="*/ 0 h 87"/>
                <a:gd name="T10" fmla="*/ 8 w 96"/>
                <a:gd name="T11" fmla="*/ 0 h 87"/>
                <a:gd name="T12" fmla="*/ 60 w 96"/>
                <a:gd name="T13" fmla="*/ 87 h 87"/>
                <a:gd name="T14" fmla="*/ 77 w 96"/>
                <a:gd name="T15" fmla="*/ 53 h 87"/>
                <a:gd name="T16" fmla="*/ 96 w 96"/>
                <a:gd name="T17" fmla="*/ 19 h 87"/>
                <a:gd name="T18" fmla="*/ 91 w 96"/>
                <a:gd name="T19" fmla="*/ 16 h 87"/>
                <a:gd name="T20" fmla="*/ 90 w 96"/>
                <a:gd name="T21"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87">
                  <a:moveTo>
                    <a:pt x="90" y="15"/>
                  </a:moveTo>
                  <a:cubicBezTo>
                    <a:pt x="89" y="14"/>
                    <a:pt x="89" y="14"/>
                    <a:pt x="89" y="14"/>
                  </a:cubicBezTo>
                  <a:cubicBezTo>
                    <a:pt x="88" y="13"/>
                    <a:pt x="88" y="13"/>
                    <a:pt x="87" y="12"/>
                  </a:cubicBezTo>
                  <a:cubicBezTo>
                    <a:pt x="85" y="8"/>
                    <a:pt x="83" y="4"/>
                    <a:pt x="83" y="0"/>
                  </a:cubicBezTo>
                  <a:cubicBezTo>
                    <a:pt x="71" y="0"/>
                    <a:pt x="59" y="0"/>
                    <a:pt x="46" y="0"/>
                  </a:cubicBezTo>
                  <a:cubicBezTo>
                    <a:pt x="34" y="0"/>
                    <a:pt x="21" y="0"/>
                    <a:pt x="8" y="0"/>
                  </a:cubicBezTo>
                  <a:cubicBezTo>
                    <a:pt x="0" y="37"/>
                    <a:pt x="30" y="78"/>
                    <a:pt x="60" y="87"/>
                  </a:cubicBezTo>
                  <a:cubicBezTo>
                    <a:pt x="66" y="76"/>
                    <a:pt x="72" y="64"/>
                    <a:pt x="77" y="53"/>
                  </a:cubicBezTo>
                  <a:cubicBezTo>
                    <a:pt x="83" y="41"/>
                    <a:pt x="89" y="29"/>
                    <a:pt x="96" y="19"/>
                  </a:cubicBezTo>
                  <a:cubicBezTo>
                    <a:pt x="94" y="18"/>
                    <a:pt x="93" y="17"/>
                    <a:pt x="91" y="16"/>
                  </a:cubicBezTo>
                  <a:cubicBezTo>
                    <a:pt x="91" y="15"/>
                    <a:pt x="90" y="15"/>
                    <a:pt x="90"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0" name="Freeform 92"/>
            <p:cNvSpPr/>
            <p:nvPr/>
          </p:nvSpPr>
          <p:spPr bwMode="auto">
            <a:xfrm>
              <a:off x="7075560" y="5589900"/>
              <a:ext cx="151881" cy="140491"/>
            </a:xfrm>
            <a:custGeom>
              <a:avLst/>
              <a:gdLst>
                <a:gd name="T0" fmla="*/ 88 w 95"/>
                <a:gd name="T1" fmla="*/ 0 h 87"/>
                <a:gd name="T2" fmla="*/ 50 w 95"/>
                <a:gd name="T3" fmla="*/ 0 h 87"/>
                <a:gd name="T4" fmla="*/ 13 w 95"/>
                <a:gd name="T5" fmla="*/ 0 h 87"/>
                <a:gd name="T6" fmla="*/ 0 w 95"/>
                <a:gd name="T7" fmla="*/ 19 h 87"/>
                <a:gd name="T8" fmla="*/ 18 w 95"/>
                <a:gd name="T9" fmla="*/ 53 h 87"/>
                <a:gd name="T10" fmla="*/ 37 w 95"/>
                <a:gd name="T11" fmla="*/ 87 h 87"/>
                <a:gd name="T12" fmla="*/ 88 w 95"/>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95" h="87">
                  <a:moveTo>
                    <a:pt x="88" y="0"/>
                  </a:moveTo>
                  <a:cubicBezTo>
                    <a:pt x="76" y="0"/>
                    <a:pt x="63" y="0"/>
                    <a:pt x="50" y="0"/>
                  </a:cubicBezTo>
                  <a:cubicBezTo>
                    <a:pt x="38" y="0"/>
                    <a:pt x="25" y="0"/>
                    <a:pt x="13" y="0"/>
                  </a:cubicBezTo>
                  <a:cubicBezTo>
                    <a:pt x="13" y="9"/>
                    <a:pt x="8" y="16"/>
                    <a:pt x="0" y="19"/>
                  </a:cubicBezTo>
                  <a:cubicBezTo>
                    <a:pt x="6" y="30"/>
                    <a:pt x="12" y="42"/>
                    <a:pt x="18" y="53"/>
                  </a:cubicBezTo>
                  <a:cubicBezTo>
                    <a:pt x="25" y="65"/>
                    <a:pt x="31" y="76"/>
                    <a:pt x="37" y="87"/>
                  </a:cubicBezTo>
                  <a:cubicBezTo>
                    <a:pt x="78" y="76"/>
                    <a:pt x="95" y="31"/>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1" name="Oval 93"/>
            <p:cNvSpPr>
              <a:spLocks noChangeArrowheads="1"/>
            </p:cNvSpPr>
            <p:nvPr/>
          </p:nvSpPr>
          <p:spPr bwMode="auto">
            <a:xfrm>
              <a:off x="7041386" y="5569649"/>
              <a:ext cx="44299" cy="4176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2" name="Freeform 96"/>
            <p:cNvSpPr/>
            <p:nvPr/>
          </p:nvSpPr>
          <p:spPr bwMode="auto">
            <a:xfrm>
              <a:off x="6942664" y="3711632"/>
              <a:ext cx="193649" cy="218963"/>
            </a:xfrm>
            <a:custGeom>
              <a:avLst/>
              <a:gdLst>
                <a:gd name="T0" fmla="*/ 74 w 121"/>
                <a:gd name="T1" fmla="*/ 0 h 136"/>
                <a:gd name="T2" fmla="*/ 5 w 121"/>
                <a:gd name="T3" fmla="*/ 108 h 136"/>
                <a:gd name="T4" fmla="*/ 13 w 121"/>
                <a:gd name="T5" fmla="*/ 127 h 136"/>
                <a:gd name="T6" fmla="*/ 33 w 121"/>
                <a:gd name="T7" fmla="*/ 128 h 136"/>
                <a:gd name="T8" fmla="*/ 121 w 121"/>
                <a:gd name="T9" fmla="*/ 34 h 136"/>
                <a:gd name="T10" fmla="*/ 74 w 121"/>
                <a:gd name="T11" fmla="*/ 0 h 136"/>
              </a:gdLst>
              <a:ahLst/>
              <a:cxnLst>
                <a:cxn ang="0">
                  <a:pos x="T0" y="T1"/>
                </a:cxn>
                <a:cxn ang="0">
                  <a:pos x="T2" y="T3"/>
                </a:cxn>
                <a:cxn ang="0">
                  <a:pos x="T4" y="T5"/>
                </a:cxn>
                <a:cxn ang="0">
                  <a:pos x="T6" y="T7"/>
                </a:cxn>
                <a:cxn ang="0">
                  <a:pos x="T8" y="T9"/>
                </a:cxn>
                <a:cxn ang="0">
                  <a:pos x="T10" y="T11"/>
                </a:cxn>
              </a:cxnLst>
              <a:rect l="0" t="0" r="r" b="b"/>
              <a:pathLst>
                <a:path w="121" h="136">
                  <a:moveTo>
                    <a:pt x="74" y="0"/>
                  </a:moveTo>
                  <a:cubicBezTo>
                    <a:pt x="74" y="0"/>
                    <a:pt x="9" y="102"/>
                    <a:pt x="5" y="108"/>
                  </a:cubicBezTo>
                  <a:cubicBezTo>
                    <a:pt x="5" y="108"/>
                    <a:pt x="0" y="116"/>
                    <a:pt x="13" y="127"/>
                  </a:cubicBezTo>
                  <a:cubicBezTo>
                    <a:pt x="17" y="130"/>
                    <a:pt x="26" y="136"/>
                    <a:pt x="33" y="128"/>
                  </a:cubicBezTo>
                  <a:cubicBezTo>
                    <a:pt x="33" y="128"/>
                    <a:pt x="97" y="60"/>
                    <a:pt x="121" y="34"/>
                  </a:cubicBezTo>
                  <a:cubicBezTo>
                    <a:pt x="95" y="30"/>
                    <a:pt x="74" y="0"/>
                    <a:pt x="7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3" name="Freeform 97"/>
            <p:cNvSpPr/>
            <p:nvPr/>
          </p:nvSpPr>
          <p:spPr bwMode="auto">
            <a:xfrm>
              <a:off x="7061637" y="3612909"/>
              <a:ext cx="148085" cy="145553"/>
            </a:xfrm>
            <a:custGeom>
              <a:avLst/>
              <a:gdLst>
                <a:gd name="T0" fmla="*/ 71 w 93"/>
                <a:gd name="T1" fmla="*/ 14 h 91"/>
                <a:gd name="T2" fmla="*/ 10 w 93"/>
                <a:gd name="T3" fmla="*/ 22 h 91"/>
                <a:gd name="T4" fmla="*/ 3 w 93"/>
                <a:gd name="T5" fmla="*/ 56 h 91"/>
                <a:gd name="T6" fmla="*/ 21 w 93"/>
                <a:gd name="T7" fmla="*/ 74 h 91"/>
                <a:gd name="T8" fmla="*/ 50 w 93"/>
                <a:gd name="T9" fmla="*/ 91 h 91"/>
                <a:gd name="T10" fmla="*/ 79 w 93"/>
                <a:gd name="T11" fmla="*/ 75 h 91"/>
                <a:gd name="T12" fmla="*/ 71 w 93"/>
                <a:gd name="T13" fmla="*/ 14 h 91"/>
              </a:gdLst>
              <a:ahLst/>
              <a:cxnLst>
                <a:cxn ang="0">
                  <a:pos x="T0" y="T1"/>
                </a:cxn>
                <a:cxn ang="0">
                  <a:pos x="T2" y="T3"/>
                </a:cxn>
                <a:cxn ang="0">
                  <a:pos x="T4" y="T5"/>
                </a:cxn>
                <a:cxn ang="0">
                  <a:pos x="T6" y="T7"/>
                </a:cxn>
                <a:cxn ang="0">
                  <a:pos x="T8" y="T9"/>
                </a:cxn>
                <a:cxn ang="0">
                  <a:pos x="T10" y="T11"/>
                </a:cxn>
                <a:cxn ang="0">
                  <a:pos x="T12" y="T13"/>
                </a:cxn>
              </a:cxnLst>
              <a:rect l="0" t="0" r="r" b="b"/>
              <a:pathLst>
                <a:path w="93" h="91">
                  <a:moveTo>
                    <a:pt x="71" y="14"/>
                  </a:moveTo>
                  <a:cubicBezTo>
                    <a:pt x="52" y="0"/>
                    <a:pt x="25" y="3"/>
                    <a:pt x="10" y="22"/>
                  </a:cubicBezTo>
                  <a:cubicBezTo>
                    <a:pt x="3" y="32"/>
                    <a:pt x="0" y="45"/>
                    <a:pt x="3" y="56"/>
                  </a:cubicBezTo>
                  <a:cubicBezTo>
                    <a:pt x="6" y="61"/>
                    <a:pt x="12" y="67"/>
                    <a:pt x="21" y="74"/>
                  </a:cubicBezTo>
                  <a:cubicBezTo>
                    <a:pt x="28" y="80"/>
                    <a:pt x="40" y="89"/>
                    <a:pt x="50" y="91"/>
                  </a:cubicBezTo>
                  <a:cubicBezTo>
                    <a:pt x="61" y="90"/>
                    <a:pt x="71" y="85"/>
                    <a:pt x="79" y="75"/>
                  </a:cubicBezTo>
                  <a:cubicBezTo>
                    <a:pt x="93" y="56"/>
                    <a:pt x="89" y="29"/>
                    <a:pt x="7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4" name="Freeform 131"/>
            <p:cNvSpPr/>
            <p:nvPr/>
          </p:nvSpPr>
          <p:spPr bwMode="auto">
            <a:xfrm>
              <a:off x="7067966" y="4654563"/>
              <a:ext cx="27845" cy="40502"/>
            </a:xfrm>
            <a:custGeom>
              <a:avLst/>
              <a:gdLst>
                <a:gd name="T0" fmla="*/ 12 w 18"/>
                <a:gd name="T1" fmla="*/ 0 h 25"/>
                <a:gd name="T2" fmla="*/ 4 w 18"/>
                <a:gd name="T3" fmla="*/ 5 h 25"/>
                <a:gd name="T4" fmla="*/ 0 w 18"/>
                <a:gd name="T5" fmla="*/ 18 h 25"/>
                <a:gd name="T6" fmla="*/ 2 w 18"/>
                <a:gd name="T7" fmla="*/ 23 h 25"/>
                <a:gd name="T8" fmla="*/ 6 w 18"/>
                <a:gd name="T9" fmla="*/ 25 h 25"/>
                <a:gd name="T10" fmla="*/ 12 w 18"/>
                <a:gd name="T11" fmla="*/ 22 h 25"/>
                <a:gd name="T12" fmla="*/ 16 w 18"/>
                <a:gd name="T13" fmla="*/ 15 h 25"/>
                <a:gd name="T14" fmla="*/ 18 w 18"/>
                <a:gd name="T15" fmla="*/ 6 h 25"/>
                <a:gd name="T16" fmla="*/ 16 w 18"/>
                <a:gd name="T17" fmla="*/ 1 h 25"/>
                <a:gd name="T18" fmla="*/ 12 w 18"/>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5">
                  <a:moveTo>
                    <a:pt x="12" y="0"/>
                  </a:moveTo>
                  <a:cubicBezTo>
                    <a:pt x="9" y="0"/>
                    <a:pt x="6" y="2"/>
                    <a:pt x="4" y="5"/>
                  </a:cubicBezTo>
                  <a:cubicBezTo>
                    <a:pt x="2" y="9"/>
                    <a:pt x="0" y="13"/>
                    <a:pt x="0" y="18"/>
                  </a:cubicBezTo>
                  <a:cubicBezTo>
                    <a:pt x="0" y="20"/>
                    <a:pt x="1" y="22"/>
                    <a:pt x="2" y="23"/>
                  </a:cubicBezTo>
                  <a:cubicBezTo>
                    <a:pt x="3" y="24"/>
                    <a:pt x="4" y="25"/>
                    <a:pt x="6" y="25"/>
                  </a:cubicBezTo>
                  <a:cubicBezTo>
                    <a:pt x="8" y="25"/>
                    <a:pt x="10" y="24"/>
                    <a:pt x="12" y="22"/>
                  </a:cubicBezTo>
                  <a:cubicBezTo>
                    <a:pt x="14" y="21"/>
                    <a:pt x="15" y="18"/>
                    <a:pt x="16" y="15"/>
                  </a:cubicBezTo>
                  <a:cubicBezTo>
                    <a:pt x="18" y="6"/>
                    <a:pt x="18" y="6"/>
                    <a:pt x="18" y="6"/>
                  </a:cubicBezTo>
                  <a:cubicBezTo>
                    <a:pt x="18" y="4"/>
                    <a:pt x="17" y="3"/>
                    <a:pt x="16" y="1"/>
                  </a:cubicBezTo>
                  <a:cubicBezTo>
                    <a:pt x="15" y="0"/>
                    <a:pt x="13"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5" name="Freeform 132"/>
            <p:cNvSpPr/>
            <p:nvPr/>
          </p:nvSpPr>
          <p:spPr bwMode="auto">
            <a:xfrm>
              <a:off x="7067966" y="4660891"/>
              <a:ext cx="25314" cy="36705"/>
            </a:xfrm>
            <a:custGeom>
              <a:avLst/>
              <a:gdLst>
                <a:gd name="T0" fmla="*/ 10 w 16"/>
                <a:gd name="T1" fmla="*/ 0 h 23"/>
                <a:gd name="T2" fmla="*/ 3 w 16"/>
                <a:gd name="T3" fmla="*/ 5 h 23"/>
                <a:gd name="T4" fmla="*/ 0 w 16"/>
                <a:gd name="T5" fmla="*/ 17 h 23"/>
                <a:gd name="T6" fmla="*/ 1 w 16"/>
                <a:gd name="T7" fmla="*/ 22 h 23"/>
                <a:gd name="T8" fmla="*/ 5 w 16"/>
                <a:gd name="T9" fmla="*/ 23 h 23"/>
                <a:gd name="T10" fmla="*/ 11 w 16"/>
                <a:gd name="T11" fmla="*/ 21 h 23"/>
                <a:gd name="T12" fmla="*/ 14 w 16"/>
                <a:gd name="T13" fmla="*/ 15 h 23"/>
                <a:gd name="T14" fmla="*/ 16 w 16"/>
                <a:gd name="T15" fmla="*/ 6 h 23"/>
                <a:gd name="T16" fmla="*/ 14 w 16"/>
                <a:gd name="T17" fmla="*/ 2 h 23"/>
                <a:gd name="T18" fmla="*/ 10 w 16"/>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3">
                  <a:moveTo>
                    <a:pt x="10" y="0"/>
                  </a:moveTo>
                  <a:cubicBezTo>
                    <a:pt x="7" y="0"/>
                    <a:pt x="5" y="2"/>
                    <a:pt x="3" y="5"/>
                  </a:cubicBezTo>
                  <a:cubicBezTo>
                    <a:pt x="1" y="8"/>
                    <a:pt x="0" y="12"/>
                    <a:pt x="0" y="17"/>
                  </a:cubicBezTo>
                  <a:cubicBezTo>
                    <a:pt x="0" y="19"/>
                    <a:pt x="0" y="21"/>
                    <a:pt x="1" y="22"/>
                  </a:cubicBezTo>
                  <a:cubicBezTo>
                    <a:pt x="2" y="23"/>
                    <a:pt x="3" y="23"/>
                    <a:pt x="5" y="23"/>
                  </a:cubicBezTo>
                  <a:cubicBezTo>
                    <a:pt x="7" y="23"/>
                    <a:pt x="9" y="23"/>
                    <a:pt x="11" y="21"/>
                  </a:cubicBezTo>
                  <a:cubicBezTo>
                    <a:pt x="12" y="19"/>
                    <a:pt x="13" y="17"/>
                    <a:pt x="14" y="15"/>
                  </a:cubicBezTo>
                  <a:cubicBezTo>
                    <a:pt x="16" y="6"/>
                    <a:pt x="16" y="6"/>
                    <a:pt x="16" y="6"/>
                  </a:cubicBezTo>
                  <a:cubicBezTo>
                    <a:pt x="16" y="4"/>
                    <a:pt x="15" y="3"/>
                    <a:pt x="14" y="2"/>
                  </a:cubicBezTo>
                  <a:cubicBezTo>
                    <a:pt x="13" y="1"/>
                    <a:pt x="12"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6" name="Freeform 133"/>
            <p:cNvSpPr>
              <a:spLocks noEditPoints="1"/>
            </p:cNvSpPr>
            <p:nvPr/>
          </p:nvSpPr>
          <p:spPr bwMode="auto">
            <a:xfrm>
              <a:off x="6954055" y="4525463"/>
              <a:ext cx="229088" cy="303763"/>
            </a:xfrm>
            <a:custGeom>
              <a:avLst/>
              <a:gdLst>
                <a:gd name="T0" fmla="*/ 16 w 143"/>
                <a:gd name="T1" fmla="*/ 0 h 189"/>
                <a:gd name="T2" fmla="*/ 0 w 143"/>
                <a:gd name="T3" fmla="*/ 174 h 189"/>
                <a:gd name="T4" fmla="*/ 127 w 143"/>
                <a:gd name="T5" fmla="*/ 189 h 189"/>
                <a:gd name="T6" fmla="*/ 143 w 143"/>
                <a:gd name="T7" fmla="*/ 15 h 189"/>
                <a:gd name="T8" fmla="*/ 15 w 143"/>
                <a:gd name="T9" fmla="*/ 158 h 189"/>
                <a:gd name="T10" fmla="*/ 15 w 143"/>
                <a:gd name="T11" fmla="*/ 146 h 189"/>
                <a:gd name="T12" fmla="*/ 15 w 143"/>
                <a:gd name="T13" fmla="*/ 158 h 189"/>
                <a:gd name="T14" fmla="*/ 8 w 143"/>
                <a:gd name="T15" fmla="*/ 128 h 189"/>
                <a:gd name="T16" fmla="*/ 21 w 143"/>
                <a:gd name="T17" fmla="*/ 128 h 189"/>
                <a:gd name="T18" fmla="*/ 15 w 143"/>
                <a:gd name="T19" fmla="*/ 111 h 189"/>
                <a:gd name="T20" fmla="*/ 15 w 143"/>
                <a:gd name="T21" fmla="*/ 99 h 189"/>
                <a:gd name="T22" fmla="*/ 15 w 143"/>
                <a:gd name="T23" fmla="*/ 111 h 189"/>
                <a:gd name="T24" fmla="*/ 8 w 143"/>
                <a:gd name="T25" fmla="*/ 82 h 189"/>
                <a:gd name="T26" fmla="*/ 21 w 143"/>
                <a:gd name="T27" fmla="*/ 82 h 189"/>
                <a:gd name="T28" fmla="*/ 15 w 143"/>
                <a:gd name="T29" fmla="*/ 65 h 189"/>
                <a:gd name="T30" fmla="*/ 15 w 143"/>
                <a:gd name="T31" fmla="*/ 52 h 189"/>
                <a:gd name="T32" fmla="*/ 15 w 143"/>
                <a:gd name="T33" fmla="*/ 65 h 189"/>
                <a:gd name="T34" fmla="*/ 8 w 143"/>
                <a:gd name="T35" fmla="*/ 35 h 189"/>
                <a:gd name="T36" fmla="*/ 21 w 143"/>
                <a:gd name="T37" fmla="*/ 35 h 189"/>
                <a:gd name="T38" fmla="*/ 120 w 143"/>
                <a:gd name="T39" fmla="*/ 101 h 189"/>
                <a:gd name="T40" fmla="*/ 104 w 143"/>
                <a:gd name="T41" fmla="*/ 115 h 189"/>
                <a:gd name="T42" fmla="*/ 89 w 143"/>
                <a:gd name="T43" fmla="*/ 114 h 189"/>
                <a:gd name="T44" fmla="*/ 81 w 143"/>
                <a:gd name="T45" fmla="*/ 114 h 189"/>
                <a:gd name="T46" fmla="*/ 62 w 143"/>
                <a:gd name="T47" fmla="*/ 112 h 189"/>
                <a:gd name="T48" fmla="*/ 65 w 143"/>
                <a:gd name="T49" fmla="*/ 83 h 189"/>
                <a:gd name="T50" fmla="*/ 86 w 143"/>
                <a:gd name="T51" fmla="*/ 77 h 189"/>
                <a:gd name="T52" fmla="*/ 92 w 143"/>
                <a:gd name="T53" fmla="*/ 77 h 189"/>
                <a:gd name="T54" fmla="*/ 96 w 143"/>
                <a:gd name="T55" fmla="*/ 104 h 189"/>
                <a:gd name="T56" fmla="*/ 96 w 143"/>
                <a:gd name="T57" fmla="*/ 105 h 189"/>
                <a:gd name="T58" fmla="*/ 98 w 143"/>
                <a:gd name="T59" fmla="*/ 108 h 189"/>
                <a:gd name="T60" fmla="*/ 113 w 143"/>
                <a:gd name="T61" fmla="*/ 87 h 189"/>
                <a:gd name="T62" fmla="*/ 85 w 143"/>
                <a:gd name="T63" fmla="*/ 64 h 189"/>
                <a:gd name="T64" fmla="*/ 63 w 143"/>
                <a:gd name="T65" fmla="*/ 70 h 189"/>
                <a:gd name="T66" fmla="*/ 49 w 143"/>
                <a:gd name="T67" fmla="*/ 97 h 189"/>
                <a:gd name="T68" fmla="*/ 81 w 143"/>
                <a:gd name="T69" fmla="*/ 125 h 189"/>
                <a:gd name="T70" fmla="*/ 107 w 143"/>
                <a:gd name="T71" fmla="*/ 117 h 189"/>
                <a:gd name="T72" fmla="*/ 97 w 143"/>
                <a:gd name="T73" fmla="*/ 132 h 189"/>
                <a:gd name="T74" fmla="*/ 65 w 143"/>
                <a:gd name="T75" fmla="*/ 132 h 189"/>
                <a:gd name="T76" fmla="*/ 42 w 143"/>
                <a:gd name="T77" fmla="*/ 113 h 189"/>
                <a:gd name="T78" fmla="*/ 41 w 143"/>
                <a:gd name="T79" fmla="*/ 83 h 189"/>
                <a:gd name="T80" fmla="*/ 64 w 143"/>
                <a:gd name="T81" fmla="*/ 59 h 189"/>
                <a:gd name="T82" fmla="*/ 112 w 143"/>
                <a:gd name="T83" fmla="*/ 64 h 189"/>
                <a:gd name="T84" fmla="*/ 120 w 143"/>
                <a:gd name="T85" fmla="*/ 10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189">
                  <a:moveTo>
                    <a:pt x="127" y="0"/>
                  </a:moveTo>
                  <a:cubicBezTo>
                    <a:pt x="16" y="0"/>
                    <a:pt x="16" y="0"/>
                    <a:pt x="16" y="0"/>
                  </a:cubicBezTo>
                  <a:cubicBezTo>
                    <a:pt x="7" y="0"/>
                    <a:pt x="0" y="7"/>
                    <a:pt x="0" y="15"/>
                  </a:cubicBezTo>
                  <a:cubicBezTo>
                    <a:pt x="0" y="174"/>
                    <a:pt x="0" y="174"/>
                    <a:pt x="0" y="174"/>
                  </a:cubicBezTo>
                  <a:cubicBezTo>
                    <a:pt x="0" y="182"/>
                    <a:pt x="7" y="189"/>
                    <a:pt x="16" y="189"/>
                  </a:cubicBezTo>
                  <a:cubicBezTo>
                    <a:pt x="127" y="189"/>
                    <a:pt x="127" y="189"/>
                    <a:pt x="127" y="189"/>
                  </a:cubicBezTo>
                  <a:cubicBezTo>
                    <a:pt x="136" y="189"/>
                    <a:pt x="143" y="182"/>
                    <a:pt x="143" y="174"/>
                  </a:cubicBezTo>
                  <a:cubicBezTo>
                    <a:pt x="143" y="15"/>
                    <a:pt x="143" y="15"/>
                    <a:pt x="143" y="15"/>
                  </a:cubicBezTo>
                  <a:cubicBezTo>
                    <a:pt x="143" y="7"/>
                    <a:pt x="136" y="0"/>
                    <a:pt x="127" y="0"/>
                  </a:cubicBezTo>
                  <a:close/>
                  <a:moveTo>
                    <a:pt x="15" y="158"/>
                  </a:moveTo>
                  <a:cubicBezTo>
                    <a:pt x="11" y="158"/>
                    <a:pt x="8" y="155"/>
                    <a:pt x="8" y="152"/>
                  </a:cubicBezTo>
                  <a:cubicBezTo>
                    <a:pt x="8" y="148"/>
                    <a:pt x="11" y="146"/>
                    <a:pt x="15" y="146"/>
                  </a:cubicBezTo>
                  <a:cubicBezTo>
                    <a:pt x="18" y="146"/>
                    <a:pt x="21" y="148"/>
                    <a:pt x="21" y="152"/>
                  </a:cubicBezTo>
                  <a:cubicBezTo>
                    <a:pt x="21" y="155"/>
                    <a:pt x="18" y="158"/>
                    <a:pt x="15" y="158"/>
                  </a:cubicBezTo>
                  <a:close/>
                  <a:moveTo>
                    <a:pt x="15" y="135"/>
                  </a:moveTo>
                  <a:cubicBezTo>
                    <a:pt x="11" y="135"/>
                    <a:pt x="8" y="132"/>
                    <a:pt x="8" y="128"/>
                  </a:cubicBezTo>
                  <a:cubicBezTo>
                    <a:pt x="8" y="125"/>
                    <a:pt x="11" y="122"/>
                    <a:pt x="15" y="122"/>
                  </a:cubicBezTo>
                  <a:cubicBezTo>
                    <a:pt x="18" y="122"/>
                    <a:pt x="21" y="125"/>
                    <a:pt x="21" y="128"/>
                  </a:cubicBezTo>
                  <a:cubicBezTo>
                    <a:pt x="21" y="132"/>
                    <a:pt x="18" y="135"/>
                    <a:pt x="15" y="135"/>
                  </a:cubicBezTo>
                  <a:close/>
                  <a:moveTo>
                    <a:pt x="15" y="111"/>
                  </a:moveTo>
                  <a:cubicBezTo>
                    <a:pt x="11" y="111"/>
                    <a:pt x="8" y="109"/>
                    <a:pt x="8" y="105"/>
                  </a:cubicBezTo>
                  <a:cubicBezTo>
                    <a:pt x="8" y="102"/>
                    <a:pt x="11" y="99"/>
                    <a:pt x="15" y="99"/>
                  </a:cubicBezTo>
                  <a:cubicBezTo>
                    <a:pt x="18" y="99"/>
                    <a:pt x="21" y="102"/>
                    <a:pt x="21" y="105"/>
                  </a:cubicBezTo>
                  <a:cubicBezTo>
                    <a:pt x="21" y="109"/>
                    <a:pt x="18" y="111"/>
                    <a:pt x="15" y="111"/>
                  </a:cubicBezTo>
                  <a:close/>
                  <a:moveTo>
                    <a:pt x="15" y="88"/>
                  </a:moveTo>
                  <a:cubicBezTo>
                    <a:pt x="11" y="88"/>
                    <a:pt x="8" y="85"/>
                    <a:pt x="8" y="82"/>
                  </a:cubicBezTo>
                  <a:cubicBezTo>
                    <a:pt x="8" y="78"/>
                    <a:pt x="11" y="76"/>
                    <a:pt x="15" y="76"/>
                  </a:cubicBezTo>
                  <a:cubicBezTo>
                    <a:pt x="18" y="76"/>
                    <a:pt x="21" y="78"/>
                    <a:pt x="21" y="82"/>
                  </a:cubicBezTo>
                  <a:cubicBezTo>
                    <a:pt x="21" y="85"/>
                    <a:pt x="18" y="88"/>
                    <a:pt x="15" y="88"/>
                  </a:cubicBezTo>
                  <a:close/>
                  <a:moveTo>
                    <a:pt x="15" y="65"/>
                  </a:moveTo>
                  <a:cubicBezTo>
                    <a:pt x="11" y="65"/>
                    <a:pt x="8" y="62"/>
                    <a:pt x="8" y="58"/>
                  </a:cubicBezTo>
                  <a:cubicBezTo>
                    <a:pt x="8" y="55"/>
                    <a:pt x="11" y="52"/>
                    <a:pt x="15" y="52"/>
                  </a:cubicBezTo>
                  <a:cubicBezTo>
                    <a:pt x="18" y="52"/>
                    <a:pt x="21" y="55"/>
                    <a:pt x="21" y="58"/>
                  </a:cubicBezTo>
                  <a:cubicBezTo>
                    <a:pt x="21" y="62"/>
                    <a:pt x="18" y="65"/>
                    <a:pt x="15" y="65"/>
                  </a:cubicBezTo>
                  <a:close/>
                  <a:moveTo>
                    <a:pt x="15" y="41"/>
                  </a:moveTo>
                  <a:cubicBezTo>
                    <a:pt x="11" y="41"/>
                    <a:pt x="8" y="39"/>
                    <a:pt x="8" y="35"/>
                  </a:cubicBezTo>
                  <a:cubicBezTo>
                    <a:pt x="8" y="32"/>
                    <a:pt x="11" y="29"/>
                    <a:pt x="15" y="29"/>
                  </a:cubicBezTo>
                  <a:cubicBezTo>
                    <a:pt x="18" y="29"/>
                    <a:pt x="21" y="32"/>
                    <a:pt x="21" y="35"/>
                  </a:cubicBezTo>
                  <a:cubicBezTo>
                    <a:pt x="21" y="39"/>
                    <a:pt x="18" y="41"/>
                    <a:pt x="15" y="41"/>
                  </a:cubicBezTo>
                  <a:close/>
                  <a:moveTo>
                    <a:pt x="120" y="101"/>
                  </a:moveTo>
                  <a:cubicBezTo>
                    <a:pt x="118" y="105"/>
                    <a:pt x="115" y="108"/>
                    <a:pt x="111" y="111"/>
                  </a:cubicBezTo>
                  <a:cubicBezTo>
                    <a:pt x="109" y="113"/>
                    <a:pt x="107" y="114"/>
                    <a:pt x="104" y="115"/>
                  </a:cubicBezTo>
                  <a:cubicBezTo>
                    <a:pt x="102" y="116"/>
                    <a:pt x="99" y="116"/>
                    <a:pt x="97" y="116"/>
                  </a:cubicBezTo>
                  <a:cubicBezTo>
                    <a:pt x="93" y="116"/>
                    <a:pt x="91" y="115"/>
                    <a:pt x="89" y="114"/>
                  </a:cubicBezTo>
                  <a:cubicBezTo>
                    <a:pt x="87" y="113"/>
                    <a:pt x="87" y="112"/>
                    <a:pt x="86" y="109"/>
                  </a:cubicBezTo>
                  <a:cubicBezTo>
                    <a:pt x="84" y="112"/>
                    <a:pt x="83" y="113"/>
                    <a:pt x="81" y="114"/>
                  </a:cubicBezTo>
                  <a:cubicBezTo>
                    <a:pt x="79" y="115"/>
                    <a:pt x="76" y="116"/>
                    <a:pt x="73" y="116"/>
                  </a:cubicBezTo>
                  <a:cubicBezTo>
                    <a:pt x="68" y="116"/>
                    <a:pt x="65" y="115"/>
                    <a:pt x="62" y="112"/>
                  </a:cubicBezTo>
                  <a:cubicBezTo>
                    <a:pt x="60" y="110"/>
                    <a:pt x="58" y="106"/>
                    <a:pt x="58" y="101"/>
                  </a:cubicBezTo>
                  <a:cubicBezTo>
                    <a:pt x="58" y="94"/>
                    <a:pt x="60" y="88"/>
                    <a:pt x="65" y="83"/>
                  </a:cubicBezTo>
                  <a:cubicBezTo>
                    <a:pt x="69" y="78"/>
                    <a:pt x="74" y="76"/>
                    <a:pt x="80" y="76"/>
                  </a:cubicBezTo>
                  <a:cubicBezTo>
                    <a:pt x="83" y="76"/>
                    <a:pt x="84" y="76"/>
                    <a:pt x="86" y="77"/>
                  </a:cubicBezTo>
                  <a:cubicBezTo>
                    <a:pt x="88" y="78"/>
                    <a:pt x="89" y="79"/>
                    <a:pt x="90" y="81"/>
                  </a:cubicBezTo>
                  <a:cubicBezTo>
                    <a:pt x="92" y="77"/>
                    <a:pt x="92" y="77"/>
                    <a:pt x="92" y="77"/>
                  </a:cubicBezTo>
                  <a:cubicBezTo>
                    <a:pt x="103" y="77"/>
                    <a:pt x="103" y="77"/>
                    <a:pt x="103" y="77"/>
                  </a:cubicBezTo>
                  <a:cubicBezTo>
                    <a:pt x="96" y="104"/>
                    <a:pt x="96" y="104"/>
                    <a:pt x="96" y="104"/>
                  </a:cubicBezTo>
                  <a:cubicBezTo>
                    <a:pt x="96" y="105"/>
                    <a:pt x="96" y="105"/>
                    <a:pt x="96" y="105"/>
                  </a:cubicBezTo>
                  <a:cubicBezTo>
                    <a:pt x="96" y="105"/>
                    <a:pt x="96" y="105"/>
                    <a:pt x="96" y="105"/>
                  </a:cubicBezTo>
                  <a:cubicBezTo>
                    <a:pt x="96" y="106"/>
                    <a:pt x="96" y="107"/>
                    <a:pt x="96" y="107"/>
                  </a:cubicBezTo>
                  <a:cubicBezTo>
                    <a:pt x="97" y="107"/>
                    <a:pt x="97" y="108"/>
                    <a:pt x="98" y="108"/>
                  </a:cubicBezTo>
                  <a:cubicBezTo>
                    <a:pt x="102" y="108"/>
                    <a:pt x="105" y="106"/>
                    <a:pt x="108" y="101"/>
                  </a:cubicBezTo>
                  <a:cubicBezTo>
                    <a:pt x="111" y="97"/>
                    <a:pt x="113" y="93"/>
                    <a:pt x="113" y="87"/>
                  </a:cubicBezTo>
                  <a:cubicBezTo>
                    <a:pt x="113" y="80"/>
                    <a:pt x="110" y="75"/>
                    <a:pt x="105" y="71"/>
                  </a:cubicBezTo>
                  <a:cubicBezTo>
                    <a:pt x="100" y="66"/>
                    <a:pt x="93" y="64"/>
                    <a:pt x="85" y="64"/>
                  </a:cubicBezTo>
                  <a:cubicBezTo>
                    <a:pt x="80" y="64"/>
                    <a:pt x="77" y="65"/>
                    <a:pt x="73" y="66"/>
                  </a:cubicBezTo>
                  <a:cubicBezTo>
                    <a:pt x="69" y="67"/>
                    <a:pt x="66" y="68"/>
                    <a:pt x="63" y="70"/>
                  </a:cubicBezTo>
                  <a:cubicBezTo>
                    <a:pt x="58" y="73"/>
                    <a:pt x="55" y="77"/>
                    <a:pt x="52" y="82"/>
                  </a:cubicBezTo>
                  <a:cubicBezTo>
                    <a:pt x="50" y="87"/>
                    <a:pt x="49" y="92"/>
                    <a:pt x="49" y="97"/>
                  </a:cubicBezTo>
                  <a:cubicBezTo>
                    <a:pt x="49" y="106"/>
                    <a:pt x="52" y="112"/>
                    <a:pt x="58" y="118"/>
                  </a:cubicBezTo>
                  <a:cubicBezTo>
                    <a:pt x="63" y="123"/>
                    <a:pt x="71" y="125"/>
                    <a:pt x="81" y="125"/>
                  </a:cubicBezTo>
                  <a:cubicBezTo>
                    <a:pt x="86" y="125"/>
                    <a:pt x="90" y="124"/>
                    <a:pt x="95" y="123"/>
                  </a:cubicBezTo>
                  <a:cubicBezTo>
                    <a:pt x="99" y="122"/>
                    <a:pt x="103" y="120"/>
                    <a:pt x="107" y="117"/>
                  </a:cubicBezTo>
                  <a:cubicBezTo>
                    <a:pt x="112" y="124"/>
                    <a:pt x="112" y="124"/>
                    <a:pt x="112" y="124"/>
                  </a:cubicBezTo>
                  <a:cubicBezTo>
                    <a:pt x="107" y="127"/>
                    <a:pt x="102" y="130"/>
                    <a:pt x="97" y="132"/>
                  </a:cubicBezTo>
                  <a:cubicBezTo>
                    <a:pt x="92" y="133"/>
                    <a:pt x="86" y="134"/>
                    <a:pt x="80" y="134"/>
                  </a:cubicBezTo>
                  <a:cubicBezTo>
                    <a:pt x="75" y="134"/>
                    <a:pt x="69" y="134"/>
                    <a:pt x="65" y="132"/>
                  </a:cubicBezTo>
                  <a:cubicBezTo>
                    <a:pt x="60" y="130"/>
                    <a:pt x="55" y="128"/>
                    <a:pt x="52" y="125"/>
                  </a:cubicBezTo>
                  <a:cubicBezTo>
                    <a:pt x="47" y="122"/>
                    <a:pt x="44" y="118"/>
                    <a:pt x="42" y="113"/>
                  </a:cubicBezTo>
                  <a:cubicBezTo>
                    <a:pt x="40" y="108"/>
                    <a:pt x="38" y="103"/>
                    <a:pt x="38" y="97"/>
                  </a:cubicBezTo>
                  <a:cubicBezTo>
                    <a:pt x="38" y="92"/>
                    <a:pt x="39" y="88"/>
                    <a:pt x="41" y="83"/>
                  </a:cubicBezTo>
                  <a:cubicBezTo>
                    <a:pt x="43" y="79"/>
                    <a:pt x="45" y="74"/>
                    <a:pt x="48" y="71"/>
                  </a:cubicBezTo>
                  <a:cubicBezTo>
                    <a:pt x="52" y="66"/>
                    <a:pt x="58" y="62"/>
                    <a:pt x="64" y="59"/>
                  </a:cubicBezTo>
                  <a:cubicBezTo>
                    <a:pt x="70" y="56"/>
                    <a:pt x="77" y="55"/>
                    <a:pt x="84" y="55"/>
                  </a:cubicBezTo>
                  <a:cubicBezTo>
                    <a:pt x="96" y="55"/>
                    <a:pt x="105" y="58"/>
                    <a:pt x="112" y="64"/>
                  </a:cubicBezTo>
                  <a:cubicBezTo>
                    <a:pt x="119" y="70"/>
                    <a:pt x="123" y="77"/>
                    <a:pt x="123" y="87"/>
                  </a:cubicBezTo>
                  <a:cubicBezTo>
                    <a:pt x="123" y="92"/>
                    <a:pt x="122" y="96"/>
                    <a:pt x="12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7" name="Freeform 300"/>
            <p:cNvSpPr/>
            <p:nvPr/>
          </p:nvSpPr>
          <p:spPr bwMode="auto">
            <a:xfrm>
              <a:off x="6905959" y="5970869"/>
              <a:ext cx="102520" cy="155678"/>
            </a:xfrm>
            <a:custGeom>
              <a:avLst/>
              <a:gdLst>
                <a:gd name="T0" fmla="*/ 0 w 81"/>
                <a:gd name="T1" fmla="*/ 0 h 123"/>
                <a:gd name="T2" fmla="*/ 0 w 81"/>
                <a:gd name="T3" fmla="*/ 123 h 123"/>
                <a:gd name="T4" fmla="*/ 81 w 81"/>
                <a:gd name="T5" fmla="*/ 66 h 123"/>
                <a:gd name="T6" fmla="*/ 0 w 81"/>
                <a:gd name="T7" fmla="*/ 0 h 123"/>
              </a:gdLst>
              <a:ahLst/>
              <a:cxnLst>
                <a:cxn ang="0">
                  <a:pos x="T0" y="T1"/>
                </a:cxn>
                <a:cxn ang="0">
                  <a:pos x="T2" y="T3"/>
                </a:cxn>
                <a:cxn ang="0">
                  <a:pos x="T4" y="T5"/>
                </a:cxn>
                <a:cxn ang="0">
                  <a:pos x="T6" y="T7"/>
                </a:cxn>
              </a:cxnLst>
              <a:rect l="0" t="0" r="r" b="b"/>
              <a:pathLst>
                <a:path w="81" h="123">
                  <a:moveTo>
                    <a:pt x="0" y="0"/>
                  </a:moveTo>
                  <a:lnTo>
                    <a:pt x="0" y="123"/>
                  </a:lnTo>
                  <a:lnTo>
                    <a:pt x="81" y="66"/>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8" name="Freeform 301"/>
            <p:cNvSpPr/>
            <p:nvPr/>
          </p:nvSpPr>
          <p:spPr bwMode="auto">
            <a:xfrm>
              <a:off x="6918616" y="5964540"/>
              <a:ext cx="232885" cy="105051"/>
            </a:xfrm>
            <a:custGeom>
              <a:avLst/>
              <a:gdLst>
                <a:gd name="T0" fmla="*/ 143 w 145"/>
                <a:gd name="T1" fmla="*/ 0 h 66"/>
                <a:gd name="T2" fmla="*/ 0 w 145"/>
                <a:gd name="T3" fmla="*/ 0 h 66"/>
                <a:gd name="T4" fmla="*/ 81 w 145"/>
                <a:gd name="T5" fmla="*/ 66 h 66"/>
                <a:gd name="T6" fmla="*/ 145 w 145"/>
                <a:gd name="T7" fmla="*/ 15 h 66"/>
                <a:gd name="T8" fmla="*/ 143 w 145"/>
                <a:gd name="T9" fmla="*/ 4 h 66"/>
                <a:gd name="T10" fmla="*/ 143 w 145"/>
                <a:gd name="T11" fmla="*/ 0 h 66"/>
              </a:gdLst>
              <a:ahLst/>
              <a:cxnLst>
                <a:cxn ang="0">
                  <a:pos x="T0" y="T1"/>
                </a:cxn>
                <a:cxn ang="0">
                  <a:pos x="T2" y="T3"/>
                </a:cxn>
                <a:cxn ang="0">
                  <a:pos x="T4" y="T5"/>
                </a:cxn>
                <a:cxn ang="0">
                  <a:pos x="T6" y="T7"/>
                </a:cxn>
                <a:cxn ang="0">
                  <a:pos x="T8" y="T9"/>
                </a:cxn>
                <a:cxn ang="0">
                  <a:pos x="T10" y="T11"/>
                </a:cxn>
              </a:cxnLst>
              <a:rect l="0" t="0" r="r" b="b"/>
              <a:pathLst>
                <a:path w="145" h="66">
                  <a:moveTo>
                    <a:pt x="143" y="0"/>
                  </a:moveTo>
                  <a:cubicBezTo>
                    <a:pt x="0" y="0"/>
                    <a:pt x="0" y="0"/>
                    <a:pt x="0" y="0"/>
                  </a:cubicBezTo>
                  <a:cubicBezTo>
                    <a:pt x="81" y="66"/>
                    <a:pt x="81" y="66"/>
                    <a:pt x="81" y="66"/>
                  </a:cubicBezTo>
                  <a:cubicBezTo>
                    <a:pt x="145" y="15"/>
                    <a:pt x="145" y="15"/>
                    <a:pt x="145" y="15"/>
                  </a:cubicBezTo>
                  <a:cubicBezTo>
                    <a:pt x="144" y="12"/>
                    <a:pt x="143" y="8"/>
                    <a:pt x="143" y="4"/>
                  </a:cubicBezTo>
                  <a:cubicBezTo>
                    <a:pt x="143" y="3"/>
                    <a:pt x="143" y="2"/>
                    <a:pt x="14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59" name="Freeform 302"/>
            <p:cNvSpPr/>
            <p:nvPr/>
          </p:nvSpPr>
          <p:spPr bwMode="auto">
            <a:xfrm>
              <a:off x="6914819" y="6061998"/>
              <a:ext cx="260730" cy="72143"/>
            </a:xfrm>
            <a:custGeom>
              <a:avLst/>
              <a:gdLst>
                <a:gd name="T0" fmla="*/ 107 w 206"/>
                <a:gd name="T1" fmla="*/ 19 h 57"/>
                <a:gd name="T2" fmla="*/ 81 w 206"/>
                <a:gd name="T3" fmla="*/ 0 h 57"/>
                <a:gd name="T4" fmla="*/ 0 w 206"/>
                <a:gd name="T5" fmla="*/ 57 h 57"/>
                <a:gd name="T6" fmla="*/ 206 w 206"/>
                <a:gd name="T7" fmla="*/ 57 h 57"/>
                <a:gd name="T8" fmla="*/ 127 w 206"/>
                <a:gd name="T9" fmla="*/ 3 h 57"/>
                <a:gd name="T10" fmla="*/ 107 w 206"/>
                <a:gd name="T11" fmla="*/ 19 h 57"/>
              </a:gdLst>
              <a:ahLst/>
              <a:cxnLst>
                <a:cxn ang="0">
                  <a:pos x="T0" y="T1"/>
                </a:cxn>
                <a:cxn ang="0">
                  <a:pos x="T2" y="T3"/>
                </a:cxn>
                <a:cxn ang="0">
                  <a:pos x="T4" y="T5"/>
                </a:cxn>
                <a:cxn ang="0">
                  <a:pos x="T6" y="T7"/>
                </a:cxn>
                <a:cxn ang="0">
                  <a:pos x="T8" y="T9"/>
                </a:cxn>
                <a:cxn ang="0">
                  <a:pos x="T10" y="T11"/>
                </a:cxn>
              </a:cxnLst>
              <a:rect l="0" t="0" r="r" b="b"/>
              <a:pathLst>
                <a:path w="206" h="57">
                  <a:moveTo>
                    <a:pt x="107" y="19"/>
                  </a:moveTo>
                  <a:lnTo>
                    <a:pt x="81" y="0"/>
                  </a:lnTo>
                  <a:lnTo>
                    <a:pt x="0" y="57"/>
                  </a:lnTo>
                  <a:lnTo>
                    <a:pt x="206" y="57"/>
                  </a:lnTo>
                  <a:lnTo>
                    <a:pt x="127" y="3"/>
                  </a:lnTo>
                  <a:lnTo>
                    <a:pt x="107"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0" name="Freeform 303"/>
            <p:cNvSpPr/>
            <p:nvPr/>
          </p:nvSpPr>
          <p:spPr bwMode="auto">
            <a:xfrm>
              <a:off x="7086952" y="5997448"/>
              <a:ext cx="105052" cy="134162"/>
            </a:xfrm>
            <a:custGeom>
              <a:avLst/>
              <a:gdLst>
                <a:gd name="T0" fmla="*/ 45 w 66"/>
                <a:gd name="T1" fmla="*/ 0 h 83"/>
                <a:gd name="T2" fmla="*/ 0 w 66"/>
                <a:gd name="T3" fmla="*/ 36 h 83"/>
                <a:gd name="T4" fmla="*/ 66 w 66"/>
                <a:gd name="T5" fmla="*/ 83 h 83"/>
                <a:gd name="T6" fmla="*/ 66 w 66"/>
                <a:gd name="T7" fmla="*/ 5 h 83"/>
                <a:gd name="T8" fmla="*/ 61 w 66"/>
                <a:gd name="T9" fmla="*/ 6 h 83"/>
                <a:gd name="T10" fmla="*/ 45 w 66"/>
                <a:gd name="T11" fmla="*/ 0 h 83"/>
              </a:gdLst>
              <a:ahLst/>
              <a:cxnLst>
                <a:cxn ang="0">
                  <a:pos x="T0" y="T1"/>
                </a:cxn>
                <a:cxn ang="0">
                  <a:pos x="T2" y="T3"/>
                </a:cxn>
                <a:cxn ang="0">
                  <a:pos x="T4" y="T5"/>
                </a:cxn>
                <a:cxn ang="0">
                  <a:pos x="T6" y="T7"/>
                </a:cxn>
                <a:cxn ang="0">
                  <a:pos x="T8" y="T9"/>
                </a:cxn>
                <a:cxn ang="0">
                  <a:pos x="T10" y="T11"/>
                </a:cxn>
              </a:cxnLst>
              <a:rect l="0" t="0" r="r" b="b"/>
              <a:pathLst>
                <a:path w="66" h="83">
                  <a:moveTo>
                    <a:pt x="45" y="0"/>
                  </a:moveTo>
                  <a:cubicBezTo>
                    <a:pt x="0" y="36"/>
                    <a:pt x="0" y="36"/>
                    <a:pt x="0" y="36"/>
                  </a:cubicBezTo>
                  <a:cubicBezTo>
                    <a:pt x="66" y="83"/>
                    <a:pt x="66" y="83"/>
                    <a:pt x="66" y="83"/>
                  </a:cubicBezTo>
                  <a:cubicBezTo>
                    <a:pt x="66" y="5"/>
                    <a:pt x="66" y="5"/>
                    <a:pt x="66" y="5"/>
                  </a:cubicBezTo>
                  <a:cubicBezTo>
                    <a:pt x="65" y="6"/>
                    <a:pt x="63" y="6"/>
                    <a:pt x="61" y="6"/>
                  </a:cubicBezTo>
                  <a:cubicBezTo>
                    <a:pt x="55" y="6"/>
                    <a:pt x="49" y="4"/>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1" name="Freeform 304"/>
            <p:cNvSpPr/>
            <p:nvPr/>
          </p:nvSpPr>
          <p:spPr bwMode="auto">
            <a:xfrm>
              <a:off x="6905959" y="5970869"/>
              <a:ext cx="102520" cy="155678"/>
            </a:xfrm>
            <a:custGeom>
              <a:avLst/>
              <a:gdLst>
                <a:gd name="T0" fmla="*/ 0 w 81"/>
                <a:gd name="T1" fmla="*/ 0 h 123"/>
                <a:gd name="T2" fmla="*/ 0 w 81"/>
                <a:gd name="T3" fmla="*/ 123 h 123"/>
                <a:gd name="T4" fmla="*/ 81 w 81"/>
                <a:gd name="T5" fmla="*/ 66 h 123"/>
                <a:gd name="T6" fmla="*/ 0 w 81"/>
                <a:gd name="T7" fmla="*/ 0 h 123"/>
              </a:gdLst>
              <a:ahLst/>
              <a:cxnLst>
                <a:cxn ang="0">
                  <a:pos x="T0" y="T1"/>
                </a:cxn>
                <a:cxn ang="0">
                  <a:pos x="T2" y="T3"/>
                </a:cxn>
                <a:cxn ang="0">
                  <a:pos x="T4" y="T5"/>
                </a:cxn>
                <a:cxn ang="0">
                  <a:pos x="T6" y="T7"/>
                </a:cxn>
              </a:cxnLst>
              <a:rect l="0" t="0" r="r" b="b"/>
              <a:pathLst>
                <a:path w="81" h="123">
                  <a:moveTo>
                    <a:pt x="0" y="0"/>
                  </a:moveTo>
                  <a:lnTo>
                    <a:pt x="0" y="123"/>
                  </a:lnTo>
                  <a:lnTo>
                    <a:pt x="81" y="66"/>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2" name="Freeform 305"/>
            <p:cNvSpPr/>
            <p:nvPr/>
          </p:nvSpPr>
          <p:spPr bwMode="auto">
            <a:xfrm>
              <a:off x="6918616" y="5964540"/>
              <a:ext cx="232885" cy="105051"/>
            </a:xfrm>
            <a:custGeom>
              <a:avLst/>
              <a:gdLst>
                <a:gd name="T0" fmla="*/ 143 w 145"/>
                <a:gd name="T1" fmla="*/ 0 h 66"/>
                <a:gd name="T2" fmla="*/ 0 w 145"/>
                <a:gd name="T3" fmla="*/ 0 h 66"/>
                <a:gd name="T4" fmla="*/ 81 w 145"/>
                <a:gd name="T5" fmla="*/ 66 h 66"/>
                <a:gd name="T6" fmla="*/ 145 w 145"/>
                <a:gd name="T7" fmla="*/ 15 h 66"/>
                <a:gd name="T8" fmla="*/ 143 w 145"/>
                <a:gd name="T9" fmla="*/ 4 h 66"/>
                <a:gd name="T10" fmla="*/ 143 w 145"/>
                <a:gd name="T11" fmla="*/ 0 h 66"/>
              </a:gdLst>
              <a:ahLst/>
              <a:cxnLst>
                <a:cxn ang="0">
                  <a:pos x="T0" y="T1"/>
                </a:cxn>
                <a:cxn ang="0">
                  <a:pos x="T2" y="T3"/>
                </a:cxn>
                <a:cxn ang="0">
                  <a:pos x="T4" y="T5"/>
                </a:cxn>
                <a:cxn ang="0">
                  <a:pos x="T6" y="T7"/>
                </a:cxn>
                <a:cxn ang="0">
                  <a:pos x="T8" y="T9"/>
                </a:cxn>
                <a:cxn ang="0">
                  <a:pos x="T10" y="T11"/>
                </a:cxn>
              </a:cxnLst>
              <a:rect l="0" t="0" r="r" b="b"/>
              <a:pathLst>
                <a:path w="145" h="66">
                  <a:moveTo>
                    <a:pt x="143" y="0"/>
                  </a:moveTo>
                  <a:cubicBezTo>
                    <a:pt x="0" y="0"/>
                    <a:pt x="0" y="0"/>
                    <a:pt x="0" y="0"/>
                  </a:cubicBezTo>
                  <a:cubicBezTo>
                    <a:pt x="81" y="66"/>
                    <a:pt x="81" y="66"/>
                    <a:pt x="81" y="66"/>
                  </a:cubicBezTo>
                  <a:cubicBezTo>
                    <a:pt x="145" y="15"/>
                    <a:pt x="145" y="15"/>
                    <a:pt x="145" y="15"/>
                  </a:cubicBezTo>
                  <a:cubicBezTo>
                    <a:pt x="144" y="12"/>
                    <a:pt x="143" y="8"/>
                    <a:pt x="143" y="4"/>
                  </a:cubicBezTo>
                  <a:cubicBezTo>
                    <a:pt x="143" y="3"/>
                    <a:pt x="143" y="2"/>
                    <a:pt x="14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3" name="Freeform 306"/>
            <p:cNvSpPr/>
            <p:nvPr/>
          </p:nvSpPr>
          <p:spPr bwMode="auto">
            <a:xfrm>
              <a:off x="6914819" y="6061998"/>
              <a:ext cx="260730" cy="72143"/>
            </a:xfrm>
            <a:custGeom>
              <a:avLst/>
              <a:gdLst>
                <a:gd name="T0" fmla="*/ 105 w 206"/>
                <a:gd name="T1" fmla="*/ 19 h 57"/>
                <a:gd name="T2" fmla="*/ 81 w 206"/>
                <a:gd name="T3" fmla="*/ 0 h 57"/>
                <a:gd name="T4" fmla="*/ 0 w 206"/>
                <a:gd name="T5" fmla="*/ 57 h 57"/>
                <a:gd name="T6" fmla="*/ 206 w 206"/>
                <a:gd name="T7" fmla="*/ 57 h 57"/>
                <a:gd name="T8" fmla="*/ 127 w 206"/>
                <a:gd name="T9" fmla="*/ 3 h 57"/>
                <a:gd name="T10" fmla="*/ 105 w 206"/>
                <a:gd name="T11" fmla="*/ 19 h 57"/>
              </a:gdLst>
              <a:ahLst/>
              <a:cxnLst>
                <a:cxn ang="0">
                  <a:pos x="T0" y="T1"/>
                </a:cxn>
                <a:cxn ang="0">
                  <a:pos x="T2" y="T3"/>
                </a:cxn>
                <a:cxn ang="0">
                  <a:pos x="T4" y="T5"/>
                </a:cxn>
                <a:cxn ang="0">
                  <a:pos x="T6" y="T7"/>
                </a:cxn>
                <a:cxn ang="0">
                  <a:pos x="T8" y="T9"/>
                </a:cxn>
                <a:cxn ang="0">
                  <a:pos x="T10" y="T11"/>
                </a:cxn>
              </a:cxnLst>
              <a:rect l="0" t="0" r="r" b="b"/>
              <a:pathLst>
                <a:path w="206" h="57">
                  <a:moveTo>
                    <a:pt x="105" y="19"/>
                  </a:moveTo>
                  <a:lnTo>
                    <a:pt x="81" y="0"/>
                  </a:lnTo>
                  <a:lnTo>
                    <a:pt x="0" y="57"/>
                  </a:lnTo>
                  <a:lnTo>
                    <a:pt x="206" y="57"/>
                  </a:lnTo>
                  <a:lnTo>
                    <a:pt x="127" y="3"/>
                  </a:lnTo>
                  <a:lnTo>
                    <a:pt x="105"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4" name="Freeform 307"/>
            <p:cNvSpPr/>
            <p:nvPr/>
          </p:nvSpPr>
          <p:spPr bwMode="auto">
            <a:xfrm>
              <a:off x="7086952" y="5997448"/>
              <a:ext cx="105052" cy="134162"/>
            </a:xfrm>
            <a:custGeom>
              <a:avLst/>
              <a:gdLst>
                <a:gd name="T0" fmla="*/ 45 w 66"/>
                <a:gd name="T1" fmla="*/ 0 h 83"/>
                <a:gd name="T2" fmla="*/ 0 w 66"/>
                <a:gd name="T3" fmla="*/ 36 h 83"/>
                <a:gd name="T4" fmla="*/ 66 w 66"/>
                <a:gd name="T5" fmla="*/ 83 h 83"/>
                <a:gd name="T6" fmla="*/ 66 w 66"/>
                <a:gd name="T7" fmla="*/ 5 h 83"/>
                <a:gd name="T8" fmla="*/ 61 w 66"/>
                <a:gd name="T9" fmla="*/ 6 h 83"/>
                <a:gd name="T10" fmla="*/ 45 w 66"/>
                <a:gd name="T11" fmla="*/ 0 h 83"/>
              </a:gdLst>
              <a:ahLst/>
              <a:cxnLst>
                <a:cxn ang="0">
                  <a:pos x="T0" y="T1"/>
                </a:cxn>
                <a:cxn ang="0">
                  <a:pos x="T2" y="T3"/>
                </a:cxn>
                <a:cxn ang="0">
                  <a:pos x="T4" y="T5"/>
                </a:cxn>
                <a:cxn ang="0">
                  <a:pos x="T6" y="T7"/>
                </a:cxn>
                <a:cxn ang="0">
                  <a:pos x="T8" y="T9"/>
                </a:cxn>
                <a:cxn ang="0">
                  <a:pos x="T10" y="T11"/>
                </a:cxn>
              </a:cxnLst>
              <a:rect l="0" t="0" r="r" b="b"/>
              <a:pathLst>
                <a:path w="66" h="83">
                  <a:moveTo>
                    <a:pt x="45" y="0"/>
                  </a:moveTo>
                  <a:cubicBezTo>
                    <a:pt x="0" y="36"/>
                    <a:pt x="0" y="36"/>
                    <a:pt x="0" y="36"/>
                  </a:cubicBezTo>
                  <a:cubicBezTo>
                    <a:pt x="66" y="83"/>
                    <a:pt x="66" y="83"/>
                    <a:pt x="66" y="83"/>
                  </a:cubicBezTo>
                  <a:cubicBezTo>
                    <a:pt x="66" y="5"/>
                    <a:pt x="66" y="5"/>
                    <a:pt x="66" y="5"/>
                  </a:cubicBezTo>
                  <a:cubicBezTo>
                    <a:pt x="64" y="6"/>
                    <a:pt x="63" y="6"/>
                    <a:pt x="61" y="6"/>
                  </a:cubicBezTo>
                  <a:cubicBezTo>
                    <a:pt x="55" y="6"/>
                    <a:pt x="49" y="4"/>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5" name="Freeform 308"/>
            <p:cNvSpPr>
              <a:spLocks noEditPoints="1"/>
            </p:cNvSpPr>
            <p:nvPr/>
          </p:nvSpPr>
          <p:spPr bwMode="auto">
            <a:xfrm>
              <a:off x="7155298" y="5935430"/>
              <a:ext cx="64550" cy="64549"/>
            </a:xfrm>
            <a:custGeom>
              <a:avLst/>
              <a:gdLst>
                <a:gd name="T0" fmla="*/ 20 w 40"/>
                <a:gd name="T1" fmla="*/ 0 h 40"/>
                <a:gd name="T2" fmla="*/ 0 w 40"/>
                <a:gd name="T3" fmla="*/ 20 h 40"/>
                <a:gd name="T4" fmla="*/ 20 w 40"/>
                <a:gd name="T5" fmla="*/ 40 h 40"/>
                <a:gd name="T6" fmla="*/ 40 w 40"/>
                <a:gd name="T7" fmla="*/ 20 h 40"/>
                <a:gd name="T8" fmla="*/ 20 w 40"/>
                <a:gd name="T9" fmla="*/ 0 h 40"/>
                <a:gd name="T10" fmla="*/ 24 w 40"/>
                <a:gd name="T11" fmla="*/ 35 h 40"/>
                <a:gd name="T12" fmla="*/ 17 w 40"/>
                <a:gd name="T13" fmla="*/ 35 h 40"/>
                <a:gd name="T14" fmla="*/ 17 w 40"/>
                <a:gd name="T15" fmla="*/ 13 h 40"/>
                <a:gd name="T16" fmla="*/ 17 w 40"/>
                <a:gd name="T17" fmla="*/ 13 h 40"/>
                <a:gd name="T18" fmla="*/ 12 w 40"/>
                <a:gd name="T19" fmla="*/ 15 h 40"/>
                <a:gd name="T20" fmla="*/ 11 w 40"/>
                <a:gd name="T21" fmla="*/ 11 h 40"/>
                <a:gd name="T22" fmla="*/ 18 w 40"/>
                <a:gd name="T23" fmla="*/ 7 h 40"/>
                <a:gd name="T24" fmla="*/ 24 w 40"/>
                <a:gd name="T25" fmla="*/ 7 h 40"/>
                <a:gd name="T26" fmla="*/ 24 w 40"/>
                <a:gd name="T27"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0">
                  <a:moveTo>
                    <a:pt x="20" y="0"/>
                  </a:moveTo>
                  <a:cubicBezTo>
                    <a:pt x="9" y="0"/>
                    <a:pt x="0" y="9"/>
                    <a:pt x="0" y="20"/>
                  </a:cubicBezTo>
                  <a:cubicBezTo>
                    <a:pt x="0" y="31"/>
                    <a:pt x="9" y="40"/>
                    <a:pt x="20" y="40"/>
                  </a:cubicBezTo>
                  <a:cubicBezTo>
                    <a:pt x="31" y="40"/>
                    <a:pt x="40" y="31"/>
                    <a:pt x="40" y="20"/>
                  </a:cubicBezTo>
                  <a:cubicBezTo>
                    <a:pt x="40" y="9"/>
                    <a:pt x="31" y="0"/>
                    <a:pt x="20" y="0"/>
                  </a:cubicBezTo>
                  <a:close/>
                  <a:moveTo>
                    <a:pt x="24" y="35"/>
                  </a:moveTo>
                  <a:cubicBezTo>
                    <a:pt x="17" y="35"/>
                    <a:pt x="17" y="35"/>
                    <a:pt x="17" y="35"/>
                  </a:cubicBezTo>
                  <a:cubicBezTo>
                    <a:pt x="17" y="13"/>
                    <a:pt x="17" y="13"/>
                    <a:pt x="17" y="13"/>
                  </a:cubicBezTo>
                  <a:cubicBezTo>
                    <a:pt x="17" y="13"/>
                    <a:pt x="17" y="13"/>
                    <a:pt x="17" y="13"/>
                  </a:cubicBezTo>
                  <a:cubicBezTo>
                    <a:pt x="12" y="15"/>
                    <a:pt x="12" y="15"/>
                    <a:pt x="12" y="15"/>
                  </a:cubicBezTo>
                  <a:cubicBezTo>
                    <a:pt x="11" y="11"/>
                    <a:pt x="11" y="11"/>
                    <a:pt x="11" y="11"/>
                  </a:cubicBezTo>
                  <a:cubicBezTo>
                    <a:pt x="18" y="7"/>
                    <a:pt x="18" y="7"/>
                    <a:pt x="18" y="7"/>
                  </a:cubicBezTo>
                  <a:cubicBezTo>
                    <a:pt x="24" y="7"/>
                    <a:pt x="24" y="7"/>
                    <a:pt x="24" y="7"/>
                  </a:cubicBezTo>
                  <a:lnTo>
                    <a:pt x="24"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6" name="Freeform 326"/>
            <p:cNvSpPr>
              <a:spLocks noEditPoints="1"/>
            </p:cNvSpPr>
            <p:nvPr/>
          </p:nvSpPr>
          <p:spPr bwMode="auto">
            <a:xfrm>
              <a:off x="6907225" y="6337916"/>
              <a:ext cx="312623" cy="302497"/>
            </a:xfrm>
            <a:custGeom>
              <a:avLst/>
              <a:gdLst>
                <a:gd name="T0" fmla="*/ 151 w 195"/>
                <a:gd name="T1" fmla="*/ 1 h 188"/>
                <a:gd name="T2" fmla="*/ 142 w 195"/>
                <a:gd name="T3" fmla="*/ 0 h 188"/>
                <a:gd name="T4" fmla="*/ 98 w 195"/>
                <a:gd name="T5" fmla="*/ 24 h 188"/>
                <a:gd name="T6" fmla="*/ 53 w 195"/>
                <a:gd name="T7" fmla="*/ 0 h 188"/>
                <a:gd name="T8" fmla="*/ 44 w 195"/>
                <a:gd name="T9" fmla="*/ 1 h 188"/>
                <a:gd name="T10" fmla="*/ 0 w 195"/>
                <a:gd name="T11" fmla="*/ 54 h 188"/>
                <a:gd name="T12" fmla="*/ 0 w 195"/>
                <a:gd name="T13" fmla="*/ 65 h 188"/>
                <a:gd name="T14" fmla="*/ 98 w 195"/>
                <a:gd name="T15" fmla="*/ 188 h 188"/>
                <a:gd name="T16" fmla="*/ 195 w 195"/>
                <a:gd name="T17" fmla="*/ 65 h 188"/>
                <a:gd name="T18" fmla="*/ 195 w 195"/>
                <a:gd name="T19" fmla="*/ 54 h 188"/>
                <a:gd name="T20" fmla="*/ 151 w 195"/>
                <a:gd name="T21" fmla="*/ 1 h 188"/>
                <a:gd name="T22" fmla="*/ 132 w 195"/>
                <a:gd name="T23" fmla="*/ 103 h 188"/>
                <a:gd name="T24" fmla="*/ 107 w 195"/>
                <a:gd name="T25" fmla="*/ 103 h 188"/>
                <a:gd name="T26" fmla="*/ 88 w 195"/>
                <a:gd name="T27" fmla="*/ 103 h 188"/>
                <a:gd name="T28" fmla="*/ 63 w 195"/>
                <a:gd name="T29" fmla="*/ 103 h 188"/>
                <a:gd name="T30" fmla="*/ 63 w 195"/>
                <a:gd name="T31" fmla="*/ 84 h 188"/>
                <a:gd name="T32" fmla="*/ 88 w 195"/>
                <a:gd name="T33" fmla="*/ 84 h 188"/>
                <a:gd name="T34" fmla="*/ 107 w 195"/>
                <a:gd name="T35" fmla="*/ 84 h 188"/>
                <a:gd name="T36" fmla="*/ 132 w 195"/>
                <a:gd name="T37" fmla="*/ 84 h 188"/>
                <a:gd name="T38" fmla="*/ 132 w 195"/>
                <a:gd name="T39" fmla="*/ 10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88">
                  <a:moveTo>
                    <a:pt x="151" y="1"/>
                  </a:moveTo>
                  <a:cubicBezTo>
                    <a:pt x="148" y="0"/>
                    <a:pt x="145" y="0"/>
                    <a:pt x="142" y="0"/>
                  </a:cubicBezTo>
                  <a:cubicBezTo>
                    <a:pt x="120" y="0"/>
                    <a:pt x="110" y="10"/>
                    <a:pt x="98" y="24"/>
                  </a:cubicBezTo>
                  <a:cubicBezTo>
                    <a:pt x="85" y="10"/>
                    <a:pt x="75" y="0"/>
                    <a:pt x="53" y="0"/>
                  </a:cubicBezTo>
                  <a:cubicBezTo>
                    <a:pt x="50" y="0"/>
                    <a:pt x="47" y="0"/>
                    <a:pt x="44" y="1"/>
                  </a:cubicBezTo>
                  <a:cubicBezTo>
                    <a:pt x="25" y="2"/>
                    <a:pt x="3" y="20"/>
                    <a:pt x="0" y="54"/>
                  </a:cubicBezTo>
                  <a:cubicBezTo>
                    <a:pt x="0" y="65"/>
                    <a:pt x="0" y="65"/>
                    <a:pt x="0" y="65"/>
                  </a:cubicBezTo>
                  <a:cubicBezTo>
                    <a:pt x="3" y="98"/>
                    <a:pt x="27" y="138"/>
                    <a:pt x="98" y="188"/>
                  </a:cubicBezTo>
                  <a:cubicBezTo>
                    <a:pt x="168" y="138"/>
                    <a:pt x="192" y="98"/>
                    <a:pt x="195" y="65"/>
                  </a:cubicBezTo>
                  <a:cubicBezTo>
                    <a:pt x="195" y="54"/>
                    <a:pt x="195" y="54"/>
                    <a:pt x="195" y="54"/>
                  </a:cubicBezTo>
                  <a:cubicBezTo>
                    <a:pt x="192" y="20"/>
                    <a:pt x="170" y="2"/>
                    <a:pt x="151" y="1"/>
                  </a:cubicBezTo>
                  <a:close/>
                  <a:moveTo>
                    <a:pt x="132" y="103"/>
                  </a:moveTo>
                  <a:cubicBezTo>
                    <a:pt x="107" y="103"/>
                    <a:pt x="107" y="103"/>
                    <a:pt x="107" y="103"/>
                  </a:cubicBezTo>
                  <a:cubicBezTo>
                    <a:pt x="88" y="103"/>
                    <a:pt x="88" y="103"/>
                    <a:pt x="88" y="103"/>
                  </a:cubicBezTo>
                  <a:cubicBezTo>
                    <a:pt x="63" y="103"/>
                    <a:pt x="63" y="103"/>
                    <a:pt x="63" y="103"/>
                  </a:cubicBezTo>
                  <a:cubicBezTo>
                    <a:pt x="63" y="84"/>
                    <a:pt x="63" y="84"/>
                    <a:pt x="63" y="84"/>
                  </a:cubicBezTo>
                  <a:cubicBezTo>
                    <a:pt x="88" y="84"/>
                    <a:pt x="88" y="84"/>
                    <a:pt x="88" y="84"/>
                  </a:cubicBezTo>
                  <a:cubicBezTo>
                    <a:pt x="107" y="84"/>
                    <a:pt x="107" y="84"/>
                    <a:pt x="107" y="84"/>
                  </a:cubicBezTo>
                  <a:cubicBezTo>
                    <a:pt x="132" y="84"/>
                    <a:pt x="132" y="84"/>
                    <a:pt x="132" y="84"/>
                  </a:cubicBezTo>
                  <a:lnTo>
                    <a:pt x="132"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7" name="Freeform 340"/>
            <p:cNvSpPr>
              <a:spLocks noEditPoints="1"/>
            </p:cNvSpPr>
            <p:nvPr/>
          </p:nvSpPr>
          <p:spPr bwMode="auto">
            <a:xfrm>
              <a:off x="6936336" y="4979842"/>
              <a:ext cx="249339" cy="303763"/>
            </a:xfrm>
            <a:custGeom>
              <a:avLst/>
              <a:gdLst>
                <a:gd name="T0" fmla="*/ 139 w 156"/>
                <a:gd name="T1" fmla="*/ 109 h 189"/>
                <a:gd name="T2" fmla="*/ 156 w 156"/>
                <a:gd name="T3" fmla="*/ 109 h 189"/>
                <a:gd name="T4" fmla="*/ 136 w 156"/>
                <a:gd name="T5" fmla="*/ 88 h 189"/>
                <a:gd name="T6" fmla="*/ 115 w 156"/>
                <a:gd name="T7" fmla="*/ 109 h 189"/>
                <a:gd name="T8" fmla="*/ 134 w 156"/>
                <a:gd name="T9" fmla="*/ 109 h 189"/>
                <a:gd name="T10" fmla="*/ 86 w 156"/>
                <a:gd name="T11" fmla="*/ 149 h 189"/>
                <a:gd name="T12" fmla="*/ 86 w 156"/>
                <a:gd name="T13" fmla="*/ 26 h 189"/>
                <a:gd name="T14" fmla="*/ 91 w 156"/>
                <a:gd name="T15" fmla="*/ 14 h 189"/>
                <a:gd name="T16" fmla="*/ 78 w 156"/>
                <a:gd name="T17" fmla="*/ 0 h 189"/>
                <a:gd name="T18" fmla="*/ 65 w 156"/>
                <a:gd name="T19" fmla="*/ 14 h 189"/>
                <a:gd name="T20" fmla="*/ 70 w 156"/>
                <a:gd name="T21" fmla="*/ 26 h 189"/>
                <a:gd name="T22" fmla="*/ 70 w 156"/>
                <a:gd name="T23" fmla="*/ 149 h 189"/>
                <a:gd name="T24" fmla="*/ 22 w 156"/>
                <a:gd name="T25" fmla="*/ 109 h 189"/>
                <a:gd name="T26" fmla="*/ 41 w 156"/>
                <a:gd name="T27" fmla="*/ 109 h 189"/>
                <a:gd name="T28" fmla="*/ 20 w 156"/>
                <a:gd name="T29" fmla="*/ 88 h 189"/>
                <a:gd name="T30" fmla="*/ 0 w 156"/>
                <a:gd name="T31" fmla="*/ 109 h 189"/>
                <a:gd name="T32" fmla="*/ 17 w 156"/>
                <a:gd name="T33" fmla="*/ 109 h 189"/>
                <a:gd name="T34" fmla="*/ 71 w 156"/>
                <a:gd name="T35" fmla="*/ 168 h 189"/>
                <a:gd name="T36" fmla="*/ 71 w 156"/>
                <a:gd name="T37" fmla="*/ 172 h 189"/>
                <a:gd name="T38" fmla="*/ 64 w 156"/>
                <a:gd name="T39" fmla="*/ 172 h 189"/>
                <a:gd name="T40" fmla="*/ 78 w 156"/>
                <a:gd name="T41" fmla="*/ 189 h 189"/>
                <a:gd name="T42" fmla="*/ 92 w 156"/>
                <a:gd name="T43" fmla="*/ 172 h 189"/>
                <a:gd name="T44" fmla="*/ 85 w 156"/>
                <a:gd name="T45" fmla="*/ 172 h 189"/>
                <a:gd name="T46" fmla="*/ 85 w 156"/>
                <a:gd name="T47" fmla="*/ 168 h 189"/>
                <a:gd name="T48" fmla="*/ 139 w 156"/>
                <a:gd name="T49" fmla="*/ 109 h 189"/>
                <a:gd name="T50" fmla="*/ 78 w 156"/>
                <a:gd name="T51" fmla="*/ 5 h 189"/>
                <a:gd name="T52" fmla="*/ 87 w 156"/>
                <a:gd name="T53" fmla="*/ 14 h 189"/>
                <a:gd name="T54" fmla="*/ 82 w 156"/>
                <a:gd name="T55" fmla="*/ 23 h 189"/>
                <a:gd name="T56" fmla="*/ 74 w 156"/>
                <a:gd name="T57" fmla="*/ 23 h 189"/>
                <a:gd name="T58" fmla="*/ 69 w 156"/>
                <a:gd name="T59" fmla="*/ 14 h 189"/>
                <a:gd name="T60" fmla="*/ 78 w 156"/>
                <a:gd name="T61" fmla="*/ 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 h="189">
                  <a:moveTo>
                    <a:pt x="139" y="109"/>
                  </a:moveTo>
                  <a:cubicBezTo>
                    <a:pt x="156" y="109"/>
                    <a:pt x="156" y="109"/>
                    <a:pt x="156" y="109"/>
                  </a:cubicBezTo>
                  <a:cubicBezTo>
                    <a:pt x="136" y="88"/>
                    <a:pt x="136" y="88"/>
                    <a:pt x="136" y="88"/>
                  </a:cubicBezTo>
                  <a:cubicBezTo>
                    <a:pt x="115" y="109"/>
                    <a:pt x="115" y="109"/>
                    <a:pt x="115" y="109"/>
                  </a:cubicBezTo>
                  <a:cubicBezTo>
                    <a:pt x="134" y="109"/>
                    <a:pt x="134" y="109"/>
                    <a:pt x="134" y="109"/>
                  </a:cubicBezTo>
                  <a:cubicBezTo>
                    <a:pt x="126" y="130"/>
                    <a:pt x="108" y="146"/>
                    <a:pt x="86" y="149"/>
                  </a:cubicBezTo>
                  <a:cubicBezTo>
                    <a:pt x="86" y="26"/>
                    <a:pt x="86" y="26"/>
                    <a:pt x="86" y="26"/>
                  </a:cubicBezTo>
                  <a:cubicBezTo>
                    <a:pt x="89" y="23"/>
                    <a:pt x="91" y="19"/>
                    <a:pt x="91" y="14"/>
                  </a:cubicBezTo>
                  <a:cubicBezTo>
                    <a:pt x="91" y="6"/>
                    <a:pt x="85" y="0"/>
                    <a:pt x="78" y="0"/>
                  </a:cubicBezTo>
                  <a:cubicBezTo>
                    <a:pt x="71" y="0"/>
                    <a:pt x="65" y="6"/>
                    <a:pt x="65" y="14"/>
                  </a:cubicBezTo>
                  <a:cubicBezTo>
                    <a:pt x="65" y="19"/>
                    <a:pt x="67" y="23"/>
                    <a:pt x="70" y="26"/>
                  </a:cubicBezTo>
                  <a:cubicBezTo>
                    <a:pt x="70" y="149"/>
                    <a:pt x="70" y="149"/>
                    <a:pt x="70" y="149"/>
                  </a:cubicBezTo>
                  <a:cubicBezTo>
                    <a:pt x="48" y="146"/>
                    <a:pt x="30" y="130"/>
                    <a:pt x="22" y="109"/>
                  </a:cubicBezTo>
                  <a:cubicBezTo>
                    <a:pt x="41" y="109"/>
                    <a:pt x="41" y="109"/>
                    <a:pt x="41" y="109"/>
                  </a:cubicBezTo>
                  <a:cubicBezTo>
                    <a:pt x="20" y="88"/>
                    <a:pt x="20" y="88"/>
                    <a:pt x="20" y="88"/>
                  </a:cubicBezTo>
                  <a:cubicBezTo>
                    <a:pt x="0" y="109"/>
                    <a:pt x="0" y="109"/>
                    <a:pt x="0" y="109"/>
                  </a:cubicBezTo>
                  <a:cubicBezTo>
                    <a:pt x="17" y="109"/>
                    <a:pt x="17" y="109"/>
                    <a:pt x="17" y="109"/>
                  </a:cubicBezTo>
                  <a:cubicBezTo>
                    <a:pt x="20" y="140"/>
                    <a:pt x="42" y="165"/>
                    <a:pt x="71" y="168"/>
                  </a:cubicBezTo>
                  <a:cubicBezTo>
                    <a:pt x="71" y="172"/>
                    <a:pt x="71" y="172"/>
                    <a:pt x="71" y="172"/>
                  </a:cubicBezTo>
                  <a:cubicBezTo>
                    <a:pt x="64" y="172"/>
                    <a:pt x="64" y="172"/>
                    <a:pt x="64" y="172"/>
                  </a:cubicBezTo>
                  <a:cubicBezTo>
                    <a:pt x="78" y="189"/>
                    <a:pt x="78" y="189"/>
                    <a:pt x="78" y="189"/>
                  </a:cubicBezTo>
                  <a:cubicBezTo>
                    <a:pt x="92" y="172"/>
                    <a:pt x="92" y="172"/>
                    <a:pt x="92" y="172"/>
                  </a:cubicBezTo>
                  <a:cubicBezTo>
                    <a:pt x="85" y="172"/>
                    <a:pt x="85" y="172"/>
                    <a:pt x="85" y="172"/>
                  </a:cubicBezTo>
                  <a:cubicBezTo>
                    <a:pt x="85" y="168"/>
                    <a:pt x="85" y="168"/>
                    <a:pt x="85" y="168"/>
                  </a:cubicBezTo>
                  <a:cubicBezTo>
                    <a:pt x="113" y="165"/>
                    <a:pt x="136" y="140"/>
                    <a:pt x="139" y="109"/>
                  </a:cubicBezTo>
                  <a:close/>
                  <a:moveTo>
                    <a:pt x="78" y="5"/>
                  </a:moveTo>
                  <a:cubicBezTo>
                    <a:pt x="83" y="5"/>
                    <a:pt x="87" y="9"/>
                    <a:pt x="87" y="14"/>
                  </a:cubicBezTo>
                  <a:cubicBezTo>
                    <a:pt x="87" y="18"/>
                    <a:pt x="85" y="21"/>
                    <a:pt x="82" y="23"/>
                  </a:cubicBezTo>
                  <a:cubicBezTo>
                    <a:pt x="74" y="23"/>
                    <a:pt x="74" y="23"/>
                    <a:pt x="74" y="23"/>
                  </a:cubicBezTo>
                  <a:cubicBezTo>
                    <a:pt x="71" y="21"/>
                    <a:pt x="69" y="18"/>
                    <a:pt x="69" y="14"/>
                  </a:cubicBezTo>
                  <a:cubicBezTo>
                    <a:pt x="69" y="9"/>
                    <a:pt x="73" y="5"/>
                    <a:pt x="7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8" name="Freeform 344"/>
            <p:cNvSpPr>
              <a:spLocks noEditPoints="1"/>
            </p:cNvSpPr>
            <p:nvPr/>
          </p:nvSpPr>
          <p:spPr bwMode="auto">
            <a:xfrm>
              <a:off x="6905959" y="2301665"/>
              <a:ext cx="313888" cy="250604"/>
            </a:xfrm>
            <a:custGeom>
              <a:avLst/>
              <a:gdLst>
                <a:gd name="T0" fmla="*/ 187 w 196"/>
                <a:gd name="T1" fmla="*/ 56 h 156"/>
                <a:gd name="T2" fmla="*/ 185 w 196"/>
                <a:gd name="T3" fmla="*/ 56 h 156"/>
                <a:gd name="T4" fmla="*/ 164 w 196"/>
                <a:gd name="T5" fmla="*/ 14 h 156"/>
                <a:gd name="T6" fmla="*/ 145 w 196"/>
                <a:gd name="T7" fmla="*/ 1 h 156"/>
                <a:gd name="T8" fmla="*/ 48 w 196"/>
                <a:gd name="T9" fmla="*/ 1 h 156"/>
                <a:gd name="T10" fmla="*/ 29 w 196"/>
                <a:gd name="T11" fmla="*/ 11 h 156"/>
                <a:gd name="T12" fmla="*/ 11 w 196"/>
                <a:gd name="T13" fmla="*/ 56 h 156"/>
                <a:gd name="T14" fmla="*/ 9 w 196"/>
                <a:gd name="T15" fmla="*/ 56 h 156"/>
                <a:gd name="T16" fmla="*/ 0 w 196"/>
                <a:gd name="T17" fmla="*/ 66 h 156"/>
                <a:gd name="T18" fmla="*/ 0 w 196"/>
                <a:gd name="T19" fmla="*/ 115 h 156"/>
                <a:gd name="T20" fmla="*/ 9 w 196"/>
                <a:gd name="T21" fmla="*/ 124 h 156"/>
                <a:gd name="T22" fmla="*/ 15 w 196"/>
                <a:gd name="T23" fmla="*/ 124 h 156"/>
                <a:gd name="T24" fmla="*/ 15 w 196"/>
                <a:gd name="T25" fmla="*/ 147 h 156"/>
                <a:gd name="T26" fmla="*/ 24 w 196"/>
                <a:gd name="T27" fmla="*/ 156 h 156"/>
                <a:gd name="T28" fmla="*/ 38 w 196"/>
                <a:gd name="T29" fmla="*/ 156 h 156"/>
                <a:gd name="T30" fmla="*/ 47 w 196"/>
                <a:gd name="T31" fmla="*/ 147 h 156"/>
                <a:gd name="T32" fmla="*/ 47 w 196"/>
                <a:gd name="T33" fmla="*/ 124 h 156"/>
                <a:gd name="T34" fmla="*/ 153 w 196"/>
                <a:gd name="T35" fmla="*/ 124 h 156"/>
                <a:gd name="T36" fmla="*/ 153 w 196"/>
                <a:gd name="T37" fmla="*/ 147 h 156"/>
                <a:gd name="T38" fmla="*/ 162 w 196"/>
                <a:gd name="T39" fmla="*/ 156 h 156"/>
                <a:gd name="T40" fmla="*/ 175 w 196"/>
                <a:gd name="T41" fmla="*/ 156 h 156"/>
                <a:gd name="T42" fmla="*/ 184 w 196"/>
                <a:gd name="T43" fmla="*/ 147 h 156"/>
                <a:gd name="T44" fmla="*/ 184 w 196"/>
                <a:gd name="T45" fmla="*/ 124 h 156"/>
                <a:gd name="T46" fmla="*/ 187 w 196"/>
                <a:gd name="T47" fmla="*/ 124 h 156"/>
                <a:gd name="T48" fmla="*/ 196 w 196"/>
                <a:gd name="T49" fmla="*/ 115 h 156"/>
                <a:gd name="T50" fmla="*/ 196 w 196"/>
                <a:gd name="T51" fmla="*/ 66 h 156"/>
                <a:gd name="T52" fmla="*/ 187 w 196"/>
                <a:gd name="T53" fmla="*/ 56 h 156"/>
                <a:gd name="T54" fmla="*/ 35 w 196"/>
                <a:gd name="T55" fmla="*/ 17 h 156"/>
                <a:gd name="T56" fmla="*/ 51 w 196"/>
                <a:gd name="T57" fmla="*/ 7 h 156"/>
                <a:gd name="T58" fmla="*/ 141 w 196"/>
                <a:gd name="T59" fmla="*/ 7 h 156"/>
                <a:gd name="T60" fmla="*/ 156 w 196"/>
                <a:gd name="T61" fmla="*/ 16 h 156"/>
                <a:gd name="T62" fmla="*/ 176 w 196"/>
                <a:gd name="T63" fmla="*/ 55 h 156"/>
                <a:gd name="T64" fmla="*/ 21 w 196"/>
                <a:gd name="T65" fmla="*/ 55 h 156"/>
                <a:gd name="T66" fmla="*/ 35 w 196"/>
                <a:gd name="T67" fmla="*/ 17 h 156"/>
                <a:gd name="T68" fmla="*/ 35 w 196"/>
                <a:gd name="T69" fmla="*/ 101 h 156"/>
                <a:gd name="T70" fmla="*/ 22 w 196"/>
                <a:gd name="T71" fmla="*/ 88 h 156"/>
                <a:gd name="T72" fmla="*/ 35 w 196"/>
                <a:gd name="T73" fmla="*/ 75 h 156"/>
                <a:gd name="T74" fmla="*/ 48 w 196"/>
                <a:gd name="T75" fmla="*/ 88 h 156"/>
                <a:gd name="T76" fmla="*/ 35 w 196"/>
                <a:gd name="T77" fmla="*/ 101 h 156"/>
                <a:gd name="T78" fmla="*/ 164 w 196"/>
                <a:gd name="T79" fmla="*/ 101 h 156"/>
                <a:gd name="T80" fmla="*/ 151 w 196"/>
                <a:gd name="T81" fmla="*/ 88 h 156"/>
                <a:gd name="T82" fmla="*/ 164 w 196"/>
                <a:gd name="T83" fmla="*/ 75 h 156"/>
                <a:gd name="T84" fmla="*/ 177 w 196"/>
                <a:gd name="T85" fmla="*/ 88 h 156"/>
                <a:gd name="T86" fmla="*/ 164 w 196"/>
                <a:gd name="T87" fmla="*/ 10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156">
                  <a:moveTo>
                    <a:pt x="187" y="56"/>
                  </a:moveTo>
                  <a:cubicBezTo>
                    <a:pt x="185" y="56"/>
                    <a:pt x="185" y="56"/>
                    <a:pt x="185" y="56"/>
                  </a:cubicBezTo>
                  <a:cubicBezTo>
                    <a:pt x="185" y="56"/>
                    <a:pt x="165" y="15"/>
                    <a:pt x="164" y="14"/>
                  </a:cubicBezTo>
                  <a:cubicBezTo>
                    <a:pt x="156" y="0"/>
                    <a:pt x="145" y="1"/>
                    <a:pt x="145" y="1"/>
                  </a:cubicBezTo>
                  <a:cubicBezTo>
                    <a:pt x="48" y="1"/>
                    <a:pt x="48" y="1"/>
                    <a:pt x="48" y="1"/>
                  </a:cubicBezTo>
                  <a:cubicBezTo>
                    <a:pt x="33" y="0"/>
                    <a:pt x="29" y="11"/>
                    <a:pt x="29" y="11"/>
                  </a:cubicBezTo>
                  <a:cubicBezTo>
                    <a:pt x="11" y="56"/>
                    <a:pt x="11" y="56"/>
                    <a:pt x="11" y="56"/>
                  </a:cubicBezTo>
                  <a:cubicBezTo>
                    <a:pt x="9" y="56"/>
                    <a:pt x="9" y="56"/>
                    <a:pt x="9" y="56"/>
                  </a:cubicBezTo>
                  <a:cubicBezTo>
                    <a:pt x="4" y="56"/>
                    <a:pt x="0" y="61"/>
                    <a:pt x="0" y="66"/>
                  </a:cubicBezTo>
                  <a:cubicBezTo>
                    <a:pt x="0" y="115"/>
                    <a:pt x="0" y="115"/>
                    <a:pt x="0" y="115"/>
                  </a:cubicBezTo>
                  <a:cubicBezTo>
                    <a:pt x="0" y="120"/>
                    <a:pt x="4" y="124"/>
                    <a:pt x="9" y="124"/>
                  </a:cubicBezTo>
                  <a:cubicBezTo>
                    <a:pt x="15" y="124"/>
                    <a:pt x="15" y="124"/>
                    <a:pt x="15" y="124"/>
                  </a:cubicBezTo>
                  <a:cubicBezTo>
                    <a:pt x="15" y="147"/>
                    <a:pt x="15" y="147"/>
                    <a:pt x="15" y="147"/>
                  </a:cubicBezTo>
                  <a:cubicBezTo>
                    <a:pt x="15" y="152"/>
                    <a:pt x="19" y="156"/>
                    <a:pt x="24" y="156"/>
                  </a:cubicBezTo>
                  <a:cubicBezTo>
                    <a:pt x="38" y="156"/>
                    <a:pt x="38" y="156"/>
                    <a:pt x="38" y="156"/>
                  </a:cubicBezTo>
                  <a:cubicBezTo>
                    <a:pt x="43" y="156"/>
                    <a:pt x="47" y="152"/>
                    <a:pt x="47" y="147"/>
                  </a:cubicBezTo>
                  <a:cubicBezTo>
                    <a:pt x="47" y="124"/>
                    <a:pt x="47" y="124"/>
                    <a:pt x="47" y="124"/>
                  </a:cubicBezTo>
                  <a:cubicBezTo>
                    <a:pt x="153" y="124"/>
                    <a:pt x="153" y="124"/>
                    <a:pt x="153" y="124"/>
                  </a:cubicBezTo>
                  <a:cubicBezTo>
                    <a:pt x="153" y="147"/>
                    <a:pt x="153" y="147"/>
                    <a:pt x="153" y="147"/>
                  </a:cubicBezTo>
                  <a:cubicBezTo>
                    <a:pt x="153" y="152"/>
                    <a:pt x="157" y="156"/>
                    <a:pt x="162" y="156"/>
                  </a:cubicBezTo>
                  <a:cubicBezTo>
                    <a:pt x="175" y="156"/>
                    <a:pt x="175" y="156"/>
                    <a:pt x="175" y="156"/>
                  </a:cubicBezTo>
                  <a:cubicBezTo>
                    <a:pt x="180" y="156"/>
                    <a:pt x="184" y="152"/>
                    <a:pt x="184" y="147"/>
                  </a:cubicBezTo>
                  <a:cubicBezTo>
                    <a:pt x="184" y="124"/>
                    <a:pt x="184" y="124"/>
                    <a:pt x="184" y="124"/>
                  </a:cubicBezTo>
                  <a:cubicBezTo>
                    <a:pt x="187" y="124"/>
                    <a:pt x="187" y="124"/>
                    <a:pt x="187" y="124"/>
                  </a:cubicBezTo>
                  <a:cubicBezTo>
                    <a:pt x="192" y="124"/>
                    <a:pt x="196" y="120"/>
                    <a:pt x="196" y="115"/>
                  </a:cubicBezTo>
                  <a:cubicBezTo>
                    <a:pt x="196" y="66"/>
                    <a:pt x="196" y="66"/>
                    <a:pt x="196" y="66"/>
                  </a:cubicBezTo>
                  <a:cubicBezTo>
                    <a:pt x="196" y="61"/>
                    <a:pt x="192" y="56"/>
                    <a:pt x="187" y="56"/>
                  </a:cubicBezTo>
                  <a:close/>
                  <a:moveTo>
                    <a:pt x="35" y="17"/>
                  </a:moveTo>
                  <a:cubicBezTo>
                    <a:pt x="35" y="17"/>
                    <a:pt x="39" y="7"/>
                    <a:pt x="51" y="7"/>
                  </a:cubicBezTo>
                  <a:cubicBezTo>
                    <a:pt x="141" y="7"/>
                    <a:pt x="141" y="7"/>
                    <a:pt x="141" y="7"/>
                  </a:cubicBezTo>
                  <a:cubicBezTo>
                    <a:pt x="141" y="7"/>
                    <a:pt x="150" y="6"/>
                    <a:pt x="156" y="16"/>
                  </a:cubicBezTo>
                  <a:cubicBezTo>
                    <a:pt x="157" y="17"/>
                    <a:pt x="176" y="55"/>
                    <a:pt x="176" y="55"/>
                  </a:cubicBezTo>
                  <a:cubicBezTo>
                    <a:pt x="21" y="55"/>
                    <a:pt x="21" y="55"/>
                    <a:pt x="21" y="55"/>
                  </a:cubicBezTo>
                  <a:lnTo>
                    <a:pt x="35" y="17"/>
                  </a:lnTo>
                  <a:close/>
                  <a:moveTo>
                    <a:pt x="35" y="101"/>
                  </a:moveTo>
                  <a:cubicBezTo>
                    <a:pt x="28" y="101"/>
                    <a:pt x="22" y="95"/>
                    <a:pt x="22" y="88"/>
                  </a:cubicBezTo>
                  <a:cubicBezTo>
                    <a:pt x="22" y="81"/>
                    <a:pt x="28" y="75"/>
                    <a:pt x="35" y="75"/>
                  </a:cubicBezTo>
                  <a:cubicBezTo>
                    <a:pt x="42" y="75"/>
                    <a:pt x="48" y="81"/>
                    <a:pt x="48" y="88"/>
                  </a:cubicBezTo>
                  <a:cubicBezTo>
                    <a:pt x="48" y="95"/>
                    <a:pt x="42" y="101"/>
                    <a:pt x="35" y="101"/>
                  </a:cubicBezTo>
                  <a:close/>
                  <a:moveTo>
                    <a:pt x="164" y="101"/>
                  </a:moveTo>
                  <a:cubicBezTo>
                    <a:pt x="156" y="101"/>
                    <a:pt x="151" y="95"/>
                    <a:pt x="151" y="88"/>
                  </a:cubicBezTo>
                  <a:cubicBezTo>
                    <a:pt x="151" y="81"/>
                    <a:pt x="156" y="75"/>
                    <a:pt x="164" y="75"/>
                  </a:cubicBezTo>
                  <a:cubicBezTo>
                    <a:pt x="171" y="75"/>
                    <a:pt x="177" y="81"/>
                    <a:pt x="177" y="88"/>
                  </a:cubicBezTo>
                  <a:cubicBezTo>
                    <a:pt x="177" y="95"/>
                    <a:pt x="171" y="101"/>
                    <a:pt x="164"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9" name="Freeform 385"/>
            <p:cNvSpPr>
              <a:spLocks noEditPoints="1"/>
            </p:cNvSpPr>
            <p:nvPr/>
          </p:nvSpPr>
          <p:spPr bwMode="auto">
            <a:xfrm>
              <a:off x="7157830" y="1567571"/>
              <a:ext cx="60753" cy="60753"/>
            </a:xfrm>
            <a:custGeom>
              <a:avLst/>
              <a:gdLst>
                <a:gd name="T0" fmla="*/ 19 w 38"/>
                <a:gd name="T1" fmla="*/ 0 h 38"/>
                <a:gd name="T2" fmla="*/ 0 w 38"/>
                <a:gd name="T3" fmla="*/ 19 h 38"/>
                <a:gd name="T4" fmla="*/ 19 w 38"/>
                <a:gd name="T5" fmla="*/ 38 h 38"/>
                <a:gd name="T6" fmla="*/ 38 w 38"/>
                <a:gd name="T7" fmla="*/ 19 h 38"/>
                <a:gd name="T8" fmla="*/ 19 w 38"/>
                <a:gd name="T9" fmla="*/ 0 h 38"/>
                <a:gd name="T10" fmla="*/ 23 w 38"/>
                <a:gd name="T11" fmla="*/ 22 h 38"/>
                <a:gd name="T12" fmla="*/ 15 w 38"/>
                <a:gd name="T13" fmla="*/ 22 h 38"/>
                <a:gd name="T14" fmla="*/ 5 w 38"/>
                <a:gd name="T15" fmla="*/ 22 h 38"/>
                <a:gd name="T16" fmla="*/ 5 w 38"/>
                <a:gd name="T17" fmla="*/ 15 h 38"/>
                <a:gd name="T18" fmla="*/ 15 w 38"/>
                <a:gd name="T19" fmla="*/ 15 h 38"/>
                <a:gd name="T20" fmla="*/ 23 w 38"/>
                <a:gd name="T21" fmla="*/ 15 h 38"/>
                <a:gd name="T22" fmla="*/ 33 w 38"/>
                <a:gd name="T23" fmla="*/ 15 h 38"/>
                <a:gd name="T24" fmla="*/ 33 w 38"/>
                <a:gd name="T25" fmla="*/ 22 h 38"/>
                <a:gd name="T26" fmla="*/ 23 w 38"/>
                <a:gd name="T27"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8">
                  <a:moveTo>
                    <a:pt x="19" y="0"/>
                  </a:moveTo>
                  <a:cubicBezTo>
                    <a:pt x="9" y="0"/>
                    <a:pt x="0" y="8"/>
                    <a:pt x="0" y="19"/>
                  </a:cubicBezTo>
                  <a:cubicBezTo>
                    <a:pt x="0" y="29"/>
                    <a:pt x="9" y="38"/>
                    <a:pt x="19" y="38"/>
                  </a:cubicBezTo>
                  <a:cubicBezTo>
                    <a:pt x="29" y="38"/>
                    <a:pt x="38" y="29"/>
                    <a:pt x="38" y="19"/>
                  </a:cubicBezTo>
                  <a:cubicBezTo>
                    <a:pt x="38" y="8"/>
                    <a:pt x="29" y="0"/>
                    <a:pt x="19" y="0"/>
                  </a:cubicBezTo>
                  <a:close/>
                  <a:moveTo>
                    <a:pt x="23" y="22"/>
                  </a:moveTo>
                  <a:cubicBezTo>
                    <a:pt x="15" y="22"/>
                    <a:pt x="15" y="22"/>
                    <a:pt x="15" y="22"/>
                  </a:cubicBezTo>
                  <a:cubicBezTo>
                    <a:pt x="5" y="22"/>
                    <a:pt x="5" y="22"/>
                    <a:pt x="5" y="22"/>
                  </a:cubicBezTo>
                  <a:cubicBezTo>
                    <a:pt x="5" y="15"/>
                    <a:pt x="5" y="15"/>
                    <a:pt x="5" y="15"/>
                  </a:cubicBezTo>
                  <a:cubicBezTo>
                    <a:pt x="15" y="15"/>
                    <a:pt x="15" y="15"/>
                    <a:pt x="15" y="15"/>
                  </a:cubicBezTo>
                  <a:cubicBezTo>
                    <a:pt x="23" y="15"/>
                    <a:pt x="23" y="15"/>
                    <a:pt x="23" y="15"/>
                  </a:cubicBezTo>
                  <a:cubicBezTo>
                    <a:pt x="33" y="15"/>
                    <a:pt x="33" y="15"/>
                    <a:pt x="33" y="15"/>
                  </a:cubicBezTo>
                  <a:cubicBezTo>
                    <a:pt x="33" y="22"/>
                    <a:pt x="33" y="22"/>
                    <a:pt x="33" y="22"/>
                  </a:cubicBezTo>
                  <a:lnTo>
                    <a:pt x="2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0" name="Freeform 386"/>
            <p:cNvSpPr/>
            <p:nvPr/>
          </p:nvSpPr>
          <p:spPr bwMode="auto">
            <a:xfrm>
              <a:off x="6990760" y="1389110"/>
              <a:ext cx="129099" cy="140490"/>
            </a:xfrm>
            <a:custGeom>
              <a:avLst/>
              <a:gdLst>
                <a:gd name="T0" fmla="*/ 1 w 81"/>
                <a:gd name="T1" fmla="*/ 66 h 87"/>
                <a:gd name="T2" fmla="*/ 14 w 81"/>
                <a:gd name="T3" fmla="*/ 69 h 87"/>
                <a:gd name="T4" fmla="*/ 20 w 81"/>
                <a:gd name="T5" fmla="*/ 74 h 87"/>
                <a:gd name="T6" fmla="*/ 57 w 81"/>
                <a:gd name="T7" fmla="*/ 61 h 87"/>
                <a:gd name="T8" fmla="*/ 61 w 81"/>
                <a:gd name="T9" fmla="*/ 3 h 87"/>
                <a:gd name="T10" fmla="*/ 14 w 81"/>
                <a:gd name="T11" fmla="*/ 0 h 87"/>
                <a:gd name="T12" fmla="*/ 1 w 81"/>
                <a:gd name="T13" fmla="*/ 15 h 87"/>
                <a:gd name="T14" fmla="*/ 0 w 81"/>
                <a:gd name="T15" fmla="*/ 37 h 87"/>
                <a:gd name="T16" fmla="*/ 0 w 81"/>
                <a:gd name="T17" fmla="*/ 63 h 87"/>
                <a:gd name="T18" fmla="*/ 1 w 81"/>
                <a:gd name="T19"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7">
                  <a:moveTo>
                    <a:pt x="1" y="66"/>
                  </a:moveTo>
                  <a:cubicBezTo>
                    <a:pt x="1" y="66"/>
                    <a:pt x="13" y="68"/>
                    <a:pt x="14" y="69"/>
                  </a:cubicBezTo>
                  <a:cubicBezTo>
                    <a:pt x="15" y="70"/>
                    <a:pt x="17" y="72"/>
                    <a:pt x="20" y="74"/>
                  </a:cubicBezTo>
                  <a:cubicBezTo>
                    <a:pt x="27" y="81"/>
                    <a:pt x="41" y="87"/>
                    <a:pt x="57" y="61"/>
                  </a:cubicBezTo>
                  <a:cubicBezTo>
                    <a:pt x="81" y="22"/>
                    <a:pt x="61" y="3"/>
                    <a:pt x="61" y="3"/>
                  </a:cubicBezTo>
                  <a:cubicBezTo>
                    <a:pt x="14" y="0"/>
                    <a:pt x="14" y="0"/>
                    <a:pt x="14" y="0"/>
                  </a:cubicBezTo>
                  <a:cubicBezTo>
                    <a:pt x="1" y="15"/>
                    <a:pt x="1" y="15"/>
                    <a:pt x="1" y="15"/>
                  </a:cubicBezTo>
                  <a:cubicBezTo>
                    <a:pt x="0" y="37"/>
                    <a:pt x="0" y="37"/>
                    <a:pt x="0" y="37"/>
                  </a:cubicBezTo>
                  <a:cubicBezTo>
                    <a:pt x="0" y="63"/>
                    <a:pt x="0" y="63"/>
                    <a:pt x="0" y="63"/>
                  </a:cubicBezTo>
                  <a:lnTo>
                    <a:pt x="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1" name="Freeform 387"/>
            <p:cNvSpPr/>
            <p:nvPr/>
          </p:nvSpPr>
          <p:spPr bwMode="auto">
            <a:xfrm>
              <a:off x="6945196" y="1309372"/>
              <a:ext cx="210103" cy="217697"/>
            </a:xfrm>
            <a:custGeom>
              <a:avLst/>
              <a:gdLst>
                <a:gd name="T0" fmla="*/ 14 w 131"/>
                <a:gd name="T1" fmla="*/ 99 h 136"/>
                <a:gd name="T2" fmla="*/ 41 w 131"/>
                <a:gd name="T3" fmla="*/ 40 h 136"/>
                <a:gd name="T4" fmla="*/ 111 w 131"/>
                <a:gd name="T5" fmla="*/ 90 h 136"/>
                <a:gd name="T6" fmla="*/ 111 w 131"/>
                <a:gd name="T7" fmla="*/ 90 h 136"/>
                <a:gd name="T8" fmla="*/ 85 w 131"/>
                <a:gd name="T9" fmla="*/ 111 h 136"/>
                <a:gd name="T10" fmla="*/ 84 w 131"/>
                <a:gd name="T11" fmla="*/ 84 h 136"/>
                <a:gd name="T12" fmla="*/ 46 w 131"/>
                <a:gd name="T13" fmla="*/ 59 h 136"/>
                <a:gd name="T14" fmla="*/ 44 w 131"/>
                <a:gd name="T15" fmla="*/ 119 h 136"/>
                <a:gd name="T16" fmla="*/ 14 w 131"/>
                <a:gd name="T17" fmla="*/ 9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6">
                  <a:moveTo>
                    <a:pt x="14" y="99"/>
                  </a:moveTo>
                  <a:cubicBezTo>
                    <a:pt x="33" y="110"/>
                    <a:pt x="0" y="38"/>
                    <a:pt x="41" y="40"/>
                  </a:cubicBezTo>
                  <a:cubicBezTo>
                    <a:pt x="131" y="0"/>
                    <a:pt x="81" y="121"/>
                    <a:pt x="111" y="90"/>
                  </a:cubicBezTo>
                  <a:cubicBezTo>
                    <a:pt x="111" y="90"/>
                    <a:pt x="111" y="90"/>
                    <a:pt x="111" y="90"/>
                  </a:cubicBezTo>
                  <a:cubicBezTo>
                    <a:pt x="114" y="101"/>
                    <a:pt x="96" y="128"/>
                    <a:pt x="85" y="111"/>
                  </a:cubicBezTo>
                  <a:cubicBezTo>
                    <a:pt x="85" y="111"/>
                    <a:pt x="99" y="56"/>
                    <a:pt x="84" y="84"/>
                  </a:cubicBezTo>
                  <a:cubicBezTo>
                    <a:pt x="75" y="67"/>
                    <a:pt x="53" y="65"/>
                    <a:pt x="46" y="59"/>
                  </a:cubicBezTo>
                  <a:cubicBezTo>
                    <a:pt x="32" y="63"/>
                    <a:pt x="24" y="93"/>
                    <a:pt x="44" y="119"/>
                  </a:cubicBezTo>
                  <a:cubicBezTo>
                    <a:pt x="24" y="136"/>
                    <a:pt x="10" y="111"/>
                    <a:pt x="14"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2" name="Freeform 388"/>
            <p:cNvSpPr/>
            <p:nvPr/>
          </p:nvSpPr>
          <p:spPr bwMode="auto">
            <a:xfrm>
              <a:off x="6900897" y="1508084"/>
              <a:ext cx="277184" cy="167070"/>
            </a:xfrm>
            <a:custGeom>
              <a:avLst/>
              <a:gdLst>
                <a:gd name="T0" fmla="*/ 155 w 173"/>
                <a:gd name="T1" fmla="*/ 56 h 104"/>
                <a:gd name="T2" fmla="*/ 170 w 173"/>
                <a:gd name="T3" fmla="*/ 33 h 104"/>
                <a:gd name="T4" fmla="*/ 113 w 173"/>
                <a:gd name="T5" fmla="*/ 5 h 104"/>
                <a:gd name="T6" fmla="*/ 104 w 173"/>
                <a:gd name="T7" fmla="*/ 0 h 104"/>
                <a:gd name="T8" fmla="*/ 75 w 173"/>
                <a:gd name="T9" fmla="*/ 0 h 104"/>
                <a:gd name="T10" fmla="*/ 68 w 173"/>
                <a:gd name="T11" fmla="*/ 5 h 104"/>
                <a:gd name="T12" fmla="*/ 43 w 173"/>
                <a:gd name="T13" fmla="*/ 17 h 104"/>
                <a:gd name="T14" fmla="*/ 17 w 173"/>
                <a:gd name="T15" fmla="*/ 32 h 104"/>
                <a:gd name="T16" fmla="*/ 7 w 173"/>
                <a:gd name="T17" fmla="*/ 75 h 104"/>
                <a:gd name="T18" fmla="*/ 173 w 173"/>
                <a:gd name="T19" fmla="*/ 79 h 104"/>
                <a:gd name="T20" fmla="*/ 155 w 173"/>
                <a:gd name="T21"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04">
                  <a:moveTo>
                    <a:pt x="155" y="56"/>
                  </a:moveTo>
                  <a:cubicBezTo>
                    <a:pt x="155" y="45"/>
                    <a:pt x="161" y="36"/>
                    <a:pt x="170" y="33"/>
                  </a:cubicBezTo>
                  <a:cubicBezTo>
                    <a:pt x="154" y="19"/>
                    <a:pt x="115" y="6"/>
                    <a:pt x="113" y="5"/>
                  </a:cubicBezTo>
                  <a:cubicBezTo>
                    <a:pt x="112" y="5"/>
                    <a:pt x="106" y="2"/>
                    <a:pt x="104" y="0"/>
                  </a:cubicBezTo>
                  <a:cubicBezTo>
                    <a:pt x="104" y="0"/>
                    <a:pt x="89" y="15"/>
                    <a:pt x="75" y="0"/>
                  </a:cubicBezTo>
                  <a:cubicBezTo>
                    <a:pt x="73" y="1"/>
                    <a:pt x="68" y="5"/>
                    <a:pt x="68" y="5"/>
                  </a:cubicBezTo>
                  <a:cubicBezTo>
                    <a:pt x="63" y="7"/>
                    <a:pt x="53" y="12"/>
                    <a:pt x="43" y="17"/>
                  </a:cubicBezTo>
                  <a:cubicBezTo>
                    <a:pt x="32" y="22"/>
                    <a:pt x="21" y="28"/>
                    <a:pt x="17" y="32"/>
                  </a:cubicBezTo>
                  <a:cubicBezTo>
                    <a:pt x="8" y="40"/>
                    <a:pt x="0" y="64"/>
                    <a:pt x="7" y="75"/>
                  </a:cubicBezTo>
                  <a:cubicBezTo>
                    <a:pt x="50" y="96"/>
                    <a:pt x="117" y="104"/>
                    <a:pt x="173" y="79"/>
                  </a:cubicBezTo>
                  <a:cubicBezTo>
                    <a:pt x="163" y="77"/>
                    <a:pt x="155" y="67"/>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3" name="Freeform 410"/>
            <p:cNvSpPr/>
            <p:nvPr/>
          </p:nvSpPr>
          <p:spPr bwMode="auto">
            <a:xfrm>
              <a:off x="7064169" y="4073615"/>
              <a:ext cx="3797" cy="126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0"/>
                    <a:pt x="2" y="0"/>
                    <a:pt x="2"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4" name="Freeform 411"/>
            <p:cNvSpPr>
              <a:spLocks noEditPoints="1"/>
            </p:cNvSpPr>
            <p:nvPr/>
          </p:nvSpPr>
          <p:spPr bwMode="auto">
            <a:xfrm>
              <a:off x="6978103" y="4074881"/>
              <a:ext cx="156944" cy="303763"/>
            </a:xfrm>
            <a:custGeom>
              <a:avLst/>
              <a:gdLst>
                <a:gd name="T0" fmla="*/ 55 w 98"/>
                <a:gd name="T1" fmla="*/ 48 h 189"/>
                <a:gd name="T2" fmla="*/ 36 w 98"/>
                <a:gd name="T3" fmla="*/ 31 h 189"/>
                <a:gd name="T4" fmla="*/ 54 w 98"/>
                <a:gd name="T5" fmla="*/ 0 h 189"/>
                <a:gd name="T6" fmla="*/ 31 w 98"/>
                <a:gd name="T7" fmla="*/ 33 h 189"/>
                <a:gd name="T8" fmla="*/ 45 w 98"/>
                <a:gd name="T9" fmla="*/ 48 h 189"/>
                <a:gd name="T10" fmla="*/ 44 w 98"/>
                <a:gd name="T11" fmla="*/ 48 h 189"/>
                <a:gd name="T12" fmla="*/ 0 w 98"/>
                <a:gd name="T13" fmla="*/ 96 h 189"/>
                <a:gd name="T14" fmla="*/ 0 w 98"/>
                <a:gd name="T15" fmla="*/ 141 h 189"/>
                <a:gd name="T16" fmla="*/ 44 w 98"/>
                <a:gd name="T17" fmla="*/ 189 h 189"/>
                <a:gd name="T18" fmla="*/ 54 w 98"/>
                <a:gd name="T19" fmla="*/ 189 h 189"/>
                <a:gd name="T20" fmla="*/ 98 w 98"/>
                <a:gd name="T21" fmla="*/ 141 h 189"/>
                <a:gd name="T22" fmla="*/ 98 w 98"/>
                <a:gd name="T23" fmla="*/ 96 h 189"/>
                <a:gd name="T24" fmla="*/ 55 w 98"/>
                <a:gd name="T25" fmla="*/ 48 h 189"/>
                <a:gd name="T26" fmla="*/ 29 w 98"/>
                <a:gd name="T27" fmla="*/ 119 h 189"/>
                <a:gd name="T28" fmla="*/ 7 w 98"/>
                <a:gd name="T29" fmla="*/ 110 h 189"/>
                <a:gd name="T30" fmla="*/ 7 w 98"/>
                <a:gd name="T31" fmla="*/ 96 h 189"/>
                <a:gd name="T32" fmla="*/ 43 w 98"/>
                <a:gd name="T33" fmla="*/ 54 h 189"/>
                <a:gd name="T34" fmla="*/ 43 w 98"/>
                <a:gd name="T35" fmla="*/ 73 h 189"/>
                <a:gd name="T36" fmla="*/ 36 w 98"/>
                <a:gd name="T37" fmla="*/ 84 h 189"/>
                <a:gd name="T38" fmla="*/ 36 w 98"/>
                <a:gd name="T39" fmla="*/ 89 h 189"/>
                <a:gd name="T40" fmla="*/ 43 w 98"/>
                <a:gd name="T41" fmla="*/ 99 h 189"/>
                <a:gd name="T42" fmla="*/ 43 w 98"/>
                <a:gd name="T43" fmla="*/ 117 h 189"/>
                <a:gd name="T44" fmla="*/ 43 w 98"/>
                <a:gd name="T45" fmla="*/ 119 h 189"/>
                <a:gd name="T46" fmla="*/ 29 w 98"/>
                <a:gd name="T47" fmla="*/ 119 h 189"/>
                <a:gd name="T48" fmla="*/ 49 w 98"/>
                <a:gd name="T49" fmla="*/ 98 h 189"/>
                <a:gd name="T50" fmla="*/ 41 w 98"/>
                <a:gd name="T51" fmla="*/ 90 h 189"/>
                <a:gd name="T52" fmla="*/ 41 w 98"/>
                <a:gd name="T53" fmla="*/ 83 h 189"/>
                <a:gd name="T54" fmla="*/ 49 w 98"/>
                <a:gd name="T55" fmla="*/ 75 h 189"/>
                <a:gd name="T56" fmla="*/ 56 w 98"/>
                <a:gd name="T57" fmla="*/ 83 h 189"/>
                <a:gd name="T58" fmla="*/ 56 w 98"/>
                <a:gd name="T59" fmla="*/ 90 h 189"/>
                <a:gd name="T60" fmla="*/ 49 w 98"/>
                <a:gd name="T61" fmla="*/ 98 h 189"/>
                <a:gd name="T62" fmla="*/ 91 w 98"/>
                <a:gd name="T63" fmla="*/ 113 h 189"/>
                <a:gd name="T64" fmla="*/ 72 w 98"/>
                <a:gd name="T65" fmla="*/ 119 h 189"/>
                <a:gd name="T66" fmla="*/ 54 w 98"/>
                <a:gd name="T67" fmla="*/ 119 h 189"/>
                <a:gd name="T68" fmla="*/ 54 w 98"/>
                <a:gd name="T69" fmla="*/ 117 h 189"/>
                <a:gd name="T70" fmla="*/ 54 w 98"/>
                <a:gd name="T71" fmla="*/ 99 h 189"/>
                <a:gd name="T72" fmla="*/ 61 w 98"/>
                <a:gd name="T73" fmla="*/ 89 h 189"/>
                <a:gd name="T74" fmla="*/ 61 w 98"/>
                <a:gd name="T75" fmla="*/ 84 h 189"/>
                <a:gd name="T76" fmla="*/ 54 w 98"/>
                <a:gd name="T77" fmla="*/ 73 h 189"/>
                <a:gd name="T78" fmla="*/ 54 w 98"/>
                <a:gd name="T79" fmla="*/ 54 h 189"/>
                <a:gd name="T80" fmla="*/ 91 w 98"/>
                <a:gd name="T81" fmla="*/ 96 h 189"/>
                <a:gd name="T82" fmla="*/ 91 w 98"/>
                <a:gd name="T83" fmla="*/ 11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89">
                  <a:moveTo>
                    <a:pt x="55" y="48"/>
                  </a:moveTo>
                  <a:cubicBezTo>
                    <a:pt x="55" y="39"/>
                    <a:pt x="41" y="34"/>
                    <a:pt x="36" y="31"/>
                  </a:cubicBezTo>
                  <a:cubicBezTo>
                    <a:pt x="22" y="19"/>
                    <a:pt x="46" y="4"/>
                    <a:pt x="54" y="0"/>
                  </a:cubicBezTo>
                  <a:cubicBezTo>
                    <a:pt x="45" y="5"/>
                    <a:pt x="17" y="22"/>
                    <a:pt x="31" y="33"/>
                  </a:cubicBezTo>
                  <a:cubicBezTo>
                    <a:pt x="36" y="37"/>
                    <a:pt x="43" y="41"/>
                    <a:pt x="45" y="48"/>
                  </a:cubicBezTo>
                  <a:cubicBezTo>
                    <a:pt x="44" y="48"/>
                    <a:pt x="44" y="48"/>
                    <a:pt x="44" y="48"/>
                  </a:cubicBezTo>
                  <a:cubicBezTo>
                    <a:pt x="19" y="48"/>
                    <a:pt x="0" y="69"/>
                    <a:pt x="0" y="96"/>
                  </a:cubicBezTo>
                  <a:cubicBezTo>
                    <a:pt x="0" y="141"/>
                    <a:pt x="0" y="141"/>
                    <a:pt x="0" y="141"/>
                  </a:cubicBezTo>
                  <a:cubicBezTo>
                    <a:pt x="0" y="168"/>
                    <a:pt x="19" y="189"/>
                    <a:pt x="44" y="189"/>
                  </a:cubicBezTo>
                  <a:cubicBezTo>
                    <a:pt x="54" y="189"/>
                    <a:pt x="54" y="189"/>
                    <a:pt x="54" y="189"/>
                  </a:cubicBezTo>
                  <a:cubicBezTo>
                    <a:pt x="78" y="189"/>
                    <a:pt x="98" y="168"/>
                    <a:pt x="98" y="141"/>
                  </a:cubicBezTo>
                  <a:cubicBezTo>
                    <a:pt x="98" y="96"/>
                    <a:pt x="98" y="96"/>
                    <a:pt x="98" y="96"/>
                  </a:cubicBezTo>
                  <a:cubicBezTo>
                    <a:pt x="98" y="70"/>
                    <a:pt x="78" y="49"/>
                    <a:pt x="55" y="48"/>
                  </a:cubicBezTo>
                  <a:close/>
                  <a:moveTo>
                    <a:pt x="29" y="119"/>
                  </a:moveTo>
                  <a:cubicBezTo>
                    <a:pt x="21" y="119"/>
                    <a:pt x="13" y="116"/>
                    <a:pt x="7" y="110"/>
                  </a:cubicBezTo>
                  <a:cubicBezTo>
                    <a:pt x="7" y="96"/>
                    <a:pt x="7" y="96"/>
                    <a:pt x="7" y="96"/>
                  </a:cubicBezTo>
                  <a:cubicBezTo>
                    <a:pt x="7" y="73"/>
                    <a:pt x="23" y="55"/>
                    <a:pt x="43" y="54"/>
                  </a:cubicBezTo>
                  <a:cubicBezTo>
                    <a:pt x="43" y="73"/>
                    <a:pt x="43" y="73"/>
                    <a:pt x="43" y="73"/>
                  </a:cubicBezTo>
                  <a:cubicBezTo>
                    <a:pt x="39" y="75"/>
                    <a:pt x="36" y="79"/>
                    <a:pt x="36" y="84"/>
                  </a:cubicBezTo>
                  <a:cubicBezTo>
                    <a:pt x="36" y="89"/>
                    <a:pt x="36" y="89"/>
                    <a:pt x="36" y="89"/>
                  </a:cubicBezTo>
                  <a:cubicBezTo>
                    <a:pt x="36" y="94"/>
                    <a:pt x="39" y="98"/>
                    <a:pt x="43" y="99"/>
                  </a:cubicBezTo>
                  <a:cubicBezTo>
                    <a:pt x="43" y="117"/>
                    <a:pt x="43" y="117"/>
                    <a:pt x="43" y="117"/>
                  </a:cubicBezTo>
                  <a:cubicBezTo>
                    <a:pt x="43" y="117"/>
                    <a:pt x="43" y="118"/>
                    <a:pt x="43" y="119"/>
                  </a:cubicBezTo>
                  <a:lnTo>
                    <a:pt x="29" y="119"/>
                  </a:lnTo>
                  <a:close/>
                  <a:moveTo>
                    <a:pt x="49" y="98"/>
                  </a:moveTo>
                  <a:cubicBezTo>
                    <a:pt x="45" y="98"/>
                    <a:pt x="41" y="94"/>
                    <a:pt x="41" y="90"/>
                  </a:cubicBezTo>
                  <a:cubicBezTo>
                    <a:pt x="41" y="83"/>
                    <a:pt x="41" y="83"/>
                    <a:pt x="41" y="83"/>
                  </a:cubicBezTo>
                  <a:cubicBezTo>
                    <a:pt x="41" y="79"/>
                    <a:pt x="45" y="75"/>
                    <a:pt x="49" y="75"/>
                  </a:cubicBezTo>
                  <a:cubicBezTo>
                    <a:pt x="53" y="75"/>
                    <a:pt x="56" y="79"/>
                    <a:pt x="56" y="83"/>
                  </a:cubicBezTo>
                  <a:cubicBezTo>
                    <a:pt x="56" y="90"/>
                    <a:pt x="56" y="90"/>
                    <a:pt x="56" y="90"/>
                  </a:cubicBezTo>
                  <a:cubicBezTo>
                    <a:pt x="56" y="94"/>
                    <a:pt x="53" y="98"/>
                    <a:pt x="49" y="98"/>
                  </a:cubicBezTo>
                  <a:close/>
                  <a:moveTo>
                    <a:pt x="91" y="113"/>
                  </a:moveTo>
                  <a:cubicBezTo>
                    <a:pt x="85" y="117"/>
                    <a:pt x="79" y="119"/>
                    <a:pt x="72" y="119"/>
                  </a:cubicBezTo>
                  <a:cubicBezTo>
                    <a:pt x="54" y="119"/>
                    <a:pt x="54" y="119"/>
                    <a:pt x="54" y="119"/>
                  </a:cubicBezTo>
                  <a:cubicBezTo>
                    <a:pt x="54" y="118"/>
                    <a:pt x="54" y="117"/>
                    <a:pt x="54" y="117"/>
                  </a:cubicBezTo>
                  <a:cubicBezTo>
                    <a:pt x="54" y="99"/>
                    <a:pt x="54" y="99"/>
                    <a:pt x="54" y="99"/>
                  </a:cubicBezTo>
                  <a:cubicBezTo>
                    <a:pt x="58" y="98"/>
                    <a:pt x="61" y="94"/>
                    <a:pt x="61" y="89"/>
                  </a:cubicBezTo>
                  <a:cubicBezTo>
                    <a:pt x="61" y="84"/>
                    <a:pt x="61" y="84"/>
                    <a:pt x="61" y="84"/>
                  </a:cubicBezTo>
                  <a:cubicBezTo>
                    <a:pt x="61" y="79"/>
                    <a:pt x="58" y="75"/>
                    <a:pt x="54" y="73"/>
                  </a:cubicBezTo>
                  <a:cubicBezTo>
                    <a:pt x="54" y="54"/>
                    <a:pt x="54" y="54"/>
                    <a:pt x="54" y="54"/>
                  </a:cubicBezTo>
                  <a:cubicBezTo>
                    <a:pt x="74" y="55"/>
                    <a:pt x="91" y="73"/>
                    <a:pt x="91" y="96"/>
                  </a:cubicBezTo>
                  <a:lnTo>
                    <a:pt x="91"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5" name="Oval 433"/>
            <p:cNvSpPr>
              <a:spLocks noChangeArrowheads="1"/>
            </p:cNvSpPr>
            <p:nvPr/>
          </p:nvSpPr>
          <p:spPr bwMode="auto">
            <a:xfrm>
              <a:off x="7123656" y="1913101"/>
              <a:ext cx="72144" cy="6581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6" name="Freeform 434"/>
            <p:cNvSpPr>
              <a:spLocks noEditPoints="1"/>
            </p:cNvSpPr>
            <p:nvPr/>
          </p:nvSpPr>
          <p:spPr bwMode="auto">
            <a:xfrm>
              <a:off x="6908491" y="1810581"/>
              <a:ext cx="315154" cy="305028"/>
            </a:xfrm>
            <a:custGeom>
              <a:avLst/>
              <a:gdLst>
                <a:gd name="T0" fmla="*/ 114 w 196"/>
                <a:gd name="T1" fmla="*/ 1 h 190"/>
                <a:gd name="T2" fmla="*/ 98 w 196"/>
                <a:gd name="T3" fmla="*/ 0 h 190"/>
                <a:gd name="T4" fmla="*/ 0 w 196"/>
                <a:gd name="T5" fmla="*/ 95 h 190"/>
                <a:gd name="T6" fmla="*/ 98 w 196"/>
                <a:gd name="T7" fmla="*/ 190 h 190"/>
                <a:gd name="T8" fmla="*/ 114 w 196"/>
                <a:gd name="T9" fmla="*/ 189 h 190"/>
                <a:gd name="T10" fmla="*/ 196 w 196"/>
                <a:gd name="T11" fmla="*/ 95 h 190"/>
                <a:gd name="T12" fmla="*/ 114 w 196"/>
                <a:gd name="T13" fmla="*/ 1 h 190"/>
                <a:gd name="T14" fmla="*/ 170 w 196"/>
                <a:gd name="T15" fmla="*/ 48 h 190"/>
                <a:gd name="T16" fmla="*/ 185 w 196"/>
                <a:gd name="T17" fmla="*/ 95 h 190"/>
                <a:gd name="T18" fmla="*/ 171 w 196"/>
                <a:gd name="T19" fmla="*/ 141 h 190"/>
                <a:gd name="T20" fmla="*/ 156 w 196"/>
                <a:gd name="T21" fmla="*/ 137 h 190"/>
                <a:gd name="T22" fmla="*/ 131 w 196"/>
                <a:gd name="T23" fmla="*/ 137 h 190"/>
                <a:gd name="T24" fmla="*/ 102 w 196"/>
                <a:gd name="T25" fmla="*/ 133 h 190"/>
                <a:gd name="T26" fmla="*/ 70 w 196"/>
                <a:gd name="T27" fmla="*/ 134 h 190"/>
                <a:gd name="T28" fmla="*/ 75 w 196"/>
                <a:gd name="T29" fmla="*/ 130 h 190"/>
                <a:gd name="T30" fmla="*/ 84 w 196"/>
                <a:gd name="T31" fmla="*/ 134 h 190"/>
                <a:gd name="T32" fmla="*/ 89 w 196"/>
                <a:gd name="T33" fmla="*/ 134 h 190"/>
                <a:gd name="T34" fmla="*/ 103 w 196"/>
                <a:gd name="T35" fmla="*/ 122 h 190"/>
                <a:gd name="T36" fmla="*/ 134 w 196"/>
                <a:gd name="T37" fmla="*/ 127 h 190"/>
                <a:gd name="T38" fmla="*/ 161 w 196"/>
                <a:gd name="T39" fmla="*/ 126 h 190"/>
                <a:gd name="T40" fmla="*/ 157 w 196"/>
                <a:gd name="T41" fmla="*/ 107 h 190"/>
                <a:gd name="T42" fmla="*/ 153 w 196"/>
                <a:gd name="T43" fmla="*/ 108 h 190"/>
                <a:gd name="T44" fmla="*/ 131 w 196"/>
                <a:gd name="T45" fmla="*/ 85 h 190"/>
                <a:gd name="T46" fmla="*/ 126 w 196"/>
                <a:gd name="T47" fmla="*/ 81 h 190"/>
                <a:gd name="T48" fmla="*/ 166 w 196"/>
                <a:gd name="T49" fmla="*/ 42 h 190"/>
                <a:gd name="T50" fmla="*/ 170 w 196"/>
                <a:gd name="T51" fmla="*/ 48 h 190"/>
                <a:gd name="T52" fmla="*/ 37 w 196"/>
                <a:gd name="T53" fmla="*/ 134 h 190"/>
                <a:gd name="T54" fmla="*/ 26 w 196"/>
                <a:gd name="T55" fmla="*/ 142 h 190"/>
                <a:gd name="T56" fmla="*/ 26 w 196"/>
                <a:gd name="T57" fmla="*/ 142 h 190"/>
                <a:gd name="T58" fmla="*/ 12 w 196"/>
                <a:gd name="T59" fmla="*/ 110 h 190"/>
                <a:gd name="T60" fmla="*/ 91 w 196"/>
                <a:gd name="T61" fmla="*/ 90 h 190"/>
                <a:gd name="T62" fmla="*/ 41 w 196"/>
                <a:gd name="T63" fmla="*/ 138 h 190"/>
                <a:gd name="T64" fmla="*/ 37 w 196"/>
                <a:gd name="T65" fmla="*/ 134 h 190"/>
                <a:gd name="T66" fmla="*/ 98 w 196"/>
                <a:gd name="T67" fmla="*/ 11 h 190"/>
                <a:gd name="T68" fmla="*/ 117 w 196"/>
                <a:gd name="T69" fmla="*/ 13 h 190"/>
                <a:gd name="T70" fmla="*/ 146 w 196"/>
                <a:gd name="T71" fmla="*/ 25 h 190"/>
                <a:gd name="T72" fmla="*/ 153 w 196"/>
                <a:gd name="T73" fmla="*/ 29 h 190"/>
                <a:gd name="T74" fmla="*/ 112 w 196"/>
                <a:gd name="T75" fmla="*/ 69 h 190"/>
                <a:gd name="T76" fmla="*/ 108 w 196"/>
                <a:gd name="T77" fmla="*/ 66 h 190"/>
                <a:gd name="T78" fmla="*/ 12 w 196"/>
                <a:gd name="T79" fmla="*/ 109 h 190"/>
                <a:gd name="T80" fmla="*/ 11 w 196"/>
                <a:gd name="T81" fmla="*/ 95 h 190"/>
                <a:gd name="T82" fmla="*/ 98 w 196"/>
                <a:gd name="T83" fmla="*/ 1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90">
                  <a:moveTo>
                    <a:pt x="114" y="1"/>
                  </a:moveTo>
                  <a:cubicBezTo>
                    <a:pt x="109" y="0"/>
                    <a:pt x="103" y="0"/>
                    <a:pt x="98" y="0"/>
                  </a:cubicBezTo>
                  <a:cubicBezTo>
                    <a:pt x="44" y="0"/>
                    <a:pt x="0" y="43"/>
                    <a:pt x="0" y="95"/>
                  </a:cubicBezTo>
                  <a:cubicBezTo>
                    <a:pt x="0" y="148"/>
                    <a:pt x="44" y="190"/>
                    <a:pt x="98" y="190"/>
                  </a:cubicBezTo>
                  <a:cubicBezTo>
                    <a:pt x="103" y="190"/>
                    <a:pt x="108" y="190"/>
                    <a:pt x="114" y="189"/>
                  </a:cubicBezTo>
                  <a:cubicBezTo>
                    <a:pt x="161" y="182"/>
                    <a:pt x="196" y="142"/>
                    <a:pt x="196" y="95"/>
                  </a:cubicBezTo>
                  <a:cubicBezTo>
                    <a:pt x="196" y="48"/>
                    <a:pt x="161" y="9"/>
                    <a:pt x="114" y="1"/>
                  </a:cubicBezTo>
                  <a:close/>
                  <a:moveTo>
                    <a:pt x="170" y="48"/>
                  </a:moveTo>
                  <a:cubicBezTo>
                    <a:pt x="180" y="62"/>
                    <a:pt x="185" y="78"/>
                    <a:pt x="185" y="95"/>
                  </a:cubicBezTo>
                  <a:cubicBezTo>
                    <a:pt x="185" y="112"/>
                    <a:pt x="180" y="127"/>
                    <a:pt x="171" y="141"/>
                  </a:cubicBezTo>
                  <a:cubicBezTo>
                    <a:pt x="165" y="140"/>
                    <a:pt x="159" y="139"/>
                    <a:pt x="156" y="137"/>
                  </a:cubicBezTo>
                  <a:cubicBezTo>
                    <a:pt x="156" y="137"/>
                    <a:pt x="141" y="146"/>
                    <a:pt x="131" y="137"/>
                  </a:cubicBezTo>
                  <a:cubicBezTo>
                    <a:pt x="124" y="144"/>
                    <a:pt x="111" y="148"/>
                    <a:pt x="102" y="133"/>
                  </a:cubicBezTo>
                  <a:cubicBezTo>
                    <a:pt x="92" y="149"/>
                    <a:pt x="77" y="144"/>
                    <a:pt x="70" y="134"/>
                  </a:cubicBezTo>
                  <a:cubicBezTo>
                    <a:pt x="75" y="130"/>
                    <a:pt x="75" y="130"/>
                    <a:pt x="75" y="130"/>
                  </a:cubicBezTo>
                  <a:cubicBezTo>
                    <a:pt x="77" y="132"/>
                    <a:pt x="81" y="134"/>
                    <a:pt x="84" y="134"/>
                  </a:cubicBezTo>
                  <a:cubicBezTo>
                    <a:pt x="89" y="134"/>
                    <a:pt x="89" y="134"/>
                    <a:pt x="89" y="134"/>
                  </a:cubicBezTo>
                  <a:cubicBezTo>
                    <a:pt x="94" y="133"/>
                    <a:pt x="99" y="130"/>
                    <a:pt x="103" y="122"/>
                  </a:cubicBezTo>
                  <a:cubicBezTo>
                    <a:pt x="113" y="140"/>
                    <a:pt x="126" y="135"/>
                    <a:pt x="134" y="127"/>
                  </a:cubicBezTo>
                  <a:cubicBezTo>
                    <a:pt x="145" y="137"/>
                    <a:pt x="161" y="126"/>
                    <a:pt x="161" y="126"/>
                  </a:cubicBezTo>
                  <a:cubicBezTo>
                    <a:pt x="166" y="130"/>
                    <a:pt x="166" y="115"/>
                    <a:pt x="157" y="107"/>
                  </a:cubicBezTo>
                  <a:cubicBezTo>
                    <a:pt x="156" y="108"/>
                    <a:pt x="154" y="108"/>
                    <a:pt x="153" y="108"/>
                  </a:cubicBezTo>
                  <a:cubicBezTo>
                    <a:pt x="141" y="108"/>
                    <a:pt x="132" y="98"/>
                    <a:pt x="131" y="85"/>
                  </a:cubicBezTo>
                  <a:cubicBezTo>
                    <a:pt x="129" y="84"/>
                    <a:pt x="127" y="82"/>
                    <a:pt x="126" y="81"/>
                  </a:cubicBezTo>
                  <a:cubicBezTo>
                    <a:pt x="166" y="42"/>
                    <a:pt x="166" y="42"/>
                    <a:pt x="166" y="42"/>
                  </a:cubicBezTo>
                  <a:lnTo>
                    <a:pt x="170" y="48"/>
                  </a:lnTo>
                  <a:close/>
                  <a:moveTo>
                    <a:pt x="37" y="134"/>
                  </a:moveTo>
                  <a:cubicBezTo>
                    <a:pt x="34" y="138"/>
                    <a:pt x="30" y="141"/>
                    <a:pt x="26" y="142"/>
                  </a:cubicBezTo>
                  <a:cubicBezTo>
                    <a:pt x="26" y="142"/>
                    <a:pt x="26" y="142"/>
                    <a:pt x="26" y="142"/>
                  </a:cubicBezTo>
                  <a:cubicBezTo>
                    <a:pt x="19" y="132"/>
                    <a:pt x="15" y="122"/>
                    <a:pt x="12" y="110"/>
                  </a:cubicBezTo>
                  <a:cubicBezTo>
                    <a:pt x="64" y="88"/>
                    <a:pt x="84" y="88"/>
                    <a:pt x="91" y="90"/>
                  </a:cubicBezTo>
                  <a:cubicBezTo>
                    <a:pt x="41" y="138"/>
                    <a:pt x="41" y="138"/>
                    <a:pt x="41" y="138"/>
                  </a:cubicBezTo>
                  <a:cubicBezTo>
                    <a:pt x="40" y="137"/>
                    <a:pt x="38" y="136"/>
                    <a:pt x="37" y="134"/>
                  </a:cubicBezTo>
                  <a:close/>
                  <a:moveTo>
                    <a:pt x="98" y="11"/>
                  </a:moveTo>
                  <a:cubicBezTo>
                    <a:pt x="105" y="11"/>
                    <a:pt x="111" y="11"/>
                    <a:pt x="117" y="13"/>
                  </a:cubicBezTo>
                  <a:cubicBezTo>
                    <a:pt x="128" y="15"/>
                    <a:pt x="137" y="19"/>
                    <a:pt x="146" y="25"/>
                  </a:cubicBezTo>
                  <a:cubicBezTo>
                    <a:pt x="153" y="29"/>
                    <a:pt x="153" y="29"/>
                    <a:pt x="153" y="29"/>
                  </a:cubicBezTo>
                  <a:cubicBezTo>
                    <a:pt x="112" y="69"/>
                    <a:pt x="112" y="69"/>
                    <a:pt x="112" y="69"/>
                  </a:cubicBezTo>
                  <a:cubicBezTo>
                    <a:pt x="111" y="68"/>
                    <a:pt x="109" y="67"/>
                    <a:pt x="108" y="66"/>
                  </a:cubicBezTo>
                  <a:cubicBezTo>
                    <a:pt x="72" y="50"/>
                    <a:pt x="23" y="98"/>
                    <a:pt x="12" y="109"/>
                  </a:cubicBezTo>
                  <a:cubicBezTo>
                    <a:pt x="11" y="104"/>
                    <a:pt x="11" y="100"/>
                    <a:pt x="11" y="95"/>
                  </a:cubicBezTo>
                  <a:cubicBezTo>
                    <a:pt x="11" y="49"/>
                    <a:pt x="50" y="11"/>
                    <a:pt x="9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7" name="Freeform 27"/>
            <p:cNvSpPr>
              <a:spLocks noEditPoints="1"/>
            </p:cNvSpPr>
            <p:nvPr/>
          </p:nvSpPr>
          <p:spPr bwMode="auto">
            <a:xfrm>
              <a:off x="10696905" y="5887334"/>
              <a:ext cx="299966" cy="301232"/>
            </a:xfrm>
            <a:custGeom>
              <a:avLst/>
              <a:gdLst>
                <a:gd name="T0" fmla="*/ 187 w 187"/>
                <a:gd name="T1" fmla="*/ 93 h 188"/>
                <a:gd name="T2" fmla="*/ 187 w 187"/>
                <a:gd name="T3" fmla="*/ 91 h 188"/>
                <a:gd name="T4" fmla="*/ 187 w 187"/>
                <a:gd name="T5" fmla="*/ 88 h 188"/>
                <a:gd name="T6" fmla="*/ 185 w 187"/>
                <a:gd name="T7" fmla="*/ 76 h 188"/>
                <a:gd name="T8" fmla="*/ 185 w 187"/>
                <a:gd name="T9" fmla="*/ 73 h 188"/>
                <a:gd name="T10" fmla="*/ 184 w 187"/>
                <a:gd name="T11" fmla="*/ 70 h 188"/>
                <a:gd name="T12" fmla="*/ 93 w 187"/>
                <a:gd name="T13" fmla="*/ 0 h 188"/>
                <a:gd name="T14" fmla="*/ 0 w 187"/>
                <a:gd name="T15" fmla="*/ 94 h 188"/>
                <a:gd name="T16" fmla="*/ 93 w 187"/>
                <a:gd name="T17" fmla="*/ 188 h 188"/>
                <a:gd name="T18" fmla="*/ 187 w 187"/>
                <a:gd name="T19" fmla="*/ 94 h 188"/>
                <a:gd name="T20" fmla="*/ 187 w 187"/>
                <a:gd name="T21" fmla="*/ 93 h 188"/>
                <a:gd name="T22" fmla="*/ 166 w 187"/>
                <a:gd name="T23" fmla="*/ 42 h 188"/>
                <a:gd name="T24" fmla="*/ 144 w 187"/>
                <a:gd name="T25" fmla="*/ 68 h 188"/>
                <a:gd name="T26" fmla="*/ 114 w 187"/>
                <a:gd name="T27" fmla="*/ 41 h 188"/>
                <a:gd name="T28" fmla="*/ 136 w 187"/>
                <a:gd name="T29" fmla="*/ 15 h 188"/>
                <a:gd name="T30" fmla="*/ 166 w 187"/>
                <a:gd name="T31" fmla="*/ 42 h 188"/>
                <a:gd name="T32" fmla="*/ 93 w 187"/>
                <a:gd name="T33" fmla="*/ 147 h 188"/>
                <a:gd name="T34" fmla="*/ 39 w 187"/>
                <a:gd name="T35" fmla="*/ 94 h 188"/>
                <a:gd name="T36" fmla="*/ 93 w 187"/>
                <a:gd name="T37" fmla="*/ 40 h 188"/>
                <a:gd name="T38" fmla="*/ 147 w 187"/>
                <a:gd name="T39" fmla="*/ 94 h 188"/>
                <a:gd name="T40" fmla="*/ 93 w 187"/>
                <a:gd name="T41" fmla="*/ 147 h 188"/>
                <a:gd name="T42" fmla="*/ 41 w 187"/>
                <a:gd name="T43" fmla="*/ 22 h 188"/>
                <a:gd name="T44" fmla="*/ 67 w 187"/>
                <a:gd name="T45" fmla="*/ 44 h 188"/>
                <a:gd name="T46" fmla="*/ 40 w 187"/>
                <a:gd name="T47" fmla="*/ 74 h 188"/>
                <a:gd name="T48" fmla="*/ 15 w 187"/>
                <a:gd name="T49" fmla="*/ 53 h 188"/>
                <a:gd name="T50" fmla="*/ 41 w 187"/>
                <a:gd name="T51" fmla="*/ 22 h 188"/>
                <a:gd name="T52" fmla="*/ 24 w 187"/>
                <a:gd name="T53" fmla="*/ 149 h 188"/>
                <a:gd name="T54" fmla="*/ 45 w 187"/>
                <a:gd name="T55" fmla="*/ 124 h 188"/>
                <a:gd name="T56" fmla="*/ 78 w 187"/>
                <a:gd name="T57" fmla="*/ 148 h 188"/>
                <a:gd name="T58" fmla="*/ 56 w 187"/>
                <a:gd name="T59" fmla="*/ 175 h 188"/>
                <a:gd name="T60" fmla="*/ 24 w 187"/>
                <a:gd name="T61" fmla="*/ 149 h 188"/>
                <a:gd name="T62" fmla="*/ 149 w 187"/>
                <a:gd name="T63" fmla="*/ 163 h 188"/>
                <a:gd name="T64" fmla="*/ 123 w 187"/>
                <a:gd name="T65" fmla="*/ 142 h 188"/>
                <a:gd name="T66" fmla="*/ 148 w 187"/>
                <a:gd name="T67" fmla="*/ 110 h 188"/>
                <a:gd name="T68" fmla="*/ 174 w 187"/>
                <a:gd name="T69" fmla="*/ 131 h 188"/>
                <a:gd name="T70" fmla="*/ 149 w 187"/>
                <a:gd name="T71" fmla="*/ 16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188">
                  <a:moveTo>
                    <a:pt x="187" y="93"/>
                  </a:moveTo>
                  <a:cubicBezTo>
                    <a:pt x="187" y="92"/>
                    <a:pt x="187" y="92"/>
                    <a:pt x="187" y="91"/>
                  </a:cubicBezTo>
                  <a:cubicBezTo>
                    <a:pt x="187" y="90"/>
                    <a:pt x="187" y="89"/>
                    <a:pt x="187" y="88"/>
                  </a:cubicBezTo>
                  <a:cubicBezTo>
                    <a:pt x="186" y="84"/>
                    <a:pt x="186" y="80"/>
                    <a:pt x="185" y="76"/>
                  </a:cubicBezTo>
                  <a:cubicBezTo>
                    <a:pt x="185" y="75"/>
                    <a:pt x="185" y="74"/>
                    <a:pt x="185" y="73"/>
                  </a:cubicBezTo>
                  <a:cubicBezTo>
                    <a:pt x="184" y="72"/>
                    <a:pt x="184" y="71"/>
                    <a:pt x="184" y="70"/>
                  </a:cubicBezTo>
                  <a:cubicBezTo>
                    <a:pt x="174" y="30"/>
                    <a:pt x="137" y="0"/>
                    <a:pt x="93" y="0"/>
                  </a:cubicBezTo>
                  <a:cubicBezTo>
                    <a:pt x="42" y="0"/>
                    <a:pt x="0" y="42"/>
                    <a:pt x="0" y="94"/>
                  </a:cubicBezTo>
                  <a:cubicBezTo>
                    <a:pt x="0" y="146"/>
                    <a:pt x="42" y="188"/>
                    <a:pt x="93" y="188"/>
                  </a:cubicBezTo>
                  <a:cubicBezTo>
                    <a:pt x="145" y="188"/>
                    <a:pt x="187" y="146"/>
                    <a:pt x="187" y="94"/>
                  </a:cubicBezTo>
                  <a:cubicBezTo>
                    <a:pt x="187" y="94"/>
                    <a:pt x="187" y="93"/>
                    <a:pt x="187" y="93"/>
                  </a:cubicBezTo>
                  <a:close/>
                  <a:moveTo>
                    <a:pt x="166" y="42"/>
                  </a:moveTo>
                  <a:cubicBezTo>
                    <a:pt x="144" y="68"/>
                    <a:pt x="144" y="68"/>
                    <a:pt x="144" y="68"/>
                  </a:cubicBezTo>
                  <a:cubicBezTo>
                    <a:pt x="138" y="56"/>
                    <a:pt x="127" y="46"/>
                    <a:pt x="114" y="41"/>
                  </a:cubicBezTo>
                  <a:cubicBezTo>
                    <a:pt x="136" y="15"/>
                    <a:pt x="136" y="15"/>
                    <a:pt x="136" y="15"/>
                  </a:cubicBezTo>
                  <a:cubicBezTo>
                    <a:pt x="148" y="22"/>
                    <a:pt x="158" y="31"/>
                    <a:pt x="166" y="42"/>
                  </a:cubicBezTo>
                  <a:close/>
                  <a:moveTo>
                    <a:pt x="93" y="147"/>
                  </a:moveTo>
                  <a:cubicBezTo>
                    <a:pt x="63" y="147"/>
                    <a:pt x="39" y="123"/>
                    <a:pt x="39" y="94"/>
                  </a:cubicBezTo>
                  <a:cubicBezTo>
                    <a:pt x="39" y="64"/>
                    <a:pt x="63" y="40"/>
                    <a:pt x="93" y="40"/>
                  </a:cubicBezTo>
                  <a:cubicBezTo>
                    <a:pt x="123" y="40"/>
                    <a:pt x="147" y="64"/>
                    <a:pt x="147" y="94"/>
                  </a:cubicBezTo>
                  <a:cubicBezTo>
                    <a:pt x="147" y="123"/>
                    <a:pt x="123" y="147"/>
                    <a:pt x="93" y="147"/>
                  </a:cubicBezTo>
                  <a:close/>
                  <a:moveTo>
                    <a:pt x="41" y="22"/>
                  </a:moveTo>
                  <a:cubicBezTo>
                    <a:pt x="67" y="44"/>
                    <a:pt x="67" y="44"/>
                    <a:pt x="67" y="44"/>
                  </a:cubicBezTo>
                  <a:cubicBezTo>
                    <a:pt x="55" y="50"/>
                    <a:pt x="45" y="61"/>
                    <a:pt x="40" y="74"/>
                  </a:cubicBezTo>
                  <a:cubicBezTo>
                    <a:pt x="15" y="53"/>
                    <a:pt x="15" y="53"/>
                    <a:pt x="15" y="53"/>
                  </a:cubicBezTo>
                  <a:cubicBezTo>
                    <a:pt x="21" y="41"/>
                    <a:pt x="30" y="30"/>
                    <a:pt x="41" y="22"/>
                  </a:cubicBezTo>
                  <a:close/>
                  <a:moveTo>
                    <a:pt x="24" y="149"/>
                  </a:moveTo>
                  <a:cubicBezTo>
                    <a:pt x="45" y="124"/>
                    <a:pt x="45" y="124"/>
                    <a:pt x="45" y="124"/>
                  </a:cubicBezTo>
                  <a:cubicBezTo>
                    <a:pt x="52" y="135"/>
                    <a:pt x="64" y="144"/>
                    <a:pt x="78" y="148"/>
                  </a:cubicBezTo>
                  <a:cubicBezTo>
                    <a:pt x="56" y="175"/>
                    <a:pt x="56" y="175"/>
                    <a:pt x="56" y="175"/>
                  </a:cubicBezTo>
                  <a:cubicBezTo>
                    <a:pt x="43" y="169"/>
                    <a:pt x="32" y="160"/>
                    <a:pt x="24" y="149"/>
                  </a:cubicBezTo>
                  <a:close/>
                  <a:moveTo>
                    <a:pt x="149" y="163"/>
                  </a:moveTo>
                  <a:cubicBezTo>
                    <a:pt x="123" y="142"/>
                    <a:pt x="123" y="142"/>
                    <a:pt x="123" y="142"/>
                  </a:cubicBezTo>
                  <a:cubicBezTo>
                    <a:pt x="135" y="135"/>
                    <a:pt x="144" y="123"/>
                    <a:pt x="148" y="110"/>
                  </a:cubicBezTo>
                  <a:cubicBezTo>
                    <a:pt x="174" y="131"/>
                    <a:pt x="174" y="131"/>
                    <a:pt x="174" y="131"/>
                  </a:cubicBezTo>
                  <a:cubicBezTo>
                    <a:pt x="168" y="144"/>
                    <a:pt x="160" y="155"/>
                    <a:pt x="149"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8" name="Freeform 123"/>
            <p:cNvSpPr/>
            <p:nvPr/>
          </p:nvSpPr>
          <p:spPr bwMode="auto">
            <a:xfrm>
              <a:off x="10743735" y="2714277"/>
              <a:ext cx="186055" cy="307560"/>
            </a:xfrm>
            <a:custGeom>
              <a:avLst/>
              <a:gdLst>
                <a:gd name="T0" fmla="*/ 0 w 147"/>
                <a:gd name="T1" fmla="*/ 1 h 243"/>
                <a:gd name="T2" fmla="*/ 0 w 147"/>
                <a:gd name="T3" fmla="*/ 38 h 243"/>
                <a:gd name="T4" fmla="*/ 109 w 147"/>
                <a:gd name="T5" fmla="*/ 38 h 243"/>
                <a:gd name="T6" fmla="*/ 109 w 147"/>
                <a:gd name="T7" fmla="*/ 165 h 243"/>
                <a:gd name="T8" fmla="*/ 71 w 147"/>
                <a:gd name="T9" fmla="*/ 165 h 243"/>
                <a:gd name="T10" fmla="*/ 71 w 147"/>
                <a:gd name="T11" fmla="*/ 129 h 243"/>
                <a:gd name="T12" fmla="*/ 0 w 147"/>
                <a:gd name="T13" fmla="*/ 185 h 243"/>
                <a:gd name="T14" fmla="*/ 71 w 147"/>
                <a:gd name="T15" fmla="*/ 243 h 243"/>
                <a:gd name="T16" fmla="*/ 71 w 147"/>
                <a:gd name="T17" fmla="*/ 209 h 243"/>
                <a:gd name="T18" fmla="*/ 147 w 147"/>
                <a:gd name="T19" fmla="*/ 209 h 243"/>
                <a:gd name="T20" fmla="*/ 147 w 147"/>
                <a:gd name="T21" fmla="*/ 38 h 243"/>
                <a:gd name="T22" fmla="*/ 147 w 147"/>
                <a:gd name="T23" fmla="*/ 1 h 243"/>
                <a:gd name="T24" fmla="*/ 147 w 147"/>
                <a:gd name="T25" fmla="*/ 0 h 243"/>
                <a:gd name="T26" fmla="*/ 0 w 147"/>
                <a:gd name="T27"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243">
                  <a:moveTo>
                    <a:pt x="0" y="1"/>
                  </a:moveTo>
                  <a:lnTo>
                    <a:pt x="0" y="38"/>
                  </a:lnTo>
                  <a:lnTo>
                    <a:pt x="109" y="38"/>
                  </a:lnTo>
                  <a:lnTo>
                    <a:pt x="109" y="165"/>
                  </a:lnTo>
                  <a:lnTo>
                    <a:pt x="71" y="165"/>
                  </a:lnTo>
                  <a:lnTo>
                    <a:pt x="71" y="129"/>
                  </a:lnTo>
                  <a:lnTo>
                    <a:pt x="0" y="185"/>
                  </a:lnTo>
                  <a:lnTo>
                    <a:pt x="71" y="243"/>
                  </a:lnTo>
                  <a:lnTo>
                    <a:pt x="71" y="209"/>
                  </a:lnTo>
                  <a:lnTo>
                    <a:pt x="147" y="209"/>
                  </a:lnTo>
                  <a:lnTo>
                    <a:pt x="147" y="38"/>
                  </a:lnTo>
                  <a:lnTo>
                    <a:pt x="147" y="1"/>
                  </a:lnTo>
                  <a:lnTo>
                    <a:pt x="147" y="0"/>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9" name="Freeform 139"/>
            <p:cNvSpPr/>
            <p:nvPr/>
          </p:nvSpPr>
          <p:spPr bwMode="auto">
            <a:xfrm>
              <a:off x="10909539" y="3314209"/>
              <a:ext cx="62019" cy="136693"/>
            </a:xfrm>
            <a:custGeom>
              <a:avLst/>
              <a:gdLst>
                <a:gd name="T0" fmla="*/ 37 w 38"/>
                <a:gd name="T1" fmla="*/ 44 h 85"/>
                <a:gd name="T2" fmla="*/ 26 w 38"/>
                <a:gd name="T3" fmla="*/ 2 h 85"/>
                <a:gd name="T4" fmla="*/ 20 w 38"/>
                <a:gd name="T5" fmla="*/ 1 h 85"/>
                <a:gd name="T6" fmla="*/ 1 w 38"/>
                <a:gd name="T7" fmla="*/ 41 h 85"/>
                <a:gd name="T8" fmla="*/ 16 w 38"/>
                <a:gd name="T9" fmla="*/ 85 h 85"/>
                <a:gd name="T10" fmla="*/ 22 w 38"/>
                <a:gd name="T11" fmla="*/ 84 h 85"/>
                <a:gd name="T12" fmla="*/ 37 w 38"/>
                <a:gd name="T13" fmla="*/ 44 h 85"/>
              </a:gdLst>
              <a:ahLst/>
              <a:cxnLst>
                <a:cxn ang="0">
                  <a:pos x="T0" y="T1"/>
                </a:cxn>
                <a:cxn ang="0">
                  <a:pos x="T2" y="T3"/>
                </a:cxn>
                <a:cxn ang="0">
                  <a:pos x="T4" y="T5"/>
                </a:cxn>
                <a:cxn ang="0">
                  <a:pos x="T6" y="T7"/>
                </a:cxn>
                <a:cxn ang="0">
                  <a:pos x="T8" y="T9"/>
                </a:cxn>
                <a:cxn ang="0">
                  <a:pos x="T10" y="T11"/>
                </a:cxn>
                <a:cxn ang="0">
                  <a:pos x="T12" y="T13"/>
                </a:cxn>
              </a:cxnLst>
              <a:rect l="0" t="0" r="r" b="b"/>
              <a:pathLst>
                <a:path w="38" h="85">
                  <a:moveTo>
                    <a:pt x="37" y="44"/>
                  </a:moveTo>
                  <a:cubicBezTo>
                    <a:pt x="38" y="23"/>
                    <a:pt x="35" y="6"/>
                    <a:pt x="26" y="2"/>
                  </a:cubicBezTo>
                  <a:cubicBezTo>
                    <a:pt x="25" y="2"/>
                    <a:pt x="22" y="1"/>
                    <a:pt x="20" y="1"/>
                  </a:cubicBezTo>
                  <a:cubicBezTo>
                    <a:pt x="5" y="0"/>
                    <a:pt x="2" y="18"/>
                    <a:pt x="1" y="41"/>
                  </a:cubicBezTo>
                  <a:cubicBezTo>
                    <a:pt x="0" y="65"/>
                    <a:pt x="1" y="83"/>
                    <a:pt x="16" y="85"/>
                  </a:cubicBezTo>
                  <a:cubicBezTo>
                    <a:pt x="18" y="85"/>
                    <a:pt x="21" y="84"/>
                    <a:pt x="22" y="84"/>
                  </a:cubicBezTo>
                  <a:cubicBezTo>
                    <a:pt x="32" y="82"/>
                    <a:pt x="36" y="65"/>
                    <a:pt x="37"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0" name="Freeform 140"/>
            <p:cNvSpPr/>
            <p:nvPr/>
          </p:nvSpPr>
          <p:spPr bwMode="auto">
            <a:xfrm>
              <a:off x="10684248" y="3169921"/>
              <a:ext cx="320217" cy="305029"/>
            </a:xfrm>
            <a:custGeom>
              <a:avLst/>
              <a:gdLst>
                <a:gd name="T0" fmla="*/ 189 w 200"/>
                <a:gd name="T1" fmla="*/ 95 h 190"/>
                <a:gd name="T2" fmla="*/ 184 w 200"/>
                <a:gd name="T3" fmla="*/ 86 h 190"/>
                <a:gd name="T4" fmla="*/ 184 w 200"/>
                <a:gd name="T5" fmla="*/ 82 h 190"/>
                <a:gd name="T6" fmla="*/ 183 w 200"/>
                <a:gd name="T7" fmla="*/ 80 h 190"/>
                <a:gd name="T8" fmla="*/ 168 w 200"/>
                <a:gd name="T9" fmla="*/ 45 h 190"/>
                <a:gd name="T10" fmla="*/ 166 w 200"/>
                <a:gd name="T11" fmla="*/ 42 h 190"/>
                <a:gd name="T12" fmla="*/ 170 w 200"/>
                <a:gd name="T13" fmla="*/ 33 h 190"/>
                <a:gd name="T14" fmla="*/ 99 w 200"/>
                <a:gd name="T15" fmla="*/ 0 h 190"/>
                <a:gd name="T16" fmla="*/ 29 w 200"/>
                <a:gd name="T17" fmla="*/ 32 h 190"/>
                <a:gd name="T18" fmla="*/ 33 w 200"/>
                <a:gd name="T19" fmla="*/ 41 h 190"/>
                <a:gd name="T20" fmla="*/ 30 w 200"/>
                <a:gd name="T21" fmla="*/ 45 h 190"/>
                <a:gd name="T22" fmla="*/ 15 w 200"/>
                <a:gd name="T23" fmla="*/ 80 h 190"/>
                <a:gd name="T24" fmla="*/ 14 w 200"/>
                <a:gd name="T25" fmla="*/ 82 h 190"/>
                <a:gd name="T26" fmla="*/ 15 w 200"/>
                <a:gd name="T27" fmla="*/ 86 h 190"/>
                <a:gd name="T28" fmla="*/ 8 w 200"/>
                <a:gd name="T29" fmla="*/ 97 h 190"/>
                <a:gd name="T30" fmla="*/ 4 w 200"/>
                <a:gd name="T31" fmla="*/ 158 h 190"/>
                <a:gd name="T32" fmla="*/ 20 w 200"/>
                <a:gd name="T33" fmla="*/ 183 h 190"/>
                <a:gd name="T34" fmla="*/ 40 w 200"/>
                <a:gd name="T35" fmla="*/ 187 h 190"/>
                <a:gd name="T36" fmla="*/ 43 w 200"/>
                <a:gd name="T37" fmla="*/ 177 h 190"/>
                <a:gd name="T38" fmla="*/ 47 w 200"/>
                <a:gd name="T39" fmla="*/ 177 h 190"/>
                <a:gd name="T40" fmla="*/ 59 w 200"/>
                <a:gd name="T41" fmla="*/ 133 h 190"/>
                <a:gd name="T42" fmla="*/ 38 w 200"/>
                <a:gd name="T43" fmla="*/ 94 h 190"/>
                <a:gd name="T44" fmla="*/ 32 w 200"/>
                <a:gd name="T45" fmla="*/ 96 h 190"/>
                <a:gd name="T46" fmla="*/ 23 w 200"/>
                <a:gd name="T47" fmla="*/ 138 h 190"/>
                <a:gd name="T48" fmla="*/ 40 w 200"/>
                <a:gd name="T49" fmla="*/ 177 h 190"/>
                <a:gd name="T50" fmla="*/ 41 w 200"/>
                <a:gd name="T51" fmla="*/ 177 h 190"/>
                <a:gd name="T52" fmla="*/ 36 w 200"/>
                <a:gd name="T53" fmla="*/ 176 h 190"/>
                <a:gd name="T54" fmla="*/ 19 w 200"/>
                <a:gd name="T55" fmla="*/ 138 h 190"/>
                <a:gd name="T56" fmla="*/ 25 w 200"/>
                <a:gd name="T57" fmla="*/ 97 h 190"/>
                <a:gd name="T58" fmla="*/ 20 w 200"/>
                <a:gd name="T59" fmla="*/ 85 h 190"/>
                <a:gd name="T60" fmla="*/ 20 w 200"/>
                <a:gd name="T61" fmla="*/ 84 h 190"/>
                <a:gd name="T62" fmla="*/ 35 w 200"/>
                <a:gd name="T63" fmla="*/ 48 h 190"/>
                <a:gd name="T64" fmla="*/ 39 w 200"/>
                <a:gd name="T65" fmla="*/ 41 h 190"/>
                <a:gd name="T66" fmla="*/ 45 w 200"/>
                <a:gd name="T67" fmla="*/ 39 h 190"/>
                <a:gd name="T68" fmla="*/ 99 w 200"/>
                <a:gd name="T69" fmla="*/ 21 h 190"/>
                <a:gd name="T70" fmla="*/ 155 w 200"/>
                <a:gd name="T71" fmla="*/ 40 h 190"/>
                <a:gd name="T72" fmla="*/ 159 w 200"/>
                <a:gd name="T73" fmla="*/ 42 h 190"/>
                <a:gd name="T74" fmla="*/ 163 w 200"/>
                <a:gd name="T75" fmla="*/ 48 h 190"/>
                <a:gd name="T76" fmla="*/ 178 w 200"/>
                <a:gd name="T77" fmla="*/ 83 h 190"/>
                <a:gd name="T78" fmla="*/ 172 w 200"/>
                <a:gd name="T79" fmla="*/ 93 h 190"/>
                <a:gd name="T80" fmla="*/ 181 w 200"/>
                <a:gd name="T81" fmla="*/ 136 h 190"/>
                <a:gd name="T82" fmla="*/ 164 w 200"/>
                <a:gd name="T83" fmla="*/ 174 h 190"/>
                <a:gd name="T84" fmla="*/ 159 w 200"/>
                <a:gd name="T85" fmla="*/ 175 h 190"/>
                <a:gd name="T86" fmla="*/ 160 w 200"/>
                <a:gd name="T87" fmla="*/ 174 h 190"/>
                <a:gd name="T88" fmla="*/ 159 w 200"/>
                <a:gd name="T89" fmla="*/ 175 h 190"/>
                <a:gd name="T90" fmla="*/ 159 w 200"/>
                <a:gd name="T91" fmla="*/ 175 h 190"/>
                <a:gd name="T92" fmla="*/ 159 w 200"/>
                <a:gd name="T93" fmla="*/ 175 h 190"/>
                <a:gd name="T94" fmla="*/ 162 w 200"/>
                <a:gd name="T95" fmla="*/ 187 h 190"/>
                <a:gd name="T96" fmla="*/ 183 w 200"/>
                <a:gd name="T97" fmla="*/ 182 h 190"/>
                <a:gd name="T98" fmla="*/ 197 w 200"/>
                <a:gd name="T99" fmla="*/ 155 h 190"/>
                <a:gd name="T100" fmla="*/ 189 w 200"/>
                <a:gd name="T101"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190">
                  <a:moveTo>
                    <a:pt x="189" y="95"/>
                  </a:moveTo>
                  <a:cubicBezTo>
                    <a:pt x="187" y="90"/>
                    <a:pt x="185" y="87"/>
                    <a:pt x="184" y="86"/>
                  </a:cubicBezTo>
                  <a:cubicBezTo>
                    <a:pt x="184" y="84"/>
                    <a:pt x="184" y="82"/>
                    <a:pt x="184" y="82"/>
                  </a:cubicBezTo>
                  <a:cubicBezTo>
                    <a:pt x="184" y="81"/>
                    <a:pt x="183" y="81"/>
                    <a:pt x="183" y="80"/>
                  </a:cubicBezTo>
                  <a:cubicBezTo>
                    <a:pt x="181" y="74"/>
                    <a:pt x="178" y="60"/>
                    <a:pt x="168" y="45"/>
                  </a:cubicBezTo>
                  <a:cubicBezTo>
                    <a:pt x="168" y="44"/>
                    <a:pt x="167" y="43"/>
                    <a:pt x="166" y="42"/>
                  </a:cubicBezTo>
                  <a:cubicBezTo>
                    <a:pt x="170" y="41"/>
                    <a:pt x="172" y="38"/>
                    <a:pt x="170" y="33"/>
                  </a:cubicBezTo>
                  <a:cubicBezTo>
                    <a:pt x="153" y="13"/>
                    <a:pt x="128" y="0"/>
                    <a:pt x="99" y="0"/>
                  </a:cubicBezTo>
                  <a:cubicBezTo>
                    <a:pt x="71" y="0"/>
                    <a:pt x="46" y="13"/>
                    <a:pt x="29" y="32"/>
                  </a:cubicBezTo>
                  <a:cubicBezTo>
                    <a:pt x="27" y="36"/>
                    <a:pt x="29" y="39"/>
                    <a:pt x="33" y="41"/>
                  </a:cubicBezTo>
                  <a:cubicBezTo>
                    <a:pt x="32" y="42"/>
                    <a:pt x="31" y="44"/>
                    <a:pt x="30" y="45"/>
                  </a:cubicBezTo>
                  <a:cubicBezTo>
                    <a:pt x="21" y="60"/>
                    <a:pt x="17" y="74"/>
                    <a:pt x="15" y="80"/>
                  </a:cubicBezTo>
                  <a:cubicBezTo>
                    <a:pt x="15" y="81"/>
                    <a:pt x="14" y="81"/>
                    <a:pt x="14" y="82"/>
                  </a:cubicBezTo>
                  <a:cubicBezTo>
                    <a:pt x="14" y="82"/>
                    <a:pt x="14" y="84"/>
                    <a:pt x="15" y="86"/>
                  </a:cubicBezTo>
                  <a:cubicBezTo>
                    <a:pt x="13" y="88"/>
                    <a:pt x="11" y="91"/>
                    <a:pt x="8" y="97"/>
                  </a:cubicBezTo>
                  <a:cubicBezTo>
                    <a:pt x="0" y="117"/>
                    <a:pt x="0" y="146"/>
                    <a:pt x="4" y="158"/>
                  </a:cubicBezTo>
                  <a:cubicBezTo>
                    <a:pt x="7" y="170"/>
                    <a:pt x="13" y="179"/>
                    <a:pt x="20" y="183"/>
                  </a:cubicBezTo>
                  <a:cubicBezTo>
                    <a:pt x="30" y="190"/>
                    <a:pt x="37" y="188"/>
                    <a:pt x="40" y="187"/>
                  </a:cubicBezTo>
                  <a:cubicBezTo>
                    <a:pt x="43" y="186"/>
                    <a:pt x="44" y="182"/>
                    <a:pt x="43" y="177"/>
                  </a:cubicBezTo>
                  <a:cubicBezTo>
                    <a:pt x="44" y="177"/>
                    <a:pt x="46" y="177"/>
                    <a:pt x="47" y="177"/>
                  </a:cubicBezTo>
                  <a:cubicBezTo>
                    <a:pt x="62" y="175"/>
                    <a:pt x="62" y="156"/>
                    <a:pt x="59" y="133"/>
                  </a:cubicBezTo>
                  <a:cubicBezTo>
                    <a:pt x="57" y="110"/>
                    <a:pt x="53" y="91"/>
                    <a:pt x="38" y="94"/>
                  </a:cubicBezTo>
                  <a:cubicBezTo>
                    <a:pt x="36" y="94"/>
                    <a:pt x="33" y="95"/>
                    <a:pt x="32" y="96"/>
                  </a:cubicBezTo>
                  <a:cubicBezTo>
                    <a:pt x="23" y="100"/>
                    <a:pt x="21" y="117"/>
                    <a:pt x="23" y="138"/>
                  </a:cubicBezTo>
                  <a:cubicBezTo>
                    <a:pt x="25" y="159"/>
                    <a:pt x="30" y="175"/>
                    <a:pt x="40" y="177"/>
                  </a:cubicBezTo>
                  <a:cubicBezTo>
                    <a:pt x="40" y="177"/>
                    <a:pt x="40" y="177"/>
                    <a:pt x="41" y="177"/>
                  </a:cubicBezTo>
                  <a:cubicBezTo>
                    <a:pt x="39" y="177"/>
                    <a:pt x="37" y="176"/>
                    <a:pt x="36" y="176"/>
                  </a:cubicBezTo>
                  <a:cubicBezTo>
                    <a:pt x="26" y="175"/>
                    <a:pt x="21" y="158"/>
                    <a:pt x="19" y="138"/>
                  </a:cubicBezTo>
                  <a:cubicBezTo>
                    <a:pt x="17" y="119"/>
                    <a:pt x="18" y="103"/>
                    <a:pt x="25" y="97"/>
                  </a:cubicBezTo>
                  <a:cubicBezTo>
                    <a:pt x="24" y="91"/>
                    <a:pt x="22" y="87"/>
                    <a:pt x="20" y="85"/>
                  </a:cubicBezTo>
                  <a:cubicBezTo>
                    <a:pt x="20" y="85"/>
                    <a:pt x="20" y="84"/>
                    <a:pt x="20" y="84"/>
                  </a:cubicBezTo>
                  <a:cubicBezTo>
                    <a:pt x="21" y="79"/>
                    <a:pt x="25" y="64"/>
                    <a:pt x="35" y="48"/>
                  </a:cubicBezTo>
                  <a:cubicBezTo>
                    <a:pt x="36" y="46"/>
                    <a:pt x="38" y="43"/>
                    <a:pt x="39" y="41"/>
                  </a:cubicBezTo>
                  <a:cubicBezTo>
                    <a:pt x="41" y="41"/>
                    <a:pt x="43" y="40"/>
                    <a:pt x="45" y="39"/>
                  </a:cubicBezTo>
                  <a:cubicBezTo>
                    <a:pt x="60" y="28"/>
                    <a:pt x="79" y="21"/>
                    <a:pt x="99" y="21"/>
                  </a:cubicBezTo>
                  <a:cubicBezTo>
                    <a:pt x="120" y="21"/>
                    <a:pt x="139" y="28"/>
                    <a:pt x="155" y="40"/>
                  </a:cubicBezTo>
                  <a:cubicBezTo>
                    <a:pt x="156" y="41"/>
                    <a:pt x="157" y="41"/>
                    <a:pt x="159" y="42"/>
                  </a:cubicBezTo>
                  <a:cubicBezTo>
                    <a:pt x="160" y="44"/>
                    <a:pt x="162" y="46"/>
                    <a:pt x="163" y="48"/>
                  </a:cubicBezTo>
                  <a:cubicBezTo>
                    <a:pt x="172" y="63"/>
                    <a:pt x="176" y="77"/>
                    <a:pt x="178" y="83"/>
                  </a:cubicBezTo>
                  <a:cubicBezTo>
                    <a:pt x="175" y="83"/>
                    <a:pt x="174" y="87"/>
                    <a:pt x="172" y="93"/>
                  </a:cubicBezTo>
                  <a:cubicBezTo>
                    <a:pt x="182" y="98"/>
                    <a:pt x="184" y="115"/>
                    <a:pt x="181" y="136"/>
                  </a:cubicBezTo>
                  <a:cubicBezTo>
                    <a:pt x="179" y="156"/>
                    <a:pt x="174" y="173"/>
                    <a:pt x="164" y="174"/>
                  </a:cubicBezTo>
                  <a:cubicBezTo>
                    <a:pt x="164" y="175"/>
                    <a:pt x="161" y="175"/>
                    <a:pt x="159" y="175"/>
                  </a:cubicBezTo>
                  <a:cubicBezTo>
                    <a:pt x="160" y="175"/>
                    <a:pt x="160" y="174"/>
                    <a:pt x="160" y="174"/>
                  </a:cubicBezTo>
                  <a:cubicBezTo>
                    <a:pt x="160" y="174"/>
                    <a:pt x="159" y="174"/>
                    <a:pt x="159" y="175"/>
                  </a:cubicBezTo>
                  <a:cubicBezTo>
                    <a:pt x="159" y="175"/>
                    <a:pt x="159" y="175"/>
                    <a:pt x="159" y="175"/>
                  </a:cubicBezTo>
                  <a:cubicBezTo>
                    <a:pt x="159" y="175"/>
                    <a:pt x="159" y="175"/>
                    <a:pt x="159" y="175"/>
                  </a:cubicBezTo>
                  <a:cubicBezTo>
                    <a:pt x="158" y="181"/>
                    <a:pt x="159" y="186"/>
                    <a:pt x="162" y="187"/>
                  </a:cubicBezTo>
                  <a:cubicBezTo>
                    <a:pt x="165" y="187"/>
                    <a:pt x="172" y="190"/>
                    <a:pt x="183" y="182"/>
                  </a:cubicBezTo>
                  <a:cubicBezTo>
                    <a:pt x="188" y="177"/>
                    <a:pt x="194" y="167"/>
                    <a:pt x="197" y="155"/>
                  </a:cubicBezTo>
                  <a:cubicBezTo>
                    <a:pt x="200" y="143"/>
                    <a:pt x="199" y="114"/>
                    <a:pt x="189"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1" name="Freeform 171"/>
            <p:cNvSpPr/>
            <p:nvPr/>
          </p:nvSpPr>
          <p:spPr bwMode="auto">
            <a:xfrm>
              <a:off x="10698171" y="4553308"/>
              <a:ext cx="268324" cy="275918"/>
            </a:xfrm>
            <a:custGeom>
              <a:avLst/>
              <a:gdLst>
                <a:gd name="T0" fmla="*/ 160 w 167"/>
                <a:gd name="T1" fmla="*/ 14 h 172"/>
                <a:gd name="T2" fmla="*/ 160 w 167"/>
                <a:gd name="T3" fmla="*/ 14 h 172"/>
                <a:gd name="T4" fmla="*/ 150 w 167"/>
                <a:gd name="T5" fmla="*/ 5 h 172"/>
                <a:gd name="T6" fmla="*/ 145 w 167"/>
                <a:gd name="T7" fmla="*/ 0 h 172"/>
                <a:gd name="T8" fmla="*/ 14 w 167"/>
                <a:gd name="T9" fmla="*/ 136 h 172"/>
                <a:gd name="T10" fmla="*/ 5 w 167"/>
                <a:gd name="T11" fmla="*/ 160 h 172"/>
                <a:gd name="T12" fmla="*/ 5 w 167"/>
                <a:gd name="T13" fmla="*/ 160 h 172"/>
                <a:gd name="T14" fmla="*/ 0 w 167"/>
                <a:gd name="T15" fmla="*/ 172 h 172"/>
                <a:gd name="T16" fmla="*/ 0 w 167"/>
                <a:gd name="T17" fmla="*/ 172 h 172"/>
                <a:gd name="T18" fmla="*/ 0 w 167"/>
                <a:gd name="T19" fmla="*/ 172 h 172"/>
                <a:gd name="T20" fmla="*/ 37 w 167"/>
                <a:gd name="T21" fmla="*/ 155 h 172"/>
                <a:gd name="T22" fmla="*/ 167 w 167"/>
                <a:gd name="T23" fmla="*/ 19 h 172"/>
                <a:gd name="T24" fmla="*/ 161 w 167"/>
                <a:gd name="T25" fmla="*/ 15 h 172"/>
                <a:gd name="T26" fmla="*/ 160 w 167"/>
                <a:gd name="T27" fmla="*/ 1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172">
                  <a:moveTo>
                    <a:pt x="160" y="14"/>
                  </a:moveTo>
                  <a:cubicBezTo>
                    <a:pt x="160" y="14"/>
                    <a:pt x="160" y="14"/>
                    <a:pt x="160" y="14"/>
                  </a:cubicBezTo>
                  <a:cubicBezTo>
                    <a:pt x="150" y="5"/>
                    <a:pt x="150" y="5"/>
                    <a:pt x="150" y="5"/>
                  </a:cubicBezTo>
                  <a:cubicBezTo>
                    <a:pt x="145" y="0"/>
                    <a:pt x="145" y="0"/>
                    <a:pt x="145" y="0"/>
                  </a:cubicBezTo>
                  <a:cubicBezTo>
                    <a:pt x="14" y="136"/>
                    <a:pt x="14" y="136"/>
                    <a:pt x="14" y="136"/>
                  </a:cubicBezTo>
                  <a:cubicBezTo>
                    <a:pt x="5" y="160"/>
                    <a:pt x="5" y="160"/>
                    <a:pt x="5" y="160"/>
                  </a:cubicBezTo>
                  <a:cubicBezTo>
                    <a:pt x="5" y="160"/>
                    <a:pt x="5" y="160"/>
                    <a:pt x="5" y="160"/>
                  </a:cubicBezTo>
                  <a:cubicBezTo>
                    <a:pt x="0" y="172"/>
                    <a:pt x="0" y="172"/>
                    <a:pt x="0" y="172"/>
                  </a:cubicBezTo>
                  <a:cubicBezTo>
                    <a:pt x="0" y="172"/>
                    <a:pt x="0" y="172"/>
                    <a:pt x="0" y="172"/>
                  </a:cubicBezTo>
                  <a:cubicBezTo>
                    <a:pt x="0" y="172"/>
                    <a:pt x="0" y="172"/>
                    <a:pt x="0" y="172"/>
                  </a:cubicBezTo>
                  <a:cubicBezTo>
                    <a:pt x="37" y="155"/>
                    <a:pt x="37" y="155"/>
                    <a:pt x="37" y="155"/>
                  </a:cubicBezTo>
                  <a:cubicBezTo>
                    <a:pt x="167" y="19"/>
                    <a:pt x="167" y="19"/>
                    <a:pt x="167" y="19"/>
                  </a:cubicBezTo>
                  <a:cubicBezTo>
                    <a:pt x="161" y="15"/>
                    <a:pt x="161" y="15"/>
                    <a:pt x="161" y="15"/>
                  </a:cubicBezTo>
                  <a:lnTo>
                    <a:pt x="160"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2" name="Freeform 172"/>
            <p:cNvSpPr/>
            <p:nvPr/>
          </p:nvSpPr>
          <p:spPr bwMode="auto">
            <a:xfrm>
              <a:off x="10932321" y="4527995"/>
              <a:ext cx="54425" cy="50627"/>
            </a:xfrm>
            <a:custGeom>
              <a:avLst/>
              <a:gdLst>
                <a:gd name="T0" fmla="*/ 32 w 34"/>
                <a:gd name="T1" fmla="*/ 16 h 32"/>
                <a:gd name="T2" fmla="*/ 24 w 34"/>
                <a:gd name="T3" fmla="*/ 7 h 32"/>
                <a:gd name="T4" fmla="*/ 16 w 34"/>
                <a:gd name="T5" fmla="*/ 1 h 32"/>
                <a:gd name="T6" fmla="*/ 11 w 34"/>
                <a:gd name="T7" fmla="*/ 1 h 32"/>
                <a:gd name="T8" fmla="*/ 0 w 34"/>
                <a:gd name="T9" fmla="*/ 13 h 32"/>
                <a:gd name="T10" fmla="*/ 22 w 34"/>
                <a:gd name="T11" fmla="*/ 32 h 32"/>
                <a:gd name="T12" fmla="*/ 33 w 34"/>
                <a:gd name="T13" fmla="*/ 21 h 32"/>
                <a:gd name="T14" fmla="*/ 32 w 34"/>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2">
                  <a:moveTo>
                    <a:pt x="32" y="16"/>
                  </a:moveTo>
                  <a:cubicBezTo>
                    <a:pt x="32" y="16"/>
                    <a:pt x="30" y="12"/>
                    <a:pt x="24" y="7"/>
                  </a:cubicBezTo>
                  <a:cubicBezTo>
                    <a:pt x="19" y="3"/>
                    <a:pt x="16" y="1"/>
                    <a:pt x="16" y="1"/>
                  </a:cubicBezTo>
                  <a:cubicBezTo>
                    <a:pt x="14" y="0"/>
                    <a:pt x="12" y="0"/>
                    <a:pt x="11" y="1"/>
                  </a:cubicBezTo>
                  <a:cubicBezTo>
                    <a:pt x="0" y="13"/>
                    <a:pt x="0" y="13"/>
                    <a:pt x="0" y="13"/>
                  </a:cubicBezTo>
                  <a:cubicBezTo>
                    <a:pt x="22" y="32"/>
                    <a:pt x="22" y="32"/>
                    <a:pt x="22" y="32"/>
                  </a:cubicBezTo>
                  <a:cubicBezTo>
                    <a:pt x="33" y="21"/>
                    <a:pt x="33" y="21"/>
                    <a:pt x="33" y="21"/>
                  </a:cubicBezTo>
                  <a:cubicBezTo>
                    <a:pt x="34" y="19"/>
                    <a:pt x="34" y="17"/>
                    <a:pt x="32"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3" name="Freeform 202"/>
            <p:cNvSpPr>
              <a:spLocks noEditPoints="1"/>
            </p:cNvSpPr>
            <p:nvPr/>
          </p:nvSpPr>
          <p:spPr bwMode="auto">
            <a:xfrm>
              <a:off x="10686779" y="3625566"/>
              <a:ext cx="315154" cy="293638"/>
            </a:xfrm>
            <a:custGeom>
              <a:avLst/>
              <a:gdLst>
                <a:gd name="T0" fmla="*/ 184 w 196"/>
                <a:gd name="T1" fmla="*/ 53 h 183"/>
                <a:gd name="T2" fmla="*/ 184 w 196"/>
                <a:gd name="T3" fmla="*/ 49 h 183"/>
                <a:gd name="T4" fmla="*/ 135 w 196"/>
                <a:gd name="T5" fmla="*/ 32 h 183"/>
                <a:gd name="T6" fmla="*/ 17 w 196"/>
                <a:gd name="T7" fmla="*/ 0 h 183"/>
                <a:gd name="T8" fmla="*/ 4 w 196"/>
                <a:gd name="T9" fmla="*/ 1 h 183"/>
                <a:gd name="T10" fmla="*/ 5 w 196"/>
                <a:gd name="T11" fmla="*/ 183 h 183"/>
                <a:gd name="T12" fmla="*/ 22 w 196"/>
                <a:gd name="T13" fmla="*/ 183 h 183"/>
                <a:gd name="T14" fmla="*/ 175 w 196"/>
                <a:gd name="T15" fmla="*/ 150 h 183"/>
                <a:gd name="T16" fmla="*/ 189 w 196"/>
                <a:gd name="T17" fmla="*/ 180 h 183"/>
                <a:gd name="T18" fmla="*/ 191 w 196"/>
                <a:gd name="T19" fmla="*/ 57 h 183"/>
                <a:gd name="T20" fmla="*/ 7 w 196"/>
                <a:gd name="T21" fmla="*/ 167 h 183"/>
                <a:gd name="T22" fmla="*/ 14 w 196"/>
                <a:gd name="T23" fmla="*/ 163 h 183"/>
                <a:gd name="T24" fmla="*/ 14 w 196"/>
                <a:gd name="T25" fmla="*/ 154 h 183"/>
                <a:gd name="T26" fmla="*/ 7 w 196"/>
                <a:gd name="T27" fmla="*/ 150 h 183"/>
                <a:gd name="T28" fmla="*/ 17 w 196"/>
                <a:gd name="T29" fmla="*/ 145 h 183"/>
                <a:gd name="T30" fmla="*/ 4 w 196"/>
                <a:gd name="T31" fmla="*/ 132 h 183"/>
                <a:gd name="T32" fmla="*/ 14 w 196"/>
                <a:gd name="T33" fmla="*/ 137 h 183"/>
                <a:gd name="T34" fmla="*/ 7 w 196"/>
                <a:gd name="T35" fmla="*/ 115 h 183"/>
                <a:gd name="T36" fmla="*/ 14 w 196"/>
                <a:gd name="T37" fmla="*/ 110 h 183"/>
                <a:gd name="T38" fmla="*/ 14 w 196"/>
                <a:gd name="T39" fmla="*/ 102 h 183"/>
                <a:gd name="T40" fmla="*/ 7 w 196"/>
                <a:gd name="T41" fmla="*/ 89 h 183"/>
                <a:gd name="T42" fmla="*/ 7 w 196"/>
                <a:gd name="T43" fmla="*/ 97 h 183"/>
                <a:gd name="T44" fmla="*/ 4 w 196"/>
                <a:gd name="T45" fmla="*/ 80 h 183"/>
                <a:gd name="T46" fmla="*/ 14 w 196"/>
                <a:gd name="T47" fmla="*/ 84 h 183"/>
                <a:gd name="T48" fmla="*/ 17 w 196"/>
                <a:gd name="T49" fmla="*/ 67 h 183"/>
                <a:gd name="T50" fmla="*/ 14 w 196"/>
                <a:gd name="T51" fmla="*/ 58 h 183"/>
                <a:gd name="T52" fmla="*/ 14 w 196"/>
                <a:gd name="T53" fmla="*/ 49 h 183"/>
                <a:gd name="T54" fmla="*/ 7 w 196"/>
                <a:gd name="T55" fmla="*/ 36 h 183"/>
                <a:gd name="T56" fmla="*/ 7 w 196"/>
                <a:gd name="T57" fmla="*/ 45 h 183"/>
                <a:gd name="T58" fmla="*/ 4 w 196"/>
                <a:gd name="T59" fmla="*/ 27 h 183"/>
                <a:gd name="T60" fmla="*/ 14 w 196"/>
                <a:gd name="T61" fmla="*/ 32 h 183"/>
                <a:gd name="T62" fmla="*/ 7 w 196"/>
                <a:gd name="T63" fmla="*/ 10 h 183"/>
                <a:gd name="T64" fmla="*/ 169 w 196"/>
                <a:gd name="T65" fmla="*/ 46 h 183"/>
                <a:gd name="T66" fmla="*/ 160 w 196"/>
                <a:gd name="T67" fmla="*/ 46 h 183"/>
                <a:gd name="T68" fmla="*/ 155 w 196"/>
                <a:gd name="T69" fmla="*/ 53 h 183"/>
                <a:gd name="T70" fmla="*/ 151 w 196"/>
                <a:gd name="T71" fmla="*/ 42 h 183"/>
                <a:gd name="T72" fmla="*/ 175 w 196"/>
                <a:gd name="T73" fmla="*/ 47 h 183"/>
                <a:gd name="T74" fmla="*/ 170 w 196"/>
                <a:gd name="T75" fmla="*/ 137 h 183"/>
                <a:gd name="T76" fmla="*/ 26 w 196"/>
                <a:gd name="T77" fmla="*/ 41 h 183"/>
                <a:gd name="T78" fmla="*/ 141 w 196"/>
                <a:gd name="T79" fmla="*/ 46 h 183"/>
                <a:gd name="T80" fmla="*/ 135 w 196"/>
                <a:gd name="T81" fmla="*/ 61 h 183"/>
                <a:gd name="T82" fmla="*/ 189 w 196"/>
                <a:gd name="T83" fmla="*/ 176 h 183"/>
                <a:gd name="T84" fmla="*/ 189 w 196"/>
                <a:gd name="T85" fmla="*/ 167 h 183"/>
                <a:gd name="T86" fmla="*/ 182 w 196"/>
                <a:gd name="T87" fmla="*/ 163 h 183"/>
                <a:gd name="T88" fmla="*/ 192 w 196"/>
                <a:gd name="T89" fmla="*/ 159 h 183"/>
                <a:gd name="T90" fmla="*/ 179 w 196"/>
                <a:gd name="T91" fmla="*/ 145 h 183"/>
                <a:gd name="T92" fmla="*/ 189 w 196"/>
                <a:gd name="T93" fmla="*/ 150 h 183"/>
                <a:gd name="T94" fmla="*/ 182 w 196"/>
                <a:gd name="T95" fmla="*/ 128 h 183"/>
                <a:gd name="T96" fmla="*/ 189 w 196"/>
                <a:gd name="T97" fmla="*/ 124 h 183"/>
                <a:gd name="T98" fmla="*/ 189 w 196"/>
                <a:gd name="T99" fmla="*/ 115 h 183"/>
                <a:gd name="T100" fmla="*/ 182 w 196"/>
                <a:gd name="T101" fmla="*/ 110 h 183"/>
                <a:gd name="T102" fmla="*/ 192 w 196"/>
                <a:gd name="T103" fmla="*/ 106 h 183"/>
                <a:gd name="T104" fmla="*/ 179 w 196"/>
                <a:gd name="T105" fmla="*/ 93 h 183"/>
                <a:gd name="T106" fmla="*/ 189 w 196"/>
                <a:gd name="T107" fmla="*/ 97 h 183"/>
                <a:gd name="T108" fmla="*/ 182 w 196"/>
                <a:gd name="T109" fmla="*/ 76 h 183"/>
                <a:gd name="T110" fmla="*/ 189 w 196"/>
                <a:gd name="T111" fmla="*/ 71 h 183"/>
                <a:gd name="T112" fmla="*/ 189 w 196"/>
                <a:gd name="T113" fmla="*/ 6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6" h="183">
                  <a:moveTo>
                    <a:pt x="191" y="57"/>
                  </a:moveTo>
                  <a:cubicBezTo>
                    <a:pt x="191" y="57"/>
                    <a:pt x="191" y="57"/>
                    <a:pt x="191" y="57"/>
                  </a:cubicBezTo>
                  <a:cubicBezTo>
                    <a:pt x="184" y="50"/>
                    <a:pt x="184" y="50"/>
                    <a:pt x="184" y="50"/>
                  </a:cubicBezTo>
                  <a:cubicBezTo>
                    <a:pt x="184" y="53"/>
                    <a:pt x="184" y="53"/>
                    <a:pt x="184" y="53"/>
                  </a:cubicBezTo>
                  <a:cubicBezTo>
                    <a:pt x="184" y="54"/>
                    <a:pt x="182" y="56"/>
                    <a:pt x="179" y="56"/>
                  </a:cubicBezTo>
                  <a:cubicBezTo>
                    <a:pt x="179" y="55"/>
                    <a:pt x="179" y="55"/>
                    <a:pt x="179" y="54"/>
                  </a:cubicBezTo>
                  <a:cubicBezTo>
                    <a:pt x="179" y="51"/>
                    <a:pt x="180" y="49"/>
                    <a:pt x="182" y="49"/>
                  </a:cubicBezTo>
                  <a:cubicBezTo>
                    <a:pt x="184" y="49"/>
                    <a:pt x="184" y="49"/>
                    <a:pt x="184" y="49"/>
                  </a:cubicBezTo>
                  <a:cubicBezTo>
                    <a:pt x="166" y="32"/>
                    <a:pt x="166" y="32"/>
                    <a:pt x="166" y="32"/>
                  </a:cubicBezTo>
                  <a:cubicBezTo>
                    <a:pt x="166" y="32"/>
                    <a:pt x="166" y="32"/>
                    <a:pt x="166" y="32"/>
                  </a:cubicBezTo>
                  <a:cubicBezTo>
                    <a:pt x="135" y="1"/>
                    <a:pt x="135" y="1"/>
                    <a:pt x="135" y="1"/>
                  </a:cubicBezTo>
                  <a:cubicBezTo>
                    <a:pt x="135" y="32"/>
                    <a:pt x="135" y="32"/>
                    <a:pt x="135" y="32"/>
                  </a:cubicBezTo>
                  <a:cubicBezTo>
                    <a:pt x="26" y="32"/>
                    <a:pt x="26" y="32"/>
                    <a:pt x="26" y="32"/>
                  </a:cubicBezTo>
                  <a:cubicBezTo>
                    <a:pt x="24" y="32"/>
                    <a:pt x="22" y="30"/>
                    <a:pt x="22" y="27"/>
                  </a:cubicBezTo>
                  <a:cubicBezTo>
                    <a:pt x="22" y="0"/>
                    <a:pt x="22" y="0"/>
                    <a:pt x="22" y="0"/>
                  </a:cubicBezTo>
                  <a:cubicBezTo>
                    <a:pt x="17" y="0"/>
                    <a:pt x="17" y="0"/>
                    <a:pt x="17" y="0"/>
                  </a:cubicBezTo>
                  <a:cubicBezTo>
                    <a:pt x="17" y="1"/>
                    <a:pt x="17" y="1"/>
                    <a:pt x="17" y="1"/>
                  </a:cubicBezTo>
                  <a:cubicBezTo>
                    <a:pt x="17" y="4"/>
                    <a:pt x="16" y="6"/>
                    <a:pt x="14" y="6"/>
                  </a:cubicBezTo>
                  <a:cubicBezTo>
                    <a:pt x="7" y="6"/>
                    <a:pt x="7" y="6"/>
                    <a:pt x="7" y="6"/>
                  </a:cubicBezTo>
                  <a:cubicBezTo>
                    <a:pt x="6" y="6"/>
                    <a:pt x="4" y="4"/>
                    <a:pt x="4" y="1"/>
                  </a:cubicBezTo>
                  <a:cubicBezTo>
                    <a:pt x="4" y="1"/>
                    <a:pt x="4" y="1"/>
                    <a:pt x="4" y="0"/>
                  </a:cubicBezTo>
                  <a:cubicBezTo>
                    <a:pt x="0" y="0"/>
                    <a:pt x="0" y="0"/>
                    <a:pt x="0" y="0"/>
                  </a:cubicBezTo>
                  <a:cubicBezTo>
                    <a:pt x="0" y="183"/>
                    <a:pt x="0" y="183"/>
                    <a:pt x="0" y="183"/>
                  </a:cubicBezTo>
                  <a:cubicBezTo>
                    <a:pt x="5" y="183"/>
                    <a:pt x="5" y="183"/>
                    <a:pt x="5" y="183"/>
                  </a:cubicBezTo>
                  <a:cubicBezTo>
                    <a:pt x="5" y="181"/>
                    <a:pt x="6" y="180"/>
                    <a:pt x="7" y="180"/>
                  </a:cubicBezTo>
                  <a:cubicBezTo>
                    <a:pt x="14" y="180"/>
                    <a:pt x="14" y="180"/>
                    <a:pt x="14" y="180"/>
                  </a:cubicBezTo>
                  <a:cubicBezTo>
                    <a:pt x="15" y="180"/>
                    <a:pt x="16" y="181"/>
                    <a:pt x="17" y="183"/>
                  </a:cubicBezTo>
                  <a:cubicBezTo>
                    <a:pt x="22" y="183"/>
                    <a:pt x="22" y="183"/>
                    <a:pt x="22" y="183"/>
                  </a:cubicBezTo>
                  <a:cubicBezTo>
                    <a:pt x="22" y="150"/>
                    <a:pt x="22" y="150"/>
                    <a:pt x="22" y="150"/>
                  </a:cubicBezTo>
                  <a:cubicBezTo>
                    <a:pt x="22" y="147"/>
                    <a:pt x="24" y="145"/>
                    <a:pt x="26" y="145"/>
                  </a:cubicBezTo>
                  <a:cubicBezTo>
                    <a:pt x="170" y="145"/>
                    <a:pt x="170" y="145"/>
                    <a:pt x="170" y="145"/>
                  </a:cubicBezTo>
                  <a:cubicBezTo>
                    <a:pt x="173" y="145"/>
                    <a:pt x="175" y="147"/>
                    <a:pt x="175" y="150"/>
                  </a:cubicBezTo>
                  <a:cubicBezTo>
                    <a:pt x="175" y="183"/>
                    <a:pt x="175" y="183"/>
                    <a:pt x="175" y="183"/>
                  </a:cubicBezTo>
                  <a:cubicBezTo>
                    <a:pt x="179" y="183"/>
                    <a:pt x="179" y="183"/>
                    <a:pt x="179" y="183"/>
                  </a:cubicBezTo>
                  <a:cubicBezTo>
                    <a:pt x="180" y="181"/>
                    <a:pt x="181" y="180"/>
                    <a:pt x="182" y="180"/>
                  </a:cubicBezTo>
                  <a:cubicBezTo>
                    <a:pt x="189" y="180"/>
                    <a:pt x="189" y="180"/>
                    <a:pt x="189" y="180"/>
                  </a:cubicBezTo>
                  <a:cubicBezTo>
                    <a:pt x="190" y="180"/>
                    <a:pt x="191" y="181"/>
                    <a:pt x="192" y="183"/>
                  </a:cubicBezTo>
                  <a:cubicBezTo>
                    <a:pt x="196" y="183"/>
                    <a:pt x="196" y="183"/>
                    <a:pt x="196" y="183"/>
                  </a:cubicBezTo>
                  <a:cubicBezTo>
                    <a:pt x="196" y="62"/>
                    <a:pt x="196" y="62"/>
                    <a:pt x="196" y="62"/>
                  </a:cubicBezTo>
                  <a:lnTo>
                    <a:pt x="191" y="57"/>
                  </a:lnTo>
                  <a:close/>
                  <a:moveTo>
                    <a:pt x="14" y="176"/>
                  </a:moveTo>
                  <a:cubicBezTo>
                    <a:pt x="7" y="176"/>
                    <a:pt x="7" y="176"/>
                    <a:pt x="7" y="176"/>
                  </a:cubicBezTo>
                  <a:cubicBezTo>
                    <a:pt x="6" y="176"/>
                    <a:pt x="4" y="174"/>
                    <a:pt x="4" y="172"/>
                  </a:cubicBezTo>
                  <a:cubicBezTo>
                    <a:pt x="4" y="169"/>
                    <a:pt x="6" y="167"/>
                    <a:pt x="7" y="167"/>
                  </a:cubicBezTo>
                  <a:cubicBezTo>
                    <a:pt x="14" y="167"/>
                    <a:pt x="14" y="167"/>
                    <a:pt x="14" y="167"/>
                  </a:cubicBezTo>
                  <a:cubicBezTo>
                    <a:pt x="16" y="167"/>
                    <a:pt x="17" y="169"/>
                    <a:pt x="17" y="172"/>
                  </a:cubicBezTo>
                  <a:cubicBezTo>
                    <a:pt x="17" y="174"/>
                    <a:pt x="16" y="176"/>
                    <a:pt x="14" y="176"/>
                  </a:cubicBezTo>
                  <a:close/>
                  <a:moveTo>
                    <a:pt x="14" y="163"/>
                  </a:moveTo>
                  <a:cubicBezTo>
                    <a:pt x="7" y="163"/>
                    <a:pt x="7" y="163"/>
                    <a:pt x="7" y="163"/>
                  </a:cubicBezTo>
                  <a:cubicBezTo>
                    <a:pt x="6" y="163"/>
                    <a:pt x="4" y="161"/>
                    <a:pt x="4" y="159"/>
                  </a:cubicBezTo>
                  <a:cubicBezTo>
                    <a:pt x="4" y="156"/>
                    <a:pt x="6" y="154"/>
                    <a:pt x="7" y="154"/>
                  </a:cubicBezTo>
                  <a:cubicBezTo>
                    <a:pt x="14" y="154"/>
                    <a:pt x="14" y="154"/>
                    <a:pt x="14" y="154"/>
                  </a:cubicBezTo>
                  <a:cubicBezTo>
                    <a:pt x="16" y="154"/>
                    <a:pt x="17" y="156"/>
                    <a:pt x="17" y="159"/>
                  </a:cubicBezTo>
                  <a:cubicBezTo>
                    <a:pt x="17" y="161"/>
                    <a:pt x="16" y="163"/>
                    <a:pt x="14" y="163"/>
                  </a:cubicBezTo>
                  <a:close/>
                  <a:moveTo>
                    <a:pt x="14" y="150"/>
                  </a:moveTo>
                  <a:cubicBezTo>
                    <a:pt x="7" y="150"/>
                    <a:pt x="7" y="150"/>
                    <a:pt x="7" y="150"/>
                  </a:cubicBezTo>
                  <a:cubicBezTo>
                    <a:pt x="6" y="150"/>
                    <a:pt x="4" y="148"/>
                    <a:pt x="4" y="145"/>
                  </a:cubicBezTo>
                  <a:cubicBezTo>
                    <a:pt x="4" y="143"/>
                    <a:pt x="6" y="141"/>
                    <a:pt x="7" y="141"/>
                  </a:cubicBezTo>
                  <a:cubicBezTo>
                    <a:pt x="14" y="141"/>
                    <a:pt x="14" y="141"/>
                    <a:pt x="14" y="141"/>
                  </a:cubicBezTo>
                  <a:cubicBezTo>
                    <a:pt x="16" y="141"/>
                    <a:pt x="17" y="143"/>
                    <a:pt x="17" y="145"/>
                  </a:cubicBezTo>
                  <a:cubicBezTo>
                    <a:pt x="17" y="148"/>
                    <a:pt x="16" y="150"/>
                    <a:pt x="14" y="150"/>
                  </a:cubicBezTo>
                  <a:close/>
                  <a:moveTo>
                    <a:pt x="14" y="137"/>
                  </a:moveTo>
                  <a:cubicBezTo>
                    <a:pt x="7" y="137"/>
                    <a:pt x="7" y="137"/>
                    <a:pt x="7" y="137"/>
                  </a:cubicBezTo>
                  <a:cubicBezTo>
                    <a:pt x="6" y="137"/>
                    <a:pt x="4" y="135"/>
                    <a:pt x="4" y="132"/>
                  </a:cubicBezTo>
                  <a:cubicBezTo>
                    <a:pt x="4" y="130"/>
                    <a:pt x="6" y="128"/>
                    <a:pt x="7" y="128"/>
                  </a:cubicBezTo>
                  <a:cubicBezTo>
                    <a:pt x="14" y="128"/>
                    <a:pt x="14" y="128"/>
                    <a:pt x="14" y="128"/>
                  </a:cubicBezTo>
                  <a:cubicBezTo>
                    <a:pt x="16" y="128"/>
                    <a:pt x="17" y="130"/>
                    <a:pt x="17" y="132"/>
                  </a:cubicBezTo>
                  <a:cubicBezTo>
                    <a:pt x="17" y="135"/>
                    <a:pt x="16" y="137"/>
                    <a:pt x="14" y="137"/>
                  </a:cubicBezTo>
                  <a:close/>
                  <a:moveTo>
                    <a:pt x="14" y="124"/>
                  </a:moveTo>
                  <a:cubicBezTo>
                    <a:pt x="7" y="124"/>
                    <a:pt x="7" y="124"/>
                    <a:pt x="7" y="124"/>
                  </a:cubicBezTo>
                  <a:cubicBezTo>
                    <a:pt x="6" y="124"/>
                    <a:pt x="4" y="122"/>
                    <a:pt x="4" y="119"/>
                  </a:cubicBezTo>
                  <a:cubicBezTo>
                    <a:pt x="4" y="117"/>
                    <a:pt x="6" y="115"/>
                    <a:pt x="7" y="115"/>
                  </a:cubicBezTo>
                  <a:cubicBezTo>
                    <a:pt x="14" y="115"/>
                    <a:pt x="14" y="115"/>
                    <a:pt x="14" y="115"/>
                  </a:cubicBezTo>
                  <a:cubicBezTo>
                    <a:pt x="16" y="115"/>
                    <a:pt x="17" y="117"/>
                    <a:pt x="17" y="119"/>
                  </a:cubicBezTo>
                  <a:cubicBezTo>
                    <a:pt x="17" y="122"/>
                    <a:pt x="16" y="124"/>
                    <a:pt x="14" y="124"/>
                  </a:cubicBezTo>
                  <a:close/>
                  <a:moveTo>
                    <a:pt x="14" y="110"/>
                  </a:moveTo>
                  <a:cubicBezTo>
                    <a:pt x="7" y="110"/>
                    <a:pt x="7" y="110"/>
                    <a:pt x="7" y="110"/>
                  </a:cubicBezTo>
                  <a:cubicBezTo>
                    <a:pt x="6" y="110"/>
                    <a:pt x="4" y="109"/>
                    <a:pt x="4" y="106"/>
                  </a:cubicBezTo>
                  <a:cubicBezTo>
                    <a:pt x="4" y="104"/>
                    <a:pt x="6" y="102"/>
                    <a:pt x="7" y="102"/>
                  </a:cubicBezTo>
                  <a:cubicBezTo>
                    <a:pt x="14" y="102"/>
                    <a:pt x="14" y="102"/>
                    <a:pt x="14" y="102"/>
                  </a:cubicBezTo>
                  <a:cubicBezTo>
                    <a:pt x="16" y="102"/>
                    <a:pt x="17" y="104"/>
                    <a:pt x="17" y="106"/>
                  </a:cubicBezTo>
                  <a:cubicBezTo>
                    <a:pt x="17" y="109"/>
                    <a:pt x="16" y="110"/>
                    <a:pt x="14" y="110"/>
                  </a:cubicBezTo>
                  <a:close/>
                  <a:moveTo>
                    <a:pt x="4" y="93"/>
                  </a:moveTo>
                  <a:cubicBezTo>
                    <a:pt x="4" y="91"/>
                    <a:pt x="6" y="89"/>
                    <a:pt x="7" y="89"/>
                  </a:cubicBezTo>
                  <a:cubicBezTo>
                    <a:pt x="14" y="89"/>
                    <a:pt x="14" y="89"/>
                    <a:pt x="14" y="89"/>
                  </a:cubicBezTo>
                  <a:cubicBezTo>
                    <a:pt x="16" y="89"/>
                    <a:pt x="17" y="91"/>
                    <a:pt x="17" y="93"/>
                  </a:cubicBezTo>
                  <a:cubicBezTo>
                    <a:pt x="17" y="95"/>
                    <a:pt x="16" y="97"/>
                    <a:pt x="14" y="97"/>
                  </a:cubicBezTo>
                  <a:cubicBezTo>
                    <a:pt x="7" y="97"/>
                    <a:pt x="7" y="97"/>
                    <a:pt x="7" y="97"/>
                  </a:cubicBezTo>
                  <a:cubicBezTo>
                    <a:pt x="6" y="97"/>
                    <a:pt x="4" y="95"/>
                    <a:pt x="4" y="93"/>
                  </a:cubicBezTo>
                  <a:close/>
                  <a:moveTo>
                    <a:pt x="14" y="84"/>
                  </a:moveTo>
                  <a:cubicBezTo>
                    <a:pt x="7" y="84"/>
                    <a:pt x="7" y="84"/>
                    <a:pt x="7" y="84"/>
                  </a:cubicBezTo>
                  <a:cubicBezTo>
                    <a:pt x="6" y="84"/>
                    <a:pt x="4" y="82"/>
                    <a:pt x="4" y="80"/>
                  </a:cubicBezTo>
                  <a:cubicBezTo>
                    <a:pt x="4" y="77"/>
                    <a:pt x="6" y="76"/>
                    <a:pt x="7" y="76"/>
                  </a:cubicBezTo>
                  <a:cubicBezTo>
                    <a:pt x="14" y="76"/>
                    <a:pt x="14" y="76"/>
                    <a:pt x="14" y="76"/>
                  </a:cubicBezTo>
                  <a:cubicBezTo>
                    <a:pt x="16" y="76"/>
                    <a:pt x="17" y="77"/>
                    <a:pt x="17" y="80"/>
                  </a:cubicBezTo>
                  <a:cubicBezTo>
                    <a:pt x="17" y="82"/>
                    <a:pt x="16" y="84"/>
                    <a:pt x="14" y="84"/>
                  </a:cubicBezTo>
                  <a:close/>
                  <a:moveTo>
                    <a:pt x="4" y="67"/>
                  </a:moveTo>
                  <a:cubicBezTo>
                    <a:pt x="4" y="64"/>
                    <a:pt x="6" y="62"/>
                    <a:pt x="7" y="62"/>
                  </a:cubicBezTo>
                  <a:cubicBezTo>
                    <a:pt x="14" y="62"/>
                    <a:pt x="14" y="62"/>
                    <a:pt x="14" y="62"/>
                  </a:cubicBezTo>
                  <a:cubicBezTo>
                    <a:pt x="16" y="62"/>
                    <a:pt x="17" y="64"/>
                    <a:pt x="17" y="67"/>
                  </a:cubicBezTo>
                  <a:cubicBezTo>
                    <a:pt x="17" y="69"/>
                    <a:pt x="16" y="71"/>
                    <a:pt x="14" y="71"/>
                  </a:cubicBezTo>
                  <a:cubicBezTo>
                    <a:pt x="7" y="71"/>
                    <a:pt x="7" y="71"/>
                    <a:pt x="7" y="71"/>
                  </a:cubicBezTo>
                  <a:cubicBezTo>
                    <a:pt x="6" y="71"/>
                    <a:pt x="4" y="69"/>
                    <a:pt x="4" y="67"/>
                  </a:cubicBezTo>
                  <a:close/>
                  <a:moveTo>
                    <a:pt x="14" y="58"/>
                  </a:moveTo>
                  <a:cubicBezTo>
                    <a:pt x="7" y="58"/>
                    <a:pt x="7" y="58"/>
                    <a:pt x="7" y="58"/>
                  </a:cubicBezTo>
                  <a:cubicBezTo>
                    <a:pt x="6" y="58"/>
                    <a:pt x="4" y="56"/>
                    <a:pt x="4" y="54"/>
                  </a:cubicBezTo>
                  <a:cubicBezTo>
                    <a:pt x="4" y="51"/>
                    <a:pt x="6" y="49"/>
                    <a:pt x="7" y="49"/>
                  </a:cubicBezTo>
                  <a:cubicBezTo>
                    <a:pt x="14" y="49"/>
                    <a:pt x="14" y="49"/>
                    <a:pt x="14" y="49"/>
                  </a:cubicBezTo>
                  <a:cubicBezTo>
                    <a:pt x="16" y="49"/>
                    <a:pt x="17" y="51"/>
                    <a:pt x="17" y="54"/>
                  </a:cubicBezTo>
                  <a:cubicBezTo>
                    <a:pt x="17" y="56"/>
                    <a:pt x="16" y="58"/>
                    <a:pt x="14" y="58"/>
                  </a:cubicBezTo>
                  <a:close/>
                  <a:moveTo>
                    <a:pt x="4" y="41"/>
                  </a:moveTo>
                  <a:cubicBezTo>
                    <a:pt x="4" y="38"/>
                    <a:pt x="6" y="36"/>
                    <a:pt x="7" y="36"/>
                  </a:cubicBezTo>
                  <a:cubicBezTo>
                    <a:pt x="14" y="36"/>
                    <a:pt x="14" y="36"/>
                    <a:pt x="14" y="36"/>
                  </a:cubicBezTo>
                  <a:cubicBezTo>
                    <a:pt x="16" y="36"/>
                    <a:pt x="17" y="38"/>
                    <a:pt x="17" y="41"/>
                  </a:cubicBezTo>
                  <a:cubicBezTo>
                    <a:pt x="17" y="43"/>
                    <a:pt x="16" y="45"/>
                    <a:pt x="14" y="45"/>
                  </a:cubicBezTo>
                  <a:cubicBezTo>
                    <a:pt x="7" y="45"/>
                    <a:pt x="7" y="45"/>
                    <a:pt x="7" y="45"/>
                  </a:cubicBezTo>
                  <a:cubicBezTo>
                    <a:pt x="6" y="45"/>
                    <a:pt x="4" y="43"/>
                    <a:pt x="4" y="41"/>
                  </a:cubicBezTo>
                  <a:close/>
                  <a:moveTo>
                    <a:pt x="14" y="32"/>
                  </a:moveTo>
                  <a:cubicBezTo>
                    <a:pt x="7" y="32"/>
                    <a:pt x="7" y="32"/>
                    <a:pt x="7" y="32"/>
                  </a:cubicBezTo>
                  <a:cubicBezTo>
                    <a:pt x="6" y="32"/>
                    <a:pt x="4" y="30"/>
                    <a:pt x="4" y="27"/>
                  </a:cubicBezTo>
                  <a:cubicBezTo>
                    <a:pt x="4" y="25"/>
                    <a:pt x="6" y="23"/>
                    <a:pt x="7" y="23"/>
                  </a:cubicBezTo>
                  <a:cubicBezTo>
                    <a:pt x="14" y="23"/>
                    <a:pt x="14" y="23"/>
                    <a:pt x="14" y="23"/>
                  </a:cubicBezTo>
                  <a:cubicBezTo>
                    <a:pt x="16" y="23"/>
                    <a:pt x="17" y="25"/>
                    <a:pt x="17" y="27"/>
                  </a:cubicBezTo>
                  <a:cubicBezTo>
                    <a:pt x="17" y="30"/>
                    <a:pt x="16" y="32"/>
                    <a:pt x="14" y="32"/>
                  </a:cubicBezTo>
                  <a:close/>
                  <a:moveTo>
                    <a:pt x="14" y="19"/>
                  </a:moveTo>
                  <a:cubicBezTo>
                    <a:pt x="7" y="19"/>
                    <a:pt x="7" y="19"/>
                    <a:pt x="7" y="19"/>
                  </a:cubicBezTo>
                  <a:cubicBezTo>
                    <a:pt x="6" y="19"/>
                    <a:pt x="4" y="17"/>
                    <a:pt x="4" y="14"/>
                  </a:cubicBezTo>
                  <a:cubicBezTo>
                    <a:pt x="4" y="12"/>
                    <a:pt x="6" y="10"/>
                    <a:pt x="7" y="10"/>
                  </a:cubicBezTo>
                  <a:cubicBezTo>
                    <a:pt x="14" y="10"/>
                    <a:pt x="14" y="10"/>
                    <a:pt x="14" y="10"/>
                  </a:cubicBezTo>
                  <a:cubicBezTo>
                    <a:pt x="16" y="10"/>
                    <a:pt x="17" y="12"/>
                    <a:pt x="17" y="14"/>
                  </a:cubicBezTo>
                  <a:cubicBezTo>
                    <a:pt x="17" y="17"/>
                    <a:pt x="16" y="19"/>
                    <a:pt x="14" y="19"/>
                  </a:cubicBezTo>
                  <a:close/>
                  <a:moveTo>
                    <a:pt x="169" y="46"/>
                  </a:moveTo>
                  <a:cubicBezTo>
                    <a:pt x="169" y="53"/>
                    <a:pt x="169" y="53"/>
                    <a:pt x="169" y="53"/>
                  </a:cubicBezTo>
                  <a:cubicBezTo>
                    <a:pt x="169" y="55"/>
                    <a:pt x="167" y="56"/>
                    <a:pt x="165" y="56"/>
                  </a:cubicBezTo>
                  <a:cubicBezTo>
                    <a:pt x="162" y="56"/>
                    <a:pt x="160" y="55"/>
                    <a:pt x="160" y="53"/>
                  </a:cubicBezTo>
                  <a:cubicBezTo>
                    <a:pt x="160" y="46"/>
                    <a:pt x="160" y="46"/>
                    <a:pt x="160" y="46"/>
                  </a:cubicBezTo>
                  <a:cubicBezTo>
                    <a:pt x="160" y="44"/>
                    <a:pt x="162" y="42"/>
                    <a:pt x="165" y="42"/>
                  </a:cubicBezTo>
                  <a:cubicBezTo>
                    <a:pt x="167" y="42"/>
                    <a:pt x="169" y="44"/>
                    <a:pt x="169" y="46"/>
                  </a:cubicBezTo>
                  <a:close/>
                  <a:moveTo>
                    <a:pt x="155" y="46"/>
                  </a:moveTo>
                  <a:cubicBezTo>
                    <a:pt x="155" y="53"/>
                    <a:pt x="155" y="53"/>
                    <a:pt x="155" y="53"/>
                  </a:cubicBezTo>
                  <a:cubicBezTo>
                    <a:pt x="155" y="55"/>
                    <a:pt x="153" y="56"/>
                    <a:pt x="151" y="56"/>
                  </a:cubicBezTo>
                  <a:cubicBezTo>
                    <a:pt x="148" y="56"/>
                    <a:pt x="146" y="55"/>
                    <a:pt x="146" y="53"/>
                  </a:cubicBezTo>
                  <a:cubicBezTo>
                    <a:pt x="146" y="46"/>
                    <a:pt x="146" y="46"/>
                    <a:pt x="146" y="46"/>
                  </a:cubicBezTo>
                  <a:cubicBezTo>
                    <a:pt x="146" y="44"/>
                    <a:pt x="148" y="42"/>
                    <a:pt x="151" y="42"/>
                  </a:cubicBezTo>
                  <a:cubicBezTo>
                    <a:pt x="153" y="42"/>
                    <a:pt x="155" y="44"/>
                    <a:pt x="155" y="46"/>
                  </a:cubicBezTo>
                  <a:close/>
                  <a:moveTo>
                    <a:pt x="174" y="46"/>
                  </a:moveTo>
                  <a:cubicBezTo>
                    <a:pt x="174" y="45"/>
                    <a:pt x="174" y="45"/>
                    <a:pt x="174" y="45"/>
                  </a:cubicBezTo>
                  <a:cubicBezTo>
                    <a:pt x="174" y="45"/>
                    <a:pt x="175" y="46"/>
                    <a:pt x="175" y="47"/>
                  </a:cubicBezTo>
                  <a:cubicBezTo>
                    <a:pt x="175" y="54"/>
                    <a:pt x="175" y="54"/>
                    <a:pt x="175" y="54"/>
                  </a:cubicBezTo>
                  <a:cubicBezTo>
                    <a:pt x="174" y="54"/>
                    <a:pt x="174" y="53"/>
                    <a:pt x="174" y="53"/>
                  </a:cubicBezTo>
                  <a:lnTo>
                    <a:pt x="174" y="46"/>
                  </a:lnTo>
                  <a:close/>
                  <a:moveTo>
                    <a:pt x="170" y="137"/>
                  </a:moveTo>
                  <a:cubicBezTo>
                    <a:pt x="26" y="137"/>
                    <a:pt x="26" y="137"/>
                    <a:pt x="26" y="137"/>
                  </a:cubicBezTo>
                  <a:cubicBezTo>
                    <a:pt x="24" y="137"/>
                    <a:pt x="22" y="134"/>
                    <a:pt x="22" y="131"/>
                  </a:cubicBezTo>
                  <a:cubicBezTo>
                    <a:pt x="22" y="47"/>
                    <a:pt x="22" y="47"/>
                    <a:pt x="22" y="47"/>
                  </a:cubicBezTo>
                  <a:cubicBezTo>
                    <a:pt x="22" y="43"/>
                    <a:pt x="24" y="41"/>
                    <a:pt x="26" y="41"/>
                  </a:cubicBezTo>
                  <a:cubicBezTo>
                    <a:pt x="135" y="41"/>
                    <a:pt x="135" y="41"/>
                    <a:pt x="135" y="41"/>
                  </a:cubicBezTo>
                  <a:cubicBezTo>
                    <a:pt x="135" y="42"/>
                    <a:pt x="135" y="42"/>
                    <a:pt x="135" y="42"/>
                  </a:cubicBezTo>
                  <a:cubicBezTo>
                    <a:pt x="136" y="42"/>
                    <a:pt x="136" y="42"/>
                    <a:pt x="136" y="42"/>
                  </a:cubicBezTo>
                  <a:cubicBezTo>
                    <a:pt x="139" y="42"/>
                    <a:pt x="141" y="44"/>
                    <a:pt x="141" y="46"/>
                  </a:cubicBezTo>
                  <a:cubicBezTo>
                    <a:pt x="141" y="53"/>
                    <a:pt x="141" y="53"/>
                    <a:pt x="141" y="53"/>
                  </a:cubicBezTo>
                  <a:cubicBezTo>
                    <a:pt x="141" y="55"/>
                    <a:pt x="139" y="56"/>
                    <a:pt x="136" y="56"/>
                  </a:cubicBezTo>
                  <a:cubicBezTo>
                    <a:pt x="136" y="56"/>
                    <a:pt x="136" y="56"/>
                    <a:pt x="135" y="56"/>
                  </a:cubicBezTo>
                  <a:cubicBezTo>
                    <a:pt x="135" y="61"/>
                    <a:pt x="135" y="61"/>
                    <a:pt x="135" y="61"/>
                  </a:cubicBezTo>
                  <a:cubicBezTo>
                    <a:pt x="175" y="61"/>
                    <a:pt x="175" y="61"/>
                    <a:pt x="175" y="61"/>
                  </a:cubicBezTo>
                  <a:cubicBezTo>
                    <a:pt x="175" y="131"/>
                    <a:pt x="175" y="131"/>
                    <a:pt x="175" y="131"/>
                  </a:cubicBezTo>
                  <a:cubicBezTo>
                    <a:pt x="175" y="134"/>
                    <a:pt x="173" y="137"/>
                    <a:pt x="170" y="137"/>
                  </a:cubicBezTo>
                  <a:close/>
                  <a:moveTo>
                    <a:pt x="189" y="176"/>
                  </a:moveTo>
                  <a:cubicBezTo>
                    <a:pt x="182" y="176"/>
                    <a:pt x="182" y="176"/>
                    <a:pt x="182" y="176"/>
                  </a:cubicBezTo>
                  <a:cubicBezTo>
                    <a:pt x="180" y="176"/>
                    <a:pt x="179" y="174"/>
                    <a:pt x="179" y="172"/>
                  </a:cubicBezTo>
                  <a:cubicBezTo>
                    <a:pt x="179" y="169"/>
                    <a:pt x="180" y="167"/>
                    <a:pt x="182" y="167"/>
                  </a:cubicBezTo>
                  <a:cubicBezTo>
                    <a:pt x="189" y="167"/>
                    <a:pt x="189" y="167"/>
                    <a:pt x="189" y="167"/>
                  </a:cubicBezTo>
                  <a:cubicBezTo>
                    <a:pt x="191" y="167"/>
                    <a:pt x="192" y="169"/>
                    <a:pt x="192" y="172"/>
                  </a:cubicBezTo>
                  <a:cubicBezTo>
                    <a:pt x="192" y="174"/>
                    <a:pt x="191" y="176"/>
                    <a:pt x="189" y="176"/>
                  </a:cubicBezTo>
                  <a:close/>
                  <a:moveTo>
                    <a:pt x="189" y="163"/>
                  </a:moveTo>
                  <a:cubicBezTo>
                    <a:pt x="182" y="163"/>
                    <a:pt x="182" y="163"/>
                    <a:pt x="182" y="163"/>
                  </a:cubicBezTo>
                  <a:cubicBezTo>
                    <a:pt x="180" y="163"/>
                    <a:pt x="179" y="161"/>
                    <a:pt x="179" y="159"/>
                  </a:cubicBezTo>
                  <a:cubicBezTo>
                    <a:pt x="179" y="156"/>
                    <a:pt x="180" y="154"/>
                    <a:pt x="182" y="154"/>
                  </a:cubicBezTo>
                  <a:cubicBezTo>
                    <a:pt x="189" y="154"/>
                    <a:pt x="189" y="154"/>
                    <a:pt x="189" y="154"/>
                  </a:cubicBezTo>
                  <a:cubicBezTo>
                    <a:pt x="191" y="154"/>
                    <a:pt x="192" y="156"/>
                    <a:pt x="192" y="159"/>
                  </a:cubicBezTo>
                  <a:cubicBezTo>
                    <a:pt x="192" y="161"/>
                    <a:pt x="191" y="163"/>
                    <a:pt x="189" y="163"/>
                  </a:cubicBezTo>
                  <a:close/>
                  <a:moveTo>
                    <a:pt x="189" y="150"/>
                  </a:moveTo>
                  <a:cubicBezTo>
                    <a:pt x="182" y="150"/>
                    <a:pt x="182" y="150"/>
                    <a:pt x="182" y="150"/>
                  </a:cubicBezTo>
                  <a:cubicBezTo>
                    <a:pt x="180" y="150"/>
                    <a:pt x="179" y="148"/>
                    <a:pt x="179" y="145"/>
                  </a:cubicBezTo>
                  <a:cubicBezTo>
                    <a:pt x="179" y="143"/>
                    <a:pt x="180" y="141"/>
                    <a:pt x="182" y="141"/>
                  </a:cubicBezTo>
                  <a:cubicBezTo>
                    <a:pt x="189" y="141"/>
                    <a:pt x="189" y="141"/>
                    <a:pt x="189" y="141"/>
                  </a:cubicBezTo>
                  <a:cubicBezTo>
                    <a:pt x="191" y="141"/>
                    <a:pt x="192" y="143"/>
                    <a:pt x="192" y="145"/>
                  </a:cubicBezTo>
                  <a:cubicBezTo>
                    <a:pt x="192" y="148"/>
                    <a:pt x="191" y="150"/>
                    <a:pt x="189" y="150"/>
                  </a:cubicBezTo>
                  <a:close/>
                  <a:moveTo>
                    <a:pt x="189" y="137"/>
                  </a:moveTo>
                  <a:cubicBezTo>
                    <a:pt x="182" y="137"/>
                    <a:pt x="182" y="137"/>
                    <a:pt x="182" y="137"/>
                  </a:cubicBezTo>
                  <a:cubicBezTo>
                    <a:pt x="180" y="137"/>
                    <a:pt x="179" y="135"/>
                    <a:pt x="179" y="132"/>
                  </a:cubicBezTo>
                  <a:cubicBezTo>
                    <a:pt x="179" y="130"/>
                    <a:pt x="180" y="128"/>
                    <a:pt x="182" y="128"/>
                  </a:cubicBezTo>
                  <a:cubicBezTo>
                    <a:pt x="189" y="128"/>
                    <a:pt x="189" y="128"/>
                    <a:pt x="189" y="128"/>
                  </a:cubicBezTo>
                  <a:cubicBezTo>
                    <a:pt x="191" y="128"/>
                    <a:pt x="192" y="130"/>
                    <a:pt x="192" y="132"/>
                  </a:cubicBezTo>
                  <a:cubicBezTo>
                    <a:pt x="192" y="135"/>
                    <a:pt x="191" y="137"/>
                    <a:pt x="189" y="137"/>
                  </a:cubicBezTo>
                  <a:close/>
                  <a:moveTo>
                    <a:pt x="189" y="124"/>
                  </a:moveTo>
                  <a:cubicBezTo>
                    <a:pt x="182" y="124"/>
                    <a:pt x="182" y="124"/>
                    <a:pt x="182" y="124"/>
                  </a:cubicBezTo>
                  <a:cubicBezTo>
                    <a:pt x="180" y="124"/>
                    <a:pt x="179" y="122"/>
                    <a:pt x="179" y="119"/>
                  </a:cubicBezTo>
                  <a:cubicBezTo>
                    <a:pt x="179" y="117"/>
                    <a:pt x="180" y="115"/>
                    <a:pt x="182" y="115"/>
                  </a:cubicBezTo>
                  <a:cubicBezTo>
                    <a:pt x="189" y="115"/>
                    <a:pt x="189" y="115"/>
                    <a:pt x="189" y="115"/>
                  </a:cubicBezTo>
                  <a:cubicBezTo>
                    <a:pt x="191" y="115"/>
                    <a:pt x="192" y="117"/>
                    <a:pt x="192" y="119"/>
                  </a:cubicBezTo>
                  <a:cubicBezTo>
                    <a:pt x="192" y="122"/>
                    <a:pt x="191" y="124"/>
                    <a:pt x="189" y="124"/>
                  </a:cubicBezTo>
                  <a:close/>
                  <a:moveTo>
                    <a:pt x="189" y="110"/>
                  </a:moveTo>
                  <a:cubicBezTo>
                    <a:pt x="182" y="110"/>
                    <a:pt x="182" y="110"/>
                    <a:pt x="182" y="110"/>
                  </a:cubicBezTo>
                  <a:cubicBezTo>
                    <a:pt x="180" y="110"/>
                    <a:pt x="179" y="109"/>
                    <a:pt x="179" y="106"/>
                  </a:cubicBezTo>
                  <a:cubicBezTo>
                    <a:pt x="179" y="104"/>
                    <a:pt x="180" y="102"/>
                    <a:pt x="182" y="102"/>
                  </a:cubicBezTo>
                  <a:cubicBezTo>
                    <a:pt x="189" y="102"/>
                    <a:pt x="189" y="102"/>
                    <a:pt x="189" y="102"/>
                  </a:cubicBezTo>
                  <a:cubicBezTo>
                    <a:pt x="191" y="102"/>
                    <a:pt x="192" y="104"/>
                    <a:pt x="192" y="106"/>
                  </a:cubicBezTo>
                  <a:cubicBezTo>
                    <a:pt x="192" y="109"/>
                    <a:pt x="191" y="110"/>
                    <a:pt x="189" y="110"/>
                  </a:cubicBezTo>
                  <a:close/>
                  <a:moveTo>
                    <a:pt x="189" y="97"/>
                  </a:moveTo>
                  <a:cubicBezTo>
                    <a:pt x="182" y="97"/>
                    <a:pt x="182" y="97"/>
                    <a:pt x="182" y="97"/>
                  </a:cubicBezTo>
                  <a:cubicBezTo>
                    <a:pt x="180" y="97"/>
                    <a:pt x="179" y="95"/>
                    <a:pt x="179" y="93"/>
                  </a:cubicBezTo>
                  <a:cubicBezTo>
                    <a:pt x="179" y="91"/>
                    <a:pt x="180" y="89"/>
                    <a:pt x="182" y="89"/>
                  </a:cubicBezTo>
                  <a:cubicBezTo>
                    <a:pt x="189" y="89"/>
                    <a:pt x="189" y="89"/>
                    <a:pt x="189" y="89"/>
                  </a:cubicBezTo>
                  <a:cubicBezTo>
                    <a:pt x="191" y="89"/>
                    <a:pt x="192" y="91"/>
                    <a:pt x="192" y="93"/>
                  </a:cubicBezTo>
                  <a:cubicBezTo>
                    <a:pt x="192" y="95"/>
                    <a:pt x="191" y="97"/>
                    <a:pt x="189" y="97"/>
                  </a:cubicBezTo>
                  <a:close/>
                  <a:moveTo>
                    <a:pt x="189" y="84"/>
                  </a:moveTo>
                  <a:cubicBezTo>
                    <a:pt x="182" y="84"/>
                    <a:pt x="182" y="84"/>
                    <a:pt x="182" y="84"/>
                  </a:cubicBezTo>
                  <a:cubicBezTo>
                    <a:pt x="180" y="84"/>
                    <a:pt x="179" y="82"/>
                    <a:pt x="179" y="80"/>
                  </a:cubicBezTo>
                  <a:cubicBezTo>
                    <a:pt x="179" y="77"/>
                    <a:pt x="180" y="76"/>
                    <a:pt x="182" y="76"/>
                  </a:cubicBezTo>
                  <a:cubicBezTo>
                    <a:pt x="189" y="76"/>
                    <a:pt x="189" y="76"/>
                    <a:pt x="189" y="76"/>
                  </a:cubicBezTo>
                  <a:cubicBezTo>
                    <a:pt x="191" y="76"/>
                    <a:pt x="192" y="77"/>
                    <a:pt x="192" y="80"/>
                  </a:cubicBezTo>
                  <a:cubicBezTo>
                    <a:pt x="192" y="82"/>
                    <a:pt x="191" y="84"/>
                    <a:pt x="189" y="84"/>
                  </a:cubicBezTo>
                  <a:close/>
                  <a:moveTo>
                    <a:pt x="189" y="71"/>
                  </a:moveTo>
                  <a:cubicBezTo>
                    <a:pt x="182" y="71"/>
                    <a:pt x="182" y="71"/>
                    <a:pt x="182" y="71"/>
                  </a:cubicBezTo>
                  <a:cubicBezTo>
                    <a:pt x="180" y="71"/>
                    <a:pt x="179" y="69"/>
                    <a:pt x="179" y="67"/>
                  </a:cubicBezTo>
                  <a:cubicBezTo>
                    <a:pt x="179" y="64"/>
                    <a:pt x="180" y="62"/>
                    <a:pt x="182" y="62"/>
                  </a:cubicBezTo>
                  <a:cubicBezTo>
                    <a:pt x="189" y="62"/>
                    <a:pt x="189" y="62"/>
                    <a:pt x="189" y="62"/>
                  </a:cubicBezTo>
                  <a:cubicBezTo>
                    <a:pt x="191" y="62"/>
                    <a:pt x="192" y="64"/>
                    <a:pt x="192" y="67"/>
                  </a:cubicBezTo>
                  <a:cubicBezTo>
                    <a:pt x="192" y="69"/>
                    <a:pt x="191" y="71"/>
                    <a:pt x="18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4" name="Freeform 247"/>
            <p:cNvSpPr>
              <a:spLocks noEditPoints="1"/>
            </p:cNvSpPr>
            <p:nvPr/>
          </p:nvSpPr>
          <p:spPr bwMode="auto">
            <a:xfrm>
              <a:off x="10738673" y="4978576"/>
              <a:ext cx="217697" cy="303763"/>
            </a:xfrm>
            <a:custGeom>
              <a:avLst/>
              <a:gdLst>
                <a:gd name="T0" fmla="*/ 121 w 136"/>
                <a:gd name="T1" fmla="*/ 81 h 189"/>
                <a:gd name="T2" fmla="*/ 121 w 136"/>
                <a:gd name="T3" fmla="*/ 46 h 189"/>
                <a:gd name="T4" fmla="*/ 68 w 136"/>
                <a:gd name="T5" fmla="*/ 0 h 189"/>
                <a:gd name="T6" fmla="*/ 15 w 136"/>
                <a:gd name="T7" fmla="*/ 46 h 189"/>
                <a:gd name="T8" fmla="*/ 15 w 136"/>
                <a:gd name="T9" fmla="*/ 59 h 189"/>
                <a:gd name="T10" fmla="*/ 31 w 136"/>
                <a:gd name="T11" fmla="*/ 59 h 189"/>
                <a:gd name="T12" fmla="*/ 31 w 136"/>
                <a:gd name="T13" fmla="*/ 51 h 189"/>
                <a:gd name="T14" fmla="*/ 68 w 136"/>
                <a:gd name="T15" fmla="*/ 20 h 189"/>
                <a:gd name="T16" fmla="*/ 105 w 136"/>
                <a:gd name="T17" fmla="*/ 51 h 189"/>
                <a:gd name="T18" fmla="*/ 105 w 136"/>
                <a:gd name="T19" fmla="*/ 67 h 189"/>
                <a:gd name="T20" fmla="*/ 68 w 136"/>
                <a:gd name="T21" fmla="*/ 56 h 189"/>
                <a:gd name="T22" fmla="*/ 0 w 136"/>
                <a:gd name="T23" fmla="*/ 123 h 189"/>
                <a:gd name="T24" fmla="*/ 68 w 136"/>
                <a:gd name="T25" fmla="*/ 189 h 189"/>
                <a:gd name="T26" fmla="*/ 136 w 136"/>
                <a:gd name="T27" fmla="*/ 123 h 189"/>
                <a:gd name="T28" fmla="*/ 121 w 136"/>
                <a:gd name="T29" fmla="*/ 81 h 189"/>
                <a:gd name="T30" fmla="*/ 67 w 136"/>
                <a:gd name="T31" fmla="*/ 184 h 189"/>
                <a:gd name="T32" fmla="*/ 6 w 136"/>
                <a:gd name="T33" fmla="*/ 124 h 189"/>
                <a:gd name="T34" fmla="*/ 17 w 136"/>
                <a:gd name="T35" fmla="*/ 90 h 189"/>
                <a:gd name="T36" fmla="*/ 68 w 136"/>
                <a:gd name="T37" fmla="*/ 63 h 189"/>
                <a:gd name="T38" fmla="*/ 129 w 136"/>
                <a:gd name="T39" fmla="*/ 123 h 189"/>
                <a:gd name="T40" fmla="*/ 119 w 136"/>
                <a:gd name="T41" fmla="*/ 156 h 189"/>
                <a:gd name="T42" fmla="*/ 67 w 136"/>
                <a:gd name="T43" fmla="*/ 1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89">
                  <a:moveTo>
                    <a:pt x="121" y="81"/>
                  </a:moveTo>
                  <a:cubicBezTo>
                    <a:pt x="121" y="46"/>
                    <a:pt x="121" y="46"/>
                    <a:pt x="121" y="46"/>
                  </a:cubicBezTo>
                  <a:cubicBezTo>
                    <a:pt x="121" y="21"/>
                    <a:pt x="97" y="0"/>
                    <a:pt x="68" y="0"/>
                  </a:cubicBezTo>
                  <a:cubicBezTo>
                    <a:pt x="39" y="0"/>
                    <a:pt x="15" y="21"/>
                    <a:pt x="15" y="46"/>
                  </a:cubicBezTo>
                  <a:cubicBezTo>
                    <a:pt x="15" y="59"/>
                    <a:pt x="15" y="59"/>
                    <a:pt x="15" y="59"/>
                  </a:cubicBezTo>
                  <a:cubicBezTo>
                    <a:pt x="31" y="59"/>
                    <a:pt x="31" y="59"/>
                    <a:pt x="31" y="59"/>
                  </a:cubicBezTo>
                  <a:cubicBezTo>
                    <a:pt x="31" y="51"/>
                    <a:pt x="31" y="51"/>
                    <a:pt x="31" y="51"/>
                  </a:cubicBezTo>
                  <a:cubicBezTo>
                    <a:pt x="31" y="34"/>
                    <a:pt x="48" y="20"/>
                    <a:pt x="68" y="20"/>
                  </a:cubicBezTo>
                  <a:cubicBezTo>
                    <a:pt x="88" y="20"/>
                    <a:pt x="105" y="34"/>
                    <a:pt x="105" y="51"/>
                  </a:cubicBezTo>
                  <a:cubicBezTo>
                    <a:pt x="105" y="67"/>
                    <a:pt x="105" y="67"/>
                    <a:pt x="105" y="67"/>
                  </a:cubicBezTo>
                  <a:cubicBezTo>
                    <a:pt x="94" y="60"/>
                    <a:pt x="82" y="56"/>
                    <a:pt x="68" y="56"/>
                  </a:cubicBezTo>
                  <a:cubicBezTo>
                    <a:pt x="30" y="56"/>
                    <a:pt x="0" y="86"/>
                    <a:pt x="0" y="123"/>
                  </a:cubicBezTo>
                  <a:cubicBezTo>
                    <a:pt x="0" y="159"/>
                    <a:pt x="30" y="189"/>
                    <a:pt x="68" y="189"/>
                  </a:cubicBezTo>
                  <a:cubicBezTo>
                    <a:pt x="106" y="189"/>
                    <a:pt x="136" y="159"/>
                    <a:pt x="136" y="123"/>
                  </a:cubicBezTo>
                  <a:cubicBezTo>
                    <a:pt x="136" y="107"/>
                    <a:pt x="131" y="93"/>
                    <a:pt x="121" y="81"/>
                  </a:cubicBezTo>
                  <a:close/>
                  <a:moveTo>
                    <a:pt x="67" y="184"/>
                  </a:moveTo>
                  <a:cubicBezTo>
                    <a:pt x="33" y="184"/>
                    <a:pt x="6" y="157"/>
                    <a:pt x="6" y="124"/>
                  </a:cubicBezTo>
                  <a:cubicBezTo>
                    <a:pt x="6" y="111"/>
                    <a:pt x="10" y="100"/>
                    <a:pt x="17" y="90"/>
                  </a:cubicBezTo>
                  <a:cubicBezTo>
                    <a:pt x="27" y="74"/>
                    <a:pt x="46" y="63"/>
                    <a:pt x="68" y="63"/>
                  </a:cubicBezTo>
                  <a:cubicBezTo>
                    <a:pt x="102" y="63"/>
                    <a:pt x="129" y="89"/>
                    <a:pt x="129" y="123"/>
                  </a:cubicBezTo>
                  <a:cubicBezTo>
                    <a:pt x="129" y="135"/>
                    <a:pt x="126" y="147"/>
                    <a:pt x="119" y="156"/>
                  </a:cubicBezTo>
                  <a:cubicBezTo>
                    <a:pt x="108" y="173"/>
                    <a:pt x="89" y="184"/>
                    <a:pt x="67" y="1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5" name="Freeform 248"/>
            <p:cNvSpPr>
              <a:spLocks noEditPoints="1"/>
            </p:cNvSpPr>
            <p:nvPr/>
          </p:nvSpPr>
          <p:spPr bwMode="auto">
            <a:xfrm>
              <a:off x="10753861" y="5084893"/>
              <a:ext cx="186055" cy="180992"/>
            </a:xfrm>
            <a:custGeom>
              <a:avLst/>
              <a:gdLst>
                <a:gd name="T0" fmla="*/ 58 w 116"/>
                <a:gd name="T1" fmla="*/ 0 h 113"/>
                <a:gd name="T2" fmla="*/ 0 w 116"/>
                <a:gd name="T3" fmla="*/ 57 h 113"/>
                <a:gd name="T4" fmla="*/ 58 w 116"/>
                <a:gd name="T5" fmla="*/ 113 h 113"/>
                <a:gd name="T6" fmla="*/ 116 w 116"/>
                <a:gd name="T7" fmla="*/ 57 h 113"/>
                <a:gd name="T8" fmla="*/ 58 w 116"/>
                <a:gd name="T9" fmla="*/ 0 h 113"/>
                <a:gd name="T10" fmla="*/ 66 w 116"/>
                <a:gd name="T11" fmla="*/ 70 h 113"/>
                <a:gd name="T12" fmla="*/ 53 w 116"/>
                <a:gd name="T13" fmla="*/ 70 h 113"/>
                <a:gd name="T14" fmla="*/ 57 w 116"/>
                <a:gd name="T15" fmla="*/ 58 h 113"/>
                <a:gd name="T16" fmla="*/ 53 w 116"/>
                <a:gd name="T17" fmla="*/ 52 h 113"/>
                <a:gd name="T18" fmla="*/ 59 w 116"/>
                <a:gd name="T19" fmla="*/ 45 h 113"/>
                <a:gd name="T20" fmla="*/ 66 w 116"/>
                <a:gd name="T21" fmla="*/ 52 h 113"/>
                <a:gd name="T22" fmla="*/ 62 w 116"/>
                <a:gd name="T23" fmla="*/ 58 h 113"/>
                <a:gd name="T24" fmla="*/ 66 w 116"/>
                <a:gd name="T25"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13">
                  <a:moveTo>
                    <a:pt x="58" y="0"/>
                  </a:moveTo>
                  <a:cubicBezTo>
                    <a:pt x="26" y="0"/>
                    <a:pt x="0" y="25"/>
                    <a:pt x="0" y="57"/>
                  </a:cubicBezTo>
                  <a:cubicBezTo>
                    <a:pt x="0" y="88"/>
                    <a:pt x="26" y="113"/>
                    <a:pt x="58" y="113"/>
                  </a:cubicBezTo>
                  <a:cubicBezTo>
                    <a:pt x="90" y="113"/>
                    <a:pt x="116" y="88"/>
                    <a:pt x="116" y="57"/>
                  </a:cubicBezTo>
                  <a:cubicBezTo>
                    <a:pt x="116" y="25"/>
                    <a:pt x="90" y="0"/>
                    <a:pt x="58" y="0"/>
                  </a:cubicBezTo>
                  <a:close/>
                  <a:moveTo>
                    <a:pt x="66" y="70"/>
                  </a:moveTo>
                  <a:cubicBezTo>
                    <a:pt x="53" y="70"/>
                    <a:pt x="53" y="70"/>
                    <a:pt x="53" y="70"/>
                  </a:cubicBezTo>
                  <a:cubicBezTo>
                    <a:pt x="57" y="58"/>
                    <a:pt x="57" y="58"/>
                    <a:pt x="57" y="58"/>
                  </a:cubicBezTo>
                  <a:cubicBezTo>
                    <a:pt x="55" y="57"/>
                    <a:pt x="53" y="55"/>
                    <a:pt x="53" y="52"/>
                  </a:cubicBezTo>
                  <a:cubicBezTo>
                    <a:pt x="53" y="48"/>
                    <a:pt x="56" y="45"/>
                    <a:pt x="59" y="45"/>
                  </a:cubicBezTo>
                  <a:cubicBezTo>
                    <a:pt x="63" y="45"/>
                    <a:pt x="66" y="48"/>
                    <a:pt x="66" y="52"/>
                  </a:cubicBezTo>
                  <a:cubicBezTo>
                    <a:pt x="66" y="55"/>
                    <a:pt x="64" y="57"/>
                    <a:pt x="62" y="58"/>
                  </a:cubicBezTo>
                  <a:lnTo>
                    <a:pt x="66"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286" name="组合 285"/>
            <p:cNvGrpSpPr/>
            <p:nvPr/>
          </p:nvGrpSpPr>
          <p:grpSpPr>
            <a:xfrm>
              <a:off x="10788034" y="1358734"/>
              <a:ext cx="120240" cy="308826"/>
              <a:chOff x="10647364" y="215901"/>
              <a:chExt cx="150813" cy="387350"/>
            </a:xfrm>
            <a:grpFill/>
          </p:grpSpPr>
          <p:sp>
            <p:nvSpPr>
              <p:cNvPr id="409" name="Oval 259"/>
              <p:cNvSpPr>
                <a:spLocks noChangeArrowheads="1"/>
              </p:cNvSpPr>
              <p:nvPr/>
            </p:nvSpPr>
            <p:spPr bwMode="auto">
              <a:xfrm>
                <a:off x="10698164" y="215901"/>
                <a:ext cx="55563" cy="587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0" name="Freeform 260"/>
              <p:cNvSpPr/>
              <p:nvPr/>
            </p:nvSpPr>
            <p:spPr bwMode="auto">
              <a:xfrm>
                <a:off x="10647364" y="279401"/>
                <a:ext cx="150813" cy="323850"/>
              </a:xfrm>
              <a:custGeom>
                <a:avLst/>
                <a:gdLst>
                  <a:gd name="T0" fmla="*/ 75 w 75"/>
                  <a:gd name="T1" fmla="*/ 83 h 161"/>
                  <a:gd name="T2" fmla="*/ 59 w 75"/>
                  <a:gd name="T3" fmla="*/ 84 h 161"/>
                  <a:gd name="T4" fmla="*/ 59 w 75"/>
                  <a:gd name="T5" fmla="*/ 28 h 161"/>
                  <a:gd name="T6" fmla="*/ 57 w 75"/>
                  <a:gd name="T7" fmla="*/ 27 h 161"/>
                  <a:gd name="T8" fmla="*/ 57 w 75"/>
                  <a:gd name="T9" fmla="*/ 147 h 161"/>
                  <a:gd name="T10" fmla="*/ 39 w 75"/>
                  <a:gd name="T11" fmla="*/ 151 h 161"/>
                  <a:gd name="T12" fmla="*/ 38 w 75"/>
                  <a:gd name="T13" fmla="*/ 77 h 161"/>
                  <a:gd name="T14" fmla="*/ 36 w 75"/>
                  <a:gd name="T15" fmla="*/ 76 h 161"/>
                  <a:gd name="T16" fmla="*/ 36 w 75"/>
                  <a:gd name="T17" fmla="*/ 150 h 161"/>
                  <a:gd name="T18" fmla="*/ 17 w 75"/>
                  <a:gd name="T19" fmla="*/ 150 h 161"/>
                  <a:gd name="T20" fmla="*/ 18 w 75"/>
                  <a:gd name="T21" fmla="*/ 28 h 161"/>
                  <a:gd name="T22" fmla="*/ 16 w 75"/>
                  <a:gd name="T23" fmla="*/ 28 h 161"/>
                  <a:gd name="T24" fmla="*/ 16 w 75"/>
                  <a:gd name="T25" fmla="*/ 85 h 161"/>
                  <a:gd name="T26" fmla="*/ 0 w 75"/>
                  <a:gd name="T27" fmla="*/ 85 h 161"/>
                  <a:gd name="T28" fmla="*/ 0 w 75"/>
                  <a:gd name="T29" fmla="*/ 15 h 161"/>
                  <a:gd name="T30" fmla="*/ 16 w 75"/>
                  <a:gd name="T31" fmla="*/ 0 h 161"/>
                  <a:gd name="T32" fmla="*/ 59 w 75"/>
                  <a:gd name="T33" fmla="*/ 0 h 161"/>
                  <a:gd name="T34" fmla="*/ 75 w 75"/>
                  <a:gd name="T35" fmla="*/ 17 h 161"/>
                  <a:gd name="T36" fmla="*/ 75 w 75"/>
                  <a:gd name="T37" fmla="*/ 8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61">
                    <a:moveTo>
                      <a:pt x="75" y="83"/>
                    </a:moveTo>
                    <a:cubicBezTo>
                      <a:pt x="74" y="94"/>
                      <a:pt x="58" y="92"/>
                      <a:pt x="59" y="84"/>
                    </a:cubicBezTo>
                    <a:cubicBezTo>
                      <a:pt x="59" y="28"/>
                      <a:pt x="59" y="28"/>
                      <a:pt x="59" y="28"/>
                    </a:cubicBezTo>
                    <a:cubicBezTo>
                      <a:pt x="57" y="27"/>
                      <a:pt x="57" y="27"/>
                      <a:pt x="57" y="27"/>
                    </a:cubicBezTo>
                    <a:cubicBezTo>
                      <a:pt x="57" y="147"/>
                      <a:pt x="57" y="147"/>
                      <a:pt x="57" y="147"/>
                    </a:cubicBezTo>
                    <a:cubicBezTo>
                      <a:pt x="57" y="160"/>
                      <a:pt x="39" y="160"/>
                      <a:pt x="39" y="151"/>
                    </a:cubicBezTo>
                    <a:cubicBezTo>
                      <a:pt x="38" y="77"/>
                      <a:pt x="38" y="77"/>
                      <a:pt x="38" y="77"/>
                    </a:cubicBezTo>
                    <a:cubicBezTo>
                      <a:pt x="36" y="76"/>
                      <a:pt x="36" y="76"/>
                      <a:pt x="36" y="76"/>
                    </a:cubicBezTo>
                    <a:cubicBezTo>
                      <a:pt x="36" y="150"/>
                      <a:pt x="36" y="150"/>
                      <a:pt x="36" y="150"/>
                    </a:cubicBezTo>
                    <a:cubicBezTo>
                      <a:pt x="34" y="161"/>
                      <a:pt x="17" y="158"/>
                      <a:pt x="17" y="150"/>
                    </a:cubicBezTo>
                    <a:cubicBezTo>
                      <a:pt x="18" y="28"/>
                      <a:pt x="18" y="28"/>
                      <a:pt x="18" y="28"/>
                    </a:cubicBezTo>
                    <a:cubicBezTo>
                      <a:pt x="16" y="28"/>
                      <a:pt x="16" y="28"/>
                      <a:pt x="16" y="28"/>
                    </a:cubicBezTo>
                    <a:cubicBezTo>
                      <a:pt x="16" y="85"/>
                      <a:pt x="16" y="85"/>
                      <a:pt x="16" y="85"/>
                    </a:cubicBezTo>
                    <a:cubicBezTo>
                      <a:pt x="15" y="96"/>
                      <a:pt x="0" y="93"/>
                      <a:pt x="0" y="85"/>
                    </a:cubicBezTo>
                    <a:cubicBezTo>
                      <a:pt x="0" y="15"/>
                      <a:pt x="0" y="15"/>
                      <a:pt x="0" y="15"/>
                    </a:cubicBezTo>
                    <a:cubicBezTo>
                      <a:pt x="0" y="6"/>
                      <a:pt x="7" y="0"/>
                      <a:pt x="16" y="0"/>
                    </a:cubicBezTo>
                    <a:cubicBezTo>
                      <a:pt x="59" y="0"/>
                      <a:pt x="59" y="0"/>
                      <a:pt x="59" y="0"/>
                    </a:cubicBezTo>
                    <a:cubicBezTo>
                      <a:pt x="68" y="1"/>
                      <a:pt x="75" y="7"/>
                      <a:pt x="75" y="17"/>
                    </a:cubicBezTo>
                    <a:lnTo>
                      <a:pt x="75"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287" name="Freeform 312"/>
            <p:cNvSpPr/>
            <p:nvPr/>
          </p:nvSpPr>
          <p:spPr bwMode="auto">
            <a:xfrm>
              <a:off x="10686780" y="6360698"/>
              <a:ext cx="274653" cy="256932"/>
            </a:xfrm>
            <a:custGeom>
              <a:avLst/>
              <a:gdLst>
                <a:gd name="T0" fmla="*/ 165 w 171"/>
                <a:gd name="T1" fmla="*/ 66 h 160"/>
                <a:gd name="T2" fmla="*/ 153 w 171"/>
                <a:gd name="T3" fmla="*/ 66 h 160"/>
                <a:gd name="T4" fmla="*/ 153 w 171"/>
                <a:gd name="T5" fmla="*/ 51 h 160"/>
                <a:gd name="T6" fmla="*/ 165 w 171"/>
                <a:gd name="T7" fmla="*/ 51 h 160"/>
                <a:gd name="T8" fmla="*/ 165 w 171"/>
                <a:gd name="T9" fmla="*/ 40 h 160"/>
                <a:gd name="T10" fmla="*/ 170 w 171"/>
                <a:gd name="T11" fmla="*/ 40 h 160"/>
                <a:gd name="T12" fmla="*/ 170 w 171"/>
                <a:gd name="T13" fmla="*/ 31 h 160"/>
                <a:gd name="T14" fmla="*/ 134 w 171"/>
                <a:gd name="T15" fmla="*/ 0 h 160"/>
                <a:gd name="T16" fmla="*/ 126 w 171"/>
                <a:gd name="T17" fmla="*/ 0 h 160"/>
                <a:gd name="T18" fmla="*/ 86 w 171"/>
                <a:gd name="T19" fmla="*/ 20 h 160"/>
                <a:gd name="T20" fmla="*/ 46 w 171"/>
                <a:gd name="T21" fmla="*/ 0 h 160"/>
                <a:gd name="T22" fmla="*/ 39 w 171"/>
                <a:gd name="T23" fmla="*/ 0 h 160"/>
                <a:gd name="T24" fmla="*/ 0 w 171"/>
                <a:gd name="T25" fmla="*/ 46 h 160"/>
                <a:gd name="T26" fmla="*/ 0 w 171"/>
                <a:gd name="T27" fmla="*/ 55 h 160"/>
                <a:gd name="T28" fmla="*/ 86 w 171"/>
                <a:gd name="T29" fmla="*/ 160 h 160"/>
                <a:gd name="T30" fmla="*/ 165 w 171"/>
                <a:gd name="T31" fmla="*/ 82 h 160"/>
                <a:gd name="T32" fmla="*/ 165 w 171"/>
                <a:gd name="T33" fmla="*/ 6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160">
                  <a:moveTo>
                    <a:pt x="165" y="66"/>
                  </a:moveTo>
                  <a:cubicBezTo>
                    <a:pt x="153" y="66"/>
                    <a:pt x="153" y="66"/>
                    <a:pt x="153" y="66"/>
                  </a:cubicBezTo>
                  <a:cubicBezTo>
                    <a:pt x="153" y="51"/>
                    <a:pt x="153" y="51"/>
                    <a:pt x="153" y="51"/>
                  </a:cubicBezTo>
                  <a:cubicBezTo>
                    <a:pt x="165" y="51"/>
                    <a:pt x="165" y="51"/>
                    <a:pt x="165" y="51"/>
                  </a:cubicBezTo>
                  <a:cubicBezTo>
                    <a:pt x="165" y="40"/>
                    <a:pt x="165" y="40"/>
                    <a:pt x="165" y="40"/>
                  </a:cubicBezTo>
                  <a:cubicBezTo>
                    <a:pt x="170" y="40"/>
                    <a:pt x="170" y="40"/>
                    <a:pt x="170" y="40"/>
                  </a:cubicBezTo>
                  <a:cubicBezTo>
                    <a:pt x="171" y="39"/>
                    <a:pt x="170" y="33"/>
                    <a:pt x="170" y="31"/>
                  </a:cubicBezTo>
                  <a:cubicBezTo>
                    <a:pt x="163" y="12"/>
                    <a:pt x="148" y="1"/>
                    <a:pt x="134" y="0"/>
                  </a:cubicBezTo>
                  <a:cubicBezTo>
                    <a:pt x="131" y="0"/>
                    <a:pt x="128" y="0"/>
                    <a:pt x="126" y="0"/>
                  </a:cubicBezTo>
                  <a:cubicBezTo>
                    <a:pt x="106" y="0"/>
                    <a:pt x="97" y="8"/>
                    <a:pt x="86" y="20"/>
                  </a:cubicBezTo>
                  <a:cubicBezTo>
                    <a:pt x="75" y="8"/>
                    <a:pt x="66" y="0"/>
                    <a:pt x="46" y="0"/>
                  </a:cubicBezTo>
                  <a:cubicBezTo>
                    <a:pt x="44" y="0"/>
                    <a:pt x="41" y="0"/>
                    <a:pt x="39" y="0"/>
                  </a:cubicBezTo>
                  <a:cubicBezTo>
                    <a:pt x="22" y="2"/>
                    <a:pt x="2" y="17"/>
                    <a:pt x="0" y="46"/>
                  </a:cubicBezTo>
                  <a:cubicBezTo>
                    <a:pt x="0" y="55"/>
                    <a:pt x="0" y="55"/>
                    <a:pt x="0" y="55"/>
                  </a:cubicBezTo>
                  <a:cubicBezTo>
                    <a:pt x="2" y="83"/>
                    <a:pt x="23" y="117"/>
                    <a:pt x="86" y="160"/>
                  </a:cubicBezTo>
                  <a:cubicBezTo>
                    <a:pt x="130" y="130"/>
                    <a:pt x="154" y="105"/>
                    <a:pt x="165" y="82"/>
                  </a:cubicBezTo>
                  <a:lnTo>
                    <a:pt x="165"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88" name="Freeform 329"/>
            <p:cNvSpPr/>
            <p:nvPr/>
          </p:nvSpPr>
          <p:spPr bwMode="auto">
            <a:xfrm>
              <a:off x="10938650" y="6431576"/>
              <a:ext cx="46831" cy="46830"/>
            </a:xfrm>
            <a:custGeom>
              <a:avLst/>
              <a:gdLst>
                <a:gd name="T0" fmla="*/ 23 w 37"/>
                <a:gd name="T1" fmla="*/ 23 h 37"/>
                <a:gd name="T2" fmla="*/ 23 w 37"/>
                <a:gd name="T3" fmla="*/ 37 h 37"/>
                <a:gd name="T4" fmla="*/ 14 w 37"/>
                <a:gd name="T5" fmla="*/ 37 h 37"/>
                <a:gd name="T6" fmla="*/ 14 w 37"/>
                <a:gd name="T7" fmla="*/ 23 h 37"/>
                <a:gd name="T8" fmla="*/ 0 w 37"/>
                <a:gd name="T9" fmla="*/ 23 h 37"/>
                <a:gd name="T10" fmla="*/ 0 w 37"/>
                <a:gd name="T11" fmla="*/ 14 h 37"/>
                <a:gd name="T12" fmla="*/ 14 w 37"/>
                <a:gd name="T13" fmla="*/ 14 h 37"/>
                <a:gd name="T14" fmla="*/ 14 w 37"/>
                <a:gd name="T15" fmla="*/ 0 h 37"/>
                <a:gd name="T16" fmla="*/ 23 w 37"/>
                <a:gd name="T17" fmla="*/ 0 h 37"/>
                <a:gd name="T18" fmla="*/ 23 w 37"/>
                <a:gd name="T19" fmla="*/ 14 h 37"/>
                <a:gd name="T20" fmla="*/ 37 w 37"/>
                <a:gd name="T21" fmla="*/ 14 h 37"/>
                <a:gd name="T22" fmla="*/ 37 w 37"/>
                <a:gd name="T23" fmla="*/ 23 h 37"/>
                <a:gd name="T24" fmla="*/ 23 w 37"/>
                <a:gd name="T25"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7">
                  <a:moveTo>
                    <a:pt x="23" y="23"/>
                  </a:moveTo>
                  <a:lnTo>
                    <a:pt x="23" y="37"/>
                  </a:lnTo>
                  <a:lnTo>
                    <a:pt x="14" y="37"/>
                  </a:lnTo>
                  <a:lnTo>
                    <a:pt x="14" y="23"/>
                  </a:lnTo>
                  <a:lnTo>
                    <a:pt x="0" y="23"/>
                  </a:lnTo>
                  <a:lnTo>
                    <a:pt x="0" y="14"/>
                  </a:lnTo>
                  <a:lnTo>
                    <a:pt x="14" y="14"/>
                  </a:lnTo>
                  <a:lnTo>
                    <a:pt x="14" y="0"/>
                  </a:lnTo>
                  <a:lnTo>
                    <a:pt x="23" y="0"/>
                  </a:lnTo>
                  <a:lnTo>
                    <a:pt x="23" y="14"/>
                  </a:lnTo>
                  <a:lnTo>
                    <a:pt x="37" y="14"/>
                  </a:lnTo>
                  <a:lnTo>
                    <a:pt x="37" y="23"/>
                  </a:lnTo>
                  <a:lnTo>
                    <a:pt x="2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289" name="组合 288"/>
            <p:cNvGrpSpPr/>
            <p:nvPr/>
          </p:nvGrpSpPr>
          <p:grpSpPr>
            <a:xfrm>
              <a:off x="10736141" y="2266226"/>
              <a:ext cx="218963" cy="299966"/>
              <a:chOff x="10582276" y="1354138"/>
              <a:chExt cx="274638" cy="376237"/>
            </a:xfrm>
            <a:grpFill/>
          </p:grpSpPr>
          <p:sp>
            <p:nvSpPr>
              <p:cNvPr id="406" name="Freeform 352"/>
              <p:cNvSpPr/>
              <p:nvPr/>
            </p:nvSpPr>
            <p:spPr bwMode="auto">
              <a:xfrm>
                <a:off x="10661651" y="1354138"/>
                <a:ext cx="119063" cy="14287"/>
              </a:xfrm>
              <a:custGeom>
                <a:avLst/>
                <a:gdLst>
                  <a:gd name="T0" fmla="*/ 48 w 59"/>
                  <a:gd name="T1" fmla="*/ 0 h 7"/>
                  <a:gd name="T2" fmla="*/ 11 w 59"/>
                  <a:gd name="T3" fmla="*/ 0 h 7"/>
                  <a:gd name="T4" fmla="*/ 0 w 59"/>
                  <a:gd name="T5" fmla="*/ 7 h 7"/>
                  <a:gd name="T6" fmla="*/ 59 w 59"/>
                  <a:gd name="T7" fmla="*/ 7 h 7"/>
                  <a:gd name="T8" fmla="*/ 48 w 59"/>
                  <a:gd name="T9" fmla="*/ 0 h 7"/>
                </a:gdLst>
                <a:ahLst/>
                <a:cxnLst>
                  <a:cxn ang="0">
                    <a:pos x="T0" y="T1"/>
                  </a:cxn>
                  <a:cxn ang="0">
                    <a:pos x="T2" y="T3"/>
                  </a:cxn>
                  <a:cxn ang="0">
                    <a:pos x="T4" y="T5"/>
                  </a:cxn>
                  <a:cxn ang="0">
                    <a:pos x="T6" y="T7"/>
                  </a:cxn>
                  <a:cxn ang="0">
                    <a:pos x="T8" y="T9"/>
                  </a:cxn>
                </a:cxnLst>
                <a:rect l="0" t="0" r="r" b="b"/>
                <a:pathLst>
                  <a:path w="59" h="7">
                    <a:moveTo>
                      <a:pt x="48" y="0"/>
                    </a:moveTo>
                    <a:cubicBezTo>
                      <a:pt x="11" y="0"/>
                      <a:pt x="11" y="0"/>
                      <a:pt x="11" y="0"/>
                    </a:cubicBezTo>
                    <a:cubicBezTo>
                      <a:pt x="6" y="0"/>
                      <a:pt x="2" y="3"/>
                      <a:pt x="0" y="7"/>
                    </a:cubicBezTo>
                    <a:cubicBezTo>
                      <a:pt x="59" y="7"/>
                      <a:pt x="59" y="7"/>
                      <a:pt x="59" y="7"/>
                    </a:cubicBezTo>
                    <a:cubicBezTo>
                      <a:pt x="57" y="3"/>
                      <a:pt x="53" y="0"/>
                      <a:pt x="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7" name="Freeform 353"/>
              <p:cNvSpPr>
                <a:spLocks noEditPoints="1"/>
              </p:cNvSpPr>
              <p:nvPr/>
            </p:nvSpPr>
            <p:spPr bwMode="auto">
              <a:xfrm>
                <a:off x="10582276" y="1371601"/>
                <a:ext cx="274638" cy="285750"/>
              </a:xfrm>
              <a:custGeom>
                <a:avLst/>
                <a:gdLst>
                  <a:gd name="T0" fmla="*/ 125 w 136"/>
                  <a:gd name="T1" fmla="*/ 0 h 142"/>
                  <a:gd name="T2" fmla="*/ 12 w 136"/>
                  <a:gd name="T3" fmla="*/ 0 h 142"/>
                  <a:gd name="T4" fmla="*/ 0 w 136"/>
                  <a:gd name="T5" fmla="*/ 12 h 142"/>
                  <a:gd name="T6" fmla="*/ 0 w 136"/>
                  <a:gd name="T7" fmla="*/ 131 h 142"/>
                  <a:gd name="T8" fmla="*/ 12 w 136"/>
                  <a:gd name="T9" fmla="*/ 142 h 142"/>
                  <a:gd name="T10" fmla="*/ 125 w 136"/>
                  <a:gd name="T11" fmla="*/ 142 h 142"/>
                  <a:gd name="T12" fmla="*/ 136 w 136"/>
                  <a:gd name="T13" fmla="*/ 131 h 142"/>
                  <a:gd name="T14" fmla="*/ 136 w 136"/>
                  <a:gd name="T15" fmla="*/ 12 h 142"/>
                  <a:gd name="T16" fmla="*/ 125 w 136"/>
                  <a:gd name="T17" fmla="*/ 0 h 142"/>
                  <a:gd name="T18" fmla="*/ 37 w 136"/>
                  <a:gd name="T19" fmla="*/ 123 h 142"/>
                  <a:gd name="T20" fmla="*/ 34 w 136"/>
                  <a:gd name="T21" fmla="*/ 126 h 142"/>
                  <a:gd name="T22" fmla="*/ 18 w 136"/>
                  <a:gd name="T23" fmla="*/ 126 h 142"/>
                  <a:gd name="T24" fmla="*/ 15 w 136"/>
                  <a:gd name="T25" fmla="*/ 123 h 142"/>
                  <a:gd name="T26" fmla="*/ 15 w 136"/>
                  <a:gd name="T27" fmla="*/ 107 h 142"/>
                  <a:gd name="T28" fmla="*/ 18 w 136"/>
                  <a:gd name="T29" fmla="*/ 104 h 142"/>
                  <a:gd name="T30" fmla="*/ 34 w 136"/>
                  <a:gd name="T31" fmla="*/ 104 h 142"/>
                  <a:gd name="T32" fmla="*/ 37 w 136"/>
                  <a:gd name="T33" fmla="*/ 107 h 142"/>
                  <a:gd name="T34" fmla="*/ 37 w 136"/>
                  <a:gd name="T35" fmla="*/ 123 h 142"/>
                  <a:gd name="T36" fmla="*/ 121 w 136"/>
                  <a:gd name="T37" fmla="*/ 123 h 142"/>
                  <a:gd name="T38" fmla="*/ 119 w 136"/>
                  <a:gd name="T39" fmla="*/ 126 h 142"/>
                  <a:gd name="T40" fmla="*/ 102 w 136"/>
                  <a:gd name="T41" fmla="*/ 126 h 142"/>
                  <a:gd name="T42" fmla="*/ 100 w 136"/>
                  <a:gd name="T43" fmla="*/ 123 h 142"/>
                  <a:gd name="T44" fmla="*/ 100 w 136"/>
                  <a:gd name="T45" fmla="*/ 107 h 142"/>
                  <a:gd name="T46" fmla="*/ 102 w 136"/>
                  <a:gd name="T47" fmla="*/ 104 h 142"/>
                  <a:gd name="T48" fmla="*/ 119 w 136"/>
                  <a:gd name="T49" fmla="*/ 104 h 142"/>
                  <a:gd name="T50" fmla="*/ 121 w 136"/>
                  <a:gd name="T51" fmla="*/ 107 h 142"/>
                  <a:gd name="T52" fmla="*/ 121 w 136"/>
                  <a:gd name="T53" fmla="*/ 123 h 142"/>
                  <a:gd name="T54" fmla="*/ 123 w 136"/>
                  <a:gd name="T55" fmla="*/ 61 h 142"/>
                  <a:gd name="T56" fmla="*/ 122 w 136"/>
                  <a:gd name="T57" fmla="*/ 64 h 142"/>
                  <a:gd name="T58" fmla="*/ 15 w 136"/>
                  <a:gd name="T59" fmla="*/ 64 h 142"/>
                  <a:gd name="T60" fmla="*/ 14 w 136"/>
                  <a:gd name="T61" fmla="*/ 61 h 142"/>
                  <a:gd name="T62" fmla="*/ 14 w 136"/>
                  <a:gd name="T63" fmla="*/ 26 h 142"/>
                  <a:gd name="T64" fmla="*/ 25 w 136"/>
                  <a:gd name="T65" fmla="*/ 14 h 142"/>
                  <a:gd name="T66" fmla="*/ 111 w 136"/>
                  <a:gd name="T67" fmla="*/ 14 h 142"/>
                  <a:gd name="T68" fmla="*/ 123 w 136"/>
                  <a:gd name="T69" fmla="*/ 26 h 142"/>
                  <a:gd name="T70" fmla="*/ 123 w 136"/>
                  <a:gd name="T71" fmla="*/ 6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42">
                    <a:moveTo>
                      <a:pt x="125" y="0"/>
                    </a:moveTo>
                    <a:cubicBezTo>
                      <a:pt x="12" y="0"/>
                      <a:pt x="12" y="0"/>
                      <a:pt x="12" y="0"/>
                    </a:cubicBezTo>
                    <a:cubicBezTo>
                      <a:pt x="5" y="0"/>
                      <a:pt x="0" y="5"/>
                      <a:pt x="0" y="12"/>
                    </a:cubicBezTo>
                    <a:cubicBezTo>
                      <a:pt x="0" y="131"/>
                      <a:pt x="0" y="131"/>
                      <a:pt x="0" y="131"/>
                    </a:cubicBezTo>
                    <a:cubicBezTo>
                      <a:pt x="0" y="137"/>
                      <a:pt x="5" y="142"/>
                      <a:pt x="12" y="142"/>
                    </a:cubicBezTo>
                    <a:cubicBezTo>
                      <a:pt x="125" y="142"/>
                      <a:pt x="125" y="142"/>
                      <a:pt x="125" y="142"/>
                    </a:cubicBezTo>
                    <a:cubicBezTo>
                      <a:pt x="131" y="142"/>
                      <a:pt x="136" y="137"/>
                      <a:pt x="136" y="131"/>
                    </a:cubicBezTo>
                    <a:cubicBezTo>
                      <a:pt x="136" y="12"/>
                      <a:pt x="136" y="12"/>
                      <a:pt x="136" y="12"/>
                    </a:cubicBezTo>
                    <a:cubicBezTo>
                      <a:pt x="136" y="5"/>
                      <a:pt x="131" y="0"/>
                      <a:pt x="125" y="0"/>
                    </a:cubicBezTo>
                    <a:close/>
                    <a:moveTo>
                      <a:pt x="37" y="123"/>
                    </a:moveTo>
                    <a:cubicBezTo>
                      <a:pt x="37" y="124"/>
                      <a:pt x="36" y="126"/>
                      <a:pt x="34" y="126"/>
                    </a:cubicBezTo>
                    <a:cubicBezTo>
                      <a:pt x="18" y="126"/>
                      <a:pt x="18" y="126"/>
                      <a:pt x="18" y="126"/>
                    </a:cubicBezTo>
                    <a:cubicBezTo>
                      <a:pt x="17" y="126"/>
                      <a:pt x="15" y="124"/>
                      <a:pt x="15" y="123"/>
                    </a:cubicBezTo>
                    <a:cubicBezTo>
                      <a:pt x="15" y="107"/>
                      <a:pt x="15" y="107"/>
                      <a:pt x="15" y="107"/>
                    </a:cubicBezTo>
                    <a:cubicBezTo>
                      <a:pt x="15" y="105"/>
                      <a:pt x="17" y="104"/>
                      <a:pt x="18" y="104"/>
                    </a:cubicBezTo>
                    <a:cubicBezTo>
                      <a:pt x="34" y="104"/>
                      <a:pt x="34" y="104"/>
                      <a:pt x="34" y="104"/>
                    </a:cubicBezTo>
                    <a:cubicBezTo>
                      <a:pt x="36" y="104"/>
                      <a:pt x="37" y="105"/>
                      <a:pt x="37" y="107"/>
                    </a:cubicBezTo>
                    <a:lnTo>
                      <a:pt x="37" y="123"/>
                    </a:lnTo>
                    <a:close/>
                    <a:moveTo>
                      <a:pt x="121" y="123"/>
                    </a:moveTo>
                    <a:cubicBezTo>
                      <a:pt x="121" y="124"/>
                      <a:pt x="120" y="126"/>
                      <a:pt x="119" y="126"/>
                    </a:cubicBezTo>
                    <a:cubicBezTo>
                      <a:pt x="102" y="126"/>
                      <a:pt x="102" y="126"/>
                      <a:pt x="102" y="126"/>
                    </a:cubicBezTo>
                    <a:cubicBezTo>
                      <a:pt x="101" y="126"/>
                      <a:pt x="100" y="124"/>
                      <a:pt x="100" y="123"/>
                    </a:cubicBezTo>
                    <a:cubicBezTo>
                      <a:pt x="100" y="107"/>
                      <a:pt x="100" y="107"/>
                      <a:pt x="100" y="107"/>
                    </a:cubicBezTo>
                    <a:cubicBezTo>
                      <a:pt x="100" y="105"/>
                      <a:pt x="101" y="104"/>
                      <a:pt x="102" y="104"/>
                    </a:cubicBezTo>
                    <a:cubicBezTo>
                      <a:pt x="119" y="104"/>
                      <a:pt x="119" y="104"/>
                      <a:pt x="119" y="104"/>
                    </a:cubicBezTo>
                    <a:cubicBezTo>
                      <a:pt x="120" y="104"/>
                      <a:pt x="121" y="105"/>
                      <a:pt x="121" y="107"/>
                    </a:cubicBezTo>
                    <a:lnTo>
                      <a:pt x="121" y="123"/>
                    </a:lnTo>
                    <a:close/>
                    <a:moveTo>
                      <a:pt x="123" y="61"/>
                    </a:moveTo>
                    <a:cubicBezTo>
                      <a:pt x="123" y="62"/>
                      <a:pt x="122" y="63"/>
                      <a:pt x="122" y="64"/>
                    </a:cubicBezTo>
                    <a:cubicBezTo>
                      <a:pt x="15" y="64"/>
                      <a:pt x="15" y="64"/>
                      <a:pt x="15" y="64"/>
                    </a:cubicBezTo>
                    <a:cubicBezTo>
                      <a:pt x="14" y="63"/>
                      <a:pt x="14" y="62"/>
                      <a:pt x="14" y="61"/>
                    </a:cubicBezTo>
                    <a:cubicBezTo>
                      <a:pt x="14" y="26"/>
                      <a:pt x="14" y="26"/>
                      <a:pt x="14" y="26"/>
                    </a:cubicBezTo>
                    <a:cubicBezTo>
                      <a:pt x="14" y="19"/>
                      <a:pt x="19" y="14"/>
                      <a:pt x="25" y="14"/>
                    </a:cubicBezTo>
                    <a:cubicBezTo>
                      <a:pt x="111" y="14"/>
                      <a:pt x="111" y="14"/>
                      <a:pt x="111" y="14"/>
                    </a:cubicBezTo>
                    <a:cubicBezTo>
                      <a:pt x="118" y="14"/>
                      <a:pt x="123" y="19"/>
                      <a:pt x="123" y="26"/>
                    </a:cubicBezTo>
                    <a:lnTo>
                      <a:pt x="1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8" name="Freeform 354"/>
              <p:cNvSpPr>
                <a:spLocks noEditPoints="1"/>
              </p:cNvSpPr>
              <p:nvPr/>
            </p:nvSpPr>
            <p:spPr bwMode="auto">
              <a:xfrm>
                <a:off x="10602914" y="1643063"/>
                <a:ext cx="234950" cy="87312"/>
              </a:xfrm>
              <a:custGeom>
                <a:avLst/>
                <a:gdLst>
                  <a:gd name="T0" fmla="*/ 122 w 148"/>
                  <a:gd name="T1" fmla="*/ 2 h 55"/>
                  <a:gd name="T2" fmla="*/ 31 w 148"/>
                  <a:gd name="T3" fmla="*/ 0 h 55"/>
                  <a:gd name="T4" fmla="*/ 0 w 148"/>
                  <a:gd name="T5" fmla="*/ 46 h 55"/>
                  <a:gd name="T6" fmla="*/ 0 w 148"/>
                  <a:gd name="T7" fmla="*/ 55 h 55"/>
                  <a:gd name="T8" fmla="*/ 148 w 148"/>
                  <a:gd name="T9" fmla="*/ 55 h 55"/>
                  <a:gd name="T10" fmla="*/ 148 w 148"/>
                  <a:gd name="T11" fmla="*/ 47 h 55"/>
                  <a:gd name="T12" fmla="*/ 122 w 148"/>
                  <a:gd name="T13" fmla="*/ 2 h 55"/>
                  <a:gd name="T14" fmla="*/ 34 w 148"/>
                  <a:gd name="T15" fmla="*/ 7 h 55"/>
                  <a:gd name="T16" fmla="*/ 118 w 148"/>
                  <a:gd name="T17" fmla="*/ 8 h 55"/>
                  <a:gd name="T18" fmla="*/ 124 w 148"/>
                  <a:gd name="T19" fmla="*/ 22 h 55"/>
                  <a:gd name="T20" fmla="*/ 26 w 148"/>
                  <a:gd name="T21" fmla="*/ 22 h 55"/>
                  <a:gd name="T22" fmla="*/ 34 w 148"/>
                  <a:gd name="T23" fmla="*/ 7 h 55"/>
                  <a:gd name="T24" fmla="*/ 12 w 148"/>
                  <a:gd name="T25" fmla="*/ 46 h 55"/>
                  <a:gd name="T26" fmla="*/ 20 w 148"/>
                  <a:gd name="T27" fmla="*/ 30 h 55"/>
                  <a:gd name="T28" fmla="*/ 129 w 148"/>
                  <a:gd name="T29" fmla="*/ 30 h 55"/>
                  <a:gd name="T30" fmla="*/ 138 w 148"/>
                  <a:gd name="T31" fmla="*/ 47 h 55"/>
                  <a:gd name="T32" fmla="*/ 12 w 148"/>
                  <a:gd name="T33"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55">
                    <a:moveTo>
                      <a:pt x="122" y="2"/>
                    </a:moveTo>
                    <a:lnTo>
                      <a:pt x="31" y="0"/>
                    </a:lnTo>
                    <a:lnTo>
                      <a:pt x="0" y="46"/>
                    </a:lnTo>
                    <a:lnTo>
                      <a:pt x="0" y="55"/>
                    </a:lnTo>
                    <a:lnTo>
                      <a:pt x="148" y="55"/>
                    </a:lnTo>
                    <a:lnTo>
                      <a:pt x="148" y="47"/>
                    </a:lnTo>
                    <a:lnTo>
                      <a:pt x="122" y="2"/>
                    </a:lnTo>
                    <a:close/>
                    <a:moveTo>
                      <a:pt x="34" y="7"/>
                    </a:moveTo>
                    <a:lnTo>
                      <a:pt x="118" y="8"/>
                    </a:lnTo>
                    <a:lnTo>
                      <a:pt x="124" y="22"/>
                    </a:lnTo>
                    <a:lnTo>
                      <a:pt x="26" y="22"/>
                    </a:lnTo>
                    <a:lnTo>
                      <a:pt x="34" y="7"/>
                    </a:lnTo>
                    <a:close/>
                    <a:moveTo>
                      <a:pt x="12" y="46"/>
                    </a:moveTo>
                    <a:lnTo>
                      <a:pt x="20" y="30"/>
                    </a:lnTo>
                    <a:lnTo>
                      <a:pt x="129" y="30"/>
                    </a:lnTo>
                    <a:lnTo>
                      <a:pt x="138" y="47"/>
                    </a:lnTo>
                    <a:lnTo>
                      <a:pt x="12"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290" name="Freeform 371"/>
            <p:cNvSpPr>
              <a:spLocks noEditPoints="1"/>
            </p:cNvSpPr>
            <p:nvPr/>
          </p:nvSpPr>
          <p:spPr bwMode="auto">
            <a:xfrm>
              <a:off x="10690577" y="5432955"/>
              <a:ext cx="301232" cy="301232"/>
            </a:xfrm>
            <a:custGeom>
              <a:avLst/>
              <a:gdLst>
                <a:gd name="T0" fmla="*/ 154 w 188"/>
                <a:gd name="T1" fmla="*/ 0 h 188"/>
                <a:gd name="T2" fmla="*/ 34 w 188"/>
                <a:gd name="T3" fmla="*/ 0 h 188"/>
                <a:gd name="T4" fmla="*/ 0 w 188"/>
                <a:gd name="T5" fmla="*/ 34 h 188"/>
                <a:gd name="T6" fmla="*/ 0 w 188"/>
                <a:gd name="T7" fmla="*/ 154 h 188"/>
                <a:gd name="T8" fmla="*/ 34 w 188"/>
                <a:gd name="T9" fmla="*/ 188 h 188"/>
                <a:gd name="T10" fmla="*/ 154 w 188"/>
                <a:gd name="T11" fmla="*/ 188 h 188"/>
                <a:gd name="T12" fmla="*/ 188 w 188"/>
                <a:gd name="T13" fmla="*/ 154 h 188"/>
                <a:gd name="T14" fmla="*/ 188 w 188"/>
                <a:gd name="T15" fmla="*/ 34 h 188"/>
                <a:gd name="T16" fmla="*/ 154 w 188"/>
                <a:gd name="T17" fmla="*/ 0 h 188"/>
                <a:gd name="T18" fmla="*/ 39 w 188"/>
                <a:gd name="T19" fmla="*/ 28 h 188"/>
                <a:gd name="T20" fmla="*/ 54 w 188"/>
                <a:gd name="T21" fmla="*/ 43 h 188"/>
                <a:gd name="T22" fmla="*/ 39 w 188"/>
                <a:gd name="T23" fmla="*/ 59 h 188"/>
                <a:gd name="T24" fmla="*/ 23 w 188"/>
                <a:gd name="T25" fmla="*/ 43 h 188"/>
                <a:gd name="T26" fmla="*/ 39 w 188"/>
                <a:gd name="T27" fmla="*/ 28 h 188"/>
                <a:gd name="T28" fmla="*/ 41 w 188"/>
                <a:gd name="T29" fmla="*/ 159 h 188"/>
                <a:gd name="T30" fmla="*/ 26 w 188"/>
                <a:gd name="T31" fmla="*/ 143 h 188"/>
                <a:gd name="T32" fmla="*/ 41 w 188"/>
                <a:gd name="T33" fmla="*/ 128 h 188"/>
                <a:gd name="T34" fmla="*/ 57 w 188"/>
                <a:gd name="T35" fmla="*/ 143 h 188"/>
                <a:gd name="T36" fmla="*/ 41 w 188"/>
                <a:gd name="T37" fmla="*/ 159 h 188"/>
                <a:gd name="T38" fmla="*/ 94 w 188"/>
                <a:gd name="T39" fmla="*/ 109 h 188"/>
                <a:gd name="T40" fmla="*/ 79 w 188"/>
                <a:gd name="T41" fmla="*/ 94 h 188"/>
                <a:gd name="T42" fmla="*/ 94 w 188"/>
                <a:gd name="T43" fmla="*/ 78 h 188"/>
                <a:gd name="T44" fmla="*/ 110 w 188"/>
                <a:gd name="T45" fmla="*/ 94 h 188"/>
                <a:gd name="T46" fmla="*/ 94 w 188"/>
                <a:gd name="T47" fmla="*/ 109 h 188"/>
                <a:gd name="T48" fmla="*/ 145 w 188"/>
                <a:gd name="T49" fmla="*/ 28 h 188"/>
                <a:gd name="T50" fmla="*/ 160 w 188"/>
                <a:gd name="T51" fmla="*/ 43 h 188"/>
                <a:gd name="T52" fmla="*/ 145 w 188"/>
                <a:gd name="T53" fmla="*/ 59 h 188"/>
                <a:gd name="T54" fmla="*/ 129 w 188"/>
                <a:gd name="T55" fmla="*/ 43 h 188"/>
                <a:gd name="T56" fmla="*/ 145 w 188"/>
                <a:gd name="T57" fmla="*/ 28 h 188"/>
                <a:gd name="T58" fmla="*/ 147 w 188"/>
                <a:gd name="T59" fmla="*/ 159 h 188"/>
                <a:gd name="T60" fmla="*/ 132 w 188"/>
                <a:gd name="T61" fmla="*/ 143 h 188"/>
                <a:gd name="T62" fmla="*/ 147 w 188"/>
                <a:gd name="T63" fmla="*/ 128 h 188"/>
                <a:gd name="T64" fmla="*/ 163 w 188"/>
                <a:gd name="T65" fmla="*/ 143 h 188"/>
                <a:gd name="T66" fmla="*/ 147 w 188"/>
                <a:gd name="T67" fmla="*/ 159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8" h="188">
                  <a:moveTo>
                    <a:pt x="154" y="0"/>
                  </a:moveTo>
                  <a:cubicBezTo>
                    <a:pt x="34" y="0"/>
                    <a:pt x="34" y="0"/>
                    <a:pt x="34" y="0"/>
                  </a:cubicBezTo>
                  <a:cubicBezTo>
                    <a:pt x="15" y="0"/>
                    <a:pt x="0" y="15"/>
                    <a:pt x="0" y="34"/>
                  </a:cubicBezTo>
                  <a:cubicBezTo>
                    <a:pt x="0" y="154"/>
                    <a:pt x="0" y="154"/>
                    <a:pt x="0" y="154"/>
                  </a:cubicBezTo>
                  <a:cubicBezTo>
                    <a:pt x="0" y="173"/>
                    <a:pt x="15" y="188"/>
                    <a:pt x="34" y="188"/>
                  </a:cubicBezTo>
                  <a:cubicBezTo>
                    <a:pt x="154" y="188"/>
                    <a:pt x="154" y="188"/>
                    <a:pt x="154" y="188"/>
                  </a:cubicBezTo>
                  <a:cubicBezTo>
                    <a:pt x="173" y="188"/>
                    <a:pt x="188" y="173"/>
                    <a:pt x="188" y="154"/>
                  </a:cubicBezTo>
                  <a:cubicBezTo>
                    <a:pt x="188" y="34"/>
                    <a:pt x="188" y="34"/>
                    <a:pt x="188" y="34"/>
                  </a:cubicBezTo>
                  <a:cubicBezTo>
                    <a:pt x="188" y="15"/>
                    <a:pt x="173" y="0"/>
                    <a:pt x="154" y="0"/>
                  </a:cubicBezTo>
                  <a:close/>
                  <a:moveTo>
                    <a:pt x="39" y="28"/>
                  </a:moveTo>
                  <a:cubicBezTo>
                    <a:pt x="47" y="28"/>
                    <a:pt x="54" y="35"/>
                    <a:pt x="54" y="43"/>
                  </a:cubicBezTo>
                  <a:cubicBezTo>
                    <a:pt x="54" y="52"/>
                    <a:pt x="47" y="59"/>
                    <a:pt x="39" y="59"/>
                  </a:cubicBezTo>
                  <a:cubicBezTo>
                    <a:pt x="30" y="59"/>
                    <a:pt x="23" y="52"/>
                    <a:pt x="23" y="43"/>
                  </a:cubicBezTo>
                  <a:cubicBezTo>
                    <a:pt x="23" y="35"/>
                    <a:pt x="30" y="28"/>
                    <a:pt x="39" y="28"/>
                  </a:cubicBezTo>
                  <a:close/>
                  <a:moveTo>
                    <a:pt x="41" y="159"/>
                  </a:moveTo>
                  <a:cubicBezTo>
                    <a:pt x="33" y="159"/>
                    <a:pt x="26" y="152"/>
                    <a:pt x="26" y="143"/>
                  </a:cubicBezTo>
                  <a:cubicBezTo>
                    <a:pt x="26" y="134"/>
                    <a:pt x="33" y="128"/>
                    <a:pt x="41" y="128"/>
                  </a:cubicBezTo>
                  <a:cubicBezTo>
                    <a:pt x="50" y="128"/>
                    <a:pt x="57" y="134"/>
                    <a:pt x="57" y="143"/>
                  </a:cubicBezTo>
                  <a:cubicBezTo>
                    <a:pt x="57" y="152"/>
                    <a:pt x="50" y="159"/>
                    <a:pt x="41" y="159"/>
                  </a:cubicBezTo>
                  <a:close/>
                  <a:moveTo>
                    <a:pt x="94" y="109"/>
                  </a:moveTo>
                  <a:cubicBezTo>
                    <a:pt x="86" y="109"/>
                    <a:pt x="79" y="102"/>
                    <a:pt x="79" y="94"/>
                  </a:cubicBezTo>
                  <a:cubicBezTo>
                    <a:pt x="79" y="85"/>
                    <a:pt x="86" y="78"/>
                    <a:pt x="94" y="78"/>
                  </a:cubicBezTo>
                  <a:cubicBezTo>
                    <a:pt x="103" y="78"/>
                    <a:pt x="110" y="85"/>
                    <a:pt x="110" y="94"/>
                  </a:cubicBezTo>
                  <a:cubicBezTo>
                    <a:pt x="110" y="102"/>
                    <a:pt x="103" y="109"/>
                    <a:pt x="94" y="109"/>
                  </a:cubicBezTo>
                  <a:close/>
                  <a:moveTo>
                    <a:pt x="145" y="28"/>
                  </a:moveTo>
                  <a:cubicBezTo>
                    <a:pt x="153" y="28"/>
                    <a:pt x="160" y="35"/>
                    <a:pt x="160" y="43"/>
                  </a:cubicBezTo>
                  <a:cubicBezTo>
                    <a:pt x="160" y="52"/>
                    <a:pt x="153" y="59"/>
                    <a:pt x="145" y="59"/>
                  </a:cubicBezTo>
                  <a:cubicBezTo>
                    <a:pt x="136" y="59"/>
                    <a:pt x="129" y="52"/>
                    <a:pt x="129" y="43"/>
                  </a:cubicBezTo>
                  <a:cubicBezTo>
                    <a:pt x="129" y="35"/>
                    <a:pt x="136" y="28"/>
                    <a:pt x="145" y="28"/>
                  </a:cubicBezTo>
                  <a:close/>
                  <a:moveTo>
                    <a:pt x="147" y="159"/>
                  </a:moveTo>
                  <a:cubicBezTo>
                    <a:pt x="138" y="159"/>
                    <a:pt x="132" y="152"/>
                    <a:pt x="132" y="143"/>
                  </a:cubicBezTo>
                  <a:cubicBezTo>
                    <a:pt x="132" y="134"/>
                    <a:pt x="138" y="128"/>
                    <a:pt x="147" y="128"/>
                  </a:cubicBezTo>
                  <a:cubicBezTo>
                    <a:pt x="156" y="128"/>
                    <a:pt x="163" y="134"/>
                    <a:pt x="163" y="143"/>
                  </a:cubicBezTo>
                  <a:cubicBezTo>
                    <a:pt x="163" y="152"/>
                    <a:pt x="156" y="159"/>
                    <a:pt x="147"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1" name="Freeform 421"/>
            <p:cNvSpPr/>
            <p:nvPr/>
          </p:nvSpPr>
          <p:spPr bwMode="auto">
            <a:xfrm>
              <a:off x="10771580" y="1813113"/>
              <a:ext cx="117709" cy="298700"/>
            </a:xfrm>
            <a:custGeom>
              <a:avLst/>
              <a:gdLst>
                <a:gd name="T0" fmla="*/ 54 w 73"/>
                <a:gd name="T1" fmla="*/ 59 h 186"/>
                <a:gd name="T2" fmla="*/ 0 w 73"/>
                <a:gd name="T3" fmla="*/ 0 h 186"/>
                <a:gd name="T4" fmla="*/ 0 w 73"/>
                <a:gd name="T5" fmla="*/ 186 h 186"/>
                <a:gd name="T6" fmla="*/ 24 w 73"/>
                <a:gd name="T7" fmla="*/ 185 h 186"/>
                <a:gd name="T8" fmla="*/ 61 w 73"/>
                <a:gd name="T9" fmla="*/ 153 h 186"/>
                <a:gd name="T10" fmla="*/ 51 w 73"/>
                <a:gd name="T11" fmla="*/ 148 h 186"/>
                <a:gd name="T12" fmla="*/ 61 w 73"/>
                <a:gd name="T13" fmla="*/ 138 h 186"/>
                <a:gd name="T14" fmla="*/ 61 w 73"/>
                <a:gd name="T15" fmla="*/ 128 h 186"/>
                <a:gd name="T16" fmla="*/ 71 w 73"/>
                <a:gd name="T17" fmla="*/ 122 h 186"/>
                <a:gd name="T18" fmla="*/ 56 w 73"/>
                <a:gd name="T19" fmla="*/ 76 h 186"/>
                <a:gd name="T20" fmla="*/ 54 w 73"/>
                <a:gd name="T21" fmla="*/ 5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6">
                  <a:moveTo>
                    <a:pt x="54" y="59"/>
                  </a:moveTo>
                  <a:cubicBezTo>
                    <a:pt x="54" y="22"/>
                    <a:pt x="25" y="6"/>
                    <a:pt x="0" y="0"/>
                  </a:cubicBezTo>
                  <a:cubicBezTo>
                    <a:pt x="0" y="186"/>
                    <a:pt x="0" y="186"/>
                    <a:pt x="0" y="186"/>
                  </a:cubicBezTo>
                  <a:cubicBezTo>
                    <a:pt x="1" y="186"/>
                    <a:pt x="5" y="186"/>
                    <a:pt x="24" y="185"/>
                  </a:cubicBezTo>
                  <a:cubicBezTo>
                    <a:pt x="59" y="177"/>
                    <a:pt x="61" y="153"/>
                    <a:pt x="61" y="153"/>
                  </a:cubicBezTo>
                  <a:cubicBezTo>
                    <a:pt x="51" y="148"/>
                    <a:pt x="51" y="148"/>
                    <a:pt x="51" y="148"/>
                  </a:cubicBezTo>
                  <a:cubicBezTo>
                    <a:pt x="51" y="148"/>
                    <a:pt x="60" y="141"/>
                    <a:pt x="61" y="138"/>
                  </a:cubicBezTo>
                  <a:cubicBezTo>
                    <a:pt x="62" y="136"/>
                    <a:pt x="61" y="128"/>
                    <a:pt x="61" y="128"/>
                  </a:cubicBezTo>
                  <a:cubicBezTo>
                    <a:pt x="61" y="128"/>
                    <a:pt x="70" y="126"/>
                    <a:pt x="71" y="122"/>
                  </a:cubicBezTo>
                  <a:cubicBezTo>
                    <a:pt x="73" y="114"/>
                    <a:pt x="55" y="95"/>
                    <a:pt x="56" y="76"/>
                  </a:cubicBezTo>
                  <a:cubicBezTo>
                    <a:pt x="56" y="70"/>
                    <a:pt x="55" y="65"/>
                    <a:pt x="5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2" name="Freeform 436"/>
            <p:cNvSpPr>
              <a:spLocks noEditPoints="1"/>
            </p:cNvSpPr>
            <p:nvPr/>
          </p:nvSpPr>
          <p:spPr bwMode="auto">
            <a:xfrm>
              <a:off x="10686779" y="4147025"/>
              <a:ext cx="322749" cy="244276"/>
            </a:xfrm>
            <a:custGeom>
              <a:avLst/>
              <a:gdLst>
                <a:gd name="T0" fmla="*/ 201 w 201"/>
                <a:gd name="T1" fmla="*/ 79 h 152"/>
                <a:gd name="T2" fmla="*/ 157 w 201"/>
                <a:gd name="T3" fmla="*/ 36 h 152"/>
                <a:gd name="T4" fmla="*/ 191 w 201"/>
                <a:gd name="T5" fmla="*/ 35 h 152"/>
                <a:gd name="T6" fmla="*/ 113 w 201"/>
                <a:gd name="T7" fmla="*/ 3 h 152"/>
                <a:gd name="T8" fmla="*/ 0 w 201"/>
                <a:gd name="T9" fmla="*/ 19 h 152"/>
                <a:gd name="T10" fmla="*/ 0 w 201"/>
                <a:gd name="T11" fmla="*/ 55 h 152"/>
                <a:gd name="T12" fmla="*/ 49 w 201"/>
                <a:gd name="T13" fmla="*/ 127 h 152"/>
                <a:gd name="T14" fmla="*/ 57 w 201"/>
                <a:gd name="T15" fmla="*/ 139 h 152"/>
                <a:gd name="T16" fmla="*/ 58 w 201"/>
                <a:gd name="T17" fmla="*/ 140 h 152"/>
                <a:gd name="T18" fmla="*/ 58 w 201"/>
                <a:gd name="T19" fmla="*/ 140 h 152"/>
                <a:gd name="T20" fmla="*/ 59 w 201"/>
                <a:gd name="T21" fmla="*/ 140 h 152"/>
                <a:gd name="T22" fmla="*/ 198 w 201"/>
                <a:gd name="T23" fmla="*/ 113 h 152"/>
                <a:gd name="T24" fmla="*/ 201 w 201"/>
                <a:gd name="T25" fmla="*/ 79 h 152"/>
                <a:gd name="T26" fmla="*/ 111 w 201"/>
                <a:gd name="T27" fmla="*/ 11 h 152"/>
                <a:gd name="T28" fmla="*/ 161 w 201"/>
                <a:gd name="T29" fmla="*/ 30 h 152"/>
                <a:gd name="T30" fmla="*/ 62 w 201"/>
                <a:gd name="T31" fmla="*/ 53 h 152"/>
                <a:gd name="T32" fmla="*/ 12 w 201"/>
                <a:gd name="T33" fmla="*/ 26 h 152"/>
                <a:gd name="T34" fmla="*/ 111 w 201"/>
                <a:gd name="T35" fmla="*/ 11 h 152"/>
                <a:gd name="T36" fmla="*/ 125 w 201"/>
                <a:gd name="T37" fmla="*/ 42 h 152"/>
                <a:gd name="T38" fmla="*/ 156 w 201"/>
                <a:gd name="T39" fmla="*/ 72 h 152"/>
                <a:gd name="T40" fmla="*/ 67 w 201"/>
                <a:gd name="T41" fmla="*/ 90 h 152"/>
                <a:gd name="T42" fmla="*/ 38 w 201"/>
                <a:gd name="T43" fmla="*/ 50 h 152"/>
                <a:gd name="T44" fmla="*/ 62 w 201"/>
                <a:gd name="T45" fmla="*/ 62 h 152"/>
                <a:gd name="T46" fmla="*/ 125 w 201"/>
                <a:gd name="T47" fmla="*/ 42 h 152"/>
                <a:gd name="T48" fmla="*/ 21 w 201"/>
                <a:gd name="T49" fmla="*/ 42 h 152"/>
                <a:gd name="T50" fmla="*/ 62 w 201"/>
                <a:gd name="T51" fmla="*/ 97 h 152"/>
                <a:gd name="T52" fmla="*/ 172 w 201"/>
                <a:gd name="T53" fmla="*/ 76 h 152"/>
                <a:gd name="T54" fmla="*/ 135 w 201"/>
                <a:gd name="T55" fmla="*/ 40 h 152"/>
                <a:gd name="T56" fmla="*/ 148 w 201"/>
                <a:gd name="T57" fmla="*/ 37 h 152"/>
                <a:gd name="T58" fmla="*/ 191 w 201"/>
                <a:gd name="T59" fmla="*/ 79 h 152"/>
                <a:gd name="T60" fmla="*/ 59 w 201"/>
                <a:gd name="T61" fmla="*/ 106 h 152"/>
                <a:gd name="T62" fmla="*/ 59 w 201"/>
                <a:gd name="T63" fmla="*/ 106 h 152"/>
                <a:gd name="T64" fmla="*/ 59 w 201"/>
                <a:gd name="T65" fmla="*/ 106 h 152"/>
                <a:gd name="T66" fmla="*/ 58 w 201"/>
                <a:gd name="T67" fmla="*/ 106 h 152"/>
                <a:gd name="T68" fmla="*/ 58 w 201"/>
                <a:gd name="T69" fmla="*/ 106 h 152"/>
                <a:gd name="T70" fmla="*/ 10 w 201"/>
                <a:gd name="T71" fmla="*/ 36 h 152"/>
                <a:gd name="T72" fmla="*/ 21 w 201"/>
                <a:gd name="T73" fmla="*/ 4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 h="152">
                  <a:moveTo>
                    <a:pt x="201" y="79"/>
                  </a:moveTo>
                  <a:cubicBezTo>
                    <a:pt x="157" y="36"/>
                    <a:pt x="157" y="36"/>
                    <a:pt x="157" y="36"/>
                  </a:cubicBezTo>
                  <a:cubicBezTo>
                    <a:pt x="169" y="35"/>
                    <a:pt x="181" y="34"/>
                    <a:pt x="191" y="35"/>
                  </a:cubicBezTo>
                  <a:cubicBezTo>
                    <a:pt x="191" y="35"/>
                    <a:pt x="134" y="12"/>
                    <a:pt x="113" y="3"/>
                  </a:cubicBezTo>
                  <a:cubicBezTo>
                    <a:pt x="84" y="0"/>
                    <a:pt x="0" y="19"/>
                    <a:pt x="0" y="19"/>
                  </a:cubicBezTo>
                  <a:cubicBezTo>
                    <a:pt x="0" y="55"/>
                    <a:pt x="0" y="55"/>
                    <a:pt x="0" y="55"/>
                  </a:cubicBezTo>
                  <a:cubicBezTo>
                    <a:pt x="49" y="127"/>
                    <a:pt x="49" y="127"/>
                    <a:pt x="49" y="127"/>
                  </a:cubicBezTo>
                  <a:cubicBezTo>
                    <a:pt x="51" y="130"/>
                    <a:pt x="53" y="134"/>
                    <a:pt x="57" y="139"/>
                  </a:cubicBezTo>
                  <a:cubicBezTo>
                    <a:pt x="58" y="140"/>
                    <a:pt x="58" y="140"/>
                    <a:pt x="58" y="140"/>
                  </a:cubicBezTo>
                  <a:cubicBezTo>
                    <a:pt x="58" y="140"/>
                    <a:pt x="58" y="140"/>
                    <a:pt x="58" y="140"/>
                  </a:cubicBezTo>
                  <a:cubicBezTo>
                    <a:pt x="59" y="140"/>
                    <a:pt x="59" y="140"/>
                    <a:pt x="59" y="140"/>
                  </a:cubicBezTo>
                  <a:cubicBezTo>
                    <a:pt x="132" y="152"/>
                    <a:pt x="198" y="113"/>
                    <a:pt x="198" y="113"/>
                  </a:cubicBezTo>
                  <a:cubicBezTo>
                    <a:pt x="198" y="113"/>
                    <a:pt x="201" y="79"/>
                    <a:pt x="201" y="79"/>
                  </a:cubicBezTo>
                  <a:close/>
                  <a:moveTo>
                    <a:pt x="111" y="11"/>
                  </a:moveTo>
                  <a:cubicBezTo>
                    <a:pt x="161" y="30"/>
                    <a:pt x="161" y="30"/>
                    <a:pt x="161" y="30"/>
                  </a:cubicBezTo>
                  <a:cubicBezTo>
                    <a:pt x="161" y="30"/>
                    <a:pt x="122" y="30"/>
                    <a:pt x="62" y="53"/>
                  </a:cubicBezTo>
                  <a:cubicBezTo>
                    <a:pt x="12" y="26"/>
                    <a:pt x="12" y="26"/>
                    <a:pt x="12" y="26"/>
                  </a:cubicBezTo>
                  <a:cubicBezTo>
                    <a:pt x="12" y="26"/>
                    <a:pt x="90" y="10"/>
                    <a:pt x="111" y="11"/>
                  </a:cubicBezTo>
                  <a:close/>
                  <a:moveTo>
                    <a:pt x="125" y="42"/>
                  </a:moveTo>
                  <a:cubicBezTo>
                    <a:pt x="156" y="72"/>
                    <a:pt x="156" y="72"/>
                    <a:pt x="156" y="72"/>
                  </a:cubicBezTo>
                  <a:cubicBezTo>
                    <a:pt x="67" y="90"/>
                    <a:pt x="67" y="90"/>
                    <a:pt x="67" y="90"/>
                  </a:cubicBezTo>
                  <a:cubicBezTo>
                    <a:pt x="38" y="50"/>
                    <a:pt x="38" y="50"/>
                    <a:pt x="38" y="50"/>
                  </a:cubicBezTo>
                  <a:cubicBezTo>
                    <a:pt x="62" y="62"/>
                    <a:pt x="62" y="62"/>
                    <a:pt x="62" y="62"/>
                  </a:cubicBezTo>
                  <a:cubicBezTo>
                    <a:pt x="62" y="62"/>
                    <a:pt x="91" y="50"/>
                    <a:pt x="125" y="42"/>
                  </a:cubicBezTo>
                  <a:close/>
                  <a:moveTo>
                    <a:pt x="21" y="42"/>
                  </a:moveTo>
                  <a:cubicBezTo>
                    <a:pt x="62" y="97"/>
                    <a:pt x="62" y="97"/>
                    <a:pt x="62" y="97"/>
                  </a:cubicBezTo>
                  <a:cubicBezTo>
                    <a:pt x="172" y="76"/>
                    <a:pt x="172" y="76"/>
                    <a:pt x="172" y="76"/>
                  </a:cubicBezTo>
                  <a:cubicBezTo>
                    <a:pt x="135" y="40"/>
                    <a:pt x="135" y="40"/>
                    <a:pt x="135" y="40"/>
                  </a:cubicBezTo>
                  <a:cubicBezTo>
                    <a:pt x="139" y="39"/>
                    <a:pt x="144" y="38"/>
                    <a:pt x="148" y="37"/>
                  </a:cubicBezTo>
                  <a:cubicBezTo>
                    <a:pt x="191" y="79"/>
                    <a:pt x="191" y="79"/>
                    <a:pt x="191" y="79"/>
                  </a:cubicBezTo>
                  <a:cubicBezTo>
                    <a:pt x="59" y="106"/>
                    <a:pt x="59" y="106"/>
                    <a:pt x="59" y="106"/>
                  </a:cubicBezTo>
                  <a:cubicBezTo>
                    <a:pt x="59" y="106"/>
                    <a:pt x="59" y="106"/>
                    <a:pt x="59" y="106"/>
                  </a:cubicBezTo>
                  <a:cubicBezTo>
                    <a:pt x="59" y="106"/>
                    <a:pt x="59" y="106"/>
                    <a:pt x="59" y="106"/>
                  </a:cubicBezTo>
                  <a:cubicBezTo>
                    <a:pt x="58" y="106"/>
                    <a:pt x="58" y="106"/>
                    <a:pt x="58" y="106"/>
                  </a:cubicBezTo>
                  <a:cubicBezTo>
                    <a:pt x="58" y="106"/>
                    <a:pt x="58" y="106"/>
                    <a:pt x="58" y="106"/>
                  </a:cubicBezTo>
                  <a:cubicBezTo>
                    <a:pt x="10" y="36"/>
                    <a:pt x="10" y="36"/>
                    <a:pt x="10" y="36"/>
                  </a:cubicBezTo>
                  <a:lnTo>
                    <a:pt x="21"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3" name="Freeform 39"/>
            <p:cNvSpPr/>
            <p:nvPr/>
          </p:nvSpPr>
          <p:spPr bwMode="auto">
            <a:xfrm>
              <a:off x="2603123" y="5488645"/>
              <a:ext cx="201243" cy="201243"/>
            </a:xfrm>
            <a:custGeom>
              <a:avLst/>
              <a:gdLst>
                <a:gd name="T0" fmla="*/ 159 w 159"/>
                <a:gd name="T1" fmla="*/ 99 h 159"/>
                <a:gd name="T2" fmla="*/ 98 w 159"/>
                <a:gd name="T3" fmla="*/ 99 h 159"/>
                <a:gd name="T4" fmla="*/ 98 w 159"/>
                <a:gd name="T5" fmla="*/ 159 h 159"/>
                <a:gd name="T6" fmla="*/ 60 w 159"/>
                <a:gd name="T7" fmla="*/ 159 h 159"/>
                <a:gd name="T8" fmla="*/ 60 w 159"/>
                <a:gd name="T9" fmla="*/ 99 h 159"/>
                <a:gd name="T10" fmla="*/ 0 w 159"/>
                <a:gd name="T11" fmla="*/ 99 h 159"/>
                <a:gd name="T12" fmla="*/ 0 w 159"/>
                <a:gd name="T13" fmla="*/ 61 h 159"/>
                <a:gd name="T14" fmla="*/ 60 w 159"/>
                <a:gd name="T15" fmla="*/ 61 h 159"/>
                <a:gd name="T16" fmla="*/ 60 w 159"/>
                <a:gd name="T17" fmla="*/ 0 h 159"/>
                <a:gd name="T18" fmla="*/ 98 w 159"/>
                <a:gd name="T19" fmla="*/ 0 h 159"/>
                <a:gd name="T20" fmla="*/ 98 w 159"/>
                <a:gd name="T21" fmla="*/ 61 h 159"/>
                <a:gd name="T22" fmla="*/ 159 w 159"/>
                <a:gd name="T23" fmla="*/ 61 h 159"/>
                <a:gd name="T24" fmla="*/ 159 w 159"/>
                <a:gd name="T25" fmla="*/ 9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59" y="99"/>
                  </a:moveTo>
                  <a:lnTo>
                    <a:pt x="98" y="99"/>
                  </a:lnTo>
                  <a:lnTo>
                    <a:pt x="98" y="159"/>
                  </a:lnTo>
                  <a:lnTo>
                    <a:pt x="60" y="159"/>
                  </a:lnTo>
                  <a:lnTo>
                    <a:pt x="60" y="99"/>
                  </a:lnTo>
                  <a:lnTo>
                    <a:pt x="0" y="99"/>
                  </a:lnTo>
                  <a:lnTo>
                    <a:pt x="0" y="61"/>
                  </a:lnTo>
                  <a:lnTo>
                    <a:pt x="60" y="61"/>
                  </a:lnTo>
                  <a:lnTo>
                    <a:pt x="60" y="0"/>
                  </a:lnTo>
                  <a:lnTo>
                    <a:pt x="98" y="0"/>
                  </a:lnTo>
                  <a:lnTo>
                    <a:pt x="98" y="61"/>
                  </a:lnTo>
                  <a:lnTo>
                    <a:pt x="159" y="61"/>
                  </a:lnTo>
                  <a:lnTo>
                    <a:pt x="159"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4" name="Freeform 76"/>
            <p:cNvSpPr/>
            <p:nvPr/>
          </p:nvSpPr>
          <p:spPr bwMode="auto">
            <a:xfrm>
              <a:off x="2544902" y="5084893"/>
              <a:ext cx="313888" cy="101254"/>
            </a:xfrm>
            <a:custGeom>
              <a:avLst/>
              <a:gdLst>
                <a:gd name="T0" fmla="*/ 0 w 196"/>
                <a:gd name="T1" fmla="*/ 9 h 63"/>
                <a:gd name="T2" fmla="*/ 87 w 196"/>
                <a:gd name="T3" fmla="*/ 10 h 63"/>
                <a:gd name="T4" fmla="*/ 112 w 196"/>
                <a:gd name="T5" fmla="*/ 3 h 63"/>
                <a:gd name="T6" fmla="*/ 114 w 196"/>
                <a:gd name="T7" fmla="*/ 0 h 63"/>
                <a:gd name="T8" fmla="*/ 128 w 196"/>
                <a:gd name="T9" fmla="*/ 0 h 63"/>
                <a:gd name="T10" fmla="*/ 129 w 196"/>
                <a:gd name="T11" fmla="*/ 2 h 63"/>
                <a:gd name="T12" fmla="*/ 149 w 196"/>
                <a:gd name="T13" fmla="*/ 6 h 63"/>
                <a:gd name="T14" fmla="*/ 151 w 196"/>
                <a:gd name="T15" fmla="*/ 21 h 63"/>
                <a:gd name="T16" fmla="*/ 180 w 196"/>
                <a:gd name="T17" fmla="*/ 21 h 63"/>
                <a:gd name="T18" fmla="*/ 191 w 196"/>
                <a:gd name="T19" fmla="*/ 23 h 63"/>
                <a:gd name="T20" fmla="*/ 195 w 196"/>
                <a:gd name="T21" fmla="*/ 28 h 63"/>
                <a:gd name="T22" fmla="*/ 193 w 196"/>
                <a:gd name="T23" fmla="*/ 30 h 63"/>
                <a:gd name="T24" fmla="*/ 190 w 196"/>
                <a:gd name="T25" fmla="*/ 42 h 63"/>
                <a:gd name="T26" fmla="*/ 176 w 196"/>
                <a:gd name="T27" fmla="*/ 56 h 63"/>
                <a:gd name="T28" fmla="*/ 163 w 196"/>
                <a:gd name="T29" fmla="*/ 63 h 63"/>
                <a:gd name="T30" fmla="*/ 75 w 196"/>
                <a:gd name="T31" fmla="*/ 63 h 63"/>
                <a:gd name="T32" fmla="*/ 63 w 196"/>
                <a:gd name="T33" fmla="*/ 55 h 63"/>
                <a:gd name="T34" fmla="*/ 45 w 196"/>
                <a:gd name="T35" fmla="*/ 40 h 63"/>
                <a:gd name="T36" fmla="*/ 44 w 196"/>
                <a:gd name="T37" fmla="*/ 37 h 63"/>
                <a:gd name="T38" fmla="*/ 46 w 196"/>
                <a:gd name="T39" fmla="*/ 32 h 63"/>
                <a:gd name="T40" fmla="*/ 49 w 196"/>
                <a:gd name="T41" fmla="*/ 30 h 63"/>
                <a:gd name="T42" fmla="*/ 81 w 196"/>
                <a:gd name="T43" fmla="*/ 27 h 63"/>
                <a:gd name="T44" fmla="*/ 86 w 196"/>
                <a:gd name="T45" fmla="*/ 22 h 63"/>
                <a:gd name="T46" fmla="*/ 95 w 196"/>
                <a:gd name="T47" fmla="*/ 22 h 63"/>
                <a:gd name="T48" fmla="*/ 90 w 196"/>
                <a:gd name="T49" fmla="*/ 19 h 63"/>
                <a:gd name="T50" fmla="*/ 87 w 196"/>
                <a:gd name="T51" fmla="*/ 14 h 63"/>
                <a:gd name="T52" fmla="*/ 0 w 196"/>
                <a:gd name="T53" fmla="*/ 12 h 63"/>
                <a:gd name="T54" fmla="*/ 0 w 196"/>
                <a:gd name="T55"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63">
                  <a:moveTo>
                    <a:pt x="0" y="9"/>
                  </a:moveTo>
                  <a:cubicBezTo>
                    <a:pt x="87" y="10"/>
                    <a:pt x="87" y="10"/>
                    <a:pt x="87" y="10"/>
                  </a:cubicBezTo>
                  <a:cubicBezTo>
                    <a:pt x="112" y="3"/>
                    <a:pt x="112" y="3"/>
                    <a:pt x="112" y="3"/>
                  </a:cubicBezTo>
                  <a:cubicBezTo>
                    <a:pt x="114" y="0"/>
                    <a:pt x="114" y="0"/>
                    <a:pt x="114" y="0"/>
                  </a:cubicBezTo>
                  <a:cubicBezTo>
                    <a:pt x="128" y="0"/>
                    <a:pt x="128" y="0"/>
                    <a:pt x="128" y="0"/>
                  </a:cubicBezTo>
                  <a:cubicBezTo>
                    <a:pt x="129" y="2"/>
                    <a:pt x="129" y="2"/>
                    <a:pt x="129" y="2"/>
                  </a:cubicBezTo>
                  <a:cubicBezTo>
                    <a:pt x="140" y="2"/>
                    <a:pt x="147" y="3"/>
                    <a:pt x="149" y="6"/>
                  </a:cubicBezTo>
                  <a:cubicBezTo>
                    <a:pt x="151" y="8"/>
                    <a:pt x="151" y="14"/>
                    <a:pt x="151" y="21"/>
                  </a:cubicBezTo>
                  <a:cubicBezTo>
                    <a:pt x="180" y="21"/>
                    <a:pt x="180" y="21"/>
                    <a:pt x="180" y="21"/>
                  </a:cubicBezTo>
                  <a:cubicBezTo>
                    <a:pt x="185" y="21"/>
                    <a:pt x="189" y="22"/>
                    <a:pt x="191" y="23"/>
                  </a:cubicBezTo>
                  <a:cubicBezTo>
                    <a:pt x="192" y="24"/>
                    <a:pt x="193" y="26"/>
                    <a:pt x="195" y="28"/>
                  </a:cubicBezTo>
                  <a:cubicBezTo>
                    <a:pt x="196" y="30"/>
                    <a:pt x="195" y="31"/>
                    <a:pt x="193" y="30"/>
                  </a:cubicBezTo>
                  <a:cubicBezTo>
                    <a:pt x="190" y="42"/>
                    <a:pt x="190" y="42"/>
                    <a:pt x="190" y="42"/>
                  </a:cubicBezTo>
                  <a:cubicBezTo>
                    <a:pt x="185" y="47"/>
                    <a:pt x="181" y="52"/>
                    <a:pt x="176" y="56"/>
                  </a:cubicBezTo>
                  <a:cubicBezTo>
                    <a:pt x="171" y="61"/>
                    <a:pt x="166" y="63"/>
                    <a:pt x="163" y="63"/>
                  </a:cubicBezTo>
                  <a:cubicBezTo>
                    <a:pt x="75" y="63"/>
                    <a:pt x="75" y="63"/>
                    <a:pt x="75" y="63"/>
                  </a:cubicBezTo>
                  <a:cubicBezTo>
                    <a:pt x="73" y="63"/>
                    <a:pt x="69" y="60"/>
                    <a:pt x="63" y="55"/>
                  </a:cubicBezTo>
                  <a:cubicBezTo>
                    <a:pt x="56" y="50"/>
                    <a:pt x="51" y="45"/>
                    <a:pt x="45" y="40"/>
                  </a:cubicBezTo>
                  <a:cubicBezTo>
                    <a:pt x="44" y="40"/>
                    <a:pt x="44" y="39"/>
                    <a:pt x="44" y="37"/>
                  </a:cubicBezTo>
                  <a:cubicBezTo>
                    <a:pt x="45" y="35"/>
                    <a:pt x="46" y="33"/>
                    <a:pt x="46" y="32"/>
                  </a:cubicBezTo>
                  <a:cubicBezTo>
                    <a:pt x="49" y="30"/>
                    <a:pt x="49" y="30"/>
                    <a:pt x="49" y="30"/>
                  </a:cubicBezTo>
                  <a:cubicBezTo>
                    <a:pt x="81" y="27"/>
                    <a:pt x="81" y="27"/>
                    <a:pt x="81" y="27"/>
                  </a:cubicBezTo>
                  <a:cubicBezTo>
                    <a:pt x="86" y="22"/>
                    <a:pt x="86" y="22"/>
                    <a:pt x="86" y="22"/>
                  </a:cubicBezTo>
                  <a:cubicBezTo>
                    <a:pt x="95" y="22"/>
                    <a:pt x="95" y="22"/>
                    <a:pt x="95" y="22"/>
                  </a:cubicBezTo>
                  <a:cubicBezTo>
                    <a:pt x="90" y="19"/>
                    <a:pt x="90" y="19"/>
                    <a:pt x="90" y="19"/>
                  </a:cubicBezTo>
                  <a:cubicBezTo>
                    <a:pt x="87" y="14"/>
                    <a:pt x="87" y="14"/>
                    <a:pt x="87" y="14"/>
                  </a:cubicBezTo>
                  <a:cubicBezTo>
                    <a:pt x="0" y="12"/>
                    <a:pt x="0" y="12"/>
                    <a:pt x="0" y="12"/>
                  </a:cubicBez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5" name="Freeform 151"/>
            <p:cNvSpPr/>
            <p:nvPr/>
          </p:nvSpPr>
          <p:spPr bwMode="auto">
            <a:xfrm>
              <a:off x="2570216" y="3620503"/>
              <a:ext cx="150616" cy="303763"/>
            </a:xfrm>
            <a:custGeom>
              <a:avLst/>
              <a:gdLst>
                <a:gd name="T0" fmla="*/ 0 w 119"/>
                <a:gd name="T1" fmla="*/ 78 h 240"/>
                <a:gd name="T2" fmla="*/ 0 w 119"/>
                <a:gd name="T3" fmla="*/ 166 h 240"/>
                <a:gd name="T4" fmla="*/ 47 w 119"/>
                <a:gd name="T5" fmla="*/ 166 h 240"/>
                <a:gd name="T6" fmla="*/ 119 w 119"/>
                <a:gd name="T7" fmla="*/ 240 h 240"/>
                <a:gd name="T8" fmla="*/ 119 w 119"/>
                <a:gd name="T9" fmla="*/ 0 h 240"/>
                <a:gd name="T10" fmla="*/ 44 w 119"/>
                <a:gd name="T11" fmla="*/ 78 h 240"/>
                <a:gd name="T12" fmla="*/ 0 w 119"/>
                <a:gd name="T13" fmla="*/ 78 h 240"/>
              </a:gdLst>
              <a:ahLst/>
              <a:cxnLst>
                <a:cxn ang="0">
                  <a:pos x="T0" y="T1"/>
                </a:cxn>
                <a:cxn ang="0">
                  <a:pos x="T2" y="T3"/>
                </a:cxn>
                <a:cxn ang="0">
                  <a:pos x="T4" y="T5"/>
                </a:cxn>
                <a:cxn ang="0">
                  <a:pos x="T6" y="T7"/>
                </a:cxn>
                <a:cxn ang="0">
                  <a:pos x="T8" y="T9"/>
                </a:cxn>
                <a:cxn ang="0">
                  <a:pos x="T10" y="T11"/>
                </a:cxn>
                <a:cxn ang="0">
                  <a:pos x="T12" y="T13"/>
                </a:cxn>
              </a:cxnLst>
              <a:rect l="0" t="0" r="r" b="b"/>
              <a:pathLst>
                <a:path w="119" h="240">
                  <a:moveTo>
                    <a:pt x="0" y="78"/>
                  </a:moveTo>
                  <a:lnTo>
                    <a:pt x="0" y="166"/>
                  </a:lnTo>
                  <a:lnTo>
                    <a:pt x="47" y="166"/>
                  </a:lnTo>
                  <a:lnTo>
                    <a:pt x="119" y="240"/>
                  </a:lnTo>
                  <a:lnTo>
                    <a:pt x="119" y="0"/>
                  </a:lnTo>
                  <a:lnTo>
                    <a:pt x="44" y="78"/>
                  </a:lnTo>
                  <a:lnTo>
                    <a:pt x="0"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6" name="Freeform 152"/>
            <p:cNvSpPr/>
            <p:nvPr/>
          </p:nvSpPr>
          <p:spPr bwMode="auto">
            <a:xfrm>
              <a:off x="2741083" y="3715429"/>
              <a:ext cx="62019" cy="113911"/>
            </a:xfrm>
            <a:custGeom>
              <a:avLst/>
              <a:gdLst>
                <a:gd name="T0" fmla="*/ 3 w 38"/>
                <a:gd name="T1" fmla="*/ 0 h 71"/>
                <a:gd name="T2" fmla="*/ 0 w 38"/>
                <a:gd name="T3" fmla="*/ 0 h 71"/>
                <a:gd name="T4" fmla="*/ 32 w 38"/>
                <a:gd name="T5" fmla="*/ 35 h 71"/>
                <a:gd name="T6" fmla="*/ 0 w 38"/>
                <a:gd name="T7" fmla="*/ 71 h 71"/>
                <a:gd name="T8" fmla="*/ 3 w 38"/>
                <a:gd name="T9" fmla="*/ 71 h 71"/>
                <a:gd name="T10" fmla="*/ 38 w 38"/>
                <a:gd name="T11" fmla="*/ 35 h 71"/>
                <a:gd name="T12" fmla="*/ 3 w 38"/>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8" h="71">
                  <a:moveTo>
                    <a:pt x="3" y="0"/>
                  </a:moveTo>
                  <a:cubicBezTo>
                    <a:pt x="2" y="0"/>
                    <a:pt x="1" y="0"/>
                    <a:pt x="0" y="0"/>
                  </a:cubicBezTo>
                  <a:cubicBezTo>
                    <a:pt x="18" y="2"/>
                    <a:pt x="32" y="17"/>
                    <a:pt x="32" y="35"/>
                  </a:cubicBezTo>
                  <a:cubicBezTo>
                    <a:pt x="32" y="54"/>
                    <a:pt x="18" y="69"/>
                    <a:pt x="0" y="71"/>
                  </a:cubicBezTo>
                  <a:cubicBezTo>
                    <a:pt x="1" y="71"/>
                    <a:pt x="2" y="71"/>
                    <a:pt x="3" y="71"/>
                  </a:cubicBezTo>
                  <a:cubicBezTo>
                    <a:pt x="22" y="71"/>
                    <a:pt x="38" y="55"/>
                    <a:pt x="38" y="35"/>
                  </a:cubicBezTo>
                  <a:cubicBezTo>
                    <a:pt x="38" y="16"/>
                    <a:pt x="2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7" name="Freeform 166"/>
            <p:cNvSpPr/>
            <p:nvPr/>
          </p:nvSpPr>
          <p:spPr bwMode="auto">
            <a:xfrm>
              <a:off x="2724629" y="4147026"/>
              <a:ext cx="32908" cy="59487"/>
            </a:xfrm>
            <a:custGeom>
              <a:avLst/>
              <a:gdLst>
                <a:gd name="T0" fmla="*/ 5 w 21"/>
                <a:gd name="T1" fmla="*/ 19 h 37"/>
                <a:gd name="T2" fmla="*/ 21 w 21"/>
                <a:gd name="T3" fmla="*/ 0 h 37"/>
                <a:gd name="T4" fmla="*/ 19 w 21"/>
                <a:gd name="T5" fmla="*/ 0 h 37"/>
                <a:gd name="T6" fmla="*/ 0 w 21"/>
                <a:gd name="T7" fmla="*/ 19 h 37"/>
                <a:gd name="T8" fmla="*/ 19 w 21"/>
                <a:gd name="T9" fmla="*/ 37 h 37"/>
                <a:gd name="T10" fmla="*/ 21 w 21"/>
                <a:gd name="T11" fmla="*/ 37 h 37"/>
                <a:gd name="T12" fmla="*/ 5 w 2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21" h="37">
                  <a:moveTo>
                    <a:pt x="5" y="19"/>
                  </a:moveTo>
                  <a:cubicBezTo>
                    <a:pt x="5" y="9"/>
                    <a:pt x="12" y="1"/>
                    <a:pt x="21" y="0"/>
                  </a:cubicBezTo>
                  <a:cubicBezTo>
                    <a:pt x="21" y="0"/>
                    <a:pt x="20" y="0"/>
                    <a:pt x="19" y="0"/>
                  </a:cubicBezTo>
                  <a:cubicBezTo>
                    <a:pt x="9" y="0"/>
                    <a:pt x="0" y="8"/>
                    <a:pt x="0" y="19"/>
                  </a:cubicBezTo>
                  <a:cubicBezTo>
                    <a:pt x="0" y="29"/>
                    <a:pt x="9" y="37"/>
                    <a:pt x="19" y="37"/>
                  </a:cubicBezTo>
                  <a:cubicBezTo>
                    <a:pt x="20" y="37"/>
                    <a:pt x="21" y="37"/>
                    <a:pt x="21" y="37"/>
                  </a:cubicBezTo>
                  <a:cubicBezTo>
                    <a:pt x="12" y="36"/>
                    <a:pt x="5" y="28"/>
                    <a:pt x="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8" name="Freeform 167"/>
            <p:cNvSpPr/>
            <p:nvPr/>
          </p:nvSpPr>
          <p:spPr bwMode="auto">
            <a:xfrm>
              <a:off x="2698050" y="4129306"/>
              <a:ext cx="53159" cy="94926"/>
            </a:xfrm>
            <a:custGeom>
              <a:avLst/>
              <a:gdLst>
                <a:gd name="T0" fmla="*/ 7 w 33"/>
                <a:gd name="T1" fmla="*/ 30 h 59"/>
                <a:gd name="T2" fmla="*/ 33 w 33"/>
                <a:gd name="T3" fmla="*/ 0 h 59"/>
                <a:gd name="T4" fmla="*/ 30 w 33"/>
                <a:gd name="T5" fmla="*/ 0 h 59"/>
                <a:gd name="T6" fmla="*/ 0 w 33"/>
                <a:gd name="T7" fmla="*/ 30 h 59"/>
                <a:gd name="T8" fmla="*/ 30 w 33"/>
                <a:gd name="T9" fmla="*/ 59 h 59"/>
                <a:gd name="T10" fmla="*/ 33 w 33"/>
                <a:gd name="T11" fmla="*/ 59 h 59"/>
                <a:gd name="T12" fmla="*/ 7 w 33"/>
                <a:gd name="T13" fmla="*/ 30 h 59"/>
              </a:gdLst>
              <a:ahLst/>
              <a:cxnLst>
                <a:cxn ang="0">
                  <a:pos x="T0" y="T1"/>
                </a:cxn>
                <a:cxn ang="0">
                  <a:pos x="T2" y="T3"/>
                </a:cxn>
                <a:cxn ang="0">
                  <a:pos x="T4" y="T5"/>
                </a:cxn>
                <a:cxn ang="0">
                  <a:pos x="T6" y="T7"/>
                </a:cxn>
                <a:cxn ang="0">
                  <a:pos x="T8" y="T9"/>
                </a:cxn>
                <a:cxn ang="0">
                  <a:pos x="T10" y="T11"/>
                </a:cxn>
                <a:cxn ang="0">
                  <a:pos x="T12" y="T13"/>
                </a:cxn>
              </a:cxnLst>
              <a:rect l="0" t="0" r="r" b="b"/>
              <a:pathLst>
                <a:path w="33" h="59">
                  <a:moveTo>
                    <a:pt x="7" y="30"/>
                  </a:moveTo>
                  <a:cubicBezTo>
                    <a:pt x="7" y="14"/>
                    <a:pt x="18" y="2"/>
                    <a:pt x="33" y="0"/>
                  </a:cubicBezTo>
                  <a:cubicBezTo>
                    <a:pt x="32" y="0"/>
                    <a:pt x="31" y="0"/>
                    <a:pt x="30" y="0"/>
                  </a:cubicBezTo>
                  <a:cubicBezTo>
                    <a:pt x="13" y="0"/>
                    <a:pt x="0" y="13"/>
                    <a:pt x="0" y="30"/>
                  </a:cubicBezTo>
                  <a:cubicBezTo>
                    <a:pt x="0" y="46"/>
                    <a:pt x="13" y="59"/>
                    <a:pt x="30" y="59"/>
                  </a:cubicBezTo>
                  <a:cubicBezTo>
                    <a:pt x="31" y="59"/>
                    <a:pt x="32" y="59"/>
                    <a:pt x="33" y="59"/>
                  </a:cubicBezTo>
                  <a:cubicBezTo>
                    <a:pt x="18" y="57"/>
                    <a:pt x="7" y="45"/>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99" name="Freeform 168"/>
            <p:cNvSpPr/>
            <p:nvPr/>
          </p:nvSpPr>
          <p:spPr bwMode="auto">
            <a:xfrm>
              <a:off x="2782850" y="4145760"/>
              <a:ext cx="34174" cy="59487"/>
            </a:xfrm>
            <a:custGeom>
              <a:avLst/>
              <a:gdLst>
                <a:gd name="T0" fmla="*/ 17 w 21"/>
                <a:gd name="T1" fmla="*/ 18 h 37"/>
                <a:gd name="T2" fmla="*/ 0 w 21"/>
                <a:gd name="T3" fmla="*/ 0 h 37"/>
                <a:gd name="T4" fmla="*/ 2 w 21"/>
                <a:gd name="T5" fmla="*/ 0 h 37"/>
                <a:gd name="T6" fmla="*/ 21 w 21"/>
                <a:gd name="T7" fmla="*/ 18 h 37"/>
                <a:gd name="T8" fmla="*/ 2 w 21"/>
                <a:gd name="T9" fmla="*/ 37 h 37"/>
                <a:gd name="T10" fmla="*/ 0 w 21"/>
                <a:gd name="T11" fmla="*/ 37 h 37"/>
                <a:gd name="T12" fmla="*/ 17 w 2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1" h="37">
                  <a:moveTo>
                    <a:pt x="17" y="18"/>
                  </a:moveTo>
                  <a:cubicBezTo>
                    <a:pt x="17" y="9"/>
                    <a:pt x="10" y="1"/>
                    <a:pt x="0" y="0"/>
                  </a:cubicBezTo>
                  <a:cubicBezTo>
                    <a:pt x="1" y="0"/>
                    <a:pt x="2" y="0"/>
                    <a:pt x="2" y="0"/>
                  </a:cubicBezTo>
                  <a:cubicBezTo>
                    <a:pt x="13" y="0"/>
                    <a:pt x="21" y="8"/>
                    <a:pt x="21" y="18"/>
                  </a:cubicBezTo>
                  <a:cubicBezTo>
                    <a:pt x="21" y="29"/>
                    <a:pt x="13" y="37"/>
                    <a:pt x="2" y="37"/>
                  </a:cubicBezTo>
                  <a:cubicBezTo>
                    <a:pt x="2" y="37"/>
                    <a:pt x="1" y="37"/>
                    <a:pt x="0" y="37"/>
                  </a:cubicBezTo>
                  <a:cubicBezTo>
                    <a:pt x="10" y="36"/>
                    <a:pt x="17" y="28"/>
                    <a:pt x="17"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0" name="Freeform 169"/>
            <p:cNvSpPr/>
            <p:nvPr/>
          </p:nvSpPr>
          <p:spPr bwMode="auto">
            <a:xfrm>
              <a:off x="2789179" y="4126775"/>
              <a:ext cx="55690" cy="96192"/>
            </a:xfrm>
            <a:custGeom>
              <a:avLst/>
              <a:gdLst>
                <a:gd name="T0" fmla="*/ 27 w 34"/>
                <a:gd name="T1" fmla="*/ 30 h 60"/>
                <a:gd name="T2" fmla="*/ 0 w 34"/>
                <a:gd name="T3" fmla="*/ 1 h 60"/>
                <a:gd name="T4" fmla="*/ 4 w 34"/>
                <a:gd name="T5" fmla="*/ 0 h 60"/>
                <a:gd name="T6" fmla="*/ 34 w 34"/>
                <a:gd name="T7" fmla="*/ 30 h 60"/>
                <a:gd name="T8" fmla="*/ 4 w 34"/>
                <a:gd name="T9" fmla="*/ 60 h 60"/>
                <a:gd name="T10" fmla="*/ 0 w 34"/>
                <a:gd name="T11" fmla="*/ 60 h 60"/>
                <a:gd name="T12" fmla="*/ 27 w 34"/>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34" h="60">
                  <a:moveTo>
                    <a:pt x="27" y="30"/>
                  </a:moveTo>
                  <a:cubicBezTo>
                    <a:pt x="27" y="15"/>
                    <a:pt x="15" y="2"/>
                    <a:pt x="0" y="1"/>
                  </a:cubicBezTo>
                  <a:cubicBezTo>
                    <a:pt x="1" y="1"/>
                    <a:pt x="3" y="0"/>
                    <a:pt x="4" y="0"/>
                  </a:cubicBezTo>
                  <a:cubicBezTo>
                    <a:pt x="20" y="0"/>
                    <a:pt x="34" y="14"/>
                    <a:pt x="34" y="30"/>
                  </a:cubicBezTo>
                  <a:cubicBezTo>
                    <a:pt x="34" y="47"/>
                    <a:pt x="20" y="60"/>
                    <a:pt x="4" y="60"/>
                  </a:cubicBezTo>
                  <a:cubicBezTo>
                    <a:pt x="3" y="60"/>
                    <a:pt x="1" y="60"/>
                    <a:pt x="0" y="60"/>
                  </a:cubicBezTo>
                  <a:cubicBezTo>
                    <a:pt x="15" y="58"/>
                    <a:pt x="27" y="46"/>
                    <a:pt x="2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1" name="Freeform 170"/>
            <p:cNvSpPr>
              <a:spLocks noEditPoints="1"/>
            </p:cNvSpPr>
            <p:nvPr/>
          </p:nvSpPr>
          <p:spPr bwMode="auto">
            <a:xfrm>
              <a:off x="2544902" y="4150822"/>
              <a:ext cx="315154" cy="168336"/>
            </a:xfrm>
            <a:custGeom>
              <a:avLst/>
              <a:gdLst>
                <a:gd name="T0" fmla="*/ 186 w 197"/>
                <a:gd name="T1" fmla="*/ 57 h 105"/>
                <a:gd name="T2" fmla="*/ 147 w 197"/>
                <a:gd name="T3" fmla="*/ 57 h 105"/>
                <a:gd name="T4" fmla="*/ 147 w 197"/>
                <a:gd name="T5" fmla="*/ 31 h 105"/>
                <a:gd name="T6" fmla="*/ 157 w 197"/>
                <a:gd name="T7" fmla="*/ 16 h 105"/>
                <a:gd name="T8" fmla="*/ 141 w 197"/>
                <a:gd name="T9" fmla="*/ 0 h 105"/>
                <a:gd name="T10" fmla="*/ 125 w 197"/>
                <a:gd name="T11" fmla="*/ 16 h 105"/>
                <a:gd name="T12" fmla="*/ 137 w 197"/>
                <a:gd name="T13" fmla="*/ 31 h 105"/>
                <a:gd name="T14" fmla="*/ 137 w 197"/>
                <a:gd name="T15" fmla="*/ 57 h 105"/>
                <a:gd name="T16" fmla="*/ 11 w 197"/>
                <a:gd name="T17" fmla="*/ 57 h 105"/>
                <a:gd name="T18" fmla="*/ 0 w 197"/>
                <a:gd name="T19" fmla="*/ 68 h 105"/>
                <a:gd name="T20" fmla="*/ 0 w 197"/>
                <a:gd name="T21" fmla="*/ 94 h 105"/>
                <a:gd name="T22" fmla="*/ 11 w 197"/>
                <a:gd name="T23" fmla="*/ 105 h 105"/>
                <a:gd name="T24" fmla="*/ 186 w 197"/>
                <a:gd name="T25" fmla="*/ 105 h 105"/>
                <a:gd name="T26" fmla="*/ 197 w 197"/>
                <a:gd name="T27" fmla="*/ 94 h 105"/>
                <a:gd name="T28" fmla="*/ 197 w 197"/>
                <a:gd name="T29" fmla="*/ 68 h 105"/>
                <a:gd name="T30" fmla="*/ 186 w 197"/>
                <a:gd name="T31" fmla="*/ 57 h 105"/>
                <a:gd name="T32" fmla="*/ 37 w 197"/>
                <a:gd name="T33" fmla="*/ 87 h 105"/>
                <a:gd name="T34" fmla="*/ 32 w 197"/>
                <a:gd name="T35" fmla="*/ 91 h 105"/>
                <a:gd name="T36" fmla="*/ 19 w 197"/>
                <a:gd name="T37" fmla="*/ 91 h 105"/>
                <a:gd name="T38" fmla="*/ 14 w 197"/>
                <a:gd name="T39" fmla="*/ 87 h 105"/>
                <a:gd name="T40" fmla="*/ 14 w 197"/>
                <a:gd name="T41" fmla="*/ 73 h 105"/>
                <a:gd name="T42" fmla="*/ 19 w 197"/>
                <a:gd name="T43" fmla="*/ 69 h 105"/>
                <a:gd name="T44" fmla="*/ 32 w 197"/>
                <a:gd name="T45" fmla="*/ 69 h 105"/>
                <a:gd name="T46" fmla="*/ 37 w 197"/>
                <a:gd name="T47" fmla="*/ 73 h 105"/>
                <a:gd name="T48" fmla="*/ 37 w 197"/>
                <a:gd name="T49" fmla="*/ 87 h 105"/>
                <a:gd name="T50" fmla="*/ 68 w 197"/>
                <a:gd name="T51" fmla="*/ 87 h 105"/>
                <a:gd name="T52" fmla="*/ 64 w 197"/>
                <a:gd name="T53" fmla="*/ 91 h 105"/>
                <a:gd name="T54" fmla="*/ 50 w 197"/>
                <a:gd name="T55" fmla="*/ 91 h 105"/>
                <a:gd name="T56" fmla="*/ 46 w 197"/>
                <a:gd name="T57" fmla="*/ 87 h 105"/>
                <a:gd name="T58" fmla="*/ 46 w 197"/>
                <a:gd name="T59" fmla="*/ 73 h 105"/>
                <a:gd name="T60" fmla="*/ 50 w 197"/>
                <a:gd name="T61" fmla="*/ 69 h 105"/>
                <a:gd name="T62" fmla="*/ 64 w 197"/>
                <a:gd name="T63" fmla="*/ 69 h 105"/>
                <a:gd name="T64" fmla="*/ 68 w 197"/>
                <a:gd name="T65" fmla="*/ 73 h 105"/>
                <a:gd name="T66" fmla="*/ 68 w 197"/>
                <a:gd name="T67" fmla="*/ 87 h 105"/>
                <a:gd name="T68" fmla="*/ 113 w 197"/>
                <a:gd name="T69" fmla="*/ 82 h 105"/>
                <a:gd name="T70" fmla="*/ 109 w 197"/>
                <a:gd name="T71" fmla="*/ 86 h 105"/>
                <a:gd name="T72" fmla="*/ 79 w 197"/>
                <a:gd name="T73" fmla="*/ 86 h 105"/>
                <a:gd name="T74" fmla="*/ 75 w 197"/>
                <a:gd name="T75" fmla="*/ 82 h 105"/>
                <a:gd name="T76" fmla="*/ 75 w 197"/>
                <a:gd name="T77" fmla="*/ 77 h 105"/>
                <a:gd name="T78" fmla="*/ 79 w 197"/>
                <a:gd name="T79" fmla="*/ 73 h 105"/>
                <a:gd name="T80" fmla="*/ 109 w 197"/>
                <a:gd name="T81" fmla="*/ 73 h 105"/>
                <a:gd name="T82" fmla="*/ 113 w 197"/>
                <a:gd name="T83" fmla="*/ 77 h 105"/>
                <a:gd name="T84" fmla="*/ 113 w 197"/>
                <a:gd name="T85" fmla="*/ 82 h 105"/>
                <a:gd name="T86" fmla="*/ 147 w 197"/>
                <a:gd name="T87" fmla="*/ 87 h 105"/>
                <a:gd name="T88" fmla="*/ 143 w 197"/>
                <a:gd name="T89" fmla="*/ 91 h 105"/>
                <a:gd name="T90" fmla="*/ 129 w 197"/>
                <a:gd name="T91" fmla="*/ 91 h 105"/>
                <a:gd name="T92" fmla="*/ 125 w 197"/>
                <a:gd name="T93" fmla="*/ 87 h 105"/>
                <a:gd name="T94" fmla="*/ 125 w 197"/>
                <a:gd name="T95" fmla="*/ 73 h 105"/>
                <a:gd name="T96" fmla="*/ 129 w 197"/>
                <a:gd name="T97" fmla="*/ 69 h 105"/>
                <a:gd name="T98" fmla="*/ 143 w 197"/>
                <a:gd name="T99" fmla="*/ 69 h 105"/>
                <a:gd name="T100" fmla="*/ 147 w 197"/>
                <a:gd name="T101" fmla="*/ 73 h 105"/>
                <a:gd name="T102" fmla="*/ 147 w 197"/>
                <a:gd name="T103" fmla="*/ 87 h 105"/>
                <a:gd name="T104" fmla="*/ 179 w 197"/>
                <a:gd name="T105" fmla="*/ 87 h 105"/>
                <a:gd name="T106" fmla="*/ 175 w 197"/>
                <a:gd name="T107" fmla="*/ 91 h 105"/>
                <a:gd name="T108" fmla="*/ 161 w 197"/>
                <a:gd name="T109" fmla="*/ 91 h 105"/>
                <a:gd name="T110" fmla="*/ 157 w 197"/>
                <a:gd name="T111" fmla="*/ 87 h 105"/>
                <a:gd name="T112" fmla="*/ 157 w 197"/>
                <a:gd name="T113" fmla="*/ 73 h 105"/>
                <a:gd name="T114" fmla="*/ 161 w 197"/>
                <a:gd name="T115" fmla="*/ 69 h 105"/>
                <a:gd name="T116" fmla="*/ 175 w 197"/>
                <a:gd name="T117" fmla="*/ 69 h 105"/>
                <a:gd name="T118" fmla="*/ 179 w 197"/>
                <a:gd name="T119" fmla="*/ 73 h 105"/>
                <a:gd name="T120" fmla="*/ 179 w 197"/>
                <a:gd name="T121"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105">
                  <a:moveTo>
                    <a:pt x="186" y="57"/>
                  </a:moveTo>
                  <a:cubicBezTo>
                    <a:pt x="147" y="57"/>
                    <a:pt x="147" y="57"/>
                    <a:pt x="147" y="57"/>
                  </a:cubicBezTo>
                  <a:cubicBezTo>
                    <a:pt x="147" y="31"/>
                    <a:pt x="147" y="31"/>
                    <a:pt x="147" y="31"/>
                  </a:cubicBezTo>
                  <a:cubicBezTo>
                    <a:pt x="153" y="29"/>
                    <a:pt x="157" y="23"/>
                    <a:pt x="157" y="16"/>
                  </a:cubicBezTo>
                  <a:cubicBezTo>
                    <a:pt x="157" y="8"/>
                    <a:pt x="150" y="0"/>
                    <a:pt x="141" y="0"/>
                  </a:cubicBezTo>
                  <a:cubicBezTo>
                    <a:pt x="132" y="0"/>
                    <a:pt x="125" y="8"/>
                    <a:pt x="125" y="16"/>
                  </a:cubicBezTo>
                  <a:cubicBezTo>
                    <a:pt x="125" y="24"/>
                    <a:pt x="130" y="30"/>
                    <a:pt x="137" y="31"/>
                  </a:cubicBezTo>
                  <a:cubicBezTo>
                    <a:pt x="137" y="57"/>
                    <a:pt x="137" y="57"/>
                    <a:pt x="137" y="57"/>
                  </a:cubicBezTo>
                  <a:cubicBezTo>
                    <a:pt x="11" y="57"/>
                    <a:pt x="11" y="57"/>
                    <a:pt x="11" y="57"/>
                  </a:cubicBezTo>
                  <a:cubicBezTo>
                    <a:pt x="5" y="57"/>
                    <a:pt x="0" y="62"/>
                    <a:pt x="0" y="68"/>
                  </a:cubicBezTo>
                  <a:cubicBezTo>
                    <a:pt x="0" y="94"/>
                    <a:pt x="0" y="94"/>
                    <a:pt x="0" y="94"/>
                  </a:cubicBezTo>
                  <a:cubicBezTo>
                    <a:pt x="0" y="101"/>
                    <a:pt x="5" y="105"/>
                    <a:pt x="11" y="105"/>
                  </a:cubicBezTo>
                  <a:cubicBezTo>
                    <a:pt x="186" y="105"/>
                    <a:pt x="186" y="105"/>
                    <a:pt x="186" y="105"/>
                  </a:cubicBezTo>
                  <a:cubicBezTo>
                    <a:pt x="192" y="105"/>
                    <a:pt x="197" y="101"/>
                    <a:pt x="197" y="94"/>
                  </a:cubicBezTo>
                  <a:cubicBezTo>
                    <a:pt x="197" y="68"/>
                    <a:pt x="197" y="68"/>
                    <a:pt x="197" y="68"/>
                  </a:cubicBezTo>
                  <a:cubicBezTo>
                    <a:pt x="197" y="62"/>
                    <a:pt x="192" y="57"/>
                    <a:pt x="186" y="57"/>
                  </a:cubicBezTo>
                  <a:close/>
                  <a:moveTo>
                    <a:pt x="37" y="87"/>
                  </a:moveTo>
                  <a:cubicBezTo>
                    <a:pt x="37" y="89"/>
                    <a:pt x="35" y="91"/>
                    <a:pt x="32" y="91"/>
                  </a:cubicBezTo>
                  <a:cubicBezTo>
                    <a:pt x="19" y="91"/>
                    <a:pt x="19" y="91"/>
                    <a:pt x="19" y="91"/>
                  </a:cubicBezTo>
                  <a:cubicBezTo>
                    <a:pt x="16" y="91"/>
                    <a:pt x="14" y="89"/>
                    <a:pt x="14" y="87"/>
                  </a:cubicBezTo>
                  <a:cubicBezTo>
                    <a:pt x="14" y="73"/>
                    <a:pt x="14" y="73"/>
                    <a:pt x="14" y="73"/>
                  </a:cubicBezTo>
                  <a:cubicBezTo>
                    <a:pt x="14" y="71"/>
                    <a:pt x="16" y="69"/>
                    <a:pt x="19" y="69"/>
                  </a:cubicBezTo>
                  <a:cubicBezTo>
                    <a:pt x="32" y="69"/>
                    <a:pt x="32" y="69"/>
                    <a:pt x="32" y="69"/>
                  </a:cubicBezTo>
                  <a:cubicBezTo>
                    <a:pt x="35" y="69"/>
                    <a:pt x="37" y="71"/>
                    <a:pt x="37" y="73"/>
                  </a:cubicBezTo>
                  <a:lnTo>
                    <a:pt x="37" y="87"/>
                  </a:lnTo>
                  <a:close/>
                  <a:moveTo>
                    <a:pt x="68" y="87"/>
                  </a:moveTo>
                  <a:cubicBezTo>
                    <a:pt x="68" y="89"/>
                    <a:pt x="67" y="91"/>
                    <a:pt x="64" y="91"/>
                  </a:cubicBezTo>
                  <a:cubicBezTo>
                    <a:pt x="50" y="91"/>
                    <a:pt x="50" y="91"/>
                    <a:pt x="50" y="91"/>
                  </a:cubicBezTo>
                  <a:cubicBezTo>
                    <a:pt x="48" y="91"/>
                    <a:pt x="46" y="89"/>
                    <a:pt x="46" y="87"/>
                  </a:cubicBezTo>
                  <a:cubicBezTo>
                    <a:pt x="46" y="73"/>
                    <a:pt x="46" y="73"/>
                    <a:pt x="46" y="73"/>
                  </a:cubicBezTo>
                  <a:cubicBezTo>
                    <a:pt x="46" y="71"/>
                    <a:pt x="48" y="69"/>
                    <a:pt x="50" y="69"/>
                  </a:cubicBezTo>
                  <a:cubicBezTo>
                    <a:pt x="64" y="69"/>
                    <a:pt x="64" y="69"/>
                    <a:pt x="64" y="69"/>
                  </a:cubicBezTo>
                  <a:cubicBezTo>
                    <a:pt x="67" y="69"/>
                    <a:pt x="68" y="71"/>
                    <a:pt x="68" y="73"/>
                  </a:cubicBezTo>
                  <a:lnTo>
                    <a:pt x="68" y="87"/>
                  </a:lnTo>
                  <a:close/>
                  <a:moveTo>
                    <a:pt x="113" y="82"/>
                  </a:moveTo>
                  <a:cubicBezTo>
                    <a:pt x="113" y="84"/>
                    <a:pt x="111" y="86"/>
                    <a:pt x="109" y="86"/>
                  </a:cubicBezTo>
                  <a:cubicBezTo>
                    <a:pt x="79" y="86"/>
                    <a:pt x="79" y="86"/>
                    <a:pt x="79" y="86"/>
                  </a:cubicBezTo>
                  <a:cubicBezTo>
                    <a:pt x="77" y="86"/>
                    <a:pt x="75" y="84"/>
                    <a:pt x="75" y="82"/>
                  </a:cubicBezTo>
                  <a:cubicBezTo>
                    <a:pt x="75" y="77"/>
                    <a:pt x="75" y="77"/>
                    <a:pt x="75" y="77"/>
                  </a:cubicBezTo>
                  <a:cubicBezTo>
                    <a:pt x="75" y="75"/>
                    <a:pt x="77" y="73"/>
                    <a:pt x="79" y="73"/>
                  </a:cubicBezTo>
                  <a:cubicBezTo>
                    <a:pt x="109" y="73"/>
                    <a:pt x="109" y="73"/>
                    <a:pt x="109" y="73"/>
                  </a:cubicBezTo>
                  <a:cubicBezTo>
                    <a:pt x="111" y="73"/>
                    <a:pt x="113" y="75"/>
                    <a:pt x="113" y="77"/>
                  </a:cubicBezTo>
                  <a:lnTo>
                    <a:pt x="113" y="82"/>
                  </a:lnTo>
                  <a:close/>
                  <a:moveTo>
                    <a:pt x="147" y="87"/>
                  </a:moveTo>
                  <a:cubicBezTo>
                    <a:pt x="147" y="89"/>
                    <a:pt x="146" y="91"/>
                    <a:pt x="143" y="91"/>
                  </a:cubicBezTo>
                  <a:cubicBezTo>
                    <a:pt x="129" y="91"/>
                    <a:pt x="129" y="91"/>
                    <a:pt x="129" y="91"/>
                  </a:cubicBezTo>
                  <a:cubicBezTo>
                    <a:pt x="127" y="91"/>
                    <a:pt x="125" y="89"/>
                    <a:pt x="125" y="87"/>
                  </a:cubicBezTo>
                  <a:cubicBezTo>
                    <a:pt x="125" y="73"/>
                    <a:pt x="125" y="73"/>
                    <a:pt x="125" y="73"/>
                  </a:cubicBezTo>
                  <a:cubicBezTo>
                    <a:pt x="125" y="71"/>
                    <a:pt x="127" y="69"/>
                    <a:pt x="129" y="69"/>
                  </a:cubicBezTo>
                  <a:cubicBezTo>
                    <a:pt x="143" y="69"/>
                    <a:pt x="143" y="69"/>
                    <a:pt x="143" y="69"/>
                  </a:cubicBezTo>
                  <a:cubicBezTo>
                    <a:pt x="146" y="69"/>
                    <a:pt x="147" y="71"/>
                    <a:pt x="147" y="73"/>
                  </a:cubicBezTo>
                  <a:lnTo>
                    <a:pt x="147" y="87"/>
                  </a:lnTo>
                  <a:close/>
                  <a:moveTo>
                    <a:pt x="179" y="87"/>
                  </a:moveTo>
                  <a:cubicBezTo>
                    <a:pt x="179" y="89"/>
                    <a:pt x="177" y="91"/>
                    <a:pt x="175" y="91"/>
                  </a:cubicBezTo>
                  <a:cubicBezTo>
                    <a:pt x="161" y="91"/>
                    <a:pt x="161" y="91"/>
                    <a:pt x="161" y="91"/>
                  </a:cubicBezTo>
                  <a:cubicBezTo>
                    <a:pt x="159" y="91"/>
                    <a:pt x="157" y="89"/>
                    <a:pt x="157" y="87"/>
                  </a:cubicBezTo>
                  <a:cubicBezTo>
                    <a:pt x="157" y="73"/>
                    <a:pt x="157" y="73"/>
                    <a:pt x="157" y="73"/>
                  </a:cubicBezTo>
                  <a:cubicBezTo>
                    <a:pt x="157" y="71"/>
                    <a:pt x="159" y="69"/>
                    <a:pt x="161" y="69"/>
                  </a:cubicBezTo>
                  <a:cubicBezTo>
                    <a:pt x="175" y="69"/>
                    <a:pt x="175" y="69"/>
                    <a:pt x="175" y="69"/>
                  </a:cubicBezTo>
                  <a:cubicBezTo>
                    <a:pt x="177" y="69"/>
                    <a:pt x="179" y="71"/>
                    <a:pt x="179" y="73"/>
                  </a:cubicBezTo>
                  <a:lnTo>
                    <a:pt x="179"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2" name="Freeform 189"/>
            <p:cNvSpPr/>
            <p:nvPr/>
          </p:nvSpPr>
          <p:spPr bwMode="auto">
            <a:xfrm>
              <a:off x="2699315" y="5913914"/>
              <a:ext cx="159476" cy="39236"/>
            </a:xfrm>
            <a:custGeom>
              <a:avLst/>
              <a:gdLst>
                <a:gd name="T0" fmla="*/ 96 w 99"/>
                <a:gd name="T1" fmla="*/ 24 h 24"/>
                <a:gd name="T2" fmla="*/ 99 w 99"/>
                <a:gd name="T3" fmla="*/ 24 h 24"/>
                <a:gd name="T4" fmla="*/ 93 w 99"/>
                <a:gd name="T5" fmla="*/ 5 h 24"/>
                <a:gd name="T6" fmla="*/ 89 w 99"/>
                <a:gd name="T7" fmla="*/ 0 h 24"/>
                <a:gd name="T8" fmla="*/ 64 w 99"/>
                <a:gd name="T9" fmla="*/ 0 h 24"/>
                <a:gd name="T10" fmla="*/ 64 w 99"/>
                <a:gd name="T11" fmla="*/ 0 h 24"/>
                <a:gd name="T12" fmla="*/ 23 w 99"/>
                <a:gd name="T13" fmla="*/ 0 h 24"/>
                <a:gd name="T14" fmla="*/ 15 w 99"/>
                <a:gd name="T15" fmla="*/ 0 h 24"/>
                <a:gd name="T16" fmla="*/ 15 w 99"/>
                <a:gd name="T17" fmla="*/ 0 h 24"/>
                <a:gd name="T18" fmla="*/ 12 w 99"/>
                <a:gd name="T19" fmla="*/ 0 h 24"/>
                <a:gd name="T20" fmla="*/ 7 w 99"/>
                <a:gd name="T21" fmla="*/ 4 h 24"/>
                <a:gd name="T22" fmla="*/ 0 w 99"/>
                <a:gd name="T23" fmla="*/ 24 h 24"/>
                <a:gd name="T24" fmla="*/ 3 w 99"/>
                <a:gd name="T25" fmla="*/ 24 h 24"/>
                <a:gd name="T26" fmla="*/ 96 w 99"/>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24">
                  <a:moveTo>
                    <a:pt x="96" y="24"/>
                  </a:moveTo>
                  <a:cubicBezTo>
                    <a:pt x="99" y="24"/>
                    <a:pt x="99" y="24"/>
                    <a:pt x="99" y="24"/>
                  </a:cubicBezTo>
                  <a:cubicBezTo>
                    <a:pt x="97" y="17"/>
                    <a:pt x="94" y="7"/>
                    <a:pt x="93" y="5"/>
                  </a:cubicBezTo>
                  <a:cubicBezTo>
                    <a:pt x="92" y="2"/>
                    <a:pt x="92" y="1"/>
                    <a:pt x="89" y="0"/>
                  </a:cubicBezTo>
                  <a:cubicBezTo>
                    <a:pt x="87" y="0"/>
                    <a:pt x="77" y="0"/>
                    <a:pt x="64" y="0"/>
                  </a:cubicBezTo>
                  <a:cubicBezTo>
                    <a:pt x="64" y="0"/>
                    <a:pt x="64" y="0"/>
                    <a:pt x="64" y="0"/>
                  </a:cubicBezTo>
                  <a:cubicBezTo>
                    <a:pt x="51" y="0"/>
                    <a:pt x="34" y="0"/>
                    <a:pt x="23" y="0"/>
                  </a:cubicBezTo>
                  <a:cubicBezTo>
                    <a:pt x="19" y="0"/>
                    <a:pt x="15" y="0"/>
                    <a:pt x="15" y="0"/>
                  </a:cubicBezTo>
                  <a:cubicBezTo>
                    <a:pt x="15" y="0"/>
                    <a:pt x="15" y="0"/>
                    <a:pt x="15" y="0"/>
                  </a:cubicBezTo>
                  <a:cubicBezTo>
                    <a:pt x="13" y="0"/>
                    <a:pt x="12" y="0"/>
                    <a:pt x="12" y="0"/>
                  </a:cubicBezTo>
                  <a:cubicBezTo>
                    <a:pt x="10" y="0"/>
                    <a:pt x="8" y="1"/>
                    <a:pt x="7" y="4"/>
                  </a:cubicBezTo>
                  <a:cubicBezTo>
                    <a:pt x="6" y="7"/>
                    <a:pt x="1" y="21"/>
                    <a:pt x="0" y="24"/>
                  </a:cubicBezTo>
                  <a:cubicBezTo>
                    <a:pt x="3" y="24"/>
                    <a:pt x="3" y="24"/>
                    <a:pt x="3" y="24"/>
                  </a:cubicBezTo>
                  <a:lnTo>
                    <a:pt x="96"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3" name="Freeform 190"/>
            <p:cNvSpPr>
              <a:spLocks noEditPoints="1"/>
            </p:cNvSpPr>
            <p:nvPr/>
          </p:nvSpPr>
          <p:spPr bwMode="auto">
            <a:xfrm>
              <a:off x="2541105" y="5962009"/>
              <a:ext cx="317686" cy="193649"/>
            </a:xfrm>
            <a:custGeom>
              <a:avLst/>
              <a:gdLst>
                <a:gd name="T0" fmla="*/ 2 w 198"/>
                <a:gd name="T1" fmla="*/ 0 h 120"/>
                <a:gd name="T2" fmla="*/ 2 w 198"/>
                <a:gd name="T3" fmla="*/ 2 h 120"/>
                <a:gd name="T4" fmla="*/ 2 w 198"/>
                <a:gd name="T5" fmla="*/ 119 h 120"/>
                <a:gd name="T6" fmla="*/ 198 w 198"/>
                <a:gd name="T7" fmla="*/ 120 h 120"/>
                <a:gd name="T8" fmla="*/ 198 w 198"/>
                <a:gd name="T9" fmla="*/ 0 h 120"/>
                <a:gd name="T10" fmla="*/ 102 w 198"/>
                <a:gd name="T11" fmla="*/ 0 h 120"/>
                <a:gd name="T12" fmla="*/ 2 w 198"/>
                <a:gd name="T13" fmla="*/ 0 h 120"/>
                <a:gd name="T14" fmla="*/ 110 w 198"/>
                <a:gd name="T15" fmla="*/ 58 h 120"/>
                <a:gd name="T16" fmla="*/ 110 w 198"/>
                <a:gd name="T17" fmla="*/ 89 h 120"/>
                <a:gd name="T18" fmla="*/ 82 w 198"/>
                <a:gd name="T19" fmla="*/ 89 h 120"/>
                <a:gd name="T20" fmla="*/ 82 w 198"/>
                <a:gd name="T21" fmla="*/ 58 h 120"/>
                <a:gd name="T22" fmla="*/ 68 w 198"/>
                <a:gd name="T23" fmla="*/ 58 h 120"/>
                <a:gd name="T24" fmla="*/ 96 w 198"/>
                <a:gd name="T25" fmla="*/ 26 h 120"/>
                <a:gd name="T26" fmla="*/ 125 w 198"/>
                <a:gd name="T27" fmla="*/ 58 h 120"/>
                <a:gd name="T28" fmla="*/ 110 w 198"/>
                <a:gd name="T29"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20">
                  <a:moveTo>
                    <a:pt x="2" y="0"/>
                  </a:moveTo>
                  <a:cubicBezTo>
                    <a:pt x="0" y="0"/>
                    <a:pt x="2" y="1"/>
                    <a:pt x="2" y="2"/>
                  </a:cubicBezTo>
                  <a:cubicBezTo>
                    <a:pt x="2" y="119"/>
                    <a:pt x="2" y="119"/>
                    <a:pt x="2" y="119"/>
                  </a:cubicBezTo>
                  <a:cubicBezTo>
                    <a:pt x="198" y="120"/>
                    <a:pt x="198" y="120"/>
                    <a:pt x="198" y="120"/>
                  </a:cubicBezTo>
                  <a:cubicBezTo>
                    <a:pt x="198" y="0"/>
                    <a:pt x="198" y="0"/>
                    <a:pt x="198" y="0"/>
                  </a:cubicBezTo>
                  <a:cubicBezTo>
                    <a:pt x="102" y="0"/>
                    <a:pt x="102" y="0"/>
                    <a:pt x="102" y="0"/>
                  </a:cubicBezTo>
                  <a:lnTo>
                    <a:pt x="2" y="0"/>
                  </a:lnTo>
                  <a:close/>
                  <a:moveTo>
                    <a:pt x="110" y="58"/>
                  </a:moveTo>
                  <a:cubicBezTo>
                    <a:pt x="110" y="89"/>
                    <a:pt x="110" y="89"/>
                    <a:pt x="110" y="89"/>
                  </a:cubicBezTo>
                  <a:cubicBezTo>
                    <a:pt x="82" y="89"/>
                    <a:pt x="82" y="89"/>
                    <a:pt x="82" y="89"/>
                  </a:cubicBezTo>
                  <a:cubicBezTo>
                    <a:pt x="82" y="58"/>
                    <a:pt x="82" y="58"/>
                    <a:pt x="82" y="58"/>
                  </a:cubicBezTo>
                  <a:cubicBezTo>
                    <a:pt x="68" y="58"/>
                    <a:pt x="68" y="58"/>
                    <a:pt x="68" y="58"/>
                  </a:cubicBezTo>
                  <a:cubicBezTo>
                    <a:pt x="96" y="26"/>
                    <a:pt x="96" y="26"/>
                    <a:pt x="96" y="26"/>
                  </a:cubicBezTo>
                  <a:cubicBezTo>
                    <a:pt x="125" y="58"/>
                    <a:pt x="125" y="58"/>
                    <a:pt x="125" y="58"/>
                  </a:cubicBezTo>
                  <a:lnTo>
                    <a:pt x="110"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4" name="Rectangle 212"/>
            <p:cNvSpPr>
              <a:spLocks noChangeArrowheads="1"/>
            </p:cNvSpPr>
            <p:nvPr/>
          </p:nvSpPr>
          <p:spPr bwMode="auto">
            <a:xfrm>
              <a:off x="2589201" y="3169921"/>
              <a:ext cx="84801" cy="3012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5" name="Rectangle 213"/>
            <p:cNvSpPr>
              <a:spLocks noChangeArrowheads="1"/>
            </p:cNvSpPr>
            <p:nvPr/>
          </p:nvSpPr>
          <p:spPr bwMode="auto">
            <a:xfrm>
              <a:off x="2734755" y="3169921"/>
              <a:ext cx="86066" cy="3012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6" name="Freeform 261"/>
            <p:cNvSpPr>
              <a:spLocks noEditPoints="1"/>
            </p:cNvSpPr>
            <p:nvPr/>
          </p:nvSpPr>
          <p:spPr bwMode="auto">
            <a:xfrm>
              <a:off x="2551231" y="2266226"/>
              <a:ext cx="301232" cy="301232"/>
            </a:xfrm>
            <a:custGeom>
              <a:avLst/>
              <a:gdLst>
                <a:gd name="T0" fmla="*/ 94 w 188"/>
                <a:gd name="T1" fmla="*/ 0 h 188"/>
                <a:gd name="T2" fmla="*/ 0 w 188"/>
                <a:gd name="T3" fmla="*/ 94 h 188"/>
                <a:gd name="T4" fmla="*/ 1 w 188"/>
                <a:gd name="T5" fmla="*/ 109 h 188"/>
                <a:gd name="T6" fmla="*/ 94 w 188"/>
                <a:gd name="T7" fmla="*/ 188 h 188"/>
                <a:gd name="T8" fmla="*/ 187 w 188"/>
                <a:gd name="T9" fmla="*/ 109 h 188"/>
                <a:gd name="T10" fmla="*/ 188 w 188"/>
                <a:gd name="T11" fmla="*/ 94 h 188"/>
                <a:gd name="T12" fmla="*/ 94 w 188"/>
                <a:gd name="T13" fmla="*/ 0 h 188"/>
                <a:gd name="T14" fmla="*/ 137 w 188"/>
                <a:gd name="T15" fmla="*/ 159 h 188"/>
                <a:gd name="T16" fmla="*/ 94 w 188"/>
                <a:gd name="T17" fmla="*/ 172 h 188"/>
                <a:gd name="T18" fmla="*/ 18 w 188"/>
                <a:gd name="T19" fmla="*/ 111 h 188"/>
                <a:gd name="T20" fmla="*/ 16 w 188"/>
                <a:gd name="T21" fmla="*/ 94 h 188"/>
                <a:gd name="T22" fmla="*/ 29 w 188"/>
                <a:gd name="T23" fmla="*/ 51 h 188"/>
                <a:gd name="T24" fmla="*/ 33 w 188"/>
                <a:gd name="T25" fmla="*/ 45 h 188"/>
                <a:gd name="T26" fmla="*/ 66 w 188"/>
                <a:gd name="T27" fmla="*/ 78 h 188"/>
                <a:gd name="T28" fmla="*/ 66 w 188"/>
                <a:gd name="T29" fmla="*/ 110 h 188"/>
                <a:gd name="T30" fmla="*/ 78 w 188"/>
                <a:gd name="T31" fmla="*/ 110 h 188"/>
                <a:gd name="T32" fmla="*/ 78 w 188"/>
                <a:gd name="T33" fmla="*/ 90 h 188"/>
                <a:gd name="T34" fmla="*/ 79 w 188"/>
                <a:gd name="T35" fmla="*/ 91 h 188"/>
                <a:gd name="T36" fmla="*/ 79 w 188"/>
                <a:gd name="T37" fmla="*/ 157 h 188"/>
                <a:gd name="T38" fmla="*/ 93 w 188"/>
                <a:gd name="T39" fmla="*/ 157 h 188"/>
                <a:gd name="T40" fmla="*/ 93 w 188"/>
                <a:gd name="T41" fmla="*/ 105 h 188"/>
                <a:gd name="T42" fmla="*/ 94 w 188"/>
                <a:gd name="T43" fmla="*/ 107 h 188"/>
                <a:gd name="T44" fmla="*/ 95 w 188"/>
                <a:gd name="T45" fmla="*/ 158 h 188"/>
                <a:gd name="T46" fmla="*/ 108 w 188"/>
                <a:gd name="T47" fmla="*/ 156 h 188"/>
                <a:gd name="T48" fmla="*/ 108 w 188"/>
                <a:gd name="T49" fmla="*/ 121 h 188"/>
                <a:gd name="T50" fmla="*/ 143 w 188"/>
                <a:gd name="T51" fmla="*/ 155 h 188"/>
                <a:gd name="T52" fmla="*/ 137 w 188"/>
                <a:gd name="T53" fmla="*/ 159 h 188"/>
                <a:gd name="T54" fmla="*/ 108 w 188"/>
                <a:gd name="T55" fmla="*/ 68 h 188"/>
                <a:gd name="T56" fmla="*/ 109 w 188"/>
                <a:gd name="T57" fmla="*/ 68 h 188"/>
                <a:gd name="T58" fmla="*/ 109 w 188"/>
                <a:gd name="T59" fmla="*/ 97 h 188"/>
                <a:gd name="T60" fmla="*/ 108 w 188"/>
                <a:gd name="T61" fmla="*/ 96 h 188"/>
                <a:gd name="T62" fmla="*/ 108 w 188"/>
                <a:gd name="T63" fmla="*/ 68 h 188"/>
                <a:gd name="T64" fmla="*/ 170 w 188"/>
                <a:gd name="T65" fmla="*/ 111 h 188"/>
                <a:gd name="T66" fmla="*/ 159 w 188"/>
                <a:gd name="T67" fmla="*/ 137 h 188"/>
                <a:gd name="T68" fmla="*/ 155 w 188"/>
                <a:gd name="T69" fmla="*/ 143 h 188"/>
                <a:gd name="T70" fmla="*/ 121 w 188"/>
                <a:gd name="T71" fmla="*/ 109 h 188"/>
                <a:gd name="T72" fmla="*/ 122 w 188"/>
                <a:gd name="T73" fmla="*/ 109 h 188"/>
                <a:gd name="T74" fmla="*/ 122 w 188"/>
                <a:gd name="T75" fmla="*/ 60 h 188"/>
                <a:gd name="T76" fmla="*/ 110 w 188"/>
                <a:gd name="T77" fmla="*/ 48 h 188"/>
                <a:gd name="T78" fmla="*/ 78 w 188"/>
                <a:gd name="T79" fmla="*/ 48 h 188"/>
                <a:gd name="T80" fmla="*/ 67 w 188"/>
                <a:gd name="T81" fmla="*/ 55 h 188"/>
                <a:gd name="T82" fmla="*/ 45 w 188"/>
                <a:gd name="T83" fmla="*/ 33 h 188"/>
                <a:gd name="T84" fmla="*/ 51 w 188"/>
                <a:gd name="T85" fmla="*/ 29 h 188"/>
                <a:gd name="T86" fmla="*/ 94 w 188"/>
                <a:gd name="T87" fmla="*/ 16 h 188"/>
                <a:gd name="T88" fmla="*/ 172 w 188"/>
                <a:gd name="T89" fmla="*/ 94 h 188"/>
                <a:gd name="T90" fmla="*/ 170 w 188"/>
                <a:gd name="T91" fmla="*/ 11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 h="188">
                  <a:moveTo>
                    <a:pt x="94" y="0"/>
                  </a:moveTo>
                  <a:cubicBezTo>
                    <a:pt x="42" y="0"/>
                    <a:pt x="0" y="42"/>
                    <a:pt x="0" y="94"/>
                  </a:cubicBezTo>
                  <a:cubicBezTo>
                    <a:pt x="0" y="99"/>
                    <a:pt x="0" y="104"/>
                    <a:pt x="1" y="109"/>
                  </a:cubicBezTo>
                  <a:cubicBezTo>
                    <a:pt x="8" y="155"/>
                    <a:pt x="48" y="188"/>
                    <a:pt x="94" y="188"/>
                  </a:cubicBezTo>
                  <a:cubicBezTo>
                    <a:pt x="140" y="188"/>
                    <a:pt x="179" y="155"/>
                    <a:pt x="187" y="109"/>
                  </a:cubicBezTo>
                  <a:cubicBezTo>
                    <a:pt x="188" y="104"/>
                    <a:pt x="188" y="99"/>
                    <a:pt x="188" y="94"/>
                  </a:cubicBezTo>
                  <a:cubicBezTo>
                    <a:pt x="188" y="42"/>
                    <a:pt x="146" y="0"/>
                    <a:pt x="94" y="0"/>
                  </a:cubicBezTo>
                  <a:close/>
                  <a:moveTo>
                    <a:pt x="137" y="159"/>
                  </a:moveTo>
                  <a:cubicBezTo>
                    <a:pt x="125" y="168"/>
                    <a:pt x="110" y="172"/>
                    <a:pt x="94" y="172"/>
                  </a:cubicBezTo>
                  <a:cubicBezTo>
                    <a:pt x="57" y="172"/>
                    <a:pt x="26" y="147"/>
                    <a:pt x="18" y="111"/>
                  </a:cubicBezTo>
                  <a:cubicBezTo>
                    <a:pt x="16" y="106"/>
                    <a:pt x="16" y="100"/>
                    <a:pt x="16" y="94"/>
                  </a:cubicBezTo>
                  <a:cubicBezTo>
                    <a:pt x="16" y="79"/>
                    <a:pt x="20" y="64"/>
                    <a:pt x="29" y="51"/>
                  </a:cubicBezTo>
                  <a:cubicBezTo>
                    <a:pt x="33" y="45"/>
                    <a:pt x="33" y="45"/>
                    <a:pt x="33" y="45"/>
                  </a:cubicBezTo>
                  <a:cubicBezTo>
                    <a:pt x="66" y="78"/>
                    <a:pt x="66" y="78"/>
                    <a:pt x="66" y="78"/>
                  </a:cubicBezTo>
                  <a:cubicBezTo>
                    <a:pt x="66" y="110"/>
                    <a:pt x="66" y="110"/>
                    <a:pt x="66" y="110"/>
                  </a:cubicBezTo>
                  <a:cubicBezTo>
                    <a:pt x="66" y="116"/>
                    <a:pt x="77" y="118"/>
                    <a:pt x="78" y="110"/>
                  </a:cubicBezTo>
                  <a:cubicBezTo>
                    <a:pt x="78" y="90"/>
                    <a:pt x="78" y="90"/>
                    <a:pt x="78" y="90"/>
                  </a:cubicBezTo>
                  <a:cubicBezTo>
                    <a:pt x="79" y="91"/>
                    <a:pt x="79" y="91"/>
                    <a:pt x="79" y="91"/>
                  </a:cubicBezTo>
                  <a:cubicBezTo>
                    <a:pt x="79" y="157"/>
                    <a:pt x="79" y="157"/>
                    <a:pt x="79" y="157"/>
                  </a:cubicBezTo>
                  <a:cubicBezTo>
                    <a:pt x="79" y="164"/>
                    <a:pt x="92" y="166"/>
                    <a:pt x="93" y="157"/>
                  </a:cubicBezTo>
                  <a:cubicBezTo>
                    <a:pt x="93" y="105"/>
                    <a:pt x="93" y="105"/>
                    <a:pt x="93" y="105"/>
                  </a:cubicBezTo>
                  <a:cubicBezTo>
                    <a:pt x="94" y="107"/>
                    <a:pt x="94" y="107"/>
                    <a:pt x="94" y="107"/>
                  </a:cubicBezTo>
                  <a:cubicBezTo>
                    <a:pt x="95" y="158"/>
                    <a:pt x="95" y="158"/>
                    <a:pt x="95" y="158"/>
                  </a:cubicBezTo>
                  <a:cubicBezTo>
                    <a:pt x="95" y="165"/>
                    <a:pt x="108" y="164"/>
                    <a:pt x="108" y="156"/>
                  </a:cubicBezTo>
                  <a:cubicBezTo>
                    <a:pt x="108" y="121"/>
                    <a:pt x="108" y="121"/>
                    <a:pt x="108" y="121"/>
                  </a:cubicBezTo>
                  <a:cubicBezTo>
                    <a:pt x="143" y="155"/>
                    <a:pt x="143" y="155"/>
                    <a:pt x="143" y="155"/>
                  </a:cubicBezTo>
                  <a:lnTo>
                    <a:pt x="137" y="159"/>
                  </a:lnTo>
                  <a:close/>
                  <a:moveTo>
                    <a:pt x="108" y="68"/>
                  </a:moveTo>
                  <a:cubicBezTo>
                    <a:pt x="109" y="68"/>
                    <a:pt x="109" y="68"/>
                    <a:pt x="109" y="68"/>
                  </a:cubicBezTo>
                  <a:cubicBezTo>
                    <a:pt x="109" y="97"/>
                    <a:pt x="109" y="97"/>
                    <a:pt x="109" y="97"/>
                  </a:cubicBezTo>
                  <a:cubicBezTo>
                    <a:pt x="108" y="96"/>
                    <a:pt x="108" y="96"/>
                    <a:pt x="108" y="96"/>
                  </a:cubicBezTo>
                  <a:lnTo>
                    <a:pt x="108" y="68"/>
                  </a:lnTo>
                  <a:close/>
                  <a:moveTo>
                    <a:pt x="170" y="111"/>
                  </a:moveTo>
                  <a:cubicBezTo>
                    <a:pt x="168" y="121"/>
                    <a:pt x="164" y="129"/>
                    <a:pt x="159" y="137"/>
                  </a:cubicBezTo>
                  <a:cubicBezTo>
                    <a:pt x="155" y="143"/>
                    <a:pt x="155" y="143"/>
                    <a:pt x="155" y="143"/>
                  </a:cubicBezTo>
                  <a:cubicBezTo>
                    <a:pt x="121" y="109"/>
                    <a:pt x="121" y="109"/>
                    <a:pt x="121" y="109"/>
                  </a:cubicBezTo>
                  <a:cubicBezTo>
                    <a:pt x="121" y="109"/>
                    <a:pt x="122" y="109"/>
                    <a:pt x="122" y="109"/>
                  </a:cubicBezTo>
                  <a:cubicBezTo>
                    <a:pt x="122" y="60"/>
                    <a:pt x="122" y="60"/>
                    <a:pt x="122" y="60"/>
                  </a:cubicBezTo>
                  <a:cubicBezTo>
                    <a:pt x="122" y="53"/>
                    <a:pt x="116" y="48"/>
                    <a:pt x="110" y="48"/>
                  </a:cubicBezTo>
                  <a:cubicBezTo>
                    <a:pt x="78" y="48"/>
                    <a:pt x="78" y="48"/>
                    <a:pt x="78" y="48"/>
                  </a:cubicBezTo>
                  <a:cubicBezTo>
                    <a:pt x="73" y="48"/>
                    <a:pt x="69" y="51"/>
                    <a:pt x="67" y="55"/>
                  </a:cubicBezTo>
                  <a:cubicBezTo>
                    <a:pt x="45" y="33"/>
                    <a:pt x="45" y="33"/>
                    <a:pt x="45" y="33"/>
                  </a:cubicBezTo>
                  <a:cubicBezTo>
                    <a:pt x="51" y="29"/>
                    <a:pt x="51" y="29"/>
                    <a:pt x="51" y="29"/>
                  </a:cubicBezTo>
                  <a:cubicBezTo>
                    <a:pt x="63" y="20"/>
                    <a:pt x="78" y="16"/>
                    <a:pt x="94" y="16"/>
                  </a:cubicBezTo>
                  <a:cubicBezTo>
                    <a:pt x="137" y="16"/>
                    <a:pt x="172" y="51"/>
                    <a:pt x="172" y="94"/>
                  </a:cubicBezTo>
                  <a:cubicBezTo>
                    <a:pt x="172" y="100"/>
                    <a:pt x="171" y="106"/>
                    <a:pt x="170"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7" name="Oval 262"/>
            <p:cNvSpPr>
              <a:spLocks noChangeArrowheads="1"/>
            </p:cNvSpPr>
            <p:nvPr/>
          </p:nvSpPr>
          <p:spPr bwMode="auto">
            <a:xfrm>
              <a:off x="2686659" y="2306727"/>
              <a:ext cx="32908" cy="3290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8" name="Freeform 317"/>
            <p:cNvSpPr>
              <a:spLocks noEditPoints="1"/>
            </p:cNvSpPr>
            <p:nvPr/>
          </p:nvSpPr>
          <p:spPr bwMode="auto">
            <a:xfrm>
              <a:off x="2546168" y="6401200"/>
              <a:ext cx="312623" cy="183523"/>
            </a:xfrm>
            <a:custGeom>
              <a:avLst/>
              <a:gdLst>
                <a:gd name="T0" fmla="*/ 166 w 195"/>
                <a:gd name="T1" fmla="*/ 32 h 115"/>
                <a:gd name="T2" fmla="*/ 162 w 195"/>
                <a:gd name="T3" fmla="*/ 33 h 115"/>
                <a:gd name="T4" fmla="*/ 121 w 195"/>
                <a:gd name="T5" fmla="*/ 3 h 115"/>
                <a:gd name="T6" fmla="*/ 105 w 195"/>
                <a:gd name="T7" fmla="*/ 6 h 115"/>
                <a:gd name="T8" fmla="*/ 89 w 195"/>
                <a:gd name="T9" fmla="*/ 0 h 115"/>
                <a:gd name="T10" fmla="*/ 61 w 195"/>
                <a:gd name="T11" fmla="*/ 24 h 115"/>
                <a:gd name="T12" fmla="*/ 56 w 195"/>
                <a:gd name="T13" fmla="*/ 23 h 115"/>
                <a:gd name="T14" fmla="*/ 31 w 195"/>
                <a:gd name="T15" fmla="*/ 43 h 115"/>
                <a:gd name="T16" fmla="*/ 26 w 195"/>
                <a:gd name="T17" fmla="*/ 43 h 115"/>
                <a:gd name="T18" fmla="*/ 0 w 195"/>
                <a:gd name="T19" fmla="*/ 71 h 115"/>
                <a:gd name="T20" fmla="*/ 26 w 195"/>
                <a:gd name="T21" fmla="*/ 100 h 115"/>
                <a:gd name="T22" fmla="*/ 31 w 195"/>
                <a:gd name="T23" fmla="*/ 99 h 115"/>
                <a:gd name="T24" fmla="*/ 27 w 195"/>
                <a:gd name="T25" fmla="*/ 89 h 115"/>
                <a:gd name="T26" fmla="*/ 48 w 195"/>
                <a:gd name="T27" fmla="*/ 102 h 115"/>
                <a:gd name="T28" fmla="*/ 64 w 195"/>
                <a:gd name="T29" fmla="*/ 95 h 115"/>
                <a:gd name="T30" fmla="*/ 89 w 195"/>
                <a:gd name="T31" fmla="*/ 111 h 115"/>
                <a:gd name="T32" fmla="*/ 107 w 195"/>
                <a:gd name="T33" fmla="*/ 104 h 115"/>
                <a:gd name="T34" fmla="*/ 128 w 195"/>
                <a:gd name="T35" fmla="*/ 115 h 115"/>
                <a:gd name="T36" fmla="*/ 155 w 195"/>
                <a:gd name="T37" fmla="*/ 93 h 115"/>
                <a:gd name="T38" fmla="*/ 166 w 195"/>
                <a:gd name="T39" fmla="*/ 96 h 115"/>
                <a:gd name="T40" fmla="*/ 195 w 195"/>
                <a:gd name="T41" fmla="*/ 64 h 115"/>
                <a:gd name="T42" fmla="*/ 166 w 195"/>
                <a:gd name="T43" fmla="*/ 32 h 115"/>
                <a:gd name="T44" fmla="*/ 88 w 195"/>
                <a:gd name="T45" fmla="*/ 61 h 115"/>
                <a:gd name="T46" fmla="*/ 88 w 195"/>
                <a:gd name="T47" fmla="*/ 36 h 115"/>
                <a:gd name="T48" fmla="*/ 107 w 195"/>
                <a:gd name="T49" fmla="*/ 36 h 115"/>
                <a:gd name="T50" fmla="*/ 107 w 195"/>
                <a:gd name="T51" fmla="*/ 61 h 115"/>
                <a:gd name="T52" fmla="*/ 122 w 195"/>
                <a:gd name="T53" fmla="*/ 61 h 115"/>
                <a:gd name="T54" fmla="*/ 97 w 195"/>
                <a:gd name="T55" fmla="*/ 94 h 115"/>
                <a:gd name="T56" fmla="*/ 73 w 195"/>
                <a:gd name="T57" fmla="*/ 61 h 115"/>
                <a:gd name="T58" fmla="*/ 88 w 195"/>
                <a:gd name="T59" fmla="*/ 6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5" h="115">
                  <a:moveTo>
                    <a:pt x="166" y="32"/>
                  </a:moveTo>
                  <a:cubicBezTo>
                    <a:pt x="165" y="32"/>
                    <a:pt x="163" y="32"/>
                    <a:pt x="162" y="33"/>
                  </a:cubicBezTo>
                  <a:cubicBezTo>
                    <a:pt x="155" y="15"/>
                    <a:pt x="139" y="3"/>
                    <a:pt x="121" y="3"/>
                  </a:cubicBezTo>
                  <a:cubicBezTo>
                    <a:pt x="115" y="3"/>
                    <a:pt x="110" y="4"/>
                    <a:pt x="105" y="6"/>
                  </a:cubicBezTo>
                  <a:cubicBezTo>
                    <a:pt x="100" y="3"/>
                    <a:pt x="95" y="0"/>
                    <a:pt x="89" y="0"/>
                  </a:cubicBezTo>
                  <a:cubicBezTo>
                    <a:pt x="76" y="0"/>
                    <a:pt x="65" y="10"/>
                    <a:pt x="61" y="24"/>
                  </a:cubicBezTo>
                  <a:cubicBezTo>
                    <a:pt x="60" y="23"/>
                    <a:pt x="58" y="23"/>
                    <a:pt x="56" y="23"/>
                  </a:cubicBezTo>
                  <a:cubicBezTo>
                    <a:pt x="44" y="23"/>
                    <a:pt x="34" y="31"/>
                    <a:pt x="31" y="43"/>
                  </a:cubicBezTo>
                  <a:cubicBezTo>
                    <a:pt x="29" y="43"/>
                    <a:pt x="28" y="43"/>
                    <a:pt x="26" y="43"/>
                  </a:cubicBezTo>
                  <a:cubicBezTo>
                    <a:pt x="12" y="43"/>
                    <a:pt x="0" y="55"/>
                    <a:pt x="0" y="71"/>
                  </a:cubicBezTo>
                  <a:cubicBezTo>
                    <a:pt x="0" y="87"/>
                    <a:pt x="12" y="100"/>
                    <a:pt x="26" y="100"/>
                  </a:cubicBezTo>
                  <a:cubicBezTo>
                    <a:pt x="28" y="100"/>
                    <a:pt x="29" y="99"/>
                    <a:pt x="31" y="99"/>
                  </a:cubicBezTo>
                  <a:cubicBezTo>
                    <a:pt x="29" y="96"/>
                    <a:pt x="28" y="93"/>
                    <a:pt x="27" y="89"/>
                  </a:cubicBezTo>
                  <a:cubicBezTo>
                    <a:pt x="31" y="97"/>
                    <a:pt x="39" y="102"/>
                    <a:pt x="48" y="102"/>
                  </a:cubicBezTo>
                  <a:cubicBezTo>
                    <a:pt x="54" y="102"/>
                    <a:pt x="60" y="99"/>
                    <a:pt x="64" y="95"/>
                  </a:cubicBezTo>
                  <a:cubicBezTo>
                    <a:pt x="69" y="105"/>
                    <a:pt x="78" y="111"/>
                    <a:pt x="89" y="111"/>
                  </a:cubicBezTo>
                  <a:cubicBezTo>
                    <a:pt x="96" y="111"/>
                    <a:pt x="102" y="108"/>
                    <a:pt x="107" y="104"/>
                  </a:cubicBezTo>
                  <a:cubicBezTo>
                    <a:pt x="112" y="111"/>
                    <a:pt x="120" y="115"/>
                    <a:pt x="128" y="115"/>
                  </a:cubicBezTo>
                  <a:cubicBezTo>
                    <a:pt x="141" y="115"/>
                    <a:pt x="151" y="106"/>
                    <a:pt x="155" y="93"/>
                  </a:cubicBezTo>
                  <a:cubicBezTo>
                    <a:pt x="159" y="95"/>
                    <a:pt x="162" y="96"/>
                    <a:pt x="166" y="96"/>
                  </a:cubicBezTo>
                  <a:cubicBezTo>
                    <a:pt x="182" y="96"/>
                    <a:pt x="195" y="81"/>
                    <a:pt x="195" y="64"/>
                  </a:cubicBezTo>
                  <a:cubicBezTo>
                    <a:pt x="195" y="46"/>
                    <a:pt x="182" y="32"/>
                    <a:pt x="166" y="32"/>
                  </a:cubicBezTo>
                  <a:close/>
                  <a:moveTo>
                    <a:pt x="88" y="61"/>
                  </a:moveTo>
                  <a:cubicBezTo>
                    <a:pt x="88" y="36"/>
                    <a:pt x="88" y="36"/>
                    <a:pt x="88" y="36"/>
                  </a:cubicBezTo>
                  <a:cubicBezTo>
                    <a:pt x="107" y="36"/>
                    <a:pt x="107" y="36"/>
                    <a:pt x="107" y="36"/>
                  </a:cubicBezTo>
                  <a:cubicBezTo>
                    <a:pt x="107" y="61"/>
                    <a:pt x="107" y="61"/>
                    <a:pt x="107" y="61"/>
                  </a:cubicBezTo>
                  <a:cubicBezTo>
                    <a:pt x="122" y="61"/>
                    <a:pt x="122" y="61"/>
                    <a:pt x="122" y="61"/>
                  </a:cubicBezTo>
                  <a:cubicBezTo>
                    <a:pt x="97" y="94"/>
                    <a:pt x="97" y="94"/>
                    <a:pt x="97" y="94"/>
                  </a:cubicBezTo>
                  <a:cubicBezTo>
                    <a:pt x="73" y="61"/>
                    <a:pt x="73" y="61"/>
                    <a:pt x="73" y="61"/>
                  </a:cubicBezTo>
                  <a:lnTo>
                    <a:pt x="88"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09" name="Freeform 324"/>
            <p:cNvSpPr/>
            <p:nvPr/>
          </p:nvSpPr>
          <p:spPr bwMode="auto">
            <a:xfrm>
              <a:off x="2772725" y="1547320"/>
              <a:ext cx="45564" cy="12657"/>
            </a:xfrm>
            <a:custGeom>
              <a:avLst/>
              <a:gdLst>
                <a:gd name="T0" fmla="*/ 22 w 36"/>
                <a:gd name="T1" fmla="*/ 10 h 10"/>
                <a:gd name="T2" fmla="*/ 12 w 36"/>
                <a:gd name="T3" fmla="*/ 10 h 10"/>
                <a:gd name="T4" fmla="*/ 0 w 36"/>
                <a:gd name="T5" fmla="*/ 10 h 10"/>
                <a:gd name="T6" fmla="*/ 0 w 36"/>
                <a:gd name="T7" fmla="*/ 0 h 10"/>
                <a:gd name="T8" fmla="*/ 12 w 36"/>
                <a:gd name="T9" fmla="*/ 0 h 10"/>
                <a:gd name="T10" fmla="*/ 22 w 36"/>
                <a:gd name="T11" fmla="*/ 0 h 10"/>
                <a:gd name="T12" fmla="*/ 36 w 36"/>
                <a:gd name="T13" fmla="*/ 0 h 10"/>
                <a:gd name="T14" fmla="*/ 36 w 36"/>
                <a:gd name="T15" fmla="*/ 10 h 10"/>
                <a:gd name="T16" fmla="*/ 22 w 3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
                  <a:moveTo>
                    <a:pt x="22" y="10"/>
                  </a:moveTo>
                  <a:lnTo>
                    <a:pt x="12" y="10"/>
                  </a:lnTo>
                  <a:lnTo>
                    <a:pt x="0" y="10"/>
                  </a:lnTo>
                  <a:lnTo>
                    <a:pt x="0" y="0"/>
                  </a:lnTo>
                  <a:lnTo>
                    <a:pt x="12" y="0"/>
                  </a:lnTo>
                  <a:lnTo>
                    <a:pt x="22" y="0"/>
                  </a:lnTo>
                  <a:lnTo>
                    <a:pt x="36" y="0"/>
                  </a:lnTo>
                  <a:lnTo>
                    <a:pt x="36" y="10"/>
                  </a:lnTo>
                  <a:lnTo>
                    <a:pt x="22"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0" name="Freeform 337"/>
            <p:cNvSpPr/>
            <p:nvPr/>
          </p:nvSpPr>
          <p:spPr bwMode="auto">
            <a:xfrm>
              <a:off x="2584139" y="1915633"/>
              <a:ext cx="173398" cy="183523"/>
            </a:xfrm>
            <a:custGeom>
              <a:avLst/>
              <a:gdLst>
                <a:gd name="T0" fmla="*/ 94 w 108"/>
                <a:gd name="T1" fmla="*/ 90 h 114"/>
                <a:gd name="T2" fmla="*/ 64 w 108"/>
                <a:gd name="T3" fmla="*/ 100 h 114"/>
                <a:gd name="T4" fmla="*/ 14 w 108"/>
                <a:gd name="T5" fmla="*/ 50 h 114"/>
                <a:gd name="T6" fmla="*/ 33 w 108"/>
                <a:gd name="T7" fmla="*/ 12 h 114"/>
                <a:gd name="T8" fmla="*/ 24 w 108"/>
                <a:gd name="T9" fmla="*/ 0 h 114"/>
                <a:gd name="T10" fmla="*/ 0 w 108"/>
                <a:gd name="T11" fmla="*/ 50 h 114"/>
                <a:gd name="T12" fmla="*/ 64 w 108"/>
                <a:gd name="T13" fmla="*/ 114 h 114"/>
                <a:gd name="T14" fmla="*/ 108 w 108"/>
                <a:gd name="T15" fmla="*/ 97 h 114"/>
                <a:gd name="T16" fmla="*/ 94 w 108"/>
                <a:gd name="T17"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14">
                  <a:moveTo>
                    <a:pt x="94" y="90"/>
                  </a:moveTo>
                  <a:cubicBezTo>
                    <a:pt x="85" y="96"/>
                    <a:pt x="75" y="100"/>
                    <a:pt x="64" y="100"/>
                  </a:cubicBezTo>
                  <a:cubicBezTo>
                    <a:pt x="37" y="100"/>
                    <a:pt x="14" y="78"/>
                    <a:pt x="14" y="50"/>
                  </a:cubicBezTo>
                  <a:cubicBezTo>
                    <a:pt x="14" y="35"/>
                    <a:pt x="22" y="21"/>
                    <a:pt x="33" y="12"/>
                  </a:cubicBezTo>
                  <a:cubicBezTo>
                    <a:pt x="24" y="0"/>
                    <a:pt x="24" y="0"/>
                    <a:pt x="24" y="0"/>
                  </a:cubicBezTo>
                  <a:cubicBezTo>
                    <a:pt x="9" y="12"/>
                    <a:pt x="0" y="30"/>
                    <a:pt x="0" y="50"/>
                  </a:cubicBezTo>
                  <a:cubicBezTo>
                    <a:pt x="0" y="86"/>
                    <a:pt x="28" y="114"/>
                    <a:pt x="64" y="114"/>
                  </a:cubicBezTo>
                  <a:cubicBezTo>
                    <a:pt x="81" y="114"/>
                    <a:pt x="97" y="108"/>
                    <a:pt x="108" y="97"/>
                  </a:cubicBezTo>
                  <a:lnTo>
                    <a:pt x="94"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1" name="Freeform 338"/>
            <p:cNvSpPr/>
            <p:nvPr/>
          </p:nvSpPr>
          <p:spPr bwMode="auto">
            <a:xfrm>
              <a:off x="2648689" y="1873865"/>
              <a:ext cx="180993" cy="199977"/>
            </a:xfrm>
            <a:custGeom>
              <a:avLst/>
              <a:gdLst>
                <a:gd name="T0" fmla="*/ 108 w 113"/>
                <a:gd name="T1" fmla="*/ 100 h 124"/>
                <a:gd name="T2" fmla="*/ 89 w 113"/>
                <a:gd name="T3" fmla="*/ 107 h 124"/>
                <a:gd name="T4" fmla="*/ 70 w 113"/>
                <a:gd name="T5" fmla="*/ 60 h 124"/>
                <a:gd name="T6" fmla="*/ 19 w 113"/>
                <a:gd name="T7" fmla="*/ 60 h 124"/>
                <a:gd name="T8" fmla="*/ 18 w 113"/>
                <a:gd name="T9" fmla="*/ 50 h 124"/>
                <a:gd name="T10" fmla="*/ 54 w 113"/>
                <a:gd name="T11" fmla="*/ 50 h 124"/>
                <a:gd name="T12" fmla="*/ 54 w 113"/>
                <a:gd name="T13" fmla="*/ 36 h 124"/>
                <a:gd name="T14" fmla="*/ 17 w 113"/>
                <a:gd name="T15" fmla="*/ 36 h 124"/>
                <a:gd name="T16" fmla="*/ 15 w 113"/>
                <a:gd name="T17" fmla="*/ 6 h 124"/>
                <a:gd name="T18" fmla="*/ 15 w 113"/>
                <a:gd name="T19" fmla="*/ 6 h 124"/>
                <a:gd name="T20" fmla="*/ 12 w 113"/>
                <a:gd name="T21" fmla="*/ 6 h 124"/>
                <a:gd name="T22" fmla="*/ 0 w 113"/>
                <a:gd name="T23" fmla="*/ 0 h 124"/>
                <a:gd name="T24" fmla="*/ 3 w 113"/>
                <a:gd name="T25" fmla="*/ 35 h 124"/>
                <a:gd name="T26" fmla="*/ 6 w 113"/>
                <a:gd name="T27" fmla="*/ 73 h 124"/>
                <a:gd name="T28" fmla="*/ 61 w 113"/>
                <a:gd name="T29" fmla="*/ 73 h 124"/>
                <a:gd name="T30" fmla="*/ 81 w 113"/>
                <a:gd name="T31" fmla="*/ 124 h 124"/>
                <a:gd name="T32" fmla="*/ 113 w 113"/>
                <a:gd name="T33" fmla="*/ 112 h 124"/>
                <a:gd name="T34" fmla="*/ 108 w 113"/>
                <a:gd name="T35" fmla="*/ 10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24">
                  <a:moveTo>
                    <a:pt x="108" y="100"/>
                  </a:moveTo>
                  <a:cubicBezTo>
                    <a:pt x="89" y="107"/>
                    <a:pt x="89" y="107"/>
                    <a:pt x="89" y="107"/>
                  </a:cubicBezTo>
                  <a:cubicBezTo>
                    <a:pt x="70" y="60"/>
                    <a:pt x="70" y="60"/>
                    <a:pt x="70" y="60"/>
                  </a:cubicBezTo>
                  <a:cubicBezTo>
                    <a:pt x="19" y="60"/>
                    <a:pt x="19" y="60"/>
                    <a:pt x="19" y="60"/>
                  </a:cubicBezTo>
                  <a:cubicBezTo>
                    <a:pt x="18" y="50"/>
                    <a:pt x="18" y="50"/>
                    <a:pt x="18" y="50"/>
                  </a:cubicBezTo>
                  <a:cubicBezTo>
                    <a:pt x="54" y="50"/>
                    <a:pt x="54" y="50"/>
                    <a:pt x="54" y="50"/>
                  </a:cubicBezTo>
                  <a:cubicBezTo>
                    <a:pt x="54" y="36"/>
                    <a:pt x="54" y="36"/>
                    <a:pt x="54" y="36"/>
                  </a:cubicBezTo>
                  <a:cubicBezTo>
                    <a:pt x="17" y="36"/>
                    <a:pt x="17" y="36"/>
                    <a:pt x="17" y="36"/>
                  </a:cubicBezTo>
                  <a:cubicBezTo>
                    <a:pt x="15" y="6"/>
                    <a:pt x="15" y="6"/>
                    <a:pt x="15" y="6"/>
                  </a:cubicBezTo>
                  <a:cubicBezTo>
                    <a:pt x="15" y="6"/>
                    <a:pt x="15" y="6"/>
                    <a:pt x="15" y="6"/>
                  </a:cubicBezTo>
                  <a:cubicBezTo>
                    <a:pt x="14" y="6"/>
                    <a:pt x="13" y="6"/>
                    <a:pt x="12" y="6"/>
                  </a:cubicBezTo>
                  <a:cubicBezTo>
                    <a:pt x="7" y="6"/>
                    <a:pt x="3" y="4"/>
                    <a:pt x="0" y="0"/>
                  </a:cubicBezTo>
                  <a:cubicBezTo>
                    <a:pt x="2" y="9"/>
                    <a:pt x="3" y="26"/>
                    <a:pt x="3" y="35"/>
                  </a:cubicBezTo>
                  <a:cubicBezTo>
                    <a:pt x="4" y="48"/>
                    <a:pt x="5" y="61"/>
                    <a:pt x="6" y="73"/>
                  </a:cubicBezTo>
                  <a:cubicBezTo>
                    <a:pt x="61" y="73"/>
                    <a:pt x="61" y="73"/>
                    <a:pt x="61" y="73"/>
                  </a:cubicBezTo>
                  <a:cubicBezTo>
                    <a:pt x="81" y="124"/>
                    <a:pt x="81" y="124"/>
                    <a:pt x="81" y="124"/>
                  </a:cubicBezTo>
                  <a:cubicBezTo>
                    <a:pt x="113" y="112"/>
                    <a:pt x="113" y="112"/>
                    <a:pt x="113" y="112"/>
                  </a:cubicBezTo>
                  <a:lnTo>
                    <a:pt x="10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2" name="Freeform 339"/>
            <p:cNvSpPr>
              <a:spLocks noEditPoints="1"/>
            </p:cNvSpPr>
            <p:nvPr/>
          </p:nvSpPr>
          <p:spPr bwMode="auto">
            <a:xfrm>
              <a:off x="2647422" y="1835895"/>
              <a:ext cx="43033" cy="43033"/>
            </a:xfrm>
            <a:custGeom>
              <a:avLst/>
              <a:gdLst>
                <a:gd name="T0" fmla="*/ 14 w 27"/>
                <a:gd name="T1" fmla="*/ 0 h 27"/>
                <a:gd name="T2" fmla="*/ 0 w 27"/>
                <a:gd name="T3" fmla="*/ 13 h 27"/>
                <a:gd name="T4" fmla="*/ 14 w 27"/>
                <a:gd name="T5" fmla="*/ 27 h 27"/>
                <a:gd name="T6" fmla="*/ 27 w 27"/>
                <a:gd name="T7" fmla="*/ 13 h 27"/>
                <a:gd name="T8" fmla="*/ 14 w 27"/>
                <a:gd name="T9" fmla="*/ 0 h 27"/>
                <a:gd name="T10" fmla="*/ 14 w 27"/>
                <a:gd name="T11" fmla="*/ 21 h 27"/>
                <a:gd name="T12" fmla="*/ 5 w 27"/>
                <a:gd name="T13" fmla="*/ 13 h 27"/>
                <a:gd name="T14" fmla="*/ 14 w 27"/>
                <a:gd name="T15" fmla="*/ 5 h 27"/>
                <a:gd name="T16" fmla="*/ 22 w 27"/>
                <a:gd name="T17" fmla="*/ 13 h 27"/>
                <a:gd name="T18" fmla="*/ 14 w 27"/>
                <a:gd name="T1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4" y="0"/>
                  </a:moveTo>
                  <a:cubicBezTo>
                    <a:pt x="6" y="0"/>
                    <a:pt x="0" y="6"/>
                    <a:pt x="0" y="13"/>
                  </a:cubicBezTo>
                  <a:cubicBezTo>
                    <a:pt x="0" y="21"/>
                    <a:pt x="6" y="27"/>
                    <a:pt x="14" y="27"/>
                  </a:cubicBezTo>
                  <a:cubicBezTo>
                    <a:pt x="21" y="27"/>
                    <a:pt x="27" y="21"/>
                    <a:pt x="27" y="13"/>
                  </a:cubicBezTo>
                  <a:cubicBezTo>
                    <a:pt x="27" y="6"/>
                    <a:pt x="21" y="0"/>
                    <a:pt x="14" y="0"/>
                  </a:cubicBezTo>
                  <a:close/>
                  <a:moveTo>
                    <a:pt x="14" y="21"/>
                  </a:moveTo>
                  <a:cubicBezTo>
                    <a:pt x="9" y="21"/>
                    <a:pt x="5" y="18"/>
                    <a:pt x="5" y="13"/>
                  </a:cubicBezTo>
                  <a:cubicBezTo>
                    <a:pt x="5" y="9"/>
                    <a:pt x="9" y="5"/>
                    <a:pt x="14" y="5"/>
                  </a:cubicBezTo>
                  <a:cubicBezTo>
                    <a:pt x="18" y="5"/>
                    <a:pt x="22" y="9"/>
                    <a:pt x="22" y="13"/>
                  </a:cubicBezTo>
                  <a:cubicBezTo>
                    <a:pt x="22" y="18"/>
                    <a:pt x="18" y="21"/>
                    <a:pt x="1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3" name="Freeform 366"/>
            <p:cNvSpPr/>
            <p:nvPr/>
          </p:nvSpPr>
          <p:spPr bwMode="auto">
            <a:xfrm>
              <a:off x="2539840" y="1352405"/>
              <a:ext cx="254402" cy="292371"/>
            </a:xfrm>
            <a:custGeom>
              <a:avLst/>
              <a:gdLst>
                <a:gd name="T0" fmla="*/ 158 w 159"/>
                <a:gd name="T1" fmla="*/ 134 h 182"/>
                <a:gd name="T2" fmla="*/ 140 w 159"/>
                <a:gd name="T3" fmla="*/ 134 h 182"/>
                <a:gd name="T4" fmla="*/ 140 w 159"/>
                <a:gd name="T5" fmla="*/ 116 h 182"/>
                <a:gd name="T6" fmla="*/ 159 w 159"/>
                <a:gd name="T7" fmla="*/ 116 h 182"/>
                <a:gd name="T8" fmla="*/ 105 w 159"/>
                <a:gd name="T9" fmla="*/ 87 h 182"/>
                <a:gd name="T10" fmla="*/ 99 w 159"/>
                <a:gd name="T11" fmla="*/ 79 h 182"/>
                <a:gd name="T12" fmla="*/ 112 w 159"/>
                <a:gd name="T13" fmla="*/ 52 h 182"/>
                <a:gd name="T14" fmla="*/ 114 w 159"/>
                <a:gd name="T15" fmla="*/ 51 h 182"/>
                <a:gd name="T16" fmla="*/ 115 w 159"/>
                <a:gd name="T17" fmla="*/ 37 h 182"/>
                <a:gd name="T18" fmla="*/ 115 w 159"/>
                <a:gd name="T19" fmla="*/ 29 h 182"/>
                <a:gd name="T20" fmla="*/ 93 w 159"/>
                <a:gd name="T21" fmla="*/ 4 h 182"/>
                <a:gd name="T22" fmla="*/ 68 w 159"/>
                <a:gd name="T23" fmla="*/ 7 h 182"/>
                <a:gd name="T24" fmla="*/ 55 w 159"/>
                <a:gd name="T25" fmla="*/ 21 h 182"/>
                <a:gd name="T26" fmla="*/ 52 w 159"/>
                <a:gd name="T27" fmla="*/ 36 h 182"/>
                <a:gd name="T28" fmla="*/ 54 w 159"/>
                <a:gd name="T29" fmla="*/ 49 h 182"/>
                <a:gd name="T30" fmla="*/ 55 w 159"/>
                <a:gd name="T31" fmla="*/ 50 h 182"/>
                <a:gd name="T32" fmla="*/ 69 w 159"/>
                <a:gd name="T33" fmla="*/ 80 h 182"/>
                <a:gd name="T34" fmla="*/ 65 w 159"/>
                <a:gd name="T35" fmla="*/ 86 h 182"/>
                <a:gd name="T36" fmla="*/ 40 w 159"/>
                <a:gd name="T37" fmla="*/ 98 h 182"/>
                <a:gd name="T38" fmla="*/ 15 w 159"/>
                <a:gd name="T39" fmla="*/ 113 h 182"/>
                <a:gd name="T40" fmla="*/ 6 w 159"/>
                <a:gd name="T41" fmla="*/ 154 h 182"/>
                <a:gd name="T42" fmla="*/ 158 w 159"/>
                <a:gd name="T43" fmla="*/ 160 h 182"/>
                <a:gd name="T44" fmla="*/ 158 w 159"/>
                <a:gd name="T45" fmla="*/ 13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 h="182">
                  <a:moveTo>
                    <a:pt x="158" y="134"/>
                  </a:moveTo>
                  <a:cubicBezTo>
                    <a:pt x="140" y="134"/>
                    <a:pt x="140" y="134"/>
                    <a:pt x="140" y="134"/>
                  </a:cubicBezTo>
                  <a:cubicBezTo>
                    <a:pt x="140" y="116"/>
                    <a:pt x="140" y="116"/>
                    <a:pt x="140" y="116"/>
                  </a:cubicBezTo>
                  <a:cubicBezTo>
                    <a:pt x="159" y="116"/>
                    <a:pt x="159" y="116"/>
                    <a:pt x="159" y="116"/>
                  </a:cubicBezTo>
                  <a:cubicBezTo>
                    <a:pt x="143" y="103"/>
                    <a:pt x="107" y="88"/>
                    <a:pt x="105" y="87"/>
                  </a:cubicBezTo>
                  <a:cubicBezTo>
                    <a:pt x="104" y="87"/>
                    <a:pt x="94" y="85"/>
                    <a:pt x="99" y="79"/>
                  </a:cubicBezTo>
                  <a:cubicBezTo>
                    <a:pt x="106" y="72"/>
                    <a:pt x="112" y="61"/>
                    <a:pt x="112" y="52"/>
                  </a:cubicBezTo>
                  <a:cubicBezTo>
                    <a:pt x="113" y="52"/>
                    <a:pt x="113" y="51"/>
                    <a:pt x="114" y="51"/>
                  </a:cubicBezTo>
                  <a:cubicBezTo>
                    <a:pt x="114" y="51"/>
                    <a:pt x="115" y="45"/>
                    <a:pt x="115" y="37"/>
                  </a:cubicBezTo>
                  <a:cubicBezTo>
                    <a:pt x="115" y="35"/>
                    <a:pt x="115" y="32"/>
                    <a:pt x="115" y="29"/>
                  </a:cubicBezTo>
                  <a:cubicBezTo>
                    <a:pt x="115" y="29"/>
                    <a:pt x="111" y="7"/>
                    <a:pt x="93" y="4"/>
                  </a:cubicBezTo>
                  <a:cubicBezTo>
                    <a:pt x="93" y="4"/>
                    <a:pt x="78" y="0"/>
                    <a:pt x="68" y="7"/>
                  </a:cubicBezTo>
                  <a:cubicBezTo>
                    <a:pt x="57" y="11"/>
                    <a:pt x="55" y="21"/>
                    <a:pt x="55" y="21"/>
                  </a:cubicBezTo>
                  <a:cubicBezTo>
                    <a:pt x="52" y="26"/>
                    <a:pt x="52" y="31"/>
                    <a:pt x="52" y="36"/>
                  </a:cubicBezTo>
                  <a:cubicBezTo>
                    <a:pt x="52" y="43"/>
                    <a:pt x="54" y="49"/>
                    <a:pt x="54" y="49"/>
                  </a:cubicBezTo>
                  <a:cubicBezTo>
                    <a:pt x="54" y="49"/>
                    <a:pt x="55" y="50"/>
                    <a:pt x="55" y="50"/>
                  </a:cubicBezTo>
                  <a:cubicBezTo>
                    <a:pt x="55" y="61"/>
                    <a:pt x="61" y="73"/>
                    <a:pt x="69" y="80"/>
                  </a:cubicBezTo>
                  <a:cubicBezTo>
                    <a:pt x="69" y="81"/>
                    <a:pt x="69" y="84"/>
                    <a:pt x="65" y="86"/>
                  </a:cubicBezTo>
                  <a:cubicBezTo>
                    <a:pt x="61" y="88"/>
                    <a:pt x="51" y="93"/>
                    <a:pt x="40" y="98"/>
                  </a:cubicBezTo>
                  <a:cubicBezTo>
                    <a:pt x="30" y="103"/>
                    <a:pt x="19" y="109"/>
                    <a:pt x="15" y="113"/>
                  </a:cubicBezTo>
                  <a:cubicBezTo>
                    <a:pt x="7" y="121"/>
                    <a:pt x="0" y="144"/>
                    <a:pt x="6" y="154"/>
                  </a:cubicBezTo>
                  <a:cubicBezTo>
                    <a:pt x="46" y="174"/>
                    <a:pt x="106" y="182"/>
                    <a:pt x="158" y="160"/>
                  </a:cubicBezTo>
                  <a:lnTo>
                    <a:pt x="158" y="1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4" name="Freeform 395"/>
            <p:cNvSpPr>
              <a:spLocks noEditPoints="1"/>
            </p:cNvSpPr>
            <p:nvPr/>
          </p:nvSpPr>
          <p:spPr bwMode="auto">
            <a:xfrm>
              <a:off x="2551231" y="2716807"/>
              <a:ext cx="302498" cy="303763"/>
            </a:xfrm>
            <a:custGeom>
              <a:avLst/>
              <a:gdLst>
                <a:gd name="T0" fmla="*/ 94 w 189"/>
                <a:gd name="T1" fmla="*/ 189 h 189"/>
                <a:gd name="T2" fmla="*/ 189 w 189"/>
                <a:gd name="T3" fmla="*/ 95 h 189"/>
                <a:gd name="T4" fmla="*/ 94 w 189"/>
                <a:gd name="T5" fmla="*/ 0 h 189"/>
                <a:gd name="T6" fmla="*/ 0 w 189"/>
                <a:gd name="T7" fmla="*/ 95 h 189"/>
                <a:gd name="T8" fmla="*/ 94 w 189"/>
                <a:gd name="T9" fmla="*/ 189 h 189"/>
                <a:gd name="T10" fmla="*/ 44 w 189"/>
                <a:gd name="T11" fmla="*/ 72 h 189"/>
                <a:gd name="T12" fmla="*/ 93 w 189"/>
                <a:gd name="T13" fmla="*/ 72 h 189"/>
                <a:gd name="T14" fmla="*/ 93 w 189"/>
                <a:gd name="T15" fmla="*/ 49 h 189"/>
                <a:gd name="T16" fmla="*/ 145 w 189"/>
                <a:gd name="T17" fmla="*/ 95 h 189"/>
                <a:gd name="T18" fmla="*/ 93 w 189"/>
                <a:gd name="T19" fmla="*/ 140 h 189"/>
                <a:gd name="T20" fmla="*/ 93 w 189"/>
                <a:gd name="T21" fmla="*/ 117 h 189"/>
                <a:gd name="T22" fmla="*/ 44 w 189"/>
                <a:gd name="T23" fmla="*/ 117 h 189"/>
                <a:gd name="T24" fmla="*/ 44 w 189"/>
                <a:gd name="T25" fmla="*/ 7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89">
                  <a:moveTo>
                    <a:pt x="94" y="189"/>
                  </a:moveTo>
                  <a:cubicBezTo>
                    <a:pt x="146" y="189"/>
                    <a:pt x="189" y="147"/>
                    <a:pt x="189" y="95"/>
                  </a:cubicBezTo>
                  <a:cubicBezTo>
                    <a:pt x="189" y="42"/>
                    <a:pt x="146" y="0"/>
                    <a:pt x="94" y="0"/>
                  </a:cubicBezTo>
                  <a:cubicBezTo>
                    <a:pt x="42" y="0"/>
                    <a:pt x="0" y="42"/>
                    <a:pt x="0" y="95"/>
                  </a:cubicBezTo>
                  <a:cubicBezTo>
                    <a:pt x="0" y="147"/>
                    <a:pt x="42" y="189"/>
                    <a:pt x="94" y="189"/>
                  </a:cubicBezTo>
                  <a:close/>
                  <a:moveTo>
                    <a:pt x="44" y="72"/>
                  </a:moveTo>
                  <a:cubicBezTo>
                    <a:pt x="93" y="72"/>
                    <a:pt x="93" y="72"/>
                    <a:pt x="93" y="72"/>
                  </a:cubicBezTo>
                  <a:cubicBezTo>
                    <a:pt x="93" y="49"/>
                    <a:pt x="93" y="49"/>
                    <a:pt x="93" y="49"/>
                  </a:cubicBezTo>
                  <a:cubicBezTo>
                    <a:pt x="145" y="95"/>
                    <a:pt x="145" y="95"/>
                    <a:pt x="145" y="95"/>
                  </a:cubicBezTo>
                  <a:cubicBezTo>
                    <a:pt x="93" y="140"/>
                    <a:pt x="93" y="140"/>
                    <a:pt x="93" y="140"/>
                  </a:cubicBezTo>
                  <a:cubicBezTo>
                    <a:pt x="93" y="117"/>
                    <a:pt x="93" y="117"/>
                    <a:pt x="93" y="117"/>
                  </a:cubicBezTo>
                  <a:cubicBezTo>
                    <a:pt x="44" y="117"/>
                    <a:pt x="44" y="117"/>
                    <a:pt x="44" y="117"/>
                  </a:cubicBezTo>
                  <a:lnTo>
                    <a:pt x="44"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5" name="Freeform 437"/>
            <p:cNvSpPr>
              <a:spLocks noEditPoints="1"/>
            </p:cNvSpPr>
            <p:nvPr/>
          </p:nvSpPr>
          <p:spPr bwMode="auto">
            <a:xfrm>
              <a:off x="2553762" y="4525462"/>
              <a:ext cx="298700" cy="303763"/>
            </a:xfrm>
            <a:custGeom>
              <a:avLst/>
              <a:gdLst>
                <a:gd name="T0" fmla="*/ 168 w 186"/>
                <a:gd name="T1" fmla="*/ 53 h 189"/>
                <a:gd name="T2" fmla="*/ 96 w 186"/>
                <a:gd name="T3" fmla="*/ 53 h 189"/>
                <a:gd name="T4" fmla="*/ 135 w 186"/>
                <a:gd name="T5" fmla="*/ 9 h 189"/>
                <a:gd name="T6" fmla="*/ 134 w 186"/>
                <a:gd name="T7" fmla="*/ 2 h 189"/>
                <a:gd name="T8" fmla="*/ 127 w 186"/>
                <a:gd name="T9" fmla="*/ 2 h 189"/>
                <a:gd name="T10" fmla="*/ 83 w 186"/>
                <a:gd name="T11" fmla="*/ 52 h 189"/>
                <a:gd name="T12" fmla="*/ 82 w 186"/>
                <a:gd name="T13" fmla="*/ 53 h 189"/>
                <a:gd name="T14" fmla="*/ 72 w 186"/>
                <a:gd name="T15" fmla="*/ 53 h 189"/>
                <a:gd name="T16" fmla="*/ 71 w 186"/>
                <a:gd name="T17" fmla="*/ 52 h 189"/>
                <a:gd name="T18" fmla="*/ 27 w 186"/>
                <a:gd name="T19" fmla="*/ 2 h 189"/>
                <a:gd name="T20" fmla="*/ 20 w 186"/>
                <a:gd name="T21" fmla="*/ 2 h 189"/>
                <a:gd name="T22" fmla="*/ 19 w 186"/>
                <a:gd name="T23" fmla="*/ 9 h 189"/>
                <a:gd name="T24" fmla="*/ 58 w 186"/>
                <a:gd name="T25" fmla="*/ 53 h 189"/>
                <a:gd name="T26" fmla="*/ 19 w 186"/>
                <a:gd name="T27" fmla="*/ 53 h 189"/>
                <a:gd name="T28" fmla="*/ 0 w 186"/>
                <a:gd name="T29" fmla="*/ 72 h 189"/>
                <a:gd name="T30" fmla="*/ 0 w 186"/>
                <a:gd name="T31" fmla="*/ 171 h 189"/>
                <a:gd name="T32" fmla="*/ 19 w 186"/>
                <a:gd name="T33" fmla="*/ 189 h 189"/>
                <a:gd name="T34" fmla="*/ 168 w 186"/>
                <a:gd name="T35" fmla="*/ 189 h 189"/>
                <a:gd name="T36" fmla="*/ 186 w 186"/>
                <a:gd name="T37" fmla="*/ 171 h 189"/>
                <a:gd name="T38" fmla="*/ 186 w 186"/>
                <a:gd name="T39" fmla="*/ 72 h 189"/>
                <a:gd name="T40" fmla="*/ 168 w 186"/>
                <a:gd name="T41" fmla="*/ 53 h 189"/>
                <a:gd name="T42" fmla="*/ 159 w 186"/>
                <a:gd name="T43" fmla="*/ 79 h 189"/>
                <a:gd name="T44" fmla="*/ 174 w 186"/>
                <a:gd name="T45" fmla="*/ 94 h 189"/>
                <a:gd name="T46" fmla="*/ 159 w 186"/>
                <a:gd name="T47" fmla="*/ 109 h 189"/>
                <a:gd name="T48" fmla="*/ 144 w 186"/>
                <a:gd name="T49" fmla="*/ 94 h 189"/>
                <a:gd name="T50" fmla="*/ 159 w 186"/>
                <a:gd name="T51" fmla="*/ 79 h 189"/>
                <a:gd name="T52" fmla="*/ 136 w 186"/>
                <a:gd name="T53" fmla="*/ 171 h 189"/>
                <a:gd name="T54" fmla="*/ 131 w 186"/>
                <a:gd name="T55" fmla="*/ 176 h 189"/>
                <a:gd name="T56" fmla="*/ 20 w 186"/>
                <a:gd name="T57" fmla="*/ 176 h 189"/>
                <a:gd name="T58" fmla="*/ 15 w 186"/>
                <a:gd name="T59" fmla="*/ 171 h 189"/>
                <a:gd name="T60" fmla="*/ 15 w 186"/>
                <a:gd name="T61" fmla="*/ 72 h 189"/>
                <a:gd name="T62" fmla="*/ 20 w 186"/>
                <a:gd name="T63" fmla="*/ 67 h 189"/>
                <a:gd name="T64" fmla="*/ 131 w 186"/>
                <a:gd name="T65" fmla="*/ 67 h 189"/>
                <a:gd name="T66" fmla="*/ 136 w 186"/>
                <a:gd name="T67" fmla="*/ 72 h 189"/>
                <a:gd name="T68" fmla="*/ 136 w 186"/>
                <a:gd name="T69" fmla="*/ 171 h 189"/>
                <a:gd name="T70" fmla="*/ 179 w 186"/>
                <a:gd name="T71" fmla="*/ 161 h 189"/>
                <a:gd name="T72" fmla="*/ 145 w 186"/>
                <a:gd name="T73" fmla="*/ 161 h 189"/>
                <a:gd name="T74" fmla="*/ 142 w 186"/>
                <a:gd name="T75" fmla="*/ 159 h 189"/>
                <a:gd name="T76" fmla="*/ 145 w 186"/>
                <a:gd name="T77" fmla="*/ 156 h 189"/>
                <a:gd name="T78" fmla="*/ 179 w 186"/>
                <a:gd name="T79" fmla="*/ 156 h 189"/>
                <a:gd name="T80" fmla="*/ 181 w 186"/>
                <a:gd name="T81" fmla="*/ 159 h 189"/>
                <a:gd name="T82" fmla="*/ 179 w 186"/>
                <a:gd name="T83" fmla="*/ 161 h 189"/>
                <a:gd name="T84" fmla="*/ 179 w 186"/>
                <a:gd name="T85" fmla="*/ 150 h 189"/>
                <a:gd name="T86" fmla="*/ 145 w 186"/>
                <a:gd name="T87" fmla="*/ 150 h 189"/>
                <a:gd name="T88" fmla="*/ 142 w 186"/>
                <a:gd name="T89" fmla="*/ 148 h 189"/>
                <a:gd name="T90" fmla="*/ 145 w 186"/>
                <a:gd name="T91" fmla="*/ 146 h 189"/>
                <a:gd name="T92" fmla="*/ 179 w 186"/>
                <a:gd name="T93" fmla="*/ 146 h 189"/>
                <a:gd name="T94" fmla="*/ 181 w 186"/>
                <a:gd name="T95" fmla="*/ 148 h 189"/>
                <a:gd name="T96" fmla="*/ 179 w 186"/>
                <a:gd name="T97" fmla="*/ 150 h 189"/>
                <a:gd name="T98" fmla="*/ 179 w 186"/>
                <a:gd name="T99" fmla="*/ 140 h 189"/>
                <a:gd name="T100" fmla="*/ 145 w 186"/>
                <a:gd name="T101" fmla="*/ 140 h 189"/>
                <a:gd name="T102" fmla="*/ 142 w 186"/>
                <a:gd name="T103" fmla="*/ 137 h 189"/>
                <a:gd name="T104" fmla="*/ 145 w 186"/>
                <a:gd name="T105" fmla="*/ 135 h 189"/>
                <a:gd name="T106" fmla="*/ 179 w 186"/>
                <a:gd name="T107" fmla="*/ 135 h 189"/>
                <a:gd name="T108" fmla="*/ 181 w 186"/>
                <a:gd name="T109" fmla="*/ 137 h 189"/>
                <a:gd name="T110" fmla="*/ 179 w 186"/>
                <a:gd name="T111" fmla="*/ 140 h 189"/>
                <a:gd name="T112" fmla="*/ 179 w 186"/>
                <a:gd name="T113" fmla="*/ 129 h 189"/>
                <a:gd name="T114" fmla="*/ 145 w 186"/>
                <a:gd name="T115" fmla="*/ 129 h 189"/>
                <a:gd name="T116" fmla="*/ 142 w 186"/>
                <a:gd name="T117" fmla="*/ 127 h 189"/>
                <a:gd name="T118" fmla="*/ 145 w 186"/>
                <a:gd name="T119" fmla="*/ 124 h 189"/>
                <a:gd name="T120" fmla="*/ 179 w 186"/>
                <a:gd name="T121" fmla="*/ 124 h 189"/>
                <a:gd name="T122" fmla="*/ 181 w 186"/>
                <a:gd name="T123" fmla="*/ 127 h 189"/>
                <a:gd name="T124" fmla="*/ 179 w 186"/>
                <a:gd name="T125" fmla="*/ 12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89">
                  <a:moveTo>
                    <a:pt x="168" y="53"/>
                  </a:moveTo>
                  <a:cubicBezTo>
                    <a:pt x="96" y="53"/>
                    <a:pt x="96" y="53"/>
                    <a:pt x="96" y="53"/>
                  </a:cubicBezTo>
                  <a:cubicBezTo>
                    <a:pt x="135" y="9"/>
                    <a:pt x="135" y="9"/>
                    <a:pt x="135" y="9"/>
                  </a:cubicBezTo>
                  <a:cubicBezTo>
                    <a:pt x="136" y="7"/>
                    <a:pt x="136" y="4"/>
                    <a:pt x="134" y="2"/>
                  </a:cubicBezTo>
                  <a:cubicBezTo>
                    <a:pt x="132" y="0"/>
                    <a:pt x="129" y="0"/>
                    <a:pt x="127" y="2"/>
                  </a:cubicBezTo>
                  <a:cubicBezTo>
                    <a:pt x="83" y="52"/>
                    <a:pt x="83" y="52"/>
                    <a:pt x="83" y="52"/>
                  </a:cubicBezTo>
                  <a:cubicBezTo>
                    <a:pt x="83" y="53"/>
                    <a:pt x="82" y="53"/>
                    <a:pt x="82" y="53"/>
                  </a:cubicBezTo>
                  <a:cubicBezTo>
                    <a:pt x="72" y="53"/>
                    <a:pt x="72" y="53"/>
                    <a:pt x="72" y="53"/>
                  </a:cubicBezTo>
                  <a:cubicBezTo>
                    <a:pt x="71" y="53"/>
                    <a:pt x="71" y="53"/>
                    <a:pt x="71" y="52"/>
                  </a:cubicBezTo>
                  <a:cubicBezTo>
                    <a:pt x="27" y="2"/>
                    <a:pt x="27" y="2"/>
                    <a:pt x="27" y="2"/>
                  </a:cubicBezTo>
                  <a:cubicBezTo>
                    <a:pt x="25" y="0"/>
                    <a:pt x="22" y="0"/>
                    <a:pt x="20" y="2"/>
                  </a:cubicBezTo>
                  <a:cubicBezTo>
                    <a:pt x="18" y="4"/>
                    <a:pt x="17" y="7"/>
                    <a:pt x="19" y="9"/>
                  </a:cubicBezTo>
                  <a:cubicBezTo>
                    <a:pt x="58" y="53"/>
                    <a:pt x="58" y="53"/>
                    <a:pt x="58" y="53"/>
                  </a:cubicBezTo>
                  <a:cubicBezTo>
                    <a:pt x="19" y="53"/>
                    <a:pt x="19" y="53"/>
                    <a:pt x="19" y="53"/>
                  </a:cubicBezTo>
                  <a:cubicBezTo>
                    <a:pt x="9" y="53"/>
                    <a:pt x="0" y="61"/>
                    <a:pt x="0" y="72"/>
                  </a:cubicBezTo>
                  <a:cubicBezTo>
                    <a:pt x="0" y="171"/>
                    <a:pt x="0" y="171"/>
                    <a:pt x="0" y="171"/>
                  </a:cubicBezTo>
                  <a:cubicBezTo>
                    <a:pt x="0" y="181"/>
                    <a:pt x="9" y="189"/>
                    <a:pt x="19" y="189"/>
                  </a:cubicBezTo>
                  <a:cubicBezTo>
                    <a:pt x="168" y="189"/>
                    <a:pt x="168" y="189"/>
                    <a:pt x="168" y="189"/>
                  </a:cubicBezTo>
                  <a:cubicBezTo>
                    <a:pt x="178" y="189"/>
                    <a:pt x="186" y="181"/>
                    <a:pt x="186" y="171"/>
                  </a:cubicBezTo>
                  <a:cubicBezTo>
                    <a:pt x="186" y="72"/>
                    <a:pt x="186" y="72"/>
                    <a:pt x="186" y="72"/>
                  </a:cubicBezTo>
                  <a:cubicBezTo>
                    <a:pt x="186" y="61"/>
                    <a:pt x="178" y="53"/>
                    <a:pt x="168" y="53"/>
                  </a:cubicBezTo>
                  <a:close/>
                  <a:moveTo>
                    <a:pt x="159" y="79"/>
                  </a:moveTo>
                  <a:cubicBezTo>
                    <a:pt x="167" y="79"/>
                    <a:pt x="174" y="86"/>
                    <a:pt x="174" y="94"/>
                  </a:cubicBezTo>
                  <a:cubicBezTo>
                    <a:pt x="174" y="102"/>
                    <a:pt x="167" y="109"/>
                    <a:pt x="159" y="109"/>
                  </a:cubicBezTo>
                  <a:cubicBezTo>
                    <a:pt x="151" y="109"/>
                    <a:pt x="144" y="102"/>
                    <a:pt x="144" y="94"/>
                  </a:cubicBezTo>
                  <a:cubicBezTo>
                    <a:pt x="144" y="86"/>
                    <a:pt x="151" y="79"/>
                    <a:pt x="159" y="79"/>
                  </a:cubicBezTo>
                  <a:close/>
                  <a:moveTo>
                    <a:pt x="136" y="171"/>
                  </a:moveTo>
                  <a:cubicBezTo>
                    <a:pt x="136" y="174"/>
                    <a:pt x="134" y="176"/>
                    <a:pt x="131" y="176"/>
                  </a:cubicBezTo>
                  <a:cubicBezTo>
                    <a:pt x="20" y="176"/>
                    <a:pt x="20" y="176"/>
                    <a:pt x="20" y="176"/>
                  </a:cubicBezTo>
                  <a:cubicBezTo>
                    <a:pt x="17" y="176"/>
                    <a:pt x="15" y="174"/>
                    <a:pt x="15" y="171"/>
                  </a:cubicBezTo>
                  <a:cubicBezTo>
                    <a:pt x="15" y="72"/>
                    <a:pt x="15" y="72"/>
                    <a:pt x="15" y="72"/>
                  </a:cubicBezTo>
                  <a:cubicBezTo>
                    <a:pt x="15" y="69"/>
                    <a:pt x="17" y="67"/>
                    <a:pt x="20" y="67"/>
                  </a:cubicBezTo>
                  <a:cubicBezTo>
                    <a:pt x="131" y="67"/>
                    <a:pt x="131" y="67"/>
                    <a:pt x="131" y="67"/>
                  </a:cubicBezTo>
                  <a:cubicBezTo>
                    <a:pt x="134" y="67"/>
                    <a:pt x="136" y="69"/>
                    <a:pt x="136" y="72"/>
                  </a:cubicBezTo>
                  <a:lnTo>
                    <a:pt x="136" y="171"/>
                  </a:lnTo>
                  <a:close/>
                  <a:moveTo>
                    <a:pt x="179" y="161"/>
                  </a:moveTo>
                  <a:cubicBezTo>
                    <a:pt x="145" y="161"/>
                    <a:pt x="145" y="161"/>
                    <a:pt x="145" y="161"/>
                  </a:cubicBezTo>
                  <a:cubicBezTo>
                    <a:pt x="143" y="161"/>
                    <a:pt x="142" y="160"/>
                    <a:pt x="142" y="159"/>
                  </a:cubicBezTo>
                  <a:cubicBezTo>
                    <a:pt x="142" y="158"/>
                    <a:pt x="143" y="156"/>
                    <a:pt x="145" y="156"/>
                  </a:cubicBezTo>
                  <a:cubicBezTo>
                    <a:pt x="179" y="156"/>
                    <a:pt x="179" y="156"/>
                    <a:pt x="179" y="156"/>
                  </a:cubicBezTo>
                  <a:cubicBezTo>
                    <a:pt x="180" y="156"/>
                    <a:pt x="181" y="158"/>
                    <a:pt x="181" y="159"/>
                  </a:cubicBezTo>
                  <a:cubicBezTo>
                    <a:pt x="181" y="160"/>
                    <a:pt x="180" y="161"/>
                    <a:pt x="179" y="161"/>
                  </a:cubicBezTo>
                  <a:close/>
                  <a:moveTo>
                    <a:pt x="179" y="150"/>
                  </a:moveTo>
                  <a:cubicBezTo>
                    <a:pt x="145" y="150"/>
                    <a:pt x="145" y="150"/>
                    <a:pt x="145" y="150"/>
                  </a:cubicBezTo>
                  <a:cubicBezTo>
                    <a:pt x="143" y="150"/>
                    <a:pt x="142" y="149"/>
                    <a:pt x="142" y="148"/>
                  </a:cubicBezTo>
                  <a:cubicBezTo>
                    <a:pt x="142" y="147"/>
                    <a:pt x="143" y="146"/>
                    <a:pt x="145" y="146"/>
                  </a:cubicBezTo>
                  <a:cubicBezTo>
                    <a:pt x="179" y="146"/>
                    <a:pt x="179" y="146"/>
                    <a:pt x="179" y="146"/>
                  </a:cubicBezTo>
                  <a:cubicBezTo>
                    <a:pt x="180" y="146"/>
                    <a:pt x="181" y="147"/>
                    <a:pt x="181" y="148"/>
                  </a:cubicBezTo>
                  <a:cubicBezTo>
                    <a:pt x="181" y="149"/>
                    <a:pt x="180" y="150"/>
                    <a:pt x="179" y="150"/>
                  </a:cubicBezTo>
                  <a:close/>
                  <a:moveTo>
                    <a:pt x="179" y="140"/>
                  </a:moveTo>
                  <a:cubicBezTo>
                    <a:pt x="145" y="140"/>
                    <a:pt x="145" y="140"/>
                    <a:pt x="145" y="140"/>
                  </a:cubicBezTo>
                  <a:cubicBezTo>
                    <a:pt x="143" y="140"/>
                    <a:pt x="142" y="139"/>
                    <a:pt x="142" y="137"/>
                  </a:cubicBezTo>
                  <a:cubicBezTo>
                    <a:pt x="142" y="136"/>
                    <a:pt x="143" y="135"/>
                    <a:pt x="145" y="135"/>
                  </a:cubicBezTo>
                  <a:cubicBezTo>
                    <a:pt x="179" y="135"/>
                    <a:pt x="179" y="135"/>
                    <a:pt x="179" y="135"/>
                  </a:cubicBezTo>
                  <a:cubicBezTo>
                    <a:pt x="180" y="135"/>
                    <a:pt x="181" y="136"/>
                    <a:pt x="181" y="137"/>
                  </a:cubicBezTo>
                  <a:cubicBezTo>
                    <a:pt x="181" y="139"/>
                    <a:pt x="180" y="140"/>
                    <a:pt x="179" y="140"/>
                  </a:cubicBezTo>
                  <a:close/>
                  <a:moveTo>
                    <a:pt x="179" y="129"/>
                  </a:moveTo>
                  <a:cubicBezTo>
                    <a:pt x="145" y="129"/>
                    <a:pt x="145" y="129"/>
                    <a:pt x="145" y="129"/>
                  </a:cubicBezTo>
                  <a:cubicBezTo>
                    <a:pt x="143" y="129"/>
                    <a:pt x="142" y="128"/>
                    <a:pt x="142" y="127"/>
                  </a:cubicBezTo>
                  <a:cubicBezTo>
                    <a:pt x="142" y="125"/>
                    <a:pt x="143" y="124"/>
                    <a:pt x="145" y="124"/>
                  </a:cubicBezTo>
                  <a:cubicBezTo>
                    <a:pt x="179" y="124"/>
                    <a:pt x="179" y="124"/>
                    <a:pt x="179" y="124"/>
                  </a:cubicBezTo>
                  <a:cubicBezTo>
                    <a:pt x="180" y="124"/>
                    <a:pt x="181" y="125"/>
                    <a:pt x="181" y="127"/>
                  </a:cubicBezTo>
                  <a:cubicBezTo>
                    <a:pt x="181" y="128"/>
                    <a:pt x="180" y="129"/>
                    <a:pt x="179"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6" name="Freeform 28"/>
            <p:cNvSpPr>
              <a:spLocks noEditPoints="1"/>
            </p:cNvSpPr>
            <p:nvPr/>
          </p:nvSpPr>
          <p:spPr bwMode="auto">
            <a:xfrm>
              <a:off x="8414489" y="4178667"/>
              <a:ext cx="313888" cy="118974"/>
            </a:xfrm>
            <a:custGeom>
              <a:avLst/>
              <a:gdLst>
                <a:gd name="T0" fmla="*/ 161 w 196"/>
                <a:gd name="T1" fmla="*/ 0 h 74"/>
                <a:gd name="T2" fmla="*/ 161 w 196"/>
                <a:gd name="T3" fmla="*/ 0 h 74"/>
                <a:gd name="T4" fmla="*/ 36 w 196"/>
                <a:gd name="T5" fmla="*/ 0 h 74"/>
                <a:gd name="T6" fmla="*/ 36 w 196"/>
                <a:gd name="T7" fmla="*/ 17 h 74"/>
                <a:gd name="T8" fmla="*/ 0 w 196"/>
                <a:gd name="T9" fmla="*/ 17 h 74"/>
                <a:gd name="T10" fmla="*/ 0 w 196"/>
                <a:gd name="T11" fmla="*/ 37 h 74"/>
                <a:gd name="T12" fmla="*/ 36 w 196"/>
                <a:gd name="T13" fmla="*/ 37 h 74"/>
                <a:gd name="T14" fmla="*/ 36 w 196"/>
                <a:gd name="T15" fmla="*/ 38 h 74"/>
                <a:gd name="T16" fmla="*/ 0 w 196"/>
                <a:gd name="T17" fmla="*/ 38 h 74"/>
                <a:gd name="T18" fmla="*/ 0 w 196"/>
                <a:gd name="T19" fmla="*/ 58 h 74"/>
                <a:gd name="T20" fmla="*/ 36 w 196"/>
                <a:gd name="T21" fmla="*/ 58 h 74"/>
                <a:gd name="T22" fmla="*/ 36 w 196"/>
                <a:gd name="T23" fmla="*/ 74 h 74"/>
                <a:gd name="T24" fmla="*/ 161 w 196"/>
                <a:gd name="T25" fmla="*/ 74 h 74"/>
                <a:gd name="T26" fmla="*/ 196 w 196"/>
                <a:gd name="T27" fmla="*/ 37 h 74"/>
                <a:gd name="T28" fmla="*/ 161 w 196"/>
                <a:gd name="T29" fmla="*/ 0 h 74"/>
                <a:gd name="T30" fmla="*/ 23 w 196"/>
                <a:gd name="T31" fmla="*/ 31 h 74"/>
                <a:gd name="T32" fmla="*/ 15 w 196"/>
                <a:gd name="T33" fmla="*/ 31 h 74"/>
                <a:gd name="T34" fmla="*/ 15 w 196"/>
                <a:gd name="T35" fmla="*/ 23 h 74"/>
                <a:gd name="T36" fmla="*/ 23 w 196"/>
                <a:gd name="T37" fmla="*/ 23 h 74"/>
                <a:gd name="T38" fmla="*/ 23 w 196"/>
                <a:gd name="T39" fmla="*/ 31 h 74"/>
                <a:gd name="T40" fmla="*/ 23 w 196"/>
                <a:gd name="T41" fmla="*/ 51 h 74"/>
                <a:gd name="T42" fmla="*/ 15 w 196"/>
                <a:gd name="T43" fmla="*/ 51 h 74"/>
                <a:gd name="T44" fmla="*/ 15 w 196"/>
                <a:gd name="T45" fmla="*/ 44 h 74"/>
                <a:gd name="T46" fmla="*/ 23 w 196"/>
                <a:gd name="T47" fmla="*/ 44 h 74"/>
                <a:gd name="T48" fmla="*/ 23 w 196"/>
                <a:gd name="T49" fmla="*/ 51 h 74"/>
                <a:gd name="T50" fmla="*/ 149 w 196"/>
                <a:gd name="T51" fmla="*/ 43 h 74"/>
                <a:gd name="T52" fmla="*/ 149 w 196"/>
                <a:gd name="T53" fmla="*/ 38 h 74"/>
                <a:gd name="T54" fmla="*/ 107 w 196"/>
                <a:gd name="T55" fmla="*/ 38 h 74"/>
                <a:gd name="T56" fmla="*/ 115 w 196"/>
                <a:gd name="T57" fmla="*/ 47 h 74"/>
                <a:gd name="T58" fmla="*/ 123 w 196"/>
                <a:gd name="T59" fmla="*/ 51 h 74"/>
                <a:gd name="T60" fmla="*/ 130 w 196"/>
                <a:gd name="T61" fmla="*/ 51 h 74"/>
                <a:gd name="T62" fmla="*/ 130 w 196"/>
                <a:gd name="T63" fmla="*/ 48 h 74"/>
                <a:gd name="T64" fmla="*/ 140 w 196"/>
                <a:gd name="T65" fmla="*/ 48 h 74"/>
                <a:gd name="T66" fmla="*/ 140 w 196"/>
                <a:gd name="T67" fmla="*/ 60 h 74"/>
                <a:gd name="T68" fmla="*/ 130 w 196"/>
                <a:gd name="T69" fmla="*/ 60 h 74"/>
                <a:gd name="T70" fmla="*/ 130 w 196"/>
                <a:gd name="T71" fmla="*/ 55 h 74"/>
                <a:gd name="T72" fmla="*/ 122 w 196"/>
                <a:gd name="T73" fmla="*/ 55 h 74"/>
                <a:gd name="T74" fmla="*/ 114 w 196"/>
                <a:gd name="T75" fmla="*/ 52 h 74"/>
                <a:gd name="T76" fmla="*/ 102 w 196"/>
                <a:gd name="T77" fmla="*/ 38 h 74"/>
                <a:gd name="T78" fmla="*/ 81 w 196"/>
                <a:gd name="T79" fmla="*/ 38 h 74"/>
                <a:gd name="T80" fmla="*/ 72 w 196"/>
                <a:gd name="T81" fmla="*/ 46 h 74"/>
                <a:gd name="T82" fmla="*/ 62 w 196"/>
                <a:gd name="T83" fmla="*/ 36 h 74"/>
                <a:gd name="T84" fmla="*/ 72 w 196"/>
                <a:gd name="T85" fmla="*/ 26 h 74"/>
                <a:gd name="T86" fmla="*/ 81 w 196"/>
                <a:gd name="T87" fmla="*/ 34 h 74"/>
                <a:gd name="T88" fmla="*/ 88 w 196"/>
                <a:gd name="T89" fmla="*/ 34 h 74"/>
                <a:gd name="T90" fmla="*/ 101 w 196"/>
                <a:gd name="T91" fmla="*/ 20 h 74"/>
                <a:gd name="T92" fmla="*/ 108 w 196"/>
                <a:gd name="T93" fmla="*/ 16 h 74"/>
                <a:gd name="T94" fmla="*/ 117 w 196"/>
                <a:gd name="T95" fmla="*/ 16 h 74"/>
                <a:gd name="T96" fmla="*/ 122 w 196"/>
                <a:gd name="T97" fmla="*/ 12 h 74"/>
                <a:gd name="T98" fmla="*/ 127 w 196"/>
                <a:gd name="T99" fmla="*/ 18 h 74"/>
                <a:gd name="T100" fmla="*/ 122 w 196"/>
                <a:gd name="T101" fmla="*/ 25 h 74"/>
                <a:gd name="T102" fmla="*/ 117 w 196"/>
                <a:gd name="T103" fmla="*/ 21 h 74"/>
                <a:gd name="T104" fmla="*/ 110 w 196"/>
                <a:gd name="T105" fmla="*/ 20 h 74"/>
                <a:gd name="T106" fmla="*/ 102 w 196"/>
                <a:gd name="T107" fmla="*/ 24 h 74"/>
                <a:gd name="T108" fmla="*/ 94 w 196"/>
                <a:gd name="T109" fmla="*/ 34 h 74"/>
                <a:gd name="T110" fmla="*/ 149 w 196"/>
                <a:gd name="T111" fmla="*/ 34 h 74"/>
                <a:gd name="T112" fmla="*/ 149 w 196"/>
                <a:gd name="T113" fmla="*/ 29 h 74"/>
                <a:gd name="T114" fmla="*/ 159 w 196"/>
                <a:gd name="T115" fmla="*/ 36 h 74"/>
                <a:gd name="T116" fmla="*/ 149 w 196"/>
                <a:gd name="T117" fmla="*/ 4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74">
                  <a:moveTo>
                    <a:pt x="161" y="0"/>
                  </a:moveTo>
                  <a:cubicBezTo>
                    <a:pt x="161" y="0"/>
                    <a:pt x="161" y="0"/>
                    <a:pt x="161" y="0"/>
                  </a:cubicBezTo>
                  <a:cubicBezTo>
                    <a:pt x="36" y="0"/>
                    <a:pt x="36" y="0"/>
                    <a:pt x="36" y="0"/>
                  </a:cubicBezTo>
                  <a:cubicBezTo>
                    <a:pt x="36" y="17"/>
                    <a:pt x="36" y="17"/>
                    <a:pt x="36" y="17"/>
                  </a:cubicBezTo>
                  <a:cubicBezTo>
                    <a:pt x="0" y="17"/>
                    <a:pt x="0" y="17"/>
                    <a:pt x="0" y="17"/>
                  </a:cubicBezTo>
                  <a:cubicBezTo>
                    <a:pt x="0" y="37"/>
                    <a:pt x="0" y="37"/>
                    <a:pt x="0" y="37"/>
                  </a:cubicBezTo>
                  <a:cubicBezTo>
                    <a:pt x="36" y="37"/>
                    <a:pt x="36" y="37"/>
                    <a:pt x="36" y="37"/>
                  </a:cubicBezTo>
                  <a:cubicBezTo>
                    <a:pt x="36" y="38"/>
                    <a:pt x="36" y="38"/>
                    <a:pt x="36" y="38"/>
                  </a:cubicBezTo>
                  <a:cubicBezTo>
                    <a:pt x="0" y="38"/>
                    <a:pt x="0" y="38"/>
                    <a:pt x="0" y="38"/>
                  </a:cubicBezTo>
                  <a:cubicBezTo>
                    <a:pt x="0" y="58"/>
                    <a:pt x="0" y="58"/>
                    <a:pt x="0" y="58"/>
                  </a:cubicBezTo>
                  <a:cubicBezTo>
                    <a:pt x="36" y="58"/>
                    <a:pt x="36" y="58"/>
                    <a:pt x="36" y="58"/>
                  </a:cubicBezTo>
                  <a:cubicBezTo>
                    <a:pt x="36" y="74"/>
                    <a:pt x="36" y="74"/>
                    <a:pt x="36" y="74"/>
                  </a:cubicBezTo>
                  <a:cubicBezTo>
                    <a:pt x="161" y="74"/>
                    <a:pt x="161" y="74"/>
                    <a:pt x="161" y="74"/>
                  </a:cubicBezTo>
                  <a:cubicBezTo>
                    <a:pt x="161" y="74"/>
                    <a:pt x="194" y="70"/>
                    <a:pt x="196" y="37"/>
                  </a:cubicBezTo>
                  <a:cubicBezTo>
                    <a:pt x="196" y="17"/>
                    <a:pt x="180" y="2"/>
                    <a:pt x="161" y="0"/>
                  </a:cubicBezTo>
                  <a:close/>
                  <a:moveTo>
                    <a:pt x="23" y="31"/>
                  </a:moveTo>
                  <a:cubicBezTo>
                    <a:pt x="15" y="31"/>
                    <a:pt x="15" y="31"/>
                    <a:pt x="15" y="31"/>
                  </a:cubicBezTo>
                  <a:cubicBezTo>
                    <a:pt x="15" y="23"/>
                    <a:pt x="15" y="23"/>
                    <a:pt x="15" y="23"/>
                  </a:cubicBezTo>
                  <a:cubicBezTo>
                    <a:pt x="23" y="23"/>
                    <a:pt x="23" y="23"/>
                    <a:pt x="23" y="23"/>
                  </a:cubicBezTo>
                  <a:lnTo>
                    <a:pt x="23" y="31"/>
                  </a:lnTo>
                  <a:close/>
                  <a:moveTo>
                    <a:pt x="23" y="51"/>
                  </a:moveTo>
                  <a:cubicBezTo>
                    <a:pt x="15" y="51"/>
                    <a:pt x="15" y="51"/>
                    <a:pt x="15" y="51"/>
                  </a:cubicBezTo>
                  <a:cubicBezTo>
                    <a:pt x="15" y="44"/>
                    <a:pt x="15" y="44"/>
                    <a:pt x="15" y="44"/>
                  </a:cubicBezTo>
                  <a:cubicBezTo>
                    <a:pt x="23" y="44"/>
                    <a:pt x="23" y="44"/>
                    <a:pt x="23" y="44"/>
                  </a:cubicBezTo>
                  <a:lnTo>
                    <a:pt x="23" y="51"/>
                  </a:lnTo>
                  <a:close/>
                  <a:moveTo>
                    <a:pt x="149" y="43"/>
                  </a:moveTo>
                  <a:cubicBezTo>
                    <a:pt x="149" y="38"/>
                    <a:pt x="149" y="38"/>
                    <a:pt x="149" y="38"/>
                  </a:cubicBezTo>
                  <a:cubicBezTo>
                    <a:pt x="107" y="38"/>
                    <a:pt x="107" y="38"/>
                    <a:pt x="107" y="38"/>
                  </a:cubicBezTo>
                  <a:cubicBezTo>
                    <a:pt x="115" y="47"/>
                    <a:pt x="115" y="47"/>
                    <a:pt x="115" y="47"/>
                  </a:cubicBezTo>
                  <a:cubicBezTo>
                    <a:pt x="115" y="47"/>
                    <a:pt x="119" y="52"/>
                    <a:pt x="123" y="51"/>
                  </a:cubicBezTo>
                  <a:cubicBezTo>
                    <a:pt x="125" y="51"/>
                    <a:pt x="128" y="51"/>
                    <a:pt x="130" y="51"/>
                  </a:cubicBezTo>
                  <a:cubicBezTo>
                    <a:pt x="130" y="48"/>
                    <a:pt x="130" y="48"/>
                    <a:pt x="130" y="48"/>
                  </a:cubicBezTo>
                  <a:cubicBezTo>
                    <a:pt x="140" y="48"/>
                    <a:pt x="140" y="48"/>
                    <a:pt x="140" y="48"/>
                  </a:cubicBezTo>
                  <a:cubicBezTo>
                    <a:pt x="140" y="60"/>
                    <a:pt x="140" y="60"/>
                    <a:pt x="140" y="60"/>
                  </a:cubicBezTo>
                  <a:cubicBezTo>
                    <a:pt x="130" y="60"/>
                    <a:pt x="130" y="60"/>
                    <a:pt x="130" y="60"/>
                  </a:cubicBezTo>
                  <a:cubicBezTo>
                    <a:pt x="130" y="55"/>
                    <a:pt x="130" y="55"/>
                    <a:pt x="130" y="55"/>
                  </a:cubicBezTo>
                  <a:cubicBezTo>
                    <a:pt x="122" y="55"/>
                    <a:pt x="122" y="55"/>
                    <a:pt x="122" y="55"/>
                  </a:cubicBezTo>
                  <a:cubicBezTo>
                    <a:pt x="116" y="55"/>
                    <a:pt x="114" y="52"/>
                    <a:pt x="114" y="52"/>
                  </a:cubicBezTo>
                  <a:cubicBezTo>
                    <a:pt x="102" y="38"/>
                    <a:pt x="102" y="38"/>
                    <a:pt x="102" y="38"/>
                  </a:cubicBezTo>
                  <a:cubicBezTo>
                    <a:pt x="81" y="38"/>
                    <a:pt x="81" y="38"/>
                    <a:pt x="81" y="38"/>
                  </a:cubicBezTo>
                  <a:cubicBezTo>
                    <a:pt x="81" y="43"/>
                    <a:pt x="77" y="46"/>
                    <a:pt x="72" y="46"/>
                  </a:cubicBezTo>
                  <a:cubicBezTo>
                    <a:pt x="67" y="46"/>
                    <a:pt x="62" y="42"/>
                    <a:pt x="62" y="36"/>
                  </a:cubicBezTo>
                  <a:cubicBezTo>
                    <a:pt x="62" y="31"/>
                    <a:pt x="67" y="26"/>
                    <a:pt x="72" y="26"/>
                  </a:cubicBezTo>
                  <a:cubicBezTo>
                    <a:pt x="76" y="26"/>
                    <a:pt x="80" y="30"/>
                    <a:pt x="81" y="34"/>
                  </a:cubicBezTo>
                  <a:cubicBezTo>
                    <a:pt x="88" y="34"/>
                    <a:pt x="88" y="34"/>
                    <a:pt x="88" y="34"/>
                  </a:cubicBezTo>
                  <a:cubicBezTo>
                    <a:pt x="101" y="20"/>
                    <a:pt x="101" y="20"/>
                    <a:pt x="101" y="20"/>
                  </a:cubicBezTo>
                  <a:cubicBezTo>
                    <a:pt x="101" y="20"/>
                    <a:pt x="103" y="17"/>
                    <a:pt x="108" y="16"/>
                  </a:cubicBezTo>
                  <a:cubicBezTo>
                    <a:pt x="117" y="16"/>
                    <a:pt x="117" y="16"/>
                    <a:pt x="117" y="16"/>
                  </a:cubicBezTo>
                  <a:cubicBezTo>
                    <a:pt x="117" y="14"/>
                    <a:pt x="119" y="12"/>
                    <a:pt x="122" y="12"/>
                  </a:cubicBezTo>
                  <a:cubicBezTo>
                    <a:pt x="125" y="12"/>
                    <a:pt x="127" y="15"/>
                    <a:pt x="127" y="18"/>
                  </a:cubicBezTo>
                  <a:cubicBezTo>
                    <a:pt x="127" y="22"/>
                    <a:pt x="125" y="25"/>
                    <a:pt x="122" y="25"/>
                  </a:cubicBezTo>
                  <a:cubicBezTo>
                    <a:pt x="119" y="25"/>
                    <a:pt x="117" y="23"/>
                    <a:pt x="117" y="21"/>
                  </a:cubicBezTo>
                  <a:cubicBezTo>
                    <a:pt x="115" y="21"/>
                    <a:pt x="111" y="21"/>
                    <a:pt x="110" y="20"/>
                  </a:cubicBezTo>
                  <a:cubicBezTo>
                    <a:pt x="105" y="20"/>
                    <a:pt x="102" y="24"/>
                    <a:pt x="102" y="24"/>
                  </a:cubicBezTo>
                  <a:cubicBezTo>
                    <a:pt x="94" y="34"/>
                    <a:pt x="94" y="34"/>
                    <a:pt x="94" y="34"/>
                  </a:cubicBezTo>
                  <a:cubicBezTo>
                    <a:pt x="149" y="34"/>
                    <a:pt x="149" y="34"/>
                    <a:pt x="149" y="34"/>
                  </a:cubicBezTo>
                  <a:cubicBezTo>
                    <a:pt x="149" y="29"/>
                    <a:pt x="149" y="29"/>
                    <a:pt x="149" y="29"/>
                  </a:cubicBezTo>
                  <a:cubicBezTo>
                    <a:pt x="159" y="36"/>
                    <a:pt x="159" y="36"/>
                    <a:pt x="159" y="36"/>
                  </a:cubicBezTo>
                  <a:lnTo>
                    <a:pt x="149"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7" name="Freeform 40"/>
            <p:cNvSpPr/>
            <p:nvPr/>
          </p:nvSpPr>
          <p:spPr bwMode="auto">
            <a:xfrm>
              <a:off x="8517009" y="2800343"/>
              <a:ext cx="118974" cy="135428"/>
            </a:xfrm>
            <a:custGeom>
              <a:avLst/>
              <a:gdLst>
                <a:gd name="T0" fmla="*/ 37 w 94"/>
                <a:gd name="T1" fmla="*/ 107 h 107"/>
                <a:gd name="T2" fmla="*/ 94 w 94"/>
                <a:gd name="T3" fmla="*/ 52 h 107"/>
                <a:gd name="T4" fmla="*/ 37 w 94"/>
                <a:gd name="T5" fmla="*/ 0 h 107"/>
                <a:gd name="T6" fmla="*/ 37 w 94"/>
                <a:gd name="T7" fmla="*/ 33 h 107"/>
                <a:gd name="T8" fmla="*/ 0 w 94"/>
                <a:gd name="T9" fmla="*/ 33 h 107"/>
                <a:gd name="T10" fmla="*/ 0 w 94"/>
                <a:gd name="T11" fmla="*/ 74 h 107"/>
                <a:gd name="T12" fmla="*/ 37 w 94"/>
                <a:gd name="T13" fmla="*/ 74 h 107"/>
                <a:gd name="T14" fmla="*/ 37 w 94"/>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07">
                  <a:moveTo>
                    <a:pt x="37" y="107"/>
                  </a:moveTo>
                  <a:lnTo>
                    <a:pt x="94" y="52"/>
                  </a:lnTo>
                  <a:lnTo>
                    <a:pt x="37" y="0"/>
                  </a:lnTo>
                  <a:lnTo>
                    <a:pt x="37" y="33"/>
                  </a:lnTo>
                  <a:lnTo>
                    <a:pt x="0" y="33"/>
                  </a:lnTo>
                  <a:lnTo>
                    <a:pt x="0" y="74"/>
                  </a:lnTo>
                  <a:lnTo>
                    <a:pt x="37" y="74"/>
                  </a:lnTo>
                  <a:lnTo>
                    <a:pt x="37"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8" name="Freeform 41"/>
            <p:cNvSpPr/>
            <p:nvPr/>
          </p:nvSpPr>
          <p:spPr bwMode="auto">
            <a:xfrm>
              <a:off x="8470179" y="2716808"/>
              <a:ext cx="212634" cy="302498"/>
            </a:xfrm>
            <a:custGeom>
              <a:avLst/>
              <a:gdLst>
                <a:gd name="T0" fmla="*/ 168 w 168"/>
                <a:gd name="T1" fmla="*/ 0 h 239"/>
                <a:gd name="T2" fmla="*/ 0 w 168"/>
                <a:gd name="T3" fmla="*/ 0 h 239"/>
                <a:gd name="T4" fmla="*/ 0 w 168"/>
                <a:gd name="T5" fmla="*/ 18 h 239"/>
                <a:gd name="T6" fmla="*/ 147 w 168"/>
                <a:gd name="T7" fmla="*/ 18 h 239"/>
                <a:gd name="T8" fmla="*/ 147 w 168"/>
                <a:gd name="T9" fmla="*/ 221 h 239"/>
                <a:gd name="T10" fmla="*/ 0 w 168"/>
                <a:gd name="T11" fmla="*/ 221 h 239"/>
                <a:gd name="T12" fmla="*/ 0 w 168"/>
                <a:gd name="T13" fmla="*/ 239 h 239"/>
                <a:gd name="T14" fmla="*/ 168 w 168"/>
                <a:gd name="T15" fmla="*/ 239 h 239"/>
                <a:gd name="T16" fmla="*/ 168 w 168"/>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39">
                  <a:moveTo>
                    <a:pt x="168" y="0"/>
                  </a:moveTo>
                  <a:lnTo>
                    <a:pt x="0" y="0"/>
                  </a:lnTo>
                  <a:lnTo>
                    <a:pt x="0" y="18"/>
                  </a:lnTo>
                  <a:lnTo>
                    <a:pt x="147" y="18"/>
                  </a:lnTo>
                  <a:lnTo>
                    <a:pt x="147" y="221"/>
                  </a:lnTo>
                  <a:lnTo>
                    <a:pt x="0" y="221"/>
                  </a:lnTo>
                  <a:lnTo>
                    <a:pt x="0" y="239"/>
                  </a:lnTo>
                  <a:lnTo>
                    <a:pt x="168" y="239"/>
                  </a:lnTo>
                  <a:lnTo>
                    <a:pt x="1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19" name="Freeform 79"/>
            <p:cNvSpPr>
              <a:spLocks noEditPoints="1"/>
            </p:cNvSpPr>
            <p:nvPr/>
          </p:nvSpPr>
          <p:spPr bwMode="auto">
            <a:xfrm>
              <a:off x="8449928" y="4525463"/>
              <a:ext cx="256933" cy="305029"/>
            </a:xfrm>
            <a:custGeom>
              <a:avLst/>
              <a:gdLst>
                <a:gd name="T0" fmla="*/ 113 w 160"/>
                <a:gd name="T1" fmla="*/ 0 h 190"/>
                <a:gd name="T2" fmla="*/ 0 w 160"/>
                <a:gd name="T3" fmla="*/ 0 h 190"/>
                <a:gd name="T4" fmla="*/ 0 w 160"/>
                <a:gd name="T5" fmla="*/ 190 h 190"/>
                <a:gd name="T6" fmla="*/ 160 w 160"/>
                <a:gd name="T7" fmla="*/ 190 h 190"/>
                <a:gd name="T8" fmla="*/ 160 w 160"/>
                <a:gd name="T9" fmla="*/ 51 h 190"/>
                <a:gd name="T10" fmla="*/ 113 w 160"/>
                <a:gd name="T11" fmla="*/ 0 h 190"/>
                <a:gd name="T12" fmla="*/ 30 w 160"/>
                <a:gd name="T13" fmla="*/ 67 h 190"/>
                <a:gd name="T14" fmla="*/ 129 w 160"/>
                <a:gd name="T15" fmla="*/ 67 h 190"/>
                <a:gd name="T16" fmla="*/ 129 w 160"/>
                <a:gd name="T17" fmla="*/ 72 h 190"/>
                <a:gd name="T18" fmla="*/ 30 w 160"/>
                <a:gd name="T19" fmla="*/ 72 h 190"/>
                <a:gd name="T20" fmla="*/ 30 w 160"/>
                <a:gd name="T21" fmla="*/ 67 h 190"/>
                <a:gd name="T22" fmla="*/ 30 w 160"/>
                <a:gd name="T23" fmla="*/ 81 h 190"/>
                <a:gd name="T24" fmla="*/ 129 w 160"/>
                <a:gd name="T25" fmla="*/ 81 h 190"/>
                <a:gd name="T26" fmla="*/ 129 w 160"/>
                <a:gd name="T27" fmla="*/ 87 h 190"/>
                <a:gd name="T28" fmla="*/ 30 w 160"/>
                <a:gd name="T29" fmla="*/ 87 h 190"/>
                <a:gd name="T30" fmla="*/ 30 w 160"/>
                <a:gd name="T31" fmla="*/ 81 h 190"/>
                <a:gd name="T32" fmla="*/ 31 w 160"/>
                <a:gd name="T33" fmla="*/ 96 h 190"/>
                <a:gd name="T34" fmla="*/ 129 w 160"/>
                <a:gd name="T35" fmla="*/ 96 h 190"/>
                <a:gd name="T36" fmla="*/ 129 w 160"/>
                <a:gd name="T37" fmla="*/ 101 h 190"/>
                <a:gd name="T38" fmla="*/ 31 w 160"/>
                <a:gd name="T39" fmla="*/ 101 h 190"/>
                <a:gd name="T40" fmla="*/ 31 w 160"/>
                <a:gd name="T41" fmla="*/ 96 h 190"/>
                <a:gd name="T42" fmla="*/ 31 w 160"/>
                <a:gd name="T43" fmla="*/ 110 h 190"/>
                <a:gd name="T44" fmla="*/ 130 w 160"/>
                <a:gd name="T45" fmla="*/ 110 h 190"/>
                <a:gd name="T46" fmla="*/ 130 w 160"/>
                <a:gd name="T47" fmla="*/ 115 h 190"/>
                <a:gd name="T48" fmla="*/ 31 w 160"/>
                <a:gd name="T49" fmla="*/ 115 h 190"/>
                <a:gd name="T50" fmla="*/ 31 w 160"/>
                <a:gd name="T51" fmla="*/ 110 h 190"/>
                <a:gd name="T52" fmla="*/ 130 w 160"/>
                <a:gd name="T53" fmla="*/ 130 h 190"/>
                <a:gd name="T54" fmla="*/ 31 w 160"/>
                <a:gd name="T55" fmla="*/ 130 h 190"/>
                <a:gd name="T56" fmla="*/ 31 w 160"/>
                <a:gd name="T57" fmla="*/ 125 h 190"/>
                <a:gd name="T58" fmla="*/ 130 w 160"/>
                <a:gd name="T59" fmla="*/ 125 h 190"/>
                <a:gd name="T60" fmla="*/ 130 w 160"/>
                <a:gd name="T61" fmla="*/ 130 h 190"/>
                <a:gd name="T62" fmla="*/ 119 w 160"/>
                <a:gd name="T63" fmla="*/ 54 h 190"/>
                <a:gd name="T64" fmla="*/ 111 w 160"/>
                <a:gd name="T65" fmla="*/ 45 h 190"/>
                <a:gd name="T66" fmla="*/ 110 w 160"/>
                <a:gd name="T67" fmla="*/ 4 h 190"/>
                <a:gd name="T68" fmla="*/ 158 w 160"/>
                <a:gd name="T69" fmla="*/ 54 h 190"/>
                <a:gd name="T70" fmla="*/ 119 w 160"/>
                <a:gd name="T71" fmla="*/ 5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90">
                  <a:moveTo>
                    <a:pt x="113" y="0"/>
                  </a:moveTo>
                  <a:cubicBezTo>
                    <a:pt x="0" y="0"/>
                    <a:pt x="0" y="0"/>
                    <a:pt x="0" y="0"/>
                  </a:cubicBezTo>
                  <a:cubicBezTo>
                    <a:pt x="0" y="190"/>
                    <a:pt x="0" y="190"/>
                    <a:pt x="0" y="190"/>
                  </a:cubicBezTo>
                  <a:cubicBezTo>
                    <a:pt x="160" y="190"/>
                    <a:pt x="160" y="190"/>
                    <a:pt x="160" y="190"/>
                  </a:cubicBezTo>
                  <a:cubicBezTo>
                    <a:pt x="160" y="51"/>
                    <a:pt x="160" y="51"/>
                    <a:pt x="160" y="51"/>
                  </a:cubicBezTo>
                  <a:lnTo>
                    <a:pt x="113" y="0"/>
                  </a:lnTo>
                  <a:close/>
                  <a:moveTo>
                    <a:pt x="30" y="67"/>
                  </a:moveTo>
                  <a:cubicBezTo>
                    <a:pt x="129" y="67"/>
                    <a:pt x="129" y="67"/>
                    <a:pt x="129" y="67"/>
                  </a:cubicBezTo>
                  <a:cubicBezTo>
                    <a:pt x="129" y="72"/>
                    <a:pt x="129" y="72"/>
                    <a:pt x="129" y="72"/>
                  </a:cubicBezTo>
                  <a:cubicBezTo>
                    <a:pt x="30" y="72"/>
                    <a:pt x="30" y="72"/>
                    <a:pt x="30" y="72"/>
                  </a:cubicBezTo>
                  <a:lnTo>
                    <a:pt x="30" y="67"/>
                  </a:lnTo>
                  <a:close/>
                  <a:moveTo>
                    <a:pt x="30" y="81"/>
                  </a:moveTo>
                  <a:cubicBezTo>
                    <a:pt x="129" y="81"/>
                    <a:pt x="129" y="81"/>
                    <a:pt x="129" y="81"/>
                  </a:cubicBezTo>
                  <a:cubicBezTo>
                    <a:pt x="129" y="87"/>
                    <a:pt x="129" y="87"/>
                    <a:pt x="129" y="87"/>
                  </a:cubicBezTo>
                  <a:cubicBezTo>
                    <a:pt x="30" y="87"/>
                    <a:pt x="30" y="87"/>
                    <a:pt x="30" y="87"/>
                  </a:cubicBezTo>
                  <a:lnTo>
                    <a:pt x="30" y="81"/>
                  </a:lnTo>
                  <a:close/>
                  <a:moveTo>
                    <a:pt x="31" y="96"/>
                  </a:moveTo>
                  <a:cubicBezTo>
                    <a:pt x="129" y="96"/>
                    <a:pt x="129" y="96"/>
                    <a:pt x="129" y="96"/>
                  </a:cubicBezTo>
                  <a:cubicBezTo>
                    <a:pt x="129" y="101"/>
                    <a:pt x="129" y="101"/>
                    <a:pt x="129" y="101"/>
                  </a:cubicBezTo>
                  <a:cubicBezTo>
                    <a:pt x="31" y="101"/>
                    <a:pt x="31" y="101"/>
                    <a:pt x="31" y="101"/>
                  </a:cubicBezTo>
                  <a:lnTo>
                    <a:pt x="31" y="96"/>
                  </a:lnTo>
                  <a:close/>
                  <a:moveTo>
                    <a:pt x="31" y="110"/>
                  </a:moveTo>
                  <a:cubicBezTo>
                    <a:pt x="130" y="110"/>
                    <a:pt x="130" y="110"/>
                    <a:pt x="130" y="110"/>
                  </a:cubicBezTo>
                  <a:cubicBezTo>
                    <a:pt x="130" y="115"/>
                    <a:pt x="130" y="115"/>
                    <a:pt x="130" y="115"/>
                  </a:cubicBezTo>
                  <a:cubicBezTo>
                    <a:pt x="31" y="115"/>
                    <a:pt x="31" y="115"/>
                    <a:pt x="31" y="115"/>
                  </a:cubicBezTo>
                  <a:lnTo>
                    <a:pt x="31" y="110"/>
                  </a:lnTo>
                  <a:close/>
                  <a:moveTo>
                    <a:pt x="130" y="130"/>
                  </a:moveTo>
                  <a:cubicBezTo>
                    <a:pt x="31" y="130"/>
                    <a:pt x="31" y="130"/>
                    <a:pt x="31" y="130"/>
                  </a:cubicBezTo>
                  <a:cubicBezTo>
                    <a:pt x="31" y="125"/>
                    <a:pt x="31" y="125"/>
                    <a:pt x="31" y="125"/>
                  </a:cubicBezTo>
                  <a:cubicBezTo>
                    <a:pt x="130" y="125"/>
                    <a:pt x="130" y="125"/>
                    <a:pt x="130" y="125"/>
                  </a:cubicBezTo>
                  <a:lnTo>
                    <a:pt x="130" y="130"/>
                  </a:lnTo>
                  <a:close/>
                  <a:moveTo>
                    <a:pt x="119" y="54"/>
                  </a:moveTo>
                  <a:cubicBezTo>
                    <a:pt x="114" y="54"/>
                    <a:pt x="111" y="50"/>
                    <a:pt x="111" y="45"/>
                  </a:cubicBezTo>
                  <a:cubicBezTo>
                    <a:pt x="110" y="4"/>
                    <a:pt x="110" y="4"/>
                    <a:pt x="110" y="4"/>
                  </a:cubicBezTo>
                  <a:cubicBezTo>
                    <a:pt x="158" y="54"/>
                    <a:pt x="158" y="54"/>
                    <a:pt x="158" y="54"/>
                  </a:cubicBezTo>
                  <a:lnTo>
                    <a:pt x="119"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0" name="Freeform 269"/>
            <p:cNvSpPr>
              <a:spLocks noEditPoints="1"/>
            </p:cNvSpPr>
            <p:nvPr/>
          </p:nvSpPr>
          <p:spPr bwMode="auto">
            <a:xfrm>
              <a:off x="8481570" y="5431690"/>
              <a:ext cx="192383" cy="302497"/>
            </a:xfrm>
            <a:custGeom>
              <a:avLst/>
              <a:gdLst>
                <a:gd name="T0" fmla="*/ 85 w 120"/>
                <a:gd name="T1" fmla="*/ 66 h 189"/>
                <a:gd name="T2" fmla="*/ 74 w 120"/>
                <a:gd name="T3" fmla="*/ 56 h 189"/>
                <a:gd name="T4" fmla="*/ 120 w 120"/>
                <a:gd name="T5" fmla="*/ 10 h 189"/>
                <a:gd name="T6" fmla="*/ 110 w 120"/>
                <a:gd name="T7" fmla="*/ 0 h 189"/>
                <a:gd name="T8" fmla="*/ 60 w 120"/>
                <a:gd name="T9" fmla="*/ 49 h 189"/>
                <a:gd name="T10" fmla="*/ 10 w 120"/>
                <a:gd name="T11" fmla="*/ 0 h 189"/>
                <a:gd name="T12" fmla="*/ 0 w 120"/>
                <a:gd name="T13" fmla="*/ 10 h 189"/>
                <a:gd name="T14" fmla="*/ 46 w 120"/>
                <a:gd name="T15" fmla="*/ 56 h 189"/>
                <a:gd name="T16" fmla="*/ 38 w 120"/>
                <a:gd name="T17" fmla="*/ 63 h 189"/>
                <a:gd name="T18" fmla="*/ 35 w 120"/>
                <a:gd name="T19" fmla="*/ 74 h 189"/>
                <a:gd name="T20" fmla="*/ 0 w 120"/>
                <a:gd name="T21" fmla="*/ 108 h 189"/>
                <a:gd name="T22" fmla="*/ 10 w 120"/>
                <a:gd name="T23" fmla="*/ 119 h 189"/>
                <a:gd name="T24" fmla="*/ 31 w 120"/>
                <a:gd name="T25" fmla="*/ 98 h 189"/>
                <a:gd name="T26" fmla="*/ 30 w 120"/>
                <a:gd name="T27" fmla="*/ 106 h 189"/>
                <a:gd name="T28" fmla="*/ 23 w 120"/>
                <a:gd name="T29" fmla="*/ 139 h 189"/>
                <a:gd name="T30" fmla="*/ 24 w 120"/>
                <a:gd name="T31" fmla="*/ 138 h 189"/>
                <a:gd name="T32" fmla="*/ 19 w 120"/>
                <a:gd name="T33" fmla="*/ 172 h 189"/>
                <a:gd name="T34" fmla="*/ 21 w 120"/>
                <a:gd name="T35" fmla="*/ 172 h 189"/>
                <a:gd name="T36" fmla="*/ 19 w 120"/>
                <a:gd name="T37" fmla="*/ 189 h 189"/>
                <a:gd name="T38" fmla="*/ 104 w 120"/>
                <a:gd name="T39" fmla="*/ 189 h 189"/>
                <a:gd name="T40" fmla="*/ 101 w 120"/>
                <a:gd name="T41" fmla="*/ 172 h 189"/>
                <a:gd name="T42" fmla="*/ 104 w 120"/>
                <a:gd name="T43" fmla="*/ 172 h 189"/>
                <a:gd name="T44" fmla="*/ 91 w 120"/>
                <a:gd name="T45" fmla="*/ 100 h 189"/>
                <a:gd name="T46" fmla="*/ 110 w 120"/>
                <a:gd name="T47" fmla="*/ 119 h 189"/>
                <a:gd name="T48" fmla="*/ 120 w 120"/>
                <a:gd name="T49" fmla="*/ 108 h 189"/>
                <a:gd name="T50" fmla="*/ 86 w 120"/>
                <a:gd name="T51" fmla="*/ 75 h 189"/>
                <a:gd name="T52" fmla="*/ 85 w 120"/>
                <a:gd name="T53" fmla="*/ 66 h 189"/>
                <a:gd name="T54" fmla="*/ 37 w 120"/>
                <a:gd name="T55" fmla="*/ 157 h 189"/>
                <a:gd name="T56" fmla="*/ 30 w 120"/>
                <a:gd name="T57" fmla="*/ 157 h 189"/>
                <a:gd name="T58" fmla="*/ 30 w 120"/>
                <a:gd name="T59" fmla="*/ 143 h 189"/>
                <a:gd name="T60" fmla="*/ 37 w 120"/>
                <a:gd name="T61" fmla="*/ 143 h 189"/>
                <a:gd name="T62" fmla="*/ 37 w 120"/>
                <a:gd name="T63" fmla="*/ 157 h 189"/>
                <a:gd name="T64" fmla="*/ 44 w 120"/>
                <a:gd name="T65" fmla="*/ 107 h 189"/>
                <a:gd name="T66" fmla="*/ 37 w 120"/>
                <a:gd name="T67" fmla="*/ 107 h 189"/>
                <a:gd name="T68" fmla="*/ 37 w 120"/>
                <a:gd name="T69" fmla="*/ 93 h 189"/>
                <a:gd name="T70" fmla="*/ 44 w 120"/>
                <a:gd name="T71" fmla="*/ 93 h 189"/>
                <a:gd name="T72" fmla="*/ 44 w 120"/>
                <a:gd name="T73" fmla="*/ 107 h 189"/>
                <a:gd name="T74" fmla="*/ 45 w 120"/>
                <a:gd name="T75" fmla="*/ 85 h 189"/>
                <a:gd name="T76" fmla="*/ 47 w 120"/>
                <a:gd name="T77" fmla="*/ 83 h 189"/>
                <a:gd name="T78" fmla="*/ 74 w 120"/>
                <a:gd name="T79" fmla="*/ 83 h 189"/>
                <a:gd name="T80" fmla="*/ 76 w 120"/>
                <a:gd name="T81" fmla="*/ 85 h 189"/>
                <a:gd name="T82" fmla="*/ 45 w 120"/>
                <a:gd name="T83" fmla="*/ 8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0" h="189">
                  <a:moveTo>
                    <a:pt x="85" y="66"/>
                  </a:moveTo>
                  <a:cubicBezTo>
                    <a:pt x="82" y="61"/>
                    <a:pt x="79" y="58"/>
                    <a:pt x="74" y="56"/>
                  </a:cubicBezTo>
                  <a:cubicBezTo>
                    <a:pt x="120" y="10"/>
                    <a:pt x="120" y="10"/>
                    <a:pt x="120" y="10"/>
                  </a:cubicBezTo>
                  <a:cubicBezTo>
                    <a:pt x="110" y="0"/>
                    <a:pt x="110" y="0"/>
                    <a:pt x="110" y="0"/>
                  </a:cubicBezTo>
                  <a:cubicBezTo>
                    <a:pt x="60" y="49"/>
                    <a:pt x="60" y="49"/>
                    <a:pt x="60" y="49"/>
                  </a:cubicBezTo>
                  <a:cubicBezTo>
                    <a:pt x="10" y="0"/>
                    <a:pt x="10" y="0"/>
                    <a:pt x="10" y="0"/>
                  </a:cubicBezTo>
                  <a:cubicBezTo>
                    <a:pt x="0" y="10"/>
                    <a:pt x="0" y="10"/>
                    <a:pt x="0" y="10"/>
                  </a:cubicBezTo>
                  <a:cubicBezTo>
                    <a:pt x="46" y="56"/>
                    <a:pt x="46" y="56"/>
                    <a:pt x="46" y="56"/>
                  </a:cubicBezTo>
                  <a:cubicBezTo>
                    <a:pt x="43" y="57"/>
                    <a:pt x="41" y="60"/>
                    <a:pt x="38" y="63"/>
                  </a:cubicBezTo>
                  <a:cubicBezTo>
                    <a:pt x="37" y="66"/>
                    <a:pt x="36" y="69"/>
                    <a:pt x="35" y="74"/>
                  </a:cubicBezTo>
                  <a:cubicBezTo>
                    <a:pt x="0" y="108"/>
                    <a:pt x="0" y="108"/>
                    <a:pt x="0" y="108"/>
                  </a:cubicBezTo>
                  <a:cubicBezTo>
                    <a:pt x="10" y="119"/>
                    <a:pt x="10" y="119"/>
                    <a:pt x="10" y="119"/>
                  </a:cubicBezTo>
                  <a:cubicBezTo>
                    <a:pt x="31" y="98"/>
                    <a:pt x="31" y="98"/>
                    <a:pt x="31" y="98"/>
                  </a:cubicBezTo>
                  <a:cubicBezTo>
                    <a:pt x="30" y="106"/>
                    <a:pt x="30" y="106"/>
                    <a:pt x="30" y="106"/>
                  </a:cubicBezTo>
                  <a:cubicBezTo>
                    <a:pt x="23" y="139"/>
                    <a:pt x="23" y="139"/>
                    <a:pt x="23" y="139"/>
                  </a:cubicBezTo>
                  <a:cubicBezTo>
                    <a:pt x="24" y="138"/>
                    <a:pt x="24" y="138"/>
                    <a:pt x="24" y="138"/>
                  </a:cubicBezTo>
                  <a:cubicBezTo>
                    <a:pt x="19" y="172"/>
                    <a:pt x="19" y="172"/>
                    <a:pt x="19" y="172"/>
                  </a:cubicBezTo>
                  <a:cubicBezTo>
                    <a:pt x="21" y="172"/>
                    <a:pt x="21" y="172"/>
                    <a:pt x="21" y="172"/>
                  </a:cubicBezTo>
                  <a:cubicBezTo>
                    <a:pt x="19" y="189"/>
                    <a:pt x="19" y="189"/>
                    <a:pt x="19" y="189"/>
                  </a:cubicBezTo>
                  <a:cubicBezTo>
                    <a:pt x="104" y="189"/>
                    <a:pt x="104" y="189"/>
                    <a:pt x="104" y="189"/>
                  </a:cubicBezTo>
                  <a:cubicBezTo>
                    <a:pt x="101" y="172"/>
                    <a:pt x="101" y="172"/>
                    <a:pt x="101" y="172"/>
                  </a:cubicBezTo>
                  <a:cubicBezTo>
                    <a:pt x="104" y="172"/>
                    <a:pt x="104" y="172"/>
                    <a:pt x="104" y="172"/>
                  </a:cubicBezTo>
                  <a:cubicBezTo>
                    <a:pt x="91" y="100"/>
                    <a:pt x="91" y="100"/>
                    <a:pt x="91" y="100"/>
                  </a:cubicBezTo>
                  <a:cubicBezTo>
                    <a:pt x="110" y="119"/>
                    <a:pt x="110" y="119"/>
                    <a:pt x="110" y="119"/>
                  </a:cubicBezTo>
                  <a:cubicBezTo>
                    <a:pt x="120" y="108"/>
                    <a:pt x="120" y="108"/>
                    <a:pt x="120" y="108"/>
                  </a:cubicBezTo>
                  <a:cubicBezTo>
                    <a:pt x="86" y="75"/>
                    <a:pt x="86" y="75"/>
                    <a:pt x="86" y="75"/>
                  </a:cubicBezTo>
                  <a:lnTo>
                    <a:pt x="85" y="66"/>
                  </a:lnTo>
                  <a:close/>
                  <a:moveTo>
                    <a:pt x="37" y="157"/>
                  </a:moveTo>
                  <a:cubicBezTo>
                    <a:pt x="30" y="157"/>
                    <a:pt x="30" y="157"/>
                    <a:pt x="30" y="157"/>
                  </a:cubicBezTo>
                  <a:cubicBezTo>
                    <a:pt x="30" y="143"/>
                    <a:pt x="30" y="143"/>
                    <a:pt x="30" y="143"/>
                  </a:cubicBezTo>
                  <a:cubicBezTo>
                    <a:pt x="37" y="143"/>
                    <a:pt x="37" y="143"/>
                    <a:pt x="37" y="143"/>
                  </a:cubicBezTo>
                  <a:lnTo>
                    <a:pt x="37" y="157"/>
                  </a:lnTo>
                  <a:close/>
                  <a:moveTo>
                    <a:pt x="44" y="107"/>
                  </a:moveTo>
                  <a:cubicBezTo>
                    <a:pt x="37" y="107"/>
                    <a:pt x="37" y="107"/>
                    <a:pt x="37" y="107"/>
                  </a:cubicBezTo>
                  <a:cubicBezTo>
                    <a:pt x="37" y="93"/>
                    <a:pt x="37" y="93"/>
                    <a:pt x="37" y="93"/>
                  </a:cubicBezTo>
                  <a:cubicBezTo>
                    <a:pt x="44" y="93"/>
                    <a:pt x="44" y="93"/>
                    <a:pt x="44" y="93"/>
                  </a:cubicBezTo>
                  <a:lnTo>
                    <a:pt x="44" y="107"/>
                  </a:lnTo>
                  <a:close/>
                  <a:moveTo>
                    <a:pt x="45" y="85"/>
                  </a:moveTo>
                  <a:cubicBezTo>
                    <a:pt x="47" y="83"/>
                    <a:pt x="47" y="83"/>
                    <a:pt x="47" y="83"/>
                  </a:cubicBezTo>
                  <a:cubicBezTo>
                    <a:pt x="74" y="83"/>
                    <a:pt x="74" y="83"/>
                    <a:pt x="74" y="83"/>
                  </a:cubicBezTo>
                  <a:cubicBezTo>
                    <a:pt x="76" y="85"/>
                    <a:pt x="76" y="85"/>
                    <a:pt x="76" y="85"/>
                  </a:cubicBezTo>
                  <a:lnTo>
                    <a:pt x="4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1" name="Freeform 270"/>
            <p:cNvSpPr/>
            <p:nvPr/>
          </p:nvSpPr>
          <p:spPr bwMode="auto">
            <a:xfrm>
              <a:off x="8504353" y="4979842"/>
              <a:ext cx="140491" cy="303763"/>
            </a:xfrm>
            <a:custGeom>
              <a:avLst/>
              <a:gdLst>
                <a:gd name="T0" fmla="*/ 79 w 111"/>
                <a:gd name="T1" fmla="*/ 159 h 240"/>
                <a:gd name="T2" fmla="*/ 62 w 111"/>
                <a:gd name="T3" fmla="*/ 140 h 240"/>
                <a:gd name="T4" fmla="*/ 62 w 111"/>
                <a:gd name="T5" fmla="*/ 108 h 240"/>
                <a:gd name="T6" fmla="*/ 103 w 111"/>
                <a:gd name="T7" fmla="*/ 108 h 240"/>
                <a:gd name="T8" fmla="*/ 103 w 111"/>
                <a:gd name="T9" fmla="*/ 0 h 240"/>
                <a:gd name="T10" fmla="*/ 8 w 111"/>
                <a:gd name="T11" fmla="*/ 0 h 240"/>
                <a:gd name="T12" fmla="*/ 8 w 111"/>
                <a:gd name="T13" fmla="*/ 108 h 240"/>
                <a:gd name="T14" fmla="*/ 49 w 111"/>
                <a:gd name="T15" fmla="*/ 108 h 240"/>
                <a:gd name="T16" fmla="*/ 49 w 111"/>
                <a:gd name="T17" fmla="*/ 140 h 240"/>
                <a:gd name="T18" fmla="*/ 33 w 111"/>
                <a:gd name="T19" fmla="*/ 159 h 240"/>
                <a:gd name="T20" fmla="*/ 0 w 111"/>
                <a:gd name="T21" fmla="*/ 173 h 240"/>
                <a:gd name="T22" fmla="*/ 18 w 111"/>
                <a:gd name="T23" fmla="*/ 203 h 240"/>
                <a:gd name="T24" fmla="*/ 21 w 111"/>
                <a:gd name="T25" fmla="*/ 240 h 240"/>
                <a:gd name="T26" fmla="*/ 56 w 111"/>
                <a:gd name="T27" fmla="*/ 231 h 240"/>
                <a:gd name="T28" fmla="*/ 90 w 111"/>
                <a:gd name="T29" fmla="*/ 240 h 240"/>
                <a:gd name="T30" fmla="*/ 92 w 111"/>
                <a:gd name="T31" fmla="*/ 203 h 240"/>
                <a:gd name="T32" fmla="*/ 111 w 111"/>
                <a:gd name="T33" fmla="*/ 173 h 240"/>
                <a:gd name="T34" fmla="*/ 79 w 111"/>
                <a:gd name="T35" fmla="*/ 15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240">
                  <a:moveTo>
                    <a:pt x="79" y="159"/>
                  </a:moveTo>
                  <a:lnTo>
                    <a:pt x="62" y="140"/>
                  </a:lnTo>
                  <a:lnTo>
                    <a:pt x="62" y="108"/>
                  </a:lnTo>
                  <a:lnTo>
                    <a:pt x="103" y="108"/>
                  </a:lnTo>
                  <a:lnTo>
                    <a:pt x="103" y="0"/>
                  </a:lnTo>
                  <a:lnTo>
                    <a:pt x="8" y="0"/>
                  </a:lnTo>
                  <a:lnTo>
                    <a:pt x="8" y="108"/>
                  </a:lnTo>
                  <a:lnTo>
                    <a:pt x="49" y="108"/>
                  </a:lnTo>
                  <a:lnTo>
                    <a:pt x="49" y="140"/>
                  </a:lnTo>
                  <a:lnTo>
                    <a:pt x="33" y="159"/>
                  </a:lnTo>
                  <a:lnTo>
                    <a:pt x="0" y="173"/>
                  </a:lnTo>
                  <a:lnTo>
                    <a:pt x="18" y="203"/>
                  </a:lnTo>
                  <a:lnTo>
                    <a:pt x="21" y="240"/>
                  </a:lnTo>
                  <a:lnTo>
                    <a:pt x="56" y="231"/>
                  </a:lnTo>
                  <a:lnTo>
                    <a:pt x="90" y="240"/>
                  </a:lnTo>
                  <a:lnTo>
                    <a:pt x="92" y="203"/>
                  </a:lnTo>
                  <a:lnTo>
                    <a:pt x="111" y="173"/>
                  </a:lnTo>
                  <a:lnTo>
                    <a:pt x="79" y="1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2" name="Freeform 286"/>
            <p:cNvSpPr/>
            <p:nvPr/>
          </p:nvSpPr>
          <p:spPr bwMode="auto">
            <a:xfrm>
              <a:off x="8415755" y="3206626"/>
              <a:ext cx="260730" cy="106317"/>
            </a:xfrm>
            <a:custGeom>
              <a:avLst/>
              <a:gdLst>
                <a:gd name="T0" fmla="*/ 15 w 206"/>
                <a:gd name="T1" fmla="*/ 57 h 84"/>
                <a:gd name="T2" fmla="*/ 27 w 206"/>
                <a:gd name="T3" fmla="*/ 48 h 84"/>
                <a:gd name="T4" fmla="*/ 173 w 206"/>
                <a:gd name="T5" fmla="*/ 48 h 84"/>
                <a:gd name="T6" fmla="*/ 173 w 206"/>
                <a:gd name="T7" fmla="*/ 68 h 84"/>
                <a:gd name="T8" fmla="*/ 206 w 206"/>
                <a:gd name="T9" fmla="*/ 33 h 84"/>
                <a:gd name="T10" fmla="*/ 173 w 206"/>
                <a:gd name="T11" fmla="*/ 0 h 84"/>
                <a:gd name="T12" fmla="*/ 173 w 206"/>
                <a:gd name="T13" fmla="*/ 24 h 84"/>
                <a:gd name="T14" fmla="*/ 23 w 206"/>
                <a:gd name="T15" fmla="*/ 24 h 84"/>
                <a:gd name="T16" fmla="*/ 23 w 206"/>
                <a:gd name="T17" fmla="*/ 24 h 84"/>
                <a:gd name="T18" fmla="*/ 23 w 206"/>
                <a:gd name="T19" fmla="*/ 24 h 84"/>
                <a:gd name="T20" fmla="*/ 0 w 206"/>
                <a:gd name="T21" fmla="*/ 44 h 84"/>
                <a:gd name="T22" fmla="*/ 0 w 206"/>
                <a:gd name="T23" fmla="*/ 84 h 84"/>
                <a:gd name="T24" fmla="*/ 15 w 206"/>
                <a:gd name="T25" fmla="*/ 84 h 84"/>
                <a:gd name="T26" fmla="*/ 15 w 206"/>
                <a:gd name="T27" fmla="*/ 5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84">
                  <a:moveTo>
                    <a:pt x="15" y="57"/>
                  </a:moveTo>
                  <a:lnTo>
                    <a:pt x="27" y="48"/>
                  </a:lnTo>
                  <a:lnTo>
                    <a:pt x="173" y="48"/>
                  </a:lnTo>
                  <a:lnTo>
                    <a:pt x="173" y="68"/>
                  </a:lnTo>
                  <a:lnTo>
                    <a:pt x="206" y="33"/>
                  </a:lnTo>
                  <a:lnTo>
                    <a:pt x="173" y="0"/>
                  </a:lnTo>
                  <a:lnTo>
                    <a:pt x="173" y="24"/>
                  </a:lnTo>
                  <a:lnTo>
                    <a:pt x="23" y="24"/>
                  </a:lnTo>
                  <a:lnTo>
                    <a:pt x="23" y="24"/>
                  </a:lnTo>
                  <a:lnTo>
                    <a:pt x="23" y="24"/>
                  </a:lnTo>
                  <a:lnTo>
                    <a:pt x="0" y="44"/>
                  </a:lnTo>
                  <a:lnTo>
                    <a:pt x="0" y="84"/>
                  </a:lnTo>
                  <a:lnTo>
                    <a:pt x="15" y="84"/>
                  </a:lnTo>
                  <a:lnTo>
                    <a:pt x="15"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3" name="Freeform 287"/>
            <p:cNvSpPr>
              <a:spLocks noEditPoints="1"/>
            </p:cNvSpPr>
            <p:nvPr/>
          </p:nvSpPr>
          <p:spPr bwMode="auto">
            <a:xfrm>
              <a:off x="8415755" y="3290160"/>
              <a:ext cx="315154" cy="130365"/>
            </a:xfrm>
            <a:custGeom>
              <a:avLst/>
              <a:gdLst>
                <a:gd name="T0" fmla="*/ 167 w 196"/>
                <a:gd name="T1" fmla="*/ 24 h 81"/>
                <a:gd name="T2" fmla="*/ 162 w 196"/>
                <a:gd name="T3" fmla="*/ 24 h 81"/>
                <a:gd name="T4" fmla="*/ 162 w 196"/>
                <a:gd name="T5" fmla="*/ 0 h 81"/>
                <a:gd name="T6" fmla="*/ 150 w 196"/>
                <a:gd name="T7" fmla="*/ 0 h 81"/>
                <a:gd name="T8" fmla="*/ 150 w 196"/>
                <a:gd name="T9" fmla="*/ 21 h 81"/>
                <a:gd name="T10" fmla="*/ 142 w 196"/>
                <a:gd name="T11" fmla="*/ 28 h 81"/>
                <a:gd name="T12" fmla="*/ 27 w 196"/>
                <a:gd name="T13" fmla="*/ 28 h 81"/>
                <a:gd name="T14" fmla="*/ 27 w 196"/>
                <a:gd name="T15" fmla="*/ 12 h 81"/>
                <a:gd name="T16" fmla="*/ 0 w 196"/>
                <a:gd name="T17" fmla="*/ 40 h 81"/>
                <a:gd name="T18" fmla="*/ 27 w 196"/>
                <a:gd name="T19" fmla="*/ 65 h 81"/>
                <a:gd name="T20" fmla="*/ 27 w 196"/>
                <a:gd name="T21" fmla="*/ 46 h 81"/>
                <a:gd name="T22" fmla="*/ 138 w 196"/>
                <a:gd name="T23" fmla="*/ 46 h 81"/>
                <a:gd name="T24" fmla="*/ 138 w 196"/>
                <a:gd name="T25" fmla="*/ 53 h 81"/>
                <a:gd name="T26" fmla="*/ 167 w 196"/>
                <a:gd name="T27" fmla="*/ 81 h 81"/>
                <a:gd name="T28" fmla="*/ 196 w 196"/>
                <a:gd name="T29" fmla="*/ 53 h 81"/>
                <a:gd name="T30" fmla="*/ 167 w 196"/>
                <a:gd name="T31" fmla="*/ 24 h 81"/>
                <a:gd name="T32" fmla="*/ 165 w 196"/>
                <a:gd name="T33" fmla="*/ 41 h 81"/>
                <a:gd name="T34" fmla="*/ 165 w 196"/>
                <a:gd name="T35" fmla="*/ 41 h 81"/>
                <a:gd name="T36" fmla="*/ 158 w 196"/>
                <a:gd name="T37" fmla="*/ 45 h 81"/>
                <a:gd name="T38" fmla="*/ 156 w 196"/>
                <a:gd name="T39" fmla="*/ 38 h 81"/>
                <a:gd name="T40" fmla="*/ 167 w 196"/>
                <a:gd name="T41" fmla="*/ 33 h 81"/>
                <a:gd name="T42" fmla="*/ 174 w 196"/>
                <a:gd name="T43" fmla="*/ 33 h 81"/>
                <a:gd name="T44" fmla="*/ 174 w 196"/>
                <a:gd name="T45" fmla="*/ 72 h 81"/>
                <a:gd name="T46" fmla="*/ 165 w 196"/>
                <a:gd name="T47" fmla="*/ 72 h 81"/>
                <a:gd name="T48" fmla="*/ 165 w 196"/>
                <a:gd name="T49"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6" h="81">
                  <a:moveTo>
                    <a:pt x="167" y="24"/>
                  </a:moveTo>
                  <a:cubicBezTo>
                    <a:pt x="165" y="24"/>
                    <a:pt x="164" y="24"/>
                    <a:pt x="162" y="24"/>
                  </a:cubicBezTo>
                  <a:cubicBezTo>
                    <a:pt x="162" y="0"/>
                    <a:pt x="162" y="0"/>
                    <a:pt x="162" y="0"/>
                  </a:cubicBezTo>
                  <a:cubicBezTo>
                    <a:pt x="150" y="0"/>
                    <a:pt x="150" y="0"/>
                    <a:pt x="150" y="0"/>
                  </a:cubicBezTo>
                  <a:cubicBezTo>
                    <a:pt x="150" y="21"/>
                    <a:pt x="150" y="21"/>
                    <a:pt x="150" y="21"/>
                  </a:cubicBezTo>
                  <a:cubicBezTo>
                    <a:pt x="142" y="28"/>
                    <a:pt x="142" y="28"/>
                    <a:pt x="142" y="28"/>
                  </a:cubicBezTo>
                  <a:cubicBezTo>
                    <a:pt x="27" y="28"/>
                    <a:pt x="27" y="28"/>
                    <a:pt x="27" y="28"/>
                  </a:cubicBezTo>
                  <a:cubicBezTo>
                    <a:pt x="27" y="12"/>
                    <a:pt x="27" y="12"/>
                    <a:pt x="27" y="12"/>
                  </a:cubicBezTo>
                  <a:cubicBezTo>
                    <a:pt x="0" y="40"/>
                    <a:pt x="0" y="40"/>
                    <a:pt x="0" y="40"/>
                  </a:cubicBezTo>
                  <a:cubicBezTo>
                    <a:pt x="27" y="65"/>
                    <a:pt x="27" y="65"/>
                    <a:pt x="27" y="65"/>
                  </a:cubicBezTo>
                  <a:cubicBezTo>
                    <a:pt x="27" y="46"/>
                    <a:pt x="27" y="46"/>
                    <a:pt x="27" y="46"/>
                  </a:cubicBezTo>
                  <a:cubicBezTo>
                    <a:pt x="138" y="46"/>
                    <a:pt x="138" y="46"/>
                    <a:pt x="138" y="46"/>
                  </a:cubicBezTo>
                  <a:cubicBezTo>
                    <a:pt x="138" y="48"/>
                    <a:pt x="138" y="50"/>
                    <a:pt x="138" y="53"/>
                  </a:cubicBezTo>
                  <a:cubicBezTo>
                    <a:pt x="138" y="69"/>
                    <a:pt x="151" y="81"/>
                    <a:pt x="167" y="81"/>
                  </a:cubicBezTo>
                  <a:cubicBezTo>
                    <a:pt x="183" y="81"/>
                    <a:pt x="196" y="69"/>
                    <a:pt x="196" y="53"/>
                  </a:cubicBezTo>
                  <a:cubicBezTo>
                    <a:pt x="196" y="37"/>
                    <a:pt x="183" y="24"/>
                    <a:pt x="167" y="24"/>
                  </a:cubicBezTo>
                  <a:close/>
                  <a:moveTo>
                    <a:pt x="165" y="41"/>
                  </a:moveTo>
                  <a:cubicBezTo>
                    <a:pt x="165" y="41"/>
                    <a:pt x="165" y="41"/>
                    <a:pt x="165" y="41"/>
                  </a:cubicBezTo>
                  <a:cubicBezTo>
                    <a:pt x="158" y="45"/>
                    <a:pt x="158" y="45"/>
                    <a:pt x="158" y="45"/>
                  </a:cubicBezTo>
                  <a:cubicBezTo>
                    <a:pt x="156" y="38"/>
                    <a:pt x="156" y="38"/>
                    <a:pt x="156" y="38"/>
                  </a:cubicBezTo>
                  <a:cubicBezTo>
                    <a:pt x="167" y="33"/>
                    <a:pt x="167" y="33"/>
                    <a:pt x="167" y="33"/>
                  </a:cubicBezTo>
                  <a:cubicBezTo>
                    <a:pt x="174" y="33"/>
                    <a:pt x="174" y="33"/>
                    <a:pt x="174" y="33"/>
                  </a:cubicBezTo>
                  <a:cubicBezTo>
                    <a:pt x="174" y="72"/>
                    <a:pt x="174" y="72"/>
                    <a:pt x="174" y="72"/>
                  </a:cubicBezTo>
                  <a:cubicBezTo>
                    <a:pt x="165" y="72"/>
                    <a:pt x="165" y="72"/>
                    <a:pt x="165" y="72"/>
                  </a:cubicBezTo>
                  <a:lnTo>
                    <a:pt x="165"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4" name="Freeform 328"/>
            <p:cNvSpPr>
              <a:spLocks noEditPoints="1"/>
            </p:cNvSpPr>
            <p:nvPr/>
          </p:nvSpPr>
          <p:spPr bwMode="auto">
            <a:xfrm>
              <a:off x="8625858" y="6540424"/>
              <a:ext cx="59487" cy="60753"/>
            </a:xfrm>
            <a:custGeom>
              <a:avLst/>
              <a:gdLst>
                <a:gd name="T0" fmla="*/ 18 w 37"/>
                <a:gd name="T1" fmla="*/ 0 h 38"/>
                <a:gd name="T2" fmla="*/ 0 w 37"/>
                <a:gd name="T3" fmla="*/ 19 h 38"/>
                <a:gd name="T4" fmla="*/ 18 w 37"/>
                <a:gd name="T5" fmla="*/ 38 h 38"/>
                <a:gd name="T6" fmla="*/ 37 w 37"/>
                <a:gd name="T7" fmla="*/ 19 h 38"/>
                <a:gd name="T8" fmla="*/ 18 w 37"/>
                <a:gd name="T9" fmla="*/ 0 h 38"/>
                <a:gd name="T10" fmla="*/ 22 w 37"/>
                <a:gd name="T11" fmla="*/ 23 h 38"/>
                <a:gd name="T12" fmla="*/ 22 w 37"/>
                <a:gd name="T13" fmla="*/ 34 h 38"/>
                <a:gd name="T14" fmla="*/ 15 w 37"/>
                <a:gd name="T15" fmla="*/ 34 h 38"/>
                <a:gd name="T16" fmla="*/ 15 w 37"/>
                <a:gd name="T17" fmla="*/ 23 h 38"/>
                <a:gd name="T18" fmla="*/ 4 w 37"/>
                <a:gd name="T19" fmla="*/ 23 h 38"/>
                <a:gd name="T20" fmla="*/ 4 w 37"/>
                <a:gd name="T21" fmla="*/ 16 h 38"/>
                <a:gd name="T22" fmla="*/ 15 w 37"/>
                <a:gd name="T23" fmla="*/ 16 h 38"/>
                <a:gd name="T24" fmla="*/ 15 w 37"/>
                <a:gd name="T25" fmla="*/ 5 h 38"/>
                <a:gd name="T26" fmla="*/ 22 w 37"/>
                <a:gd name="T27" fmla="*/ 5 h 38"/>
                <a:gd name="T28" fmla="*/ 22 w 37"/>
                <a:gd name="T29" fmla="*/ 16 h 38"/>
                <a:gd name="T30" fmla="*/ 32 w 37"/>
                <a:gd name="T31" fmla="*/ 16 h 38"/>
                <a:gd name="T32" fmla="*/ 32 w 37"/>
                <a:gd name="T33" fmla="*/ 23 h 38"/>
                <a:gd name="T34" fmla="*/ 22 w 37"/>
                <a:gd name="T35"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8">
                  <a:moveTo>
                    <a:pt x="18" y="0"/>
                  </a:moveTo>
                  <a:cubicBezTo>
                    <a:pt x="8" y="0"/>
                    <a:pt x="0" y="9"/>
                    <a:pt x="0" y="19"/>
                  </a:cubicBezTo>
                  <a:cubicBezTo>
                    <a:pt x="0" y="30"/>
                    <a:pt x="8" y="38"/>
                    <a:pt x="18" y="38"/>
                  </a:cubicBezTo>
                  <a:cubicBezTo>
                    <a:pt x="29" y="38"/>
                    <a:pt x="37" y="30"/>
                    <a:pt x="37" y="19"/>
                  </a:cubicBezTo>
                  <a:cubicBezTo>
                    <a:pt x="37" y="9"/>
                    <a:pt x="29" y="0"/>
                    <a:pt x="18" y="0"/>
                  </a:cubicBezTo>
                  <a:close/>
                  <a:moveTo>
                    <a:pt x="22" y="23"/>
                  </a:moveTo>
                  <a:cubicBezTo>
                    <a:pt x="22" y="34"/>
                    <a:pt x="22" y="34"/>
                    <a:pt x="22" y="34"/>
                  </a:cubicBezTo>
                  <a:cubicBezTo>
                    <a:pt x="15" y="34"/>
                    <a:pt x="15" y="34"/>
                    <a:pt x="15" y="34"/>
                  </a:cubicBezTo>
                  <a:cubicBezTo>
                    <a:pt x="15" y="23"/>
                    <a:pt x="15" y="23"/>
                    <a:pt x="15" y="23"/>
                  </a:cubicBezTo>
                  <a:cubicBezTo>
                    <a:pt x="4" y="23"/>
                    <a:pt x="4" y="23"/>
                    <a:pt x="4" y="23"/>
                  </a:cubicBezTo>
                  <a:cubicBezTo>
                    <a:pt x="4" y="16"/>
                    <a:pt x="4" y="16"/>
                    <a:pt x="4" y="16"/>
                  </a:cubicBezTo>
                  <a:cubicBezTo>
                    <a:pt x="15" y="16"/>
                    <a:pt x="15" y="16"/>
                    <a:pt x="15" y="16"/>
                  </a:cubicBezTo>
                  <a:cubicBezTo>
                    <a:pt x="15" y="5"/>
                    <a:pt x="15" y="5"/>
                    <a:pt x="15" y="5"/>
                  </a:cubicBezTo>
                  <a:cubicBezTo>
                    <a:pt x="22" y="5"/>
                    <a:pt x="22" y="5"/>
                    <a:pt x="22" y="5"/>
                  </a:cubicBezTo>
                  <a:cubicBezTo>
                    <a:pt x="22" y="16"/>
                    <a:pt x="22" y="16"/>
                    <a:pt x="22" y="16"/>
                  </a:cubicBezTo>
                  <a:cubicBezTo>
                    <a:pt x="32" y="16"/>
                    <a:pt x="32" y="16"/>
                    <a:pt x="32" y="16"/>
                  </a:cubicBezTo>
                  <a:cubicBezTo>
                    <a:pt x="32" y="23"/>
                    <a:pt x="32" y="23"/>
                    <a:pt x="32" y="23"/>
                  </a:cubicBezTo>
                  <a:lnTo>
                    <a:pt x="2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5" name="Oval 341"/>
            <p:cNvSpPr>
              <a:spLocks noChangeArrowheads="1"/>
            </p:cNvSpPr>
            <p:nvPr/>
          </p:nvSpPr>
          <p:spPr bwMode="auto">
            <a:xfrm>
              <a:off x="8472711" y="2447218"/>
              <a:ext cx="48096" cy="594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6" name="Oval 342"/>
            <p:cNvSpPr>
              <a:spLocks noChangeArrowheads="1"/>
            </p:cNvSpPr>
            <p:nvPr/>
          </p:nvSpPr>
          <p:spPr bwMode="auto">
            <a:xfrm>
              <a:off x="8654969" y="2447218"/>
              <a:ext cx="49362" cy="594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7" name="Freeform 343"/>
            <p:cNvSpPr>
              <a:spLocks noEditPoints="1"/>
            </p:cNvSpPr>
            <p:nvPr/>
          </p:nvSpPr>
          <p:spPr bwMode="auto">
            <a:xfrm>
              <a:off x="8338549" y="2380137"/>
              <a:ext cx="399955" cy="107582"/>
            </a:xfrm>
            <a:custGeom>
              <a:avLst/>
              <a:gdLst>
                <a:gd name="T0" fmla="*/ 219 w 249"/>
                <a:gd name="T1" fmla="*/ 21 h 67"/>
                <a:gd name="T2" fmla="*/ 196 w 249"/>
                <a:gd name="T3" fmla="*/ 4 h 67"/>
                <a:gd name="T4" fmla="*/ 139 w 249"/>
                <a:gd name="T5" fmla="*/ 5 h 67"/>
                <a:gd name="T6" fmla="*/ 114 w 249"/>
                <a:gd name="T7" fmla="*/ 33 h 67"/>
                <a:gd name="T8" fmla="*/ 68 w 249"/>
                <a:gd name="T9" fmla="*/ 64 h 67"/>
                <a:gd name="T10" fmla="*/ 80 w 249"/>
                <a:gd name="T11" fmla="*/ 63 h 67"/>
                <a:gd name="T12" fmla="*/ 80 w 249"/>
                <a:gd name="T13" fmla="*/ 61 h 67"/>
                <a:gd name="T14" fmla="*/ 97 w 249"/>
                <a:gd name="T15" fmla="*/ 40 h 67"/>
                <a:gd name="T16" fmla="*/ 115 w 249"/>
                <a:gd name="T17" fmla="*/ 61 h 67"/>
                <a:gd name="T18" fmla="*/ 115 w 249"/>
                <a:gd name="T19" fmla="*/ 62 h 67"/>
                <a:gd name="T20" fmla="*/ 115 w 249"/>
                <a:gd name="T21" fmla="*/ 63 h 67"/>
                <a:gd name="T22" fmla="*/ 195 w 249"/>
                <a:gd name="T23" fmla="*/ 62 h 67"/>
                <a:gd name="T24" fmla="*/ 195 w 249"/>
                <a:gd name="T25" fmla="*/ 61 h 67"/>
                <a:gd name="T26" fmla="*/ 213 w 249"/>
                <a:gd name="T27" fmla="*/ 40 h 67"/>
                <a:gd name="T28" fmla="*/ 230 w 249"/>
                <a:gd name="T29" fmla="*/ 60 h 67"/>
                <a:gd name="T30" fmla="*/ 239 w 249"/>
                <a:gd name="T31" fmla="*/ 60 h 67"/>
                <a:gd name="T32" fmla="*/ 219 w 249"/>
                <a:gd name="T33" fmla="*/ 21 h 67"/>
                <a:gd name="T34" fmla="*/ 167 w 249"/>
                <a:gd name="T35" fmla="*/ 31 h 67"/>
                <a:gd name="T36" fmla="*/ 122 w 249"/>
                <a:gd name="T37" fmla="*/ 31 h 67"/>
                <a:gd name="T38" fmla="*/ 167 w 249"/>
                <a:gd name="T39" fmla="*/ 7 h 67"/>
                <a:gd name="T40" fmla="*/ 167 w 249"/>
                <a:gd name="T41" fmla="*/ 31 h 67"/>
                <a:gd name="T42" fmla="*/ 173 w 249"/>
                <a:gd name="T43" fmla="*/ 31 h 67"/>
                <a:gd name="T44" fmla="*/ 172 w 249"/>
                <a:gd name="T45" fmla="*/ 7 h 67"/>
                <a:gd name="T46" fmla="*/ 217 w 249"/>
                <a:gd name="T47" fmla="*/ 31 h 67"/>
                <a:gd name="T48" fmla="*/ 173 w 249"/>
                <a:gd name="T49"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9" h="67">
                  <a:moveTo>
                    <a:pt x="219" y="21"/>
                  </a:moveTo>
                  <a:cubicBezTo>
                    <a:pt x="212" y="7"/>
                    <a:pt x="196" y="4"/>
                    <a:pt x="196" y="4"/>
                  </a:cubicBezTo>
                  <a:cubicBezTo>
                    <a:pt x="175" y="0"/>
                    <a:pt x="153" y="1"/>
                    <a:pt x="139" y="5"/>
                  </a:cubicBezTo>
                  <a:cubicBezTo>
                    <a:pt x="126" y="9"/>
                    <a:pt x="114" y="33"/>
                    <a:pt x="114" y="33"/>
                  </a:cubicBezTo>
                  <a:cubicBezTo>
                    <a:pt x="114" y="33"/>
                    <a:pt x="0" y="22"/>
                    <a:pt x="68" y="64"/>
                  </a:cubicBezTo>
                  <a:cubicBezTo>
                    <a:pt x="69" y="67"/>
                    <a:pt x="77" y="64"/>
                    <a:pt x="80" y="63"/>
                  </a:cubicBezTo>
                  <a:cubicBezTo>
                    <a:pt x="80" y="62"/>
                    <a:pt x="80" y="62"/>
                    <a:pt x="80" y="61"/>
                  </a:cubicBezTo>
                  <a:cubicBezTo>
                    <a:pt x="80" y="49"/>
                    <a:pt x="88" y="40"/>
                    <a:pt x="97" y="40"/>
                  </a:cubicBezTo>
                  <a:cubicBezTo>
                    <a:pt x="107" y="40"/>
                    <a:pt x="115" y="49"/>
                    <a:pt x="115" y="61"/>
                  </a:cubicBezTo>
                  <a:cubicBezTo>
                    <a:pt x="115" y="61"/>
                    <a:pt x="115" y="62"/>
                    <a:pt x="115" y="62"/>
                  </a:cubicBezTo>
                  <a:cubicBezTo>
                    <a:pt x="115" y="63"/>
                    <a:pt x="115" y="63"/>
                    <a:pt x="115" y="63"/>
                  </a:cubicBezTo>
                  <a:cubicBezTo>
                    <a:pt x="195" y="62"/>
                    <a:pt x="195" y="62"/>
                    <a:pt x="195" y="62"/>
                  </a:cubicBezTo>
                  <a:cubicBezTo>
                    <a:pt x="195" y="61"/>
                    <a:pt x="195" y="61"/>
                    <a:pt x="195" y="61"/>
                  </a:cubicBezTo>
                  <a:cubicBezTo>
                    <a:pt x="195" y="49"/>
                    <a:pt x="203" y="40"/>
                    <a:pt x="213" y="40"/>
                  </a:cubicBezTo>
                  <a:cubicBezTo>
                    <a:pt x="222" y="40"/>
                    <a:pt x="230" y="49"/>
                    <a:pt x="230" y="60"/>
                  </a:cubicBezTo>
                  <a:cubicBezTo>
                    <a:pt x="236" y="65"/>
                    <a:pt x="239" y="60"/>
                    <a:pt x="239" y="60"/>
                  </a:cubicBezTo>
                  <a:cubicBezTo>
                    <a:pt x="249" y="48"/>
                    <a:pt x="219" y="21"/>
                    <a:pt x="219" y="21"/>
                  </a:cubicBezTo>
                  <a:close/>
                  <a:moveTo>
                    <a:pt x="167" y="31"/>
                  </a:moveTo>
                  <a:cubicBezTo>
                    <a:pt x="122" y="31"/>
                    <a:pt x="122" y="31"/>
                    <a:pt x="122" y="31"/>
                  </a:cubicBezTo>
                  <a:cubicBezTo>
                    <a:pt x="122" y="31"/>
                    <a:pt x="129" y="4"/>
                    <a:pt x="167" y="7"/>
                  </a:cubicBezTo>
                  <a:lnTo>
                    <a:pt x="167" y="31"/>
                  </a:lnTo>
                  <a:close/>
                  <a:moveTo>
                    <a:pt x="173" y="31"/>
                  </a:moveTo>
                  <a:cubicBezTo>
                    <a:pt x="172" y="7"/>
                    <a:pt x="172" y="7"/>
                    <a:pt x="172" y="7"/>
                  </a:cubicBezTo>
                  <a:cubicBezTo>
                    <a:pt x="210" y="3"/>
                    <a:pt x="217" y="31"/>
                    <a:pt x="217" y="31"/>
                  </a:cubicBezTo>
                  <a:lnTo>
                    <a:pt x="17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8" name="Freeform 358"/>
            <p:cNvSpPr>
              <a:spLocks noEditPoints="1"/>
            </p:cNvSpPr>
            <p:nvPr/>
          </p:nvSpPr>
          <p:spPr bwMode="auto">
            <a:xfrm>
              <a:off x="8427147" y="5886068"/>
              <a:ext cx="288575" cy="302497"/>
            </a:xfrm>
            <a:custGeom>
              <a:avLst/>
              <a:gdLst>
                <a:gd name="T0" fmla="*/ 114 w 228"/>
                <a:gd name="T1" fmla="*/ 0 h 239"/>
                <a:gd name="T2" fmla="*/ 0 w 228"/>
                <a:gd name="T3" fmla="*/ 101 h 239"/>
                <a:gd name="T4" fmla="*/ 0 w 228"/>
                <a:gd name="T5" fmla="*/ 239 h 239"/>
                <a:gd name="T6" fmla="*/ 228 w 228"/>
                <a:gd name="T7" fmla="*/ 239 h 239"/>
                <a:gd name="T8" fmla="*/ 228 w 228"/>
                <a:gd name="T9" fmla="*/ 101 h 239"/>
                <a:gd name="T10" fmla="*/ 114 w 228"/>
                <a:gd name="T11" fmla="*/ 0 h 239"/>
                <a:gd name="T12" fmla="*/ 134 w 228"/>
                <a:gd name="T13" fmla="*/ 144 h 239"/>
                <a:gd name="T14" fmla="*/ 110 w 228"/>
                <a:gd name="T15" fmla="*/ 171 h 239"/>
                <a:gd name="T16" fmla="*/ 84 w 228"/>
                <a:gd name="T17" fmla="*/ 139 h 239"/>
                <a:gd name="T18" fmla="*/ 9 w 228"/>
                <a:gd name="T19" fmla="*/ 105 h 239"/>
                <a:gd name="T20" fmla="*/ 114 w 228"/>
                <a:gd name="T21" fmla="*/ 11 h 239"/>
                <a:gd name="T22" fmla="*/ 219 w 228"/>
                <a:gd name="T23" fmla="*/ 105 h 239"/>
                <a:gd name="T24" fmla="*/ 134 w 228"/>
                <a:gd name="T25" fmla="*/ 14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239">
                  <a:moveTo>
                    <a:pt x="114" y="0"/>
                  </a:moveTo>
                  <a:lnTo>
                    <a:pt x="0" y="101"/>
                  </a:lnTo>
                  <a:lnTo>
                    <a:pt x="0" y="239"/>
                  </a:lnTo>
                  <a:lnTo>
                    <a:pt x="228" y="239"/>
                  </a:lnTo>
                  <a:lnTo>
                    <a:pt x="228" y="101"/>
                  </a:lnTo>
                  <a:lnTo>
                    <a:pt x="114" y="0"/>
                  </a:lnTo>
                  <a:close/>
                  <a:moveTo>
                    <a:pt x="134" y="144"/>
                  </a:moveTo>
                  <a:lnTo>
                    <a:pt x="110" y="171"/>
                  </a:lnTo>
                  <a:lnTo>
                    <a:pt x="84" y="139"/>
                  </a:lnTo>
                  <a:lnTo>
                    <a:pt x="9" y="105"/>
                  </a:lnTo>
                  <a:lnTo>
                    <a:pt x="114" y="11"/>
                  </a:lnTo>
                  <a:lnTo>
                    <a:pt x="219" y="105"/>
                  </a:lnTo>
                  <a:lnTo>
                    <a:pt x="134"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29" name="Freeform 359"/>
            <p:cNvSpPr/>
            <p:nvPr/>
          </p:nvSpPr>
          <p:spPr bwMode="auto">
            <a:xfrm>
              <a:off x="8522072" y="5972134"/>
              <a:ext cx="91129" cy="117708"/>
            </a:xfrm>
            <a:custGeom>
              <a:avLst/>
              <a:gdLst>
                <a:gd name="T0" fmla="*/ 18 w 72"/>
                <a:gd name="T1" fmla="*/ 0 h 93"/>
                <a:gd name="T2" fmla="*/ 18 w 72"/>
                <a:gd name="T3" fmla="*/ 51 h 93"/>
                <a:gd name="T4" fmla="*/ 0 w 72"/>
                <a:gd name="T5" fmla="*/ 51 h 93"/>
                <a:gd name="T6" fmla="*/ 35 w 72"/>
                <a:gd name="T7" fmla="*/ 93 h 93"/>
                <a:gd name="T8" fmla="*/ 72 w 72"/>
                <a:gd name="T9" fmla="*/ 51 h 93"/>
                <a:gd name="T10" fmla="*/ 54 w 72"/>
                <a:gd name="T11" fmla="*/ 51 h 93"/>
                <a:gd name="T12" fmla="*/ 54 w 72"/>
                <a:gd name="T13" fmla="*/ 0 h 93"/>
                <a:gd name="T14" fmla="*/ 18 w 72"/>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93">
                  <a:moveTo>
                    <a:pt x="18" y="0"/>
                  </a:moveTo>
                  <a:lnTo>
                    <a:pt x="18" y="51"/>
                  </a:lnTo>
                  <a:lnTo>
                    <a:pt x="0" y="51"/>
                  </a:lnTo>
                  <a:lnTo>
                    <a:pt x="35" y="93"/>
                  </a:lnTo>
                  <a:lnTo>
                    <a:pt x="72" y="51"/>
                  </a:lnTo>
                  <a:lnTo>
                    <a:pt x="54" y="51"/>
                  </a:lnTo>
                  <a:lnTo>
                    <a:pt x="54"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0" name="Freeform 367"/>
            <p:cNvSpPr/>
            <p:nvPr/>
          </p:nvSpPr>
          <p:spPr bwMode="auto">
            <a:xfrm>
              <a:off x="8649906" y="1547320"/>
              <a:ext cx="48096" cy="48096"/>
            </a:xfrm>
            <a:custGeom>
              <a:avLst/>
              <a:gdLst>
                <a:gd name="T0" fmla="*/ 24 w 38"/>
                <a:gd name="T1" fmla="*/ 24 h 38"/>
                <a:gd name="T2" fmla="*/ 24 w 38"/>
                <a:gd name="T3" fmla="*/ 38 h 38"/>
                <a:gd name="T4" fmla="*/ 14 w 38"/>
                <a:gd name="T5" fmla="*/ 38 h 38"/>
                <a:gd name="T6" fmla="*/ 14 w 38"/>
                <a:gd name="T7" fmla="*/ 24 h 38"/>
                <a:gd name="T8" fmla="*/ 0 w 38"/>
                <a:gd name="T9" fmla="*/ 24 h 38"/>
                <a:gd name="T10" fmla="*/ 0 w 38"/>
                <a:gd name="T11" fmla="*/ 14 h 38"/>
                <a:gd name="T12" fmla="*/ 14 w 38"/>
                <a:gd name="T13" fmla="*/ 14 h 38"/>
                <a:gd name="T14" fmla="*/ 14 w 38"/>
                <a:gd name="T15" fmla="*/ 0 h 38"/>
                <a:gd name="T16" fmla="*/ 24 w 38"/>
                <a:gd name="T17" fmla="*/ 0 h 38"/>
                <a:gd name="T18" fmla="*/ 24 w 38"/>
                <a:gd name="T19" fmla="*/ 14 h 38"/>
                <a:gd name="T20" fmla="*/ 38 w 38"/>
                <a:gd name="T21" fmla="*/ 14 h 38"/>
                <a:gd name="T22" fmla="*/ 38 w 38"/>
                <a:gd name="T23" fmla="*/ 24 h 38"/>
                <a:gd name="T24" fmla="*/ 24 w 38"/>
                <a:gd name="T2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8">
                  <a:moveTo>
                    <a:pt x="24" y="24"/>
                  </a:moveTo>
                  <a:lnTo>
                    <a:pt x="24" y="38"/>
                  </a:lnTo>
                  <a:lnTo>
                    <a:pt x="14" y="38"/>
                  </a:lnTo>
                  <a:lnTo>
                    <a:pt x="14" y="24"/>
                  </a:lnTo>
                  <a:lnTo>
                    <a:pt x="0" y="24"/>
                  </a:lnTo>
                  <a:lnTo>
                    <a:pt x="0" y="14"/>
                  </a:lnTo>
                  <a:lnTo>
                    <a:pt x="14" y="14"/>
                  </a:lnTo>
                  <a:lnTo>
                    <a:pt x="14" y="0"/>
                  </a:lnTo>
                  <a:lnTo>
                    <a:pt x="24" y="0"/>
                  </a:lnTo>
                  <a:lnTo>
                    <a:pt x="24" y="14"/>
                  </a:lnTo>
                  <a:lnTo>
                    <a:pt x="38" y="14"/>
                  </a:lnTo>
                  <a:lnTo>
                    <a:pt x="38" y="24"/>
                  </a:lnTo>
                  <a:lnTo>
                    <a:pt x="2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1" name="Freeform 372"/>
            <p:cNvSpPr/>
            <p:nvPr/>
          </p:nvSpPr>
          <p:spPr bwMode="auto">
            <a:xfrm>
              <a:off x="8408161" y="1503022"/>
              <a:ext cx="254402" cy="172132"/>
            </a:xfrm>
            <a:custGeom>
              <a:avLst/>
              <a:gdLst>
                <a:gd name="T0" fmla="*/ 159 w 159"/>
                <a:gd name="T1" fmla="*/ 49 h 107"/>
                <a:gd name="T2" fmla="*/ 148 w 159"/>
                <a:gd name="T3" fmla="*/ 49 h 107"/>
                <a:gd name="T4" fmla="*/ 148 w 159"/>
                <a:gd name="T5" fmla="*/ 35 h 107"/>
                <a:gd name="T6" fmla="*/ 159 w 159"/>
                <a:gd name="T7" fmla="*/ 35 h 107"/>
                <a:gd name="T8" fmla="*/ 106 w 159"/>
                <a:gd name="T9" fmla="*/ 8 h 107"/>
                <a:gd name="T10" fmla="*/ 99 w 159"/>
                <a:gd name="T11" fmla="*/ 0 h 107"/>
                <a:gd name="T12" fmla="*/ 70 w 159"/>
                <a:gd name="T13" fmla="*/ 1 h 107"/>
                <a:gd name="T14" fmla="*/ 66 w 159"/>
                <a:gd name="T15" fmla="*/ 7 h 107"/>
                <a:gd name="T16" fmla="*/ 40 w 159"/>
                <a:gd name="T17" fmla="*/ 20 h 107"/>
                <a:gd name="T18" fmla="*/ 16 w 159"/>
                <a:gd name="T19" fmla="*/ 35 h 107"/>
                <a:gd name="T20" fmla="*/ 6 w 159"/>
                <a:gd name="T21" fmla="*/ 78 h 107"/>
                <a:gd name="T22" fmla="*/ 159 w 159"/>
                <a:gd name="T23" fmla="*/ 84 h 107"/>
                <a:gd name="T24" fmla="*/ 159 w 159"/>
                <a:gd name="T25" fmla="*/ 4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07">
                  <a:moveTo>
                    <a:pt x="159" y="49"/>
                  </a:moveTo>
                  <a:cubicBezTo>
                    <a:pt x="148" y="49"/>
                    <a:pt x="148" y="49"/>
                    <a:pt x="148" y="49"/>
                  </a:cubicBezTo>
                  <a:cubicBezTo>
                    <a:pt x="148" y="35"/>
                    <a:pt x="148" y="35"/>
                    <a:pt x="148" y="35"/>
                  </a:cubicBezTo>
                  <a:cubicBezTo>
                    <a:pt x="159" y="35"/>
                    <a:pt x="159" y="35"/>
                    <a:pt x="159" y="35"/>
                  </a:cubicBezTo>
                  <a:cubicBezTo>
                    <a:pt x="143" y="21"/>
                    <a:pt x="108" y="9"/>
                    <a:pt x="106" y="8"/>
                  </a:cubicBezTo>
                  <a:cubicBezTo>
                    <a:pt x="105" y="8"/>
                    <a:pt x="95" y="6"/>
                    <a:pt x="99" y="0"/>
                  </a:cubicBezTo>
                  <a:cubicBezTo>
                    <a:pt x="99" y="0"/>
                    <a:pt x="85" y="19"/>
                    <a:pt x="70" y="1"/>
                  </a:cubicBezTo>
                  <a:cubicBezTo>
                    <a:pt x="70" y="2"/>
                    <a:pt x="72" y="4"/>
                    <a:pt x="66" y="7"/>
                  </a:cubicBezTo>
                  <a:cubicBezTo>
                    <a:pt x="62" y="9"/>
                    <a:pt x="51" y="14"/>
                    <a:pt x="40" y="20"/>
                  </a:cubicBezTo>
                  <a:cubicBezTo>
                    <a:pt x="30" y="25"/>
                    <a:pt x="20" y="31"/>
                    <a:pt x="16" y="35"/>
                  </a:cubicBezTo>
                  <a:cubicBezTo>
                    <a:pt x="7" y="43"/>
                    <a:pt x="0" y="68"/>
                    <a:pt x="6" y="78"/>
                  </a:cubicBezTo>
                  <a:cubicBezTo>
                    <a:pt x="46" y="99"/>
                    <a:pt x="107" y="107"/>
                    <a:pt x="159" y="84"/>
                  </a:cubicBezTo>
                  <a:lnTo>
                    <a:pt x="159"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2" name="Freeform 373"/>
            <p:cNvSpPr/>
            <p:nvPr/>
          </p:nvSpPr>
          <p:spPr bwMode="auto">
            <a:xfrm>
              <a:off x="8492962" y="1389110"/>
              <a:ext cx="124037" cy="140490"/>
            </a:xfrm>
            <a:custGeom>
              <a:avLst/>
              <a:gdLst>
                <a:gd name="T0" fmla="*/ 1 w 77"/>
                <a:gd name="T1" fmla="*/ 66 h 87"/>
                <a:gd name="T2" fmla="*/ 13 w 77"/>
                <a:gd name="T3" fmla="*/ 69 h 87"/>
                <a:gd name="T4" fmla="*/ 19 w 77"/>
                <a:gd name="T5" fmla="*/ 74 h 87"/>
                <a:gd name="T6" fmla="*/ 54 w 77"/>
                <a:gd name="T7" fmla="*/ 61 h 87"/>
                <a:gd name="T8" fmla="*/ 57 w 77"/>
                <a:gd name="T9" fmla="*/ 2 h 87"/>
                <a:gd name="T10" fmla="*/ 14 w 77"/>
                <a:gd name="T11" fmla="*/ 0 h 87"/>
                <a:gd name="T12" fmla="*/ 2 w 77"/>
                <a:gd name="T13" fmla="*/ 14 h 87"/>
                <a:gd name="T14" fmla="*/ 1 w 77"/>
                <a:gd name="T15" fmla="*/ 37 h 87"/>
                <a:gd name="T16" fmla="*/ 0 w 77"/>
                <a:gd name="T17" fmla="*/ 63 h 87"/>
                <a:gd name="T18" fmla="*/ 1 w 77"/>
                <a:gd name="T19"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87">
                  <a:moveTo>
                    <a:pt x="1" y="66"/>
                  </a:moveTo>
                  <a:cubicBezTo>
                    <a:pt x="1" y="66"/>
                    <a:pt x="13" y="68"/>
                    <a:pt x="13" y="69"/>
                  </a:cubicBezTo>
                  <a:cubicBezTo>
                    <a:pt x="14" y="70"/>
                    <a:pt x="17" y="72"/>
                    <a:pt x="19" y="74"/>
                  </a:cubicBezTo>
                  <a:cubicBezTo>
                    <a:pt x="26" y="81"/>
                    <a:pt x="39" y="87"/>
                    <a:pt x="54" y="61"/>
                  </a:cubicBezTo>
                  <a:cubicBezTo>
                    <a:pt x="77" y="22"/>
                    <a:pt x="57" y="2"/>
                    <a:pt x="57" y="2"/>
                  </a:cubicBezTo>
                  <a:cubicBezTo>
                    <a:pt x="14" y="0"/>
                    <a:pt x="14" y="0"/>
                    <a:pt x="14" y="0"/>
                  </a:cubicBezTo>
                  <a:cubicBezTo>
                    <a:pt x="2" y="14"/>
                    <a:pt x="2" y="14"/>
                    <a:pt x="2" y="14"/>
                  </a:cubicBezTo>
                  <a:cubicBezTo>
                    <a:pt x="1" y="37"/>
                    <a:pt x="1" y="37"/>
                    <a:pt x="1" y="37"/>
                  </a:cubicBezTo>
                  <a:cubicBezTo>
                    <a:pt x="0" y="63"/>
                    <a:pt x="0" y="63"/>
                    <a:pt x="0" y="63"/>
                  </a:cubicBezTo>
                  <a:lnTo>
                    <a:pt x="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3" name="Freeform 374"/>
            <p:cNvSpPr/>
            <p:nvPr/>
          </p:nvSpPr>
          <p:spPr bwMode="auto">
            <a:xfrm>
              <a:off x="8452460" y="1308107"/>
              <a:ext cx="196181" cy="217697"/>
            </a:xfrm>
            <a:custGeom>
              <a:avLst/>
              <a:gdLst>
                <a:gd name="T0" fmla="*/ 12 w 122"/>
                <a:gd name="T1" fmla="*/ 100 h 136"/>
                <a:gd name="T2" fmla="*/ 38 w 122"/>
                <a:gd name="T3" fmla="*/ 40 h 136"/>
                <a:gd name="T4" fmla="*/ 103 w 122"/>
                <a:gd name="T5" fmla="*/ 91 h 136"/>
                <a:gd name="T6" fmla="*/ 103 w 122"/>
                <a:gd name="T7" fmla="*/ 91 h 136"/>
                <a:gd name="T8" fmla="*/ 79 w 122"/>
                <a:gd name="T9" fmla="*/ 112 h 136"/>
                <a:gd name="T10" fmla="*/ 78 w 122"/>
                <a:gd name="T11" fmla="*/ 85 h 136"/>
                <a:gd name="T12" fmla="*/ 42 w 122"/>
                <a:gd name="T13" fmla="*/ 60 h 136"/>
                <a:gd name="T14" fmla="*/ 40 w 122"/>
                <a:gd name="T15" fmla="*/ 120 h 136"/>
                <a:gd name="T16" fmla="*/ 12 w 122"/>
                <a:gd name="T17" fmla="*/ 10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36">
                  <a:moveTo>
                    <a:pt x="12" y="100"/>
                  </a:moveTo>
                  <a:cubicBezTo>
                    <a:pt x="30" y="111"/>
                    <a:pt x="0" y="38"/>
                    <a:pt x="38" y="40"/>
                  </a:cubicBezTo>
                  <a:cubicBezTo>
                    <a:pt x="122" y="0"/>
                    <a:pt x="75" y="122"/>
                    <a:pt x="103" y="91"/>
                  </a:cubicBezTo>
                  <a:cubicBezTo>
                    <a:pt x="103" y="91"/>
                    <a:pt x="103" y="91"/>
                    <a:pt x="103" y="91"/>
                  </a:cubicBezTo>
                  <a:cubicBezTo>
                    <a:pt x="106" y="102"/>
                    <a:pt x="90" y="129"/>
                    <a:pt x="79" y="112"/>
                  </a:cubicBezTo>
                  <a:cubicBezTo>
                    <a:pt x="79" y="112"/>
                    <a:pt x="92" y="56"/>
                    <a:pt x="78" y="85"/>
                  </a:cubicBezTo>
                  <a:cubicBezTo>
                    <a:pt x="70" y="68"/>
                    <a:pt x="49" y="66"/>
                    <a:pt x="42" y="60"/>
                  </a:cubicBezTo>
                  <a:cubicBezTo>
                    <a:pt x="29" y="63"/>
                    <a:pt x="22" y="94"/>
                    <a:pt x="40" y="120"/>
                  </a:cubicBezTo>
                  <a:cubicBezTo>
                    <a:pt x="22" y="136"/>
                    <a:pt x="8" y="112"/>
                    <a:pt x="12"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4" name="Freeform 435"/>
            <p:cNvSpPr>
              <a:spLocks noEditPoints="1"/>
            </p:cNvSpPr>
            <p:nvPr/>
          </p:nvSpPr>
          <p:spPr bwMode="auto">
            <a:xfrm>
              <a:off x="8415755" y="1810581"/>
              <a:ext cx="315154" cy="306294"/>
            </a:xfrm>
            <a:custGeom>
              <a:avLst/>
              <a:gdLst>
                <a:gd name="T0" fmla="*/ 113 w 196"/>
                <a:gd name="T1" fmla="*/ 1 h 191"/>
                <a:gd name="T2" fmla="*/ 98 w 196"/>
                <a:gd name="T3" fmla="*/ 0 h 191"/>
                <a:gd name="T4" fmla="*/ 0 w 196"/>
                <a:gd name="T5" fmla="*/ 95 h 191"/>
                <a:gd name="T6" fmla="*/ 98 w 196"/>
                <a:gd name="T7" fmla="*/ 191 h 191"/>
                <a:gd name="T8" fmla="*/ 113 w 196"/>
                <a:gd name="T9" fmla="*/ 189 h 191"/>
                <a:gd name="T10" fmla="*/ 196 w 196"/>
                <a:gd name="T11" fmla="*/ 95 h 191"/>
                <a:gd name="T12" fmla="*/ 113 w 196"/>
                <a:gd name="T13" fmla="*/ 1 h 191"/>
                <a:gd name="T14" fmla="*/ 25 w 196"/>
                <a:gd name="T15" fmla="*/ 142 h 191"/>
                <a:gd name="T16" fmla="*/ 11 w 196"/>
                <a:gd name="T17" fmla="*/ 95 h 191"/>
                <a:gd name="T18" fmla="*/ 98 w 196"/>
                <a:gd name="T19" fmla="*/ 11 h 191"/>
                <a:gd name="T20" fmla="*/ 117 w 196"/>
                <a:gd name="T21" fmla="*/ 13 h 191"/>
                <a:gd name="T22" fmla="*/ 146 w 196"/>
                <a:gd name="T23" fmla="*/ 25 h 191"/>
                <a:gd name="T24" fmla="*/ 153 w 196"/>
                <a:gd name="T25" fmla="*/ 30 h 191"/>
                <a:gd name="T26" fmla="*/ 138 w 196"/>
                <a:gd name="T27" fmla="*/ 44 h 191"/>
                <a:gd name="T28" fmla="*/ 107 w 196"/>
                <a:gd name="T29" fmla="*/ 71 h 191"/>
                <a:gd name="T30" fmla="*/ 108 w 196"/>
                <a:gd name="T31" fmla="*/ 73 h 191"/>
                <a:gd name="T32" fmla="*/ 80 w 196"/>
                <a:gd name="T33" fmla="*/ 100 h 191"/>
                <a:gd name="T34" fmla="*/ 88 w 196"/>
                <a:gd name="T35" fmla="*/ 48 h 191"/>
                <a:gd name="T36" fmla="*/ 49 w 196"/>
                <a:gd name="T37" fmla="*/ 27 h 191"/>
                <a:gd name="T38" fmla="*/ 39 w 196"/>
                <a:gd name="T39" fmla="*/ 107 h 191"/>
                <a:gd name="T40" fmla="*/ 73 w 196"/>
                <a:gd name="T41" fmla="*/ 107 h 191"/>
                <a:gd name="T42" fmla="*/ 66 w 196"/>
                <a:gd name="T43" fmla="*/ 114 h 191"/>
                <a:gd name="T44" fmla="*/ 39 w 196"/>
                <a:gd name="T45" fmla="*/ 114 h 191"/>
                <a:gd name="T46" fmla="*/ 45 w 196"/>
                <a:gd name="T47" fmla="*/ 134 h 191"/>
                <a:gd name="T48" fmla="*/ 30 w 196"/>
                <a:gd name="T49" fmla="*/ 149 h 191"/>
                <a:gd name="T50" fmla="*/ 25 w 196"/>
                <a:gd name="T51" fmla="*/ 142 h 191"/>
                <a:gd name="T52" fmla="*/ 142 w 196"/>
                <a:gd name="T53" fmla="*/ 168 h 191"/>
                <a:gd name="T54" fmla="*/ 148 w 196"/>
                <a:gd name="T55" fmla="*/ 161 h 191"/>
                <a:gd name="T56" fmla="*/ 156 w 196"/>
                <a:gd name="T57" fmla="*/ 137 h 191"/>
                <a:gd name="T58" fmla="*/ 114 w 196"/>
                <a:gd name="T59" fmla="*/ 137 h 191"/>
                <a:gd name="T60" fmla="*/ 112 w 196"/>
                <a:gd name="T61" fmla="*/ 144 h 191"/>
                <a:gd name="T62" fmla="*/ 133 w 196"/>
                <a:gd name="T63" fmla="*/ 173 h 191"/>
                <a:gd name="T64" fmla="*/ 117 w 196"/>
                <a:gd name="T65" fmla="*/ 178 h 191"/>
                <a:gd name="T66" fmla="*/ 98 w 196"/>
                <a:gd name="T67" fmla="*/ 180 h 191"/>
                <a:gd name="T68" fmla="*/ 50 w 196"/>
                <a:gd name="T69" fmla="*/ 166 h 191"/>
                <a:gd name="T70" fmla="*/ 43 w 196"/>
                <a:gd name="T71" fmla="*/ 161 h 191"/>
                <a:gd name="T72" fmla="*/ 57 w 196"/>
                <a:gd name="T73" fmla="*/ 148 h 191"/>
                <a:gd name="T74" fmla="*/ 83 w 196"/>
                <a:gd name="T75" fmla="*/ 122 h 191"/>
                <a:gd name="T76" fmla="*/ 113 w 196"/>
                <a:gd name="T77" fmla="*/ 93 h 191"/>
                <a:gd name="T78" fmla="*/ 115 w 196"/>
                <a:gd name="T79" fmla="*/ 130 h 191"/>
                <a:gd name="T80" fmla="*/ 157 w 196"/>
                <a:gd name="T81" fmla="*/ 130 h 191"/>
                <a:gd name="T82" fmla="*/ 150 w 196"/>
                <a:gd name="T83" fmla="*/ 57 h 191"/>
                <a:gd name="T84" fmla="*/ 165 w 196"/>
                <a:gd name="T85" fmla="*/ 42 h 191"/>
                <a:gd name="T86" fmla="*/ 170 w 196"/>
                <a:gd name="T87" fmla="*/ 49 h 191"/>
                <a:gd name="T88" fmla="*/ 185 w 196"/>
                <a:gd name="T89" fmla="*/ 95 h 191"/>
                <a:gd name="T90" fmla="*/ 142 w 196"/>
                <a:gd name="T91" fmla="*/ 16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 h="191">
                  <a:moveTo>
                    <a:pt x="113" y="1"/>
                  </a:moveTo>
                  <a:cubicBezTo>
                    <a:pt x="108" y="1"/>
                    <a:pt x="103" y="0"/>
                    <a:pt x="98" y="0"/>
                  </a:cubicBezTo>
                  <a:cubicBezTo>
                    <a:pt x="44" y="0"/>
                    <a:pt x="0" y="43"/>
                    <a:pt x="0" y="95"/>
                  </a:cubicBezTo>
                  <a:cubicBezTo>
                    <a:pt x="0" y="148"/>
                    <a:pt x="44" y="191"/>
                    <a:pt x="98" y="191"/>
                  </a:cubicBezTo>
                  <a:cubicBezTo>
                    <a:pt x="103" y="191"/>
                    <a:pt x="108" y="190"/>
                    <a:pt x="113" y="189"/>
                  </a:cubicBezTo>
                  <a:cubicBezTo>
                    <a:pt x="161" y="182"/>
                    <a:pt x="196" y="142"/>
                    <a:pt x="196" y="95"/>
                  </a:cubicBezTo>
                  <a:cubicBezTo>
                    <a:pt x="196" y="48"/>
                    <a:pt x="161" y="9"/>
                    <a:pt x="113" y="1"/>
                  </a:cubicBezTo>
                  <a:close/>
                  <a:moveTo>
                    <a:pt x="25" y="142"/>
                  </a:moveTo>
                  <a:cubicBezTo>
                    <a:pt x="16" y="128"/>
                    <a:pt x="11" y="112"/>
                    <a:pt x="11" y="95"/>
                  </a:cubicBezTo>
                  <a:cubicBezTo>
                    <a:pt x="11" y="49"/>
                    <a:pt x="50" y="11"/>
                    <a:pt x="98" y="11"/>
                  </a:cubicBezTo>
                  <a:cubicBezTo>
                    <a:pt x="104" y="11"/>
                    <a:pt x="111" y="12"/>
                    <a:pt x="117" y="13"/>
                  </a:cubicBezTo>
                  <a:cubicBezTo>
                    <a:pt x="127" y="15"/>
                    <a:pt x="137" y="19"/>
                    <a:pt x="146" y="25"/>
                  </a:cubicBezTo>
                  <a:cubicBezTo>
                    <a:pt x="153" y="30"/>
                    <a:pt x="153" y="30"/>
                    <a:pt x="153" y="30"/>
                  </a:cubicBezTo>
                  <a:cubicBezTo>
                    <a:pt x="138" y="44"/>
                    <a:pt x="138" y="44"/>
                    <a:pt x="138" y="44"/>
                  </a:cubicBezTo>
                  <a:cubicBezTo>
                    <a:pt x="124" y="37"/>
                    <a:pt x="101" y="41"/>
                    <a:pt x="107" y="71"/>
                  </a:cubicBezTo>
                  <a:cubicBezTo>
                    <a:pt x="107" y="72"/>
                    <a:pt x="108" y="72"/>
                    <a:pt x="108" y="73"/>
                  </a:cubicBezTo>
                  <a:cubicBezTo>
                    <a:pt x="80" y="100"/>
                    <a:pt x="80" y="100"/>
                    <a:pt x="80" y="100"/>
                  </a:cubicBezTo>
                  <a:cubicBezTo>
                    <a:pt x="78" y="81"/>
                    <a:pt x="86" y="61"/>
                    <a:pt x="88" y="48"/>
                  </a:cubicBezTo>
                  <a:cubicBezTo>
                    <a:pt x="96" y="11"/>
                    <a:pt x="58" y="14"/>
                    <a:pt x="49" y="27"/>
                  </a:cubicBezTo>
                  <a:cubicBezTo>
                    <a:pt x="36" y="45"/>
                    <a:pt x="33" y="79"/>
                    <a:pt x="39" y="107"/>
                  </a:cubicBezTo>
                  <a:cubicBezTo>
                    <a:pt x="73" y="107"/>
                    <a:pt x="73" y="107"/>
                    <a:pt x="73" y="107"/>
                  </a:cubicBezTo>
                  <a:cubicBezTo>
                    <a:pt x="66" y="114"/>
                    <a:pt x="66" y="114"/>
                    <a:pt x="66" y="114"/>
                  </a:cubicBezTo>
                  <a:cubicBezTo>
                    <a:pt x="39" y="114"/>
                    <a:pt x="39" y="114"/>
                    <a:pt x="39" y="114"/>
                  </a:cubicBezTo>
                  <a:cubicBezTo>
                    <a:pt x="41" y="122"/>
                    <a:pt x="43" y="129"/>
                    <a:pt x="45" y="134"/>
                  </a:cubicBezTo>
                  <a:cubicBezTo>
                    <a:pt x="30" y="149"/>
                    <a:pt x="30" y="149"/>
                    <a:pt x="30" y="149"/>
                  </a:cubicBezTo>
                  <a:lnTo>
                    <a:pt x="25" y="142"/>
                  </a:lnTo>
                  <a:close/>
                  <a:moveTo>
                    <a:pt x="142" y="168"/>
                  </a:moveTo>
                  <a:cubicBezTo>
                    <a:pt x="144" y="166"/>
                    <a:pt x="146" y="164"/>
                    <a:pt x="148" y="161"/>
                  </a:cubicBezTo>
                  <a:cubicBezTo>
                    <a:pt x="152" y="156"/>
                    <a:pt x="154" y="147"/>
                    <a:pt x="156" y="137"/>
                  </a:cubicBezTo>
                  <a:cubicBezTo>
                    <a:pt x="114" y="137"/>
                    <a:pt x="114" y="137"/>
                    <a:pt x="114" y="137"/>
                  </a:cubicBezTo>
                  <a:cubicBezTo>
                    <a:pt x="114" y="139"/>
                    <a:pt x="113" y="141"/>
                    <a:pt x="112" y="144"/>
                  </a:cubicBezTo>
                  <a:cubicBezTo>
                    <a:pt x="108" y="156"/>
                    <a:pt x="120" y="175"/>
                    <a:pt x="133" y="173"/>
                  </a:cubicBezTo>
                  <a:cubicBezTo>
                    <a:pt x="128" y="175"/>
                    <a:pt x="123" y="177"/>
                    <a:pt x="117" y="178"/>
                  </a:cubicBezTo>
                  <a:cubicBezTo>
                    <a:pt x="111" y="179"/>
                    <a:pt x="104" y="180"/>
                    <a:pt x="98" y="180"/>
                  </a:cubicBezTo>
                  <a:cubicBezTo>
                    <a:pt x="80" y="180"/>
                    <a:pt x="64" y="175"/>
                    <a:pt x="50" y="166"/>
                  </a:cubicBezTo>
                  <a:cubicBezTo>
                    <a:pt x="43" y="161"/>
                    <a:pt x="43" y="161"/>
                    <a:pt x="43" y="161"/>
                  </a:cubicBezTo>
                  <a:cubicBezTo>
                    <a:pt x="57" y="148"/>
                    <a:pt x="57" y="148"/>
                    <a:pt x="57" y="148"/>
                  </a:cubicBezTo>
                  <a:cubicBezTo>
                    <a:pt x="72" y="157"/>
                    <a:pt x="87" y="136"/>
                    <a:pt x="83" y="122"/>
                  </a:cubicBezTo>
                  <a:cubicBezTo>
                    <a:pt x="113" y="93"/>
                    <a:pt x="113" y="93"/>
                    <a:pt x="113" y="93"/>
                  </a:cubicBezTo>
                  <a:cubicBezTo>
                    <a:pt x="115" y="105"/>
                    <a:pt x="117" y="118"/>
                    <a:pt x="115" y="130"/>
                  </a:cubicBezTo>
                  <a:cubicBezTo>
                    <a:pt x="157" y="130"/>
                    <a:pt x="157" y="130"/>
                    <a:pt x="157" y="130"/>
                  </a:cubicBezTo>
                  <a:cubicBezTo>
                    <a:pt x="162" y="105"/>
                    <a:pt x="160" y="76"/>
                    <a:pt x="150" y="57"/>
                  </a:cubicBezTo>
                  <a:cubicBezTo>
                    <a:pt x="165" y="42"/>
                    <a:pt x="165" y="42"/>
                    <a:pt x="165" y="42"/>
                  </a:cubicBezTo>
                  <a:cubicBezTo>
                    <a:pt x="170" y="49"/>
                    <a:pt x="170" y="49"/>
                    <a:pt x="170" y="49"/>
                  </a:cubicBezTo>
                  <a:cubicBezTo>
                    <a:pt x="180" y="62"/>
                    <a:pt x="185" y="79"/>
                    <a:pt x="185" y="95"/>
                  </a:cubicBezTo>
                  <a:cubicBezTo>
                    <a:pt x="185" y="126"/>
                    <a:pt x="168" y="153"/>
                    <a:pt x="142"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5" name="Oval 438"/>
            <p:cNvSpPr>
              <a:spLocks noChangeArrowheads="1"/>
            </p:cNvSpPr>
            <p:nvPr/>
          </p:nvSpPr>
          <p:spPr bwMode="auto">
            <a:xfrm>
              <a:off x="8461320" y="3815417"/>
              <a:ext cx="31642" cy="303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6" name="Oval 439"/>
            <p:cNvSpPr>
              <a:spLocks noChangeArrowheads="1"/>
            </p:cNvSpPr>
            <p:nvPr/>
          </p:nvSpPr>
          <p:spPr bwMode="auto">
            <a:xfrm>
              <a:off x="8654968" y="3815417"/>
              <a:ext cx="30376" cy="303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7" name="Freeform 440"/>
            <p:cNvSpPr>
              <a:spLocks noEditPoints="1"/>
            </p:cNvSpPr>
            <p:nvPr/>
          </p:nvSpPr>
          <p:spPr bwMode="auto">
            <a:xfrm>
              <a:off x="8409426" y="3667332"/>
              <a:ext cx="318951" cy="231619"/>
            </a:xfrm>
            <a:custGeom>
              <a:avLst/>
              <a:gdLst>
                <a:gd name="T0" fmla="*/ 0 w 199"/>
                <a:gd name="T1" fmla="*/ 0 h 144"/>
                <a:gd name="T2" fmla="*/ 0 w 199"/>
                <a:gd name="T3" fmla="*/ 144 h 144"/>
                <a:gd name="T4" fmla="*/ 199 w 199"/>
                <a:gd name="T5" fmla="*/ 144 h 144"/>
                <a:gd name="T6" fmla="*/ 199 w 199"/>
                <a:gd name="T7" fmla="*/ 0 h 144"/>
                <a:gd name="T8" fmla="*/ 0 w 199"/>
                <a:gd name="T9" fmla="*/ 0 h 144"/>
                <a:gd name="T10" fmla="*/ 32 w 199"/>
                <a:gd name="T11" fmla="*/ 13 h 144"/>
                <a:gd name="T12" fmla="*/ 166 w 199"/>
                <a:gd name="T13" fmla="*/ 13 h 144"/>
                <a:gd name="T14" fmla="*/ 166 w 199"/>
                <a:gd name="T15" fmla="*/ 36 h 144"/>
                <a:gd name="T16" fmla="*/ 32 w 199"/>
                <a:gd name="T17" fmla="*/ 36 h 144"/>
                <a:gd name="T18" fmla="*/ 32 w 199"/>
                <a:gd name="T19" fmla="*/ 13 h 144"/>
                <a:gd name="T20" fmla="*/ 42 w 199"/>
                <a:gd name="T21" fmla="*/ 129 h 144"/>
                <a:gd name="T22" fmla="*/ 14 w 199"/>
                <a:gd name="T23" fmla="*/ 101 h 144"/>
                <a:gd name="T24" fmla="*/ 42 w 199"/>
                <a:gd name="T25" fmla="*/ 72 h 144"/>
                <a:gd name="T26" fmla="*/ 70 w 199"/>
                <a:gd name="T27" fmla="*/ 101 h 144"/>
                <a:gd name="T28" fmla="*/ 42 w 199"/>
                <a:gd name="T29" fmla="*/ 129 h 144"/>
                <a:gd name="T30" fmla="*/ 86 w 199"/>
                <a:gd name="T31" fmla="*/ 103 h 144"/>
                <a:gd name="T32" fmla="*/ 75 w 199"/>
                <a:gd name="T33" fmla="*/ 103 h 144"/>
                <a:gd name="T34" fmla="*/ 75 w 199"/>
                <a:gd name="T35" fmla="*/ 95 h 144"/>
                <a:gd name="T36" fmla="*/ 86 w 199"/>
                <a:gd name="T37" fmla="*/ 95 h 144"/>
                <a:gd name="T38" fmla="*/ 86 w 199"/>
                <a:gd name="T39" fmla="*/ 103 h 144"/>
                <a:gd name="T40" fmla="*/ 99 w 199"/>
                <a:gd name="T41" fmla="*/ 103 h 144"/>
                <a:gd name="T42" fmla="*/ 88 w 199"/>
                <a:gd name="T43" fmla="*/ 103 h 144"/>
                <a:gd name="T44" fmla="*/ 88 w 199"/>
                <a:gd name="T45" fmla="*/ 95 h 144"/>
                <a:gd name="T46" fmla="*/ 99 w 199"/>
                <a:gd name="T47" fmla="*/ 95 h 144"/>
                <a:gd name="T48" fmla="*/ 99 w 199"/>
                <a:gd name="T49" fmla="*/ 103 h 144"/>
                <a:gd name="T50" fmla="*/ 113 w 199"/>
                <a:gd name="T51" fmla="*/ 103 h 144"/>
                <a:gd name="T52" fmla="*/ 102 w 199"/>
                <a:gd name="T53" fmla="*/ 103 h 144"/>
                <a:gd name="T54" fmla="*/ 102 w 199"/>
                <a:gd name="T55" fmla="*/ 95 h 144"/>
                <a:gd name="T56" fmla="*/ 113 w 199"/>
                <a:gd name="T57" fmla="*/ 95 h 144"/>
                <a:gd name="T58" fmla="*/ 113 w 199"/>
                <a:gd name="T59" fmla="*/ 103 h 144"/>
                <a:gd name="T60" fmla="*/ 126 w 199"/>
                <a:gd name="T61" fmla="*/ 103 h 144"/>
                <a:gd name="T62" fmla="*/ 115 w 199"/>
                <a:gd name="T63" fmla="*/ 103 h 144"/>
                <a:gd name="T64" fmla="*/ 115 w 199"/>
                <a:gd name="T65" fmla="*/ 95 h 144"/>
                <a:gd name="T66" fmla="*/ 126 w 199"/>
                <a:gd name="T67" fmla="*/ 95 h 144"/>
                <a:gd name="T68" fmla="*/ 126 w 199"/>
                <a:gd name="T69" fmla="*/ 103 h 144"/>
                <a:gd name="T70" fmla="*/ 127 w 199"/>
                <a:gd name="T71" fmla="*/ 90 h 144"/>
                <a:gd name="T72" fmla="*/ 74 w 199"/>
                <a:gd name="T73" fmla="*/ 90 h 144"/>
                <a:gd name="T74" fmla="*/ 74 w 199"/>
                <a:gd name="T75" fmla="*/ 49 h 144"/>
                <a:gd name="T76" fmla="*/ 127 w 199"/>
                <a:gd name="T77" fmla="*/ 49 h 144"/>
                <a:gd name="T78" fmla="*/ 127 w 199"/>
                <a:gd name="T79" fmla="*/ 90 h 144"/>
                <a:gd name="T80" fmla="*/ 162 w 199"/>
                <a:gd name="T81" fmla="*/ 130 h 144"/>
                <a:gd name="T82" fmla="*/ 134 w 199"/>
                <a:gd name="T83" fmla="*/ 101 h 144"/>
                <a:gd name="T84" fmla="*/ 162 w 199"/>
                <a:gd name="T85" fmla="*/ 73 h 144"/>
                <a:gd name="T86" fmla="*/ 190 w 199"/>
                <a:gd name="T87" fmla="*/ 101 h 144"/>
                <a:gd name="T88" fmla="*/ 162 w 199"/>
                <a:gd name="T89" fmla="*/ 1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9" h="144">
                  <a:moveTo>
                    <a:pt x="0" y="0"/>
                  </a:moveTo>
                  <a:cubicBezTo>
                    <a:pt x="0" y="144"/>
                    <a:pt x="0" y="144"/>
                    <a:pt x="0" y="144"/>
                  </a:cubicBezTo>
                  <a:cubicBezTo>
                    <a:pt x="199" y="144"/>
                    <a:pt x="199" y="144"/>
                    <a:pt x="199" y="144"/>
                  </a:cubicBezTo>
                  <a:cubicBezTo>
                    <a:pt x="199" y="0"/>
                    <a:pt x="199" y="0"/>
                    <a:pt x="199" y="0"/>
                  </a:cubicBezTo>
                  <a:lnTo>
                    <a:pt x="0" y="0"/>
                  </a:lnTo>
                  <a:close/>
                  <a:moveTo>
                    <a:pt x="32" y="13"/>
                  </a:moveTo>
                  <a:cubicBezTo>
                    <a:pt x="166" y="13"/>
                    <a:pt x="166" y="13"/>
                    <a:pt x="166" y="13"/>
                  </a:cubicBezTo>
                  <a:cubicBezTo>
                    <a:pt x="166" y="36"/>
                    <a:pt x="166" y="36"/>
                    <a:pt x="166" y="36"/>
                  </a:cubicBezTo>
                  <a:cubicBezTo>
                    <a:pt x="32" y="36"/>
                    <a:pt x="32" y="36"/>
                    <a:pt x="32" y="36"/>
                  </a:cubicBezTo>
                  <a:lnTo>
                    <a:pt x="32" y="13"/>
                  </a:lnTo>
                  <a:close/>
                  <a:moveTo>
                    <a:pt x="42" y="129"/>
                  </a:moveTo>
                  <a:cubicBezTo>
                    <a:pt x="27" y="129"/>
                    <a:pt x="14" y="117"/>
                    <a:pt x="14" y="101"/>
                  </a:cubicBezTo>
                  <a:cubicBezTo>
                    <a:pt x="14" y="85"/>
                    <a:pt x="27" y="72"/>
                    <a:pt x="42" y="72"/>
                  </a:cubicBezTo>
                  <a:cubicBezTo>
                    <a:pt x="58" y="72"/>
                    <a:pt x="70" y="85"/>
                    <a:pt x="70" y="101"/>
                  </a:cubicBezTo>
                  <a:cubicBezTo>
                    <a:pt x="70" y="117"/>
                    <a:pt x="58" y="129"/>
                    <a:pt x="42" y="129"/>
                  </a:cubicBezTo>
                  <a:close/>
                  <a:moveTo>
                    <a:pt x="86" y="103"/>
                  </a:moveTo>
                  <a:cubicBezTo>
                    <a:pt x="75" y="103"/>
                    <a:pt x="75" y="103"/>
                    <a:pt x="75" y="103"/>
                  </a:cubicBezTo>
                  <a:cubicBezTo>
                    <a:pt x="75" y="95"/>
                    <a:pt x="75" y="95"/>
                    <a:pt x="75" y="95"/>
                  </a:cubicBezTo>
                  <a:cubicBezTo>
                    <a:pt x="86" y="95"/>
                    <a:pt x="86" y="95"/>
                    <a:pt x="86" y="95"/>
                  </a:cubicBezTo>
                  <a:lnTo>
                    <a:pt x="86" y="103"/>
                  </a:lnTo>
                  <a:close/>
                  <a:moveTo>
                    <a:pt x="99" y="103"/>
                  </a:moveTo>
                  <a:cubicBezTo>
                    <a:pt x="88" y="103"/>
                    <a:pt x="88" y="103"/>
                    <a:pt x="88" y="103"/>
                  </a:cubicBezTo>
                  <a:cubicBezTo>
                    <a:pt x="88" y="95"/>
                    <a:pt x="88" y="95"/>
                    <a:pt x="88" y="95"/>
                  </a:cubicBezTo>
                  <a:cubicBezTo>
                    <a:pt x="99" y="95"/>
                    <a:pt x="99" y="95"/>
                    <a:pt x="99" y="95"/>
                  </a:cubicBezTo>
                  <a:lnTo>
                    <a:pt x="99" y="103"/>
                  </a:lnTo>
                  <a:close/>
                  <a:moveTo>
                    <a:pt x="113" y="103"/>
                  </a:moveTo>
                  <a:cubicBezTo>
                    <a:pt x="102" y="103"/>
                    <a:pt x="102" y="103"/>
                    <a:pt x="102" y="103"/>
                  </a:cubicBezTo>
                  <a:cubicBezTo>
                    <a:pt x="102" y="95"/>
                    <a:pt x="102" y="95"/>
                    <a:pt x="102" y="95"/>
                  </a:cubicBezTo>
                  <a:cubicBezTo>
                    <a:pt x="113" y="95"/>
                    <a:pt x="113" y="95"/>
                    <a:pt x="113" y="95"/>
                  </a:cubicBezTo>
                  <a:lnTo>
                    <a:pt x="113" y="103"/>
                  </a:lnTo>
                  <a:close/>
                  <a:moveTo>
                    <a:pt x="126" y="103"/>
                  </a:moveTo>
                  <a:cubicBezTo>
                    <a:pt x="115" y="103"/>
                    <a:pt x="115" y="103"/>
                    <a:pt x="115" y="103"/>
                  </a:cubicBezTo>
                  <a:cubicBezTo>
                    <a:pt x="115" y="95"/>
                    <a:pt x="115" y="95"/>
                    <a:pt x="115" y="95"/>
                  </a:cubicBezTo>
                  <a:cubicBezTo>
                    <a:pt x="126" y="95"/>
                    <a:pt x="126" y="95"/>
                    <a:pt x="126" y="95"/>
                  </a:cubicBezTo>
                  <a:lnTo>
                    <a:pt x="126" y="103"/>
                  </a:lnTo>
                  <a:close/>
                  <a:moveTo>
                    <a:pt x="127" y="90"/>
                  </a:moveTo>
                  <a:cubicBezTo>
                    <a:pt x="74" y="90"/>
                    <a:pt x="74" y="90"/>
                    <a:pt x="74" y="90"/>
                  </a:cubicBezTo>
                  <a:cubicBezTo>
                    <a:pt x="74" y="49"/>
                    <a:pt x="74" y="49"/>
                    <a:pt x="74" y="49"/>
                  </a:cubicBezTo>
                  <a:cubicBezTo>
                    <a:pt x="127" y="49"/>
                    <a:pt x="127" y="49"/>
                    <a:pt x="127" y="49"/>
                  </a:cubicBezTo>
                  <a:lnTo>
                    <a:pt x="127" y="90"/>
                  </a:lnTo>
                  <a:close/>
                  <a:moveTo>
                    <a:pt x="162" y="130"/>
                  </a:moveTo>
                  <a:cubicBezTo>
                    <a:pt x="146" y="130"/>
                    <a:pt x="134" y="117"/>
                    <a:pt x="134" y="101"/>
                  </a:cubicBezTo>
                  <a:cubicBezTo>
                    <a:pt x="134" y="86"/>
                    <a:pt x="146" y="73"/>
                    <a:pt x="162" y="73"/>
                  </a:cubicBezTo>
                  <a:cubicBezTo>
                    <a:pt x="178" y="73"/>
                    <a:pt x="190" y="86"/>
                    <a:pt x="190" y="101"/>
                  </a:cubicBezTo>
                  <a:cubicBezTo>
                    <a:pt x="190" y="117"/>
                    <a:pt x="178" y="130"/>
                    <a:pt x="162"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8" name="Rectangle 441"/>
            <p:cNvSpPr>
              <a:spLocks noChangeArrowheads="1"/>
            </p:cNvSpPr>
            <p:nvPr/>
          </p:nvSpPr>
          <p:spPr bwMode="auto">
            <a:xfrm>
              <a:off x="8475242" y="3698974"/>
              <a:ext cx="186055" cy="164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39" name="Freeform 442"/>
            <p:cNvSpPr/>
            <p:nvPr/>
          </p:nvSpPr>
          <p:spPr bwMode="auto">
            <a:xfrm>
              <a:off x="8408161" y="6339181"/>
              <a:ext cx="313888" cy="303763"/>
            </a:xfrm>
            <a:custGeom>
              <a:avLst/>
              <a:gdLst>
                <a:gd name="T0" fmla="*/ 152 w 196"/>
                <a:gd name="T1" fmla="*/ 1 h 189"/>
                <a:gd name="T2" fmla="*/ 144 w 196"/>
                <a:gd name="T3" fmla="*/ 0 h 189"/>
                <a:gd name="T4" fmla="*/ 99 w 196"/>
                <a:gd name="T5" fmla="*/ 25 h 189"/>
                <a:gd name="T6" fmla="*/ 54 w 196"/>
                <a:gd name="T7" fmla="*/ 0 h 189"/>
                <a:gd name="T8" fmla="*/ 44 w 196"/>
                <a:gd name="T9" fmla="*/ 1 h 189"/>
                <a:gd name="T10" fmla="*/ 0 w 196"/>
                <a:gd name="T11" fmla="*/ 55 h 189"/>
                <a:gd name="T12" fmla="*/ 0 w 196"/>
                <a:gd name="T13" fmla="*/ 66 h 189"/>
                <a:gd name="T14" fmla="*/ 98 w 196"/>
                <a:gd name="T15" fmla="*/ 189 h 189"/>
                <a:gd name="T16" fmla="*/ 136 w 196"/>
                <a:gd name="T17" fmla="*/ 159 h 189"/>
                <a:gd name="T18" fmla="*/ 130 w 196"/>
                <a:gd name="T19" fmla="*/ 143 h 189"/>
                <a:gd name="T20" fmla="*/ 154 w 196"/>
                <a:gd name="T21" fmla="*/ 120 h 189"/>
                <a:gd name="T22" fmla="*/ 169 w 196"/>
                <a:gd name="T23" fmla="*/ 126 h 189"/>
                <a:gd name="T24" fmla="*/ 196 w 196"/>
                <a:gd name="T25" fmla="*/ 66 h 189"/>
                <a:gd name="T26" fmla="*/ 196 w 196"/>
                <a:gd name="T27" fmla="*/ 55 h 189"/>
                <a:gd name="T28" fmla="*/ 152 w 196"/>
                <a:gd name="T29"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189">
                  <a:moveTo>
                    <a:pt x="152" y="1"/>
                  </a:moveTo>
                  <a:cubicBezTo>
                    <a:pt x="149" y="1"/>
                    <a:pt x="146" y="0"/>
                    <a:pt x="144" y="0"/>
                  </a:cubicBezTo>
                  <a:cubicBezTo>
                    <a:pt x="121" y="0"/>
                    <a:pt x="111" y="10"/>
                    <a:pt x="99" y="25"/>
                  </a:cubicBezTo>
                  <a:cubicBezTo>
                    <a:pt x="87" y="10"/>
                    <a:pt x="76" y="0"/>
                    <a:pt x="54" y="0"/>
                  </a:cubicBezTo>
                  <a:cubicBezTo>
                    <a:pt x="51" y="0"/>
                    <a:pt x="48" y="1"/>
                    <a:pt x="44" y="1"/>
                  </a:cubicBezTo>
                  <a:cubicBezTo>
                    <a:pt x="25" y="3"/>
                    <a:pt x="4" y="21"/>
                    <a:pt x="0" y="55"/>
                  </a:cubicBezTo>
                  <a:cubicBezTo>
                    <a:pt x="0" y="66"/>
                    <a:pt x="0" y="66"/>
                    <a:pt x="0" y="66"/>
                  </a:cubicBezTo>
                  <a:cubicBezTo>
                    <a:pt x="4" y="98"/>
                    <a:pt x="27" y="139"/>
                    <a:pt x="98" y="189"/>
                  </a:cubicBezTo>
                  <a:cubicBezTo>
                    <a:pt x="113" y="178"/>
                    <a:pt x="125" y="169"/>
                    <a:pt x="136" y="159"/>
                  </a:cubicBezTo>
                  <a:cubicBezTo>
                    <a:pt x="132" y="155"/>
                    <a:pt x="130" y="149"/>
                    <a:pt x="130" y="143"/>
                  </a:cubicBezTo>
                  <a:cubicBezTo>
                    <a:pt x="130" y="130"/>
                    <a:pt x="141" y="120"/>
                    <a:pt x="154" y="120"/>
                  </a:cubicBezTo>
                  <a:cubicBezTo>
                    <a:pt x="160" y="120"/>
                    <a:pt x="165" y="122"/>
                    <a:pt x="169" y="126"/>
                  </a:cubicBezTo>
                  <a:cubicBezTo>
                    <a:pt x="187" y="103"/>
                    <a:pt x="196" y="83"/>
                    <a:pt x="196" y="66"/>
                  </a:cubicBezTo>
                  <a:cubicBezTo>
                    <a:pt x="196" y="55"/>
                    <a:pt x="196" y="55"/>
                    <a:pt x="196" y="55"/>
                  </a:cubicBezTo>
                  <a:cubicBezTo>
                    <a:pt x="192" y="21"/>
                    <a:pt x="171" y="3"/>
                    <a:pt x="15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0" name="Freeform 7"/>
            <p:cNvSpPr/>
            <p:nvPr/>
          </p:nvSpPr>
          <p:spPr bwMode="auto">
            <a:xfrm>
              <a:off x="9150403" y="3169921"/>
              <a:ext cx="64550" cy="301232"/>
            </a:xfrm>
            <a:custGeom>
              <a:avLst/>
              <a:gdLst>
                <a:gd name="T0" fmla="*/ 38 w 51"/>
                <a:gd name="T1" fmla="*/ 0 h 238"/>
                <a:gd name="T2" fmla="*/ 13 w 51"/>
                <a:gd name="T3" fmla="*/ 0 h 238"/>
                <a:gd name="T4" fmla="*/ 13 w 51"/>
                <a:gd name="T5" fmla="*/ 64 h 238"/>
                <a:gd name="T6" fmla="*/ 0 w 51"/>
                <a:gd name="T7" fmla="*/ 64 h 238"/>
                <a:gd name="T8" fmla="*/ 0 w 51"/>
                <a:gd name="T9" fmla="*/ 92 h 238"/>
                <a:gd name="T10" fmla="*/ 13 w 51"/>
                <a:gd name="T11" fmla="*/ 92 h 238"/>
                <a:gd name="T12" fmla="*/ 13 w 51"/>
                <a:gd name="T13" fmla="*/ 238 h 238"/>
                <a:gd name="T14" fmla="*/ 38 w 51"/>
                <a:gd name="T15" fmla="*/ 238 h 238"/>
                <a:gd name="T16" fmla="*/ 38 w 51"/>
                <a:gd name="T17" fmla="*/ 92 h 238"/>
                <a:gd name="T18" fmla="*/ 51 w 51"/>
                <a:gd name="T19" fmla="*/ 92 h 238"/>
                <a:gd name="T20" fmla="*/ 51 w 51"/>
                <a:gd name="T21" fmla="*/ 64 h 238"/>
                <a:gd name="T22" fmla="*/ 38 w 51"/>
                <a:gd name="T23" fmla="*/ 64 h 238"/>
                <a:gd name="T24" fmla="*/ 38 w 51"/>
                <a:gd name="T2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38">
                  <a:moveTo>
                    <a:pt x="38" y="0"/>
                  </a:moveTo>
                  <a:lnTo>
                    <a:pt x="13" y="0"/>
                  </a:lnTo>
                  <a:lnTo>
                    <a:pt x="13" y="64"/>
                  </a:lnTo>
                  <a:lnTo>
                    <a:pt x="0" y="64"/>
                  </a:lnTo>
                  <a:lnTo>
                    <a:pt x="0" y="92"/>
                  </a:lnTo>
                  <a:lnTo>
                    <a:pt x="13" y="92"/>
                  </a:lnTo>
                  <a:lnTo>
                    <a:pt x="13" y="238"/>
                  </a:lnTo>
                  <a:lnTo>
                    <a:pt x="38" y="238"/>
                  </a:lnTo>
                  <a:lnTo>
                    <a:pt x="38" y="92"/>
                  </a:lnTo>
                  <a:lnTo>
                    <a:pt x="51" y="92"/>
                  </a:lnTo>
                  <a:lnTo>
                    <a:pt x="51" y="64"/>
                  </a:lnTo>
                  <a:lnTo>
                    <a:pt x="38" y="64"/>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1" name="Freeform 8"/>
            <p:cNvSpPr/>
            <p:nvPr/>
          </p:nvSpPr>
          <p:spPr bwMode="auto">
            <a:xfrm>
              <a:off x="9226344" y="3169921"/>
              <a:ext cx="63284" cy="301232"/>
            </a:xfrm>
            <a:custGeom>
              <a:avLst/>
              <a:gdLst>
                <a:gd name="T0" fmla="*/ 38 w 50"/>
                <a:gd name="T1" fmla="*/ 0 h 238"/>
                <a:gd name="T2" fmla="*/ 12 w 50"/>
                <a:gd name="T3" fmla="*/ 0 h 238"/>
                <a:gd name="T4" fmla="*/ 12 w 50"/>
                <a:gd name="T5" fmla="*/ 152 h 238"/>
                <a:gd name="T6" fmla="*/ 0 w 50"/>
                <a:gd name="T7" fmla="*/ 152 h 238"/>
                <a:gd name="T8" fmla="*/ 0 w 50"/>
                <a:gd name="T9" fmla="*/ 179 h 238"/>
                <a:gd name="T10" fmla="*/ 12 w 50"/>
                <a:gd name="T11" fmla="*/ 179 h 238"/>
                <a:gd name="T12" fmla="*/ 12 w 50"/>
                <a:gd name="T13" fmla="*/ 238 h 238"/>
                <a:gd name="T14" fmla="*/ 38 w 50"/>
                <a:gd name="T15" fmla="*/ 238 h 238"/>
                <a:gd name="T16" fmla="*/ 38 w 50"/>
                <a:gd name="T17" fmla="*/ 179 h 238"/>
                <a:gd name="T18" fmla="*/ 50 w 50"/>
                <a:gd name="T19" fmla="*/ 179 h 238"/>
                <a:gd name="T20" fmla="*/ 50 w 50"/>
                <a:gd name="T21" fmla="*/ 152 h 238"/>
                <a:gd name="T22" fmla="*/ 38 w 50"/>
                <a:gd name="T23" fmla="*/ 152 h 238"/>
                <a:gd name="T24" fmla="*/ 38 w 50"/>
                <a:gd name="T2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238">
                  <a:moveTo>
                    <a:pt x="38" y="0"/>
                  </a:moveTo>
                  <a:lnTo>
                    <a:pt x="12" y="0"/>
                  </a:lnTo>
                  <a:lnTo>
                    <a:pt x="12" y="152"/>
                  </a:lnTo>
                  <a:lnTo>
                    <a:pt x="0" y="152"/>
                  </a:lnTo>
                  <a:lnTo>
                    <a:pt x="0" y="179"/>
                  </a:lnTo>
                  <a:lnTo>
                    <a:pt x="12" y="179"/>
                  </a:lnTo>
                  <a:lnTo>
                    <a:pt x="12" y="238"/>
                  </a:lnTo>
                  <a:lnTo>
                    <a:pt x="38" y="238"/>
                  </a:lnTo>
                  <a:lnTo>
                    <a:pt x="38" y="179"/>
                  </a:lnTo>
                  <a:lnTo>
                    <a:pt x="50" y="179"/>
                  </a:lnTo>
                  <a:lnTo>
                    <a:pt x="50" y="152"/>
                  </a:lnTo>
                  <a:lnTo>
                    <a:pt x="38" y="152"/>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2" name="Freeform 9"/>
            <p:cNvSpPr/>
            <p:nvPr/>
          </p:nvSpPr>
          <p:spPr bwMode="auto">
            <a:xfrm>
              <a:off x="9302285" y="3169921"/>
              <a:ext cx="63284" cy="301232"/>
            </a:xfrm>
            <a:custGeom>
              <a:avLst/>
              <a:gdLst>
                <a:gd name="T0" fmla="*/ 38 w 50"/>
                <a:gd name="T1" fmla="*/ 0 h 238"/>
                <a:gd name="T2" fmla="*/ 12 w 50"/>
                <a:gd name="T3" fmla="*/ 0 h 238"/>
                <a:gd name="T4" fmla="*/ 12 w 50"/>
                <a:gd name="T5" fmla="*/ 68 h 238"/>
                <a:gd name="T6" fmla="*/ 0 w 50"/>
                <a:gd name="T7" fmla="*/ 68 h 238"/>
                <a:gd name="T8" fmla="*/ 0 w 50"/>
                <a:gd name="T9" fmla="*/ 95 h 238"/>
                <a:gd name="T10" fmla="*/ 12 w 50"/>
                <a:gd name="T11" fmla="*/ 95 h 238"/>
                <a:gd name="T12" fmla="*/ 12 w 50"/>
                <a:gd name="T13" fmla="*/ 238 h 238"/>
                <a:gd name="T14" fmla="*/ 38 w 50"/>
                <a:gd name="T15" fmla="*/ 238 h 238"/>
                <a:gd name="T16" fmla="*/ 38 w 50"/>
                <a:gd name="T17" fmla="*/ 95 h 238"/>
                <a:gd name="T18" fmla="*/ 50 w 50"/>
                <a:gd name="T19" fmla="*/ 95 h 238"/>
                <a:gd name="T20" fmla="*/ 50 w 50"/>
                <a:gd name="T21" fmla="*/ 68 h 238"/>
                <a:gd name="T22" fmla="*/ 38 w 50"/>
                <a:gd name="T23" fmla="*/ 68 h 238"/>
                <a:gd name="T24" fmla="*/ 38 w 50"/>
                <a:gd name="T2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238">
                  <a:moveTo>
                    <a:pt x="38" y="0"/>
                  </a:moveTo>
                  <a:lnTo>
                    <a:pt x="12" y="0"/>
                  </a:lnTo>
                  <a:lnTo>
                    <a:pt x="12" y="68"/>
                  </a:lnTo>
                  <a:lnTo>
                    <a:pt x="0" y="68"/>
                  </a:lnTo>
                  <a:lnTo>
                    <a:pt x="0" y="95"/>
                  </a:lnTo>
                  <a:lnTo>
                    <a:pt x="12" y="95"/>
                  </a:lnTo>
                  <a:lnTo>
                    <a:pt x="12" y="238"/>
                  </a:lnTo>
                  <a:lnTo>
                    <a:pt x="38" y="238"/>
                  </a:lnTo>
                  <a:lnTo>
                    <a:pt x="38" y="95"/>
                  </a:lnTo>
                  <a:lnTo>
                    <a:pt x="50" y="95"/>
                  </a:lnTo>
                  <a:lnTo>
                    <a:pt x="50" y="68"/>
                  </a:lnTo>
                  <a:lnTo>
                    <a:pt x="38" y="68"/>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3" name="Freeform 10"/>
            <p:cNvSpPr/>
            <p:nvPr/>
          </p:nvSpPr>
          <p:spPr bwMode="auto">
            <a:xfrm>
              <a:off x="9385820" y="3169921"/>
              <a:ext cx="64550" cy="301232"/>
            </a:xfrm>
            <a:custGeom>
              <a:avLst/>
              <a:gdLst>
                <a:gd name="T0" fmla="*/ 51 w 51"/>
                <a:gd name="T1" fmla="*/ 146 h 238"/>
                <a:gd name="T2" fmla="*/ 38 w 51"/>
                <a:gd name="T3" fmla="*/ 146 h 238"/>
                <a:gd name="T4" fmla="*/ 38 w 51"/>
                <a:gd name="T5" fmla="*/ 0 h 238"/>
                <a:gd name="T6" fmla="*/ 13 w 51"/>
                <a:gd name="T7" fmla="*/ 0 h 238"/>
                <a:gd name="T8" fmla="*/ 13 w 51"/>
                <a:gd name="T9" fmla="*/ 146 h 238"/>
                <a:gd name="T10" fmla="*/ 0 w 51"/>
                <a:gd name="T11" fmla="*/ 146 h 238"/>
                <a:gd name="T12" fmla="*/ 0 w 51"/>
                <a:gd name="T13" fmla="*/ 174 h 238"/>
                <a:gd name="T14" fmla="*/ 13 w 51"/>
                <a:gd name="T15" fmla="*/ 174 h 238"/>
                <a:gd name="T16" fmla="*/ 13 w 51"/>
                <a:gd name="T17" fmla="*/ 238 h 238"/>
                <a:gd name="T18" fmla="*/ 38 w 51"/>
                <a:gd name="T19" fmla="*/ 238 h 238"/>
                <a:gd name="T20" fmla="*/ 38 w 51"/>
                <a:gd name="T21" fmla="*/ 174 h 238"/>
                <a:gd name="T22" fmla="*/ 51 w 51"/>
                <a:gd name="T23" fmla="*/ 174 h 238"/>
                <a:gd name="T24" fmla="*/ 51 w 51"/>
                <a:gd name="T25" fmla="*/ 14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38">
                  <a:moveTo>
                    <a:pt x="51" y="146"/>
                  </a:moveTo>
                  <a:lnTo>
                    <a:pt x="38" y="146"/>
                  </a:lnTo>
                  <a:lnTo>
                    <a:pt x="38" y="0"/>
                  </a:lnTo>
                  <a:lnTo>
                    <a:pt x="13" y="0"/>
                  </a:lnTo>
                  <a:lnTo>
                    <a:pt x="13" y="146"/>
                  </a:lnTo>
                  <a:lnTo>
                    <a:pt x="0" y="146"/>
                  </a:lnTo>
                  <a:lnTo>
                    <a:pt x="0" y="174"/>
                  </a:lnTo>
                  <a:lnTo>
                    <a:pt x="13" y="174"/>
                  </a:lnTo>
                  <a:lnTo>
                    <a:pt x="13" y="238"/>
                  </a:lnTo>
                  <a:lnTo>
                    <a:pt x="38" y="238"/>
                  </a:lnTo>
                  <a:lnTo>
                    <a:pt x="38" y="174"/>
                  </a:lnTo>
                  <a:lnTo>
                    <a:pt x="51" y="174"/>
                  </a:lnTo>
                  <a:lnTo>
                    <a:pt x="51" y="1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4" name="Freeform 42"/>
            <p:cNvSpPr/>
            <p:nvPr/>
          </p:nvSpPr>
          <p:spPr bwMode="auto">
            <a:xfrm>
              <a:off x="9251658" y="2800343"/>
              <a:ext cx="118974" cy="135428"/>
            </a:xfrm>
            <a:custGeom>
              <a:avLst/>
              <a:gdLst>
                <a:gd name="T0" fmla="*/ 57 w 94"/>
                <a:gd name="T1" fmla="*/ 0 h 107"/>
                <a:gd name="T2" fmla="*/ 0 w 94"/>
                <a:gd name="T3" fmla="*/ 55 h 107"/>
                <a:gd name="T4" fmla="*/ 57 w 94"/>
                <a:gd name="T5" fmla="*/ 107 h 107"/>
                <a:gd name="T6" fmla="*/ 57 w 94"/>
                <a:gd name="T7" fmla="*/ 74 h 107"/>
                <a:gd name="T8" fmla="*/ 94 w 94"/>
                <a:gd name="T9" fmla="*/ 74 h 107"/>
                <a:gd name="T10" fmla="*/ 94 w 94"/>
                <a:gd name="T11" fmla="*/ 33 h 107"/>
                <a:gd name="T12" fmla="*/ 57 w 94"/>
                <a:gd name="T13" fmla="*/ 33 h 107"/>
                <a:gd name="T14" fmla="*/ 57 w 94"/>
                <a:gd name="T15" fmla="*/ 0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07">
                  <a:moveTo>
                    <a:pt x="57" y="0"/>
                  </a:moveTo>
                  <a:lnTo>
                    <a:pt x="0" y="55"/>
                  </a:lnTo>
                  <a:lnTo>
                    <a:pt x="57" y="107"/>
                  </a:lnTo>
                  <a:lnTo>
                    <a:pt x="57" y="74"/>
                  </a:lnTo>
                  <a:lnTo>
                    <a:pt x="94" y="74"/>
                  </a:lnTo>
                  <a:lnTo>
                    <a:pt x="94" y="33"/>
                  </a:lnTo>
                  <a:lnTo>
                    <a:pt x="57" y="33"/>
                  </a:ln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5" name="Freeform 43"/>
            <p:cNvSpPr/>
            <p:nvPr/>
          </p:nvSpPr>
          <p:spPr bwMode="auto">
            <a:xfrm>
              <a:off x="9204827" y="2716808"/>
              <a:ext cx="211369" cy="302498"/>
            </a:xfrm>
            <a:custGeom>
              <a:avLst/>
              <a:gdLst>
                <a:gd name="T0" fmla="*/ 0 w 167"/>
                <a:gd name="T1" fmla="*/ 239 h 239"/>
                <a:gd name="T2" fmla="*/ 167 w 167"/>
                <a:gd name="T3" fmla="*/ 239 h 239"/>
                <a:gd name="T4" fmla="*/ 167 w 167"/>
                <a:gd name="T5" fmla="*/ 221 h 239"/>
                <a:gd name="T6" fmla="*/ 20 w 167"/>
                <a:gd name="T7" fmla="*/ 221 h 239"/>
                <a:gd name="T8" fmla="*/ 20 w 167"/>
                <a:gd name="T9" fmla="*/ 18 h 239"/>
                <a:gd name="T10" fmla="*/ 167 w 167"/>
                <a:gd name="T11" fmla="*/ 18 h 239"/>
                <a:gd name="T12" fmla="*/ 167 w 167"/>
                <a:gd name="T13" fmla="*/ 0 h 239"/>
                <a:gd name="T14" fmla="*/ 0 w 167"/>
                <a:gd name="T15" fmla="*/ 0 h 239"/>
                <a:gd name="T16" fmla="*/ 0 w 167"/>
                <a:gd name="T17"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239">
                  <a:moveTo>
                    <a:pt x="0" y="239"/>
                  </a:moveTo>
                  <a:lnTo>
                    <a:pt x="167" y="239"/>
                  </a:lnTo>
                  <a:lnTo>
                    <a:pt x="167" y="221"/>
                  </a:lnTo>
                  <a:lnTo>
                    <a:pt x="20" y="221"/>
                  </a:lnTo>
                  <a:lnTo>
                    <a:pt x="20" y="18"/>
                  </a:lnTo>
                  <a:lnTo>
                    <a:pt x="167" y="18"/>
                  </a:lnTo>
                  <a:lnTo>
                    <a:pt x="167" y="0"/>
                  </a:lnTo>
                  <a:lnTo>
                    <a:pt x="0" y="0"/>
                  </a:lnTo>
                  <a:lnTo>
                    <a:pt x="0" y="2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6" name="Freeform 134"/>
            <p:cNvSpPr/>
            <p:nvPr/>
          </p:nvSpPr>
          <p:spPr bwMode="auto">
            <a:xfrm>
              <a:off x="9193436" y="5014015"/>
              <a:ext cx="218963" cy="239214"/>
            </a:xfrm>
            <a:custGeom>
              <a:avLst/>
              <a:gdLst>
                <a:gd name="T0" fmla="*/ 68 w 136"/>
                <a:gd name="T1" fmla="*/ 0 h 149"/>
                <a:gd name="T2" fmla="*/ 0 w 136"/>
                <a:gd name="T3" fmla="*/ 42 h 149"/>
                <a:gd name="T4" fmla="*/ 67 w 136"/>
                <a:gd name="T5" fmla="*/ 149 h 149"/>
                <a:gd name="T6" fmla="*/ 136 w 136"/>
                <a:gd name="T7" fmla="*/ 40 h 149"/>
                <a:gd name="T8" fmla="*/ 68 w 136"/>
                <a:gd name="T9" fmla="*/ 0 h 149"/>
              </a:gdLst>
              <a:ahLst/>
              <a:cxnLst>
                <a:cxn ang="0">
                  <a:pos x="T0" y="T1"/>
                </a:cxn>
                <a:cxn ang="0">
                  <a:pos x="T2" y="T3"/>
                </a:cxn>
                <a:cxn ang="0">
                  <a:pos x="T4" y="T5"/>
                </a:cxn>
                <a:cxn ang="0">
                  <a:pos x="T6" y="T7"/>
                </a:cxn>
                <a:cxn ang="0">
                  <a:pos x="T8" y="T9"/>
                </a:cxn>
              </a:cxnLst>
              <a:rect l="0" t="0" r="r" b="b"/>
              <a:pathLst>
                <a:path w="136" h="149">
                  <a:moveTo>
                    <a:pt x="68" y="0"/>
                  </a:moveTo>
                  <a:cubicBezTo>
                    <a:pt x="54" y="13"/>
                    <a:pt x="28" y="33"/>
                    <a:pt x="0" y="42"/>
                  </a:cubicBezTo>
                  <a:cubicBezTo>
                    <a:pt x="3" y="63"/>
                    <a:pt x="17" y="108"/>
                    <a:pt x="67" y="149"/>
                  </a:cubicBezTo>
                  <a:cubicBezTo>
                    <a:pt x="84" y="136"/>
                    <a:pt x="125" y="100"/>
                    <a:pt x="136" y="40"/>
                  </a:cubicBezTo>
                  <a:cubicBezTo>
                    <a:pt x="119" y="33"/>
                    <a:pt x="91" y="19"/>
                    <a:pt x="6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7" name="Freeform 135"/>
            <p:cNvSpPr>
              <a:spLocks noEditPoints="1"/>
            </p:cNvSpPr>
            <p:nvPr/>
          </p:nvSpPr>
          <p:spPr bwMode="auto">
            <a:xfrm>
              <a:off x="9161794" y="4978576"/>
              <a:ext cx="280981" cy="310092"/>
            </a:xfrm>
            <a:custGeom>
              <a:avLst/>
              <a:gdLst>
                <a:gd name="T0" fmla="*/ 88 w 175"/>
                <a:gd name="T1" fmla="*/ 0 h 193"/>
                <a:gd name="T2" fmla="*/ 1 w 175"/>
                <a:gd name="T3" fmla="*/ 52 h 193"/>
                <a:gd name="T4" fmla="*/ 86 w 175"/>
                <a:gd name="T5" fmla="*/ 193 h 193"/>
                <a:gd name="T6" fmla="*/ 175 w 175"/>
                <a:gd name="T7" fmla="*/ 52 h 193"/>
                <a:gd name="T8" fmla="*/ 88 w 175"/>
                <a:gd name="T9" fmla="*/ 0 h 193"/>
                <a:gd name="T10" fmla="*/ 87 w 175"/>
                <a:gd name="T11" fmla="*/ 179 h 193"/>
                <a:gd name="T12" fmla="*/ 13 w 175"/>
                <a:gd name="T13" fmla="*/ 59 h 193"/>
                <a:gd name="T14" fmla="*/ 88 w 175"/>
                <a:gd name="T15" fmla="*/ 14 h 193"/>
                <a:gd name="T16" fmla="*/ 163 w 175"/>
                <a:gd name="T17" fmla="*/ 58 h 193"/>
                <a:gd name="T18" fmla="*/ 87 w 175"/>
                <a:gd name="T19" fmla="*/ 17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93">
                  <a:moveTo>
                    <a:pt x="88" y="0"/>
                  </a:moveTo>
                  <a:cubicBezTo>
                    <a:pt x="88" y="0"/>
                    <a:pt x="46" y="44"/>
                    <a:pt x="1" y="52"/>
                  </a:cubicBezTo>
                  <a:cubicBezTo>
                    <a:pt x="1" y="52"/>
                    <a:pt x="0" y="129"/>
                    <a:pt x="86" y="193"/>
                  </a:cubicBezTo>
                  <a:cubicBezTo>
                    <a:pt x="86" y="193"/>
                    <a:pt x="164" y="149"/>
                    <a:pt x="175" y="52"/>
                  </a:cubicBezTo>
                  <a:cubicBezTo>
                    <a:pt x="175" y="52"/>
                    <a:pt x="119" y="33"/>
                    <a:pt x="88" y="0"/>
                  </a:cubicBezTo>
                  <a:close/>
                  <a:moveTo>
                    <a:pt x="87" y="179"/>
                  </a:moveTo>
                  <a:cubicBezTo>
                    <a:pt x="28" y="132"/>
                    <a:pt x="15" y="80"/>
                    <a:pt x="13" y="59"/>
                  </a:cubicBezTo>
                  <a:cubicBezTo>
                    <a:pt x="46" y="51"/>
                    <a:pt x="75" y="27"/>
                    <a:pt x="88" y="14"/>
                  </a:cubicBezTo>
                  <a:cubicBezTo>
                    <a:pt x="113" y="37"/>
                    <a:pt x="147" y="52"/>
                    <a:pt x="163" y="58"/>
                  </a:cubicBezTo>
                  <a:cubicBezTo>
                    <a:pt x="152" y="128"/>
                    <a:pt x="104" y="167"/>
                    <a:pt x="87"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8" name="Freeform 155"/>
            <p:cNvSpPr>
              <a:spLocks noEditPoints="1"/>
            </p:cNvSpPr>
            <p:nvPr/>
          </p:nvSpPr>
          <p:spPr bwMode="auto">
            <a:xfrm>
              <a:off x="9144075" y="4074882"/>
              <a:ext cx="306294" cy="301232"/>
            </a:xfrm>
            <a:custGeom>
              <a:avLst/>
              <a:gdLst>
                <a:gd name="T0" fmla="*/ 0 w 242"/>
                <a:gd name="T1" fmla="*/ 0 h 238"/>
                <a:gd name="T2" fmla="*/ 0 w 242"/>
                <a:gd name="T3" fmla="*/ 203 h 238"/>
                <a:gd name="T4" fmla="*/ 39 w 242"/>
                <a:gd name="T5" fmla="*/ 238 h 238"/>
                <a:gd name="T6" fmla="*/ 242 w 242"/>
                <a:gd name="T7" fmla="*/ 238 h 238"/>
                <a:gd name="T8" fmla="*/ 242 w 242"/>
                <a:gd name="T9" fmla="*/ 0 h 238"/>
                <a:gd name="T10" fmla="*/ 0 w 242"/>
                <a:gd name="T11" fmla="*/ 0 h 238"/>
                <a:gd name="T12" fmla="*/ 189 w 242"/>
                <a:gd name="T13" fmla="*/ 231 h 238"/>
                <a:gd name="T14" fmla="*/ 44 w 242"/>
                <a:gd name="T15" fmla="*/ 231 h 238"/>
                <a:gd name="T16" fmla="*/ 44 w 242"/>
                <a:gd name="T17" fmla="*/ 145 h 238"/>
                <a:gd name="T18" fmla="*/ 189 w 242"/>
                <a:gd name="T19" fmla="*/ 145 h 238"/>
                <a:gd name="T20" fmla="*/ 189 w 242"/>
                <a:gd name="T21" fmla="*/ 231 h 238"/>
                <a:gd name="T22" fmla="*/ 203 w 242"/>
                <a:gd name="T23" fmla="*/ 119 h 238"/>
                <a:gd name="T24" fmla="*/ 39 w 242"/>
                <a:gd name="T25" fmla="*/ 119 h 238"/>
                <a:gd name="T26" fmla="*/ 39 w 242"/>
                <a:gd name="T27" fmla="*/ 11 h 238"/>
                <a:gd name="T28" fmla="*/ 203 w 242"/>
                <a:gd name="T29" fmla="*/ 11 h 238"/>
                <a:gd name="T30" fmla="*/ 203 w 242"/>
                <a:gd name="T31" fmla="*/ 11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 h="238">
                  <a:moveTo>
                    <a:pt x="0" y="0"/>
                  </a:moveTo>
                  <a:lnTo>
                    <a:pt x="0" y="203"/>
                  </a:lnTo>
                  <a:lnTo>
                    <a:pt x="39" y="238"/>
                  </a:lnTo>
                  <a:lnTo>
                    <a:pt x="242" y="238"/>
                  </a:lnTo>
                  <a:lnTo>
                    <a:pt x="242" y="0"/>
                  </a:lnTo>
                  <a:lnTo>
                    <a:pt x="0" y="0"/>
                  </a:lnTo>
                  <a:close/>
                  <a:moveTo>
                    <a:pt x="189" y="231"/>
                  </a:moveTo>
                  <a:lnTo>
                    <a:pt x="44" y="231"/>
                  </a:lnTo>
                  <a:lnTo>
                    <a:pt x="44" y="145"/>
                  </a:lnTo>
                  <a:lnTo>
                    <a:pt x="189" y="145"/>
                  </a:lnTo>
                  <a:lnTo>
                    <a:pt x="189" y="231"/>
                  </a:lnTo>
                  <a:close/>
                  <a:moveTo>
                    <a:pt x="203" y="119"/>
                  </a:moveTo>
                  <a:lnTo>
                    <a:pt x="39" y="119"/>
                  </a:lnTo>
                  <a:lnTo>
                    <a:pt x="39" y="11"/>
                  </a:lnTo>
                  <a:lnTo>
                    <a:pt x="203" y="11"/>
                  </a:lnTo>
                  <a:lnTo>
                    <a:pt x="203"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49" name="Rectangle 156"/>
            <p:cNvSpPr>
              <a:spLocks noChangeArrowheads="1"/>
            </p:cNvSpPr>
            <p:nvPr/>
          </p:nvSpPr>
          <p:spPr bwMode="auto">
            <a:xfrm>
              <a:off x="9233938" y="4296376"/>
              <a:ext cx="29111" cy="6075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0" name="Rectangle 157"/>
            <p:cNvSpPr>
              <a:spLocks noChangeArrowheads="1"/>
            </p:cNvSpPr>
            <p:nvPr/>
          </p:nvSpPr>
          <p:spPr bwMode="auto">
            <a:xfrm>
              <a:off x="9203562" y="4100195"/>
              <a:ext cx="186055" cy="1139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1" name="Freeform 158"/>
            <p:cNvSpPr>
              <a:spLocks noEditPoints="1"/>
            </p:cNvSpPr>
            <p:nvPr/>
          </p:nvSpPr>
          <p:spPr bwMode="auto">
            <a:xfrm>
              <a:off x="9132684" y="3621768"/>
              <a:ext cx="246808" cy="302498"/>
            </a:xfrm>
            <a:custGeom>
              <a:avLst/>
              <a:gdLst>
                <a:gd name="T0" fmla="*/ 154 w 154"/>
                <a:gd name="T1" fmla="*/ 14 h 188"/>
                <a:gd name="T2" fmla="*/ 136 w 154"/>
                <a:gd name="T3" fmla="*/ 34 h 188"/>
                <a:gd name="T4" fmla="*/ 106 w 154"/>
                <a:gd name="T5" fmla="*/ 77 h 188"/>
                <a:gd name="T6" fmla="*/ 117 w 154"/>
                <a:gd name="T7" fmla="*/ 110 h 188"/>
                <a:gd name="T8" fmla="*/ 99 w 154"/>
                <a:gd name="T9" fmla="*/ 126 h 188"/>
                <a:gd name="T10" fmla="*/ 92 w 154"/>
                <a:gd name="T11" fmla="*/ 167 h 188"/>
                <a:gd name="T12" fmla="*/ 29 w 154"/>
                <a:gd name="T13" fmla="*/ 173 h 188"/>
                <a:gd name="T14" fmla="*/ 12 w 154"/>
                <a:gd name="T15" fmla="*/ 112 h 188"/>
                <a:gd name="T16" fmla="*/ 48 w 154"/>
                <a:gd name="T17" fmla="*/ 91 h 188"/>
                <a:gd name="T18" fmla="*/ 56 w 154"/>
                <a:gd name="T19" fmla="*/ 68 h 188"/>
                <a:gd name="T20" fmla="*/ 91 w 154"/>
                <a:gd name="T21" fmla="*/ 67 h 188"/>
                <a:gd name="T22" fmla="*/ 120 w 154"/>
                <a:gd name="T23" fmla="*/ 24 h 188"/>
                <a:gd name="T24" fmla="*/ 133 w 154"/>
                <a:gd name="T25" fmla="*/ 0 h 188"/>
                <a:gd name="T26" fmla="*/ 85 w 154"/>
                <a:gd name="T27" fmla="*/ 90 h 188"/>
                <a:gd name="T28" fmla="*/ 70 w 154"/>
                <a:gd name="T29" fmla="*/ 113 h 188"/>
                <a:gd name="T30" fmla="*/ 85 w 154"/>
                <a:gd name="T31" fmla="*/ 90 h 188"/>
                <a:gd name="T32" fmla="*/ 30 w 154"/>
                <a:gd name="T33" fmla="*/ 142 h 188"/>
                <a:gd name="T34" fmla="*/ 61 w 154"/>
                <a:gd name="T35" fmla="*/ 156 h 188"/>
                <a:gd name="T36" fmla="*/ 127 w 154"/>
                <a:gd name="T37" fmla="*/ 20 h 188"/>
                <a:gd name="T38" fmla="*/ 128 w 154"/>
                <a:gd name="T39" fmla="*/ 19 h 188"/>
                <a:gd name="T40" fmla="*/ 126 w 154"/>
                <a:gd name="T41" fmla="*/ 18 h 188"/>
                <a:gd name="T42" fmla="*/ 123 w 154"/>
                <a:gd name="T43" fmla="*/ 28 h 188"/>
                <a:gd name="T44" fmla="*/ 38 w 154"/>
                <a:gd name="T45" fmla="*/ 145 h 188"/>
                <a:gd name="T46" fmla="*/ 127 w 154"/>
                <a:gd name="T47" fmla="*/ 20 h 188"/>
                <a:gd name="T48" fmla="*/ 134 w 154"/>
                <a:gd name="T49" fmla="*/ 8 h 188"/>
                <a:gd name="T50" fmla="*/ 42 w 154"/>
                <a:gd name="T51" fmla="*/ 148 h 188"/>
                <a:gd name="T52" fmla="*/ 126 w 154"/>
                <a:gd name="T53" fmla="*/ 30 h 188"/>
                <a:gd name="T54" fmla="*/ 137 w 154"/>
                <a:gd name="T55" fmla="*/ 8 h 188"/>
                <a:gd name="T56" fmla="*/ 134 w 154"/>
                <a:gd name="T57" fmla="*/ 6 h 188"/>
                <a:gd name="T58" fmla="*/ 145 w 154"/>
                <a:gd name="T59" fmla="*/ 15 h 188"/>
                <a:gd name="T60" fmla="*/ 146 w 154"/>
                <a:gd name="T61" fmla="*/ 13 h 188"/>
                <a:gd name="T62" fmla="*/ 145 w 154"/>
                <a:gd name="T63" fmla="*/ 15 h 188"/>
                <a:gd name="T64" fmla="*/ 47 w 154"/>
                <a:gd name="T65" fmla="*/ 151 h 188"/>
                <a:gd name="T66" fmla="*/ 129 w 154"/>
                <a:gd name="T67" fmla="*/ 32 h 188"/>
                <a:gd name="T68" fmla="*/ 138 w 154"/>
                <a:gd name="T69" fmla="*/ 27 h 188"/>
                <a:gd name="T70" fmla="*/ 139 w 154"/>
                <a:gd name="T71" fmla="*/ 25 h 188"/>
                <a:gd name="T72" fmla="*/ 137 w 154"/>
                <a:gd name="T73" fmla="*/ 27 h 188"/>
                <a:gd name="T74" fmla="*/ 51 w 154"/>
                <a:gd name="T75" fmla="*/ 154 h 188"/>
                <a:gd name="T76" fmla="*/ 132 w 154"/>
                <a:gd name="T77" fmla="*/ 3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4" h="188">
                  <a:moveTo>
                    <a:pt x="145" y="5"/>
                  </a:moveTo>
                  <a:cubicBezTo>
                    <a:pt x="149" y="8"/>
                    <a:pt x="153" y="11"/>
                    <a:pt x="154" y="14"/>
                  </a:cubicBezTo>
                  <a:cubicBezTo>
                    <a:pt x="152" y="17"/>
                    <a:pt x="150" y="21"/>
                    <a:pt x="146" y="25"/>
                  </a:cubicBezTo>
                  <a:cubicBezTo>
                    <a:pt x="143" y="29"/>
                    <a:pt x="140" y="32"/>
                    <a:pt x="136" y="34"/>
                  </a:cubicBezTo>
                  <a:cubicBezTo>
                    <a:pt x="133" y="35"/>
                    <a:pt x="133" y="35"/>
                    <a:pt x="133" y="35"/>
                  </a:cubicBezTo>
                  <a:cubicBezTo>
                    <a:pt x="106" y="77"/>
                    <a:pt x="106" y="77"/>
                    <a:pt x="106" y="77"/>
                  </a:cubicBezTo>
                  <a:cubicBezTo>
                    <a:pt x="112" y="82"/>
                    <a:pt x="116" y="87"/>
                    <a:pt x="118" y="92"/>
                  </a:cubicBezTo>
                  <a:cubicBezTo>
                    <a:pt x="121" y="99"/>
                    <a:pt x="121" y="105"/>
                    <a:pt x="117" y="110"/>
                  </a:cubicBezTo>
                  <a:cubicBezTo>
                    <a:pt x="114" y="116"/>
                    <a:pt x="111" y="119"/>
                    <a:pt x="108" y="121"/>
                  </a:cubicBezTo>
                  <a:cubicBezTo>
                    <a:pt x="102" y="123"/>
                    <a:pt x="100" y="125"/>
                    <a:pt x="99" y="126"/>
                  </a:cubicBezTo>
                  <a:cubicBezTo>
                    <a:pt x="97" y="129"/>
                    <a:pt x="96" y="133"/>
                    <a:pt x="97" y="137"/>
                  </a:cubicBezTo>
                  <a:cubicBezTo>
                    <a:pt x="98" y="146"/>
                    <a:pt x="97" y="156"/>
                    <a:pt x="92" y="167"/>
                  </a:cubicBezTo>
                  <a:cubicBezTo>
                    <a:pt x="88" y="178"/>
                    <a:pt x="79" y="185"/>
                    <a:pt x="65" y="187"/>
                  </a:cubicBezTo>
                  <a:cubicBezTo>
                    <a:pt x="57" y="188"/>
                    <a:pt x="45" y="184"/>
                    <a:pt x="29" y="173"/>
                  </a:cubicBezTo>
                  <a:cubicBezTo>
                    <a:pt x="13" y="162"/>
                    <a:pt x="5" y="153"/>
                    <a:pt x="3" y="144"/>
                  </a:cubicBezTo>
                  <a:cubicBezTo>
                    <a:pt x="0" y="131"/>
                    <a:pt x="3" y="120"/>
                    <a:pt x="12" y="112"/>
                  </a:cubicBezTo>
                  <a:cubicBezTo>
                    <a:pt x="21" y="104"/>
                    <a:pt x="29" y="99"/>
                    <a:pt x="39" y="97"/>
                  </a:cubicBezTo>
                  <a:cubicBezTo>
                    <a:pt x="43" y="96"/>
                    <a:pt x="46" y="94"/>
                    <a:pt x="48" y="91"/>
                  </a:cubicBezTo>
                  <a:cubicBezTo>
                    <a:pt x="49" y="90"/>
                    <a:pt x="49" y="87"/>
                    <a:pt x="50" y="81"/>
                  </a:cubicBezTo>
                  <a:cubicBezTo>
                    <a:pt x="50" y="78"/>
                    <a:pt x="52" y="73"/>
                    <a:pt x="56" y="68"/>
                  </a:cubicBezTo>
                  <a:cubicBezTo>
                    <a:pt x="60" y="63"/>
                    <a:pt x="65" y="60"/>
                    <a:pt x="73" y="61"/>
                  </a:cubicBezTo>
                  <a:cubicBezTo>
                    <a:pt x="78" y="61"/>
                    <a:pt x="84" y="63"/>
                    <a:pt x="91" y="67"/>
                  </a:cubicBezTo>
                  <a:cubicBezTo>
                    <a:pt x="121" y="26"/>
                    <a:pt x="121" y="26"/>
                    <a:pt x="121" y="26"/>
                  </a:cubicBezTo>
                  <a:cubicBezTo>
                    <a:pt x="120" y="24"/>
                    <a:pt x="120" y="24"/>
                    <a:pt x="120" y="24"/>
                  </a:cubicBezTo>
                  <a:cubicBezTo>
                    <a:pt x="121" y="19"/>
                    <a:pt x="123" y="15"/>
                    <a:pt x="126" y="11"/>
                  </a:cubicBezTo>
                  <a:cubicBezTo>
                    <a:pt x="128" y="6"/>
                    <a:pt x="130" y="2"/>
                    <a:pt x="133" y="0"/>
                  </a:cubicBezTo>
                  <a:cubicBezTo>
                    <a:pt x="137" y="0"/>
                    <a:pt x="141" y="2"/>
                    <a:pt x="145" y="5"/>
                  </a:cubicBezTo>
                  <a:close/>
                  <a:moveTo>
                    <a:pt x="85" y="90"/>
                  </a:moveTo>
                  <a:cubicBezTo>
                    <a:pt x="78" y="85"/>
                    <a:pt x="71" y="86"/>
                    <a:pt x="67" y="94"/>
                  </a:cubicBezTo>
                  <a:cubicBezTo>
                    <a:pt x="61" y="102"/>
                    <a:pt x="62" y="108"/>
                    <a:pt x="70" y="113"/>
                  </a:cubicBezTo>
                  <a:cubicBezTo>
                    <a:pt x="77" y="118"/>
                    <a:pt x="84" y="117"/>
                    <a:pt x="89" y="109"/>
                  </a:cubicBezTo>
                  <a:cubicBezTo>
                    <a:pt x="94" y="102"/>
                    <a:pt x="93" y="96"/>
                    <a:pt x="85" y="90"/>
                  </a:cubicBezTo>
                  <a:close/>
                  <a:moveTo>
                    <a:pt x="33" y="137"/>
                  </a:moveTo>
                  <a:cubicBezTo>
                    <a:pt x="30" y="142"/>
                    <a:pt x="30" y="142"/>
                    <a:pt x="30" y="142"/>
                  </a:cubicBezTo>
                  <a:cubicBezTo>
                    <a:pt x="57" y="161"/>
                    <a:pt x="57" y="161"/>
                    <a:pt x="57" y="161"/>
                  </a:cubicBezTo>
                  <a:cubicBezTo>
                    <a:pt x="61" y="156"/>
                    <a:pt x="61" y="156"/>
                    <a:pt x="61" y="156"/>
                  </a:cubicBezTo>
                  <a:lnTo>
                    <a:pt x="33" y="137"/>
                  </a:lnTo>
                  <a:close/>
                  <a:moveTo>
                    <a:pt x="127" y="20"/>
                  </a:moveTo>
                  <a:cubicBezTo>
                    <a:pt x="127" y="20"/>
                    <a:pt x="127" y="20"/>
                    <a:pt x="127" y="20"/>
                  </a:cubicBezTo>
                  <a:cubicBezTo>
                    <a:pt x="127" y="20"/>
                    <a:pt x="128" y="20"/>
                    <a:pt x="128" y="19"/>
                  </a:cubicBezTo>
                  <a:cubicBezTo>
                    <a:pt x="129" y="18"/>
                    <a:pt x="129" y="18"/>
                    <a:pt x="128" y="17"/>
                  </a:cubicBezTo>
                  <a:cubicBezTo>
                    <a:pt x="127" y="17"/>
                    <a:pt x="127" y="17"/>
                    <a:pt x="126" y="18"/>
                  </a:cubicBezTo>
                  <a:cubicBezTo>
                    <a:pt x="126" y="18"/>
                    <a:pt x="126" y="19"/>
                    <a:pt x="126" y="19"/>
                  </a:cubicBezTo>
                  <a:cubicBezTo>
                    <a:pt x="123" y="28"/>
                    <a:pt x="123" y="28"/>
                    <a:pt x="123" y="28"/>
                  </a:cubicBezTo>
                  <a:cubicBezTo>
                    <a:pt x="38" y="145"/>
                    <a:pt x="38" y="145"/>
                    <a:pt x="38" y="145"/>
                  </a:cubicBezTo>
                  <a:cubicBezTo>
                    <a:pt x="38" y="145"/>
                    <a:pt x="38" y="145"/>
                    <a:pt x="38" y="145"/>
                  </a:cubicBezTo>
                  <a:cubicBezTo>
                    <a:pt x="123" y="28"/>
                    <a:pt x="123" y="28"/>
                    <a:pt x="123" y="28"/>
                  </a:cubicBezTo>
                  <a:lnTo>
                    <a:pt x="127" y="20"/>
                  </a:lnTo>
                  <a:close/>
                  <a:moveTo>
                    <a:pt x="134" y="8"/>
                  </a:moveTo>
                  <a:cubicBezTo>
                    <a:pt x="134" y="8"/>
                    <a:pt x="134" y="8"/>
                    <a:pt x="134" y="8"/>
                  </a:cubicBezTo>
                  <a:cubicBezTo>
                    <a:pt x="126" y="29"/>
                    <a:pt x="126" y="29"/>
                    <a:pt x="126" y="29"/>
                  </a:cubicBezTo>
                  <a:cubicBezTo>
                    <a:pt x="42" y="148"/>
                    <a:pt x="42" y="148"/>
                    <a:pt x="42" y="148"/>
                  </a:cubicBezTo>
                  <a:cubicBezTo>
                    <a:pt x="43" y="148"/>
                    <a:pt x="43" y="148"/>
                    <a:pt x="43" y="148"/>
                  </a:cubicBezTo>
                  <a:cubicBezTo>
                    <a:pt x="126" y="30"/>
                    <a:pt x="126" y="30"/>
                    <a:pt x="126" y="30"/>
                  </a:cubicBezTo>
                  <a:cubicBezTo>
                    <a:pt x="135" y="8"/>
                    <a:pt x="135" y="8"/>
                    <a:pt x="135" y="8"/>
                  </a:cubicBezTo>
                  <a:cubicBezTo>
                    <a:pt x="136" y="9"/>
                    <a:pt x="136" y="8"/>
                    <a:pt x="137" y="8"/>
                  </a:cubicBezTo>
                  <a:cubicBezTo>
                    <a:pt x="137" y="7"/>
                    <a:pt x="137" y="6"/>
                    <a:pt x="136" y="6"/>
                  </a:cubicBezTo>
                  <a:cubicBezTo>
                    <a:pt x="135" y="5"/>
                    <a:pt x="135" y="5"/>
                    <a:pt x="134" y="6"/>
                  </a:cubicBezTo>
                  <a:cubicBezTo>
                    <a:pt x="134" y="7"/>
                    <a:pt x="134" y="7"/>
                    <a:pt x="134" y="8"/>
                  </a:cubicBezTo>
                  <a:close/>
                  <a:moveTo>
                    <a:pt x="145" y="15"/>
                  </a:moveTo>
                  <a:cubicBezTo>
                    <a:pt x="146" y="15"/>
                    <a:pt x="146" y="15"/>
                    <a:pt x="147" y="15"/>
                  </a:cubicBezTo>
                  <a:cubicBezTo>
                    <a:pt x="147" y="14"/>
                    <a:pt x="147" y="13"/>
                    <a:pt x="146" y="13"/>
                  </a:cubicBezTo>
                  <a:cubicBezTo>
                    <a:pt x="146" y="12"/>
                    <a:pt x="145" y="12"/>
                    <a:pt x="144" y="13"/>
                  </a:cubicBezTo>
                  <a:cubicBezTo>
                    <a:pt x="144" y="14"/>
                    <a:pt x="144" y="14"/>
                    <a:pt x="145" y="15"/>
                  </a:cubicBezTo>
                  <a:cubicBezTo>
                    <a:pt x="128" y="31"/>
                    <a:pt x="128" y="31"/>
                    <a:pt x="128" y="31"/>
                  </a:cubicBezTo>
                  <a:cubicBezTo>
                    <a:pt x="47" y="151"/>
                    <a:pt x="47" y="151"/>
                    <a:pt x="47" y="151"/>
                  </a:cubicBezTo>
                  <a:cubicBezTo>
                    <a:pt x="47" y="151"/>
                    <a:pt x="47" y="151"/>
                    <a:pt x="47" y="151"/>
                  </a:cubicBezTo>
                  <a:cubicBezTo>
                    <a:pt x="129" y="32"/>
                    <a:pt x="129" y="32"/>
                    <a:pt x="129" y="32"/>
                  </a:cubicBezTo>
                  <a:lnTo>
                    <a:pt x="145" y="15"/>
                  </a:lnTo>
                  <a:close/>
                  <a:moveTo>
                    <a:pt x="138" y="27"/>
                  </a:moveTo>
                  <a:cubicBezTo>
                    <a:pt x="139" y="28"/>
                    <a:pt x="139" y="28"/>
                    <a:pt x="140" y="27"/>
                  </a:cubicBezTo>
                  <a:cubicBezTo>
                    <a:pt x="140" y="26"/>
                    <a:pt x="140" y="26"/>
                    <a:pt x="139" y="25"/>
                  </a:cubicBezTo>
                  <a:cubicBezTo>
                    <a:pt x="138" y="25"/>
                    <a:pt x="138" y="25"/>
                    <a:pt x="137" y="25"/>
                  </a:cubicBezTo>
                  <a:cubicBezTo>
                    <a:pt x="137" y="26"/>
                    <a:pt x="137" y="26"/>
                    <a:pt x="137" y="27"/>
                  </a:cubicBezTo>
                  <a:cubicBezTo>
                    <a:pt x="131" y="33"/>
                    <a:pt x="131" y="33"/>
                    <a:pt x="131" y="33"/>
                  </a:cubicBezTo>
                  <a:cubicBezTo>
                    <a:pt x="51" y="154"/>
                    <a:pt x="51" y="154"/>
                    <a:pt x="51" y="154"/>
                  </a:cubicBezTo>
                  <a:cubicBezTo>
                    <a:pt x="52" y="154"/>
                    <a:pt x="52" y="154"/>
                    <a:pt x="52" y="154"/>
                  </a:cubicBezTo>
                  <a:cubicBezTo>
                    <a:pt x="132" y="34"/>
                    <a:pt x="132" y="34"/>
                    <a:pt x="132" y="34"/>
                  </a:cubicBezTo>
                  <a:lnTo>
                    <a:pt x="138"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2" name="Freeform 264"/>
            <p:cNvSpPr>
              <a:spLocks noEditPoints="1"/>
            </p:cNvSpPr>
            <p:nvPr/>
          </p:nvSpPr>
          <p:spPr bwMode="auto">
            <a:xfrm>
              <a:off x="9142809" y="1358734"/>
              <a:ext cx="308826" cy="303763"/>
            </a:xfrm>
            <a:custGeom>
              <a:avLst/>
              <a:gdLst>
                <a:gd name="T0" fmla="*/ 187 w 193"/>
                <a:gd name="T1" fmla="*/ 6 h 189"/>
                <a:gd name="T2" fmla="*/ 173 w 193"/>
                <a:gd name="T3" fmla="*/ 0 h 189"/>
                <a:gd name="T4" fmla="*/ 20 w 193"/>
                <a:gd name="T5" fmla="*/ 0 h 189"/>
                <a:gd name="T6" fmla="*/ 6 w 193"/>
                <a:gd name="T7" fmla="*/ 6 h 189"/>
                <a:gd name="T8" fmla="*/ 0 w 193"/>
                <a:gd name="T9" fmla="*/ 19 h 189"/>
                <a:gd name="T10" fmla="*/ 0 w 193"/>
                <a:gd name="T11" fmla="*/ 170 h 189"/>
                <a:gd name="T12" fmla="*/ 6 w 193"/>
                <a:gd name="T13" fmla="*/ 183 h 189"/>
                <a:gd name="T14" fmla="*/ 20 w 193"/>
                <a:gd name="T15" fmla="*/ 189 h 189"/>
                <a:gd name="T16" fmla="*/ 173 w 193"/>
                <a:gd name="T17" fmla="*/ 189 h 189"/>
                <a:gd name="T18" fmla="*/ 187 w 193"/>
                <a:gd name="T19" fmla="*/ 183 h 189"/>
                <a:gd name="T20" fmla="*/ 193 w 193"/>
                <a:gd name="T21" fmla="*/ 170 h 189"/>
                <a:gd name="T22" fmla="*/ 193 w 193"/>
                <a:gd name="T23" fmla="*/ 19 h 189"/>
                <a:gd name="T24" fmla="*/ 187 w 193"/>
                <a:gd name="T25" fmla="*/ 6 h 189"/>
                <a:gd name="T26" fmla="*/ 98 w 193"/>
                <a:gd name="T27" fmla="*/ 3 h 189"/>
                <a:gd name="T28" fmla="*/ 112 w 193"/>
                <a:gd name="T29" fmla="*/ 17 h 189"/>
                <a:gd name="T30" fmla="*/ 98 w 193"/>
                <a:gd name="T31" fmla="*/ 31 h 189"/>
                <a:gd name="T32" fmla="*/ 84 w 193"/>
                <a:gd name="T33" fmla="*/ 17 h 189"/>
                <a:gd name="T34" fmla="*/ 98 w 193"/>
                <a:gd name="T35" fmla="*/ 3 h 189"/>
                <a:gd name="T36" fmla="*/ 134 w 193"/>
                <a:gd name="T37" fmla="*/ 114 h 189"/>
                <a:gd name="T38" fmla="*/ 118 w 193"/>
                <a:gd name="T39" fmla="*/ 114 h 189"/>
                <a:gd name="T40" fmla="*/ 118 w 193"/>
                <a:gd name="T41" fmla="*/ 60 h 189"/>
                <a:gd name="T42" fmla="*/ 116 w 193"/>
                <a:gd name="T43" fmla="*/ 59 h 189"/>
                <a:gd name="T44" fmla="*/ 116 w 193"/>
                <a:gd name="T45" fmla="*/ 176 h 189"/>
                <a:gd name="T46" fmla="*/ 98 w 193"/>
                <a:gd name="T47" fmla="*/ 179 h 189"/>
                <a:gd name="T48" fmla="*/ 97 w 193"/>
                <a:gd name="T49" fmla="*/ 107 h 189"/>
                <a:gd name="T50" fmla="*/ 95 w 193"/>
                <a:gd name="T51" fmla="*/ 107 h 189"/>
                <a:gd name="T52" fmla="*/ 95 w 193"/>
                <a:gd name="T53" fmla="*/ 178 h 189"/>
                <a:gd name="T54" fmla="*/ 76 w 193"/>
                <a:gd name="T55" fmla="*/ 179 h 189"/>
                <a:gd name="T56" fmla="*/ 77 w 193"/>
                <a:gd name="T57" fmla="*/ 60 h 189"/>
                <a:gd name="T58" fmla="*/ 75 w 193"/>
                <a:gd name="T59" fmla="*/ 60 h 189"/>
                <a:gd name="T60" fmla="*/ 75 w 193"/>
                <a:gd name="T61" fmla="*/ 116 h 189"/>
                <a:gd name="T62" fmla="*/ 59 w 193"/>
                <a:gd name="T63" fmla="*/ 116 h 189"/>
                <a:gd name="T64" fmla="*/ 59 w 193"/>
                <a:gd name="T65" fmla="*/ 47 h 189"/>
                <a:gd name="T66" fmla="*/ 75 w 193"/>
                <a:gd name="T67" fmla="*/ 33 h 189"/>
                <a:gd name="T68" fmla="*/ 118 w 193"/>
                <a:gd name="T69" fmla="*/ 33 h 189"/>
                <a:gd name="T70" fmla="*/ 134 w 193"/>
                <a:gd name="T71" fmla="*/ 49 h 189"/>
                <a:gd name="T72" fmla="*/ 134 w 193"/>
                <a:gd name="T73" fmla="*/ 1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3" h="189">
                  <a:moveTo>
                    <a:pt x="187" y="6"/>
                  </a:moveTo>
                  <a:cubicBezTo>
                    <a:pt x="183" y="2"/>
                    <a:pt x="179" y="0"/>
                    <a:pt x="173" y="0"/>
                  </a:cubicBezTo>
                  <a:cubicBezTo>
                    <a:pt x="20" y="0"/>
                    <a:pt x="20" y="0"/>
                    <a:pt x="20" y="0"/>
                  </a:cubicBezTo>
                  <a:cubicBezTo>
                    <a:pt x="14" y="0"/>
                    <a:pt x="10" y="2"/>
                    <a:pt x="6" y="6"/>
                  </a:cubicBezTo>
                  <a:cubicBezTo>
                    <a:pt x="2" y="9"/>
                    <a:pt x="0" y="14"/>
                    <a:pt x="0" y="19"/>
                  </a:cubicBezTo>
                  <a:cubicBezTo>
                    <a:pt x="0" y="170"/>
                    <a:pt x="0" y="170"/>
                    <a:pt x="0" y="170"/>
                  </a:cubicBezTo>
                  <a:cubicBezTo>
                    <a:pt x="0" y="175"/>
                    <a:pt x="2" y="180"/>
                    <a:pt x="6" y="183"/>
                  </a:cubicBezTo>
                  <a:cubicBezTo>
                    <a:pt x="10" y="187"/>
                    <a:pt x="14" y="189"/>
                    <a:pt x="20" y="189"/>
                  </a:cubicBezTo>
                  <a:cubicBezTo>
                    <a:pt x="173" y="189"/>
                    <a:pt x="173" y="189"/>
                    <a:pt x="173" y="189"/>
                  </a:cubicBezTo>
                  <a:cubicBezTo>
                    <a:pt x="179" y="189"/>
                    <a:pt x="183" y="187"/>
                    <a:pt x="187" y="183"/>
                  </a:cubicBezTo>
                  <a:cubicBezTo>
                    <a:pt x="191" y="180"/>
                    <a:pt x="193" y="175"/>
                    <a:pt x="193" y="170"/>
                  </a:cubicBezTo>
                  <a:cubicBezTo>
                    <a:pt x="193" y="19"/>
                    <a:pt x="193" y="19"/>
                    <a:pt x="193" y="19"/>
                  </a:cubicBezTo>
                  <a:cubicBezTo>
                    <a:pt x="193" y="14"/>
                    <a:pt x="191" y="10"/>
                    <a:pt x="187" y="6"/>
                  </a:cubicBezTo>
                  <a:close/>
                  <a:moveTo>
                    <a:pt x="98" y="3"/>
                  </a:moveTo>
                  <a:cubicBezTo>
                    <a:pt x="106" y="3"/>
                    <a:pt x="112" y="9"/>
                    <a:pt x="112" y="17"/>
                  </a:cubicBezTo>
                  <a:cubicBezTo>
                    <a:pt x="112" y="25"/>
                    <a:pt x="106" y="31"/>
                    <a:pt x="98" y="31"/>
                  </a:cubicBezTo>
                  <a:cubicBezTo>
                    <a:pt x="91" y="31"/>
                    <a:pt x="84" y="25"/>
                    <a:pt x="84" y="17"/>
                  </a:cubicBezTo>
                  <a:cubicBezTo>
                    <a:pt x="84" y="9"/>
                    <a:pt x="91" y="3"/>
                    <a:pt x="98" y="3"/>
                  </a:cubicBezTo>
                  <a:close/>
                  <a:moveTo>
                    <a:pt x="134" y="114"/>
                  </a:moveTo>
                  <a:cubicBezTo>
                    <a:pt x="134" y="124"/>
                    <a:pt x="117" y="122"/>
                    <a:pt x="118" y="114"/>
                  </a:cubicBezTo>
                  <a:cubicBezTo>
                    <a:pt x="118" y="60"/>
                    <a:pt x="118" y="60"/>
                    <a:pt x="118" y="60"/>
                  </a:cubicBezTo>
                  <a:cubicBezTo>
                    <a:pt x="116" y="59"/>
                    <a:pt x="116" y="59"/>
                    <a:pt x="116" y="59"/>
                  </a:cubicBezTo>
                  <a:cubicBezTo>
                    <a:pt x="116" y="176"/>
                    <a:pt x="116" y="176"/>
                    <a:pt x="116" y="176"/>
                  </a:cubicBezTo>
                  <a:cubicBezTo>
                    <a:pt x="116" y="188"/>
                    <a:pt x="98" y="188"/>
                    <a:pt x="98" y="179"/>
                  </a:cubicBezTo>
                  <a:cubicBezTo>
                    <a:pt x="97" y="107"/>
                    <a:pt x="97" y="107"/>
                    <a:pt x="97" y="107"/>
                  </a:cubicBezTo>
                  <a:cubicBezTo>
                    <a:pt x="95" y="107"/>
                    <a:pt x="95" y="107"/>
                    <a:pt x="95" y="107"/>
                  </a:cubicBezTo>
                  <a:cubicBezTo>
                    <a:pt x="95" y="178"/>
                    <a:pt x="95" y="178"/>
                    <a:pt x="95" y="178"/>
                  </a:cubicBezTo>
                  <a:cubicBezTo>
                    <a:pt x="93" y="189"/>
                    <a:pt x="76" y="187"/>
                    <a:pt x="76" y="179"/>
                  </a:cubicBezTo>
                  <a:cubicBezTo>
                    <a:pt x="77" y="60"/>
                    <a:pt x="77" y="60"/>
                    <a:pt x="77" y="60"/>
                  </a:cubicBezTo>
                  <a:cubicBezTo>
                    <a:pt x="75" y="60"/>
                    <a:pt x="75" y="60"/>
                    <a:pt x="75" y="60"/>
                  </a:cubicBezTo>
                  <a:cubicBezTo>
                    <a:pt x="75" y="116"/>
                    <a:pt x="75" y="116"/>
                    <a:pt x="75" y="116"/>
                  </a:cubicBezTo>
                  <a:cubicBezTo>
                    <a:pt x="74" y="126"/>
                    <a:pt x="59" y="123"/>
                    <a:pt x="59" y="116"/>
                  </a:cubicBezTo>
                  <a:cubicBezTo>
                    <a:pt x="59" y="47"/>
                    <a:pt x="59" y="47"/>
                    <a:pt x="59" y="47"/>
                  </a:cubicBezTo>
                  <a:cubicBezTo>
                    <a:pt x="59" y="39"/>
                    <a:pt x="66" y="33"/>
                    <a:pt x="75" y="33"/>
                  </a:cubicBezTo>
                  <a:cubicBezTo>
                    <a:pt x="118" y="33"/>
                    <a:pt x="118" y="33"/>
                    <a:pt x="118" y="33"/>
                  </a:cubicBezTo>
                  <a:cubicBezTo>
                    <a:pt x="127" y="34"/>
                    <a:pt x="134" y="40"/>
                    <a:pt x="134" y="49"/>
                  </a:cubicBezTo>
                  <a:lnTo>
                    <a:pt x="134"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353" name="组合 352"/>
            <p:cNvGrpSpPr/>
            <p:nvPr/>
          </p:nvGrpSpPr>
          <p:grpSpPr>
            <a:xfrm>
              <a:off x="9149138" y="4527995"/>
              <a:ext cx="301232" cy="301232"/>
              <a:chOff x="9110664" y="4191001"/>
              <a:chExt cx="377825" cy="377825"/>
            </a:xfrm>
            <a:grpFill/>
          </p:grpSpPr>
          <p:sp>
            <p:nvSpPr>
              <p:cNvPr id="403" name="Freeform 283"/>
              <p:cNvSpPr>
                <a:spLocks noEditPoints="1"/>
              </p:cNvSpPr>
              <p:nvPr/>
            </p:nvSpPr>
            <p:spPr bwMode="auto">
              <a:xfrm>
                <a:off x="9110664" y="4191001"/>
                <a:ext cx="304800" cy="377825"/>
              </a:xfrm>
              <a:custGeom>
                <a:avLst/>
                <a:gdLst>
                  <a:gd name="T0" fmla="*/ 123 w 152"/>
                  <a:gd name="T1" fmla="*/ 183 h 188"/>
                  <a:gd name="T2" fmla="*/ 123 w 152"/>
                  <a:gd name="T3" fmla="*/ 183 h 188"/>
                  <a:gd name="T4" fmla="*/ 123 w 152"/>
                  <a:gd name="T5" fmla="*/ 183 h 188"/>
                  <a:gd name="T6" fmla="*/ 122 w 152"/>
                  <a:gd name="T7" fmla="*/ 173 h 188"/>
                  <a:gd name="T8" fmla="*/ 122 w 152"/>
                  <a:gd name="T9" fmla="*/ 173 h 188"/>
                  <a:gd name="T10" fmla="*/ 122 w 152"/>
                  <a:gd name="T11" fmla="*/ 154 h 188"/>
                  <a:gd name="T12" fmla="*/ 152 w 152"/>
                  <a:gd name="T13" fmla="*/ 69 h 188"/>
                  <a:gd name="T14" fmla="*/ 152 w 152"/>
                  <a:gd name="T15" fmla="*/ 50 h 188"/>
                  <a:gd name="T16" fmla="*/ 107 w 152"/>
                  <a:gd name="T17" fmla="*/ 0 h 188"/>
                  <a:gd name="T18" fmla="*/ 0 w 152"/>
                  <a:gd name="T19" fmla="*/ 0 h 188"/>
                  <a:gd name="T20" fmla="*/ 0 w 152"/>
                  <a:gd name="T21" fmla="*/ 188 h 188"/>
                  <a:gd name="T22" fmla="*/ 152 w 152"/>
                  <a:gd name="T23" fmla="*/ 188 h 188"/>
                  <a:gd name="T24" fmla="*/ 152 w 152"/>
                  <a:gd name="T25" fmla="*/ 131 h 188"/>
                  <a:gd name="T26" fmla="*/ 142 w 152"/>
                  <a:gd name="T27" fmla="*/ 161 h 188"/>
                  <a:gd name="T28" fmla="*/ 123 w 152"/>
                  <a:gd name="T29" fmla="*/ 183 h 188"/>
                  <a:gd name="T30" fmla="*/ 150 w 152"/>
                  <a:gd name="T31" fmla="*/ 53 h 188"/>
                  <a:gd name="T32" fmla="*/ 113 w 152"/>
                  <a:gd name="T33" fmla="*/ 53 h 188"/>
                  <a:gd name="T34" fmla="*/ 105 w 152"/>
                  <a:gd name="T35" fmla="*/ 43 h 188"/>
                  <a:gd name="T36" fmla="*/ 105 w 152"/>
                  <a:gd name="T37" fmla="*/ 3 h 188"/>
                  <a:gd name="T38" fmla="*/ 150 w 152"/>
                  <a:gd name="T39" fmla="*/ 53 h 188"/>
                  <a:gd name="T40" fmla="*/ 29 w 152"/>
                  <a:gd name="T41" fmla="*/ 66 h 188"/>
                  <a:gd name="T42" fmla="*/ 122 w 152"/>
                  <a:gd name="T43" fmla="*/ 66 h 188"/>
                  <a:gd name="T44" fmla="*/ 122 w 152"/>
                  <a:gd name="T45" fmla="*/ 71 h 188"/>
                  <a:gd name="T46" fmla="*/ 29 w 152"/>
                  <a:gd name="T47" fmla="*/ 71 h 188"/>
                  <a:gd name="T48" fmla="*/ 29 w 152"/>
                  <a:gd name="T49" fmla="*/ 66 h 188"/>
                  <a:gd name="T50" fmla="*/ 29 w 152"/>
                  <a:gd name="T51" fmla="*/ 80 h 188"/>
                  <a:gd name="T52" fmla="*/ 123 w 152"/>
                  <a:gd name="T53" fmla="*/ 80 h 188"/>
                  <a:gd name="T54" fmla="*/ 123 w 152"/>
                  <a:gd name="T55" fmla="*/ 85 h 188"/>
                  <a:gd name="T56" fmla="*/ 29 w 152"/>
                  <a:gd name="T57" fmla="*/ 85 h 188"/>
                  <a:gd name="T58" fmla="*/ 29 w 152"/>
                  <a:gd name="T59" fmla="*/ 80 h 188"/>
                  <a:gd name="T60" fmla="*/ 29 w 152"/>
                  <a:gd name="T61" fmla="*/ 94 h 188"/>
                  <a:gd name="T62" fmla="*/ 123 w 152"/>
                  <a:gd name="T63" fmla="*/ 94 h 188"/>
                  <a:gd name="T64" fmla="*/ 123 w 152"/>
                  <a:gd name="T65" fmla="*/ 100 h 188"/>
                  <a:gd name="T66" fmla="*/ 29 w 152"/>
                  <a:gd name="T67" fmla="*/ 100 h 188"/>
                  <a:gd name="T68" fmla="*/ 29 w 152"/>
                  <a:gd name="T69" fmla="*/ 94 h 188"/>
                  <a:gd name="T70" fmla="*/ 30 w 152"/>
                  <a:gd name="T71" fmla="*/ 109 h 188"/>
                  <a:gd name="T72" fmla="*/ 123 w 152"/>
                  <a:gd name="T73" fmla="*/ 109 h 188"/>
                  <a:gd name="T74" fmla="*/ 123 w 152"/>
                  <a:gd name="T75" fmla="*/ 114 h 188"/>
                  <a:gd name="T76" fmla="*/ 30 w 152"/>
                  <a:gd name="T77" fmla="*/ 114 h 188"/>
                  <a:gd name="T78" fmla="*/ 30 w 152"/>
                  <a:gd name="T79" fmla="*/ 109 h 188"/>
                  <a:gd name="T80" fmla="*/ 30 w 152"/>
                  <a:gd name="T81" fmla="*/ 123 h 188"/>
                  <a:gd name="T82" fmla="*/ 123 w 152"/>
                  <a:gd name="T83" fmla="*/ 123 h 188"/>
                  <a:gd name="T84" fmla="*/ 123 w 152"/>
                  <a:gd name="T85" fmla="*/ 128 h 188"/>
                  <a:gd name="T86" fmla="*/ 30 w 152"/>
                  <a:gd name="T87" fmla="*/ 128 h 188"/>
                  <a:gd name="T88" fmla="*/ 30 w 152"/>
                  <a:gd name="T89" fmla="*/ 12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 h="188">
                    <a:moveTo>
                      <a:pt x="123" y="183"/>
                    </a:moveTo>
                    <a:cubicBezTo>
                      <a:pt x="123" y="183"/>
                      <a:pt x="123" y="183"/>
                      <a:pt x="123" y="183"/>
                    </a:cubicBezTo>
                    <a:cubicBezTo>
                      <a:pt x="123" y="183"/>
                      <a:pt x="123" y="183"/>
                      <a:pt x="123" y="183"/>
                    </a:cubicBezTo>
                    <a:cubicBezTo>
                      <a:pt x="122" y="173"/>
                      <a:pt x="122" y="173"/>
                      <a:pt x="122" y="173"/>
                    </a:cubicBezTo>
                    <a:cubicBezTo>
                      <a:pt x="122" y="173"/>
                      <a:pt x="122" y="173"/>
                      <a:pt x="122" y="173"/>
                    </a:cubicBezTo>
                    <a:cubicBezTo>
                      <a:pt x="122" y="154"/>
                      <a:pt x="122" y="154"/>
                      <a:pt x="122" y="154"/>
                    </a:cubicBezTo>
                    <a:cubicBezTo>
                      <a:pt x="152" y="69"/>
                      <a:pt x="152" y="69"/>
                      <a:pt x="152" y="69"/>
                    </a:cubicBezTo>
                    <a:cubicBezTo>
                      <a:pt x="152" y="50"/>
                      <a:pt x="152" y="50"/>
                      <a:pt x="152" y="50"/>
                    </a:cubicBezTo>
                    <a:cubicBezTo>
                      <a:pt x="107" y="0"/>
                      <a:pt x="107" y="0"/>
                      <a:pt x="107" y="0"/>
                    </a:cubicBezTo>
                    <a:cubicBezTo>
                      <a:pt x="0" y="0"/>
                      <a:pt x="0" y="0"/>
                      <a:pt x="0" y="0"/>
                    </a:cubicBezTo>
                    <a:cubicBezTo>
                      <a:pt x="0" y="188"/>
                      <a:pt x="0" y="188"/>
                      <a:pt x="0" y="188"/>
                    </a:cubicBezTo>
                    <a:cubicBezTo>
                      <a:pt x="152" y="188"/>
                      <a:pt x="152" y="188"/>
                      <a:pt x="152" y="188"/>
                    </a:cubicBezTo>
                    <a:cubicBezTo>
                      <a:pt x="152" y="131"/>
                      <a:pt x="152" y="131"/>
                      <a:pt x="152" y="131"/>
                    </a:cubicBezTo>
                    <a:cubicBezTo>
                      <a:pt x="142" y="161"/>
                      <a:pt x="142" y="161"/>
                      <a:pt x="142" y="161"/>
                    </a:cubicBezTo>
                    <a:lnTo>
                      <a:pt x="123" y="183"/>
                    </a:lnTo>
                    <a:close/>
                    <a:moveTo>
                      <a:pt x="150" y="53"/>
                    </a:moveTo>
                    <a:cubicBezTo>
                      <a:pt x="113" y="53"/>
                      <a:pt x="113" y="53"/>
                      <a:pt x="113" y="53"/>
                    </a:cubicBezTo>
                    <a:cubicBezTo>
                      <a:pt x="108" y="53"/>
                      <a:pt x="105" y="48"/>
                      <a:pt x="105" y="43"/>
                    </a:cubicBezTo>
                    <a:cubicBezTo>
                      <a:pt x="105" y="3"/>
                      <a:pt x="105" y="3"/>
                      <a:pt x="105" y="3"/>
                    </a:cubicBezTo>
                    <a:lnTo>
                      <a:pt x="150" y="53"/>
                    </a:lnTo>
                    <a:close/>
                    <a:moveTo>
                      <a:pt x="29" y="66"/>
                    </a:moveTo>
                    <a:cubicBezTo>
                      <a:pt x="122" y="66"/>
                      <a:pt x="122" y="66"/>
                      <a:pt x="122" y="66"/>
                    </a:cubicBezTo>
                    <a:cubicBezTo>
                      <a:pt x="122" y="71"/>
                      <a:pt x="122" y="71"/>
                      <a:pt x="122" y="71"/>
                    </a:cubicBezTo>
                    <a:cubicBezTo>
                      <a:pt x="29" y="71"/>
                      <a:pt x="29" y="71"/>
                      <a:pt x="29" y="71"/>
                    </a:cubicBezTo>
                    <a:lnTo>
                      <a:pt x="29" y="66"/>
                    </a:lnTo>
                    <a:close/>
                    <a:moveTo>
                      <a:pt x="29" y="80"/>
                    </a:moveTo>
                    <a:cubicBezTo>
                      <a:pt x="123" y="80"/>
                      <a:pt x="123" y="80"/>
                      <a:pt x="123" y="80"/>
                    </a:cubicBezTo>
                    <a:cubicBezTo>
                      <a:pt x="123" y="85"/>
                      <a:pt x="123" y="85"/>
                      <a:pt x="123" y="85"/>
                    </a:cubicBezTo>
                    <a:cubicBezTo>
                      <a:pt x="29" y="85"/>
                      <a:pt x="29" y="85"/>
                      <a:pt x="29" y="85"/>
                    </a:cubicBezTo>
                    <a:lnTo>
                      <a:pt x="29" y="80"/>
                    </a:lnTo>
                    <a:close/>
                    <a:moveTo>
                      <a:pt x="29" y="94"/>
                    </a:moveTo>
                    <a:cubicBezTo>
                      <a:pt x="123" y="94"/>
                      <a:pt x="123" y="94"/>
                      <a:pt x="123" y="94"/>
                    </a:cubicBezTo>
                    <a:cubicBezTo>
                      <a:pt x="123" y="100"/>
                      <a:pt x="123" y="100"/>
                      <a:pt x="123" y="100"/>
                    </a:cubicBezTo>
                    <a:cubicBezTo>
                      <a:pt x="29" y="100"/>
                      <a:pt x="29" y="100"/>
                      <a:pt x="29" y="100"/>
                    </a:cubicBezTo>
                    <a:lnTo>
                      <a:pt x="29" y="94"/>
                    </a:lnTo>
                    <a:close/>
                    <a:moveTo>
                      <a:pt x="30" y="109"/>
                    </a:moveTo>
                    <a:cubicBezTo>
                      <a:pt x="123" y="109"/>
                      <a:pt x="123" y="109"/>
                      <a:pt x="123" y="109"/>
                    </a:cubicBezTo>
                    <a:cubicBezTo>
                      <a:pt x="123" y="114"/>
                      <a:pt x="123" y="114"/>
                      <a:pt x="123" y="114"/>
                    </a:cubicBezTo>
                    <a:cubicBezTo>
                      <a:pt x="30" y="114"/>
                      <a:pt x="30" y="114"/>
                      <a:pt x="30" y="114"/>
                    </a:cubicBezTo>
                    <a:lnTo>
                      <a:pt x="30" y="109"/>
                    </a:lnTo>
                    <a:close/>
                    <a:moveTo>
                      <a:pt x="30" y="123"/>
                    </a:moveTo>
                    <a:cubicBezTo>
                      <a:pt x="123" y="123"/>
                      <a:pt x="123" y="123"/>
                      <a:pt x="123" y="123"/>
                    </a:cubicBezTo>
                    <a:cubicBezTo>
                      <a:pt x="123" y="128"/>
                      <a:pt x="123" y="128"/>
                      <a:pt x="123" y="128"/>
                    </a:cubicBezTo>
                    <a:cubicBezTo>
                      <a:pt x="30" y="128"/>
                      <a:pt x="30" y="128"/>
                      <a:pt x="30" y="128"/>
                    </a:cubicBezTo>
                    <a:lnTo>
                      <a:pt x="30" y="1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4" name="Freeform 284"/>
              <p:cNvSpPr/>
              <p:nvPr/>
            </p:nvSpPr>
            <p:spPr bwMode="auto">
              <a:xfrm>
                <a:off x="9361489" y="4244976"/>
                <a:ext cx="119063" cy="292100"/>
              </a:xfrm>
              <a:custGeom>
                <a:avLst/>
                <a:gdLst>
                  <a:gd name="T0" fmla="*/ 0 w 75"/>
                  <a:gd name="T1" fmla="*/ 160 h 184"/>
                  <a:gd name="T2" fmla="*/ 1 w 75"/>
                  <a:gd name="T3" fmla="*/ 184 h 184"/>
                  <a:gd name="T4" fmla="*/ 18 w 75"/>
                  <a:gd name="T5" fmla="*/ 165 h 184"/>
                  <a:gd name="T6" fmla="*/ 75 w 75"/>
                  <a:gd name="T7" fmla="*/ 5 h 184"/>
                  <a:gd name="T8" fmla="*/ 58 w 75"/>
                  <a:gd name="T9" fmla="*/ 0 h 184"/>
                  <a:gd name="T10" fmla="*/ 0 w 75"/>
                  <a:gd name="T11" fmla="*/ 160 h 184"/>
                </a:gdLst>
                <a:ahLst/>
                <a:cxnLst>
                  <a:cxn ang="0">
                    <a:pos x="T0" y="T1"/>
                  </a:cxn>
                  <a:cxn ang="0">
                    <a:pos x="T2" y="T3"/>
                  </a:cxn>
                  <a:cxn ang="0">
                    <a:pos x="T4" y="T5"/>
                  </a:cxn>
                  <a:cxn ang="0">
                    <a:pos x="T6" y="T7"/>
                  </a:cxn>
                  <a:cxn ang="0">
                    <a:pos x="T8" y="T9"/>
                  </a:cxn>
                  <a:cxn ang="0">
                    <a:pos x="T10" y="T11"/>
                  </a:cxn>
                </a:cxnLst>
                <a:rect l="0" t="0" r="r" b="b"/>
                <a:pathLst>
                  <a:path w="75" h="184">
                    <a:moveTo>
                      <a:pt x="0" y="160"/>
                    </a:moveTo>
                    <a:lnTo>
                      <a:pt x="1" y="184"/>
                    </a:lnTo>
                    <a:lnTo>
                      <a:pt x="18" y="165"/>
                    </a:lnTo>
                    <a:lnTo>
                      <a:pt x="75" y="5"/>
                    </a:lnTo>
                    <a:lnTo>
                      <a:pt x="58" y="0"/>
                    </a:ln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5" name="Freeform 285"/>
              <p:cNvSpPr/>
              <p:nvPr/>
            </p:nvSpPr>
            <p:spPr bwMode="auto">
              <a:xfrm>
                <a:off x="9456739" y="4217988"/>
                <a:ext cx="31750" cy="22225"/>
              </a:xfrm>
              <a:custGeom>
                <a:avLst/>
                <a:gdLst>
                  <a:gd name="T0" fmla="*/ 10 w 16"/>
                  <a:gd name="T1" fmla="*/ 2 h 11"/>
                  <a:gd name="T2" fmla="*/ 3 w 16"/>
                  <a:gd name="T3" fmla="*/ 0 h 11"/>
                  <a:gd name="T4" fmla="*/ 0 w 16"/>
                  <a:gd name="T5" fmla="*/ 7 h 11"/>
                  <a:gd name="T6" fmla="*/ 14 w 16"/>
                  <a:gd name="T7" fmla="*/ 11 h 11"/>
                  <a:gd name="T8" fmla="*/ 16 w 16"/>
                  <a:gd name="T9" fmla="*/ 4 h 11"/>
                  <a:gd name="T10" fmla="*/ 10 w 16"/>
                  <a:gd name="T11" fmla="*/ 2 h 11"/>
                </a:gdLst>
                <a:ahLst/>
                <a:cxnLst>
                  <a:cxn ang="0">
                    <a:pos x="T0" y="T1"/>
                  </a:cxn>
                  <a:cxn ang="0">
                    <a:pos x="T2" y="T3"/>
                  </a:cxn>
                  <a:cxn ang="0">
                    <a:pos x="T4" y="T5"/>
                  </a:cxn>
                  <a:cxn ang="0">
                    <a:pos x="T6" y="T7"/>
                  </a:cxn>
                  <a:cxn ang="0">
                    <a:pos x="T8" y="T9"/>
                  </a:cxn>
                  <a:cxn ang="0">
                    <a:pos x="T10" y="T11"/>
                  </a:cxn>
                </a:cxnLst>
                <a:rect l="0" t="0" r="r" b="b"/>
                <a:pathLst>
                  <a:path w="16" h="11">
                    <a:moveTo>
                      <a:pt x="10" y="2"/>
                    </a:moveTo>
                    <a:cubicBezTo>
                      <a:pt x="5" y="0"/>
                      <a:pt x="3" y="0"/>
                      <a:pt x="3" y="0"/>
                    </a:cubicBezTo>
                    <a:cubicBezTo>
                      <a:pt x="0" y="7"/>
                      <a:pt x="0" y="7"/>
                      <a:pt x="0" y="7"/>
                    </a:cubicBezTo>
                    <a:cubicBezTo>
                      <a:pt x="14" y="11"/>
                      <a:pt x="14" y="11"/>
                      <a:pt x="14" y="11"/>
                    </a:cubicBezTo>
                    <a:cubicBezTo>
                      <a:pt x="16" y="4"/>
                      <a:pt x="16" y="4"/>
                      <a:pt x="16" y="4"/>
                    </a:cubicBezTo>
                    <a:cubicBezTo>
                      <a:pt x="15" y="4"/>
                      <a:pt x="13" y="3"/>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354" name="Line 348"/>
            <p:cNvSpPr>
              <a:spLocks noChangeShapeType="1"/>
            </p:cNvSpPr>
            <p:nvPr/>
          </p:nvSpPr>
          <p:spPr bwMode="auto">
            <a:xfrm>
              <a:off x="9235204" y="241557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5" name="Line 349"/>
            <p:cNvSpPr>
              <a:spLocks noChangeShapeType="1"/>
            </p:cNvSpPr>
            <p:nvPr/>
          </p:nvSpPr>
          <p:spPr bwMode="auto">
            <a:xfrm>
              <a:off x="9235204" y="241557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6" name="Freeform 350"/>
            <p:cNvSpPr/>
            <p:nvPr/>
          </p:nvSpPr>
          <p:spPr bwMode="auto">
            <a:xfrm>
              <a:off x="9184577" y="2264960"/>
              <a:ext cx="231620" cy="194915"/>
            </a:xfrm>
            <a:custGeom>
              <a:avLst/>
              <a:gdLst>
                <a:gd name="T0" fmla="*/ 138 w 145"/>
                <a:gd name="T1" fmla="*/ 0 h 122"/>
                <a:gd name="T2" fmla="*/ 7 w 145"/>
                <a:gd name="T3" fmla="*/ 0 h 122"/>
                <a:gd name="T4" fmla="*/ 0 w 145"/>
                <a:gd name="T5" fmla="*/ 7 h 122"/>
                <a:gd name="T6" fmla="*/ 0 w 145"/>
                <a:gd name="T7" fmla="*/ 122 h 122"/>
                <a:gd name="T8" fmla="*/ 7 w 145"/>
                <a:gd name="T9" fmla="*/ 116 h 122"/>
                <a:gd name="T10" fmla="*/ 8 w 145"/>
                <a:gd name="T11" fmla="*/ 116 h 122"/>
                <a:gd name="T12" fmla="*/ 22 w 145"/>
                <a:gd name="T13" fmla="*/ 82 h 122"/>
                <a:gd name="T14" fmla="*/ 35 w 145"/>
                <a:gd name="T15" fmla="*/ 75 h 122"/>
                <a:gd name="T16" fmla="*/ 107 w 145"/>
                <a:gd name="T17" fmla="*/ 75 h 122"/>
                <a:gd name="T18" fmla="*/ 123 w 145"/>
                <a:gd name="T19" fmla="*/ 88 h 122"/>
                <a:gd name="T20" fmla="*/ 137 w 145"/>
                <a:gd name="T21" fmla="*/ 116 h 122"/>
                <a:gd name="T22" fmla="*/ 138 w 145"/>
                <a:gd name="T23" fmla="*/ 116 h 122"/>
                <a:gd name="T24" fmla="*/ 145 w 145"/>
                <a:gd name="T25" fmla="*/ 122 h 122"/>
                <a:gd name="T26" fmla="*/ 145 w 145"/>
                <a:gd name="T27" fmla="*/ 7 h 122"/>
                <a:gd name="T28" fmla="*/ 138 w 145"/>
                <a:gd name="T2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22">
                  <a:moveTo>
                    <a:pt x="138" y="0"/>
                  </a:moveTo>
                  <a:cubicBezTo>
                    <a:pt x="7" y="0"/>
                    <a:pt x="7" y="0"/>
                    <a:pt x="7" y="0"/>
                  </a:cubicBezTo>
                  <a:cubicBezTo>
                    <a:pt x="3" y="0"/>
                    <a:pt x="0" y="3"/>
                    <a:pt x="0" y="7"/>
                  </a:cubicBezTo>
                  <a:cubicBezTo>
                    <a:pt x="0" y="122"/>
                    <a:pt x="0" y="122"/>
                    <a:pt x="0" y="122"/>
                  </a:cubicBezTo>
                  <a:cubicBezTo>
                    <a:pt x="0" y="119"/>
                    <a:pt x="3" y="116"/>
                    <a:pt x="7" y="116"/>
                  </a:cubicBezTo>
                  <a:cubicBezTo>
                    <a:pt x="8" y="116"/>
                    <a:pt x="8" y="116"/>
                    <a:pt x="8" y="116"/>
                  </a:cubicBezTo>
                  <a:cubicBezTo>
                    <a:pt x="22" y="82"/>
                    <a:pt x="22" y="82"/>
                    <a:pt x="22" y="82"/>
                  </a:cubicBezTo>
                  <a:cubicBezTo>
                    <a:pt x="22" y="82"/>
                    <a:pt x="25" y="74"/>
                    <a:pt x="35" y="75"/>
                  </a:cubicBezTo>
                  <a:cubicBezTo>
                    <a:pt x="107" y="75"/>
                    <a:pt x="107" y="75"/>
                    <a:pt x="107" y="75"/>
                  </a:cubicBezTo>
                  <a:cubicBezTo>
                    <a:pt x="107" y="75"/>
                    <a:pt x="117" y="74"/>
                    <a:pt x="123" y="88"/>
                  </a:cubicBezTo>
                  <a:cubicBezTo>
                    <a:pt x="137" y="116"/>
                    <a:pt x="137" y="116"/>
                    <a:pt x="137" y="116"/>
                  </a:cubicBezTo>
                  <a:cubicBezTo>
                    <a:pt x="138" y="116"/>
                    <a:pt x="138" y="116"/>
                    <a:pt x="138" y="116"/>
                  </a:cubicBezTo>
                  <a:cubicBezTo>
                    <a:pt x="142" y="116"/>
                    <a:pt x="145" y="119"/>
                    <a:pt x="145" y="122"/>
                  </a:cubicBezTo>
                  <a:cubicBezTo>
                    <a:pt x="145" y="7"/>
                    <a:pt x="145" y="7"/>
                    <a:pt x="145" y="7"/>
                  </a:cubicBezTo>
                  <a:cubicBezTo>
                    <a:pt x="145" y="3"/>
                    <a:pt x="142" y="0"/>
                    <a:pt x="1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7" name="Freeform 351"/>
            <p:cNvSpPr>
              <a:spLocks noEditPoints="1"/>
            </p:cNvSpPr>
            <p:nvPr/>
          </p:nvSpPr>
          <p:spPr bwMode="auto">
            <a:xfrm>
              <a:off x="9190905" y="2391528"/>
              <a:ext cx="218963" cy="174664"/>
            </a:xfrm>
            <a:custGeom>
              <a:avLst/>
              <a:gdLst>
                <a:gd name="T0" fmla="*/ 130 w 137"/>
                <a:gd name="T1" fmla="*/ 40 h 109"/>
                <a:gd name="T2" fmla="*/ 129 w 137"/>
                <a:gd name="T3" fmla="*/ 40 h 109"/>
                <a:gd name="T4" fmla="*/ 116 w 137"/>
                <a:gd name="T5" fmla="*/ 14 h 109"/>
                <a:gd name="T6" fmla="*/ 101 w 137"/>
                <a:gd name="T7" fmla="*/ 1 h 109"/>
                <a:gd name="T8" fmla="*/ 34 w 137"/>
                <a:gd name="T9" fmla="*/ 1 h 109"/>
                <a:gd name="T10" fmla="*/ 21 w 137"/>
                <a:gd name="T11" fmla="*/ 8 h 109"/>
                <a:gd name="T12" fmla="*/ 8 w 137"/>
                <a:gd name="T13" fmla="*/ 40 h 109"/>
                <a:gd name="T14" fmla="*/ 7 w 137"/>
                <a:gd name="T15" fmla="*/ 40 h 109"/>
                <a:gd name="T16" fmla="*/ 0 w 137"/>
                <a:gd name="T17" fmla="*/ 46 h 109"/>
                <a:gd name="T18" fmla="*/ 0 w 137"/>
                <a:gd name="T19" fmla="*/ 80 h 109"/>
                <a:gd name="T20" fmla="*/ 7 w 137"/>
                <a:gd name="T21" fmla="*/ 86 h 109"/>
                <a:gd name="T22" fmla="*/ 11 w 137"/>
                <a:gd name="T23" fmla="*/ 86 h 109"/>
                <a:gd name="T24" fmla="*/ 11 w 137"/>
                <a:gd name="T25" fmla="*/ 103 h 109"/>
                <a:gd name="T26" fmla="*/ 17 w 137"/>
                <a:gd name="T27" fmla="*/ 109 h 109"/>
                <a:gd name="T28" fmla="*/ 27 w 137"/>
                <a:gd name="T29" fmla="*/ 109 h 109"/>
                <a:gd name="T30" fmla="*/ 33 w 137"/>
                <a:gd name="T31" fmla="*/ 103 h 109"/>
                <a:gd name="T32" fmla="*/ 33 w 137"/>
                <a:gd name="T33" fmla="*/ 86 h 109"/>
                <a:gd name="T34" fmla="*/ 106 w 137"/>
                <a:gd name="T35" fmla="*/ 86 h 109"/>
                <a:gd name="T36" fmla="*/ 106 w 137"/>
                <a:gd name="T37" fmla="*/ 103 h 109"/>
                <a:gd name="T38" fmla="*/ 113 w 137"/>
                <a:gd name="T39" fmla="*/ 109 h 109"/>
                <a:gd name="T40" fmla="*/ 122 w 137"/>
                <a:gd name="T41" fmla="*/ 109 h 109"/>
                <a:gd name="T42" fmla="*/ 128 w 137"/>
                <a:gd name="T43" fmla="*/ 103 h 109"/>
                <a:gd name="T44" fmla="*/ 128 w 137"/>
                <a:gd name="T45" fmla="*/ 86 h 109"/>
                <a:gd name="T46" fmla="*/ 130 w 137"/>
                <a:gd name="T47" fmla="*/ 86 h 109"/>
                <a:gd name="T48" fmla="*/ 137 w 137"/>
                <a:gd name="T49" fmla="*/ 80 h 109"/>
                <a:gd name="T50" fmla="*/ 137 w 137"/>
                <a:gd name="T51" fmla="*/ 46 h 109"/>
                <a:gd name="T52" fmla="*/ 130 w 137"/>
                <a:gd name="T53" fmla="*/ 40 h 109"/>
                <a:gd name="T54" fmla="*/ 25 w 137"/>
                <a:gd name="T55" fmla="*/ 12 h 109"/>
                <a:gd name="T56" fmla="*/ 35 w 137"/>
                <a:gd name="T57" fmla="*/ 6 h 109"/>
                <a:gd name="T58" fmla="*/ 98 w 137"/>
                <a:gd name="T59" fmla="*/ 6 h 109"/>
                <a:gd name="T60" fmla="*/ 110 w 137"/>
                <a:gd name="T61" fmla="*/ 15 h 109"/>
                <a:gd name="T62" fmla="*/ 122 w 137"/>
                <a:gd name="T63" fmla="*/ 38 h 109"/>
                <a:gd name="T64" fmla="*/ 15 w 137"/>
                <a:gd name="T65" fmla="*/ 38 h 109"/>
                <a:gd name="T66" fmla="*/ 25 w 137"/>
                <a:gd name="T67" fmla="*/ 12 h 109"/>
                <a:gd name="T68" fmla="*/ 24 w 137"/>
                <a:gd name="T69" fmla="*/ 70 h 109"/>
                <a:gd name="T70" fmla="*/ 15 w 137"/>
                <a:gd name="T71" fmla="*/ 61 h 109"/>
                <a:gd name="T72" fmla="*/ 24 w 137"/>
                <a:gd name="T73" fmla="*/ 52 h 109"/>
                <a:gd name="T74" fmla="*/ 33 w 137"/>
                <a:gd name="T75" fmla="*/ 61 h 109"/>
                <a:gd name="T76" fmla="*/ 24 w 137"/>
                <a:gd name="T77" fmla="*/ 70 h 109"/>
                <a:gd name="T78" fmla="*/ 94 w 137"/>
                <a:gd name="T79" fmla="*/ 75 h 109"/>
                <a:gd name="T80" fmla="*/ 43 w 137"/>
                <a:gd name="T81" fmla="*/ 75 h 109"/>
                <a:gd name="T82" fmla="*/ 43 w 137"/>
                <a:gd name="T83" fmla="*/ 55 h 109"/>
                <a:gd name="T84" fmla="*/ 46 w 137"/>
                <a:gd name="T85" fmla="*/ 52 h 109"/>
                <a:gd name="T86" fmla="*/ 90 w 137"/>
                <a:gd name="T87" fmla="*/ 52 h 109"/>
                <a:gd name="T88" fmla="*/ 94 w 137"/>
                <a:gd name="T89" fmla="*/ 56 h 109"/>
                <a:gd name="T90" fmla="*/ 94 w 137"/>
                <a:gd name="T91" fmla="*/ 75 h 109"/>
                <a:gd name="T92" fmla="*/ 114 w 137"/>
                <a:gd name="T93" fmla="*/ 70 h 109"/>
                <a:gd name="T94" fmla="*/ 105 w 137"/>
                <a:gd name="T95" fmla="*/ 61 h 109"/>
                <a:gd name="T96" fmla="*/ 114 w 137"/>
                <a:gd name="T97" fmla="*/ 52 h 109"/>
                <a:gd name="T98" fmla="*/ 123 w 137"/>
                <a:gd name="T99" fmla="*/ 61 h 109"/>
                <a:gd name="T100" fmla="*/ 114 w 137"/>
                <a:gd name="T101" fmla="*/ 7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7" h="109">
                  <a:moveTo>
                    <a:pt x="130" y="40"/>
                  </a:moveTo>
                  <a:cubicBezTo>
                    <a:pt x="129" y="40"/>
                    <a:pt x="129" y="40"/>
                    <a:pt x="129" y="40"/>
                  </a:cubicBezTo>
                  <a:cubicBezTo>
                    <a:pt x="116" y="14"/>
                    <a:pt x="116" y="14"/>
                    <a:pt x="116" y="14"/>
                  </a:cubicBezTo>
                  <a:cubicBezTo>
                    <a:pt x="111" y="0"/>
                    <a:pt x="101" y="1"/>
                    <a:pt x="101" y="1"/>
                  </a:cubicBezTo>
                  <a:cubicBezTo>
                    <a:pt x="34" y="1"/>
                    <a:pt x="34" y="1"/>
                    <a:pt x="34" y="1"/>
                  </a:cubicBezTo>
                  <a:cubicBezTo>
                    <a:pt x="23" y="1"/>
                    <a:pt x="21" y="8"/>
                    <a:pt x="21" y="8"/>
                  </a:cubicBezTo>
                  <a:cubicBezTo>
                    <a:pt x="8" y="40"/>
                    <a:pt x="8" y="40"/>
                    <a:pt x="8" y="40"/>
                  </a:cubicBezTo>
                  <a:cubicBezTo>
                    <a:pt x="7" y="40"/>
                    <a:pt x="7" y="40"/>
                    <a:pt x="7" y="40"/>
                  </a:cubicBezTo>
                  <a:cubicBezTo>
                    <a:pt x="3" y="40"/>
                    <a:pt x="0" y="43"/>
                    <a:pt x="0" y="46"/>
                  </a:cubicBezTo>
                  <a:cubicBezTo>
                    <a:pt x="0" y="80"/>
                    <a:pt x="0" y="80"/>
                    <a:pt x="0" y="80"/>
                  </a:cubicBezTo>
                  <a:cubicBezTo>
                    <a:pt x="0" y="84"/>
                    <a:pt x="3" y="86"/>
                    <a:pt x="7" y="86"/>
                  </a:cubicBezTo>
                  <a:cubicBezTo>
                    <a:pt x="11" y="86"/>
                    <a:pt x="11" y="86"/>
                    <a:pt x="11" y="86"/>
                  </a:cubicBezTo>
                  <a:cubicBezTo>
                    <a:pt x="11" y="103"/>
                    <a:pt x="11" y="103"/>
                    <a:pt x="11" y="103"/>
                  </a:cubicBezTo>
                  <a:cubicBezTo>
                    <a:pt x="11" y="106"/>
                    <a:pt x="14" y="109"/>
                    <a:pt x="17" y="109"/>
                  </a:cubicBezTo>
                  <a:cubicBezTo>
                    <a:pt x="27" y="109"/>
                    <a:pt x="27" y="109"/>
                    <a:pt x="27" y="109"/>
                  </a:cubicBezTo>
                  <a:cubicBezTo>
                    <a:pt x="30" y="109"/>
                    <a:pt x="33" y="106"/>
                    <a:pt x="33" y="103"/>
                  </a:cubicBezTo>
                  <a:cubicBezTo>
                    <a:pt x="33" y="86"/>
                    <a:pt x="33" y="86"/>
                    <a:pt x="33" y="86"/>
                  </a:cubicBezTo>
                  <a:cubicBezTo>
                    <a:pt x="106" y="86"/>
                    <a:pt x="106" y="86"/>
                    <a:pt x="106" y="86"/>
                  </a:cubicBezTo>
                  <a:cubicBezTo>
                    <a:pt x="106" y="103"/>
                    <a:pt x="106" y="103"/>
                    <a:pt x="106" y="103"/>
                  </a:cubicBezTo>
                  <a:cubicBezTo>
                    <a:pt x="106" y="106"/>
                    <a:pt x="109" y="109"/>
                    <a:pt x="113" y="109"/>
                  </a:cubicBezTo>
                  <a:cubicBezTo>
                    <a:pt x="122" y="109"/>
                    <a:pt x="122" y="109"/>
                    <a:pt x="122" y="109"/>
                  </a:cubicBezTo>
                  <a:cubicBezTo>
                    <a:pt x="126" y="109"/>
                    <a:pt x="128" y="106"/>
                    <a:pt x="128" y="103"/>
                  </a:cubicBezTo>
                  <a:cubicBezTo>
                    <a:pt x="128" y="86"/>
                    <a:pt x="128" y="86"/>
                    <a:pt x="128" y="86"/>
                  </a:cubicBezTo>
                  <a:cubicBezTo>
                    <a:pt x="130" y="86"/>
                    <a:pt x="130" y="86"/>
                    <a:pt x="130" y="86"/>
                  </a:cubicBezTo>
                  <a:cubicBezTo>
                    <a:pt x="134" y="86"/>
                    <a:pt x="137" y="84"/>
                    <a:pt x="137" y="80"/>
                  </a:cubicBezTo>
                  <a:cubicBezTo>
                    <a:pt x="137" y="46"/>
                    <a:pt x="137" y="46"/>
                    <a:pt x="137" y="46"/>
                  </a:cubicBezTo>
                  <a:cubicBezTo>
                    <a:pt x="137" y="43"/>
                    <a:pt x="134" y="40"/>
                    <a:pt x="130" y="40"/>
                  </a:cubicBezTo>
                  <a:close/>
                  <a:moveTo>
                    <a:pt x="25" y="12"/>
                  </a:moveTo>
                  <a:cubicBezTo>
                    <a:pt x="25" y="12"/>
                    <a:pt x="27" y="6"/>
                    <a:pt x="35" y="6"/>
                  </a:cubicBezTo>
                  <a:cubicBezTo>
                    <a:pt x="98" y="6"/>
                    <a:pt x="98" y="6"/>
                    <a:pt x="98" y="6"/>
                  </a:cubicBezTo>
                  <a:cubicBezTo>
                    <a:pt x="98" y="6"/>
                    <a:pt x="107" y="5"/>
                    <a:pt x="110" y="15"/>
                  </a:cubicBezTo>
                  <a:cubicBezTo>
                    <a:pt x="122" y="38"/>
                    <a:pt x="122" y="38"/>
                    <a:pt x="122" y="38"/>
                  </a:cubicBezTo>
                  <a:cubicBezTo>
                    <a:pt x="15" y="38"/>
                    <a:pt x="15" y="38"/>
                    <a:pt x="15" y="38"/>
                  </a:cubicBezTo>
                  <a:lnTo>
                    <a:pt x="25" y="12"/>
                  </a:lnTo>
                  <a:close/>
                  <a:moveTo>
                    <a:pt x="24" y="70"/>
                  </a:moveTo>
                  <a:cubicBezTo>
                    <a:pt x="19" y="70"/>
                    <a:pt x="15" y="66"/>
                    <a:pt x="15" y="61"/>
                  </a:cubicBezTo>
                  <a:cubicBezTo>
                    <a:pt x="15" y="57"/>
                    <a:pt x="19" y="52"/>
                    <a:pt x="24" y="52"/>
                  </a:cubicBezTo>
                  <a:cubicBezTo>
                    <a:pt x="29" y="52"/>
                    <a:pt x="33" y="57"/>
                    <a:pt x="33" y="61"/>
                  </a:cubicBezTo>
                  <a:cubicBezTo>
                    <a:pt x="33" y="66"/>
                    <a:pt x="29" y="70"/>
                    <a:pt x="24" y="70"/>
                  </a:cubicBezTo>
                  <a:close/>
                  <a:moveTo>
                    <a:pt x="94" y="75"/>
                  </a:moveTo>
                  <a:cubicBezTo>
                    <a:pt x="43" y="75"/>
                    <a:pt x="43" y="75"/>
                    <a:pt x="43" y="75"/>
                  </a:cubicBezTo>
                  <a:cubicBezTo>
                    <a:pt x="43" y="55"/>
                    <a:pt x="43" y="55"/>
                    <a:pt x="43" y="55"/>
                  </a:cubicBezTo>
                  <a:cubicBezTo>
                    <a:pt x="43" y="55"/>
                    <a:pt x="43" y="52"/>
                    <a:pt x="46" y="52"/>
                  </a:cubicBezTo>
                  <a:cubicBezTo>
                    <a:pt x="90" y="52"/>
                    <a:pt x="90" y="52"/>
                    <a:pt x="90" y="52"/>
                  </a:cubicBezTo>
                  <a:cubicBezTo>
                    <a:pt x="90" y="52"/>
                    <a:pt x="94" y="52"/>
                    <a:pt x="94" y="56"/>
                  </a:cubicBezTo>
                  <a:lnTo>
                    <a:pt x="94" y="75"/>
                  </a:lnTo>
                  <a:close/>
                  <a:moveTo>
                    <a:pt x="114" y="70"/>
                  </a:moveTo>
                  <a:cubicBezTo>
                    <a:pt x="109" y="70"/>
                    <a:pt x="105" y="66"/>
                    <a:pt x="105" y="61"/>
                  </a:cubicBezTo>
                  <a:cubicBezTo>
                    <a:pt x="105" y="57"/>
                    <a:pt x="109" y="52"/>
                    <a:pt x="114" y="52"/>
                  </a:cubicBezTo>
                  <a:cubicBezTo>
                    <a:pt x="119" y="52"/>
                    <a:pt x="123" y="57"/>
                    <a:pt x="123" y="61"/>
                  </a:cubicBezTo>
                  <a:cubicBezTo>
                    <a:pt x="123" y="66"/>
                    <a:pt x="119" y="70"/>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8" name="Freeform 360"/>
            <p:cNvSpPr>
              <a:spLocks noEditPoints="1"/>
            </p:cNvSpPr>
            <p:nvPr/>
          </p:nvSpPr>
          <p:spPr bwMode="auto">
            <a:xfrm>
              <a:off x="9151669" y="5886068"/>
              <a:ext cx="293638" cy="302497"/>
            </a:xfrm>
            <a:custGeom>
              <a:avLst/>
              <a:gdLst>
                <a:gd name="T0" fmla="*/ 116 w 232"/>
                <a:gd name="T1" fmla="*/ 0 h 239"/>
                <a:gd name="T2" fmla="*/ 0 w 232"/>
                <a:gd name="T3" fmla="*/ 101 h 239"/>
                <a:gd name="T4" fmla="*/ 0 w 232"/>
                <a:gd name="T5" fmla="*/ 239 h 239"/>
                <a:gd name="T6" fmla="*/ 232 w 232"/>
                <a:gd name="T7" fmla="*/ 239 h 239"/>
                <a:gd name="T8" fmla="*/ 232 w 232"/>
                <a:gd name="T9" fmla="*/ 101 h 239"/>
                <a:gd name="T10" fmla="*/ 116 w 232"/>
                <a:gd name="T11" fmla="*/ 0 h 239"/>
                <a:gd name="T12" fmla="*/ 142 w 232"/>
                <a:gd name="T13" fmla="*/ 142 h 239"/>
                <a:gd name="T14" fmla="*/ 142 w 232"/>
                <a:gd name="T15" fmla="*/ 172 h 239"/>
                <a:gd name="T16" fmla="*/ 97 w 232"/>
                <a:gd name="T17" fmla="*/ 172 h 239"/>
                <a:gd name="T18" fmla="*/ 97 w 232"/>
                <a:gd name="T19" fmla="*/ 144 h 239"/>
                <a:gd name="T20" fmla="*/ 9 w 232"/>
                <a:gd name="T21" fmla="*/ 105 h 239"/>
                <a:gd name="T22" fmla="*/ 116 w 232"/>
                <a:gd name="T23" fmla="*/ 11 h 239"/>
                <a:gd name="T24" fmla="*/ 223 w 232"/>
                <a:gd name="T25" fmla="*/ 105 h 239"/>
                <a:gd name="T26" fmla="*/ 142 w 232"/>
                <a:gd name="T27" fmla="*/ 14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 h="239">
                  <a:moveTo>
                    <a:pt x="116" y="0"/>
                  </a:moveTo>
                  <a:lnTo>
                    <a:pt x="0" y="101"/>
                  </a:lnTo>
                  <a:lnTo>
                    <a:pt x="0" y="239"/>
                  </a:lnTo>
                  <a:lnTo>
                    <a:pt x="232" y="239"/>
                  </a:lnTo>
                  <a:lnTo>
                    <a:pt x="232" y="101"/>
                  </a:lnTo>
                  <a:lnTo>
                    <a:pt x="116" y="0"/>
                  </a:lnTo>
                  <a:close/>
                  <a:moveTo>
                    <a:pt x="142" y="142"/>
                  </a:moveTo>
                  <a:lnTo>
                    <a:pt x="142" y="172"/>
                  </a:lnTo>
                  <a:lnTo>
                    <a:pt x="97" y="172"/>
                  </a:lnTo>
                  <a:lnTo>
                    <a:pt x="97" y="144"/>
                  </a:lnTo>
                  <a:lnTo>
                    <a:pt x="9" y="105"/>
                  </a:lnTo>
                  <a:lnTo>
                    <a:pt x="116" y="11"/>
                  </a:lnTo>
                  <a:lnTo>
                    <a:pt x="223" y="105"/>
                  </a:lnTo>
                  <a:lnTo>
                    <a:pt x="142"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9" name="Freeform 361"/>
            <p:cNvSpPr/>
            <p:nvPr/>
          </p:nvSpPr>
          <p:spPr bwMode="auto">
            <a:xfrm>
              <a:off x="9257986" y="5982260"/>
              <a:ext cx="89864" cy="113911"/>
            </a:xfrm>
            <a:custGeom>
              <a:avLst/>
              <a:gdLst>
                <a:gd name="T0" fmla="*/ 18 w 71"/>
                <a:gd name="T1" fmla="*/ 42 h 90"/>
                <a:gd name="T2" fmla="*/ 18 w 71"/>
                <a:gd name="T3" fmla="*/ 90 h 90"/>
                <a:gd name="T4" fmla="*/ 54 w 71"/>
                <a:gd name="T5" fmla="*/ 90 h 90"/>
                <a:gd name="T6" fmla="*/ 54 w 71"/>
                <a:gd name="T7" fmla="*/ 42 h 90"/>
                <a:gd name="T8" fmla="*/ 71 w 71"/>
                <a:gd name="T9" fmla="*/ 42 h 90"/>
                <a:gd name="T10" fmla="*/ 35 w 71"/>
                <a:gd name="T11" fmla="*/ 0 h 90"/>
                <a:gd name="T12" fmla="*/ 0 w 71"/>
                <a:gd name="T13" fmla="*/ 42 h 90"/>
                <a:gd name="T14" fmla="*/ 18 w 71"/>
                <a:gd name="T15" fmla="*/ 4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0">
                  <a:moveTo>
                    <a:pt x="18" y="42"/>
                  </a:moveTo>
                  <a:lnTo>
                    <a:pt x="18" y="90"/>
                  </a:lnTo>
                  <a:lnTo>
                    <a:pt x="54" y="90"/>
                  </a:lnTo>
                  <a:lnTo>
                    <a:pt x="54" y="42"/>
                  </a:lnTo>
                  <a:lnTo>
                    <a:pt x="71" y="42"/>
                  </a:lnTo>
                  <a:lnTo>
                    <a:pt x="35" y="0"/>
                  </a:lnTo>
                  <a:lnTo>
                    <a:pt x="0" y="42"/>
                  </a:lnTo>
                  <a:lnTo>
                    <a:pt x="18"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0" name="Freeform 378"/>
            <p:cNvSpPr/>
            <p:nvPr/>
          </p:nvSpPr>
          <p:spPr bwMode="auto">
            <a:xfrm>
              <a:off x="9264314" y="5550663"/>
              <a:ext cx="75941" cy="48096"/>
            </a:xfrm>
            <a:custGeom>
              <a:avLst/>
              <a:gdLst>
                <a:gd name="T0" fmla="*/ 6 w 47"/>
                <a:gd name="T1" fmla="*/ 0 h 30"/>
                <a:gd name="T2" fmla="*/ 0 w 47"/>
                <a:gd name="T3" fmla="*/ 28 h 30"/>
                <a:gd name="T4" fmla="*/ 26 w 47"/>
                <a:gd name="T5" fmla="*/ 30 h 30"/>
                <a:gd name="T6" fmla="*/ 47 w 47"/>
                <a:gd name="T7" fmla="*/ 29 h 30"/>
                <a:gd name="T8" fmla="*/ 41 w 47"/>
                <a:gd name="T9" fmla="*/ 0 h 30"/>
                <a:gd name="T10" fmla="*/ 26 w 47"/>
                <a:gd name="T11" fmla="*/ 1 h 30"/>
                <a:gd name="T12" fmla="*/ 6 w 4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7" h="30">
                  <a:moveTo>
                    <a:pt x="6" y="0"/>
                  </a:moveTo>
                  <a:cubicBezTo>
                    <a:pt x="0" y="28"/>
                    <a:pt x="0" y="28"/>
                    <a:pt x="0" y="28"/>
                  </a:cubicBezTo>
                  <a:cubicBezTo>
                    <a:pt x="8" y="30"/>
                    <a:pt x="17" y="30"/>
                    <a:pt x="26" y="30"/>
                  </a:cubicBezTo>
                  <a:cubicBezTo>
                    <a:pt x="34" y="30"/>
                    <a:pt x="41" y="30"/>
                    <a:pt x="47" y="29"/>
                  </a:cubicBezTo>
                  <a:cubicBezTo>
                    <a:pt x="41" y="0"/>
                    <a:pt x="41" y="0"/>
                    <a:pt x="41" y="0"/>
                  </a:cubicBezTo>
                  <a:cubicBezTo>
                    <a:pt x="36" y="1"/>
                    <a:pt x="31" y="1"/>
                    <a:pt x="26" y="1"/>
                  </a:cubicBezTo>
                  <a:cubicBezTo>
                    <a:pt x="19" y="1"/>
                    <a:pt x="13" y="1"/>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1" name="Freeform 379"/>
            <p:cNvSpPr/>
            <p:nvPr/>
          </p:nvSpPr>
          <p:spPr bwMode="auto">
            <a:xfrm>
              <a:off x="9247861" y="5611416"/>
              <a:ext cx="107583" cy="59487"/>
            </a:xfrm>
            <a:custGeom>
              <a:avLst/>
              <a:gdLst>
                <a:gd name="T0" fmla="*/ 67 w 67"/>
                <a:gd name="T1" fmla="*/ 33 h 37"/>
                <a:gd name="T2" fmla="*/ 60 w 67"/>
                <a:gd name="T3" fmla="*/ 1 h 37"/>
                <a:gd name="T4" fmla="*/ 36 w 67"/>
                <a:gd name="T5" fmla="*/ 3 h 37"/>
                <a:gd name="T6" fmla="*/ 7 w 67"/>
                <a:gd name="T7" fmla="*/ 0 h 37"/>
                <a:gd name="T8" fmla="*/ 0 w 67"/>
                <a:gd name="T9" fmla="*/ 32 h 37"/>
                <a:gd name="T10" fmla="*/ 36 w 67"/>
                <a:gd name="T11" fmla="*/ 37 h 37"/>
                <a:gd name="T12" fmla="*/ 67 w 67"/>
                <a:gd name="T13" fmla="*/ 33 h 37"/>
              </a:gdLst>
              <a:ahLst/>
              <a:cxnLst>
                <a:cxn ang="0">
                  <a:pos x="T0" y="T1"/>
                </a:cxn>
                <a:cxn ang="0">
                  <a:pos x="T2" y="T3"/>
                </a:cxn>
                <a:cxn ang="0">
                  <a:pos x="T4" y="T5"/>
                </a:cxn>
                <a:cxn ang="0">
                  <a:pos x="T6" y="T7"/>
                </a:cxn>
                <a:cxn ang="0">
                  <a:pos x="T8" y="T9"/>
                </a:cxn>
                <a:cxn ang="0">
                  <a:pos x="T10" y="T11"/>
                </a:cxn>
                <a:cxn ang="0">
                  <a:pos x="T12" y="T13"/>
                </a:cxn>
              </a:cxnLst>
              <a:rect l="0" t="0" r="r" b="b"/>
              <a:pathLst>
                <a:path w="67" h="37">
                  <a:moveTo>
                    <a:pt x="67" y="33"/>
                  </a:moveTo>
                  <a:cubicBezTo>
                    <a:pt x="60" y="1"/>
                    <a:pt x="60" y="1"/>
                    <a:pt x="60" y="1"/>
                  </a:cubicBezTo>
                  <a:cubicBezTo>
                    <a:pt x="53" y="3"/>
                    <a:pt x="45" y="3"/>
                    <a:pt x="36" y="3"/>
                  </a:cubicBezTo>
                  <a:cubicBezTo>
                    <a:pt x="26" y="3"/>
                    <a:pt x="16" y="2"/>
                    <a:pt x="7" y="0"/>
                  </a:cubicBezTo>
                  <a:cubicBezTo>
                    <a:pt x="0" y="32"/>
                    <a:pt x="0" y="32"/>
                    <a:pt x="0" y="32"/>
                  </a:cubicBezTo>
                  <a:cubicBezTo>
                    <a:pt x="10" y="35"/>
                    <a:pt x="22" y="37"/>
                    <a:pt x="36" y="37"/>
                  </a:cubicBezTo>
                  <a:cubicBezTo>
                    <a:pt x="48" y="37"/>
                    <a:pt x="58" y="35"/>
                    <a:pt x="67"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2" name="Freeform 380"/>
            <p:cNvSpPr/>
            <p:nvPr/>
          </p:nvSpPr>
          <p:spPr bwMode="auto">
            <a:xfrm>
              <a:off x="9278237" y="5432955"/>
              <a:ext cx="46831" cy="101254"/>
            </a:xfrm>
            <a:custGeom>
              <a:avLst/>
              <a:gdLst>
                <a:gd name="T0" fmla="*/ 17 w 29"/>
                <a:gd name="T1" fmla="*/ 63 h 63"/>
                <a:gd name="T2" fmla="*/ 29 w 29"/>
                <a:gd name="T3" fmla="*/ 63 h 63"/>
                <a:gd name="T4" fmla="*/ 14 w 29"/>
                <a:gd name="T5" fmla="*/ 0 h 63"/>
                <a:gd name="T6" fmla="*/ 0 w 29"/>
                <a:gd name="T7" fmla="*/ 62 h 63"/>
                <a:gd name="T8" fmla="*/ 17 w 29"/>
                <a:gd name="T9" fmla="*/ 63 h 63"/>
              </a:gdLst>
              <a:ahLst/>
              <a:cxnLst>
                <a:cxn ang="0">
                  <a:pos x="T0" y="T1"/>
                </a:cxn>
                <a:cxn ang="0">
                  <a:pos x="T2" y="T3"/>
                </a:cxn>
                <a:cxn ang="0">
                  <a:pos x="T4" y="T5"/>
                </a:cxn>
                <a:cxn ang="0">
                  <a:pos x="T6" y="T7"/>
                </a:cxn>
                <a:cxn ang="0">
                  <a:pos x="T8" y="T9"/>
                </a:cxn>
              </a:cxnLst>
              <a:rect l="0" t="0" r="r" b="b"/>
              <a:pathLst>
                <a:path w="29" h="63">
                  <a:moveTo>
                    <a:pt x="17" y="63"/>
                  </a:moveTo>
                  <a:cubicBezTo>
                    <a:pt x="21" y="63"/>
                    <a:pt x="25" y="63"/>
                    <a:pt x="29" y="63"/>
                  </a:cubicBezTo>
                  <a:cubicBezTo>
                    <a:pt x="14" y="0"/>
                    <a:pt x="14" y="0"/>
                    <a:pt x="14" y="0"/>
                  </a:cubicBezTo>
                  <a:cubicBezTo>
                    <a:pt x="0" y="62"/>
                    <a:pt x="0" y="62"/>
                    <a:pt x="0" y="62"/>
                  </a:cubicBezTo>
                  <a:cubicBezTo>
                    <a:pt x="5" y="63"/>
                    <a:pt x="11" y="63"/>
                    <a:pt x="17"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3" name="Freeform 381"/>
            <p:cNvSpPr/>
            <p:nvPr/>
          </p:nvSpPr>
          <p:spPr bwMode="auto">
            <a:xfrm>
              <a:off x="9199765" y="5678497"/>
              <a:ext cx="203775" cy="55690"/>
            </a:xfrm>
            <a:custGeom>
              <a:avLst/>
              <a:gdLst>
                <a:gd name="T0" fmla="*/ 103 w 127"/>
                <a:gd name="T1" fmla="*/ 15 h 35"/>
                <a:gd name="T2" fmla="*/ 103 w 127"/>
                <a:gd name="T3" fmla="*/ 15 h 35"/>
                <a:gd name="T4" fmla="*/ 100 w 127"/>
                <a:gd name="T5" fmla="*/ 1 h 35"/>
                <a:gd name="T6" fmla="*/ 66 w 127"/>
                <a:gd name="T7" fmla="*/ 6 h 35"/>
                <a:gd name="T8" fmla="*/ 27 w 127"/>
                <a:gd name="T9" fmla="*/ 0 h 35"/>
                <a:gd name="T10" fmla="*/ 24 w 127"/>
                <a:gd name="T11" fmla="*/ 15 h 35"/>
                <a:gd name="T12" fmla="*/ 23 w 127"/>
                <a:gd name="T13" fmla="*/ 15 h 35"/>
                <a:gd name="T14" fmla="*/ 0 w 127"/>
                <a:gd name="T15" fmla="*/ 15 h 35"/>
                <a:gd name="T16" fmla="*/ 0 w 127"/>
                <a:gd name="T17" fmla="*/ 35 h 35"/>
                <a:gd name="T18" fmla="*/ 64 w 127"/>
                <a:gd name="T19" fmla="*/ 35 h 35"/>
                <a:gd name="T20" fmla="*/ 64 w 127"/>
                <a:gd name="T21" fmla="*/ 35 h 35"/>
                <a:gd name="T22" fmla="*/ 65 w 127"/>
                <a:gd name="T23" fmla="*/ 35 h 35"/>
                <a:gd name="T24" fmla="*/ 127 w 127"/>
                <a:gd name="T25" fmla="*/ 35 h 35"/>
                <a:gd name="T26" fmla="*/ 127 w 127"/>
                <a:gd name="T27" fmla="*/ 15 h 35"/>
                <a:gd name="T28" fmla="*/ 103 w 127"/>
                <a:gd name="T2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35">
                  <a:moveTo>
                    <a:pt x="103" y="15"/>
                  </a:moveTo>
                  <a:cubicBezTo>
                    <a:pt x="103" y="15"/>
                    <a:pt x="103" y="15"/>
                    <a:pt x="103" y="15"/>
                  </a:cubicBezTo>
                  <a:cubicBezTo>
                    <a:pt x="100" y="1"/>
                    <a:pt x="100" y="1"/>
                    <a:pt x="100" y="1"/>
                  </a:cubicBezTo>
                  <a:cubicBezTo>
                    <a:pt x="90" y="4"/>
                    <a:pt x="79" y="6"/>
                    <a:pt x="66" y="6"/>
                  </a:cubicBezTo>
                  <a:cubicBezTo>
                    <a:pt x="51" y="6"/>
                    <a:pt x="38" y="3"/>
                    <a:pt x="27" y="0"/>
                  </a:cubicBezTo>
                  <a:cubicBezTo>
                    <a:pt x="24" y="15"/>
                    <a:pt x="24" y="15"/>
                    <a:pt x="24" y="15"/>
                  </a:cubicBezTo>
                  <a:cubicBezTo>
                    <a:pt x="24" y="15"/>
                    <a:pt x="24" y="15"/>
                    <a:pt x="23" y="15"/>
                  </a:cubicBezTo>
                  <a:cubicBezTo>
                    <a:pt x="0" y="15"/>
                    <a:pt x="0" y="15"/>
                    <a:pt x="0" y="15"/>
                  </a:cubicBezTo>
                  <a:cubicBezTo>
                    <a:pt x="0" y="35"/>
                    <a:pt x="0" y="35"/>
                    <a:pt x="0" y="35"/>
                  </a:cubicBezTo>
                  <a:cubicBezTo>
                    <a:pt x="64" y="35"/>
                    <a:pt x="64" y="35"/>
                    <a:pt x="64" y="35"/>
                  </a:cubicBezTo>
                  <a:cubicBezTo>
                    <a:pt x="64" y="35"/>
                    <a:pt x="64" y="35"/>
                    <a:pt x="64" y="35"/>
                  </a:cubicBezTo>
                  <a:cubicBezTo>
                    <a:pt x="65" y="35"/>
                    <a:pt x="65" y="35"/>
                    <a:pt x="65" y="35"/>
                  </a:cubicBezTo>
                  <a:cubicBezTo>
                    <a:pt x="127" y="35"/>
                    <a:pt x="127" y="35"/>
                    <a:pt x="127" y="35"/>
                  </a:cubicBezTo>
                  <a:cubicBezTo>
                    <a:pt x="127" y="15"/>
                    <a:pt x="127" y="15"/>
                    <a:pt x="127" y="15"/>
                  </a:cubicBezTo>
                  <a:lnTo>
                    <a:pt x="10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4" name="Freeform 412"/>
            <p:cNvSpPr/>
            <p:nvPr/>
          </p:nvSpPr>
          <p:spPr bwMode="auto">
            <a:xfrm>
              <a:off x="9187108" y="1999167"/>
              <a:ext cx="94926" cy="102520"/>
            </a:xfrm>
            <a:custGeom>
              <a:avLst/>
              <a:gdLst>
                <a:gd name="T0" fmla="*/ 10 w 59"/>
                <a:gd name="T1" fmla="*/ 31 h 64"/>
                <a:gd name="T2" fmla="*/ 53 w 59"/>
                <a:gd name="T3" fmla="*/ 9 h 64"/>
                <a:gd name="T4" fmla="*/ 50 w 59"/>
                <a:gd name="T5" fmla="*/ 0 h 64"/>
                <a:gd name="T6" fmla="*/ 0 w 59"/>
                <a:gd name="T7" fmla="*/ 0 h 64"/>
                <a:gd name="T8" fmla="*/ 10 w 59"/>
                <a:gd name="T9" fmla="*/ 31 h 64"/>
              </a:gdLst>
              <a:ahLst/>
              <a:cxnLst>
                <a:cxn ang="0">
                  <a:pos x="T0" y="T1"/>
                </a:cxn>
                <a:cxn ang="0">
                  <a:pos x="T2" y="T3"/>
                </a:cxn>
                <a:cxn ang="0">
                  <a:pos x="T4" y="T5"/>
                </a:cxn>
                <a:cxn ang="0">
                  <a:pos x="T6" y="T7"/>
                </a:cxn>
                <a:cxn ang="0">
                  <a:pos x="T8" y="T9"/>
                </a:cxn>
              </a:cxnLst>
              <a:rect l="0" t="0" r="r" b="b"/>
              <a:pathLst>
                <a:path w="59" h="64">
                  <a:moveTo>
                    <a:pt x="10" y="31"/>
                  </a:moveTo>
                  <a:cubicBezTo>
                    <a:pt x="31" y="64"/>
                    <a:pt x="59" y="31"/>
                    <a:pt x="53" y="9"/>
                  </a:cubicBezTo>
                  <a:cubicBezTo>
                    <a:pt x="52" y="6"/>
                    <a:pt x="51" y="3"/>
                    <a:pt x="50" y="0"/>
                  </a:cubicBezTo>
                  <a:cubicBezTo>
                    <a:pt x="0" y="0"/>
                    <a:pt x="0" y="0"/>
                    <a:pt x="0" y="0"/>
                  </a:cubicBezTo>
                  <a:cubicBezTo>
                    <a:pt x="3" y="12"/>
                    <a:pt x="5" y="24"/>
                    <a:pt x="1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5" name="Freeform 413"/>
            <p:cNvSpPr/>
            <p:nvPr/>
          </p:nvSpPr>
          <p:spPr bwMode="auto">
            <a:xfrm>
              <a:off x="9174451" y="1794127"/>
              <a:ext cx="120240" cy="191117"/>
            </a:xfrm>
            <a:custGeom>
              <a:avLst/>
              <a:gdLst>
                <a:gd name="T0" fmla="*/ 57 w 75"/>
                <a:gd name="T1" fmla="*/ 119 h 119"/>
                <a:gd name="T2" fmla="*/ 67 w 75"/>
                <a:gd name="T3" fmla="*/ 46 h 119"/>
                <a:gd name="T4" fmla="*/ 20 w 75"/>
                <a:gd name="T5" fmla="*/ 20 h 119"/>
                <a:gd name="T6" fmla="*/ 7 w 75"/>
                <a:gd name="T7" fmla="*/ 119 h 119"/>
                <a:gd name="T8" fmla="*/ 57 w 75"/>
                <a:gd name="T9" fmla="*/ 119 h 119"/>
              </a:gdLst>
              <a:ahLst/>
              <a:cxnLst>
                <a:cxn ang="0">
                  <a:pos x="T0" y="T1"/>
                </a:cxn>
                <a:cxn ang="0">
                  <a:pos x="T2" y="T3"/>
                </a:cxn>
                <a:cxn ang="0">
                  <a:pos x="T4" y="T5"/>
                </a:cxn>
                <a:cxn ang="0">
                  <a:pos x="T6" y="T7"/>
                </a:cxn>
                <a:cxn ang="0">
                  <a:pos x="T8" y="T9"/>
                </a:cxn>
              </a:cxnLst>
              <a:rect l="0" t="0" r="r" b="b"/>
              <a:pathLst>
                <a:path w="75" h="119">
                  <a:moveTo>
                    <a:pt x="57" y="119"/>
                  </a:moveTo>
                  <a:cubicBezTo>
                    <a:pt x="53" y="94"/>
                    <a:pt x="63" y="64"/>
                    <a:pt x="67" y="46"/>
                  </a:cubicBezTo>
                  <a:cubicBezTo>
                    <a:pt x="75" y="0"/>
                    <a:pt x="31" y="4"/>
                    <a:pt x="20" y="20"/>
                  </a:cubicBezTo>
                  <a:cubicBezTo>
                    <a:pt x="4" y="42"/>
                    <a:pt x="0" y="85"/>
                    <a:pt x="7" y="119"/>
                  </a:cubicBezTo>
                  <a:lnTo>
                    <a:pt x="57"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6" name="Freeform 414"/>
            <p:cNvSpPr/>
            <p:nvPr/>
          </p:nvSpPr>
          <p:spPr bwMode="auto">
            <a:xfrm>
              <a:off x="9317473" y="2044731"/>
              <a:ext cx="94926" cy="103786"/>
            </a:xfrm>
            <a:custGeom>
              <a:avLst/>
              <a:gdLst>
                <a:gd name="T0" fmla="*/ 49 w 59"/>
                <a:gd name="T1" fmla="*/ 31 h 65"/>
                <a:gd name="T2" fmla="*/ 6 w 59"/>
                <a:gd name="T3" fmla="*/ 9 h 65"/>
                <a:gd name="T4" fmla="*/ 9 w 59"/>
                <a:gd name="T5" fmla="*/ 0 h 65"/>
                <a:gd name="T6" fmla="*/ 59 w 59"/>
                <a:gd name="T7" fmla="*/ 0 h 65"/>
                <a:gd name="T8" fmla="*/ 49 w 59"/>
                <a:gd name="T9" fmla="*/ 31 h 65"/>
              </a:gdLst>
              <a:ahLst/>
              <a:cxnLst>
                <a:cxn ang="0">
                  <a:pos x="T0" y="T1"/>
                </a:cxn>
                <a:cxn ang="0">
                  <a:pos x="T2" y="T3"/>
                </a:cxn>
                <a:cxn ang="0">
                  <a:pos x="T4" y="T5"/>
                </a:cxn>
                <a:cxn ang="0">
                  <a:pos x="T6" y="T7"/>
                </a:cxn>
                <a:cxn ang="0">
                  <a:pos x="T8" y="T9"/>
                </a:cxn>
              </a:cxnLst>
              <a:rect l="0" t="0" r="r" b="b"/>
              <a:pathLst>
                <a:path w="59" h="65">
                  <a:moveTo>
                    <a:pt x="49" y="31"/>
                  </a:moveTo>
                  <a:cubicBezTo>
                    <a:pt x="27" y="65"/>
                    <a:pt x="0" y="31"/>
                    <a:pt x="6" y="9"/>
                  </a:cubicBezTo>
                  <a:cubicBezTo>
                    <a:pt x="7" y="6"/>
                    <a:pt x="8" y="4"/>
                    <a:pt x="9" y="0"/>
                  </a:cubicBezTo>
                  <a:cubicBezTo>
                    <a:pt x="59" y="0"/>
                    <a:pt x="59" y="0"/>
                    <a:pt x="59" y="0"/>
                  </a:cubicBezTo>
                  <a:cubicBezTo>
                    <a:pt x="56" y="13"/>
                    <a:pt x="54" y="24"/>
                    <a:pt x="4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7" name="Freeform 415"/>
            <p:cNvSpPr/>
            <p:nvPr/>
          </p:nvSpPr>
          <p:spPr bwMode="auto">
            <a:xfrm>
              <a:off x="9304816" y="1838426"/>
              <a:ext cx="120240" cy="193649"/>
            </a:xfrm>
            <a:custGeom>
              <a:avLst/>
              <a:gdLst>
                <a:gd name="T0" fmla="*/ 18 w 75"/>
                <a:gd name="T1" fmla="*/ 120 h 120"/>
                <a:gd name="T2" fmla="*/ 8 w 75"/>
                <a:gd name="T3" fmla="*/ 46 h 120"/>
                <a:gd name="T4" fmla="*/ 55 w 75"/>
                <a:gd name="T5" fmla="*/ 21 h 120"/>
                <a:gd name="T6" fmla="*/ 68 w 75"/>
                <a:gd name="T7" fmla="*/ 120 h 120"/>
                <a:gd name="T8" fmla="*/ 18 w 75"/>
                <a:gd name="T9" fmla="*/ 120 h 120"/>
              </a:gdLst>
              <a:ahLst/>
              <a:cxnLst>
                <a:cxn ang="0">
                  <a:pos x="T0" y="T1"/>
                </a:cxn>
                <a:cxn ang="0">
                  <a:pos x="T2" y="T3"/>
                </a:cxn>
                <a:cxn ang="0">
                  <a:pos x="T4" y="T5"/>
                </a:cxn>
                <a:cxn ang="0">
                  <a:pos x="T6" y="T7"/>
                </a:cxn>
                <a:cxn ang="0">
                  <a:pos x="T8" y="T9"/>
                </a:cxn>
              </a:cxnLst>
              <a:rect l="0" t="0" r="r" b="b"/>
              <a:pathLst>
                <a:path w="75" h="120">
                  <a:moveTo>
                    <a:pt x="18" y="120"/>
                  </a:moveTo>
                  <a:cubicBezTo>
                    <a:pt x="22" y="94"/>
                    <a:pt x="12" y="64"/>
                    <a:pt x="8" y="46"/>
                  </a:cubicBezTo>
                  <a:cubicBezTo>
                    <a:pt x="0" y="0"/>
                    <a:pt x="44" y="4"/>
                    <a:pt x="55" y="21"/>
                  </a:cubicBezTo>
                  <a:cubicBezTo>
                    <a:pt x="71" y="43"/>
                    <a:pt x="75" y="86"/>
                    <a:pt x="68" y="120"/>
                  </a:cubicBezTo>
                  <a:lnTo>
                    <a:pt x="18" y="1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8" name="Freeform 443"/>
            <p:cNvSpPr>
              <a:spLocks noEditPoints="1"/>
            </p:cNvSpPr>
            <p:nvPr/>
          </p:nvSpPr>
          <p:spPr bwMode="auto">
            <a:xfrm>
              <a:off x="9361771" y="6553080"/>
              <a:ext cx="60753" cy="60753"/>
            </a:xfrm>
            <a:custGeom>
              <a:avLst/>
              <a:gdLst>
                <a:gd name="T0" fmla="*/ 19 w 38"/>
                <a:gd name="T1" fmla="*/ 0 h 38"/>
                <a:gd name="T2" fmla="*/ 0 w 38"/>
                <a:gd name="T3" fmla="*/ 19 h 38"/>
                <a:gd name="T4" fmla="*/ 19 w 38"/>
                <a:gd name="T5" fmla="*/ 38 h 38"/>
                <a:gd name="T6" fmla="*/ 38 w 38"/>
                <a:gd name="T7" fmla="*/ 19 h 38"/>
                <a:gd name="T8" fmla="*/ 19 w 38"/>
                <a:gd name="T9" fmla="*/ 0 h 38"/>
                <a:gd name="T10" fmla="*/ 23 w 38"/>
                <a:gd name="T11" fmla="*/ 23 h 38"/>
                <a:gd name="T12" fmla="*/ 16 w 38"/>
                <a:gd name="T13" fmla="*/ 23 h 38"/>
                <a:gd name="T14" fmla="*/ 5 w 38"/>
                <a:gd name="T15" fmla="*/ 23 h 38"/>
                <a:gd name="T16" fmla="*/ 5 w 38"/>
                <a:gd name="T17" fmla="*/ 16 h 38"/>
                <a:gd name="T18" fmla="*/ 16 w 38"/>
                <a:gd name="T19" fmla="*/ 16 h 38"/>
                <a:gd name="T20" fmla="*/ 23 w 38"/>
                <a:gd name="T21" fmla="*/ 16 h 38"/>
                <a:gd name="T22" fmla="*/ 34 w 38"/>
                <a:gd name="T23" fmla="*/ 16 h 38"/>
                <a:gd name="T24" fmla="*/ 34 w 38"/>
                <a:gd name="T25" fmla="*/ 23 h 38"/>
                <a:gd name="T26" fmla="*/ 23 w 38"/>
                <a:gd name="T27"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8">
                  <a:moveTo>
                    <a:pt x="19" y="0"/>
                  </a:moveTo>
                  <a:cubicBezTo>
                    <a:pt x="9" y="0"/>
                    <a:pt x="0" y="9"/>
                    <a:pt x="0" y="19"/>
                  </a:cubicBezTo>
                  <a:cubicBezTo>
                    <a:pt x="0" y="30"/>
                    <a:pt x="9" y="38"/>
                    <a:pt x="19" y="38"/>
                  </a:cubicBezTo>
                  <a:cubicBezTo>
                    <a:pt x="30" y="38"/>
                    <a:pt x="38" y="30"/>
                    <a:pt x="38" y="19"/>
                  </a:cubicBezTo>
                  <a:cubicBezTo>
                    <a:pt x="38" y="9"/>
                    <a:pt x="30" y="0"/>
                    <a:pt x="19" y="0"/>
                  </a:cubicBezTo>
                  <a:close/>
                  <a:moveTo>
                    <a:pt x="23" y="23"/>
                  </a:moveTo>
                  <a:cubicBezTo>
                    <a:pt x="16" y="23"/>
                    <a:pt x="16" y="23"/>
                    <a:pt x="16" y="23"/>
                  </a:cubicBezTo>
                  <a:cubicBezTo>
                    <a:pt x="5" y="23"/>
                    <a:pt x="5" y="23"/>
                    <a:pt x="5" y="23"/>
                  </a:cubicBezTo>
                  <a:cubicBezTo>
                    <a:pt x="5" y="16"/>
                    <a:pt x="5" y="16"/>
                    <a:pt x="5" y="16"/>
                  </a:cubicBezTo>
                  <a:cubicBezTo>
                    <a:pt x="16" y="16"/>
                    <a:pt x="16" y="16"/>
                    <a:pt x="16" y="16"/>
                  </a:cubicBezTo>
                  <a:cubicBezTo>
                    <a:pt x="23" y="16"/>
                    <a:pt x="23" y="16"/>
                    <a:pt x="23" y="16"/>
                  </a:cubicBezTo>
                  <a:cubicBezTo>
                    <a:pt x="34" y="16"/>
                    <a:pt x="34" y="16"/>
                    <a:pt x="34" y="16"/>
                  </a:cubicBezTo>
                  <a:cubicBezTo>
                    <a:pt x="34" y="23"/>
                    <a:pt x="34" y="23"/>
                    <a:pt x="34" y="23"/>
                  </a:cubicBezTo>
                  <a:lnTo>
                    <a:pt x="2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9" name="Freeform 444"/>
            <p:cNvSpPr/>
            <p:nvPr/>
          </p:nvSpPr>
          <p:spPr bwMode="auto">
            <a:xfrm>
              <a:off x="9145341" y="6353103"/>
              <a:ext cx="315154" cy="302497"/>
            </a:xfrm>
            <a:custGeom>
              <a:avLst/>
              <a:gdLst>
                <a:gd name="T0" fmla="*/ 152 w 196"/>
                <a:gd name="T1" fmla="*/ 1 h 189"/>
                <a:gd name="T2" fmla="*/ 144 w 196"/>
                <a:gd name="T3" fmla="*/ 0 h 189"/>
                <a:gd name="T4" fmla="*/ 99 w 196"/>
                <a:gd name="T5" fmla="*/ 25 h 189"/>
                <a:gd name="T6" fmla="*/ 54 w 196"/>
                <a:gd name="T7" fmla="*/ 0 h 189"/>
                <a:gd name="T8" fmla="*/ 44 w 196"/>
                <a:gd name="T9" fmla="*/ 1 h 189"/>
                <a:gd name="T10" fmla="*/ 0 w 196"/>
                <a:gd name="T11" fmla="*/ 55 h 189"/>
                <a:gd name="T12" fmla="*/ 0 w 196"/>
                <a:gd name="T13" fmla="*/ 66 h 189"/>
                <a:gd name="T14" fmla="*/ 98 w 196"/>
                <a:gd name="T15" fmla="*/ 189 h 189"/>
                <a:gd name="T16" fmla="*/ 136 w 196"/>
                <a:gd name="T17" fmla="*/ 159 h 189"/>
                <a:gd name="T18" fmla="*/ 130 w 196"/>
                <a:gd name="T19" fmla="*/ 143 h 189"/>
                <a:gd name="T20" fmla="*/ 154 w 196"/>
                <a:gd name="T21" fmla="*/ 120 h 189"/>
                <a:gd name="T22" fmla="*/ 169 w 196"/>
                <a:gd name="T23" fmla="*/ 126 h 189"/>
                <a:gd name="T24" fmla="*/ 196 w 196"/>
                <a:gd name="T25" fmla="*/ 66 h 189"/>
                <a:gd name="T26" fmla="*/ 196 w 196"/>
                <a:gd name="T27" fmla="*/ 55 h 189"/>
                <a:gd name="T28" fmla="*/ 152 w 196"/>
                <a:gd name="T29"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189">
                  <a:moveTo>
                    <a:pt x="152" y="1"/>
                  </a:moveTo>
                  <a:cubicBezTo>
                    <a:pt x="149" y="1"/>
                    <a:pt x="146" y="0"/>
                    <a:pt x="144" y="0"/>
                  </a:cubicBezTo>
                  <a:cubicBezTo>
                    <a:pt x="121" y="0"/>
                    <a:pt x="111" y="10"/>
                    <a:pt x="99" y="25"/>
                  </a:cubicBezTo>
                  <a:cubicBezTo>
                    <a:pt x="87" y="10"/>
                    <a:pt x="76" y="0"/>
                    <a:pt x="54" y="0"/>
                  </a:cubicBezTo>
                  <a:cubicBezTo>
                    <a:pt x="51" y="0"/>
                    <a:pt x="48" y="1"/>
                    <a:pt x="44" y="1"/>
                  </a:cubicBezTo>
                  <a:cubicBezTo>
                    <a:pt x="25" y="3"/>
                    <a:pt x="4" y="21"/>
                    <a:pt x="0" y="55"/>
                  </a:cubicBezTo>
                  <a:cubicBezTo>
                    <a:pt x="0" y="66"/>
                    <a:pt x="0" y="66"/>
                    <a:pt x="0" y="66"/>
                  </a:cubicBezTo>
                  <a:cubicBezTo>
                    <a:pt x="4" y="98"/>
                    <a:pt x="27" y="139"/>
                    <a:pt x="98" y="189"/>
                  </a:cubicBezTo>
                  <a:cubicBezTo>
                    <a:pt x="113" y="178"/>
                    <a:pt x="125" y="169"/>
                    <a:pt x="136" y="159"/>
                  </a:cubicBezTo>
                  <a:cubicBezTo>
                    <a:pt x="132" y="155"/>
                    <a:pt x="130" y="149"/>
                    <a:pt x="130" y="143"/>
                  </a:cubicBezTo>
                  <a:cubicBezTo>
                    <a:pt x="130" y="130"/>
                    <a:pt x="141" y="120"/>
                    <a:pt x="154" y="120"/>
                  </a:cubicBezTo>
                  <a:cubicBezTo>
                    <a:pt x="160" y="120"/>
                    <a:pt x="165" y="122"/>
                    <a:pt x="169" y="126"/>
                  </a:cubicBezTo>
                  <a:cubicBezTo>
                    <a:pt x="187" y="103"/>
                    <a:pt x="196" y="83"/>
                    <a:pt x="196" y="66"/>
                  </a:cubicBezTo>
                  <a:cubicBezTo>
                    <a:pt x="196" y="55"/>
                    <a:pt x="196" y="55"/>
                    <a:pt x="196" y="55"/>
                  </a:cubicBezTo>
                  <a:cubicBezTo>
                    <a:pt x="192" y="21"/>
                    <a:pt x="171" y="3"/>
                    <a:pt x="15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370" name="组合 369"/>
            <p:cNvGrpSpPr/>
            <p:nvPr/>
          </p:nvGrpSpPr>
          <p:grpSpPr>
            <a:xfrm>
              <a:off x="9893911" y="2716808"/>
              <a:ext cx="254402" cy="299966"/>
              <a:chOff x="9852026" y="1919289"/>
              <a:chExt cx="319088" cy="376237"/>
            </a:xfrm>
            <a:grpFill/>
          </p:grpSpPr>
          <p:sp>
            <p:nvSpPr>
              <p:cNvPr id="401" name="Freeform 17"/>
              <p:cNvSpPr/>
              <p:nvPr/>
            </p:nvSpPr>
            <p:spPr bwMode="auto">
              <a:xfrm>
                <a:off x="9852026" y="1919289"/>
                <a:ext cx="319088" cy="203200"/>
              </a:xfrm>
              <a:custGeom>
                <a:avLst/>
                <a:gdLst>
                  <a:gd name="T0" fmla="*/ 201 w 201"/>
                  <a:gd name="T1" fmla="*/ 64 h 128"/>
                  <a:gd name="T2" fmla="*/ 128 w 201"/>
                  <a:gd name="T3" fmla="*/ 0 h 128"/>
                  <a:gd name="T4" fmla="*/ 128 w 201"/>
                  <a:gd name="T5" fmla="*/ 39 h 128"/>
                  <a:gd name="T6" fmla="*/ 0 w 201"/>
                  <a:gd name="T7" fmla="*/ 39 h 128"/>
                  <a:gd name="T8" fmla="*/ 0 w 201"/>
                  <a:gd name="T9" fmla="*/ 89 h 128"/>
                  <a:gd name="T10" fmla="*/ 128 w 201"/>
                  <a:gd name="T11" fmla="*/ 89 h 128"/>
                  <a:gd name="T12" fmla="*/ 128 w 201"/>
                  <a:gd name="T13" fmla="*/ 128 h 128"/>
                  <a:gd name="T14" fmla="*/ 201 w 201"/>
                  <a:gd name="T15" fmla="*/ 64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28">
                    <a:moveTo>
                      <a:pt x="201" y="64"/>
                    </a:moveTo>
                    <a:lnTo>
                      <a:pt x="128" y="0"/>
                    </a:lnTo>
                    <a:lnTo>
                      <a:pt x="128" y="39"/>
                    </a:lnTo>
                    <a:lnTo>
                      <a:pt x="0" y="39"/>
                    </a:lnTo>
                    <a:lnTo>
                      <a:pt x="0" y="89"/>
                    </a:lnTo>
                    <a:lnTo>
                      <a:pt x="128" y="89"/>
                    </a:lnTo>
                    <a:lnTo>
                      <a:pt x="128" y="128"/>
                    </a:lnTo>
                    <a:lnTo>
                      <a:pt x="20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2" name="Freeform 18"/>
              <p:cNvSpPr/>
              <p:nvPr/>
            </p:nvSpPr>
            <p:spPr bwMode="auto">
              <a:xfrm>
                <a:off x="9852026" y="2095501"/>
                <a:ext cx="319088" cy="200025"/>
              </a:xfrm>
              <a:custGeom>
                <a:avLst/>
                <a:gdLst>
                  <a:gd name="T0" fmla="*/ 73 w 201"/>
                  <a:gd name="T1" fmla="*/ 126 h 126"/>
                  <a:gd name="T2" fmla="*/ 73 w 201"/>
                  <a:gd name="T3" fmla="*/ 87 h 126"/>
                  <a:gd name="T4" fmla="*/ 201 w 201"/>
                  <a:gd name="T5" fmla="*/ 87 h 126"/>
                  <a:gd name="T6" fmla="*/ 201 w 201"/>
                  <a:gd name="T7" fmla="*/ 39 h 126"/>
                  <a:gd name="T8" fmla="*/ 73 w 201"/>
                  <a:gd name="T9" fmla="*/ 39 h 126"/>
                  <a:gd name="T10" fmla="*/ 73 w 201"/>
                  <a:gd name="T11" fmla="*/ 0 h 126"/>
                  <a:gd name="T12" fmla="*/ 0 w 201"/>
                  <a:gd name="T13" fmla="*/ 62 h 126"/>
                  <a:gd name="T14" fmla="*/ 73 w 201"/>
                  <a:gd name="T15" fmla="*/ 126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26">
                    <a:moveTo>
                      <a:pt x="73" y="126"/>
                    </a:moveTo>
                    <a:lnTo>
                      <a:pt x="73" y="87"/>
                    </a:lnTo>
                    <a:lnTo>
                      <a:pt x="201" y="87"/>
                    </a:lnTo>
                    <a:lnTo>
                      <a:pt x="201" y="39"/>
                    </a:lnTo>
                    <a:lnTo>
                      <a:pt x="73" y="39"/>
                    </a:lnTo>
                    <a:lnTo>
                      <a:pt x="73" y="0"/>
                    </a:lnTo>
                    <a:lnTo>
                      <a:pt x="0" y="62"/>
                    </a:lnTo>
                    <a:lnTo>
                      <a:pt x="7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371" name="Freeform 89"/>
            <p:cNvSpPr>
              <a:spLocks noEditPoints="1"/>
            </p:cNvSpPr>
            <p:nvPr/>
          </p:nvSpPr>
          <p:spPr bwMode="auto">
            <a:xfrm>
              <a:off x="10067308" y="3396478"/>
              <a:ext cx="74675" cy="74675"/>
            </a:xfrm>
            <a:custGeom>
              <a:avLst/>
              <a:gdLst>
                <a:gd name="T0" fmla="*/ 26 w 46"/>
                <a:gd name="T1" fmla="*/ 1 h 47"/>
                <a:gd name="T2" fmla="*/ 23 w 46"/>
                <a:gd name="T3" fmla="*/ 0 h 47"/>
                <a:gd name="T4" fmla="*/ 0 w 46"/>
                <a:gd name="T5" fmla="*/ 24 h 47"/>
                <a:gd name="T6" fmla="*/ 23 w 46"/>
                <a:gd name="T7" fmla="*/ 47 h 47"/>
                <a:gd name="T8" fmla="*/ 26 w 46"/>
                <a:gd name="T9" fmla="*/ 46 h 47"/>
                <a:gd name="T10" fmla="*/ 46 w 46"/>
                <a:gd name="T11" fmla="*/ 24 h 47"/>
                <a:gd name="T12" fmla="*/ 26 w 46"/>
                <a:gd name="T13" fmla="*/ 1 h 47"/>
                <a:gd name="T14" fmla="*/ 5 w 46"/>
                <a:gd name="T15" fmla="*/ 24 h 47"/>
                <a:gd name="T16" fmla="*/ 23 w 46"/>
                <a:gd name="T17" fmla="*/ 6 h 47"/>
                <a:gd name="T18" fmla="*/ 27 w 46"/>
                <a:gd name="T19" fmla="*/ 6 h 47"/>
                <a:gd name="T20" fmla="*/ 32 w 46"/>
                <a:gd name="T21" fmla="*/ 9 h 47"/>
                <a:gd name="T22" fmla="*/ 27 w 46"/>
                <a:gd name="T23" fmla="*/ 15 h 47"/>
                <a:gd name="T24" fmla="*/ 8 w 46"/>
                <a:gd name="T25" fmla="*/ 33 h 47"/>
                <a:gd name="T26" fmla="*/ 5 w 46"/>
                <a:gd name="T27" fmla="*/ 24 h 47"/>
                <a:gd name="T28" fmla="*/ 27 w 46"/>
                <a:gd name="T29" fmla="*/ 41 h 47"/>
                <a:gd name="T30" fmla="*/ 23 w 46"/>
                <a:gd name="T31" fmla="*/ 41 h 47"/>
                <a:gd name="T32" fmla="*/ 13 w 46"/>
                <a:gd name="T33" fmla="*/ 38 h 47"/>
                <a:gd name="T34" fmla="*/ 27 w 46"/>
                <a:gd name="T35" fmla="*/ 25 h 47"/>
                <a:gd name="T36" fmla="*/ 37 w 46"/>
                <a:gd name="T37" fmla="*/ 14 h 47"/>
                <a:gd name="T38" fmla="*/ 40 w 46"/>
                <a:gd name="T39" fmla="*/ 24 h 47"/>
                <a:gd name="T40" fmla="*/ 27 w 46"/>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26" y="1"/>
                  </a:moveTo>
                  <a:cubicBezTo>
                    <a:pt x="25" y="1"/>
                    <a:pt x="24" y="0"/>
                    <a:pt x="23" y="0"/>
                  </a:cubicBezTo>
                  <a:cubicBezTo>
                    <a:pt x="10" y="0"/>
                    <a:pt x="0" y="11"/>
                    <a:pt x="0" y="24"/>
                  </a:cubicBezTo>
                  <a:cubicBezTo>
                    <a:pt x="0" y="36"/>
                    <a:pt x="10" y="47"/>
                    <a:pt x="23" y="47"/>
                  </a:cubicBezTo>
                  <a:cubicBezTo>
                    <a:pt x="24" y="47"/>
                    <a:pt x="25" y="47"/>
                    <a:pt x="26" y="46"/>
                  </a:cubicBezTo>
                  <a:cubicBezTo>
                    <a:pt x="37" y="45"/>
                    <a:pt x="46" y="35"/>
                    <a:pt x="46" y="24"/>
                  </a:cubicBezTo>
                  <a:cubicBezTo>
                    <a:pt x="46" y="12"/>
                    <a:pt x="37" y="3"/>
                    <a:pt x="26" y="1"/>
                  </a:cubicBezTo>
                  <a:close/>
                  <a:moveTo>
                    <a:pt x="5" y="24"/>
                  </a:moveTo>
                  <a:cubicBezTo>
                    <a:pt x="5" y="14"/>
                    <a:pt x="13" y="6"/>
                    <a:pt x="23" y="6"/>
                  </a:cubicBezTo>
                  <a:cubicBezTo>
                    <a:pt x="24" y="6"/>
                    <a:pt x="25" y="6"/>
                    <a:pt x="27" y="6"/>
                  </a:cubicBezTo>
                  <a:cubicBezTo>
                    <a:pt x="29" y="7"/>
                    <a:pt x="31" y="8"/>
                    <a:pt x="32" y="9"/>
                  </a:cubicBezTo>
                  <a:cubicBezTo>
                    <a:pt x="27" y="15"/>
                    <a:pt x="27" y="15"/>
                    <a:pt x="27" y="15"/>
                  </a:cubicBezTo>
                  <a:cubicBezTo>
                    <a:pt x="8" y="33"/>
                    <a:pt x="8" y="33"/>
                    <a:pt x="8" y="33"/>
                  </a:cubicBezTo>
                  <a:cubicBezTo>
                    <a:pt x="6" y="31"/>
                    <a:pt x="5" y="27"/>
                    <a:pt x="5" y="24"/>
                  </a:cubicBezTo>
                  <a:close/>
                  <a:moveTo>
                    <a:pt x="27" y="41"/>
                  </a:moveTo>
                  <a:cubicBezTo>
                    <a:pt x="25" y="41"/>
                    <a:pt x="24" y="41"/>
                    <a:pt x="23" y="41"/>
                  </a:cubicBezTo>
                  <a:cubicBezTo>
                    <a:pt x="19" y="41"/>
                    <a:pt x="16" y="40"/>
                    <a:pt x="13" y="38"/>
                  </a:cubicBezTo>
                  <a:cubicBezTo>
                    <a:pt x="27" y="25"/>
                    <a:pt x="27" y="25"/>
                    <a:pt x="27" y="25"/>
                  </a:cubicBezTo>
                  <a:cubicBezTo>
                    <a:pt x="37" y="14"/>
                    <a:pt x="37" y="14"/>
                    <a:pt x="37" y="14"/>
                  </a:cubicBezTo>
                  <a:cubicBezTo>
                    <a:pt x="39" y="17"/>
                    <a:pt x="40" y="20"/>
                    <a:pt x="40" y="24"/>
                  </a:cubicBezTo>
                  <a:cubicBezTo>
                    <a:pt x="40" y="32"/>
                    <a:pt x="34" y="39"/>
                    <a:pt x="2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2" name="Freeform 119"/>
            <p:cNvSpPr>
              <a:spLocks noEditPoints="1"/>
            </p:cNvSpPr>
            <p:nvPr/>
          </p:nvSpPr>
          <p:spPr bwMode="auto">
            <a:xfrm>
              <a:off x="9910364" y="4978576"/>
              <a:ext cx="213900" cy="303763"/>
            </a:xfrm>
            <a:custGeom>
              <a:avLst/>
              <a:gdLst>
                <a:gd name="T0" fmla="*/ 121 w 133"/>
                <a:gd name="T1" fmla="*/ 84 h 189"/>
                <a:gd name="T2" fmla="*/ 121 w 133"/>
                <a:gd name="T3" fmla="*/ 47 h 189"/>
                <a:gd name="T4" fmla="*/ 66 w 133"/>
                <a:gd name="T5" fmla="*/ 0 h 189"/>
                <a:gd name="T6" fmla="*/ 12 w 133"/>
                <a:gd name="T7" fmla="*/ 47 h 189"/>
                <a:gd name="T8" fmla="*/ 12 w 133"/>
                <a:gd name="T9" fmla="*/ 84 h 189"/>
                <a:gd name="T10" fmla="*/ 0 w 133"/>
                <a:gd name="T11" fmla="*/ 122 h 189"/>
                <a:gd name="T12" fmla="*/ 66 w 133"/>
                <a:gd name="T13" fmla="*/ 189 h 189"/>
                <a:gd name="T14" fmla="*/ 133 w 133"/>
                <a:gd name="T15" fmla="*/ 122 h 189"/>
                <a:gd name="T16" fmla="*/ 121 w 133"/>
                <a:gd name="T17" fmla="*/ 84 h 189"/>
                <a:gd name="T18" fmla="*/ 66 w 133"/>
                <a:gd name="T19" fmla="*/ 20 h 189"/>
                <a:gd name="T20" fmla="*/ 104 w 133"/>
                <a:gd name="T21" fmla="*/ 52 h 189"/>
                <a:gd name="T22" fmla="*/ 104 w 133"/>
                <a:gd name="T23" fmla="*/ 68 h 189"/>
                <a:gd name="T24" fmla="*/ 66 w 133"/>
                <a:gd name="T25" fmla="*/ 56 h 189"/>
                <a:gd name="T26" fmla="*/ 29 w 133"/>
                <a:gd name="T27" fmla="*/ 68 h 189"/>
                <a:gd name="T28" fmla="*/ 29 w 133"/>
                <a:gd name="T29" fmla="*/ 52 h 189"/>
                <a:gd name="T30" fmla="*/ 66 w 133"/>
                <a:gd name="T31" fmla="*/ 20 h 189"/>
                <a:gd name="T32" fmla="*/ 66 w 133"/>
                <a:gd name="T33" fmla="*/ 183 h 189"/>
                <a:gd name="T34" fmla="*/ 6 w 133"/>
                <a:gd name="T35" fmla="*/ 124 h 189"/>
                <a:gd name="T36" fmla="*/ 16 w 133"/>
                <a:gd name="T37" fmla="*/ 90 h 189"/>
                <a:gd name="T38" fmla="*/ 66 w 133"/>
                <a:gd name="T39" fmla="*/ 63 h 189"/>
                <a:gd name="T40" fmla="*/ 126 w 133"/>
                <a:gd name="T41" fmla="*/ 122 h 189"/>
                <a:gd name="T42" fmla="*/ 116 w 133"/>
                <a:gd name="T43" fmla="*/ 156 h 189"/>
                <a:gd name="T44" fmla="*/ 66 w 133"/>
                <a:gd name="T45" fmla="*/ 18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89">
                  <a:moveTo>
                    <a:pt x="121" y="84"/>
                  </a:moveTo>
                  <a:cubicBezTo>
                    <a:pt x="121" y="47"/>
                    <a:pt x="121" y="47"/>
                    <a:pt x="121" y="47"/>
                  </a:cubicBezTo>
                  <a:cubicBezTo>
                    <a:pt x="121" y="21"/>
                    <a:pt x="96" y="0"/>
                    <a:pt x="66" y="0"/>
                  </a:cubicBezTo>
                  <a:cubicBezTo>
                    <a:pt x="37" y="0"/>
                    <a:pt x="12" y="21"/>
                    <a:pt x="12" y="47"/>
                  </a:cubicBezTo>
                  <a:cubicBezTo>
                    <a:pt x="12" y="84"/>
                    <a:pt x="12" y="84"/>
                    <a:pt x="12" y="84"/>
                  </a:cubicBezTo>
                  <a:cubicBezTo>
                    <a:pt x="5" y="95"/>
                    <a:pt x="0" y="108"/>
                    <a:pt x="0" y="122"/>
                  </a:cubicBezTo>
                  <a:cubicBezTo>
                    <a:pt x="0" y="159"/>
                    <a:pt x="30" y="189"/>
                    <a:pt x="66" y="189"/>
                  </a:cubicBezTo>
                  <a:cubicBezTo>
                    <a:pt x="103" y="189"/>
                    <a:pt x="133" y="159"/>
                    <a:pt x="133" y="122"/>
                  </a:cubicBezTo>
                  <a:cubicBezTo>
                    <a:pt x="133" y="108"/>
                    <a:pt x="128" y="95"/>
                    <a:pt x="121" y="84"/>
                  </a:cubicBezTo>
                  <a:close/>
                  <a:moveTo>
                    <a:pt x="66" y="20"/>
                  </a:moveTo>
                  <a:cubicBezTo>
                    <a:pt x="87" y="20"/>
                    <a:pt x="104" y="34"/>
                    <a:pt x="104" y="52"/>
                  </a:cubicBezTo>
                  <a:cubicBezTo>
                    <a:pt x="104" y="68"/>
                    <a:pt x="104" y="68"/>
                    <a:pt x="104" y="68"/>
                  </a:cubicBezTo>
                  <a:cubicBezTo>
                    <a:pt x="93" y="60"/>
                    <a:pt x="80" y="56"/>
                    <a:pt x="66" y="56"/>
                  </a:cubicBezTo>
                  <a:cubicBezTo>
                    <a:pt x="53" y="56"/>
                    <a:pt x="40" y="60"/>
                    <a:pt x="29" y="68"/>
                  </a:cubicBezTo>
                  <a:cubicBezTo>
                    <a:pt x="29" y="52"/>
                    <a:pt x="29" y="52"/>
                    <a:pt x="29" y="52"/>
                  </a:cubicBezTo>
                  <a:cubicBezTo>
                    <a:pt x="29" y="34"/>
                    <a:pt x="46" y="20"/>
                    <a:pt x="66" y="20"/>
                  </a:cubicBezTo>
                  <a:close/>
                  <a:moveTo>
                    <a:pt x="66" y="183"/>
                  </a:moveTo>
                  <a:cubicBezTo>
                    <a:pt x="33" y="183"/>
                    <a:pt x="6" y="157"/>
                    <a:pt x="6" y="124"/>
                  </a:cubicBezTo>
                  <a:cubicBezTo>
                    <a:pt x="6" y="111"/>
                    <a:pt x="10" y="100"/>
                    <a:pt x="16" y="90"/>
                  </a:cubicBezTo>
                  <a:cubicBezTo>
                    <a:pt x="27" y="74"/>
                    <a:pt x="45" y="63"/>
                    <a:pt x="66" y="63"/>
                  </a:cubicBezTo>
                  <a:cubicBezTo>
                    <a:pt x="100" y="63"/>
                    <a:pt x="126" y="89"/>
                    <a:pt x="126" y="122"/>
                  </a:cubicBezTo>
                  <a:cubicBezTo>
                    <a:pt x="126" y="135"/>
                    <a:pt x="123" y="146"/>
                    <a:pt x="116" y="156"/>
                  </a:cubicBezTo>
                  <a:cubicBezTo>
                    <a:pt x="105" y="172"/>
                    <a:pt x="87" y="183"/>
                    <a:pt x="66"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3" name="Freeform 120"/>
            <p:cNvSpPr>
              <a:spLocks noEditPoints="1"/>
            </p:cNvSpPr>
            <p:nvPr/>
          </p:nvSpPr>
          <p:spPr bwMode="auto">
            <a:xfrm>
              <a:off x="9926818" y="5084893"/>
              <a:ext cx="180993" cy="180993"/>
            </a:xfrm>
            <a:custGeom>
              <a:avLst/>
              <a:gdLst>
                <a:gd name="T0" fmla="*/ 56 w 113"/>
                <a:gd name="T1" fmla="*/ 0 h 113"/>
                <a:gd name="T2" fmla="*/ 0 w 113"/>
                <a:gd name="T3" fmla="*/ 56 h 113"/>
                <a:gd name="T4" fmla="*/ 56 w 113"/>
                <a:gd name="T5" fmla="*/ 113 h 113"/>
                <a:gd name="T6" fmla="*/ 113 w 113"/>
                <a:gd name="T7" fmla="*/ 56 h 113"/>
                <a:gd name="T8" fmla="*/ 56 w 113"/>
                <a:gd name="T9" fmla="*/ 0 h 113"/>
                <a:gd name="T10" fmla="*/ 64 w 113"/>
                <a:gd name="T11" fmla="*/ 70 h 113"/>
                <a:gd name="T12" fmla="*/ 52 w 113"/>
                <a:gd name="T13" fmla="*/ 70 h 113"/>
                <a:gd name="T14" fmla="*/ 56 w 113"/>
                <a:gd name="T15" fmla="*/ 58 h 113"/>
                <a:gd name="T16" fmla="*/ 51 w 113"/>
                <a:gd name="T17" fmla="*/ 52 h 113"/>
                <a:gd name="T18" fmla="*/ 58 w 113"/>
                <a:gd name="T19" fmla="*/ 45 h 113"/>
                <a:gd name="T20" fmla="*/ 64 w 113"/>
                <a:gd name="T21" fmla="*/ 52 h 113"/>
                <a:gd name="T22" fmla="*/ 60 w 113"/>
                <a:gd name="T23" fmla="*/ 58 h 113"/>
                <a:gd name="T24" fmla="*/ 64 w 113"/>
                <a:gd name="T25"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113">
                  <a:moveTo>
                    <a:pt x="56" y="0"/>
                  </a:moveTo>
                  <a:cubicBezTo>
                    <a:pt x="25" y="0"/>
                    <a:pt x="0" y="25"/>
                    <a:pt x="0" y="56"/>
                  </a:cubicBezTo>
                  <a:cubicBezTo>
                    <a:pt x="0" y="87"/>
                    <a:pt x="25" y="113"/>
                    <a:pt x="56" y="113"/>
                  </a:cubicBezTo>
                  <a:cubicBezTo>
                    <a:pt x="88" y="113"/>
                    <a:pt x="113" y="87"/>
                    <a:pt x="113" y="56"/>
                  </a:cubicBezTo>
                  <a:cubicBezTo>
                    <a:pt x="113" y="25"/>
                    <a:pt x="88" y="0"/>
                    <a:pt x="56" y="0"/>
                  </a:cubicBezTo>
                  <a:close/>
                  <a:moveTo>
                    <a:pt x="64" y="70"/>
                  </a:moveTo>
                  <a:cubicBezTo>
                    <a:pt x="52" y="70"/>
                    <a:pt x="52" y="70"/>
                    <a:pt x="52" y="70"/>
                  </a:cubicBezTo>
                  <a:cubicBezTo>
                    <a:pt x="56" y="58"/>
                    <a:pt x="56" y="58"/>
                    <a:pt x="56" y="58"/>
                  </a:cubicBezTo>
                  <a:cubicBezTo>
                    <a:pt x="53" y="57"/>
                    <a:pt x="51" y="55"/>
                    <a:pt x="51" y="52"/>
                  </a:cubicBezTo>
                  <a:cubicBezTo>
                    <a:pt x="51" y="48"/>
                    <a:pt x="54" y="45"/>
                    <a:pt x="58" y="45"/>
                  </a:cubicBezTo>
                  <a:cubicBezTo>
                    <a:pt x="61" y="45"/>
                    <a:pt x="64" y="48"/>
                    <a:pt x="64" y="52"/>
                  </a:cubicBezTo>
                  <a:cubicBezTo>
                    <a:pt x="64" y="55"/>
                    <a:pt x="63" y="57"/>
                    <a:pt x="60" y="58"/>
                  </a:cubicBezTo>
                  <a:lnTo>
                    <a:pt x="64"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4" name="Freeform 136"/>
            <p:cNvSpPr/>
            <p:nvPr/>
          </p:nvSpPr>
          <p:spPr bwMode="auto">
            <a:xfrm>
              <a:off x="9979977" y="4527995"/>
              <a:ext cx="182258" cy="241745"/>
            </a:xfrm>
            <a:custGeom>
              <a:avLst/>
              <a:gdLst>
                <a:gd name="T0" fmla="*/ 90 w 114"/>
                <a:gd name="T1" fmla="*/ 0 h 151"/>
                <a:gd name="T2" fmla="*/ 16 w 114"/>
                <a:gd name="T3" fmla="*/ 0 h 151"/>
                <a:gd name="T4" fmla="*/ 0 w 114"/>
                <a:gd name="T5" fmla="*/ 16 h 151"/>
                <a:gd name="T6" fmla="*/ 0 w 114"/>
                <a:gd name="T7" fmla="*/ 28 h 151"/>
                <a:gd name="T8" fmla="*/ 14 w 114"/>
                <a:gd name="T9" fmla="*/ 28 h 151"/>
                <a:gd name="T10" fmla="*/ 51 w 114"/>
                <a:gd name="T11" fmla="*/ 61 h 151"/>
                <a:gd name="T12" fmla="*/ 51 w 114"/>
                <a:gd name="T13" fmla="*/ 151 h 151"/>
                <a:gd name="T14" fmla="*/ 98 w 114"/>
                <a:gd name="T15" fmla="*/ 151 h 151"/>
                <a:gd name="T16" fmla="*/ 114 w 114"/>
                <a:gd name="T17" fmla="*/ 135 h 151"/>
                <a:gd name="T18" fmla="*/ 114 w 114"/>
                <a:gd name="T19" fmla="*/ 27 h 151"/>
                <a:gd name="T20" fmla="*/ 90 w 114"/>
                <a:gd name="T2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51">
                  <a:moveTo>
                    <a:pt x="90" y="0"/>
                  </a:moveTo>
                  <a:cubicBezTo>
                    <a:pt x="16" y="0"/>
                    <a:pt x="16" y="0"/>
                    <a:pt x="16" y="0"/>
                  </a:cubicBezTo>
                  <a:cubicBezTo>
                    <a:pt x="7" y="0"/>
                    <a:pt x="0" y="7"/>
                    <a:pt x="0" y="16"/>
                  </a:cubicBezTo>
                  <a:cubicBezTo>
                    <a:pt x="0" y="28"/>
                    <a:pt x="0" y="28"/>
                    <a:pt x="0" y="28"/>
                  </a:cubicBezTo>
                  <a:cubicBezTo>
                    <a:pt x="14" y="28"/>
                    <a:pt x="14" y="28"/>
                    <a:pt x="14" y="28"/>
                  </a:cubicBezTo>
                  <a:cubicBezTo>
                    <a:pt x="51" y="61"/>
                    <a:pt x="51" y="61"/>
                    <a:pt x="51" y="61"/>
                  </a:cubicBezTo>
                  <a:cubicBezTo>
                    <a:pt x="51" y="151"/>
                    <a:pt x="51" y="151"/>
                    <a:pt x="51" y="151"/>
                  </a:cubicBezTo>
                  <a:cubicBezTo>
                    <a:pt x="98" y="151"/>
                    <a:pt x="98" y="151"/>
                    <a:pt x="98" y="151"/>
                  </a:cubicBezTo>
                  <a:cubicBezTo>
                    <a:pt x="107" y="151"/>
                    <a:pt x="114" y="144"/>
                    <a:pt x="114" y="135"/>
                  </a:cubicBezTo>
                  <a:cubicBezTo>
                    <a:pt x="114" y="27"/>
                    <a:pt x="114" y="27"/>
                    <a:pt x="114" y="27"/>
                  </a:cubicBezTo>
                  <a:lnTo>
                    <a:pt x="9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5" name="Freeform 137"/>
            <p:cNvSpPr/>
            <p:nvPr/>
          </p:nvSpPr>
          <p:spPr bwMode="auto">
            <a:xfrm>
              <a:off x="9862268" y="4587482"/>
              <a:ext cx="184789" cy="243010"/>
            </a:xfrm>
            <a:custGeom>
              <a:avLst/>
              <a:gdLst>
                <a:gd name="T0" fmla="*/ 115 w 115"/>
                <a:gd name="T1" fmla="*/ 31 h 152"/>
                <a:gd name="T2" fmla="*/ 115 w 115"/>
                <a:gd name="T3" fmla="*/ 26 h 152"/>
                <a:gd name="T4" fmla="*/ 87 w 115"/>
                <a:gd name="T5" fmla="*/ 0 h 152"/>
                <a:gd name="T6" fmla="*/ 16 w 115"/>
                <a:gd name="T7" fmla="*/ 0 h 152"/>
                <a:gd name="T8" fmla="*/ 0 w 115"/>
                <a:gd name="T9" fmla="*/ 16 h 152"/>
                <a:gd name="T10" fmla="*/ 0 w 115"/>
                <a:gd name="T11" fmla="*/ 136 h 152"/>
                <a:gd name="T12" fmla="*/ 16 w 115"/>
                <a:gd name="T13" fmla="*/ 152 h 152"/>
                <a:gd name="T14" fmla="*/ 99 w 115"/>
                <a:gd name="T15" fmla="*/ 152 h 152"/>
                <a:gd name="T16" fmla="*/ 115 w 115"/>
                <a:gd name="T17" fmla="*/ 136 h 152"/>
                <a:gd name="T18" fmla="*/ 115 w 115"/>
                <a:gd name="T19" fmla="*/ 42 h 152"/>
                <a:gd name="T20" fmla="*/ 115 w 115"/>
                <a:gd name="T21" fmla="*/ 3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52">
                  <a:moveTo>
                    <a:pt x="115" y="31"/>
                  </a:moveTo>
                  <a:cubicBezTo>
                    <a:pt x="115" y="26"/>
                    <a:pt x="115" y="26"/>
                    <a:pt x="115" y="26"/>
                  </a:cubicBezTo>
                  <a:cubicBezTo>
                    <a:pt x="87" y="0"/>
                    <a:pt x="87" y="0"/>
                    <a:pt x="87" y="0"/>
                  </a:cubicBezTo>
                  <a:cubicBezTo>
                    <a:pt x="16" y="0"/>
                    <a:pt x="16" y="0"/>
                    <a:pt x="16" y="0"/>
                  </a:cubicBezTo>
                  <a:cubicBezTo>
                    <a:pt x="8" y="0"/>
                    <a:pt x="0" y="8"/>
                    <a:pt x="0" y="16"/>
                  </a:cubicBezTo>
                  <a:cubicBezTo>
                    <a:pt x="0" y="136"/>
                    <a:pt x="0" y="136"/>
                    <a:pt x="0" y="136"/>
                  </a:cubicBezTo>
                  <a:cubicBezTo>
                    <a:pt x="0" y="145"/>
                    <a:pt x="8" y="152"/>
                    <a:pt x="16" y="152"/>
                  </a:cubicBezTo>
                  <a:cubicBezTo>
                    <a:pt x="99" y="152"/>
                    <a:pt x="99" y="152"/>
                    <a:pt x="99" y="152"/>
                  </a:cubicBezTo>
                  <a:cubicBezTo>
                    <a:pt x="108" y="152"/>
                    <a:pt x="115" y="145"/>
                    <a:pt x="115" y="136"/>
                  </a:cubicBezTo>
                  <a:cubicBezTo>
                    <a:pt x="115" y="42"/>
                    <a:pt x="115" y="42"/>
                    <a:pt x="115" y="42"/>
                  </a:cubicBezTo>
                  <a:lnTo>
                    <a:pt x="11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6" name="Freeform 160"/>
            <p:cNvSpPr/>
            <p:nvPr/>
          </p:nvSpPr>
          <p:spPr bwMode="auto">
            <a:xfrm>
              <a:off x="9869863" y="5883537"/>
              <a:ext cx="293638" cy="129099"/>
            </a:xfrm>
            <a:custGeom>
              <a:avLst/>
              <a:gdLst>
                <a:gd name="T0" fmla="*/ 117 w 232"/>
                <a:gd name="T1" fmla="*/ 12 h 102"/>
                <a:gd name="T2" fmla="*/ 218 w 232"/>
                <a:gd name="T3" fmla="*/ 102 h 102"/>
                <a:gd name="T4" fmla="*/ 232 w 232"/>
                <a:gd name="T5" fmla="*/ 102 h 102"/>
                <a:gd name="T6" fmla="*/ 117 w 232"/>
                <a:gd name="T7" fmla="*/ 0 h 102"/>
                <a:gd name="T8" fmla="*/ 0 w 232"/>
                <a:gd name="T9" fmla="*/ 102 h 102"/>
                <a:gd name="T10" fmla="*/ 14 w 232"/>
                <a:gd name="T11" fmla="*/ 102 h 102"/>
                <a:gd name="T12" fmla="*/ 117 w 232"/>
                <a:gd name="T13" fmla="*/ 12 h 102"/>
              </a:gdLst>
              <a:ahLst/>
              <a:cxnLst>
                <a:cxn ang="0">
                  <a:pos x="T0" y="T1"/>
                </a:cxn>
                <a:cxn ang="0">
                  <a:pos x="T2" y="T3"/>
                </a:cxn>
                <a:cxn ang="0">
                  <a:pos x="T4" y="T5"/>
                </a:cxn>
                <a:cxn ang="0">
                  <a:pos x="T6" y="T7"/>
                </a:cxn>
                <a:cxn ang="0">
                  <a:pos x="T8" y="T9"/>
                </a:cxn>
                <a:cxn ang="0">
                  <a:pos x="T10" y="T11"/>
                </a:cxn>
                <a:cxn ang="0">
                  <a:pos x="T12" y="T13"/>
                </a:cxn>
              </a:cxnLst>
              <a:rect l="0" t="0" r="r" b="b"/>
              <a:pathLst>
                <a:path w="232" h="102">
                  <a:moveTo>
                    <a:pt x="117" y="12"/>
                  </a:moveTo>
                  <a:lnTo>
                    <a:pt x="218" y="102"/>
                  </a:lnTo>
                  <a:lnTo>
                    <a:pt x="232" y="102"/>
                  </a:lnTo>
                  <a:lnTo>
                    <a:pt x="117" y="0"/>
                  </a:lnTo>
                  <a:lnTo>
                    <a:pt x="0" y="102"/>
                  </a:lnTo>
                  <a:lnTo>
                    <a:pt x="14" y="102"/>
                  </a:lnTo>
                  <a:lnTo>
                    <a:pt x="117"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7" name="Freeform 161"/>
            <p:cNvSpPr/>
            <p:nvPr/>
          </p:nvSpPr>
          <p:spPr bwMode="auto">
            <a:xfrm>
              <a:off x="9914162" y="5916445"/>
              <a:ext cx="206306" cy="89864"/>
            </a:xfrm>
            <a:custGeom>
              <a:avLst/>
              <a:gdLst>
                <a:gd name="T0" fmla="*/ 0 w 163"/>
                <a:gd name="T1" fmla="*/ 71 h 71"/>
                <a:gd name="T2" fmla="*/ 163 w 163"/>
                <a:gd name="T3" fmla="*/ 71 h 71"/>
                <a:gd name="T4" fmla="*/ 82 w 163"/>
                <a:gd name="T5" fmla="*/ 0 h 71"/>
                <a:gd name="T6" fmla="*/ 0 w 163"/>
                <a:gd name="T7" fmla="*/ 71 h 71"/>
              </a:gdLst>
              <a:ahLst/>
              <a:cxnLst>
                <a:cxn ang="0">
                  <a:pos x="T0" y="T1"/>
                </a:cxn>
                <a:cxn ang="0">
                  <a:pos x="T2" y="T3"/>
                </a:cxn>
                <a:cxn ang="0">
                  <a:pos x="T4" y="T5"/>
                </a:cxn>
                <a:cxn ang="0">
                  <a:pos x="T6" y="T7"/>
                </a:cxn>
              </a:cxnLst>
              <a:rect l="0" t="0" r="r" b="b"/>
              <a:pathLst>
                <a:path w="163" h="71">
                  <a:moveTo>
                    <a:pt x="0" y="71"/>
                  </a:moveTo>
                  <a:lnTo>
                    <a:pt x="163" y="71"/>
                  </a:lnTo>
                  <a:lnTo>
                    <a:pt x="82" y="0"/>
                  </a:lnTo>
                  <a:lnTo>
                    <a:pt x="0"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8" name="Freeform 162"/>
            <p:cNvSpPr/>
            <p:nvPr/>
          </p:nvSpPr>
          <p:spPr bwMode="auto">
            <a:xfrm>
              <a:off x="9869863" y="6012637"/>
              <a:ext cx="293638" cy="175930"/>
            </a:xfrm>
            <a:custGeom>
              <a:avLst/>
              <a:gdLst>
                <a:gd name="T0" fmla="*/ 117 w 232"/>
                <a:gd name="T1" fmla="*/ 53 h 139"/>
                <a:gd name="T2" fmla="*/ 0 w 232"/>
                <a:gd name="T3" fmla="*/ 0 h 139"/>
                <a:gd name="T4" fmla="*/ 0 w 232"/>
                <a:gd name="T5" fmla="*/ 139 h 139"/>
                <a:gd name="T6" fmla="*/ 232 w 232"/>
                <a:gd name="T7" fmla="*/ 139 h 139"/>
                <a:gd name="T8" fmla="*/ 232 w 232"/>
                <a:gd name="T9" fmla="*/ 0 h 139"/>
                <a:gd name="T10" fmla="*/ 117 w 232"/>
                <a:gd name="T11" fmla="*/ 53 h 139"/>
              </a:gdLst>
              <a:ahLst/>
              <a:cxnLst>
                <a:cxn ang="0">
                  <a:pos x="T0" y="T1"/>
                </a:cxn>
                <a:cxn ang="0">
                  <a:pos x="T2" y="T3"/>
                </a:cxn>
                <a:cxn ang="0">
                  <a:pos x="T4" y="T5"/>
                </a:cxn>
                <a:cxn ang="0">
                  <a:pos x="T6" y="T7"/>
                </a:cxn>
                <a:cxn ang="0">
                  <a:pos x="T8" y="T9"/>
                </a:cxn>
                <a:cxn ang="0">
                  <a:pos x="T10" y="T11"/>
                </a:cxn>
              </a:cxnLst>
              <a:rect l="0" t="0" r="r" b="b"/>
              <a:pathLst>
                <a:path w="232" h="139">
                  <a:moveTo>
                    <a:pt x="117" y="53"/>
                  </a:moveTo>
                  <a:lnTo>
                    <a:pt x="0" y="0"/>
                  </a:lnTo>
                  <a:lnTo>
                    <a:pt x="0" y="139"/>
                  </a:lnTo>
                  <a:lnTo>
                    <a:pt x="232" y="139"/>
                  </a:lnTo>
                  <a:lnTo>
                    <a:pt x="232" y="0"/>
                  </a:lnTo>
                  <a:lnTo>
                    <a:pt x="117"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79" name="Freeform 204"/>
            <p:cNvSpPr/>
            <p:nvPr/>
          </p:nvSpPr>
          <p:spPr bwMode="auto">
            <a:xfrm>
              <a:off x="9869863" y="4291313"/>
              <a:ext cx="39236" cy="40502"/>
            </a:xfrm>
            <a:custGeom>
              <a:avLst/>
              <a:gdLst>
                <a:gd name="T0" fmla="*/ 24 w 24"/>
                <a:gd name="T1" fmla="*/ 18 h 25"/>
                <a:gd name="T2" fmla="*/ 17 w 24"/>
                <a:gd name="T3" fmla="*/ 25 h 25"/>
                <a:gd name="T4" fmla="*/ 7 w 24"/>
                <a:gd name="T5" fmla="*/ 25 h 25"/>
                <a:gd name="T6" fmla="*/ 0 w 24"/>
                <a:gd name="T7" fmla="*/ 18 h 25"/>
                <a:gd name="T8" fmla="*/ 0 w 24"/>
                <a:gd name="T9" fmla="*/ 7 h 25"/>
                <a:gd name="T10" fmla="*/ 7 w 24"/>
                <a:gd name="T11" fmla="*/ 0 h 25"/>
                <a:gd name="T12" fmla="*/ 17 w 24"/>
                <a:gd name="T13" fmla="*/ 0 h 25"/>
                <a:gd name="T14" fmla="*/ 24 w 24"/>
                <a:gd name="T15" fmla="*/ 7 h 25"/>
                <a:gd name="T16" fmla="*/ 24 w 24"/>
                <a:gd name="T1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5">
                  <a:moveTo>
                    <a:pt x="24" y="18"/>
                  </a:moveTo>
                  <a:cubicBezTo>
                    <a:pt x="24" y="22"/>
                    <a:pt x="21" y="25"/>
                    <a:pt x="17" y="25"/>
                  </a:cubicBezTo>
                  <a:cubicBezTo>
                    <a:pt x="7" y="25"/>
                    <a:pt x="7" y="25"/>
                    <a:pt x="7" y="25"/>
                  </a:cubicBezTo>
                  <a:cubicBezTo>
                    <a:pt x="3" y="25"/>
                    <a:pt x="0" y="22"/>
                    <a:pt x="0" y="18"/>
                  </a:cubicBezTo>
                  <a:cubicBezTo>
                    <a:pt x="0" y="7"/>
                    <a:pt x="0" y="7"/>
                    <a:pt x="0" y="7"/>
                  </a:cubicBezTo>
                  <a:cubicBezTo>
                    <a:pt x="0" y="3"/>
                    <a:pt x="3" y="0"/>
                    <a:pt x="7" y="0"/>
                  </a:cubicBezTo>
                  <a:cubicBezTo>
                    <a:pt x="17" y="0"/>
                    <a:pt x="17" y="0"/>
                    <a:pt x="17" y="0"/>
                  </a:cubicBezTo>
                  <a:cubicBezTo>
                    <a:pt x="21" y="0"/>
                    <a:pt x="24" y="3"/>
                    <a:pt x="24" y="7"/>
                  </a:cubicBezTo>
                  <a:lnTo>
                    <a:pt x="2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0" name="Freeform 206"/>
            <p:cNvSpPr/>
            <p:nvPr/>
          </p:nvSpPr>
          <p:spPr bwMode="auto">
            <a:xfrm>
              <a:off x="10121733" y="4291312"/>
              <a:ext cx="40502" cy="40502"/>
            </a:xfrm>
            <a:custGeom>
              <a:avLst/>
              <a:gdLst>
                <a:gd name="T0" fmla="*/ 25 w 25"/>
                <a:gd name="T1" fmla="*/ 18 h 25"/>
                <a:gd name="T2" fmla="*/ 18 w 25"/>
                <a:gd name="T3" fmla="*/ 25 h 25"/>
                <a:gd name="T4" fmla="*/ 7 w 25"/>
                <a:gd name="T5" fmla="*/ 25 h 25"/>
                <a:gd name="T6" fmla="*/ 0 w 25"/>
                <a:gd name="T7" fmla="*/ 18 h 25"/>
                <a:gd name="T8" fmla="*/ 0 w 25"/>
                <a:gd name="T9" fmla="*/ 7 h 25"/>
                <a:gd name="T10" fmla="*/ 7 w 25"/>
                <a:gd name="T11" fmla="*/ 0 h 25"/>
                <a:gd name="T12" fmla="*/ 18 w 25"/>
                <a:gd name="T13" fmla="*/ 0 h 25"/>
                <a:gd name="T14" fmla="*/ 25 w 25"/>
                <a:gd name="T15" fmla="*/ 7 h 25"/>
                <a:gd name="T16" fmla="*/ 25 w 25"/>
                <a:gd name="T1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25" y="18"/>
                  </a:moveTo>
                  <a:cubicBezTo>
                    <a:pt x="25" y="22"/>
                    <a:pt x="21" y="25"/>
                    <a:pt x="18" y="25"/>
                  </a:cubicBezTo>
                  <a:cubicBezTo>
                    <a:pt x="7" y="25"/>
                    <a:pt x="7" y="25"/>
                    <a:pt x="7" y="25"/>
                  </a:cubicBezTo>
                  <a:cubicBezTo>
                    <a:pt x="3" y="25"/>
                    <a:pt x="0" y="22"/>
                    <a:pt x="0" y="18"/>
                  </a:cubicBezTo>
                  <a:cubicBezTo>
                    <a:pt x="0" y="7"/>
                    <a:pt x="0" y="7"/>
                    <a:pt x="0" y="7"/>
                  </a:cubicBezTo>
                  <a:cubicBezTo>
                    <a:pt x="0" y="3"/>
                    <a:pt x="3" y="0"/>
                    <a:pt x="7" y="0"/>
                  </a:cubicBezTo>
                  <a:cubicBezTo>
                    <a:pt x="18" y="0"/>
                    <a:pt x="18" y="0"/>
                    <a:pt x="18" y="0"/>
                  </a:cubicBezTo>
                  <a:cubicBezTo>
                    <a:pt x="21" y="0"/>
                    <a:pt x="25" y="3"/>
                    <a:pt x="25" y="7"/>
                  </a:cubicBezTo>
                  <a:lnTo>
                    <a:pt x="25"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1" name="Freeform 207"/>
            <p:cNvSpPr/>
            <p:nvPr/>
          </p:nvSpPr>
          <p:spPr bwMode="auto">
            <a:xfrm>
              <a:off x="9938210" y="4074882"/>
              <a:ext cx="156944" cy="121505"/>
            </a:xfrm>
            <a:custGeom>
              <a:avLst/>
              <a:gdLst>
                <a:gd name="T0" fmla="*/ 0 w 124"/>
                <a:gd name="T1" fmla="*/ 0 h 96"/>
                <a:gd name="T2" fmla="*/ 0 w 124"/>
                <a:gd name="T3" fmla="*/ 96 h 96"/>
                <a:gd name="T4" fmla="*/ 11 w 124"/>
                <a:gd name="T5" fmla="*/ 96 h 96"/>
                <a:gd name="T6" fmla="*/ 11 w 124"/>
                <a:gd name="T7" fmla="*/ 9 h 96"/>
                <a:gd name="T8" fmla="*/ 112 w 124"/>
                <a:gd name="T9" fmla="*/ 9 h 96"/>
                <a:gd name="T10" fmla="*/ 112 w 124"/>
                <a:gd name="T11" fmla="*/ 96 h 96"/>
                <a:gd name="T12" fmla="*/ 124 w 124"/>
                <a:gd name="T13" fmla="*/ 96 h 96"/>
                <a:gd name="T14" fmla="*/ 124 w 124"/>
                <a:gd name="T15" fmla="*/ 0 h 96"/>
                <a:gd name="T16" fmla="*/ 0 w 124"/>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96">
                  <a:moveTo>
                    <a:pt x="0" y="0"/>
                  </a:moveTo>
                  <a:lnTo>
                    <a:pt x="0" y="96"/>
                  </a:lnTo>
                  <a:lnTo>
                    <a:pt x="11" y="96"/>
                  </a:lnTo>
                  <a:lnTo>
                    <a:pt x="11" y="9"/>
                  </a:lnTo>
                  <a:lnTo>
                    <a:pt x="112" y="9"/>
                  </a:lnTo>
                  <a:lnTo>
                    <a:pt x="112" y="96"/>
                  </a:lnTo>
                  <a:lnTo>
                    <a:pt x="124" y="96"/>
                  </a:lnTo>
                  <a:lnTo>
                    <a:pt x="12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2" name="Freeform 208"/>
            <p:cNvSpPr/>
            <p:nvPr/>
          </p:nvSpPr>
          <p:spPr bwMode="auto">
            <a:xfrm>
              <a:off x="9859738" y="4162213"/>
              <a:ext cx="313888" cy="162007"/>
            </a:xfrm>
            <a:custGeom>
              <a:avLst/>
              <a:gdLst>
                <a:gd name="T0" fmla="*/ 212 w 248"/>
                <a:gd name="T1" fmla="*/ 0 h 128"/>
                <a:gd name="T2" fmla="*/ 212 w 248"/>
                <a:gd name="T3" fmla="*/ 54 h 128"/>
                <a:gd name="T4" fmla="*/ 32 w 248"/>
                <a:gd name="T5" fmla="*/ 54 h 128"/>
                <a:gd name="T6" fmla="*/ 32 w 248"/>
                <a:gd name="T7" fmla="*/ 0 h 128"/>
                <a:gd name="T8" fmla="*/ 0 w 248"/>
                <a:gd name="T9" fmla="*/ 0 h 128"/>
                <a:gd name="T10" fmla="*/ 0 w 248"/>
                <a:gd name="T11" fmla="*/ 128 h 128"/>
                <a:gd name="T12" fmla="*/ 57 w 248"/>
                <a:gd name="T13" fmla="*/ 128 h 128"/>
                <a:gd name="T14" fmla="*/ 57 w 248"/>
                <a:gd name="T15" fmla="*/ 95 h 128"/>
                <a:gd name="T16" fmla="*/ 191 w 248"/>
                <a:gd name="T17" fmla="*/ 95 h 128"/>
                <a:gd name="T18" fmla="*/ 191 w 248"/>
                <a:gd name="T19" fmla="*/ 128 h 128"/>
                <a:gd name="T20" fmla="*/ 248 w 248"/>
                <a:gd name="T21" fmla="*/ 128 h 128"/>
                <a:gd name="T22" fmla="*/ 248 w 248"/>
                <a:gd name="T23" fmla="*/ 0 h 128"/>
                <a:gd name="T24" fmla="*/ 212 w 248"/>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128">
                  <a:moveTo>
                    <a:pt x="212" y="0"/>
                  </a:moveTo>
                  <a:lnTo>
                    <a:pt x="212" y="54"/>
                  </a:lnTo>
                  <a:lnTo>
                    <a:pt x="32" y="54"/>
                  </a:lnTo>
                  <a:lnTo>
                    <a:pt x="32" y="0"/>
                  </a:lnTo>
                  <a:lnTo>
                    <a:pt x="0" y="0"/>
                  </a:lnTo>
                  <a:lnTo>
                    <a:pt x="0" y="128"/>
                  </a:lnTo>
                  <a:lnTo>
                    <a:pt x="57" y="128"/>
                  </a:lnTo>
                  <a:lnTo>
                    <a:pt x="57" y="95"/>
                  </a:lnTo>
                  <a:lnTo>
                    <a:pt x="191" y="95"/>
                  </a:lnTo>
                  <a:lnTo>
                    <a:pt x="191" y="128"/>
                  </a:lnTo>
                  <a:lnTo>
                    <a:pt x="248" y="128"/>
                  </a:lnTo>
                  <a:lnTo>
                    <a:pt x="248" y="0"/>
                  </a:lnTo>
                  <a:lnTo>
                    <a:pt x="2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3" name="Freeform 209"/>
            <p:cNvSpPr/>
            <p:nvPr/>
          </p:nvSpPr>
          <p:spPr bwMode="auto">
            <a:xfrm>
              <a:off x="9924287" y="4293844"/>
              <a:ext cx="183524" cy="82269"/>
            </a:xfrm>
            <a:custGeom>
              <a:avLst/>
              <a:gdLst>
                <a:gd name="T0" fmla="*/ 145 w 145"/>
                <a:gd name="T1" fmla="*/ 65 h 65"/>
                <a:gd name="T2" fmla="*/ 0 w 145"/>
                <a:gd name="T3" fmla="*/ 65 h 65"/>
                <a:gd name="T4" fmla="*/ 18 w 145"/>
                <a:gd name="T5" fmla="*/ 0 h 65"/>
                <a:gd name="T6" fmla="*/ 128 w 145"/>
                <a:gd name="T7" fmla="*/ 0 h 65"/>
                <a:gd name="T8" fmla="*/ 145 w 145"/>
                <a:gd name="T9" fmla="*/ 65 h 65"/>
                <a:gd name="T10" fmla="*/ 145 w 145"/>
                <a:gd name="T11" fmla="*/ 65 h 65"/>
              </a:gdLst>
              <a:ahLst/>
              <a:cxnLst>
                <a:cxn ang="0">
                  <a:pos x="T0" y="T1"/>
                </a:cxn>
                <a:cxn ang="0">
                  <a:pos x="T2" y="T3"/>
                </a:cxn>
                <a:cxn ang="0">
                  <a:pos x="T4" y="T5"/>
                </a:cxn>
                <a:cxn ang="0">
                  <a:pos x="T6" y="T7"/>
                </a:cxn>
                <a:cxn ang="0">
                  <a:pos x="T8" y="T9"/>
                </a:cxn>
                <a:cxn ang="0">
                  <a:pos x="T10" y="T11"/>
                </a:cxn>
              </a:cxnLst>
              <a:rect l="0" t="0" r="r" b="b"/>
              <a:pathLst>
                <a:path w="145" h="65">
                  <a:moveTo>
                    <a:pt x="145" y="65"/>
                  </a:moveTo>
                  <a:lnTo>
                    <a:pt x="0" y="65"/>
                  </a:lnTo>
                  <a:lnTo>
                    <a:pt x="18" y="0"/>
                  </a:lnTo>
                  <a:lnTo>
                    <a:pt x="128" y="0"/>
                  </a:lnTo>
                  <a:lnTo>
                    <a:pt x="145" y="65"/>
                  </a:lnTo>
                  <a:lnTo>
                    <a:pt x="145"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4" name="Freeform 210"/>
            <p:cNvSpPr/>
            <p:nvPr/>
          </p:nvSpPr>
          <p:spPr bwMode="auto">
            <a:xfrm>
              <a:off x="9923022" y="4273593"/>
              <a:ext cx="179726" cy="50627"/>
            </a:xfrm>
            <a:custGeom>
              <a:avLst/>
              <a:gdLst>
                <a:gd name="T0" fmla="*/ 141 w 142"/>
                <a:gd name="T1" fmla="*/ 40 h 40"/>
                <a:gd name="T2" fmla="*/ 133 w 142"/>
                <a:gd name="T3" fmla="*/ 10 h 40"/>
                <a:gd name="T4" fmla="*/ 14 w 142"/>
                <a:gd name="T5" fmla="*/ 10 h 40"/>
                <a:gd name="T6" fmla="*/ 7 w 142"/>
                <a:gd name="T7" fmla="*/ 40 h 40"/>
                <a:gd name="T8" fmla="*/ 0 w 142"/>
                <a:gd name="T9" fmla="*/ 36 h 40"/>
                <a:gd name="T10" fmla="*/ 0 w 142"/>
                <a:gd name="T11" fmla="*/ 0 h 40"/>
                <a:gd name="T12" fmla="*/ 142 w 142"/>
                <a:gd name="T13" fmla="*/ 0 h 40"/>
                <a:gd name="T14" fmla="*/ 142 w 142"/>
                <a:gd name="T15" fmla="*/ 36 h 40"/>
                <a:gd name="T16" fmla="*/ 141 w 142"/>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40">
                  <a:moveTo>
                    <a:pt x="141" y="40"/>
                  </a:moveTo>
                  <a:lnTo>
                    <a:pt x="133" y="10"/>
                  </a:lnTo>
                  <a:lnTo>
                    <a:pt x="14" y="10"/>
                  </a:lnTo>
                  <a:lnTo>
                    <a:pt x="7" y="40"/>
                  </a:lnTo>
                  <a:lnTo>
                    <a:pt x="0" y="36"/>
                  </a:lnTo>
                  <a:lnTo>
                    <a:pt x="0" y="0"/>
                  </a:lnTo>
                  <a:lnTo>
                    <a:pt x="142" y="0"/>
                  </a:lnTo>
                  <a:lnTo>
                    <a:pt x="142" y="36"/>
                  </a:lnTo>
                  <a:lnTo>
                    <a:pt x="141"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5" name="Freeform 211"/>
            <p:cNvSpPr>
              <a:spLocks noEditPoints="1"/>
            </p:cNvSpPr>
            <p:nvPr/>
          </p:nvSpPr>
          <p:spPr bwMode="auto">
            <a:xfrm>
              <a:off x="9907834" y="4144493"/>
              <a:ext cx="213900" cy="79737"/>
            </a:xfrm>
            <a:custGeom>
              <a:avLst/>
              <a:gdLst>
                <a:gd name="T0" fmla="*/ 0 w 134"/>
                <a:gd name="T1" fmla="*/ 0 h 50"/>
                <a:gd name="T2" fmla="*/ 0 w 134"/>
                <a:gd name="T3" fmla="*/ 50 h 50"/>
                <a:gd name="T4" fmla="*/ 134 w 134"/>
                <a:gd name="T5" fmla="*/ 50 h 50"/>
                <a:gd name="T6" fmla="*/ 134 w 134"/>
                <a:gd name="T7" fmla="*/ 0 h 50"/>
                <a:gd name="T8" fmla="*/ 0 w 134"/>
                <a:gd name="T9" fmla="*/ 0 h 50"/>
                <a:gd name="T10" fmla="*/ 79 w 134"/>
                <a:gd name="T11" fmla="*/ 32 h 50"/>
                <a:gd name="T12" fmla="*/ 54 w 134"/>
                <a:gd name="T13" fmla="*/ 32 h 50"/>
                <a:gd name="T14" fmla="*/ 51 w 134"/>
                <a:gd name="T15" fmla="*/ 27 h 50"/>
                <a:gd name="T16" fmla="*/ 54 w 134"/>
                <a:gd name="T17" fmla="*/ 23 h 50"/>
                <a:gd name="T18" fmla="*/ 79 w 134"/>
                <a:gd name="T19" fmla="*/ 23 h 50"/>
                <a:gd name="T20" fmla="*/ 81 w 134"/>
                <a:gd name="T21" fmla="*/ 27 h 50"/>
                <a:gd name="T22" fmla="*/ 79 w 134"/>
                <a:gd name="T23"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50">
                  <a:moveTo>
                    <a:pt x="0" y="0"/>
                  </a:moveTo>
                  <a:cubicBezTo>
                    <a:pt x="0" y="50"/>
                    <a:pt x="0" y="50"/>
                    <a:pt x="0" y="50"/>
                  </a:cubicBezTo>
                  <a:cubicBezTo>
                    <a:pt x="134" y="50"/>
                    <a:pt x="134" y="50"/>
                    <a:pt x="134" y="50"/>
                  </a:cubicBezTo>
                  <a:cubicBezTo>
                    <a:pt x="134" y="0"/>
                    <a:pt x="134" y="0"/>
                    <a:pt x="134" y="0"/>
                  </a:cubicBezTo>
                  <a:lnTo>
                    <a:pt x="0" y="0"/>
                  </a:lnTo>
                  <a:close/>
                  <a:moveTo>
                    <a:pt x="79" y="32"/>
                  </a:moveTo>
                  <a:cubicBezTo>
                    <a:pt x="54" y="32"/>
                    <a:pt x="54" y="32"/>
                    <a:pt x="54" y="32"/>
                  </a:cubicBezTo>
                  <a:cubicBezTo>
                    <a:pt x="52" y="32"/>
                    <a:pt x="51" y="30"/>
                    <a:pt x="51" y="27"/>
                  </a:cubicBezTo>
                  <a:cubicBezTo>
                    <a:pt x="51" y="25"/>
                    <a:pt x="52" y="23"/>
                    <a:pt x="54" y="23"/>
                  </a:cubicBezTo>
                  <a:cubicBezTo>
                    <a:pt x="79" y="23"/>
                    <a:pt x="79" y="23"/>
                    <a:pt x="79" y="23"/>
                  </a:cubicBezTo>
                  <a:cubicBezTo>
                    <a:pt x="80" y="23"/>
                    <a:pt x="81" y="25"/>
                    <a:pt x="81" y="27"/>
                  </a:cubicBezTo>
                  <a:cubicBezTo>
                    <a:pt x="81" y="30"/>
                    <a:pt x="80" y="32"/>
                    <a:pt x="7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6" name="Freeform 263"/>
            <p:cNvSpPr>
              <a:spLocks noEditPoints="1"/>
            </p:cNvSpPr>
            <p:nvPr/>
          </p:nvSpPr>
          <p:spPr bwMode="auto">
            <a:xfrm>
              <a:off x="9868597" y="1357468"/>
              <a:ext cx="301232" cy="303763"/>
            </a:xfrm>
            <a:custGeom>
              <a:avLst/>
              <a:gdLst>
                <a:gd name="T0" fmla="*/ 183 w 188"/>
                <a:gd name="T1" fmla="*/ 6 h 189"/>
                <a:gd name="T2" fmla="*/ 169 w 188"/>
                <a:gd name="T3" fmla="*/ 0 h 189"/>
                <a:gd name="T4" fmla="*/ 19 w 188"/>
                <a:gd name="T5" fmla="*/ 0 h 189"/>
                <a:gd name="T6" fmla="*/ 5 w 188"/>
                <a:gd name="T7" fmla="*/ 6 h 189"/>
                <a:gd name="T8" fmla="*/ 0 w 188"/>
                <a:gd name="T9" fmla="*/ 20 h 189"/>
                <a:gd name="T10" fmla="*/ 0 w 188"/>
                <a:gd name="T11" fmla="*/ 170 h 189"/>
                <a:gd name="T12" fmla="*/ 5 w 188"/>
                <a:gd name="T13" fmla="*/ 184 h 189"/>
                <a:gd name="T14" fmla="*/ 19 w 188"/>
                <a:gd name="T15" fmla="*/ 189 h 189"/>
                <a:gd name="T16" fmla="*/ 169 w 188"/>
                <a:gd name="T17" fmla="*/ 189 h 189"/>
                <a:gd name="T18" fmla="*/ 183 w 188"/>
                <a:gd name="T19" fmla="*/ 184 h 189"/>
                <a:gd name="T20" fmla="*/ 188 w 188"/>
                <a:gd name="T21" fmla="*/ 170 h 189"/>
                <a:gd name="T22" fmla="*/ 188 w 188"/>
                <a:gd name="T23" fmla="*/ 20 h 189"/>
                <a:gd name="T24" fmla="*/ 183 w 188"/>
                <a:gd name="T25" fmla="*/ 6 h 189"/>
                <a:gd name="T26" fmla="*/ 137 w 188"/>
                <a:gd name="T27" fmla="*/ 108 h 189"/>
                <a:gd name="T28" fmla="*/ 115 w 188"/>
                <a:gd name="T29" fmla="*/ 62 h 189"/>
                <a:gd name="T30" fmla="*/ 108 w 188"/>
                <a:gd name="T31" fmla="*/ 79 h 189"/>
                <a:gd name="T32" fmla="*/ 129 w 188"/>
                <a:gd name="T33" fmla="*/ 135 h 189"/>
                <a:gd name="T34" fmla="*/ 109 w 188"/>
                <a:gd name="T35" fmla="*/ 137 h 189"/>
                <a:gd name="T36" fmla="*/ 102 w 188"/>
                <a:gd name="T37" fmla="*/ 187 h 189"/>
                <a:gd name="T38" fmla="*/ 86 w 188"/>
                <a:gd name="T39" fmla="*/ 187 h 189"/>
                <a:gd name="T40" fmla="*/ 79 w 188"/>
                <a:gd name="T41" fmla="*/ 137 h 189"/>
                <a:gd name="T42" fmla="*/ 59 w 188"/>
                <a:gd name="T43" fmla="*/ 135 h 189"/>
                <a:gd name="T44" fmla="*/ 80 w 188"/>
                <a:gd name="T45" fmla="*/ 79 h 189"/>
                <a:gd name="T46" fmla="*/ 74 w 188"/>
                <a:gd name="T47" fmla="*/ 62 h 189"/>
                <a:gd name="T48" fmla="*/ 52 w 188"/>
                <a:gd name="T49" fmla="*/ 108 h 189"/>
                <a:gd name="T50" fmla="*/ 41 w 188"/>
                <a:gd name="T51" fmla="*/ 104 h 189"/>
                <a:gd name="T52" fmla="*/ 66 w 188"/>
                <a:gd name="T53" fmla="*/ 44 h 189"/>
                <a:gd name="T54" fmla="*/ 86 w 188"/>
                <a:gd name="T55" fmla="*/ 43 h 189"/>
                <a:gd name="T56" fmla="*/ 86 w 188"/>
                <a:gd name="T57" fmla="*/ 37 h 189"/>
                <a:gd name="T58" fmla="*/ 79 w 188"/>
                <a:gd name="T59" fmla="*/ 31 h 189"/>
                <a:gd name="T60" fmla="*/ 76 w 188"/>
                <a:gd name="T61" fmla="*/ 23 h 189"/>
                <a:gd name="T62" fmla="*/ 80 w 188"/>
                <a:gd name="T63" fmla="*/ 10 h 189"/>
                <a:gd name="T64" fmla="*/ 94 w 188"/>
                <a:gd name="T65" fmla="*/ 3 h 189"/>
                <a:gd name="T66" fmla="*/ 108 w 188"/>
                <a:gd name="T67" fmla="*/ 10 h 189"/>
                <a:gd name="T68" fmla="*/ 111 w 188"/>
                <a:gd name="T69" fmla="*/ 16 h 189"/>
                <a:gd name="T70" fmla="*/ 112 w 188"/>
                <a:gd name="T71" fmla="*/ 24 h 189"/>
                <a:gd name="T72" fmla="*/ 111 w 188"/>
                <a:gd name="T73" fmla="*/ 28 h 189"/>
                <a:gd name="T74" fmla="*/ 109 w 188"/>
                <a:gd name="T75" fmla="*/ 31 h 189"/>
                <a:gd name="T76" fmla="*/ 102 w 188"/>
                <a:gd name="T77" fmla="*/ 37 h 189"/>
                <a:gd name="T78" fmla="*/ 102 w 188"/>
                <a:gd name="T79" fmla="*/ 43 h 189"/>
                <a:gd name="T80" fmla="*/ 123 w 188"/>
                <a:gd name="T81" fmla="*/ 44 h 189"/>
                <a:gd name="T82" fmla="*/ 147 w 188"/>
                <a:gd name="T83" fmla="*/ 104 h 189"/>
                <a:gd name="T84" fmla="*/ 137 w 188"/>
                <a:gd name="T85" fmla="*/ 10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189">
                  <a:moveTo>
                    <a:pt x="183" y="6"/>
                  </a:moveTo>
                  <a:cubicBezTo>
                    <a:pt x="179" y="2"/>
                    <a:pt x="174" y="0"/>
                    <a:pt x="169" y="0"/>
                  </a:cubicBezTo>
                  <a:cubicBezTo>
                    <a:pt x="19" y="0"/>
                    <a:pt x="19" y="0"/>
                    <a:pt x="19" y="0"/>
                  </a:cubicBezTo>
                  <a:cubicBezTo>
                    <a:pt x="14" y="0"/>
                    <a:pt x="9" y="2"/>
                    <a:pt x="5" y="6"/>
                  </a:cubicBezTo>
                  <a:cubicBezTo>
                    <a:pt x="2" y="10"/>
                    <a:pt x="0" y="15"/>
                    <a:pt x="0" y="20"/>
                  </a:cubicBezTo>
                  <a:cubicBezTo>
                    <a:pt x="0" y="170"/>
                    <a:pt x="0" y="170"/>
                    <a:pt x="0" y="170"/>
                  </a:cubicBezTo>
                  <a:cubicBezTo>
                    <a:pt x="0" y="175"/>
                    <a:pt x="2" y="180"/>
                    <a:pt x="5" y="184"/>
                  </a:cubicBezTo>
                  <a:cubicBezTo>
                    <a:pt x="9" y="187"/>
                    <a:pt x="14" y="189"/>
                    <a:pt x="19" y="189"/>
                  </a:cubicBezTo>
                  <a:cubicBezTo>
                    <a:pt x="169" y="189"/>
                    <a:pt x="169" y="189"/>
                    <a:pt x="169" y="189"/>
                  </a:cubicBezTo>
                  <a:cubicBezTo>
                    <a:pt x="174" y="189"/>
                    <a:pt x="179" y="187"/>
                    <a:pt x="183" y="184"/>
                  </a:cubicBezTo>
                  <a:cubicBezTo>
                    <a:pt x="186" y="180"/>
                    <a:pt x="188" y="176"/>
                    <a:pt x="188" y="170"/>
                  </a:cubicBezTo>
                  <a:cubicBezTo>
                    <a:pt x="188" y="20"/>
                    <a:pt x="188" y="20"/>
                    <a:pt x="188" y="20"/>
                  </a:cubicBezTo>
                  <a:cubicBezTo>
                    <a:pt x="188" y="15"/>
                    <a:pt x="186" y="10"/>
                    <a:pt x="183" y="6"/>
                  </a:cubicBezTo>
                  <a:close/>
                  <a:moveTo>
                    <a:pt x="137" y="108"/>
                  </a:moveTo>
                  <a:cubicBezTo>
                    <a:pt x="115" y="62"/>
                    <a:pt x="115" y="62"/>
                    <a:pt x="115" y="62"/>
                  </a:cubicBezTo>
                  <a:cubicBezTo>
                    <a:pt x="108" y="79"/>
                    <a:pt x="108" y="79"/>
                    <a:pt x="108" y="79"/>
                  </a:cubicBezTo>
                  <a:cubicBezTo>
                    <a:pt x="129" y="135"/>
                    <a:pt x="129" y="135"/>
                    <a:pt x="129" y="135"/>
                  </a:cubicBezTo>
                  <a:cubicBezTo>
                    <a:pt x="109" y="137"/>
                    <a:pt x="109" y="137"/>
                    <a:pt x="109" y="137"/>
                  </a:cubicBezTo>
                  <a:cubicBezTo>
                    <a:pt x="102" y="187"/>
                    <a:pt x="102" y="187"/>
                    <a:pt x="102" y="187"/>
                  </a:cubicBezTo>
                  <a:cubicBezTo>
                    <a:pt x="86" y="187"/>
                    <a:pt x="86" y="187"/>
                    <a:pt x="86" y="187"/>
                  </a:cubicBezTo>
                  <a:cubicBezTo>
                    <a:pt x="79" y="137"/>
                    <a:pt x="79" y="137"/>
                    <a:pt x="79" y="137"/>
                  </a:cubicBezTo>
                  <a:cubicBezTo>
                    <a:pt x="59" y="135"/>
                    <a:pt x="59" y="135"/>
                    <a:pt x="59" y="135"/>
                  </a:cubicBezTo>
                  <a:cubicBezTo>
                    <a:pt x="80" y="79"/>
                    <a:pt x="80" y="79"/>
                    <a:pt x="80" y="79"/>
                  </a:cubicBezTo>
                  <a:cubicBezTo>
                    <a:pt x="74" y="62"/>
                    <a:pt x="74" y="62"/>
                    <a:pt x="74" y="62"/>
                  </a:cubicBezTo>
                  <a:cubicBezTo>
                    <a:pt x="52" y="108"/>
                    <a:pt x="52" y="108"/>
                    <a:pt x="52" y="108"/>
                  </a:cubicBezTo>
                  <a:cubicBezTo>
                    <a:pt x="41" y="104"/>
                    <a:pt x="41" y="104"/>
                    <a:pt x="41" y="104"/>
                  </a:cubicBezTo>
                  <a:cubicBezTo>
                    <a:pt x="66" y="44"/>
                    <a:pt x="66" y="44"/>
                    <a:pt x="66" y="44"/>
                  </a:cubicBezTo>
                  <a:cubicBezTo>
                    <a:pt x="86" y="43"/>
                    <a:pt x="86" y="43"/>
                    <a:pt x="86" y="43"/>
                  </a:cubicBezTo>
                  <a:cubicBezTo>
                    <a:pt x="86" y="37"/>
                    <a:pt x="86" y="37"/>
                    <a:pt x="86" y="37"/>
                  </a:cubicBezTo>
                  <a:cubicBezTo>
                    <a:pt x="79" y="31"/>
                    <a:pt x="79" y="31"/>
                    <a:pt x="79" y="31"/>
                  </a:cubicBezTo>
                  <a:cubicBezTo>
                    <a:pt x="78" y="30"/>
                    <a:pt x="77" y="27"/>
                    <a:pt x="76" y="23"/>
                  </a:cubicBezTo>
                  <a:cubicBezTo>
                    <a:pt x="75" y="19"/>
                    <a:pt x="77" y="14"/>
                    <a:pt x="80" y="10"/>
                  </a:cubicBezTo>
                  <a:cubicBezTo>
                    <a:pt x="84" y="5"/>
                    <a:pt x="88" y="3"/>
                    <a:pt x="94" y="3"/>
                  </a:cubicBezTo>
                  <a:cubicBezTo>
                    <a:pt x="99" y="3"/>
                    <a:pt x="104" y="5"/>
                    <a:pt x="108" y="10"/>
                  </a:cubicBezTo>
                  <a:cubicBezTo>
                    <a:pt x="109" y="12"/>
                    <a:pt x="110" y="14"/>
                    <a:pt x="111" y="16"/>
                  </a:cubicBezTo>
                  <a:cubicBezTo>
                    <a:pt x="112" y="19"/>
                    <a:pt x="112" y="21"/>
                    <a:pt x="112" y="24"/>
                  </a:cubicBezTo>
                  <a:cubicBezTo>
                    <a:pt x="112" y="25"/>
                    <a:pt x="112" y="27"/>
                    <a:pt x="111" y="28"/>
                  </a:cubicBezTo>
                  <a:cubicBezTo>
                    <a:pt x="111" y="29"/>
                    <a:pt x="110" y="30"/>
                    <a:pt x="109" y="31"/>
                  </a:cubicBezTo>
                  <a:cubicBezTo>
                    <a:pt x="102" y="37"/>
                    <a:pt x="102" y="37"/>
                    <a:pt x="102" y="37"/>
                  </a:cubicBezTo>
                  <a:cubicBezTo>
                    <a:pt x="102" y="43"/>
                    <a:pt x="102" y="43"/>
                    <a:pt x="102" y="43"/>
                  </a:cubicBezTo>
                  <a:cubicBezTo>
                    <a:pt x="123" y="44"/>
                    <a:pt x="123" y="44"/>
                    <a:pt x="123" y="44"/>
                  </a:cubicBezTo>
                  <a:cubicBezTo>
                    <a:pt x="147" y="104"/>
                    <a:pt x="147" y="104"/>
                    <a:pt x="147" y="104"/>
                  </a:cubicBezTo>
                  <a:lnTo>
                    <a:pt x="137"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7" name="Freeform 332"/>
            <p:cNvSpPr>
              <a:spLocks noEditPoints="1"/>
            </p:cNvSpPr>
            <p:nvPr/>
          </p:nvSpPr>
          <p:spPr bwMode="auto">
            <a:xfrm>
              <a:off x="10076169" y="6540424"/>
              <a:ext cx="55690" cy="58221"/>
            </a:xfrm>
            <a:custGeom>
              <a:avLst/>
              <a:gdLst>
                <a:gd name="T0" fmla="*/ 17 w 35"/>
                <a:gd name="T1" fmla="*/ 0 h 36"/>
                <a:gd name="T2" fmla="*/ 0 w 35"/>
                <a:gd name="T3" fmla="*/ 18 h 36"/>
                <a:gd name="T4" fmla="*/ 17 w 35"/>
                <a:gd name="T5" fmla="*/ 36 h 36"/>
                <a:gd name="T6" fmla="*/ 35 w 35"/>
                <a:gd name="T7" fmla="*/ 18 h 36"/>
                <a:gd name="T8" fmla="*/ 17 w 35"/>
                <a:gd name="T9" fmla="*/ 0 h 36"/>
                <a:gd name="T10" fmla="*/ 21 w 35"/>
                <a:gd name="T11" fmla="*/ 31 h 36"/>
                <a:gd name="T12" fmla="*/ 15 w 35"/>
                <a:gd name="T13" fmla="*/ 31 h 36"/>
                <a:gd name="T14" fmla="*/ 15 w 35"/>
                <a:gd name="T15" fmla="*/ 11 h 36"/>
                <a:gd name="T16" fmla="*/ 15 w 35"/>
                <a:gd name="T17" fmla="*/ 11 h 36"/>
                <a:gd name="T18" fmla="*/ 10 w 35"/>
                <a:gd name="T19" fmla="*/ 14 h 36"/>
                <a:gd name="T20" fmla="*/ 9 w 35"/>
                <a:gd name="T21" fmla="*/ 9 h 36"/>
                <a:gd name="T22" fmla="*/ 16 w 35"/>
                <a:gd name="T23" fmla="*/ 6 h 36"/>
                <a:gd name="T24" fmla="*/ 21 w 35"/>
                <a:gd name="T25" fmla="*/ 6 h 36"/>
                <a:gd name="T26" fmla="*/ 21 w 35"/>
                <a:gd name="T2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6">
                  <a:moveTo>
                    <a:pt x="17" y="0"/>
                  </a:moveTo>
                  <a:cubicBezTo>
                    <a:pt x="8" y="0"/>
                    <a:pt x="0" y="8"/>
                    <a:pt x="0" y="18"/>
                  </a:cubicBezTo>
                  <a:cubicBezTo>
                    <a:pt x="0" y="28"/>
                    <a:pt x="8" y="36"/>
                    <a:pt x="17" y="36"/>
                  </a:cubicBezTo>
                  <a:cubicBezTo>
                    <a:pt x="27" y="36"/>
                    <a:pt x="35" y="28"/>
                    <a:pt x="35" y="18"/>
                  </a:cubicBezTo>
                  <a:cubicBezTo>
                    <a:pt x="35" y="8"/>
                    <a:pt x="27" y="0"/>
                    <a:pt x="17" y="0"/>
                  </a:cubicBezTo>
                  <a:close/>
                  <a:moveTo>
                    <a:pt x="21" y="31"/>
                  </a:moveTo>
                  <a:cubicBezTo>
                    <a:pt x="15" y="31"/>
                    <a:pt x="15" y="31"/>
                    <a:pt x="15" y="31"/>
                  </a:cubicBezTo>
                  <a:cubicBezTo>
                    <a:pt x="15" y="11"/>
                    <a:pt x="15" y="11"/>
                    <a:pt x="15" y="11"/>
                  </a:cubicBezTo>
                  <a:cubicBezTo>
                    <a:pt x="15" y="11"/>
                    <a:pt x="15" y="11"/>
                    <a:pt x="15" y="11"/>
                  </a:cubicBezTo>
                  <a:cubicBezTo>
                    <a:pt x="10" y="14"/>
                    <a:pt x="10" y="14"/>
                    <a:pt x="10" y="14"/>
                  </a:cubicBezTo>
                  <a:cubicBezTo>
                    <a:pt x="9" y="9"/>
                    <a:pt x="9" y="9"/>
                    <a:pt x="9" y="9"/>
                  </a:cubicBezTo>
                  <a:cubicBezTo>
                    <a:pt x="16" y="6"/>
                    <a:pt x="16" y="6"/>
                    <a:pt x="16" y="6"/>
                  </a:cubicBezTo>
                  <a:cubicBezTo>
                    <a:pt x="21" y="6"/>
                    <a:pt x="21" y="6"/>
                    <a:pt x="21" y="6"/>
                  </a:cubicBezTo>
                  <a:lnTo>
                    <a:pt x="2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8" name="Freeform 356"/>
            <p:cNvSpPr>
              <a:spLocks noEditPoints="1"/>
            </p:cNvSpPr>
            <p:nvPr/>
          </p:nvSpPr>
          <p:spPr bwMode="auto">
            <a:xfrm>
              <a:off x="10034401" y="2301665"/>
              <a:ext cx="255667" cy="301232"/>
            </a:xfrm>
            <a:custGeom>
              <a:avLst/>
              <a:gdLst>
                <a:gd name="T0" fmla="*/ 150 w 159"/>
                <a:gd name="T1" fmla="*/ 0 h 188"/>
                <a:gd name="T2" fmla="*/ 9 w 159"/>
                <a:gd name="T3" fmla="*/ 0 h 188"/>
                <a:gd name="T4" fmla="*/ 0 w 159"/>
                <a:gd name="T5" fmla="*/ 8 h 188"/>
                <a:gd name="T6" fmla="*/ 0 w 159"/>
                <a:gd name="T7" fmla="*/ 161 h 188"/>
                <a:gd name="T8" fmla="*/ 9 w 159"/>
                <a:gd name="T9" fmla="*/ 169 h 188"/>
                <a:gd name="T10" fmla="*/ 14 w 159"/>
                <a:gd name="T11" fmla="*/ 169 h 188"/>
                <a:gd name="T12" fmla="*/ 14 w 159"/>
                <a:gd name="T13" fmla="*/ 182 h 188"/>
                <a:gd name="T14" fmla="*/ 22 w 159"/>
                <a:gd name="T15" fmla="*/ 188 h 188"/>
                <a:gd name="T16" fmla="*/ 35 w 159"/>
                <a:gd name="T17" fmla="*/ 188 h 188"/>
                <a:gd name="T18" fmla="*/ 44 w 159"/>
                <a:gd name="T19" fmla="*/ 182 h 188"/>
                <a:gd name="T20" fmla="*/ 44 w 159"/>
                <a:gd name="T21" fmla="*/ 169 h 188"/>
                <a:gd name="T22" fmla="*/ 117 w 159"/>
                <a:gd name="T23" fmla="*/ 169 h 188"/>
                <a:gd name="T24" fmla="*/ 117 w 159"/>
                <a:gd name="T25" fmla="*/ 182 h 188"/>
                <a:gd name="T26" fmla="*/ 125 w 159"/>
                <a:gd name="T27" fmla="*/ 188 h 188"/>
                <a:gd name="T28" fmla="*/ 138 w 159"/>
                <a:gd name="T29" fmla="*/ 188 h 188"/>
                <a:gd name="T30" fmla="*/ 146 w 159"/>
                <a:gd name="T31" fmla="*/ 182 h 188"/>
                <a:gd name="T32" fmla="*/ 146 w 159"/>
                <a:gd name="T33" fmla="*/ 169 h 188"/>
                <a:gd name="T34" fmla="*/ 150 w 159"/>
                <a:gd name="T35" fmla="*/ 169 h 188"/>
                <a:gd name="T36" fmla="*/ 159 w 159"/>
                <a:gd name="T37" fmla="*/ 161 h 188"/>
                <a:gd name="T38" fmla="*/ 159 w 159"/>
                <a:gd name="T39" fmla="*/ 8 h 188"/>
                <a:gd name="T40" fmla="*/ 150 w 159"/>
                <a:gd name="T41" fmla="*/ 0 h 188"/>
                <a:gd name="T42" fmla="*/ 134 w 159"/>
                <a:gd name="T43" fmla="*/ 158 h 188"/>
                <a:gd name="T44" fmla="*/ 122 w 159"/>
                <a:gd name="T45" fmla="*/ 146 h 188"/>
                <a:gd name="T46" fmla="*/ 134 w 159"/>
                <a:gd name="T47" fmla="*/ 135 h 188"/>
                <a:gd name="T48" fmla="*/ 145 w 159"/>
                <a:gd name="T49" fmla="*/ 146 h 188"/>
                <a:gd name="T50" fmla="*/ 134 w 159"/>
                <a:gd name="T51" fmla="*/ 158 h 188"/>
                <a:gd name="T52" fmla="*/ 38 w 159"/>
                <a:gd name="T53" fmla="*/ 10 h 188"/>
                <a:gd name="T54" fmla="*/ 121 w 159"/>
                <a:gd name="T55" fmla="*/ 10 h 188"/>
                <a:gd name="T56" fmla="*/ 126 w 159"/>
                <a:gd name="T57" fmla="*/ 14 h 188"/>
                <a:gd name="T58" fmla="*/ 121 w 159"/>
                <a:gd name="T59" fmla="*/ 19 h 188"/>
                <a:gd name="T60" fmla="*/ 38 w 159"/>
                <a:gd name="T61" fmla="*/ 19 h 188"/>
                <a:gd name="T62" fmla="*/ 33 w 159"/>
                <a:gd name="T63" fmla="*/ 14 h 188"/>
                <a:gd name="T64" fmla="*/ 38 w 159"/>
                <a:gd name="T65" fmla="*/ 10 h 188"/>
                <a:gd name="T66" fmla="*/ 15 w 159"/>
                <a:gd name="T67" fmla="*/ 38 h 188"/>
                <a:gd name="T68" fmla="*/ 25 w 159"/>
                <a:gd name="T69" fmla="*/ 29 h 188"/>
                <a:gd name="T70" fmla="*/ 134 w 159"/>
                <a:gd name="T71" fmla="*/ 29 h 188"/>
                <a:gd name="T72" fmla="*/ 144 w 159"/>
                <a:gd name="T73" fmla="*/ 38 h 188"/>
                <a:gd name="T74" fmla="*/ 144 w 159"/>
                <a:gd name="T75" fmla="*/ 105 h 188"/>
                <a:gd name="T76" fmla="*/ 134 w 159"/>
                <a:gd name="T77" fmla="*/ 114 h 188"/>
                <a:gd name="T78" fmla="*/ 25 w 159"/>
                <a:gd name="T79" fmla="*/ 114 h 188"/>
                <a:gd name="T80" fmla="*/ 15 w 159"/>
                <a:gd name="T81" fmla="*/ 105 h 188"/>
                <a:gd name="T82" fmla="*/ 15 w 159"/>
                <a:gd name="T83" fmla="*/ 38 h 188"/>
                <a:gd name="T84" fmla="*/ 25 w 159"/>
                <a:gd name="T85" fmla="*/ 135 h 188"/>
                <a:gd name="T86" fmla="*/ 37 w 159"/>
                <a:gd name="T87" fmla="*/ 146 h 188"/>
                <a:gd name="T88" fmla="*/ 25 w 159"/>
                <a:gd name="T89" fmla="*/ 158 h 188"/>
                <a:gd name="T90" fmla="*/ 14 w 159"/>
                <a:gd name="T91" fmla="*/ 146 h 188"/>
                <a:gd name="T92" fmla="*/ 25 w 159"/>
                <a:gd name="T93" fmla="*/ 135 h 188"/>
                <a:gd name="T94" fmla="*/ 116 w 159"/>
                <a:gd name="T95" fmla="*/ 147 h 188"/>
                <a:gd name="T96" fmla="*/ 113 w 159"/>
                <a:gd name="T97" fmla="*/ 151 h 188"/>
                <a:gd name="T98" fmla="*/ 46 w 159"/>
                <a:gd name="T99" fmla="*/ 151 h 188"/>
                <a:gd name="T100" fmla="*/ 43 w 159"/>
                <a:gd name="T101" fmla="*/ 147 h 188"/>
                <a:gd name="T102" fmla="*/ 43 w 159"/>
                <a:gd name="T103" fmla="*/ 145 h 188"/>
                <a:gd name="T104" fmla="*/ 46 w 159"/>
                <a:gd name="T105" fmla="*/ 142 h 188"/>
                <a:gd name="T106" fmla="*/ 113 w 159"/>
                <a:gd name="T107" fmla="*/ 142 h 188"/>
                <a:gd name="T108" fmla="*/ 116 w 159"/>
                <a:gd name="T109" fmla="*/ 145 h 188"/>
                <a:gd name="T110" fmla="*/ 116 w 159"/>
                <a:gd name="T111" fmla="*/ 14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9" h="188">
                  <a:moveTo>
                    <a:pt x="150" y="0"/>
                  </a:moveTo>
                  <a:cubicBezTo>
                    <a:pt x="9" y="0"/>
                    <a:pt x="9" y="0"/>
                    <a:pt x="9" y="0"/>
                  </a:cubicBezTo>
                  <a:cubicBezTo>
                    <a:pt x="4" y="0"/>
                    <a:pt x="0" y="3"/>
                    <a:pt x="0" y="8"/>
                  </a:cubicBezTo>
                  <a:cubicBezTo>
                    <a:pt x="0" y="161"/>
                    <a:pt x="0" y="161"/>
                    <a:pt x="0" y="161"/>
                  </a:cubicBezTo>
                  <a:cubicBezTo>
                    <a:pt x="0" y="165"/>
                    <a:pt x="4" y="169"/>
                    <a:pt x="9" y="169"/>
                  </a:cubicBezTo>
                  <a:cubicBezTo>
                    <a:pt x="14" y="169"/>
                    <a:pt x="14" y="169"/>
                    <a:pt x="14" y="169"/>
                  </a:cubicBezTo>
                  <a:cubicBezTo>
                    <a:pt x="14" y="182"/>
                    <a:pt x="14" y="182"/>
                    <a:pt x="14" y="182"/>
                  </a:cubicBezTo>
                  <a:cubicBezTo>
                    <a:pt x="14" y="185"/>
                    <a:pt x="18" y="188"/>
                    <a:pt x="22" y="188"/>
                  </a:cubicBezTo>
                  <a:cubicBezTo>
                    <a:pt x="35" y="188"/>
                    <a:pt x="35" y="188"/>
                    <a:pt x="35" y="188"/>
                  </a:cubicBezTo>
                  <a:cubicBezTo>
                    <a:pt x="40" y="188"/>
                    <a:pt x="44" y="185"/>
                    <a:pt x="44" y="182"/>
                  </a:cubicBezTo>
                  <a:cubicBezTo>
                    <a:pt x="44" y="169"/>
                    <a:pt x="44" y="169"/>
                    <a:pt x="44" y="169"/>
                  </a:cubicBezTo>
                  <a:cubicBezTo>
                    <a:pt x="117" y="169"/>
                    <a:pt x="117" y="169"/>
                    <a:pt x="117" y="169"/>
                  </a:cubicBezTo>
                  <a:cubicBezTo>
                    <a:pt x="117" y="182"/>
                    <a:pt x="117" y="182"/>
                    <a:pt x="117" y="182"/>
                  </a:cubicBezTo>
                  <a:cubicBezTo>
                    <a:pt x="117" y="185"/>
                    <a:pt x="121" y="188"/>
                    <a:pt x="125" y="188"/>
                  </a:cubicBezTo>
                  <a:cubicBezTo>
                    <a:pt x="138" y="188"/>
                    <a:pt x="138" y="188"/>
                    <a:pt x="138" y="188"/>
                  </a:cubicBezTo>
                  <a:cubicBezTo>
                    <a:pt x="143" y="188"/>
                    <a:pt x="146" y="185"/>
                    <a:pt x="146" y="182"/>
                  </a:cubicBezTo>
                  <a:cubicBezTo>
                    <a:pt x="146" y="169"/>
                    <a:pt x="146" y="169"/>
                    <a:pt x="146" y="169"/>
                  </a:cubicBezTo>
                  <a:cubicBezTo>
                    <a:pt x="150" y="169"/>
                    <a:pt x="150" y="169"/>
                    <a:pt x="150" y="169"/>
                  </a:cubicBezTo>
                  <a:cubicBezTo>
                    <a:pt x="155" y="169"/>
                    <a:pt x="159" y="165"/>
                    <a:pt x="159" y="161"/>
                  </a:cubicBezTo>
                  <a:cubicBezTo>
                    <a:pt x="159" y="8"/>
                    <a:pt x="159" y="8"/>
                    <a:pt x="159" y="8"/>
                  </a:cubicBezTo>
                  <a:cubicBezTo>
                    <a:pt x="159" y="3"/>
                    <a:pt x="155" y="0"/>
                    <a:pt x="150" y="0"/>
                  </a:cubicBezTo>
                  <a:close/>
                  <a:moveTo>
                    <a:pt x="134" y="158"/>
                  </a:moveTo>
                  <a:cubicBezTo>
                    <a:pt x="127" y="158"/>
                    <a:pt x="122" y="153"/>
                    <a:pt x="122" y="146"/>
                  </a:cubicBezTo>
                  <a:cubicBezTo>
                    <a:pt x="122" y="140"/>
                    <a:pt x="127" y="135"/>
                    <a:pt x="134" y="135"/>
                  </a:cubicBezTo>
                  <a:cubicBezTo>
                    <a:pt x="140" y="135"/>
                    <a:pt x="145" y="140"/>
                    <a:pt x="145" y="146"/>
                  </a:cubicBezTo>
                  <a:cubicBezTo>
                    <a:pt x="145" y="153"/>
                    <a:pt x="140" y="158"/>
                    <a:pt x="134" y="158"/>
                  </a:cubicBezTo>
                  <a:close/>
                  <a:moveTo>
                    <a:pt x="38" y="10"/>
                  </a:moveTo>
                  <a:cubicBezTo>
                    <a:pt x="121" y="10"/>
                    <a:pt x="121" y="10"/>
                    <a:pt x="121" y="10"/>
                  </a:cubicBezTo>
                  <a:cubicBezTo>
                    <a:pt x="123" y="10"/>
                    <a:pt x="126" y="12"/>
                    <a:pt x="126" y="14"/>
                  </a:cubicBezTo>
                  <a:cubicBezTo>
                    <a:pt x="126" y="17"/>
                    <a:pt x="123" y="19"/>
                    <a:pt x="121" y="19"/>
                  </a:cubicBezTo>
                  <a:cubicBezTo>
                    <a:pt x="38" y="19"/>
                    <a:pt x="38" y="19"/>
                    <a:pt x="38" y="19"/>
                  </a:cubicBezTo>
                  <a:cubicBezTo>
                    <a:pt x="36" y="19"/>
                    <a:pt x="33" y="17"/>
                    <a:pt x="33" y="14"/>
                  </a:cubicBezTo>
                  <a:cubicBezTo>
                    <a:pt x="33" y="12"/>
                    <a:pt x="36" y="10"/>
                    <a:pt x="38" y="10"/>
                  </a:cubicBezTo>
                  <a:close/>
                  <a:moveTo>
                    <a:pt x="15" y="38"/>
                  </a:moveTo>
                  <a:cubicBezTo>
                    <a:pt x="15" y="33"/>
                    <a:pt x="19" y="29"/>
                    <a:pt x="25" y="29"/>
                  </a:cubicBezTo>
                  <a:cubicBezTo>
                    <a:pt x="134" y="29"/>
                    <a:pt x="134" y="29"/>
                    <a:pt x="134" y="29"/>
                  </a:cubicBezTo>
                  <a:cubicBezTo>
                    <a:pt x="140" y="29"/>
                    <a:pt x="144" y="33"/>
                    <a:pt x="144" y="38"/>
                  </a:cubicBezTo>
                  <a:cubicBezTo>
                    <a:pt x="144" y="105"/>
                    <a:pt x="144" y="105"/>
                    <a:pt x="144" y="105"/>
                  </a:cubicBezTo>
                  <a:cubicBezTo>
                    <a:pt x="144" y="110"/>
                    <a:pt x="140" y="114"/>
                    <a:pt x="134" y="114"/>
                  </a:cubicBezTo>
                  <a:cubicBezTo>
                    <a:pt x="25" y="114"/>
                    <a:pt x="25" y="114"/>
                    <a:pt x="25" y="114"/>
                  </a:cubicBezTo>
                  <a:cubicBezTo>
                    <a:pt x="19" y="114"/>
                    <a:pt x="15" y="110"/>
                    <a:pt x="15" y="105"/>
                  </a:cubicBezTo>
                  <a:lnTo>
                    <a:pt x="15" y="38"/>
                  </a:lnTo>
                  <a:close/>
                  <a:moveTo>
                    <a:pt x="25" y="135"/>
                  </a:moveTo>
                  <a:cubicBezTo>
                    <a:pt x="31" y="135"/>
                    <a:pt x="37" y="140"/>
                    <a:pt x="37" y="146"/>
                  </a:cubicBezTo>
                  <a:cubicBezTo>
                    <a:pt x="37" y="153"/>
                    <a:pt x="31" y="158"/>
                    <a:pt x="25" y="158"/>
                  </a:cubicBezTo>
                  <a:cubicBezTo>
                    <a:pt x="19" y="158"/>
                    <a:pt x="14" y="153"/>
                    <a:pt x="14" y="146"/>
                  </a:cubicBezTo>
                  <a:cubicBezTo>
                    <a:pt x="14" y="140"/>
                    <a:pt x="19" y="135"/>
                    <a:pt x="25" y="135"/>
                  </a:cubicBezTo>
                  <a:close/>
                  <a:moveTo>
                    <a:pt x="116" y="147"/>
                  </a:moveTo>
                  <a:cubicBezTo>
                    <a:pt x="116" y="149"/>
                    <a:pt x="115" y="151"/>
                    <a:pt x="113" y="151"/>
                  </a:cubicBezTo>
                  <a:cubicBezTo>
                    <a:pt x="46" y="151"/>
                    <a:pt x="46" y="151"/>
                    <a:pt x="46" y="151"/>
                  </a:cubicBezTo>
                  <a:cubicBezTo>
                    <a:pt x="44" y="151"/>
                    <a:pt x="43" y="149"/>
                    <a:pt x="43" y="147"/>
                  </a:cubicBezTo>
                  <a:cubicBezTo>
                    <a:pt x="43" y="145"/>
                    <a:pt x="43" y="145"/>
                    <a:pt x="43" y="145"/>
                  </a:cubicBezTo>
                  <a:cubicBezTo>
                    <a:pt x="43" y="143"/>
                    <a:pt x="44" y="142"/>
                    <a:pt x="46" y="142"/>
                  </a:cubicBezTo>
                  <a:cubicBezTo>
                    <a:pt x="113" y="142"/>
                    <a:pt x="113" y="142"/>
                    <a:pt x="113" y="142"/>
                  </a:cubicBezTo>
                  <a:cubicBezTo>
                    <a:pt x="115" y="142"/>
                    <a:pt x="116" y="143"/>
                    <a:pt x="116" y="145"/>
                  </a:cubicBezTo>
                  <a:lnTo>
                    <a:pt x="116" y="1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89" name="Freeform 362"/>
            <p:cNvSpPr/>
            <p:nvPr/>
          </p:nvSpPr>
          <p:spPr bwMode="auto">
            <a:xfrm>
              <a:off x="9911630" y="3171187"/>
              <a:ext cx="64550" cy="294903"/>
            </a:xfrm>
            <a:custGeom>
              <a:avLst/>
              <a:gdLst>
                <a:gd name="T0" fmla="*/ 38 w 51"/>
                <a:gd name="T1" fmla="*/ 0 h 233"/>
                <a:gd name="T2" fmla="*/ 13 w 51"/>
                <a:gd name="T3" fmla="*/ 0 h 233"/>
                <a:gd name="T4" fmla="*/ 13 w 51"/>
                <a:gd name="T5" fmla="*/ 63 h 233"/>
                <a:gd name="T6" fmla="*/ 0 w 51"/>
                <a:gd name="T7" fmla="*/ 63 h 233"/>
                <a:gd name="T8" fmla="*/ 0 w 51"/>
                <a:gd name="T9" fmla="*/ 90 h 233"/>
                <a:gd name="T10" fmla="*/ 13 w 51"/>
                <a:gd name="T11" fmla="*/ 90 h 233"/>
                <a:gd name="T12" fmla="*/ 13 w 51"/>
                <a:gd name="T13" fmla="*/ 233 h 233"/>
                <a:gd name="T14" fmla="*/ 38 w 51"/>
                <a:gd name="T15" fmla="*/ 233 h 233"/>
                <a:gd name="T16" fmla="*/ 38 w 51"/>
                <a:gd name="T17" fmla="*/ 90 h 233"/>
                <a:gd name="T18" fmla="*/ 51 w 51"/>
                <a:gd name="T19" fmla="*/ 90 h 233"/>
                <a:gd name="T20" fmla="*/ 51 w 51"/>
                <a:gd name="T21" fmla="*/ 63 h 233"/>
                <a:gd name="T22" fmla="*/ 38 w 51"/>
                <a:gd name="T23" fmla="*/ 63 h 233"/>
                <a:gd name="T24" fmla="*/ 38 w 51"/>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33">
                  <a:moveTo>
                    <a:pt x="38" y="0"/>
                  </a:moveTo>
                  <a:lnTo>
                    <a:pt x="13" y="0"/>
                  </a:lnTo>
                  <a:lnTo>
                    <a:pt x="13" y="63"/>
                  </a:lnTo>
                  <a:lnTo>
                    <a:pt x="0" y="63"/>
                  </a:lnTo>
                  <a:lnTo>
                    <a:pt x="0" y="90"/>
                  </a:lnTo>
                  <a:lnTo>
                    <a:pt x="13" y="90"/>
                  </a:lnTo>
                  <a:lnTo>
                    <a:pt x="13" y="233"/>
                  </a:lnTo>
                  <a:lnTo>
                    <a:pt x="38" y="233"/>
                  </a:lnTo>
                  <a:lnTo>
                    <a:pt x="38" y="90"/>
                  </a:lnTo>
                  <a:lnTo>
                    <a:pt x="51" y="90"/>
                  </a:lnTo>
                  <a:lnTo>
                    <a:pt x="51" y="63"/>
                  </a:lnTo>
                  <a:lnTo>
                    <a:pt x="38" y="63"/>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0" name="Freeform 363"/>
            <p:cNvSpPr/>
            <p:nvPr/>
          </p:nvSpPr>
          <p:spPr bwMode="auto">
            <a:xfrm>
              <a:off x="9988837" y="3171187"/>
              <a:ext cx="63284" cy="294903"/>
            </a:xfrm>
            <a:custGeom>
              <a:avLst/>
              <a:gdLst>
                <a:gd name="T0" fmla="*/ 38 w 50"/>
                <a:gd name="T1" fmla="*/ 0 h 233"/>
                <a:gd name="T2" fmla="*/ 12 w 50"/>
                <a:gd name="T3" fmla="*/ 0 h 233"/>
                <a:gd name="T4" fmla="*/ 12 w 50"/>
                <a:gd name="T5" fmla="*/ 148 h 233"/>
                <a:gd name="T6" fmla="*/ 0 w 50"/>
                <a:gd name="T7" fmla="*/ 148 h 233"/>
                <a:gd name="T8" fmla="*/ 0 w 50"/>
                <a:gd name="T9" fmla="*/ 175 h 233"/>
                <a:gd name="T10" fmla="*/ 12 w 50"/>
                <a:gd name="T11" fmla="*/ 175 h 233"/>
                <a:gd name="T12" fmla="*/ 12 w 50"/>
                <a:gd name="T13" fmla="*/ 233 h 233"/>
                <a:gd name="T14" fmla="*/ 38 w 50"/>
                <a:gd name="T15" fmla="*/ 233 h 233"/>
                <a:gd name="T16" fmla="*/ 38 w 50"/>
                <a:gd name="T17" fmla="*/ 175 h 233"/>
                <a:gd name="T18" fmla="*/ 50 w 50"/>
                <a:gd name="T19" fmla="*/ 175 h 233"/>
                <a:gd name="T20" fmla="*/ 50 w 50"/>
                <a:gd name="T21" fmla="*/ 148 h 233"/>
                <a:gd name="T22" fmla="*/ 38 w 50"/>
                <a:gd name="T23" fmla="*/ 148 h 233"/>
                <a:gd name="T24" fmla="*/ 38 w 50"/>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233">
                  <a:moveTo>
                    <a:pt x="38" y="0"/>
                  </a:moveTo>
                  <a:lnTo>
                    <a:pt x="12" y="0"/>
                  </a:lnTo>
                  <a:lnTo>
                    <a:pt x="12" y="148"/>
                  </a:lnTo>
                  <a:lnTo>
                    <a:pt x="0" y="148"/>
                  </a:lnTo>
                  <a:lnTo>
                    <a:pt x="0" y="175"/>
                  </a:lnTo>
                  <a:lnTo>
                    <a:pt x="12" y="175"/>
                  </a:lnTo>
                  <a:lnTo>
                    <a:pt x="12" y="233"/>
                  </a:lnTo>
                  <a:lnTo>
                    <a:pt x="38" y="233"/>
                  </a:lnTo>
                  <a:lnTo>
                    <a:pt x="38" y="175"/>
                  </a:lnTo>
                  <a:lnTo>
                    <a:pt x="50" y="175"/>
                  </a:lnTo>
                  <a:lnTo>
                    <a:pt x="50" y="148"/>
                  </a:lnTo>
                  <a:lnTo>
                    <a:pt x="38" y="148"/>
                  </a:lnTo>
                  <a:lnTo>
                    <a:pt x="3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1" name="Freeform 364"/>
            <p:cNvSpPr/>
            <p:nvPr/>
          </p:nvSpPr>
          <p:spPr bwMode="auto">
            <a:xfrm>
              <a:off x="10064778" y="3171187"/>
              <a:ext cx="63284" cy="231619"/>
            </a:xfrm>
            <a:custGeom>
              <a:avLst/>
              <a:gdLst>
                <a:gd name="T0" fmla="*/ 10 w 40"/>
                <a:gd name="T1" fmla="*/ 144 h 144"/>
                <a:gd name="T2" fmla="*/ 24 w 40"/>
                <a:gd name="T3" fmla="*/ 138 h 144"/>
                <a:gd name="T4" fmla="*/ 30 w 40"/>
                <a:gd name="T5" fmla="*/ 139 h 144"/>
                <a:gd name="T6" fmla="*/ 30 w 40"/>
                <a:gd name="T7" fmla="*/ 74 h 144"/>
                <a:gd name="T8" fmla="*/ 40 w 40"/>
                <a:gd name="T9" fmla="*/ 74 h 144"/>
                <a:gd name="T10" fmla="*/ 40 w 40"/>
                <a:gd name="T11" fmla="*/ 53 h 144"/>
                <a:gd name="T12" fmla="*/ 30 w 40"/>
                <a:gd name="T13" fmla="*/ 53 h 144"/>
                <a:gd name="T14" fmla="*/ 30 w 40"/>
                <a:gd name="T15" fmla="*/ 0 h 144"/>
                <a:gd name="T16" fmla="*/ 10 w 40"/>
                <a:gd name="T17" fmla="*/ 0 h 144"/>
                <a:gd name="T18" fmla="*/ 10 w 40"/>
                <a:gd name="T19" fmla="*/ 53 h 144"/>
                <a:gd name="T20" fmla="*/ 0 w 40"/>
                <a:gd name="T21" fmla="*/ 53 h 144"/>
                <a:gd name="T22" fmla="*/ 0 w 40"/>
                <a:gd name="T23" fmla="*/ 74 h 144"/>
                <a:gd name="T24" fmla="*/ 10 w 40"/>
                <a:gd name="T25" fmla="*/ 74 h 144"/>
                <a:gd name="T26" fmla="*/ 10 w 40"/>
                <a:gd name="T2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44">
                  <a:moveTo>
                    <a:pt x="10" y="144"/>
                  </a:moveTo>
                  <a:cubicBezTo>
                    <a:pt x="14" y="140"/>
                    <a:pt x="19" y="138"/>
                    <a:pt x="24" y="138"/>
                  </a:cubicBezTo>
                  <a:cubicBezTo>
                    <a:pt x="26" y="138"/>
                    <a:pt x="28" y="139"/>
                    <a:pt x="30" y="139"/>
                  </a:cubicBezTo>
                  <a:cubicBezTo>
                    <a:pt x="30" y="74"/>
                    <a:pt x="30" y="74"/>
                    <a:pt x="30" y="74"/>
                  </a:cubicBezTo>
                  <a:cubicBezTo>
                    <a:pt x="40" y="74"/>
                    <a:pt x="40" y="74"/>
                    <a:pt x="40" y="74"/>
                  </a:cubicBezTo>
                  <a:cubicBezTo>
                    <a:pt x="40" y="53"/>
                    <a:pt x="40" y="53"/>
                    <a:pt x="40" y="53"/>
                  </a:cubicBezTo>
                  <a:cubicBezTo>
                    <a:pt x="30" y="53"/>
                    <a:pt x="30" y="53"/>
                    <a:pt x="30" y="53"/>
                  </a:cubicBezTo>
                  <a:cubicBezTo>
                    <a:pt x="30" y="0"/>
                    <a:pt x="30" y="0"/>
                    <a:pt x="30" y="0"/>
                  </a:cubicBezTo>
                  <a:cubicBezTo>
                    <a:pt x="10" y="0"/>
                    <a:pt x="10" y="0"/>
                    <a:pt x="10" y="0"/>
                  </a:cubicBezTo>
                  <a:cubicBezTo>
                    <a:pt x="10" y="53"/>
                    <a:pt x="10" y="53"/>
                    <a:pt x="10" y="53"/>
                  </a:cubicBezTo>
                  <a:cubicBezTo>
                    <a:pt x="0" y="53"/>
                    <a:pt x="0" y="53"/>
                    <a:pt x="0" y="53"/>
                  </a:cubicBezTo>
                  <a:cubicBezTo>
                    <a:pt x="0" y="74"/>
                    <a:pt x="0" y="74"/>
                    <a:pt x="0" y="74"/>
                  </a:cubicBezTo>
                  <a:cubicBezTo>
                    <a:pt x="10" y="74"/>
                    <a:pt x="10" y="74"/>
                    <a:pt x="10" y="74"/>
                  </a:cubicBezTo>
                  <a:lnTo>
                    <a:pt x="10"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2" name="Freeform 382"/>
            <p:cNvSpPr>
              <a:spLocks noEditPoints="1"/>
            </p:cNvSpPr>
            <p:nvPr/>
          </p:nvSpPr>
          <p:spPr bwMode="auto">
            <a:xfrm>
              <a:off x="9863535" y="5446878"/>
              <a:ext cx="249339" cy="116442"/>
            </a:xfrm>
            <a:custGeom>
              <a:avLst/>
              <a:gdLst>
                <a:gd name="T0" fmla="*/ 155 w 155"/>
                <a:gd name="T1" fmla="*/ 0 h 72"/>
                <a:gd name="T2" fmla="*/ 65 w 155"/>
                <a:gd name="T3" fmla="*/ 3 h 72"/>
                <a:gd name="T4" fmla="*/ 0 w 155"/>
                <a:gd name="T5" fmla="*/ 64 h 72"/>
                <a:gd name="T6" fmla="*/ 94 w 155"/>
                <a:gd name="T7" fmla="*/ 72 h 72"/>
                <a:gd name="T8" fmla="*/ 155 w 155"/>
                <a:gd name="T9" fmla="*/ 0 h 72"/>
                <a:gd name="T10" fmla="*/ 78 w 155"/>
                <a:gd name="T11" fmla="*/ 37 h 72"/>
                <a:gd name="T12" fmla="*/ 67 w 155"/>
                <a:gd name="T13" fmla="*/ 39 h 72"/>
                <a:gd name="T14" fmla="*/ 77 w 155"/>
                <a:gd name="T15" fmla="*/ 30 h 72"/>
                <a:gd name="T16" fmla="*/ 89 w 155"/>
                <a:gd name="T17" fmla="*/ 28 h 72"/>
                <a:gd name="T18" fmla="*/ 78 w 155"/>
                <a:gd name="T19"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72">
                  <a:moveTo>
                    <a:pt x="155" y="0"/>
                  </a:moveTo>
                  <a:cubicBezTo>
                    <a:pt x="65" y="3"/>
                    <a:pt x="65" y="3"/>
                    <a:pt x="65" y="3"/>
                  </a:cubicBezTo>
                  <a:cubicBezTo>
                    <a:pt x="0" y="64"/>
                    <a:pt x="0" y="64"/>
                    <a:pt x="0" y="64"/>
                  </a:cubicBezTo>
                  <a:cubicBezTo>
                    <a:pt x="94" y="72"/>
                    <a:pt x="94" y="72"/>
                    <a:pt x="94" y="72"/>
                  </a:cubicBezTo>
                  <a:lnTo>
                    <a:pt x="155" y="0"/>
                  </a:lnTo>
                  <a:close/>
                  <a:moveTo>
                    <a:pt x="78" y="37"/>
                  </a:moveTo>
                  <a:cubicBezTo>
                    <a:pt x="72" y="40"/>
                    <a:pt x="67" y="41"/>
                    <a:pt x="67" y="39"/>
                  </a:cubicBezTo>
                  <a:cubicBezTo>
                    <a:pt x="67" y="37"/>
                    <a:pt x="71" y="33"/>
                    <a:pt x="77" y="30"/>
                  </a:cubicBezTo>
                  <a:cubicBezTo>
                    <a:pt x="83" y="27"/>
                    <a:pt x="88" y="26"/>
                    <a:pt x="89" y="28"/>
                  </a:cubicBezTo>
                  <a:cubicBezTo>
                    <a:pt x="89" y="30"/>
                    <a:pt x="84" y="34"/>
                    <a:pt x="7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3" name="Freeform 383"/>
            <p:cNvSpPr>
              <a:spLocks noEditPoints="1"/>
            </p:cNvSpPr>
            <p:nvPr/>
          </p:nvSpPr>
          <p:spPr bwMode="auto">
            <a:xfrm>
              <a:off x="9861003" y="5565851"/>
              <a:ext cx="218963" cy="159476"/>
            </a:xfrm>
            <a:custGeom>
              <a:avLst/>
              <a:gdLst>
                <a:gd name="T0" fmla="*/ 0 w 137"/>
                <a:gd name="T1" fmla="*/ 0 h 99"/>
                <a:gd name="T2" fmla="*/ 47 w 137"/>
                <a:gd name="T3" fmla="*/ 81 h 99"/>
                <a:gd name="T4" fmla="*/ 137 w 137"/>
                <a:gd name="T5" fmla="*/ 99 h 99"/>
                <a:gd name="T6" fmla="*/ 95 w 137"/>
                <a:gd name="T7" fmla="*/ 8 h 99"/>
                <a:gd name="T8" fmla="*/ 0 w 137"/>
                <a:gd name="T9" fmla="*/ 0 h 99"/>
                <a:gd name="T10" fmla="*/ 60 w 137"/>
                <a:gd name="T11" fmla="*/ 74 h 99"/>
                <a:gd name="T12" fmla="*/ 48 w 137"/>
                <a:gd name="T13" fmla="*/ 67 h 99"/>
                <a:gd name="T14" fmla="*/ 54 w 137"/>
                <a:gd name="T15" fmla="*/ 60 h 99"/>
                <a:gd name="T16" fmla="*/ 66 w 137"/>
                <a:gd name="T17" fmla="*/ 68 h 99"/>
                <a:gd name="T18" fmla="*/ 60 w 137"/>
                <a:gd name="T19" fmla="*/ 74 h 99"/>
                <a:gd name="T20" fmla="*/ 71 w 137"/>
                <a:gd name="T21" fmla="*/ 52 h 99"/>
                <a:gd name="T22" fmla="*/ 59 w 137"/>
                <a:gd name="T23" fmla="*/ 44 h 99"/>
                <a:gd name="T24" fmla="*/ 65 w 137"/>
                <a:gd name="T25" fmla="*/ 37 h 99"/>
                <a:gd name="T26" fmla="*/ 77 w 137"/>
                <a:gd name="T27" fmla="*/ 45 h 99"/>
                <a:gd name="T28" fmla="*/ 71 w 137"/>
                <a:gd name="T29" fmla="*/ 52 h 99"/>
                <a:gd name="T30" fmla="*/ 82 w 137"/>
                <a:gd name="T31" fmla="*/ 29 h 99"/>
                <a:gd name="T32" fmla="*/ 71 w 137"/>
                <a:gd name="T33" fmla="*/ 21 h 99"/>
                <a:gd name="T34" fmla="*/ 76 w 137"/>
                <a:gd name="T35" fmla="*/ 14 h 99"/>
                <a:gd name="T36" fmla="*/ 88 w 137"/>
                <a:gd name="T37" fmla="*/ 22 h 99"/>
                <a:gd name="T38" fmla="*/ 82 w 137"/>
                <a:gd name="T39" fmla="*/ 2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 h="99">
                  <a:moveTo>
                    <a:pt x="0" y="0"/>
                  </a:moveTo>
                  <a:cubicBezTo>
                    <a:pt x="47" y="81"/>
                    <a:pt x="47" y="81"/>
                    <a:pt x="47" y="81"/>
                  </a:cubicBezTo>
                  <a:cubicBezTo>
                    <a:pt x="137" y="99"/>
                    <a:pt x="137" y="99"/>
                    <a:pt x="137" y="99"/>
                  </a:cubicBezTo>
                  <a:cubicBezTo>
                    <a:pt x="95" y="8"/>
                    <a:pt x="95" y="8"/>
                    <a:pt x="95" y="8"/>
                  </a:cubicBezTo>
                  <a:lnTo>
                    <a:pt x="0" y="0"/>
                  </a:lnTo>
                  <a:close/>
                  <a:moveTo>
                    <a:pt x="60" y="74"/>
                  </a:moveTo>
                  <a:cubicBezTo>
                    <a:pt x="55" y="74"/>
                    <a:pt x="50" y="71"/>
                    <a:pt x="48" y="67"/>
                  </a:cubicBezTo>
                  <a:cubicBezTo>
                    <a:pt x="47" y="63"/>
                    <a:pt x="49" y="60"/>
                    <a:pt x="54" y="60"/>
                  </a:cubicBezTo>
                  <a:cubicBezTo>
                    <a:pt x="59" y="60"/>
                    <a:pt x="64" y="64"/>
                    <a:pt x="66" y="68"/>
                  </a:cubicBezTo>
                  <a:cubicBezTo>
                    <a:pt x="67" y="72"/>
                    <a:pt x="65" y="75"/>
                    <a:pt x="60" y="74"/>
                  </a:cubicBezTo>
                  <a:close/>
                  <a:moveTo>
                    <a:pt x="71" y="52"/>
                  </a:moveTo>
                  <a:cubicBezTo>
                    <a:pt x="66" y="51"/>
                    <a:pt x="61" y="48"/>
                    <a:pt x="59" y="44"/>
                  </a:cubicBezTo>
                  <a:cubicBezTo>
                    <a:pt x="58" y="40"/>
                    <a:pt x="60" y="37"/>
                    <a:pt x="65" y="37"/>
                  </a:cubicBezTo>
                  <a:cubicBezTo>
                    <a:pt x="70" y="38"/>
                    <a:pt x="75" y="41"/>
                    <a:pt x="77" y="45"/>
                  </a:cubicBezTo>
                  <a:cubicBezTo>
                    <a:pt x="79" y="49"/>
                    <a:pt x="76" y="52"/>
                    <a:pt x="71" y="52"/>
                  </a:cubicBezTo>
                  <a:close/>
                  <a:moveTo>
                    <a:pt x="82" y="29"/>
                  </a:moveTo>
                  <a:cubicBezTo>
                    <a:pt x="78" y="28"/>
                    <a:pt x="72" y="25"/>
                    <a:pt x="71" y="21"/>
                  </a:cubicBezTo>
                  <a:cubicBezTo>
                    <a:pt x="69" y="17"/>
                    <a:pt x="72" y="14"/>
                    <a:pt x="76" y="14"/>
                  </a:cubicBezTo>
                  <a:cubicBezTo>
                    <a:pt x="81" y="15"/>
                    <a:pt x="86" y="18"/>
                    <a:pt x="88" y="22"/>
                  </a:cubicBezTo>
                  <a:cubicBezTo>
                    <a:pt x="90" y="26"/>
                    <a:pt x="87" y="29"/>
                    <a:pt x="8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4" name="Freeform 384"/>
            <p:cNvSpPr>
              <a:spLocks noEditPoints="1"/>
            </p:cNvSpPr>
            <p:nvPr/>
          </p:nvSpPr>
          <p:spPr bwMode="auto">
            <a:xfrm>
              <a:off x="10029339" y="5457003"/>
              <a:ext cx="143022" cy="261995"/>
            </a:xfrm>
            <a:custGeom>
              <a:avLst/>
              <a:gdLst>
                <a:gd name="T0" fmla="*/ 61 w 89"/>
                <a:gd name="T1" fmla="*/ 0 h 163"/>
                <a:gd name="T2" fmla="*/ 0 w 89"/>
                <a:gd name="T3" fmla="*/ 72 h 163"/>
                <a:gd name="T4" fmla="*/ 42 w 89"/>
                <a:gd name="T5" fmla="*/ 163 h 163"/>
                <a:gd name="T6" fmla="*/ 89 w 89"/>
                <a:gd name="T7" fmla="*/ 88 h 163"/>
                <a:gd name="T8" fmla="*/ 61 w 89"/>
                <a:gd name="T9" fmla="*/ 0 h 163"/>
                <a:gd name="T10" fmla="*/ 26 w 89"/>
                <a:gd name="T11" fmla="*/ 86 h 163"/>
                <a:gd name="T12" fmla="*/ 21 w 89"/>
                <a:gd name="T13" fmla="*/ 78 h 163"/>
                <a:gd name="T14" fmla="*/ 27 w 89"/>
                <a:gd name="T15" fmla="*/ 66 h 163"/>
                <a:gd name="T16" fmla="*/ 32 w 89"/>
                <a:gd name="T17" fmla="*/ 74 h 163"/>
                <a:gd name="T18" fmla="*/ 26 w 89"/>
                <a:gd name="T19" fmla="*/ 86 h 163"/>
                <a:gd name="T20" fmla="*/ 47 w 89"/>
                <a:gd name="T21" fmla="*/ 137 h 163"/>
                <a:gd name="T22" fmla="*/ 41 w 89"/>
                <a:gd name="T23" fmla="*/ 130 h 163"/>
                <a:gd name="T24" fmla="*/ 47 w 89"/>
                <a:gd name="T25" fmla="*/ 118 h 163"/>
                <a:gd name="T26" fmla="*/ 52 w 89"/>
                <a:gd name="T27" fmla="*/ 125 h 163"/>
                <a:gd name="T28" fmla="*/ 47 w 89"/>
                <a:gd name="T29" fmla="*/ 137 h 163"/>
                <a:gd name="T30" fmla="*/ 51 w 89"/>
                <a:gd name="T31" fmla="*/ 91 h 163"/>
                <a:gd name="T32" fmla="*/ 46 w 89"/>
                <a:gd name="T33" fmla="*/ 83 h 163"/>
                <a:gd name="T34" fmla="*/ 51 w 89"/>
                <a:gd name="T35" fmla="*/ 71 h 163"/>
                <a:gd name="T36" fmla="*/ 57 w 89"/>
                <a:gd name="T37" fmla="*/ 79 h 163"/>
                <a:gd name="T38" fmla="*/ 51 w 89"/>
                <a:gd name="T39" fmla="*/ 91 h 163"/>
                <a:gd name="T40" fmla="*/ 56 w 89"/>
                <a:gd name="T41" fmla="*/ 45 h 163"/>
                <a:gd name="T42" fmla="*/ 50 w 89"/>
                <a:gd name="T43" fmla="*/ 38 h 163"/>
                <a:gd name="T44" fmla="*/ 56 w 89"/>
                <a:gd name="T45" fmla="*/ 26 h 163"/>
                <a:gd name="T46" fmla="*/ 61 w 89"/>
                <a:gd name="T47" fmla="*/ 33 h 163"/>
                <a:gd name="T48" fmla="*/ 56 w 89"/>
                <a:gd name="T49" fmla="*/ 45 h 163"/>
                <a:gd name="T50" fmla="*/ 74 w 89"/>
                <a:gd name="T51" fmla="*/ 95 h 163"/>
                <a:gd name="T52" fmla="*/ 69 w 89"/>
                <a:gd name="T53" fmla="*/ 88 h 163"/>
                <a:gd name="T54" fmla="*/ 75 w 89"/>
                <a:gd name="T55" fmla="*/ 76 h 163"/>
                <a:gd name="T56" fmla="*/ 80 w 89"/>
                <a:gd name="T57" fmla="*/ 84 h 163"/>
                <a:gd name="T58" fmla="*/ 74 w 89"/>
                <a:gd name="T59" fmla="*/ 9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163">
                  <a:moveTo>
                    <a:pt x="61" y="0"/>
                  </a:moveTo>
                  <a:cubicBezTo>
                    <a:pt x="0" y="72"/>
                    <a:pt x="0" y="72"/>
                    <a:pt x="0" y="72"/>
                  </a:cubicBezTo>
                  <a:cubicBezTo>
                    <a:pt x="42" y="163"/>
                    <a:pt x="42" y="163"/>
                    <a:pt x="42" y="163"/>
                  </a:cubicBezTo>
                  <a:cubicBezTo>
                    <a:pt x="89" y="88"/>
                    <a:pt x="89" y="88"/>
                    <a:pt x="89" y="88"/>
                  </a:cubicBezTo>
                  <a:lnTo>
                    <a:pt x="61" y="0"/>
                  </a:lnTo>
                  <a:close/>
                  <a:moveTo>
                    <a:pt x="26" y="86"/>
                  </a:moveTo>
                  <a:cubicBezTo>
                    <a:pt x="23" y="87"/>
                    <a:pt x="21" y="84"/>
                    <a:pt x="21" y="78"/>
                  </a:cubicBezTo>
                  <a:cubicBezTo>
                    <a:pt x="21" y="73"/>
                    <a:pt x="24" y="67"/>
                    <a:pt x="27" y="66"/>
                  </a:cubicBezTo>
                  <a:cubicBezTo>
                    <a:pt x="30" y="65"/>
                    <a:pt x="33" y="69"/>
                    <a:pt x="32" y="74"/>
                  </a:cubicBezTo>
                  <a:cubicBezTo>
                    <a:pt x="32" y="80"/>
                    <a:pt x="29" y="85"/>
                    <a:pt x="26" y="86"/>
                  </a:cubicBezTo>
                  <a:close/>
                  <a:moveTo>
                    <a:pt x="47" y="137"/>
                  </a:moveTo>
                  <a:cubicBezTo>
                    <a:pt x="44" y="139"/>
                    <a:pt x="41" y="135"/>
                    <a:pt x="41" y="130"/>
                  </a:cubicBezTo>
                  <a:cubicBezTo>
                    <a:pt x="41" y="124"/>
                    <a:pt x="44" y="119"/>
                    <a:pt x="47" y="118"/>
                  </a:cubicBezTo>
                  <a:cubicBezTo>
                    <a:pt x="50" y="116"/>
                    <a:pt x="52" y="120"/>
                    <a:pt x="52" y="125"/>
                  </a:cubicBezTo>
                  <a:cubicBezTo>
                    <a:pt x="52" y="131"/>
                    <a:pt x="50" y="136"/>
                    <a:pt x="47" y="137"/>
                  </a:cubicBezTo>
                  <a:close/>
                  <a:moveTo>
                    <a:pt x="51" y="91"/>
                  </a:moveTo>
                  <a:cubicBezTo>
                    <a:pt x="48" y="92"/>
                    <a:pt x="46" y="89"/>
                    <a:pt x="46" y="83"/>
                  </a:cubicBezTo>
                  <a:cubicBezTo>
                    <a:pt x="46" y="78"/>
                    <a:pt x="48" y="72"/>
                    <a:pt x="51" y="71"/>
                  </a:cubicBezTo>
                  <a:cubicBezTo>
                    <a:pt x="54" y="70"/>
                    <a:pt x="57" y="73"/>
                    <a:pt x="57" y="79"/>
                  </a:cubicBezTo>
                  <a:cubicBezTo>
                    <a:pt x="57" y="84"/>
                    <a:pt x="54" y="90"/>
                    <a:pt x="51" y="91"/>
                  </a:cubicBezTo>
                  <a:close/>
                  <a:moveTo>
                    <a:pt x="56" y="45"/>
                  </a:moveTo>
                  <a:cubicBezTo>
                    <a:pt x="52" y="47"/>
                    <a:pt x="50" y="43"/>
                    <a:pt x="50" y="38"/>
                  </a:cubicBezTo>
                  <a:cubicBezTo>
                    <a:pt x="50" y="32"/>
                    <a:pt x="53" y="27"/>
                    <a:pt x="56" y="26"/>
                  </a:cubicBezTo>
                  <a:cubicBezTo>
                    <a:pt x="59" y="24"/>
                    <a:pt x="61" y="28"/>
                    <a:pt x="61" y="33"/>
                  </a:cubicBezTo>
                  <a:cubicBezTo>
                    <a:pt x="61" y="39"/>
                    <a:pt x="59" y="44"/>
                    <a:pt x="56" y="45"/>
                  </a:cubicBezTo>
                  <a:close/>
                  <a:moveTo>
                    <a:pt x="74" y="95"/>
                  </a:moveTo>
                  <a:cubicBezTo>
                    <a:pt x="71" y="97"/>
                    <a:pt x="69" y="93"/>
                    <a:pt x="69" y="88"/>
                  </a:cubicBezTo>
                  <a:cubicBezTo>
                    <a:pt x="69" y="82"/>
                    <a:pt x="72" y="77"/>
                    <a:pt x="75" y="76"/>
                  </a:cubicBezTo>
                  <a:cubicBezTo>
                    <a:pt x="78" y="75"/>
                    <a:pt x="81" y="78"/>
                    <a:pt x="80" y="84"/>
                  </a:cubicBezTo>
                  <a:cubicBezTo>
                    <a:pt x="80" y="89"/>
                    <a:pt x="77" y="94"/>
                    <a:pt x="74"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5" name="Freeform 402"/>
            <p:cNvSpPr>
              <a:spLocks noEditPoints="1"/>
            </p:cNvSpPr>
            <p:nvPr/>
          </p:nvSpPr>
          <p:spPr bwMode="auto">
            <a:xfrm>
              <a:off x="9854675" y="3657207"/>
              <a:ext cx="320217" cy="230354"/>
            </a:xfrm>
            <a:custGeom>
              <a:avLst/>
              <a:gdLst>
                <a:gd name="T0" fmla="*/ 0 w 253"/>
                <a:gd name="T1" fmla="*/ 0 h 182"/>
                <a:gd name="T2" fmla="*/ 0 w 253"/>
                <a:gd name="T3" fmla="*/ 182 h 182"/>
                <a:gd name="T4" fmla="*/ 253 w 253"/>
                <a:gd name="T5" fmla="*/ 182 h 182"/>
                <a:gd name="T6" fmla="*/ 253 w 253"/>
                <a:gd name="T7" fmla="*/ 0 h 182"/>
                <a:gd name="T8" fmla="*/ 0 w 253"/>
                <a:gd name="T9" fmla="*/ 0 h 182"/>
                <a:gd name="T10" fmla="*/ 10 w 253"/>
                <a:gd name="T11" fmla="*/ 172 h 182"/>
                <a:gd name="T12" fmla="*/ 10 w 253"/>
                <a:gd name="T13" fmla="*/ 10 h 182"/>
                <a:gd name="T14" fmla="*/ 35 w 253"/>
                <a:gd name="T15" fmla="*/ 10 h 182"/>
                <a:gd name="T16" fmla="*/ 35 w 253"/>
                <a:gd name="T17" fmla="*/ 106 h 182"/>
                <a:gd name="T18" fmla="*/ 45 w 253"/>
                <a:gd name="T19" fmla="*/ 106 h 182"/>
                <a:gd name="T20" fmla="*/ 45 w 253"/>
                <a:gd name="T21" fmla="*/ 172 h 182"/>
                <a:gd name="T22" fmla="*/ 10 w 253"/>
                <a:gd name="T23" fmla="*/ 172 h 182"/>
                <a:gd name="T24" fmla="*/ 49 w 253"/>
                <a:gd name="T25" fmla="*/ 172 h 182"/>
                <a:gd name="T26" fmla="*/ 49 w 253"/>
                <a:gd name="T27" fmla="*/ 106 h 182"/>
                <a:gd name="T28" fmla="*/ 61 w 253"/>
                <a:gd name="T29" fmla="*/ 106 h 182"/>
                <a:gd name="T30" fmla="*/ 61 w 253"/>
                <a:gd name="T31" fmla="*/ 10 h 182"/>
                <a:gd name="T32" fmla="*/ 87 w 253"/>
                <a:gd name="T33" fmla="*/ 10 h 182"/>
                <a:gd name="T34" fmla="*/ 87 w 253"/>
                <a:gd name="T35" fmla="*/ 106 h 182"/>
                <a:gd name="T36" fmla="*/ 99 w 253"/>
                <a:gd name="T37" fmla="*/ 106 h 182"/>
                <a:gd name="T38" fmla="*/ 99 w 253"/>
                <a:gd name="T39" fmla="*/ 172 h 182"/>
                <a:gd name="T40" fmla="*/ 49 w 253"/>
                <a:gd name="T41" fmla="*/ 172 h 182"/>
                <a:gd name="T42" fmla="*/ 102 w 253"/>
                <a:gd name="T43" fmla="*/ 172 h 182"/>
                <a:gd name="T44" fmla="*/ 102 w 253"/>
                <a:gd name="T45" fmla="*/ 106 h 182"/>
                <a:gd name="T46" fmla="*/ 114 w 253"/>
                <a:gd name="T47" fmla="*/ 106 h 182"/>
                <a:gd name="T48" fmla="*/ 114 w 253"/>
                <a:gd name="T49" fmla="*/ 10 h 182"/>
                <a:gd name="T50" fmla="*/ 139 w 253"/>
                <a:gd name="T51" fmla="*/ 10 h 182"/>
                <a:gd name="T52" fmla="*/ 139 w 253"/>
                <a:gd name="T53" fmla="*/ 106 h 182"/>
                <a:gd name="T54" fmla="*/ 151 w 253"/>
                <a:gd name="T55" fmla="*/ 106 h 182"/>
                <a:gd name="T56" fmla="*/ 151 w 253"/>
                <a:gd name="T57" fmla="*/ 172 h 182"/>
                <a:gd name="T58" fmla="*/ 102 w 253"/>
                <a:gd name="T59" fmla="*/ 172 h 182"/>
                <a:gd name="T60" fmla="*/ 154 w 253"/>
                <a:gd name="T61" fmla="*/ 106 h 182"/>
                <a:gd name="T62" fmla="*/ 166 w 253"/>
                <a:gd name="T63" fmla="*/ 106 h 182"/>
                <a:gd name="T64" fmla="*/ 166 w 253"/>
                <a:gd name="T65" fmla="*/ 10 h 182"/>
                <a:gd name="T66" fmla="*/ 191 w 253"/>
                <a:gd name="T67" fmla="*/ 10 h 182"/>
                <a:gd name="T68" fmla="*/ 191 w 253"/>
                <a:gd name="T69" fmla="*/ 106 h 182"/>
                <a:gd name="T70" fmla="*/ 203 w 253"/>
                <a:gd name="T71" fmla="*/ 106 h 182"/>
                <a:gd name="T72" fmla="*/ 203 w 253"/>
                <a:gd name="T73" fmla="*/ 172 h 182"/>
                <a:gd name="T74" fmla="*/ 154 w 253"/>
                <a:gd name="T75" fmla="*/ 172 h 182"/>
                <a:gd name="T76" fmla="*/ 154 w 253"/>
                <a:gd name="T77" fmla="*/ 106 h 182"/>
                <a:gd name="T78" fmla="*/ 243 w 253"/>
                <a:gd name="T79" fmla="*/ 172 h 182"/>
                <a:gd name="T80" fmla="*/ 206 w 253"/>
                <a:gd name="T81" fmla="*/ 172 h 182"/>
                <a:gd name="T82" fmla="*/ 206 w 253"/>
                <a:gd name="T83" fmla="*/ 106 h 182"/>
                <a:gd name="T84" fmla="*/ 218 w 253"/>
                <a:gd name="T85" fmla="*/ 106 h 182"/>
                <a:gd name="T86" fmla="*/ 218 w 253"/>
                <a:gd name="T87" fmla="*/ 10 h 182"/>
                <a:gd name="T88" fmla="*/ 243 w 253"/>
                <a:gd name="T89" fmla="*/ 10 h 182"/>
                <a:gd name="T90" fmla="*/ 243 w 253"/>
                <a:gd name="T91" fmla="*/ 17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3" h="182">
                  <a:moveTo>
                    <a:pt x="0" y="0"/>
                  </a:moveTo>
                  <a:lnTo>
                    <a:pt x="0" y="182"/>
                  </a:lnTo>
                  <a:lnTo>
                    <a:pt x="253" y="182"/>
                  </a:lnTo>
                  <a:lnTo>
                    <a:pt x="253" y="0"/>
                  </a:lnTo>
                  <a:lnTo>
                    <a:pt x="0" y="0"/>
                  </a:lnTo>
                  <a:close/>
                  <a:moveTo>
                    <a:pt x="10" y="172"/>
                  </a:moveTo>
                  <a:lnTo>
                    <a:pt x="10" y="10"/>
                  </a:lnTo>
                  <a:lnTo>
                    <a:pt x="35" y="10"/>
                  </a:lnTo>
                  <a:lnTo>
                    <a:pt x="35" y="106"/>
                  </a:lnTo>
                  <a:lnTo>
                    <a:pt x="45" y="106"/>
                  </a:lnTo>
                  <a:lnTo>
                    <a:pt x="45" y="172"/>
                  </a:lnTo>
                  <a:lnTo>
                    <a:pt x="10" y="172"/>
                  </a:lnTo>
                  <a:close/>
                  <a:moveTo>
                    <a:pt x="49" y="172"/>
                  </a:moveTo>
                  <a:lnTo>
                    <a:pt x="49" y="106"/>
                  </a:lnTo>
                  <a:lnTo>
                    <a:pt x="61" y="106"/>
                  </a:lnTo>
                  <a:lnTo>
                    <a:pt x="61" y="10"/>
                  </a:lnTo>
                  <a:lnTo>
                    <a:pt x="87" y="10"/>
                  </a:lnTo>
                  <a:lnTo>
                    <a:pt x="87" y="106"/>
                  </a:lnTo>
                  <a:lnTo>
                    <a:pt x="99" y="106"/>
                  </a:lnTo>
                  <a:lnTo>
                    <a:pt x="99" y="172"/>
                  </a:lnTo>
                  <a:lnTo>
                    <a:pt x="49" y="172"/>
                  </a:lnTo>
                  <a:close/>
                  <a:moveTo>
                    <a:pt x="102" y="172"/>
                  </a:moveTo>
                  <a:lnTo>
                    <a:pt x="102" y="106"/>
                  </a:lnTo>
                  <a:lnTo>
                    <a:pt x="114" y="106"/>
                  </a:lnTo>
                  <a:lnTo>
                    <a:pt x="114" y="10"/>
                  </a:lnTo>
                  <a:lnTo>
                    <a:pt x="139" y="10"/>
                  </a:lnTo>
                  <a:lnTo>
                    <a:pt x="139" y="106"/>
                  </a:lnTo>
                  <a:lnTo>
                    <a:pt x="151" y="106"/>
                  </a:lnTo>
                  <a:lnTo>
                    <a:pt x="151" y="172"/>
                  </a:lnTo>
                  <a:lnTo>
                    <a:pt x="102" y="172"/>
                  </a:lnTo>
                  <a:close/>
                  <a:moveTo>
                    <a:pt x="154" y="106"/>
                  </a:moveTo>
                  <a:lnTo>
                    <a:pt x="166" y="106"/>
                  </a:lnTo>
                  <a:lnTo>
                    <a:pt x="166" y="10"/>
                  </a:lnTo>
                  <a:lnTo>
                    <a:pt x="191" y="10"/>
                  </a:lnTo>
                  <a:lnTo>
                    <a:pt x="191" y="106"/>
                  </a:lnTo>
                  <a:lnTo>
                    <a:pt x="203" y="106"/>
                  </a:lnTo>
                  <a:lnTo>
                    <a:pt x="203" y="172"/>
                  </a:lnTo>
                  <a:lnTo>
                    <a:pt x="154" y="172"/>
                  </a:lnTo>
                  <a:lnTo>
                    <a:pt x="154" y="106"/>
                  </a:lnTo>
                  <a:close/>
                  <a:moveTo>
                    <a:pt x="243" y="172"/>
                  </a:moveTo>
                  <a:lnTo>
                    <a:pt x="206" y="172"/>
                  </a:lnTo>
                  <a:lnTo>
                    <a:pt x="206" y="106"/>
                  </a:lnTo>
                  <a:lnTo>
                    <a:pt x="218" y="106"/>
                  </a:lnTo>
                  <a:lnTo>
                    <a:pt x="218" y="10"/>
                  </a:lnTo>
                  <a:lnTo>
                    <a:pt x="243" y="10"/>
                  </a:lnTo>
                  <a:lnTo>
                    <a:pt x="243" y="1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6" name="Freeform 417"/>
            <p:cNvSpPr/>
            <p:nvPr/>
          </p:nvSpPr>
          <p:spPr bwMode="auto">
            <a:xfrm>
              <a:off x="10007822" y="2027012"/>
              <a:ext cx="35439" cy="54424"/>
            </a:xfrm>
            <a:custGeom>
              <a:avLst/>
              <a:gdLst>
                <a:gd name="T0" fmla="*/ 17 w 22"/>
                <a:gd name="T1" fmla="*/ 25 h 34"/>
                <a:gd name="T2" fmla="*/ 12 w 22"/>
                <a:gd name="T3" fmla="*/ 3 h 34"/>
                <a:gd name="T4" fmla="*/ 1 w 22"/>
                <a:gd name="T5" fmla="*/ 0 h 34"/>
                <a:gd name="T6" fmla="*/ 6 w 22"/>
                <a:gd name="T7" fmla="*/ 3 h 34"/>
                <a:gd name="T8" fmla="*/ 11 w 22"/>
                <a:gd name="T9" fmla="*/ 25 h 34"/>
                <a:gd name="T10" fmla="*/ 0 w 22"/>
                <a:gd name="T11" fmla="*/ 33 h 34"/>
                <a:gd name="T12" fmla="*/ 17 w 22"/>
                <a:gd name="T13" fmla="*/ 25 h 34"/>
              </a:gdLst>
              <a:ahLst/>
              <a:cxnLst>
                <a:cxn ang="0">
                  <a:pos x="T0" y="T1"/>
                </a:cxn>
                <a:cxn ang="0">
                  <a:pos x="T2" y="T3"/>
                </a:cxn>
                <a:cxn ang="0">
                  <a:pos x="T4" y="T5"/>
                </a:cxn>
                <a:cxn ang="0">
                  <a:pos x="T6" y="T7"/>
                </a:cxn>
                <a:cxn ang="0">
                  <a:pos x="T8" y="T9"/>
                </a:cxn>
                <a:cxn ang="0">
                  <a:pos x="T10" y="T11"/>
                </a:cxn>
                <a:cxn ang="0">
                  <a:pos x="T12" y="T13"/>
                </a:cxn>
              </a:cxnLst>
              <a:rect l="0" t="0" r="r" b="b"/>
              <a:pathLst>
                <a:path w="22" h="34">
                  <a:moveTo>
                    <a:pt x="17" y="25"/>
                  </a:moveTo>
                  <a:cubicBezTo>
                    <a:pt x="22" y="18"/>
                    <a:pt x="20" y="8"/>
                    <a:pt x="12" y="3"/>
                  </a:cubicBezTo>
                  <a:cubicBezTo>
                    <a:pt x="9" y="1"/>
                    <a:pt x="5" y="0"/>
                    <a:pt x="1" y="0"/>
                  </a:cubicBezTo>
                  <a:cubicBezTo>
                    <a:pt x="3" y="1"/>
                    <a:pt x="4" y="2"/>
                    <a:pt x="6" y="3"/>
                  </a:cubicBezTo>
                  <a:cubicBezTo>
                    <a:pt x="14" y="7"/>
                    <a:pt x="16" y="17"/>
                    <a:pt x="11" y="25"/>
                  </a:cubicBezTo>
                  <a:cubicBezTo>
                    <a:pt x="8" y="29"/>
                    <a:pt x="4" y="32"/>
                    <a:pt x="0" y="33"/>
                  </a:cubicBezTo>
                  <a:cubicBezTo>
                    <a:pt x="6" y="34"/>
                    <a:pt x="13" y="31"/>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7" name="Freeform 418"/>
            <p:cNvSpPr/>
            <p:nvPr/>
          </p:nvSpPr>
          <p:spPr bwMode="auto">
            <a:xfrm>
              <a:off x="10017947" y="2010559"/>
              <a:ext cx="59487" cy="88598"/>
            </a:xfrm>
            <a:custGeom>
              <a:avLst/>
              <a:gdLst>
                <a:gd name="T0" fmla="*/ 29 w 37"/>
                <a:gd name="T1" fmla="*/ 41 h 55"/>
                <a:gd name="T2" fmla="*/ 20 w 37"/>
                <a:gd name="T3" fmla="*/ 4 h 55"/>
                <a:gd name="T4" fmla="*/ 2 w 37"/>
                <a:gd name="T5" fmla="*/ 0 h 55"/>
                <a:gd name="T6" fmla="*/ 10 w 37"/>
                <a:gd name="T7" fmla="*/ 4 h 55"/>
                <a:gd name="T8" fmla="*/ 19 w 37"/>
                <a:gd name="T9" fmla="*/ 40 h 55"/>
                <a:gd name="T10" fmla="*/ 0 w 37"/>
                <a:gd name="T11" fmla="*/ 53 h 55"/>
                <a:gd name="T12" fmla="*/ 29 w 37"/>
                <a:gd name="T13" fmla="*/ 41 h 55"/>
              </a:gdLst>
              <a:ahLst/>
              <a:cxnLst>
                <a:cxn ang="0">
                  <a:pos x="T0" y="T1"/>
                </a:cxn>
                <a:cxn ang="0">
                  <a:pos x="T2" y="T3"/>
                </a:cxn>
                <a:cxn ang="0">
                  <a:pos x="T4" y="T5"/>
                </a:cxn>
                <a:cxn ang="0">
                  <a:pos x="T6" y="T7"/>
                </a:cxn>
                <a:cxn ang="0">
                  <a:pos x="T8" y="T9"/>
                </a:cxn>
                <a:cxn ang="0">
                  <a:pos x="T10" y="T11"/>
                </a:cxn>
                <a:cxn ang="0">
                  <a:pos x="T12" y="T13"/>
                </a:cxn>
              </a:cxnLst>
              <a:rect l="0" t="0" r="r" b="b"/>
              <a:pathLst>
                <a:path w="37" h="55">
                  <a:moveTo>
                    <a:pt x="29" y="41"/>
                  </a:moveTo>
                  <a:cubicBezTo>
                    <a:pt x="37" y="28"/>
                    <a:pt x="33" y="12"/>
                    <a:pt x="20" y="4"/>
                  </a:cubicBezTo>
                  <a:cubicBezTo>
                    <a:pt x="15" y="1"/>
                    <a:pt x="8" y="0"/>
                    <a:pt x="2" y="0"/>
                  </a:cubicBezTo>
                  <a:cubicBezTo>
                    <a:pt x="5" y="1"/>
                    <a:pt x="8" y="2"/>
                    <a:pt x="10" y="4"/>
                  </a:cubicBezTo>
                  <a:cubicBezTo>
                    <a:pt x="23" y="12"/>
                    <a:pt x="27" y="28"/>
                    <a:pt x="19" y="40"/>
                  </a:cubicBezTo>
                  <a:cubicBezTo>
                    <a:pt x="14" y="47"/>
                    <a:pt x="8" y="51"/>
                    <a:pt x="0" y="53"/>
                  </a:cubicBezTo>
                  <a:cubicBezTo>
                    <a:pt x="11" y="55"/>
                    <a:pt x="23" y="51"/>
                    <a:pt x="29"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8" name="Freeform 419"/>
            <p:cNvSpPr/>
            <p:nvPr/>
          </p:nvSpPr>
          <p:spPr bwMode="auto">
            <a:xfrm>
              <a:off x="10030604" y="1996636"/>
              <a:ext cx="82270" cy="125302"/>
            </a:xfrm>
            <a:custGeom>
              <a:avLst/>
              <a:gdLst>
                <a:gd name="T0" fmla="*/ 40 w 51"/>
                <a:gd name="T1" fmla="*/ 58 h 78"/>
                <a:gd name="T2" fmla="*/ 28 w 51"/>
                <a:gd name="T3" fmla="*/ 7 h 78"/>
                <a:gd name="T4" fmla="*/ 3 w 51"/>
                <a:gd name="T5" fmla="*/ 2 h 78"/>
                <a:gd name="T6" fmla="*/ 15 w 51"/>
                <a:gd name="T7" fmla="*/ 6 h 78"/>
                <a:gd name="T8" fmla="*/ 26 w 51"/>
                <a:gd name="T9" fmla="*/ 57 h 78"/>
                <a:gd name="T10" fmla="*/ 0 w 51"/>
                <a:gd name="T11" fmla="*/ 74 h 78"/>
                <a:gd name="T12" fmla="*/ 40 w 51"/>
                <a:gd name="T13" fmla="*/ 58 h 78"/>
              </a:gdLst>
              <a:ahLst/>
              <a:cxnLst>
                <a:cxn ang="0">
                  <a:pos x="T0" y="T1"/>
                </a:cxn>
                <a:cxn ang="0">
                  <a:pos x="T2" y="T3"/>
                </a:cxn>
                <a:cxn ang="0">
                  <a:pos x="T4" y="T5"/>
                </a:cxn>
                <a:cxn ang="0">
                  <a:pos x="T6" y="T7"/>
                </a:cxn>
                <a:cxn ang="0">
                  <a:pos x="T8" y="T9"/>
                </a:cxn>
                <a:cxn ang="0">
                  <a:pos x="T10" y="T11"/>
                </a:cxn>
                <a:cxn ang="0">
                  <a:pos x="T12" y="T13"/>
                </a:cxn>
              </a:cxnLst>
              <a:rect l="0" t="0" r="r" b="b"/>
              <a:pathLst>
                <a:path w="51" h="78">
                  <a:moveTo>
                    <a:pt x="40" y="58"/>
                  </a:moveTo>
                  <a:cubicBezTo>
                    <a:pt x="51" y="41"/>
                    <a:pt x="46" y="18"/>
                    <a:pt x="28" y="7"/>
                  </a:cubicBezTo>
                  <a:cubicBezTo>
                    <a:pt x="21" y="2"/>
                    <a:pt x="12" y="0"/>
                    <a:pt x="3" y="2"/>
                  </a:cubicBezTo>
                  <a:cubicBezTo>
                    <a:pt x="7" y="2"/>
                    <a:pt x="11" y="4"/>
                    <a:pt x="15" y="6"/>
                  </a:cubicBezTo>
                  <a:cubicBezTo>
                    <a:pt x="32" y="17"/>
                    <a:pt x="37" y="40"/>
                    <a:pt x="26" y="57"/>
                  </a:cubicBezTo>
                  <a:cubicBezTo>
                    <a:pt x="20" y="67"/>
                    <a:pt x="11" y="73"/>
                    <a:pt x="0" y="74"/>
                  </a:cubicBezTo>
                  <a:cubicBezTo>
                    <a:pt x="15" y="78"/>
                    <a:pt x="32" y="72"/>
                    <a:pt x="40"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9" name="Freeform 420"/>
            <p:cNvSpPr/>
            <p:nvPr/>
          </p:nvSpPr>
          <p:spPr bwMode="auto">
            <a:xfrm>
              <a:off x="9900239" y="1808050"/>
              <a:ext cx="121505" cy="305028"/>
            </a:xfrm>
            <a:custGeom>
              <a:avLst/>
              <a:gdLst>
                <a:gd name="T0" fmla="*/ 56 w 75"/>
                <a:gd name="T1" fmla="*/ 61 h 190"/>
                <a:gd name="T2" fmla="*/ 0 w 75"/>
                <a:gd name="T3" fmla="*/ 0 h 190"/>
                <a:gd name="T4" fmla="*/ 0 w 75"/>
                <a:gd name="T5" fmla="*/ 190 h 190"/>
                <a:gd name="T6" fmla="*/ 25 w 75"/>
                <a:gd name="T7" fmla="*/ 189 h 190"/>
                <a:gd name="T8" fmla="*/ 63 w 75"/>
                <a:gd name="T9" fmla="*/ 156 h 190"/>
                <a:gd name="T10" fmla="*/ 53 w 75"/>
                <a:gd name="T11" fmla="*/ 151 h 190"/>
                <a:gd name="T12" fmla="*/ 63 w 75"/>
                <a:gd name="T13" fmla="*/ 141 h 190"/>
                <a:gd name="T14" fmla="*/ 63 w 75"/>
                <a:gd name="T15" fmla="*/ 131 h 190"/>
                <a:gd name="T16" fmla="*/ 73 w 75"/>
                <a:gd name="T17" fmla="*/ 124 h 190"/>
                <a:gd name="T18" fmla="*/ 58 w 75"/>
                <a:gd name="T19" fmla="*/ 78 h 190"/>
                <a:gd name="T20" fmla="*/ 56 w 75"/>
                <a:gd name="T21" fmla="*/ 6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90">
                  <a:moveTo>
                    <a:pt x="56" y="61"/>
                  </a:moveTo>
                  <a:cubicBezTo>
                    <a:pt x="56" y="23"/>
                    <a:pt x="26" y="7"/>
                    <a:pt x="0" y="0"/>
                  </a:cubicBezTo>
                  <a:cubicBezTo>
                    <a:pt x="0" y="190"/>
                    <a:pt x="0" y="190"/>
                    <a:pt x="0" y="190"/>
                  </a:cubicBezTo>
                  <a:cubicBezTo>
                    <a:pt x="2" y="190"/>
                    <a:pt x="6" y="190"/>
                    <a:pt x="25" y="189"/>
                  </a:cubicBezTo>
                  <a:cubicBezTo>
                    <a:pt x="61" y="181"/>
                    <a:pt x="63" y="156"/>
                    <a:pt x="63" y="156"/>
                  </a:cubicBezTo>
                  <a:cubicBezTo>
                    <a:pt x="53" y="151"/>
                    <a:pt x="53" y="151"/>
                    <a:pt x="53" y="151"/>
                  </a:cubicBezTo>
                  <a:cubicBezTo>
                    <a:pt x="53" y="151"/>
                    <a:pt x="61" y="144"/>
                    <a:pt x="63" y="141"/>
                  </a:cubicBezTo>
                  <a:cubicBezTo>
                    <a:pt x="64" y="138"/>
                    <a:pt x="63" y="131"/>
                    <a:pt x="63" y="131"/>
                  </a:cubicBezTo>
                  <a:cubicBezTo>
                    <a:pt x="63" y="131"/>
                    <a:pt x="72" y="128"/>
                    <a:pt x="73" y="124"/>
                  </a:cubicBezTo>
                  <a:cubicBezTo>
                    <a:pt x="75" y="116"/>
                    <a:pt x="56" y="97"/>
                    <a:pt x="58" y="78"/>
                  </a:cubicBezTo>
                  <a:cubicBezTo>
                    <a:pt x="58" y="72"/>
                    <a:pt x="57" y="66"/>
                    <a:pt x="5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0" name="Freeform 445"/>
            <p:cNvSpPr/>
            <p:nvPr/>
          </p:nvSpPr>
          <p:spPr bwMode="auto">
            <a:xfrm>
              <a:off x="9857206" y="6339181"/>
              <a:ext cx="315154" cy="303763"/>
            </a:xfrm>
            <a:custGeom>
              <a:avLst/>
              <a:gdLst>
                <a:gd name="T0" fmla="*/ 152 w 196"/>
                <a:gd name="T1" fmla="*/ 1 h 189"/>
                <a:gd name="T2" fmla="*/ 144 w 196"/>
                <a:gd name="T3" fmla="*/ 0 h 189"/>
                <a:gd name="T4" fmla="*/ 99 w 196"/>
                <a:gd name="T5" fmla="*/ 25 h 189"/>
                <a:gd name="T6" fmla="*/ 54 w 196"/>
                <a:gd name="T7" fmla="*/ 0 h 189"/>
                <a:gd name="T8" fmla="*/ 44 w 196"/>
                <a:gd name="T9" fmla="*/ 1 h 189"/>
                <a:gd name="T10" fmla="*/ 0 w 196"/>
                <a:gd name="T11" fmla="*/ 55 h 189"/>
                <a:gd name="T12" fmla="*/ 0 w 196"/>
                <a:gd name="T13" fmla="*/ 66 h 189"/>
                <a:gd name="T14" fmla="*/ 98 w 196"/>
                <a:gd name="T15" fmla="*/ 189 h 189"/>
                <a:gd name="T16" fmla="*/ 136 w 196"/>
                <a:gd name="T17" fmla="*/ 159 h 189"/>
                <a:gd name="T18" fmla="*/ 130 w 196"/>
                <a:gd name="T19" fmla="*/ 143 h 189"/>
                <a:gd name="T20" fmla="*/ 154 w 196"/>
                <a:gd name="T21" fmla="*/ 120 h 189"/>
                <a:gd name="T22" fmla="*/ 169 w 196"/>
                <a:gd name="T23" fmla="*/ 126 h 189"/>
                <a:gd name="T24" fmla="*/ 196 w 196"/>
                <a:gd name="T25" fmla="*/ 66 h 189"/>
                <a:gd name="T26" fmla="*/ 196 w 196"/>
                <a:gd name="T27" fmla="*/ 55 h 189"/>
                <a:gd name="T28" fmla="*/ 152 w 196"/>
                <a:gd name="T29"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 h="189">
                  <a:moveTo>
                    <a:pt x="152" y="1"/>
                  </a:moveTo>
                  <a:cubicBezTo>
                    <a:pt x="149" y="1"/>
                    <a:pt x="146" y="0"/>
                    <a:pt x="144" y="0"/>
                  </a:cubicBezTo>
                  <a:cubicBezTo>
                    <a:pt x="121" y="0"/>
                    <a:pt x="111" y="10"/>
                    <a:pt x="99" y="25"/>
                  </a:cubicBezTo>
                  <a:cubicBezTo>
                    <a:pt x="87" y="10"/>
                    <a:pt x="76" y="0"/>
                    <a:pt x="54" y="0"/>
                  </a:cubicBezTo>
                  <a:cubicBezTo>
                    <a:pt x="51" y="0"/>
                    <a:pt x="48" y="1"/>
                    <a:pt x="44" y="1"/>
                  </a:cubicBezTo>
                  <a:cubicBezTo>
                    <a:pt x="25" y="3"/>
                    <a:pt x="4" y="21"/>
                    <a:pt x="0" y="55"/>
                  </a:cubicBezTo>
                  <a:cubicBezTo>
                    <a:pt x="0" y="66"/>
                    <a:pt x="0" y="66"/>
                    <a:pt x="0" y="66"/>
                  </a:cubicBezTo>
                  <a:cubicBezTo>
                    <a:pt x="4" y="98"/>
                    <a:pt x="27" y="139"/>
                    <a:pt x="98" y="189"/>
                  </a:cubicBezTo>
                  <a:cubicBezTo>
                    <a:pt x="113" y="178"/>
                    <a:pt x="125" y="169"/>
                    <a:pt x="136" y="159"/>
                  </a:cubicBezTo>
                  <a:cubicBezTo>
                    <a:pt x="132" y="155"/>
                    <a:pt x="130" y="149"/>
                    <a:pt x="130" y="143"/>
                  </a:cubicBezTo>
                  <a:cubicBezTo>
                    <a:pt x="130" y="130"/>
                    <a:pt x="141" y="120"/>
                    <a:pt x="154" y="120"/>
                  </a:cubicBezTo>
                  <a:cubicBezTo>
                    <a:pt x="160" y="120"/>
                    <a:pt x="165" y="122"/>
                    <a:pt x="169" y="126"/>
                  </a:cubicBezTo>
                  <a:cubicBezTo>
                    <a:pt x="187" y="103"/>
                    <a:pt x="196" y="83"/>
                    <a:pt x="196" y="66"/>
                  </a:cubicBezTo>
                  <a:cubicBezTo>
                    <a:pt x="196" y="55"/>
                    <a:pt x="196" y="55"/>
                    <a:pt x="196" y="55"/>
                  </a:cubicBezTo>
                  <a:cubicBezTo>
                    <a:pt x="192" y="21"/>
                    <a:pt x="171" y="3"/>
                    <a:pt x="15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flipH="1">
            <a:off x="-1175016" y="2495572"/>
            <a:ext cx="2011142" cy="2264920"/>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1"/>
            </p:custDataLst>
          </p:nvPr>
        </p:nvSpPr>
        <p:spPr>
          <a:xfrm>
            <a:off x="4920846" y="1536513"/>
            <a:ext cx="2375522" cy="707886"/>
          </a:xfrm>
          <a:prstGeom prst="rect">
            <a:avLst/>
          </a:prstGeom>
        </p:spPr>
        <p:txBody>
          <a:bodyPr wrap="square">
            <a:spAutoFit/>
          </a:bodyPr>
          <a:lstStyle/>
          <a:p>
            <a:pPr lvl="0" algn="ctr" defTabSz="685800">
              <a:defRPr/>
            </a:pPr>
            <a:r>
              <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第一章</a:t>
            </a:r>
            <a:endParaRPr lang="en-US" altLang="zh-CN"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12"/>
            </p:custDataLst>
          </p:nvPr>
        </p:nvSpPr>
        <p:spPr>
          <a:xfrm>
            <a:off x="5221645" y="2093650"/>
            <a:ext cx="1777123" cy="276999"/>
          </a:xfrm>
          <a:prstGeom prst="rect">
            <a:avLst/>
          </a:prstGeom>
        </p:spPr>
        <p:txBody>
          <a:bodyPr wrap="square">
            <a:spAutoFit/>
          </a:bodyPr>
          <a:lstStyle/>
          <a:p>
            <a:pPr lvl="0" algn="ctr" defTabSz="685800">
              <a:defRPr/>
            </a:pPr>
            <a:r>
              <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PART ONE</a:t>
            </a:r>
            <a:endPar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cxnSp>
        <p:nvCxnSpPr>
          <p:cNvPr id="16" name="直接连接符 15"/>
          <p:cNvCxnSpPr/>
          <p:nvPr/>
        </p:nvCxnSpPr>
        <p:spPr>
          <a:xfrm>
            <a:off x="5667170" y="2336862"/>
            <a:ext cx="884238" cy="0"/>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244436" y="2564545"/>
            <a:ext cx="5724644" cy="1200329"/>
          </a:xfrm>
          <a:prstGeom prst="rect">
            <a:avLst/>
          </a:prstGeom>
          <a:noFill/>
        </p:spPr>
        <p:txBody>
          <a:bodyPr wrap="none" rtlCol="0">
            <a:spAutoFit/>
          </a:bodyPr>
          <a:lstStyle/>
          <a:p>
            <a:pPr lvl="0" algn="ctr" defTabSz="609600">
              <a:defRPr/>
            </a:pPr>
            <a:r>
              <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工作内容回顾</a:t>
            </a:r>
            <a:endPar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18" name="文本框 17"/>
          <p:cNvSpPr txBox="1"/>
          <p:nvPr/>
        </p:nvSpPr>
        <p:spPr>
          <a:xfrm>
            <a:off x="4819584" y="3849546"/>
            <a:ext cx="2579552" cy="369332"/>
          </a:xfrm>
          <a:prstGeom prst="rect">
            <a:avLst/>
          </a:prstGeom>
          <a:noFill/>
        </p:spPr>
        <p:txBody>
          <a:bodyPr wrap="none" rtlCol="0">
            <a:spAutoFit/>
          </a:bodyPr>
          <a:lstStyle/>
          <a:p>
            <a:pPr lvl="0" algn="ctr" defTabSz="609600">
              <a:defRPr/>
            </a:pPr>
            <a:r>
              <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Review Of Work Content</a:t>
            </a:r>
            <a:endPar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p:txBody>
      </p:sp>
      <p:sp>
        <p:nvSpPr>
          <p:cNvPr id="22" name="矩形 21"/>
          <p:cNvSpPr/>
          <p:nvPr/>
        </p:nvSpPr>
        <p:spPr>
          <a:xfrm>
            <a:off x="3987801" y="4175717"/>
            <a:ext cx="4216402" cy="584775"/>
          </a:xfrm>
          <a:prstGeom prst="rect">
            <a:avLst/>
          </a:prstGeom>
        </p:spPr>
        <p:txBody>
          <a:bodyPr wrap="square">
            <a:spAutoFit/>
          </a:bodyPr>
          <a:lstStyle/>
          <a:p>
            <a:pPr algn="ctr"/>
            <a:r>
              <a:rPr lang="en-US" altLang="zh-CN"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rPr>
              <a:t>Only when you study hard, can you say no to the regular life. Only when you have the life capital you like, can you dare to pursue your dream boldly. Before you plan to live your favorite lifestyle, you have to work hard. This is your capital. In fact, the best time is today.</a:t>
            </a:r>
            <a:endParaRPr lang="zh-CN" altLang="en-US"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6040524" y="1497701"/>
            <a:ext cx="2427872" cy="2634032"/>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8" name="矩形 47"/>
          <p:cNvSpPr/>
          <p:nvPr/>
        </p:nvSpPr>
        <p:spPr>
          <a:xfrm>
            <a:off x="6040523" y="4207933"/>
            <a:ext cx="5130709" cy="1655928"/>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9" name="矩形 48"/>
          <p:cNvSpPr/>
          <p:nvPr/>
        </p:nvSpPr>
        <p:spPr>
          <a:xfrm>
            <a:off x="8743361" y="1510019"/>
            <a:ext cx="2427872" cy="263403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nvGrpSpPr>
          <p:cNvPr id="50" name="组合 49"/>
          <p:cNvGrpSpPr/>
          <p:nvPr/>
        </p:nvGrpSpPr>
        <p:grpSpPr>
          <a:xfrm>
            <a:off x="4267199" y="4937146"/>
            <a:ext cx="846340" cy="846340"/>
            <a:chOff x="3413979" y="5100583"/>
            <a:chExt cx="853440" cy="853440"/>
          </a:xfrm>
          <a:effectLst>
            <a:outerShdw blurRad="50800" dist="38100" dir="2700000" algn="tl" rotWithShape="0">
              <a:prstClr val="black">
                <a:alpha val="40000"/>
              </a:prstClr>
            </a:outerShdw>
          </a:effectLst>
        </p:grpSpPr>
        <p:sp>
          <p:nvSpPr>
            <p:cNvPr id="51" name="椭圆 50"/>
            <p:cNvSpPr/>
            <p:nvPr/>
          </p:nvSpPr>
          <p:spPr>
            <a:xfrm>
              <a:off x="3413979" y="5100583"/>
              <a:ext cx="853440" cy="853440"/>
            </a:xfrm>
            <a:prstGeom prst="ellipse">
              <a:avLst/>
            </a:prstGeom>
            <a:solidFill>
              <a:srgbClr val="D8CF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Freeform 81"/>
            <p:cNvSpPr>
              <a:spLocks noChangeArrowheads="1"/>
            </p:cNvSpPr>
            <p:nvPr/>
          </p:nvSpPr>
          <p:spPr bwMode="auto">
            <a:xfrm>
              <a:off x="3622424" y="5333118"/>
              <a:ext cx="436550" cy="335206"/>
            </a:xfrm>
            <a:custGeom>
              <a:avLst/>
              <a:gdLst>
                <a:gd name="T0" fmla="*/ 131975 w 619"/>
                <a:gd name="T1" fmla="*/ 79795 h 472"/>
                <a:gd name="T2" fmla="*/ 131975 w 619"/>
                <a:gd name="T3" fmla="*/ 79795 h 472"/>
                <a:gd name="T4" fmla="*/ 105437 w 619"/>
                <a:gd name="T5" fmla="*/ 79795 h 472"/>
                <a:gd name="T6" fmla="*/ 116196 w 619"/>
                <a:gd name="T7" fmla="*/ 48021 h 472"/>
                <a:gd name="T8" fmla="*/ 110816 w 619"/>
                <a:gd name="T9" fmla="*/ 42605 h 472"/>
                <a:gd name="T10" fmla="*/ 100416 w 619"/>
                <a:gd name="T11" fmla="*/ 42605 h 472"/>
                <a:gd name="T12" fmla="*/ 84278 w 619"/>
                <a:gd name="T13" fmla="*/ 85211 h 472"/>
                <a:gd name="T14" fmla="*/ 84278 w 619"/>
                <a:gd name="T15" fmla="*/ 90626 h 472"/>
                <a:gd name="T16" fmla="*/ 89657 w 619"/>
                <a:gd name="T17" fmla="*/ 95681 h 472"/>
                <a:gd name="T18" fmla="*/ 121575 w 619"/>
                <a:gd name="T19" fmla="*/ 95681 h 472"/>
                <a:gd name="T20" fmla="*/ 105437 w 619"/>
                <a:gd name="T21" fmla="*/ 127455 h 472"/>
                <a:gd name="T22" fmla="*/ 105437 w 619"/>
                <a:gd name="T23" fmla="*/ 138287 h 472"/>
                <a:gd name="T24" fmla="*/ 116196 w 619"/>
                <a:gd name="T25" fmla="*/ 133232 h 472"/>
                <a:gd name="T26" fmla="*/ 136996 w 619"/>
                <a:gd name="T27" fmla="*/ 85211 h 472"/>
                <a:gd name="T28" fmla="*/ 131975 w 619"/>
                <a:gd name="T29" fmla="*/ 79795 h 472"/>
                <a:gd name="T30" fmla="*/ 158155 w 619"/>
                <a:gd name="T31" fmla="*/ 37189 h 472"/>
                <a:gd name="T32" fmla="*/ 158155 w 619"/>
                <a:gd name="T33" fmla="*/ 37189 h 472"/>
                <a:gd name="T34" fmla="*/ 105437 w 619"/>
                <a:gd name="T35" fmla="*/ 0 h 472"/>
                <a:gd name="T36" fmla="*/ 42318 w 619"/>
                <a:gd name="T37" fmla="*/ 58492 h 472"/>
                <a:gd name="T38" fmla="*/ 0 w 619"/>
                <a:gd name="T39" fmla="*/ 116984 h 472"/>
                <a:gd name="T40" fmla="*/ 52718 w 619"/>
                <a:gd name="T41" fmla="*/ 170060 h 472"/>
                <a:gd name="T42" fmla="*/ 153134 w 619"/>
                <a:gd name="T43" fmla="*/ 170060 h 472"/>
                <a:gd name="T44" fmla="*/ 221632 w 619"/>
                <a:gd name="T45" fmla="*/ 106513 h 472"/>
                <a:gd name="T46" fmla="*/ 158155 w 619"/>
                <a:gd name="T47" fmla="*/ 37189 h 472"/>
                <a:gd name="T48" fmla="*/ 153134 w 619"/>
                <a:gd name="T49" fmla="*/ 159589 h 472"/>
                <a:gd name="T50" fmla="*/ 153134 w 619"/>
                <a:gd name="T51" fmla="*/ 159589 h 472"/>
                <a:gd name="T52" fmla="*/ 52718 w 619"/>
                <a:gd name="T53" fmla="*/ 159589 h 472"/>
                <a:gd name="T54" fmla="*/ 10400 w 619"/>
                <a:gd name="T55" fmla="*/ 116984 h 472"/>
                <a:gd name="T56" fmla="*/ 52718 w 619"/>
                <a:gd name="T57" fmla="*/ 74379 h 472"/>
                <a:gd name="T58" fmla="*/ 105437 w 619"/>
                <a:gd name="T59" fmla="*/ 15887 h 472"/>
                <a:gd name="T60" fmla="*/ 147755 w 619"/>
                <a:gd name="T61" fmla="*/ 53437 h 472"/>
                <a:gd name="T62" fmla="*/ 211232 w 619"/>
                <a:gd name="T63" fmla="*/ 101097 h 472"/>
                <a:gd name="T64" fmla="*/ 153134 w 619"/>
                <a:gd name="T65" fmla="*/ 15958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368" y="221"/>
                  </a:moveTo>
                  <a:lnTo>
                    <a:pt x="368" y="221"/>
                  </a:lnTo>
                  <a:cubicBezTo>
                    <a:pt x="294" y="221"/>
                    <a:pt x="294" y="221"/>
                    <a:pt x="294" y="221"/>
                  </a:cubicBezTo>
                  <a:cubicBezTo>
                    <a:pt x="324" y="133"/>
                    <a:pt x="324" y="133"/>
                    <a:pt x="324" y="133"/>
                  </a:cubicBezTo>
                  <a:cubicBezTo>
                    <a:pt x="324" y="133"/>
                    <a:pt x="324" y="118"/>
                    <a:pt x="309" y="118"/>
                  </a:cubicBezTo>
                  <a:cubicBezTo>
                    <a:pt x="294" y="103"/>
                    <a:pt x="294" y="118"/>
                    <a:pt x="280" y="118"/>
                  </a:cubicBezTo>
                  <a:cubicBezTo>
                    <a:pt x="235" y="236"/>
                    <a:pt x="235" y="236"/>
                    <a:pt x="235" y="236"/>
                  </a:cubicBezTo>
                  <a:lnTo>
                    <a:pt x="235" y="251"/>
                  </a:lnTo>
                  <a:lnTo>
                    <a:pt x="250" y="265"/>
                  </a:lnTo>
                  <a:cubicBezTo>
                    <a:pt x="339" y="265"/>
                    <a:pt x="339" y="265"/>
                    <a:pt x="339" y="265"/>
                  </a:cubicBezTo>
                  <a:cubicBezTo>
                    <a:pt x="294" y="353"/>
                    <a:pt x="294" y="353"/>
                    <a:pt x="294" y="353"/>
                  </a:cubicBezTo>
                  <a:cubicBezTo>
                    <a:pt x="280" y="353"/>
                    <a:pt x="294" y="369"/>
                    <a:pt x="294" y="383"/>
                  </a:cubicBezTo>
                  <a:cubicBezTo>
                    <a:pt x="309" y="383"/>
                    <a:pt x="324" y="383"/>
                    <a:pt x="324" y="369"/>
                  </a:cubicBezTo>
                  <a:cubicBezTo>
                    <a:pt x="324" y="369"/>
                    <a:pt x="382" y="251"/>
                    <a:pt x="382" y="236"/>
                  </a:cubicBezTo>
                  <a:cubicBezTo>
                    <a:pt x="382" y="236"/>
                    <a:pt x="382" y="221"/>
                    <a:pt x="368" y="221"/>
                  </a:cubicBezTo>
                  <a:close/>
                  <a:moveTo>
                    <a:pt x="441" y="103"/>
                  </a:moveTo>
                  <a:lnTo>
                    <a:pt x="441" y="103"/>
                  </a:lnTo>
                  <a:cubicBezTo>
                    <a:pt x="412" y="44"/>
                    <a:pt x="353" y="0"/>
                    <a:pt x="294" y="0"/>
                  </a:cubicBezTo>
                  <a:cubicBezTo>
                    <a:pt x="191" y="0"/>
                    <a:pt x="118" y="74"/>
                    <a:pt x="118" y="162"/>
                  </a:cubicBezTo>
                  <a:cubicBezTo>
                    <a:pt x="44" y="192"/>
                    <a:pt x="0" y="251"/>
                    <a:pt x="0" y="324"/>
                  </a:cubicBezTo>
                  <a:cubicBezTo>
                    <a:pt x="0" y="398"/>
                    <a:pt x="59" y="471"/>
                    <a:pt x="147" y="471"/>
                  </a:cubicBezTo>
                  <a:lnTo>
                    <a:pt x="427" y="471"/>
                  </a:lnTo>
                  <a:cubicBezTo>
                    <a:pt x="530" y="471"/>
                    <a:pt x="618" y="398"/>
                    <a:pt x="618" y="295"/>
                  </a:cubicBezTo>
                  <a:cubicBezTo>
                    <a:pt x="618" y="192"/>
                    <a:pt x="544" y="103"/>
                    <a:pt x="441" y="103"/>
                  </a:cubicBezTo>
                  <a:close/>
                  <a:moveTo>
                    <a:pt x="427" y="442"/>
                  </a:moveTo>
                  <a:lnTo>
                    <a:pt x="427" y="442"/>
                  </a:lnTo>
                  <a:lnTo>
                    <a:pt x="147" y="442"/>
                  </a:lnTo>
                  <a:cubicBezTo>
                    <a:pt x="147" y="442"/>
                    <a:pt x="29" y="427"/>
                    <a:pt x="29" y="324"/>
                  </a:cubicBezTo>
                  <a:cubicBezTo>
                    <a:pt x="29" y="265"/>
                    <a:pt x="88" y="206"/>
                    <a:pt x="147" y="206"/>
                  </a:cubicBezTo>
                  <a:cubicBezTo>
                    <a:pt x="147" y="118"/>
                    <a:pt x="206" y="44"/>
                    <a:pt x="294" y="44"/>
                  </a:cubicBezTo>
                  <a:cubicBezTo>
                    <a:pt x="353" y="44"/>
                    <a:pt x="397" y="89"/>
                    <a:pt x="412" y="148"/>
                  </a:cubicBezTo>
                  <a:cubicBezTo>
                    <a:pt x="515" y="133"/>
                    <a:pt x="574" y="221"/>
                    <a:pt x="589" y="280"/>
                  </a:cubicBezTo>
                  <a:cubicBezTo>
                    <a:pt x="589" y="369"/>
                    <a:pt x="500" y="442"/>
                    <a:pt x="427" y="442"/>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3" name="组合 52"/>
          <p:cNvGrpSpPr/>
          <p:nvPr/>
        </p:nvGrpSpPr>
        <p:grpSpPr>
          <a:xfrm>
            <a:off x="2746060" y="4937146"/>
            <a:ext cx="846340" cy="846340"/>
            <a:chOff x="2111412" y="5100583"/>
            <a:chExt cx="853440" cy="853440"/>
          </a:xfrm>
          <a:effectLst>
            <a:outerShdw blurRad="50800" dist="38100" dir="2700000" algn="tl" rotWithShape="0">
              <a:prstClr val="black">
                <a:alpha val="40000"/>
              </a:prstClr>
            </a:outerShdw>
          </a:effectLst>
        </p:grpSpPr>
        <p:sp>
          <p:nvSpPr>
            <p:cNvPr id="54" name="椭圆 53"/>
            <p:cNvSpPr/>
            <p:nvPr/>
          </p:nvSpPr>
          <p:spPr>
            <a:xfrm>
              <a:off x="2111412" y="5100583"/>
              <a:ext cx="853440" cy="853440"/>
            </a:xfrm>
            <a:prstGeom prst="ellipse">
              <a:avLst/>
            </a:prstGeom>
            <a:solidFill>
              <a:srgbClr val="F0CB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5" name="Freeform 158"/>
            <p:cNvSpPr>
              <a:spLocks noChangeArrowheads="1"/>
            </p:cNvSpPr>
            <p:nvPr/>
          </p:nvSpPr>
          <p:spPr bwMode="auto">
            <a:xfrm>
              <a:off x="2309464" y="5329515"/>
              <a:ext cx="457336" cy="418360"/>
            </a:xfrm>
            <a:custGeom>
              <a:avLst/>
              <a:gdLst>
                <a:gd name="T0" fmla="*/ 184545 w 649"/>
                <a:gd name="T1" fmla="*/ 26677 h 590"/>
                <a:gd name="T2" fmla="*/ 184545 w 649"/>
                <a:gd name="T3" fmla="*/ 26677 h 590"/>
                <a:gd name="T4" fmla="*/ 158386 w 649"/>
                <a:gd name="T5" fmla="*/ 0 h 590"/>
                <a:gd name="T6" fmla="*/ 73818 w 649"/>
                <a:gd name="T7" fmla="*/ 0 h 590"/>
                <a:gd name="T8" fmla="*/ 47659 w 649"/>
                <a:gd name="T9" fmla="*/ 26677 h 590"/>
                <a:gd name="T10" fmla="*/ 5375 w 649"/>
                <a:gd name="T11" fmla="*/ 58402 h 590"/>
                <a:gd name="T12" fmla="*/ 47659 w 649"/>
                <a:gd name="T13" fmla="*/ 100941 h 590"/>
                <a:gd name="T14" fmla="*/ 52676 w 649"/>
                <a:gd name="T15" fmla="*/ 100941 h 590"/>
                <a:gd name="T16" fmla="*/ 110727 w 649"/>
                <a:gd name="T17" fmla="*/ 153935 h 590"/>
                <a:gd name="T18" fmla="*/ 110727 w 649"/>
                <a:gd name="T19" fmla="*/ 196474 h 590"/>
                <a:gd name="T20" fmla="*/ 89585 w 649"/>
                <a:gd name="T21" fmla="*/ 196474 h 590"/>
                <a:gd name="T22" fmla="*/ 79193 w 649"/>
                <a:gd name="T23" fmla="*/ 206929 h 590"/>
                <a:gd name="T24" fmla="*/ 89585 w 649"/>
                <a:gd name="T25" fmla="*/ 212336 h 590"/>
                <a:gd name="T26" fmla="*/ 142261 w 649"/>
                <a:gd name="T27" fmla="*/ 212336 h 590"/>
                <a:gd name="T28" fmla="*/ 153011 w 649"/>
                <a:gd name="T29" fmla="*/ 206929 h 590"/>
                <a:gd name="T30" fmla="*/ 142261 w 649"/>
                <a:gd name="T31" fmla="*/ 196474 h 590"/>
                <a:gd name="T32" fmla="*/ 121477 w 649"/>
                <a:gd name="T33" fmla="*/ 196474 h 590"/>
                <a:gd name="T34" fmla="*/ 121477 w 649"/>
                <a:gd name="T35" fmla="*/ 153935 h 590"/>
                <a:gd name="T36" fmla="*/ 179528 w 649"/>
                <a:gd name="T37" fmla="*/ 100941 h 590"/>
                <a:gd name="T38" fmla="*/ 184545 w 649"/>
                <a:gd name="T39" fmla="*/ 100941 h 590"/>
                <a:gd name="T40" fmla="*/ 226829 w 649"/>
                <a:gd name="T41" fmla="*/ 58402 h 590"/>
                <a:gd name="T42" fmla="*/ 184545 w 649"/>
                <a:gd name="T43" fmla="*/ 26677 h 590"/>
                <a:gd name="T44" fmla="*/ 47659 w 649"/>
                <a:gd name="T45" fmla="*/ 85079 h 590"/>
                <a:gd name="T46" fmla="*/ 47659 w 649"/>
                <a:gd name="T47" fmla="*/ 85079 h 590"/>
                <a:gd name="T48" fmla="*/ 15767 w 649"/>
                <a:gd name="T49" fmla="*/ 58402 h 590"/>
                <a:gd name="T50" fmla="*/ 47659 w 649"/>
                <a:gd name="T51" fmla="*/ 42539 h 590"/>
                <a:gd name="T52" fmla="*/ 47659 w 649"/>
                <a:gd name="T53" fmla="*/ 85079 h 590"/>
                <a:gd name="T54" fmla="*/ 174153 w 649"/>
                <a:gd name="T55" fmla="*/ 68856 h 590"/>
                <a:gd name="T56" fmla="*/ 174153 w 649"/>
                <a:gd name="T57" fmla="*/ 68856 h 590"/>
                <a:gd name="T58" fmla="*/ 116102 w 649"/>
                <a:gd name="T59" fmla="*/ 143480 h 590"/>
                <a:gd name="T60" fmla="*/ 58051 w 649"/>
                <a:gd name="T61" fmla="*/ 68856 h 590"/>
                <a:gd name="T62" fmla="*/ 58051 w 649"/>
                <a:gd name="T63" fmla="*/ 26677 h 590"/>
                <a:gd name="T64" fmla="*/ 73818 w 649"/>
                <a:gd name="T65" fmla="*/ 15862 h 590"/>
                <a:gd name="T66" fmla="*/ 158386 w 649"/>
                <a:gd name="T67" fmla="*/ 15862 h 590"/>
                <a:gd name="T68" fmla="*/ 174153 w 649"/>
                <a:gd name="T69" fmla="*/ 26677 h 590"/>
                <a:gd name="T70" fmla="*/ 174153 w 649"/>
                <a:gd name="T71" fmla="*/ 68856 h 590"/>
                <a:gd name="T72" fmla="*/ 184545 w 649"/>
                <a:gd name="T73" fmla="*/ 85079 h 590"/>
                <a:gd name="T74" fmla="*/ 184545 w 649"/>
                <a:gd name="T75" fmla="*/ 85079 h 590"/>
                <a:gd name="T76" fmla="*/ 184545 w 649"/>
                <a:gd name="T77" fmla="*/ 42539 h 590"/>
                <a:gd name="T78" fmla="*/ 216437 w 649"/>
                <a:gd name="T79" fmla="*/ 58402 h 590"/>
                <a:gd name="T80" fmla="*/ 184545 w 649"/>
                <a:gd name="T81" fmla="*/ 85079 h 5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9" h="590">
                  <a:moveTo>
                    <a:pt x="515" y="74"/>
                  </a:moveTo>
                  <a:lnTo>
                    <a:pt x="515" y="74"/>
                  </a:lnTo>
                  <a:cubicBezTo>
                    <a:pt x="515" y="30"/>
                    <a:pt x="486" y="0"/>
                    <a:pt x="442" y="0"/>
                  </a:cubicBezTo>
                  <a:cubicBezTo>
                    <a:pt x="206" y="0"/>
                    <a:pt x="206" y="0"/>
                    <a:pt x="206" y="0"/>
                  </a:cubicBezTo>
                  <a:cubicBezTo>
                    <a:pt x="162" y="0"/>
                    <a:pt x="133" y="30"/>
                    <a:pt x="133" y="74"/>
                  </a:cubicBezTo>
                  <a:cubicBezTo>
                    <a:pt x="0" y="74"/>
                    <a:pt x="15" y="74"/>
                    <a:pt x="15" y="162"/>
                  </a:cubicBezTo>
                  <a:cubicBezTo>
                    <a:pt x="15" y="221"/>
                    <a:pt x="59" y="280"/>
                    <a:pt x="133" y="280"/>
                  </a:cubicBezTo>
                  <a:cubicBezTo>
                    <a:pt x="133" y="280"/>
                    <a:pt x="133" y="280"/>
                    <a:pt x="147" y="280"/>
                  </a:cubicBezTo>
                  <a:cubicBezTo>
                    <a:pt x="162" y="353"/>
                    <a:pt x="236" y="427"/>
                    <a:pt x="309" y="427"/>
                  </a:cubicBezTo>
                  <a:cubicBezTo>
                    <a:pt x="309" y="545"/>
                    <a:pt x="309" y="545"/>
                    <a:pt x="309" y="545"/>
                  </a:cubicBezTo>
                  <a:cubicBezTo>
                    <a:pt x="250" y="545"/>
                    <a:pt x="250" y="545"/>
                    <a:pt x="250" y="545"/>
                  </a:cubicBezTo>
                  <a:cubicBezTo>
                    <a:pt x="236" y="545"/>
                    <a:pt x="221" y="560"/>
                    <a:pt x="221" y="574"/>
                  </a:cubicBezTo>
                  <a:cubicBezTo>
                    <a:pt x="221" y="574"/>
                    <a:pt x="236" y="589"/>
                    <a:pt x="250" y="589"/>
                  </a:cubicBezTo>
                  <a:cubicBezTo>
                    <a:pt x="397" y="589"/>
                    <a:pt x="397" y="589"/>
                    <a:pt x="397" y="589"/>
                  </a:cubicBezTo>
                  <a:cubicBezTo>
                    <a:pt x="413" y="589"/>
                    <a:pt x="427" y="574"/>
                    <a:pt x="427" y="574"/>
                  </a:cubicBezTo>
                  <a:cubicBezTo>
                    <a:pt x="427" y="560"/>
                    <a:pt x="413" y="545"/>
                    <a:pt x="397" y="545"/>
                  </a:cubicBezTo>
                  <a:cubicBezTo>
                    <a:pt x="339" y="545"/>
                    <a:pt x="339" y="545"/>
                    <a:pt x="339" y="545"/>
                  </a:cubicBezTo>
                  <a:cubicBezTo>
                    <a:pt x="339" y="427"/>
                    <a:pt x="339" y="427"/>
                    <a:pt x="339" y="427"/>
                  </a:cubicBezTo>
                  <a:cubicBezTo>
                    <a:pt x="413" y="427"/>
                    <a:pt x="486" y="353"/>
                    <a:pt x="501" y="280"/>
                  </a:cubicBezTo>
                  <a:cubicBezTo>
                    <a:pt x="515" y="280"/>
                    <a:pt x="515" y="280"/>
                    <a:pt x="515" y="280"/>
                  </a:cubicBezTo>
                  <a:cubicBezTo>
                    <a:pt x="589" y="280"/>
                    <a:pt x="633" y="221"/>
                    <a:pt x="633" y="162"/>
                  </a:cubicBezTo>
                  <a:cubicBezTo>
                    <a:pt x="633" y="74"/>
                    <a:pt x="648" y="74"/>
                    <a:pt x="515" y="74"/>
                  </a:cubicBezTo>
                  <a:close/>
                  <a:moveTo>
                    <a:pt x="133" y="236"/>
                  </a:moveTo>
                  <a:lnTo>
                    <a:pt x="133" y="236"/>
                  </a:lnTo>
                  <a:cubicBezTo>
                    <a:pt x="88" y="236"/>
                    <a:pt x="44" y="206"/>
                    <a:pt x="44" y="162"/>
                  </a:cubicBezTo>
                  <a:cubicBezTo>
                    <a:pt x="44" y="118"/>
                    <a:pt x="44" y="118"/>
                    <a:pt x="133" y="118"/>
                  </a:cubicBezTo>
                  <a:lnTo>
                    <a:pt x="133" y="236"/>
                  </a:lnTo>
                  <a:close/>
                  <a:moveTo>
                    <a:pt x="486" y="191"/>
                  </a:moveTo>
                  <a:lnTo>
                    <a:pt x="486" y="191"/>
                  </a:lnTo>
                  <a:cubicBezTo>
                    <a:pt x="486" y="280"/>
                    <a:pt x="413" y="398"/>
                    <a:pt x="324" y="398"/>
                  </a:cubicBezTo>
                  <a:cubicBezTo>
                    <a:pt x="236" y="398"/>
                    <a:pt x="162" y="280"/>
                    <a:pt x="162" y="191"/>
                  </a:cubicBezTo>
                  <a:cubicBezTo>
                    <a:pt x="162" y="74"/>
                    <a:pt x="162" y="74"/>
                    <a:pt x="162" y="74"/>
                  </a:cubicBezTo>
                  <a:cubicBezTo>
                    <a:pt x="162" y="59"/>
                    <a:pt x="192" y="44"/>
                    <a:pt x="206" y="44"/>
                  </a:cubicBezTo>
                  <a:cubicBezTo>
                    <a:pt x="442" y="44"/>
                    <a:pt x="442" y="44"/>
                    <a:pt x="442" y="44"/>
                  </a:cubicBezTo>
                  <a:cubicBezTo>
                    <a:pt x="456" y="44"/>
                    <a:pt x="486" y="59"/>
                    <a:pt x="486" y="74"/>
                  </a:cubicBezTo>
                  <a:lnTo>
                    <a:pt x="486" y="191"/>
                  </a:lnTo>
                  <a:close/>
                  <a:moveTo>
                    <a:pt x="515" y="236"/>
                  </a:moveTo>
                  <a:lnTo>
                    <a:pt x="515" y="236"/>
                  </a:lnTo>
                  <a:cubicBezTo>
                    <a:pt x="515" y="118"/>
                    <a:pt x="515" y="118"/>
                    <a:pt x="515" y="118"/>
                  </a:cubicBezTo>
                  <a:cubicBezTo>
                    <a:pt x="604" y="118"/>
                    <a:pt x="604" y="118"/>
                    <a:pt x="604" y="162"/>
                  </a:cubicBezTo>
                  <a:cubicBezTo>
                    <a:pt x="604" y="206"/>
                    <a:pt x="560" y="236"/>
                    <a:pt x="515" y="236"/>
                  </a:cubicBez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grpSp>
        <p:nvGrpSpPr>
          <p:cNvPr id="56" name="组合 55"/>
          <p:cNvGrpSpPr/>
          <p:nvPr/>
        </p:nvGrpSpPr>
        <p:grpSpPr>
          <a:xfrm>
            <a:off x="1224921" y="4937146"/>
            <a:ext cx="846340" cy="846340"/>
            <a:chOff x="808845" y="5100583"/>
            <a:chExt cx="853440" cy="853440"/>
          </a:xfrm>
          <a:effectLst>
            <a:outerShdw blurRad="50800" dist="38100" dir="2700000" algn="tl" rotWithShape="0">
              <a:prstClr val="black">
                <a:alpha val="40000"/>
              </a:prstClr>
            </a:outerShdw>
          </a:effectLst>
        </p:grpSpPr>
        <p:sp>
          <p:nvSpPr>
            <p:cNvPr id="57" name="椭圆 56"/>
            <p:cNvSpPr/>
            <p:nvPr/>
          </p:nvSpPr>
          <p:spPr>
            <a:xfrm>
              <a:off x="808845" y="5100583"/>
              <a:ext cx="853440" cy="853440"/>
            </a:xfrm>
            <a:prstGeom prst="ellipse">
              <a:avLst/>
            </a:prstGeom>
            <a:solidFill>
              <a:srgbClr val="D8A99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8" name="Freeform 159"/>
            <p:cNvSpPr>
              <a:spLocks noChangeArrowheads="1"/>
            </p:cNvSpPr>
            <p:nvPr/>
          </p:nvSpPr>
          <p:spPr bwMode="auto">
            <a:xfrm>
              <a:off x="1010795" y="5309030"/>
              <a:ext cx="449540" cy="436546"/>
            </a:xfrm>
            <a:custGeom>
              <a:avLst/>
              <a:gdLst>
                <a:gd name="T0" fmla="*/ 63820 w 634"/>
                <a:gd name="T1" fmla="*/ 68484 h 619"/>
                <a:gd name="T2" fmla="*/ 63820 w 634"/>
                <a:gd name="T3" fmla="*/ 68484 h 619"/>
                <a:gd name="T4" fmla="*/ 58411 w 634"/>
                <a:gd name="T5" fmla="*/ 73504 h 619"/>
                <a:gd name="T6" fmla="*/ 58411 w 634"/>
                <a:gd name="T7" fmla="*/ 147724 h 619"/>
                <a:gd name="T8" fmla="*/ 63820 w 634"/>
                <a:gd name="T9" fmla="*/ 152744 h 619"/>
                <a:gd name="T10" fmla="*/ 74637 w 634"/>
                <a:gd name="T11" fmla="*/ 147724 h 619"/>
                <a:gd name="T12" fmla="*/ 74637 w 634"/>
                <a:gd name="T13" fmla="*/ 73504 h 619"/>
                <a:gd name="T14" fmla="*/ 63820 w 634"/>
                <a:gd name="T15" fmla="*/ 68484 h 619"/>
                <a:gd name="T16" fmla="*/ 122231 w 634"/>
                <a:gd name="T17" fmla="*/ 89639 h 619"/>
                <a:gd name="T18" fmla="*/ 122231 w 634"/>
                <a:gd name="T19" fmla="*/ 89639 h 619"/>
                <a:gd name="T20" fmla="*/ 116822 w 634"/>
                <a:gd name="T21" fmla="*/ 94658 h 619"/>
                <a:gd name="T22" fmla="*/ 116822 w 634"/>
                <a:gd name="T23" fmla="*/ 136968 h 619"/>
                <a:gd name="T24" fmla="*/ 122231 w 634"/>
                <a:gd name="T25" fmla="*/ 147724 h 619"/>
                <a:gd name="T26" fmla="*/ 127639 w 634"/>
                <a:gd name="T27" fmla="*/ 136968 h 619"/>
                <a:gd name="T28" fmla="*/ 127639 w 634"/>
                <a:gd name="T29" fmla="*/ 94658 h 619"/>
                <a:gd name="T30" fmla="*/ 122231 w 634"/>
                <a:gd name="T31" fmla="*/ 89639 h 619"/>
                <a:gd name="T32" fmla="*/ 169825 w 634"/>
                <a:gd name="T33" fmla="*/ 0 h 619"/>
                <a:gd name="T34" fmla="*/ 169825 w 634"/>
                <a:gd name="T35" fmla="*/ 0 h 619"/>
                <a:gd name="T36" fmla="*/ 116822 w 634"/>
                <a:gd name="T37" fmla="*/ 41951 h 619"/>
                <a:gd name="T38" fmla="*/ 58411 w 634"/>
                <a:gd name="T39" fmla="*/ 20796 h 619"/>
                <a:gd name="T40" fmla="*/ 0 w 634"/>
                <a:gd name="T41" fmla="*/ 52707 h 619"/>
                <a:gd name="T42" fmla="*/ 0 w 634"/>
                <a:gd name="T43" fmla="*/ 221586 h 619"/>
                <a:gd name="T44" fmla="*/ 58411 w 634"/>
                <a:gd name="T45" fmla="*/ 190034 h 619"/>
                <a:gd name="T46" fmla="*/ 116822 w 634"/>
                <a:gd name="T47" fmla="*/ 210830 h 619"/>
                <a:gd name="T48" fmla="*/ 169825 w 634"/>
                <a:gd name="T49" fmla="*/ 168879 h 619"/>
                <a:gd name="T50" fmla="*/ 228236 w 634"/>
                <a:gd name="T51" fmla="*/ 210830 h 619"/>
                <a:gd name="T52" fmla="*/ 228236 w 634"/>
                <a:gd name="T53" fmla="*/ 41951 h 619"/>
                <a:gd name="T54" fmla="*/ 169825 w 634"/>
                <a:gd name="T55" fmla="*/ 0 h 619"/>
                <a:gd name="T56" fmla="*/ 212372 w 634"/>
                <a:gd name="T57" fmla="*/ 184655 h 619"/>
                <a:gd name="T58" fmla="*/ 212372 w 634"/>
                <a:gd name="T59" fmla="*/ 184655 h 619"/>
                <a:gd name="T60" fmla="*/ 169825 w 634"/>
                <a:gd name="T61" fmla="*/ 152744 h 619"/>
                <a:gd name="T62" fmla="*/ 116822 w 634"/>
                <a:gd name="T63" fmla="*/ 195053 h 619"/>
                <a:gd name="T64" fmla="*/ 58411 w 634"/>
                <a:gd name="T65" fmla="*/ 173899 h 619"/>
                <a:gd name="T66" fmla="*/ 15865 w 634"/>
                <a:gd name="T67" fmla="*/ 200432 h 619"/>
                <a:gd name="T68" fmla="*/ 15865 w 634"/>
                <a:gd name="T69" fmla="*/ 58086 h 619"/>
                <a:gd name="T70" fmla="*/ 58411 w 634"/>
                <a:gd name="T71" fmla="*/ 31553 h 619"/>
                <a:gd name="T72" fmla="*/ 116822 w 634"/>
                <a:gd name="T73" fmla="*/ 52707 h 619"/>
                <a:gd name="T74" fmla="*/ 169825 w 634"/>
                <a:gd name="T75" fmla="*/ 10398 h 619"/>
                <a:gd name="T76" fmla="*/ 212372 w 634"/>
                <a:gd name="T77" fmla="*/ 41951 h 619"/>
                <a:gd name="T78" fmla="*/ 212372 w 634"/>
                <a:gd name="T79" fmla="*/ 184655 h 619"/>
                <a:gd name="T80" fmla="*/ 169825 w 634"/>
                <a:gd name="T81" fmla="*/ 115813 h 619"/>
                <a:gd name="T82" fmla="*/ 169825 w 634"/>
                <a:gd name="T83" fmla="*/ 115813 h 619"/>
                <a:gd name="T84" fmla="*/ 180642 w 634"/>
                <a:gd name="T85" fmla="*/ 126570 h 619"/>
                <a:gd name="T86" fmla="*/ 186051 w 634"/>
                <a:gd name="T87" fmla="*/ 115813 h 619"/>
                <a:gd name="T88" fmla="*/ 186051 w 634"/>
                <a:gd name="T89" fmla="*/ 63106 h 619"/>
                <a:gd name="T90" fmla="*/ 180642 w 634"/>
                <a:gd name="T91" fmla="*/ 52707 h 619"/>
                <a:gd name="T92" fmla="*/ 169825 w 634"/>
                <a:gd name="T93" fmla="*/ 63106 h 619"/>
                <a:gd name="T94" fmla="*/ 169825 w 634"/>
                <a:gd name="T95" fmla="*/ 115813 h 6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619">
                  <a:moveTo>
                    <a:pt x="177" y="191"/>
                  </a:moveTo>
                  <a:lnTo>
                    <a:pt x="177" y="191"/>
                  </a:lnTo>
                  <a:lnTo>
                    <a:pt x="162" y="205"/>
                  </a:lnTo>
                  <a:cubicBezTo>
                    <a:pt x="162" y="412"/>
                    <a:pt x="162" y="412"/>
                    <a:pt x="162" y="412"/>
                  </a:cubicBezTo>
                  <a:lnTo>
                    <a:pt x="177" y="426"/>
                  </a:lnTo>
                  <a:cubicBezTo>
                    <a:pt x="192" y="426"/>
                    <a:pt x="207" y="412"/>
                    <a:pt x="207" y="412"/>
                  </a:cubicBezTo>
                  <a:cubicBezTo>
                    <a:pt x="207" y="205"/>
                    <a:pt x="207" y="205"/>
                    <a:pt x="207" y="205"/>
                  </a:cubicBezTo>
                  <a:cubicBezTo>
                    <a:pt x="207" y="205"/>
                    <a:pt x="192" y="191"/>
                    <a:pt x="177" y="191"/>
                  </a:cubicBezTo>
                  <a:close/>
                  <a:moveTo>
                    <a:pt x="339" y="250"/>
                  </a:moveTo>
                  <a:lnTo>
                    <a:pt x="339" y="250"/>
                  </a:lnTo>
                  <a:cubicBezTo>
                    <a:pt x="324" y="250"/>
                    <a:pt x="324" y="264"/>
                    <a:pt x="324" y="264"/>
                  </a:cubicBezTo>
                  <a:cubicBezTo>
                    <a:pt x="324" y="382"/>
                    <a:pt x="324" y="382"/>
                    <a:pt x="324" y="382"/>
                  </a:cubicBezTo>
                  <a:cubicBezTo>
                    <a:pt x="324" y="397"/>
                    <a:pt x="324" y="412"/>
                    <a:pt x="339" y="412"/>
                  </a:cubicBezTo>
                  <a:cubicBezTo>
                    <a:pt x="354" y="412"/>
                    <a:pt x="354" y="397"/>
                    <a:pt x="354" y="382"/>
                  </a:cubicBezTo>
                  <a:cubicBezTo>
                    <a:pt x="354" y="264"/>
                    <a:pt x="354" y="264"/>
                    <a:pt x="354" y="264"/>
                  </a:cubicBezTo>
                  <a:cubicBezTo>
                    <a:pt x="354" y="264"/>
                    <a:pt x="354" y="250"/>
                    <a:pt x="339" y="250"/>
                  </a:cubicBezTo>
                  <a:close/>
                  <a:moveTo>
                    <a:pt x="471" y="0"/>
                  </a:moveTo>
                  <a:lnTo>
                    <a:pt x="471" y="0"/>
                  </a:lnTo>
                  <a:cubicBezTo>
                    <a:pt x="324" y="117"/>
                    <a:pt x="324" y="117"/>
                    <a:pt x="324" y="117"/>
                  </a:cubicBezTo>
                  <a:cubicBezTo>
                    <a:pt x="162" y="58"/>
                    <a:pt x="162" y="58"/>
                    <a:pt x="162" y="58"/>
                  </a:cubicBezTo>
                  <a:cubicBezTo>
                    <a:pt x="0" y="147"/>
                    <a:pt x="0" y="147"/>
                    <a:pt x="0" y="147"/>
                  </a:cubicBezTo>
                  <a:cubicBezTo>
                    <a:pt x="0" y="618"/>
                    <a:pt x="0" y="618"/>
                    <a:pt x="0" y="618"/>
                  </a:cubicBezTo>
                  <a:cubicBezTo>
                    <a:pt x="162" y="530"/>
                    <a:pt x="162" y="530"/>
                    <a:pt x="162" y="530"/>
                  </a:cubicBezTo>
                  <a:cubicBezTo>
                    <a:pt x="324" y="588"/>
                    <a:pt x="324" y="588"/>
                    <a:pt x="324" y="588"/>
                  </a:cubicBezTo>
                  <a:cubicBezTo>
                    <a:pt x="471" y="471"/>
                    <a:pt x="471" y="471"/>
                    <a:pt x="471" y="471"/>
                  </a:cubicBezTo>
                  <a:cubicBezTo>
                    <a:pt x="633" y="588"/>
                    <a:pt x="633" y="588"/>
                    <a:pt x="633" y="588"/>
                  </a:cubicBezTo>
                  <a:cubicBezTo>
                    <a:pt x="633" y="117"/>
                    <a:pt x="633" y="117"/>
                    <a:pt x="633" y="117"/>
                  </a:cubicBezTo>
                  <a:lnTo>
                    <a:pt x="471" y="0"/>
                  </a:lnTo>
                  <a:close/>
                  <a:moveTo>
                    <a:pt x="589" y="515"/>
                  </a:moveTo>
                  <a:lnTo>
                    <a:pt x="589" y="515"/>
                  </a:lnTo>
                  <a:cubicBezTo>
                    <a:pt x="471" y="426"/>
                    <a:pt x="471" y="426"/>
                    <a:pt x="471" y="426"/>
                  </a:cubicBezTo>
                  <a:cubicBezTo>
                    <a:pt x="324" y="544"/>
                    <a:pt x="324" y="544"/>
                    <a:pt x="324" y="544"/>
                  </a:cubicBezTo>
                  <a:cubicBezTo>
                    <a:pt x="162" y="485"/>
                    <a:pt x="162" y="485"/>
                    <a:pt x="162" y="485"/>
                  </a:cubicBezTo>
                  <a:cubicBezTo>
                    <a:pt x="44" y="559"/>
                    <a:pt x="44" y="559"/>
                    <a:pt x="44" y="559"/>
                  </a:cubicBezTo>
                  <a:cubicBezTo>
                    <a:pt x="44" y="162"/>
                    <a:pt x="44" y="162"/>
                    <a:pt x="44" y="162"/>
                  </a:cubicBezTo>
                  <a:cubicBezTo>
                    <a:pt x="162" y="88"/>
                    <a:pt x="162" y="88"/>
                    <a:pt x="162" y="88"/>
                  </a:cubicBezTo>
                  <a:cubicBezTo>
                    <a:pt x="324" y="147"/>
                    <a:pt x="324" y="147"/>
                    <a:pt x="324" y="147"/>
                  </a:cubicBezTo>
                  <a:cubicBezTo>
                    <a:pt x="471" y="29"/>
                    <a:pt x="471" y="29"/>
                    <a:pt x="471" y="29"/>
                  </a:cubicBezTo>
                  <a:cubicBezTo>
                    <a:pt x="589" y="117"/>
                    <a:pt x="589" y="117"/>
                    <a:pt x="589" y="117"/>
                  </a:cubicBezTo>
                  <a:lnTo>
                    <a:pt x="589" y="515"/>
                  </a:lnTo>
                  <a:close/>
                  <a:moveTo>
                    <a:pt x="471" y="323"/>
                  </a:moveTo>
                  <a:lnTo>
                    <a:pt x="471" y="323"/>
                  </a:lnTo>
                  <a:cubicBezTo>
                    <a:pt x="471" y="338"/>
                    <a:pt x="486" y="353"/>
                    <a:pt x="501" y="353"/>
                  </a:cubicBezTo>
                  <a:cubicBezTo>
                    <a:pt x="501" y="353"/>
                    <a:pt x="516" y="338"/>
                    <a:pt x="516" y="323"/>
                  </a:cubicBezTo>
                  <a:cubicBezTo>
                    <a:pt x="516" y="176"/>
                    <a:pt x="516" y="176"/>
                    <a:pt x="516" y="176"/>
                  </a:cubicBezTo>
                  <a:cubicBezTo>
                    <a:pt x="516" y="162"/>
                    <a:pt x="501" y="147"/>
                    <a:pt x="501" y="147"/>
                  </a:cubicBezTo>
                  <a:cubicBezTo>
                    <a:pt x="486" y="147"/>
                    <a:pt x="471" y="162"/>
                    <a:pt x="471" y="176"/>
                  </a:cubicBezTo>
                  <a:lnTo>
                    <a:pt x="471" y="323"/>
                  </a:lnTo>
                  <a:close/>
                </a:path>
              </a:pathLst>
            </a:custGeom>
            <a:solidFill>
              <a:srgbClr val="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50000"/>
                    <a:lumOff val="50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59" name="Rectangle 24"/>
          <p:cNvSpPr>
            <a:spLocks noChangeArrowheads="1"/>
          </p:cNvSpPr>
          <p:nvPr/>
        </p:nvSpPr>
        <p:spPr bwMode="auto">
          <a:xfrm>
            <a:off x="1224921" y="1628124"/>
            <a:ext cx="311496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工作概述</a:t>
            </a:r>
            <a:endParaRPr lang="en-US" altLang="zh-CN"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0" name="Rectangle 24"/>
          <p:cNvSpPr>
            <a:spLocks noChangeArrowheads="1"/>
          </p:cNvSpPr>
          <p:nvPr/>
        </p:nvSpPr>
        <p:spPr bwMode="auto">
          <a:xfrm>
            <a:off x="1224921" y="2113386"/>
            <a:ext cx="472037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保留文字的格式和动画效果不变，请不要删除文本框，直接把文本框中的文字替换即可。</a:t>
            </a:r>
            <a:r>
              <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保留文字的格式和动画效果不变，请不要删除文本框，直接把文本框中的文字替换即可。</a:t>
            </a:r>
            <a:endPar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a:p>
            <a:endPar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1" name="Rectangle 24"/>
          <p:cNvSpPr>
            <a:spLocks noChangeArrowheads="1"/>
          </p:cNvSpPr>
          <p:nvPr/>
        </p:nvSpPr>
        <p:spPr bwMode="auto">
          <a:xfrm>
            <a:off x="1224921" y="2967972"/>
            <a:ext cx="311496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1219200">
              <a:lnSpc>
                <a:spcPct val="120000"/>
              </a:lnSpc>
              <a:spcBef>
                <a:spcPts val="400"/>
              </a:spcBef>
            </a:pPr>
            <a:r>
              <a:rPr lang="zh-CN" altLang="en-US" sz="24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工作概述</a:t>
            </a:r>
            <a:endParaRPr lang="en-US" altLang="zh-CN"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2" name="Rectangle 24"/>
          <p:cNvSpPr>
            <a:spLocks noChangeArrowheads="1"/>
          </p:cNvSpPr>
          <p:nvPr/>
        </p:nvSpPr>
        <p:spPr bwMode="auto">
          <a:xfrm>
            <a:off x="1224921" y="3433301"/>
            <a:ext cx="47203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zh-CN" altLang="en-US" sz="14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剪去单角的矩形 1"/>
          <p:cNvSpPr/>
          <p:nvPr/>
        </p:nvSpPr>
        <p:spPr>
          <a:xfrm>
            <a:off x="382586" y="1415934"/>
            <a:ext cx="5545137" cy="3492500"/>
          </a:xfrm>
          <a:prstGeom prst="snip1Rect">
            <a:avLst>
              <a:gd name="adj" fmla="val 25394"/>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 name="剪去单角的矩形 2"/>
          <p:cNvSpPr/>
          <p:nvPr/>
        </p:nvSpPr>
        <p:spPr>
          <a:xfrm>
            <a:off x="6237286" y="1415934"/>
            <a:ext cx="5545137" cy="3492500"/>
          </a:xfrm>
          <a:prstGeom prst="snip1Rect">
            <a:avLst>
              <a:gd name="adj" fmla="val 25810"/>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 name="剪去单角的矩形 3"/>
          <p:cNvSpPr/>
          <p:nvPr/>
        </p:nvSpPr>
        <p:spPr>
          <a:xfrm>
            <a:off x="382586" y="4186825"/>
            <a:ext cx="5545137" cy="721609"/>
          </a:xfrm>
          <a:prstGeom prst="snip1Rect">
            <a:avLst/>
          </a:prstGeom>
          <a:solidFill>
            <a:srgbClr val="D8A99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 name="矩形 4"/>
          <p:cNvSpPr/>
          <p:nvPr/>
        </p:nvSpPr>
        <p:spPr>
          <a:xfrm>
            <a:off x="6237286" y="4186825"/>
            <a:ext cx="5545137" cy="721609"/>
          </a:xfrm>
          <a:prstGeom prst="rect">
            <a:avLst/>
          </a:prstGeom>
          <a:solidFill>
            <a:srgbClr val="F0CB8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6" name="矩形 5"/>
          <p:cNvSpPr/>
          <p:nvPr/>
        </p:nvSpPr>
        <p:spPr>
          <a:xfrm>
            <a:off x="1985603" y="4293341"/>
            <a:ext cx="2339103" cy="523220"/>
          </a:xfrm>
          <a:prstGeom prst="rect">
            <a:avLst/>
          </a:prstGeom>
        </p:spPr>
        <p:txBody>
          <a:bodyPr wrap="none">
            <a:spAutoFit/>
          </a:bodyPr>
          <a:lstStyle/>
          <a:p>
            <a:pPr algn="ctr"/>
            <a:r>
              <a:rPr lang="zh-CN" altLang="en-US" sz="28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工作内容回顾</a:t>
            </a:r>
            <a:endParaRPr lang="zh-CN" altLang="en-US" sz="28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7" name="矩形 6"/>
          <p:cNvSpPr/>
          <p:nvPr/>
        </p:nvSpPr>
        <p:spPr>
          <a:xfrm>
            <a:off x="7840303" y="4293341"/>
            <a:ext cx="2339102" cy="523220"/>
          </a:xfrm>
          <a:prstGeom prst="rect">
            <a:avLst/>
          </a:prstGeom>
        </p:spPr>
        <p:txBody>
          <a:bodyPr wrap="none">
            <a:spAutoFit/>
          </a:bodyPr>
          <a:lstStyle/>
          <a:p>
            <a:pPr algn="ctr"/>
            <a:r>
              <a:rPr lang="zh-CN" altLang="en-US" sz="28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工作内容回顾</a:t>
            </a:r>
            <a:endParaRPr lang="zh-CN" altLang="en-US" sz="28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8" name="直角三角形 7"/>
          <p:cNvSpPr/>
          <p:nvPr/>
        </p:nvSpPr>
        <p:spPr>
          <a:xfrm flipH="1" flipV="1">
            <a:off x="5200649" y="1415933"/>
            <a:ext cx="727073" cy="727073"/>
          </a:xfrm>
          <a:prstGeom prst="rtTriangle">
            <a:avLst/>
          </a:prstGeom>
          <a:solidFill>
            <a:srgbClr val="E4C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9" name="直角三角形 8"/>
          <p:cNvSpPr/>
          <p:nvPr/>
        </p:nvSpPr>
        <p:spPr>
          <a:xfrm flipH="1" flipV="1">
            <a:off x="11055349" y="1415933"/>
            <a:ext cx="727073" cy="727073"/>
          </a:xfrm>
          <a:prstGeom prst="rtTriangle">
            <a:avLst/>
          </a:prstGeom>
          <a:solidFill>
            <a:srgbClr val="F8E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0" name="矩形 9"/>
          <p:cNvSpPr/>
          <p:nvPr/>
        </p:nvSpPr>
        <p:spPr>
          <a:xfrm>
            <a:off x="600528" y="5094633"/>
            <a:ext cx="4982688" cy="757130"/>
          </a:xfrm>
          <a:prstGeom prst="rect">
            <a:avLst/>
          </a:prstGeom>
        </p:spPr>
        <p:txBody>
          <a:bodyPr wrap="square">
            <a:spAutoFit/>
          </a:bodyPr>
          <a:lstStyle/>
          <a:p>
            <a:pPr algn="ctr">
              <a:lnSpc>
                <a:spcPct val="120000"/>
              </a:lnSpc>
            </a:pPr>
            <a:r>
              <a:rPr lang="zh-CN" altLang="en-US"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保留图片的格式和动画效果不变，请不要直接删除图片，只将图片替换就可以。  情况</a:t>
            </a:r>
            <a:r>
              <a:rPr lang="en-US" altLang="zh-CN"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1</a:t>
            </a:r>
            <a:r>
              <a:rPr lang="zh-CN" altLang="en-US"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：若是直接插入的图  片：则右击图片→选择“更改图片”→在弹出的对话框窗口中重新选择你需要插入的图片即可。</a:t>
            </a:r>
            <a:endParaRPr lang="zh-CN" altLang="en-US"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endParaRPr>
          </a:p>
        </p:txBody>
      </p:sp>
      <p:sp>
        <p:nvSpPr>
          <p:cNvPr id="11" name="矩形 10"/>
          <p:cNvSpPr/>
          <p:nvPr/>
        </p:nvSpPr>
        <p:spPr>
          <a:xfrm>
            <a:off x="6619049" y="5094633"/>
            <a:ext cx="4982688" cy="757130"/>
          </a:xfrm>
          <a:prstGeom prst="rect">
            <a:avLst/>
          </a:prstGeom>
        </p:spPr>
        <p:txBody>
          <a:bodyPr wrap="square">
            <a:spAutoFit/>
          </a:bodyPr>
          <a:lstStyle/>
          <a:p>
            <a:pPr algn="ctr">
              <a:lnSpc>
                <a:spcPct val="120000"/>
              </a:lnSpc>
            </a:pPr>
            <a:r>
              <a:rPr lang="zh-CN" altLang="en-US"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保留图片的格式和动画效果不变，请不要直接删除图片，只将图片替换就可以。  情况</a:t>
            </a:r>
            <a:r>
              <a:rPr lang="en-US" altLang="zh-CN"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1</a:t>
            </a:r>
            <a:r>
              <a:rPr lang="zh-CN" altLang="en-US"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rPr>
              <a:t>：若是直接插入的图  片：则右击图片→选择“更改图片”→在弹出的对话框窗口中重新选择你需要插入的图片即可。</a:t>
            </a:r>
            <a:endParaRPr lang="zh-CN" altLang="en-US" sz="1200" kern="100" dirty="0">
              <a:solidFill>
                <a:schemeClr val="tx1">
                  <a:lumMod val="50000"/>
                  <a:lumOff val="50000"/>
                </a:schemeClr>
              </a:solidFill>
              <a:latin typeface="汉仪细等线简" panose="00020600040101010101" pitchFamily="18" charset="-122"/>
              <a:ea typeface="汉仪细等线简" panose="00020600040101010101" pitchFamily="18" charset="-122"/>
              <a:cs typeface="Times New Roman" panose="02020603050405020304" pitchFamily="18" charset="0"/>
              <a:sym typeface="汉仪细等线简" panose="00020600040101010101" pitchFamily="18"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070341" y="1609954"/>
            <a:ext cx="2477770" cy="201290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6" name="矩形 15"/>
          <p:cNvSpPr/>
          <p:nvPr/>
        </p:nvSpPr>
        <p:spPr>
          <a:xfrm>
            <a:off x="9064626" y="3646677"/>
            <a:ext cx="2477770" cy="201290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7" name="矩形 16"/>
          <p:cNvSpPr/>
          <p:nvPr/>
        </p:nvSpPr>
        <p:spPr>
          <a:xfrm>
            <a:off x="6559625" y="3656376"/>
            <a:ext cx="2477770" cy="201290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8" name="矩形 17"/>
          <p:cNvSpPr/>
          <p:nvPr/>
        </p:nvSpPr>
        <p:spPr>
          <a:xfrm>
            <a:off x="6559625" y="1602929"/>
            <a:ext cx="2477770" cy="201290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19" name="椭圆 18"/>
          <p:cNvSpPr/>
          <p:nvPr/>
        </p:nvSpPr>
        <p:spPr>
          <a:xfrm>
            <a:off x="8169985" y="2721871"/>
            <a:ext cx="1781810" cy="1781810"/>
          </a:xfrm>
          <a:prstGeom prst="ellipse">
            <a:avLst/>
          </a:prstGeom>
          <a:solidFill>
            <a:schemeClr val="bg1"/>
          </a:solidFill>
          <a:ln w="187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0" name="椭圆 19"/>
          <p:cNvSpPr/>
          <p:nvPr/>
        </p:nvSpPr>
        <p:spPr>
          <a:xfrm>
            <a:off x="8169985" y="2721871"/>
            <a:ext cx="1781810" cy="1781810"/>
          </a:xfrm>
          <a:prstGeom prst="ellipse">
            <a:avLst/>
          </a:prstGeom>
          <a:noFill/>
          <a:ln w="187325">
            <a:solidFill>
              <a:srgbClr val="D8A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 name="文本框 20"/>
          <p:cNvSpPr txBox="1"/>
          <p:nvPr/>
        </p:nvSpPr>
        <p:spPr>
          <a:xfrm>
            <a:off x="8226145" y="3097477"/>
            <a:ext cx="1644015" cy="1077218"/>
          </a:xfrm>
          <a:prstGeom prst="rect">
            <a:avLst/>
          </a:prstGeom>
          <a:noFill/>
        </p:spPr>
        <p:txBody>
          <a:bodyPr wrap="square" rtlCol="0">
            <a:spAutoFit/>
          </a:bodyPr>
          <a:lstStyle/>
          <a:p>
            <a:pPr algn="ctr"/>
            <a:r>
              <a:rPr lang="zh-CN" altLang="en-US" sz="3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完成</a:t>
            </a:r>
            <a:endParaRPr lang="en-US" altLang="zh-CN" sz="3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a:p>
            <a:pPr algn="ctr"/>
            <a:r>
              <a:rPr lang="zh-CN" altLang="en-US" sz="3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项目</a:t>
            </a:r>
            <a:endParaRPr lang="zh-CN" altLang="en-US" sz="3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3" name="文本框 22"/>
          <p:cNvSpPr txBox="1"/>
          <p:nvPr/>
        </p:nvSpPr>
        <p:spPr>
          <a:xfrm>
            <a:off x="521314" y="1444157"/>
            <a:ext cx="4124960" cy="769441"/>
          </a:xfrm>
          <a:prstGeom prst="rect">
            <a:avLst/>
          </a:prstGeom>
          <a:noFill/>
        </p:spPr>
        <p:txBody>
          <a:bodyPr wrap="square" rtlCol="0">
            <a:spAutoFit/>
          </a:bodyPr>
          <a:lstStyle/>
          <a:p>
            <a:r>
              <a:rPr lang="zh-CN" altLang="en-US" sz="44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工作内容回顾</a:t>
            </a:r>
            <a:endParaRPr lang="zh-CN" altLang="en-US" sz="4400" b="1"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4" name="文本框 23"/>
          <p:cNvSpPr txBox="1"/>
          <p:nvPr/>
        </p:nvSpPr>
        <p:spPr>
          <a:xfrm>
            <a:off x="521949" y="2213598"/>
            <a:ext cx="5632864" cy="3693319"/>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保留图片的格式和动画效果不变，请不要直接删除图片，只将图片替换就可以。  情况1：若是直接插入的图  片：则右击图片→选择“更改图片”→在弹出的对话框窗口中重新选择你需要插入的图片即可。</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a:p>
            <a:pPr>
              <a:lnSpc>
                <a:spcPct val="150000"/>
              </a:lnSpc>
            </a:pPr>
            <a:r>
              <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情况2：图形中的图片（多因排版的需要，将图片填充在图形中）：选中图片→在窗口上方功能区位置单击→“绘图工具”/“格式”→单击“形状填充”展开下拉菜单→选择“图片”→字弹出的“插入图片”的对话框窗口中选择需要的图片即可。保留图片的格式和动画效果不变，请不要直接删除图片，只将图片替换就可以。  情况1：若是直接插入的图  片：则右击图片→选择“更改图片”→在弹出的对话框窗口中重新选择你需要插入的图片即可。情况2：图形中的图片（多因排版的需要，将图片填充在图形中）：选中图片→在窗口上方功能区位置单击→“绘图工具”/“格式”→单击“形状填充”展开下拉菜单→选择“图片”→字弹出的“插入图片”的对话框窗口中选择需要的图片即可。</a:t>
            </a: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a:p>
            <a:pPr>
              <a:lnSpc>
                <a:spcPct val="150000"/>
              </a:lnSpc>
            </a:pPr>
            <a:endParaRPr lang="zh-CN" altLang="en-US" sz="1200" dirty="0">
              <a:solidFill>
                <a:schemeClr val="tx1">
                  <a:lumMod val="50000"/>
                  <a:lumOff val="50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489" t="865" r="657" b="4444"/>
          <a:stretch>
            <a:fillRect/>
          </a:stretch>
        </p:blipFill>
        <p:spPr>
          <a:xfrm>
            <a:off x="0" y="0"/>
            <a:ext cx="12192000" cy="6858000"/>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rot="13068237" flipH="1">
            <a:off x="108990" y="5954866"/>
            <a:ext cx="2011142" cy="2264920"/>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9605" t="9259" r="10059" b="70238"/>
          <a:stretch>
            <a:fillRect/>
          </a:stretch>
        </p:blipFill>
        <p:spPr>
          <a:xfrm rot="5400000">
            <a:off x="9288332" y="3953204"/>
            <a:ext cx="4833668" cy="97366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61" t="68575" r="63706" b="14444"/>
          <a:stretch>
            <a:fillRect/>
          </a:stretch>
        </p:blipFill>
        <p:spPr>
          <a:xfrm rot="16200000" flipV="1">
            <a:off x="-886249" y="5068781"/>
            <a:ext cx="2675467" cy="90297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46473" t="51481" r="10059" b="14444"/>
          <a:stretch>
            <a:fillRect/>
          </a:stretch>
        </p:blipFill>
        <p:spPr>
          <a:xfrm>
            <a:off x="8017934" y="5832096"/>
            <a:ext cx="4174066" cy="1025903"/>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43211" t="45679" r="11823" b="2346"/>
          <a:stretch>
            <a:fillRect/>
          </a:stretch>
        </p:blipFill>
        <p:spPr>
          <a:xfrm>
            <a:off x="10146079" y="5430666"/>
            <a:ext cx="2215365" cy="1828762"/>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l="60452" t="23934" r="23109" b="59136"/>
          <a:stretch>
            <a:fillRect/>
          </a:stretch>
        </p:blipFill>
        <p:spPr>
          <a:xfrm rot="5400000">
            <a:off x="322393" y="6348141"/>
            <a:ext cx="751743" cy="552891"/>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l="11117" t="18148" r="72660" b="62222"/>
          <a:stretch>
            <a:fillRect/>
          </a:stretch>
        </p:blipFill>
        <p:spPr>
          <a:xfrm rot="9156158">
            <a:off x="9580307" y="6468402"/>
            <a:ext cx="899101" cy="776941"/>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5910" t="50627" r="47026" b="6697"/>
          <a:stretch>
            <a:fillRect/>
          </a:stretch>
        </p:blipFill>
        <p:spPr>
          <a:xfrm flipH="1">
            <a:off x="-1175016" y="2495572"/>
            <a:ext cx="2011142" cy="2264920"/>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val="0"/>
              </a:ext>
            </a:extLst>
          </a:blip>
          <a:srcRect l="84490" t="21351" r="6806" b="63135"/>
          <a:stretch>
            <a:fillRect/>
          </a:stretch>
        </p:blipFill>
        <p:spPr>
          <a:xfrm>
            <a:off x="660068" y="6248715"/>
            <a:ext cx="835817" cy="1063925"/>
          </a:xfrm>
          <a:prstGeom prst="rect">
            <a:avLst/>
          </a:prstGeom>
        </p:spPr>
      </p:pic>
      <p:sp>
        <p:nvSpPr>
          <p:cNvPr id="13" name="矩形 8"/>
          <p:cNvSpPr/>
          <p:nvPr>
            <p:custDataLst>
              <p:tags r:id="rId11"/>
            </p:custDataLst>
          </p:nvPr>
        </p:nvSpPr>
        <p:spPr>
          <a:xfrm>
            <a:off x="4920846" y="1536513"/>
            <a:ext cx="2375522" cy="707886"/>
          </a:xfrm>
          <a:prstGeom prst="rect">
            <a:avLst/>
          </a:prstGeom>
        </p:spPr>
        <p:txBody>
          <a:bodyPr wrap="square">
            <a:spAutoFit/>
          </a:bodyPr>
          <a:lstStyle/>
          <a:p>
            <a:pPr lvl="0" algn="ctr" defTabSz="685800">
              <a:defRPr/>
            </a:pPr>
            <a:r>
              <a:rPr lang="zh-CN" altLang="en-US"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rPr>
              <a:t>第二章</a:t>
            </a:r>
            <a:endParaRPr lang="en-US" altLang="zh-CN" sz="4000" b="1"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sym typeface="汉仪细等线简" panose="00020600040101010101" pitchFamily="18" charset="-122"/>
            </a:endParaRPr>
          </a:p>
        </p:txBody>
      </p:sp>
      <p:sp>
        <p:nvSpPr>
          <p:cNvPr id="14" name="矩形 8"/>
          <p:cNvSpPr/>
          <p:nvPr>
            <p:custDataLst>
              <p:tags r:id="rId12"/>
            </p:custDataLst>
          </p:nvPr>
        </p:nvSpPr>
        <p:spPr>
          <a:xfrm>
            <a:off x="5221645" y="2093650"/>
            <a:ext cx="1777123" cy="276999"/>
          </a:xfrm>
          <a:prstGeom prst="rect">
            <a:avLst/>
          </a:prstGeom>
        </p:spPr>
        <p:txBody>
          <a:bodyPr wrap="square">
            <a:spAutoFit/>
          </a:bodyPr>
          <a:lstStyle/>
          <a:p>
            <a:pPr lvl="0" algn="ctr" defTabSz="685800">
              <a:defRPr/>
            </a:pPr>
            <a:r>
              <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rPr>
              <a:t>PART TWO</a:t>
            </a:r>
            <a:endParaRPr lang="en-US" altLang="zh-CN" sz="1200" kern="0" dirty="0">
              <a:solidFill>
                <a:srgbClr val="936B43"/>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cxnSp>
        <p:nvCxnSpPr>
          <p:cNvPr id="16" name="直接连接符 15"/>
          <p:cNvCxnSpPr/>
          <p:nvPr/>
        </p:nvCxnSpPr>
        <p:spPr>
          <a:xfrm>
            <a:off x="5667170" y="2336862"/>
            <a:ext cx="884238" cy="0"/>
          </a:xfrm>
          <a:prstGeom prst="line">
            <a:avLst/>
          </a:prstGeom>
          <a:ln w="12700">
            <a:solidFill>
              <a:srgbClr val="97713F"/>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244436" y="2564545"/>
            <a:ext cx="5724644" cy="1200329"/>
          </a:xfrm>
          <a:prstGeom prst="rect">
            <a:avLst/>
          </a:prstGeom>
          <a:noFill/>
        </p:spPr>
        <p:txBody>
          <a:bodyPr wrap="none" rtlCol="0">
            <a:spAutoFit/>
          </a:bodyPr>
          <a:lstStyle/>
          <a:p>
            <a:pPr lvl="0" algn="ctr" defTabSz="609600">
              <a:defRPr/>
            </a:pPr>
            <a:r>
              <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rPr>
              <a:t>市场数据分析</a:t>
            </a:r>
            <a:endParaRPr kumimoji="1" lang="zh-CN" altLang="en-US" sz="7200" kern="0" dirty="0">
              <a:solidFill>
                <a:schemeClr val="bg1">
                  <a:lumMod val="50000"/>
                </a:schemeClr>
              </a:solidFill>
              <a:effectLst>
                <a:innerShdw blurRad="63500" dist="50800" dir="13500000">
                  <a:prstClr val="black">
                    <a:alpha val="50000"/>
                  </a:prstClr>
                </a:innerShdw>
              </a:effectLst>
              <a:latin typeface="汉仪中宋S" panose="00020600040101010101" pitchFamily="18" charset="-122"/>
              <a:ea typeface="汉仪中宋S" panose="00020600040101010101" pitchFamily="18" charset="-122"/>
              <a:cs typeface="+mn-ea"/>
              <a:sym typeface="汉仪细等线简" panose="00020600040101010101" pitchFamily="18" charset="-122"/>
            </a:endParaRPr>
          </a:p>
        </p:txBody>
      </p:sp>
      <p:sp>
        <p:nvSpPr>
          <p:cNvPr id="18" name="文本框 17"/>
          <p:cNvSpPr txBox="1"/>
          <p:nvPr/>
        </p:nvSpPr>
        <p:spPr>
          <a:xfrm>
            <a:off x="5024768" y="3849546"/>
            <a:ext cx="2169184" cy="369332"/>
          </a:xfrm>
          <a:prstGeom prst="rect">
            <a:avLst/>
          </a:prstGeom>
          <a:noFill/>
        </p:spPr>
        <p:txBody>
          <a:bodyPr wrap="none" rtlCol="0">
            <a:spAutoFit/>
          </a:bodyPr>
          <a:lstStyle/>
          <a:p>
            <a:pPr lvl="0" algn="ctr" defTabSz="609600">
              <a:defRPr/>
            </a:pPr>
            <a:r>
              <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rPr>
              <a:t>Market Data Analysis</a:t>
            </a:r>
            <a:endParaRPr kumimoji="1" lang="en-US" altLang="zh-CN" kern="0" dirty="0">
              <a:solidFill>
                <a:schemeClr val="bg1">
                  <a:lumMod val="65000"/>
                </a:schemeClr>
              </a:solidFill>
              <a:latin typeface="汉仪细等线简" panose="00020600040101010101" pitchFamily="18" charset="-122"/>
              <a:ea typeface="汉仪细等线简" panose="00020600040101010101" pitchFamily="18" charset="-122"/>
              <a:cs typeface="+mn-ea"/>
              <a:sym typeface="汉仪细等线简" panose="00020600040101010101" pitchFamily="18" charset="-122"/>
            </a:endParaRPr>
          </a:p>
        </p:txBody>
      </p:sp>
      <p:sp>
        <p:nvSpPr>
          <p:cNvPr id="22" name="矩形 21"/>
          <p:cNvSpPr/>
          <p:nvPr/>
        </p:nvSpPr>
        <p:spPr>
          <a:xfrm>
            <a:off x="3987801" y="4175717"/>
            <a:ext cx="4216402" cy="584775"/>
          </a:xfrm>
          <a:prstGeom prst="rect">
            <a:avLst/>
          </a:prstGeom>
        </p:spPr>
        <p:txBody>
          <a:bodyPr wrap="square">
            <a:spAutoFit/>
          </a:bodyPr>
          <a:lstStyle/>
          <a:p>
            <a:pPr algn="ctr"/>
            <a:r>
              <a:rPr lang="en-US" altLang="zh-CN"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rPr>
              <a:t>Only when you study hard, can you say no to the regular life. Only when you have the life capital you like, can you dare to pursue your dream boldly. Before you plan to live your favorite lifestyle, you have to work hard. This is your capital. In fact, the best time is today.</a:t>
            </a:r>
            <a:endParaRPr lang="zh-CN" altLang="en-US" sz="800" dirty="0">
              <a:solidFill>
                <a:srgbClr val="D6CCBD"/>
              </a:solidFill>
              <a:latin typeface="汉仪细等线简" panose="00020600040101010101" pitchFamily="18" charset="-122"/>
              <a:ea typeface="汉仪细等线简" panose="00020600040101010101" pitchFamily="18" charset="-122"/>
              <a:cs typeface="Arabic Typesetting" panose="03020402040406030203" pitchFamily="66" charset="-78"/>
              <a:sym typeface="汉仪细等线简" panose="00020600040101010101" pitchFamily="18"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238696" y="1589039"/>
            <a:ext cx="5137985" cy="4227443"/>
            <a:chOff x="720034" y="1961322"/>
            <a:chExt cx="5137985" cy="4227443"/>
          </a:xfrm>
        </p:grpSpPr>
        <p:grpSp>
          <p:nvGrpSpPr>
            <p:cNvPr id="9" name="组合 8"/>
            <p:cNvGrpSpPr/>
            <p:nvPr/>
          </p:nvGrpSpPr>
          <p:grpSpPr>
            <a:xfrm>
              <a:off x="3775247" y="2245187"/>
              <a:ext cx="1917131" cy="1917131"/>
              <a:chOff x="3766337" y="1850884"/>
              <a:chExt cx="1917131" cy="1917131"/>
            </a:xfrm>
          </p:grpSpPr>
          <p:grpSp>
            <p:nvGrpSpPr>
              <p:cNvPr id="23" name="Group 12"/>
              <p:cNvGrpSpPr/>
              <p:nvPr/>
            </p:nvGrpSpPr>
            <p:grpSpPr>
              <a:xfrm>
                <a:off x="3766337" y="1850884"/>
                <a:ext cx="1917131" cy="1917131"/>
                <a:chOff x="4649812" y="3440065"/>
                <a:chExt cx="1013644" cy="1013644"/>
              </a:xfrm>
            </p:grpSpPr>
            <p:sp>
              <p:nvSpPr>
                <p:cNvPr id="25" name="Oval 13"/>
                <p:cNvSpPr/>
                <p:nvPr/>
              </p:nvSpPr>
              <p:spPr>
                <a:xfrm>
                  <a:off x="4649812" y="3440065"/>
                  <a:ext cx="1013644" cy="1013644"/>
                </a:xfrm>
                <a:prstGeom prst="ellipse">
                  <a:avLst/>
                </a:prstGeom>
                <a:solidFill>
                  <a:sysClr val="window" lastClr="FFFFFF">
                    <a:lumMod val="95000"/>
                    <a:alpha val="90000"/>
                  </a:sysClr>
                </a:solidFill>
                <a:ln w="6350" cap="flat" cmpd="sng" algn="ctr">
                  <a:noFill/>
                  <a:prstDash val="solid"/>
                  <a:miter lim="800000"/>
                </a:ln>
                <a:effectLst/>
              </p:spPr>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6" name="Pie 14"/>
                <p:cNvSpPr/>
                <p:nvPr/>
              </p:nvSpPr>
              <p:spPr>
                <a:xfrm flipH="1">
                  <a:off x="4649812" y="3440065"/>
                  <a:ext cx="1013644" cy="1013644"/>
                </a:xfrm>
                <a:prstGeom prst="pie">
                  <a:avLst>
                    <a:gd name="adj1" fmla="val 8092163"/>
                    <a:gd name="adj2" fmla="val 18915570"/>
                  </a:avLst>
                </a:prstGeom>
                <a:solidFill>
                  <a:srgbClr val="D8A99B"/>
                </a:solidFill>
                <a:ln w="6350" cap="flat" cmpd="sng" algn="ctr">
                  <a:noFill/>
                  <a:prstDash val="solid"/>
                  <a:miter lim="800000"/>
                </a:ln>
                <a:effectLst/>
              </p:spPr>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7" name="Oval 15"/>
                <p:cNvSpPr/>
                <p:nvPr/>
              </p:nvSpPr>
              <p:spPr>
                <a:xfrm>
                  <a:off x="4730680" y="3520933"/>
                  <a:ext cx="851908" cy="851908"/>
                </a:xfrm>
                <a:prstGeom prst="ellipse">
                  <a:avLst/>
                </a:prstGeom>
                <a:solidFill>
                  <a:sysClr val="window" lastClr="FFFFFF"/>
                </a:solidFill>
                <a:ln w="6350" cap="flat" cmpd="sng" algn="ctr">
                  <a:noFill/>
                  <a:prstDash val="solid"/>
                  <a:miter lim="800000"/>
                </a:ln>
                <a:effectLst/>
              </p:spPr>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24" name="TextBox 24"/>
              <p:cNvSpPr txBox="1"/>
              <p:nvPr/>
            </p:nvSpPr>
            <p:spPr>
              <a:xfrm>
                <a:off x="4254422" y="2519021"/>
                <a:ext cx="1017907" cy="615553"/>
              </a:xfrm>
              <a:prstGeom prst="rect">
                <a:avLst/>
              </a:prstGeom>
              <a:noFill/>
            </p:spPr>
            <p:txBody>
              <a:bodyPr wrap="none" lIns="0" tIns="0" rIns="0" bIns="0" rtlCol="0">
                <a:spAutoFit/>
              </a:bodyPr>
              <a:lstStyle/>
              <a:p>
                <a:pPr marL="0" marR="0" lvl="0" indent="0" algn="ctr" defTabSz="913765" rtl="0" eaLnBrk="1" fontAlgn="auto" latinLnBrk="0" hangingPunct="1">
                  <a:lnSpc>
                    <a:spcPct val="100000"/>
                  </a:lnSpc>
                  <a:spcBef>
                    <a:spcPts val="0"/>
                  </a:spcBef>
                  <a:spcAft>
                    <a:spcPts val="1600"/>
                  </a:spcAft>
                  <a:buClrTx/>
                  <a:buSzTx/>
                  <a:buFontTx/>
                  <a:buNone/>
                  <a:defRPr/>
                </a:pPr>
                <a:r>
                  <a:rPr kumimoji="0" lang="en-US" sz="4000" b="0" i="0" u="none" strike="noStrike" kern="120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cs typeface="Montserrat Semi Bold" charset="0"/>
                    <a:sym typeface="汉仪细等线简" panose="00020600040101010101" pitchFamily="18" charset="-122"/>
                  </a:rPr>
                  <a:t>50%</a:t>
                </a:r>
                <a:endParaRPr kumimoji="0" lang="en-US" sz="4000" b="0" i="0" u="none" strike="noStrike" kern="120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cs typeface="Montserrat Semi Bold" charset="0"/>
                  <a:sym typeface="汉仪细等线简" panose="00020600040101010101" pitchFamily="18" charset="-122"/>
                </a:endParaRPr>
              </a:p>
            </p:txBody>
          </p:sp>
        </p:grpSp>
        <p:grpSp>
          <p:nvGrpSpPr>
            <p:cNvPr id="10" name="组合 9"/>
            <p:cNvGrpSpPr/>
            <p:nvPr/>
          </p:nvGrpSpPr>
          <p:grpSpPr>
            <a:xfrm>
              <a:off x="875000" y="2245187"/>
              <a:ext cx="1917131" cy="1917131"/>
              <a:chOff x="1168103" y="1850884"/>
              <a:chExt cx="1917131" cy="1917131"/>
            </a:xfrm>
          </p:grpSpPr>
          <p:grpSp>
            <p:nvGrpSpPr>
              <p:cNvPr id="18" name="Group 8"/>
              <p:cNvGrpSpPr/>
              <p:nvPr/>
            </p:nvGrpSpPr>
            <p:grpSpPr>
              <a:xfrm>
                <a:off x="1168103" y="1850884"/>
                <a:ext cx="1917131" cy="1917131"/>
                <a:chOff x="4649812" y="3440065"/>
                <a:chExt cx="1013644" cy="1013644"/>
              </a:xfrm>
            </p:grpSpPr>
            <p:sp>
              <p:nvSpPr>
                <p:cNvPr id="20" name="Oval 9"/>
                <p:cNvSpPr/>
                <p:nvPr/>
              </p:nvSpPr>
              <p:spPr>
                <a:xfrm>
                  <a:off x="4649812" y="3440065"/>
                  <a:ext cx="1013644" cy="1013644"/>
                </a:xfrm>
                <a:prstGeom prst="ellipse">
                  <a:avLst/>
                </a:prstGeom>
                <a:solidFill>
                  <a:sysClr val="window" lastClr="FFFFFF">
                    <a:lumMod val="95000"/>
                    <a:alpha val="90000"/>
                  </a:sysClr>
                </a:solidFill>
                <a:ln w="6350" cap="flat" cmpd="sng" algn="ctr">
                  <a:noFill/>
                  <a:prstDash val="solid"/>
                  <a:miter lim="800000"/>
                </a:ln>
                <a:effectLst/>
              </p:spPr>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1" name="Pie 10"/>
                <p:cNvSpPr/>
                <p:nvPr/>
              </p:nvSpPr>
              <p:spPr>
                <a:xfrm flipH="1">
                  <a:off x="4649812" y="3440065"/>
                  <a:ext cx="1013644" cy="1013644"/>
                </a:xfrm>
                <a:prstGeom prst="pie">
                  <a:avLst>
                    <a:gd name="adj1" fmla="val 19088240"/>
                    <a:gd name="adj2" fmla="val 16200000"/>
                  </a:avLst>
                </a:prstGeom>
                <a:solidFill>
                  <a:srgbClr val="F0CB8D"/>
                </a:solidFill>
                <a:ln w="6350" cap="flat" cmpd="sng" algn="ctr">
                  <a:noFill/>
                  <a:prstDash val="solid"/>
                  <a:miter lim="800000"/>
                </a:ln>
                <a:effectLst/>
              </p:spPr>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22" name="Oval 11"/>
                <p:cNvSpPr/>
                <p:nvPr/>
              </p:nvSpPr>
              <p:spPr>
                <a:xfrm>
                  <a:off x="4730680" y="3520933"/>
                  <a:ext cx="851908" cy="851908"/>
                </a:xfrm>
                <a:prstGeom prst="ellipse">
                  <a:avLst/>
                </a:prstGeom>
                <a:solidFill>
                  <a:sysClr val="window" lastClr="FFFFFF"/>
                </a:solidFill>
                <a:ln w="6350" cap="flat" cmpd="sng" algn="ctr">
                  <a:noFill/>
                  <a:prstDash val="solid"/>
                  <a:miter lim="800000"/>
                </a:ln>
                <a:effectLst/>
              </p:spPr>
              <p:txBody>
                <a:bodyPr wrap="none"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
            <p:nvSpPr>
              <p:cNvPr id="19" name="TextBox 29"/>
              <p:cNvSpPr txBox="1"/>
              <p:nvPr/>
            </p:nvSpPr>
            <p:spPr>
              <a:xfrm>
                <a:off x="1640019" y="2519021"/>
                <a:ext cx="1017907" cy="615553"/>
              </a:xfrm>
              <a:prstGeom prst="rect">
                <a:avLst/>
              </a:prstGeom>
              <a:noFill/>
            </p:spPr>
            <p:txBody>
              <a:bodyPr wrap="none" lIns="0" tIns="0" rIns="0" bIns="0" rtlCol="0">
                <a:spAutoFit/>
              </a:bodyPr>
              <a:lstStyle/>
              <a:p>
                <a:pPr marL="0" marR="0" lvl="0" indent="0" algn="ctr" defTabSz="913765" rtl="0" eaLnBrk="1" fontAlgn="auto" latinLnBrk="0" hangingPunct="1">
                  <a:lnSpc>
                    <a:spcPct val="100000"/>
                  </a:lnSpc>
                  <a:spcBef>
                    <a:spcPts val="0"/>
                  </a:spcBef>
                  <a:spcAft>
                    <a:spcPts val="1600"/>
                  </a:spcAft>
                  <a:buClrTx/>
                  <a:buSzTx/>
                  <a:buFontTx/>
                  <a:buNone/>
                  <a:defRPr/>
                </a:pPr>
                <a:r>
                  <a:rPr kumimoji="0" lang="en-US" sz="4000" b="0" i="0" u="none" strike="noStrike" kern="120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cs typeface="Montserrat Semi Bold" charset="0"/>
                    <a:sym typeface="汉仪细等线简" panose="00020600040101010101" pitchFamily="18" charset="-122"/>
                  </a:rPr>
                  <a:t>78%</a:t>
                </a:r>
                <a:endParaRPr kumimoji="0" lang="en-US" sz="4000" b="0" i="0" u="none" strike="noStrike" kern="1200" cap="none" spc="0" normalizeH="0" baseline="0" noProof="0" dirty="0">
                  <a:ln>
                    <a:noFill/>
                  </a:ln>
                  <a:solidFill>
                    <a:schemeClr val="tx1">
                      <a:lumMod val="65000"/>
                      <a:lumOff val="35000"/>
                    </a:schemeClr>
                  </a:solidFill>
                  <a:effectLst/>
                  <a:uLnTx/>
                  <a:uFillTx/>
                  <a:latin typeface="汉仪细等线简" panose="00020600040101010101" pitchFamily="18" charset="-122"/>
                  <a:ea typeface="汉仪细等线简" panose="00020600040101010101" pitchFamily="18" charset="-122"/>
                  <a:cs typeface="Montserrat Semi Bold" charset="0"/>
                  <a:sym typeface="汉仪细等线简" panose="00020600040101010101" pitchFamily="18" charset="-122"/>
                </a:endParaRPr>
              </a:p>
            </p:txBody>
          </p:sp>
        </p:grpSp>
        <p:cxnSp>
          <p:nvCxnSpPr>
            <p:cNvPr id="11" name="直接连接符 10"/>
            <p:cNvCxnSpPr/>
            <p:nvPr/>
          </p:nvCxnSpPr>
          <p:spPr>
            <a:xfrm>
              <a:off x="3158656" y="1961322"/>
              <a:ext cx="0" cy="4227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720034" y="4677507"/>
              <a:ext cx="2171468" cy="1089362"/>
              <a:chOff x="1238531" y="4840927"/>
              <a:chExt cx="2171468" cy="1089362"/>
            </a:xfrm>
          </p:grpSpPr>
          <p:sp>
            <p:nvSpPr>
              <p:cNvPr id="16" name="TextBox 11"/>
              <p:cNvSpPr txBox="1"/>
              <p:nvPr/>
            </p:nvSpPr>
            <p:spPr>
              <a:xfrm flipH="1">
                <a:off x="1238531" y="5131609"/>
                <a:ext cx="2171468" cy="798680"/>
              </a:xfrm>
              <a:prstGeom prst="rect">
                <a:avLst/>
              </a:prstGeom>
              <a:noFill/>
            </p:spPr>
            <p:txBody>
              <a:bodyPr wrap="square" lIns="0" tIns="0" rIns="0" bIns="0" rtlCol="0">
                <a:spAutoFit/>
                <a:scene3d>
                  <a:camera prst="orthographicFront"/>
                  <a:lightRig rig="threePt" dir="t"/>
                </a:scene3d>
                <a:sp3d contourW="12700"/>
              </a:bodyPr>
              <a:lstStyle/>
              <a:p>
                <a:pPr algn="ctr">
                  <a:lnSpc>
                    <a:spcPct val="150000"/>
                  </a:lnSpc>
                </a:pPr>
                <a:r>
                  <a:rPr lang="zh-CN" altLang="en-US" sz="12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您的内容打在这里，或者通过复制您的文，或者通过，文本后复制您的在内容</a:t>
                </a:r>
                <a:endParaRPr lang="zh-CN" altLang="en-US" sz="12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endParaRPr>
              </a:p>
            </p:txBody>
          </p:sp>
          <p:sp>
            <p:nvSpPr>
              <p:cNvPr id="17" name="TextBox 11"/>
              <p:cNvSpPr txBox="1"/>
              <p:nvPr/>
            </p:nvSpPr>
            <p:spPr>
              <a:xfrm flipH="1">
                <a:off x="1687885" y="4840927"/>
                <a:ext cx="1272760" cy="307777"/>
              </a:xfrm>
              <a:prstGeom prst="rect">
                <a:avLst/>
              </a:prstGeom>
              <a:noFill/>
            </p:spPr>
            <p:txBody>
              <a:bodyPr wrap="square" lIns="0" tIns="0" rIns="0" bIns="0" rtlCol="0">
                <a:spAutoFit/>
                <a:scene3d>
                  <a:camera prst="orthographicFront"/>
                  <a:lightRig rig="threePt" dir="t"/>
                </a:scene3d>
                <a:sp3d contourW="12700"/>
              </a:bodyPr>
              <a:lstStyle/>
              <a:p>
                <a:pPr algn="ctr"/>
                <a:r>
                  <a:rPr lang="zh-CN" altLang="en-US" sz="2000"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市场数据</a:t>
                </a:r>
                <a:endParaRPr lang="zh-CN" altLang="en-US" sz="2000"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endParaRPr>
              </a:p>
            </p:txBody>
          </p:sp>
        </p:grpSp>
        <p:grpSp>
          <p:nvGrpSpPr>
            <p:cNvPr id="13" name="组合 12"/>
            <p:cNvGrpSpPr/>
            <p:nvPr/>
          </p:nvGrpSpPr>
          <p:grpSpPr>
            <a:xfrm>
              <a:off x="3686551" y="4677507"/>
              <a:ext cx="2171468" cy="1089362"/>
              <a:chOff x="1238531" y="4840927"/>
              <a:chExt cx="2171468" cy="1089362"/>
            </a:xfrm>
          </p:grpSpPr>
          <p:sp>
            <p:nvSpPr>
              <p:cNvPr id="14" name="TextBox 11"/>
              <p:cNvSpPr txBox="1"/>
              <p:nvPr/>
            </p:nvSpPr>
            <p:spPr>
              <a:xfrm flipH="1">
                <a:off x="1238531" y="5131609"/>
                <a:ext cx="2171468" cy="798680"/>
              </a:xfrm>
              <a:prstGeom prst="rect">
                <a:avLst/>
              </a:prstGeom>
              <a:noFill/>
            </p:spPr>
            <p:txBody>
              <a:bodyPr wrap="square" lIns="0" tIns="0" rIns="0" bIns="0" rtlCol="0">
                <a:spAutoFit/>
                <a:scene3d>
                  <a:camera prst="orthographicFront"/>
                  <a:lightRig rig="threePt" dir="t"/>
                </a:scene3d>
                <a:sp3d contourW="12700"/>
              </a:bodyPr>
              <a:lstStyle/>
              <a:p>
                <a:pPr algn="ctr">
                  <a:lnSpc>
                    <a:spcPct val="150000"/>
                  </a:lnSpc>
                </a:pPr>
                <a:r>
                  <a:rPr lang="zh-CN" altLang="en-US" sz="12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您的内容打在这里，或者通过复制您的文，或者通过，文本后复制您的在内容</a:t>
                </a:r>
                <a:endParaRPr lang="zh-CN" altLang="en-US" sz="12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endParaRPr>
              </a:p>
            </p:txBody>
          </p:sp>
          <p:sp>
            <p:nvSpPr>
              <p:cNvPr id="15" name="TextBox 11"/>
              <p:cNvSpPr txBox="1"/>
              <p:nvPr/>
            </p:nvSpPr>
            <p:spPr>
              <a:xfrm flipH="1">
                <a:off x="1687885" y="4840927"/>
                <a:ext cx="1272760" cy="307777"/>
              </a:xfrm>
              <a:prstGeom prst="rect">
                <a:avLst/>
              </a:prstGeom>
              <a:noFill/>
            </p:spPr>
            <p:txBody>
              <a:bodyPr wrap="square" lIns="0" tIns="0" rIns="0" bIns="0" rtlCol="0">
                <a:spAutoFit/>
                <a:scene3d>
                  <a:camera prst="orthographicFront"/>
                  <a:lightRig rig="threePt" dir="t"/>
                </a:scene3d>
                <a:sp3d contourW="12700"/>
              </a:bodyPr>
              <a:lstStyle/>
              <a:p>
                <a:pPr algn="ctr"/>
                <a:r>
                  <a:rPr lang="zh-CN" altLang="en-US" sz="2000"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市场数据</a:t>
                </a:r>
                <a:endParaRPr lang="zh-CN" altLang="en-US" sz="2000"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endParaRPr>
              </a:p>
            </p:txBody>
          </p:sp>
        </p:grpSp>
      </p:grpSp>
      <p:grpSp>
        <p:nvGrpSpPr>
          <p:cNvPr id="4" name="组合 3"/>
          <p:cNvGrpSpPr/>
          <p:nvPr/>
        </p:nvGrpSpPr>
        <p:grpSpPr>
          <a:xfrm>
            <a:off x="914463" y="1782955"/>
            <a:ext cx="4380917" cy="3768014"/>
            <a:chOff x="839077" y="1709358"/>
            <a:chExt cx="4380917" cy="3768014"/>
          </a:xfrm>
        </p:grpSpPr>
        <p:sp>
          <p:nvSpPr>
            <p:cNvPr id="7" name="TextBox 11"/>
            <p:cNvSpPr txBox="1"/>
            <p:nvPr/>
          </p:nvSpPr>
          <p:spPr>
            <a:xfrm>
              <a:off x="839077" y="4184710"/>
              <a:ext cx="4380917" cy="1292662"/>
            </a:xfrm>
            <a:prstGeom prst="rect">
              <a:avLst/>
            </a:prstGeom>
            <a:noFill/>
          </p:spPr>
          <p:txBody>
            <a:bodyPr wrap="square" lIns="0" tIns="0" rIns="0" bIns="0" rtlCol="0">
              <a:spAutoFit/>
              <a:scene3d>
                <a:camera prst="orthographicFront"/>
                <a:lightRig rig="threePt" dir="t"/>
              </a:scene3d>
              <a:sp3d contourW="12700"/>
            </a:bodyPr>
            <a:lstStyle/>
            <a:p>
              <a:pPr>
                <a:lnSpc>
                  <a:spcPct val="150000"/>
                </a:lnSpc>
              </a:pPr>
              <a:r>
                <a:rPr lang="zh-CN" altLang="en-US" sz="14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保留图片的格式和动画效果不变，请不要直接删除图片，只将图片替换就可以。  情况</a:t>
              </a:r>
              <a:r>
                <a:rPr lang="en-US" altLang="zh-CN" sz="14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1</a:t>
              </a:r>
              <a:r>
                <a:rPr lang="zh-CN" altLang="en-US" sz="14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rPr>
                <a:t>：若是直接插入的图  片：则右击图片→选择“更改图片”→在弹出的对话框窗口中重新选择你需要插入的图片即可。</a:t>
              </a:r>
              <a:endParaRPr lang="zh-CN" altLang="en-US" sz="1400" b="1" dirty="0">
                <a:solidFill>
                  <a:schemeClr val="tx1">
                    <a:lumMod val="65000"/>
                    <a:lumOff val="35000"/>
                  </a:schemeClr>
                </a:solidFill>
                <a:latin typeface="汉仪细等线简" panose="00020600040101010101" pitchFamily="18" charset="-122"/>
                <a:ea typeface="汉仪细等线简" panose="00020600040101010101" pitchFamily="18" charset="-122"/>
                <a:cs typeface="思源黑体 CN Normal" panose="020B0400000000000000" pitchFamily="34" charset="-122"/>
                <a:sym typeface="汉仪细等线简" panose="00020600040101010101" pitchFamily="18" charset="-122"/>
              </a:endParaRPr>
            </a:p>
          </p:txBody>
        </p:sp>
        <p:sp>
          <p:nvSpPr>
            <p:cNvPr id="6" name="矩形 5"/>
            <p:cNvSpPr/>
            <p:nvPr/>
          </p:nvSpPr>
          <p:spPr>
            <a:xfrm>
              <a:off x="839077" y="1709358"/>
              <a:ext cx="4276252" cy="228399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75"/>
          <p:cNvCxnSpPr/>
          <p:nvPr/>
        </p:nvCxnSpPr>
        <p:spPr>
          <a:xfrm>
            <a:off x="6740801" y="4211898"/>
            <a:ext cx="1" cy="798503"/>
          </a:xfrm>
          <a:prstGeom prst="line">
            <a:avLst/>
          </a:prstGeom>
          <a:solidFill>
            <a:srgbClr val="171717"/>
          </a:solidFill>
          <a:ln w="28575">
            <a:solidFill>
              <a:srgbClr val="D8A99B"/>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82"/>
          <p:cNvCxnSpPr/>
          <p:nvPr/>
        </p:nvCxnSpPr>
        <p:spPr>
          <a:xfrm>
            <a:off x="7821172" y="3701638"/>
            <a:ext cx="1" cy="1308762"/>
          </a:xfrm>
          <a:prstGeom prst="line">
            <a:avLst/>
          </a:prstGeom>
          <a:solidFill>
            <a:srgbClr val="171717"/>
          </a:solidFill>
          <a:ln w="28575">
            <a:solidFill>
              <a:srgbClr val="D8A99B"/>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02"/>
          <p:cNvCxnSpPr/>
          <p:nvPr/>
        </p:nvCxnSpPr>
        <p:spPr>
          <a:xfrm>
            <a:off x="10031217" y="3593445"/>
            <a:ext cx="1" cy="1416955"/>
          </a:xfrm>
          <a:prstGeom prst="line">
            <a:avLst/>
          </a:prstGeom>
          <a:solidFill>
            <a:srgbClr val="171717"/>
          </a:solidFill>
          <a:ln w="28575">
            <a:solidFill>
              <a:srgbClr val="D8A99B"/>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85"/>
          <p:cNvCxnSpPr/>
          <p:nvPr/>
        </p:nvCxnSpPr>
        <p:spPr>
          <a:xfrm>
            <a:off x="8935426" y="4211898"/>
            <a:ext cx="1" cy="798503"/>
          </a:xfrm>
          <a:prstGeom prst="line">
            <a:avLst/>
          </a:prstGeom>
          <a:solidFill>
            <a:srgbClr val="171717"/>
          </a:solidFill>
          <a:ln w="28575">
            <a:solidFill>
              <a:srgbClr val="D8A99B"/>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3"/>
          <p:cNvSpPr/>
          <p:nvPr/>
        </p:nvSpPr>
        <p:spPr>
          <a:xfrm>
            <a:off x="958860" y="1716815"/>
            <a:ext cx="4745297" cy="3659388"/>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en-US" kern="1200">
              <a:solidFill>
                <a:schemeClr val="tx1">
                  <a:lumMod val="75000"/>
                  <a:lumOff val="2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5" name="TextBox 136"/>
          <p:cNvSpPr txBox="1"/>
          <p:nvPr/>
        </p:nvSpPr>
        <p:spPr>
          <a:xfrm>
            <a:off x="5920999" y="1593189"/>
            <a:ext cx="2657036" cy="400110"/>
          </a:xfrm>
          <a:prstGeom prst="rect">
            <a:avLst/>
          </a:prstGeom>
          <a:noFill/>
        </p:spPr>
        <p:txBody>
          <a:bodyPr wrap="square" rtlCol="0">
            <a:spAutoFit/>
          </a:bodyPr>
          <a:lstStyle/>
          <a:p>
            <a:pPr algn="l" defTabSz="1828800" rtl="0"/>
            <a:r>
              <a:rPr lang="zh-CN" altLang="en-US" sz="2000" b="1"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市场数据分析</a:t>
            </a:r>
            <a:endParaRPr lang="id-ID" sz="20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6" name="TextBox 137"/>
          <p:cNvSpPr txBox="1"/>
          <p:nvPr/>
        </p:nvSpPr>
        <p:spPr>
          <a:xfrm>
            <a:off x="5944042" y="1925266"/>
            <a:ext cx="4856239" cy="1200329"/>
          </a:xfrm>
          <a:prstGeom prst="rect">
            <a:avLst/>
          </a:prstGeom>
          <a:noFill/>
        </p:spPr>
        <p:txBody>
          <a:bodyPr wrap="square" rtlCol="0">
            <a:spAutoFit/>
          </a:bodyPr>
          <a:lstStyle/>
          <a:p>
            <a:pPr algn="just" defTabSz="1828800">
              <a:lnSpc>
                <a:spcPct val="150000"/>
              </a:lnSpc>
            </a:pPr>
            <a:r>
              <a:rPr lang="zh-CN" altLang="en-US" sz="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endParaRPr lang="zh-CN" altLang="en-US" sz="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cxnSp>
        <p:nvCxnSpPr>
          <p:cNvPr id="37" name="Straight Connector 139"/>
          <p:cNvCxnSpPr/>
          <p:nvPr/>
        </p:nvCxnSpPr>
        <p:spPr>
          <a:xfrm>
            <a:off x="5974255" y="5158395"/>
            <a:ext cx="4745012" cy="0"/>
          </a:xfrm>
          <a:prstGeom prst="line">
            <a:avLst/>
          </a:prstGeom>
          <a:ln w="53975">
            <a:solidFill>
              <a:srgbClr val="D8A99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TextBox 140"/>
          <p:cNvSpPr txBox="1"/>
          <p:nvPr/>
        </p:nvSpPr>
        <p:spPr>
          <a:xfrm>
            <a:off x="6392255" y="5281457"/>
            <a:ext cx="723275" cy="307777"/>
          </a:xfrm>
          <a:prstGeom prst="rect">
            <a:avLst/>
          </a:prstGeom>
          <a:noFill/>
        </p:spPr>
        <p:txBody>
          <a:bodyPr wrap="none" rtlCol="0">
            <a:spAutoFit/>
          </a:bodyPr>
          <a:lstStyle/>
          <a:p>
            <a:pPr algn="l" defTabSz="1828800" rtl="0"/>
            <a:r>
              <a:rPr lang="zh-CN" altLang="en-US"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一季度</a:t>
            </a:r>
            <a:endParaRPr lang="id-ID"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39" name="TextBox 141"/>
          <p:cNvSpPr txBox="1"/>
          <p:nvPr/>
        </p:nvSpPr>
        <p:spPr>
          <a:xfrm>
            <a:off x="7476801" y="5281458"/>
            <a:ext cx="723275" cy="307777"/>
          </a:xfrm>
          <a:prstGeom prst="rect">
            <a:avLst/>
          </a:prstGeom>
          <a:noFill/>
        </p:spPr>
        <p:txBody>
          <a:bodyPr wrap="none" rtlCol="0">
            <a:spAutoFit/>
          </a:bodyPr>
          <a:lstStyle/>
          <a:p>
            <a:pPr algn="l" defTabSz="1828800" rtl="0"/>
            <a:r>
              <a:rPr lang="zh-CN" altLang="en-US"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二季度</a:t>
            </a:r>
            <a:endParaRPr lang="id-ID"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0" name="TextBox 142"/>
          <p:cNvSpPr txBox="1"/>
          <p:nvPr/>
        </p:nvSpPr>
        <p:spPr>
          <a:xfrm>
            <a:off x="8586748" y="5281458"/>
            <a:ext cx="723275" cy="307777"/>
          </a:xfrm>
          <a:prstGeom prst="rect">
            <a:avLst/>
          </a:prstGeom>
          <a:noFill/>
        </p:spPr>
        <p:txBody>
          <a:bodyPr wrap="none" rtlCol="0">
            <a:spAutoFit/>
          </a:bodyPr>
          <a:lstStyle/>
          <a:p>
            <a:pPr algn="l" defTabSz="1828800" rtl="0"/>
            <a:r>
              <a:rPr lang="zh-CN" altLang="en-US"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三季度</a:t>
            </a:r>
            <a:endParaRPr lang="id-ID"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1" name="TextBox 143"/>
          <p:cNvSpPr txBox="1"/>
          <p:nvPr/>
        </p:nvSpPr>
        <p:spPr>
          <a:xfrm>
            <a:off x="9671293" y="5281458"/>
            <a:ext cx="723275" cy="307777"/>
          </a:xfrm>
          <a:prstGeom prst="rect">
            <a:avLst/>
          </a:prstGeom>
          <a:noFill/>
        </p:spPr>
        <p:txBody>
          <a:bodyPr wrap="none" rtlCol="0">
            <a:spAutoFit/>
          </a:bodyPr>
          <a:lstStyle/>
          <a:p>
            <a:pPr algn="l" defTabSz="1828800" rtl="0"/>
            <a:r>
              <a:rPr lang="zh-CN" altLang="en-US"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rPr>
              <a:t>四季度</a:t>
            </a:r>
            <a:endParaRPr lang="id-ID" sz="1400" b="1" kern="1200" dirty="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2" name="Freeform 76"/>
          <p:cNvSpPr/>
          <p:nvPr/>
        </p:nvSpPr>
        <p:spPr>
          <a:xfrm rot="10800000">
            <a:off x="6354175" y="3645191"/>
            <a:ext cx="773252" cy="85045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3" name="Oval 77"/>
          <p:cNvSpPr/>
          <p:nvPr/>
        </p:nvSpPr>
        <p:spPr>
          <a:xfrm>
            <a:off x="6617973" y="5010401"/>
            <a:ext cx="245656" cy="245656"/>
          </a:xfrm>
          <a:prstGeom prst="ellipse">
            <a:avLst/>
          </a:prstGeom>
          <a:solidFill>
            <a:schemeClr val="bg1"/>
          </a:solidFill>
          <a:ln w="50800">
            <a:solidFill>
              <a:srgbClr val="D8A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4" name="Freeform 83"/>
          <p:cNvSpPr/>
          <p:nvPr/>
        </p:nvSpPr>
        <p:spPr>
          <a:xfrm rot="10800000">
            <a:off x="7434547" y="3213453"/>
            <a:ext cx="773252" cy="85045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5" name="Oval 84"/>
          <p:cNvSpPr/>
          <p:nvPr/>
        </p:nvSpPr>
        <p:spPr>
          <a:xfrm>
            <a:off x="7698344" y="5010401"/>
            <a:ext cx="245656" cy="245656"/>
          </a:xfrm>
          <a:prstGeom prst="ellipse">
            <a:avLst/>
          </a:prstGeom>
          <a:solidFill>
            <a:schemeClr val="bg1"/>
          </a:solidFill>
          <a:ln w="50800">
            <a:solidFill>
              <a:srgbClr val="D8A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6" name="Freeform 87"/>
          <p:cNvSpPr/>
          <p:nvPr/>
        </p:nvSpPr>
        <p:spPr>
          <a:xfrm rot="10800000">
            <a:off x="8548800" y="3919413"/>
            <a:ext cx="773252" cy="85045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7" name="Oval 88"/>
          <p:cNvSpPr/>
          <p:nvPr/>
        </p:nvSpPr>
        <p:spPr>
          <a:xfrm>
            <a:off x="8812598" y="5010401"/>
            <a:ext cx="245656" cy="245656"/>
          </a:xfrm>
          <a:prstGeom prst="ellipse">
            <a:avLst/>
          </a:prstGeom>
          <a:solidFill>
            <a:schemeClr val="bg1"/>
          </a:solidFill>
          <a:ln w="50800">
            <a:solidFill>
              <a:srgbClr val="D8A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8" name="Freeform 103"/>
          <p:cNvSpPr/>
          <p:nvPr/>
        </p:nvSpPr>
        <p:spPr>
          <a:xfrm rot="10800000">
            <a:off x="9644592" y="3040562"/>
            <a:ext cx="773252" cy="850450"/>
          </a:xfrm>
          <a:custGeom>
            <a:avLst/>
            <a:gdLst>
              <a:gd name="connsiteX0" fmla="*/ 829340 w 1658680"/>
              <a:gd name="connsiteY0" fmla="*/ 1824273 h 1824273"/>
              <a:gd name="connsiteX1" fmla="*/ 0 w 1658680"/>
              <a:gd name="connsiteY1" fmla="*/ 994933 h 1824273"/>
              <a:gd name="connsiteX2" fmla="*/ 506524 w 1658680"/>
              <a:gd name="connsiteY2" fmla="*/ 230767 h 1824273"/>
              <a:gd name="connsiteX3" fmla="*/ 614520 w 1658680"/>
              <a:gd name="connsiteY3" fmla="*/ 197243 h 1824273"/>
              <a:gd name="connsiteX4" fmla="*/ 829339 w 1658680"/>
              <a:gd name="connsiteY4" fmla="*/ 0 h 1824273"/>
              <a:gd name="connsiteX5" fmla="*/ 1044157 w 1658680"/>
              <a:gd name="connsiteY5" fmla="*/ 197242 h 1824273"/>
              <a:gd name="connsiteX6" fmla="*/ 1152157 w 1658680"/>
              <a:gd name="connsiteY6" fmla="*/ 230767 h 1824273"/>
              <a:gd name="connsiteX7" fmla="*/ 1658680 w 1658680"/>
              <a:gd name="connsiteY7" fmla="*/ 994933 h 1824273"/>
              <a:gd name="connsiteX8" fmla="*/ 829340 w 1658680"/>
              <a:gd name="connsiteY8" fmla="*/ 1824273 h 18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680" h="1824273">
                <a:moveTo>
                  <a:pt x="829340" y="1824273"/>
                </a:moveTo>
                <a:cubicBezTo>
                  <a:pt x="371308" y="1824273"/>
                  <a:pt x="0" y="1452965"/>
                  <a:pt x="0" y="994933"/>
                </a:cubicBezTo>
                <a:cubicBezTo>
                  <a:pt x="0" y="651409"/>
                  <a:pt x="208861" y="356667"/>
                  <a:pt x="506524" y="230767"/>
                </a:cubicBezTo>
                <a:lnTo>
                  <a:pt x="614520" y="197243"/>
                </a:lnTo>
                <a:lnTo>
                  <a:pt x="829339" y="0"/>
                </a:lnTo>
                <a:lnTo>
                  <a:pt x="1044157" y="197242"/>
                </a:lnTo>
                <a:lnTo>
                  <a:pt x="1152157" y="230767"/>
                </a:lnTo>
                <a:cubicBezTo>
                  <a:pt x="1449819" y="356667"/>
                  <a:pt x="1658680" y="651409"/>
                  <a:pt x="1658680" y="994933"/>
                </a:cubicBezTo>
                <a:cubicBezTo>
                  <a:pt x="1658680" y="1452965"/>
                  <a:pt x="1287372" y="1824273"/>
                  <a:pt x="829340" y="1824273"/>
                </a:cubicBezTo>
                <a:close/>
              </a:path>
            </a:pathLst>
          </a:custGeom>
          <a:solidFill>
            <a:srgbClr val="D8A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49" name="Oval 104"/>
          <p:cNvSpPr/>
          <p:nvPr/>
        </p:nvSpPr>
        <p:spPr>
          <a:xfrm>
            <a:off x="9908390" y="5010401"/>
            <a:ext cx="245656" cy="245656"/>
          </a:xfrm>
          <a:prstGeom prst="ellipse">
            <a:avLst/>
          </a:prstGeom>
          <a:solidFill>
            <a:schemeClr val="bg1"/>
          </a:solidFill>
          <a:ln w="50800">
            <a:solidFill>
              <a:srgbClr val="D8A9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rtl="0"/>
            <a:endParaRPr lang="id-ID" sz="1200" kern="1200">
              <a:solidFill>
                <a:schemeClr val="tx1">
                  <a:lumMod val="65000"/>
                  <a:lumOff val="35000"/>
                </a:schemeClr>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0" name="TextBox 198"/>
          <p:cNvSpPr txBox="1"/>
          <p:nvPr/>
        </p:nvSpPr>
        <p:spPr>
          <a:xfrm>
            <a:off x="8611091" y="4128915"/>
            <a:ext cx="643125" cy="369332"/>
          </a:xfrm>
          <a:prstGeom prst="rect">
            <a:avLst/>
          </a:prstGeom>
          <a:solidFill>
            <a:srgbClr val="D8A99B"/>
          </a:solidFill>
        </p:spPr>
        <p:txBody>
          <a:bodyPr wrap="none" rtlCol="0">
            <a:spAutoFit/>
          </a:bodyPr>
          <a:lstStyle/>
          <a:p>
            <a:pPr defTabSz="1828800" rtl="0"/>
            <a:r>
              <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30%</a:t>
            </a:r>
            <a:endPar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1" name="TextBox 199"/>
          <p:cNvSpPr txBox="1"/>
          <p:nvPr/>
        </p:nvSpPr>
        <p:spPr>
          <a:xfrm>
            <a:off x="7490807" y="3405571"/>
            <a:ext cx="643125" cy="369332"/>
          </a:xfrm>
          <a:prstGeom prst="rect">
            <a:avLst/>
          </a:prstGeom>
          <a:noFill/>
        </p:spPr>
        <p:txBody>
          <a:bodyPr wrap="none" rtlCol="0">
            <a:spAutoFit/>
          </a:bodyPr>
          <a:lstStyle/>
          <a:p>
            <a:pPr defTabSz="1828800" rtl="0"/>
            <a:r>
              <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65%</a:t>
            </a:r>
            <a:endPar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2" name="TextBox 200"/>
          <p:cNvSpPr txBox="1"/>
          <p:nvPr/>
        </p:nvSpPr>
        <p:spPr>
          <a:xfrm>
            <a:off x="9728233" y="3240183"/>
            <a:ext cx="643125" cy="369332"/>
          </a:xfrm>
          <a:prstGeom prst="rect">
            <a:avLst/>
          </a:prstGeom>
          <a:noFill/>
        </p:spPr>
        <p:txBody>
          <a:bodyPr wrap="none" rtlCol="0">
            <a:spAutoFit/>
          </a:bodyPr>
          <a:lstStyle/>
          <a:p>
            <a:pPr defTabSz="1828800" rtl="0"/>
            <a:r>
              <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90%</a:t>
            </a:r>
            <a:endPar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
        <p:nvSpPr>
          <p:cNvPr id="53" name="TextBox 201"/>
          <p:cNvSpPr txBox="1"/>
          <p:nvPr/>
        </p:nvSpPr>
        <p:spPr>
          <a:xfrm>
            <a:off x="6425434" y="3846191"/>
            <a:ext cx="643125" cy="369332"/>
          </a:xfrm>
          <a:prstGeom prst="rect">
            <a:avLst/>
          </a:prstGeom>
          <a:noFill/>
        </p:spPr>
        <p:txBody>
          <a:bodyPr wrap="none" rtlCol="0">
            <a:spAutoFit/>
          </a:bodyPr>
          <a:lstStyle/>
          <a:p>
            <a:pPr defTabSz="1828800" rtl="0"/>
            <a:r>
              <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rPr>
              <a:t>50%</a:t>
            </a:r>
            <a:endParaRPr lang="en-US" b="1" kern="1200" dirty="0">
              <a:solidFill>
                <a:schemeClr val="bg1"/>
              </a:solidFill>
              <a:latin typeface="汉仪细等线简" panose="00020600040101010101" pitchFamily="18" charset="-122"/>
              <a:ea typeface="汉仪细等线简" panose="00020600040101010101" pitchFamily="18" charset="-122"/>
              <a:sym typeface="汉仪细等线简" panose="00020600040101010101" pitchFamily="18" charset="-122"/>
            </a:endParaRPr>
          </a:p>
        </p:txBody>
      </p:sp>
    </p:spTree>
  </p:cSld>
  <p:clrMapOvr>
    <a:masterClrMapping/>
  </p:clrMapOvr>
</p:sld>
</file>

<file path=ppt/tags/tag1.xml><?xml version="1.0" encoding="utf-8"?>
<p:tagLst xmlns:p="http://schemas.openxmlformats.org/presentationml/2006/main">
  <p:tag name="PA" val="v4.1.3"/>
</p:tagLst>
</file>

<file path=ppt/tags/tag10.xml><?xml version="1.0" encoding="utf-8"?>
<p:tagLst xmlns:p="http://schemas.openxmlformats.org/presentationml/2006/main">
  <p:tag name="PA" val="v4.1.3"/>
</p:tagLst>
</file>

<file path=ppt/tags/tag11.xml><?xml version="1.0" encoding="utf-8"?>
<p:tagLst xmlns:p="http://schemas.openxmlformats.org/presentationml/2006/main">
  <p:tag name="PA" val="v4.1.3"/>
</p:tagLst>
</file>

<file path=ppt/tags/tag12.xml><?xml version="1.0" encoding="utf-8"?>
<p:tagLst xmlns:p="http://schemas.openxmlformats.org/presentationml/2006/main">
  <p:tag name="PA" val="v4.1.3"/>
</p:tagLst>
</file>

<file path=ppt/tags/tag13.xml><?xml version="1.0" encoding="utf-8"?>
<p:tagLst xmlns:p="http://schemas.openxmlformats.org/presentationml/2006/main">
  <p:tag name="PA" val="v4.1.3"/>
</p:tagLst>
</file>

<file path=ppt/tags/tag14.xml><?xml version="1.0" encoding="utf-8"?>
<p:tagLst xmlns:p="http://schemas.openxmlformats.org/presentationml/2006/main">
  <p:tag name="PA" val="v4.1.3"/>
</p:tagLst>
</file>

<file path=ppt/tags/tag15.xml><?xml version="1.0" encoding="utf-8"?>
<p:tagLst xmlns:p="http://schemas.openxmlformats.org/presentationml/2006/main">
  <p:tag name="PA" val="v4.1.3"/>
</p:tagLst>
</file>

<file path=ppt/tags/tag16.xml><?xml version="1.0" encoding="utf-8"?>
<p:tagLst xmlns:p="http://schemas.openxmlformats.org/presentationml/2006/main">
  <p:tag name="PA" val="v4.1.3"/>
</p:tagLst>
</file>

<file path=ppt/tags/tag17.xml><?xml version="1.0" encoding="utf-8"?>
<p:tagLst xmlns:p="http://schemas.openxmlformats.org/presentationml/2006/main">
  <p:tag name="PA" val="v4.1.3"/>
</p:tagLst>
</file>

<file path=ppt/tags/tag18.xml><?xml version="1.0" encoding="utf-8"?>
<p:tagLst xmlns:p="http://schemas.openxmlformats.org/presentationml/2006/main">
  <p:tag name="PA" val="v4.1.3"/>
</p:tagLst>
</file>

<file path=ppt/tags/tag2.xml><?xml version="1.0" encoding="utf-8"?>
<p:tagLst xmlns:p="http://schemas.openxmlformats.org/presentationml/2006/main">
  <p:tag name="PA" val="v4.1.3"/>
</p:tagLst>
</file>

<file path=ppt/tags/tag3.xml><?xml version="1.0" encoding="utf-8"?>
<p:tagLst xmlns:p="http://schemas.openxmlformats.org/presentationml/2006/main">
  <p:tag name="PA" val="v4.1.3"/>
</p:tagLst>
</file>

<file path=ppt/tags/tag4.xml><?xml version="1.0" encoding="utf-8"?>
<p:tagLst xmlns:p="http://schemas.openxmlformats.org/presentationml/2006/main">
  <p:tag name="PA" val="v4.1.3"/>
</p:tagLst>
</file>

<file path=ppt/tags/tag5.xml><?xml version="1.0" encoding="utf-8"?>
<p:tagLst xmlns:p="http://schemas.openxmlformats.org/presentationml/2006/main">
  <p:tag name="PA" val="v4.1.3"/>
</p:tagLst>
</file>

<file path=ppt/tags/tag6.xml><?xml version="1.0" encoding="utf-8"?>
<p:tagLst xmlns:p="http://schemas.openxmlformats.org/presentationml/2006/main">
  <p:tag name="PA" val="v4.1.3"/>
</p:tagLst>
</file>

<file path=ppt/tags/tag7.xml><?xml version="1.0" encoding="utf-8"?>
<p:tagLst xmlns:p="http://schemas.openxmlformats.org/presentationml/2006/main">
  <p:tag name="PA" val="v4.1.3"/>
</p:tagLst>
</file>

<file path=ppt/tags/tag8.xml><?xml version="1.0" encoding="utf-8"?>
<p:tagLst xmlns:p="http://schemas.openxmlformats.org/presentationml/2006/main">
  <p:tag name="PA" val="v4.1.3"/>
</p:tagLst>
</file>

<file path=ppt/tags/tag9.xml><?xml version="1.0" encoding="utf-8"?>
<p:tagLst xmlns:p="http://schemas.openxmlformats.org/presentationml/2006/main">
  <p:tag name="PA" val="v4.1.3"/>
</p:tagLst>
</file>

<file path=ppt/theme/theme1.xml><?xml version="1.0" encoding="utf-8"?>
<a:theme xmlns:a="http://schemas.openxmlformats.org/drawingml/2006/main" name="母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汉仪中黑S"/>
        <a:ea typeface="汉仪中黑S"/>
        <a:cs typeface=""/>
      </a:majorFont>
      <a:minorFont>
        <a:latin typeface="汉仪中黑S"/>
        <a:ea typeface="汉仪中黑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稻壳儿.RIVER原创</Template>
  <TotalTime>0</TotalTime>
  <Words>5303</Words>
  <Application>WPS 演示</Application>
  <PresentationFormat>宽屏</PresentationFormat>
  <Paragraphs>238</Paragraphs>
  <Slides>21</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21</vt:i4>
      </vt:variant>
    </vt:vector>
  </HeadingPairs>
  <TitlesOfParts>
    <vt:vector size="45" baseType="lpstr">
      <vt:lpstr>Arial</vt:lpstr>
      <vt:lpstr>宋体</vt:lpstr>
      <vt:lpstr>Wingdings</vt:lpstr>
      <vt:lpstr>汉仪中宋S</vt:lpstr>
      <vt:lpstr>汉仪中黑S</vt:lpstr>
      <vt:lpstr>Calibri</vt:lpstr>
      <vt:lpstr>汉仪细等线简</vt:lpstr>
      <vt:lpstr>经典圆体简</vt:lpstr>
      <vt:lpstr>Arabic Typesetting</vt:lpstr>
      <vt:lpstr>微软雅黑</vt:lpstr>
      <vt:lpstr>Mongolian Baiti</vt:lpstr>
      <vt:lpstr>Times New Roman</vt:lpstr>
      <vt:lpstr>Montserrat Semi Bold</vt:lpstr>
      <vt:lpstr>Segoe Print</vt:lpstr>
      <vt:lpstr>思源黑体 CN Normal</vt:lpstr>
      <vt:lpstr>Calibri Light</vt:lpstr>
      <vt:lpstr>Arial Unicode MS</vt:lpstr>
      <vt:lpstr>阿里巴巴普惠体 R</vt:lpstr>
      <vt:lpstr>Clear Sans Light</vt:lpstr>
      <vt:lpstr>Yu Gothic UI Light</vt:lpstr>
      <vt:lpstr>Clear Sans</vt:lpstr>
      <vt:lpstr>黑体</vt:lpstr>
      <vt:lpstr>DejaVu Math TeX Gyre</vt:lpstr>
      <vt:lpstr>母版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Manager>RIVER</Manager>
  <HyperlinkBase>https://www.docer.com/designer/detail/254494219</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RIVER</dc:creator>
  <cp:keywords>稻壳儿RIVER</cp:keywords>
  <dc:description>稻壳儿原创PPT模板,RIVER制作。
https://www.docer.com/designer/detail/254494219</dc:description>
  <dc:subject>PPT原创模板</dc:subject>
  <cp:category>PPT模板</cp:category>
  <cp:lastModifiedBy>Administrator</cp:lastModifiedBy>
  <cp:revision>173</cp:revision>
  <dcterms:created xsi:type="dcterms:W3CDTF">2020-06-12T01:04:00Z</dcterms:created>
  <dcterms:modified xsi:type="dcterms:W3CDTF">2021-09-10T03:57:32Z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60B6D7DDCFBB4ACCA6C607AB92C03EC7</vt:lpwstr>
  </property>
  <property fmtid="{D5CDD505-2E9C-101B-9397-08002B2CF9AE}" pid="3" name="KSOProductBuildVer">
    <vt:lpwstr>2052-11.1.0.10700</vt:lpwstr>
  </property>
</Properties>
</file>