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1765" r:id="rId3"/>
    <p:sldId id="1741" r:id="rId5"/>
    <p:sldId id="1742" r:id="rId6"/>
    <p:sldId id="1743" r:id="rId7"/>
    <p:sldId id="1744" r:id="rId8"/>
    <p:sldId id="1745" r:id="rId9"/>
    <p:sldId id="1746" r:id="rId10"/>
    <p:sldId id="1747" r:id="rId11"/>
    <p:sldId id="1748" r:id="rId12"/>
    <p:sldId id="1750" r:id="rId13"/>
    <p:sldId id="1751" r:id="rId14"/>
    <p:sldId id="1752" r:id="rId15"/>
    <p:sldId id="1753" r:id="rId16"/>
    <p:sldId id="1754" r:id="rId17"/>
    <p:sldId id="1755" r:id="rId18"/>
    <p:sldId id="1756" r:id="rId19"/>
    <p:sldId id="1757" r:id="rId20"/>
    <p:sldId id="1758" r:id="rId21"/>
    <p:sldId id="1759" r:id="rId22"/>
    <p:sldId id="1760" r:id="rId23"/>
    <p:sldId id="1761" r:id="rId24"/>
    <p:sldId id="1762" r:id="rId25"/>
    <p:sldId id="1763" r:id="rId26"/>
    <p:sldId id="1764" r:id="rId27"/>
  </p:sldIdLst>
  <p:sldSz cx="24323675" cy="13716000"/>
  <p:notesSz cx="6858000" cy="9144000"/>
  <p:custDataLst>
    <p:tags r:id="rId32"/>
  </p:custDataLst>
  <p:defaultTextStyle>
    <a:defPPr>
      <a:defRPr lang="th-TH"/>
    </a:defPPr>
    <a:lvl1pPr marL="0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086485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2172970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3260090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4346575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5433060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6519545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7606030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8692515" algn="l" defTabSz="217297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B7F"/>
    <a:srgbClr val="DBA467"/>
    <a:srgbClr val="FCF3D8"/>
    <a:srgbClr val="60DEAB"/>
    <a:srgbClr val="2FD2E3"/>
    <a:srgbClr val="FFF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542" autoAdjust="0"/>
  </p:normalViewPr>
  <p:slideViewPr>
    <p:cSldViewPr>
      <p:cViewPr varScale="1">
        <p:scale>
          <a:sx n="44" d="100"/>
          <a:sy n="44" d="100"/>
        </p:scale>
        <p:origin x="168" y="60"/>
      </p:cViewPr>
      <p:guideLst>
        <p:guide orient="horz" pos="4352"/>
        <p:guide pos="7661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64" y="-84"/>
      </p:cViewPr>
      <p:guideLst>
        <p:guide orient="horz" pos="290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37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FE2F-AE6E-4FD8-BECB-DC8C512CD42F}" type="datetimeFigureOut">
              <a:rPr lang="th-TH" smtClean="0"/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E7EA-B5BD-4D93-8E46-73D2BC611ACE}" type="slidenum">
              <a:rPr lang="th-TH" smtClean="0"/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7E8A8-1621-45EB-AF69-A1465D0E4D1A}" type="datetimeFigureOut">
              <a:rPr lang="th-TH" smtClean="0"/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93838" y="2057400"/>
            <a:ext cx="10874866" cy="9364815"/>
          </a:xfrm>
          <a:custGeom>
            <a:avLst/>
            <a:gdLst>
              <a:gd name="connsiteX0" fmla="*/ 0 w 8005541"/>
              <a:gd name="connsiteY0" fmla="*/ 0 h 9364815"/>
              <a:gd name="connsiteX1" fmla="*/ 8005541 w 8005541"/>
              <a:gd name="connsiteY1" fmla="*/ 0 h 9364815"/>
              <a:gd name="connsiteX2" fmla="*/ 8005541 w 8005541"/>
              <a:gd name="connsiteY2" fmla="*/ 9364815 h 9364815"/>
              <a:gd name="connsiteX3" fmla="*/ 0 w 8005541"/>
              <a:gd name="connsiteY3" fmla="*/ 9364815 h 9364815"/>
              <a:gd name="connsiteX4" fmla="*/ 0 w 8005541"/>
              <a:gd name="connsiteY4" fmla="*/ 0 h 9364815"/>
              <a:gd name="connsiteX0-1" fmla="*/ 0 w 10874866"/>
              <a:gd name="connsiteY0-2" fmla="*/ 0 h 9364815"/>
              <a:gd name="connsiteX1-3" fmla="*/ 10874866 w 10874866"/>
              <a:gd name="connsiteY1-4" fmla="*/ 31531 h 9364815"/>
              <a:gd name="connsiteX2-5" fmla="*/ 8005541 w 10874866"/>
              <a:gd name="connsiteY2-6" fmla="*/ 9364815 h 9364815"/>
              <a:gd name="connsiteX3-7" fmla="*/ 0 w 10874866"/>
              <a:gd name="connsiteY3-8" fmla="*/ 9364815 h 9364815"/>
              <a:gd name="connsiteX4-9" fmla="*/ 0 w 10874866"/>
              <a:gd name="connsiteY4-10" fmla="*/ 0 h 93648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74866" h="9364815">
                <a:moveTo>
                  <a:pt x="0" y="0"/>
                </a:moveTo>
                <a:lnTo>
                  <a:pt x="10874866" y="31531"/>
                </a:lnTo>
                <a:lnTo>
                  <a:pt x="8005541" y="9364815"/>
                </a:lnTo>
                <a:lnTo>
                  <a:pt x="0" y="9364815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02867" y="6553201"/>
            <a:ext cx="9745570" cy="5967522"/>
          </a:xfrm>
          <a:custGeom>
            <a:avLst/>
            <a:gdLst>
              <a:gd name="connsiteX0" fmla="*/ 0 w 5047446"/>
              <a:gd name="connsiteY0" fmla="*/ 0 h 5904460"/>
              <a:gd name="connsiteX1" fmla="*/ 5047446 w 5047446"/>
              <a:gd name="connsiteY1" fmla="*/ 0 h 5904460"/>
              <a:gd name="connsiteX2" fmla="*/ 5047446 w 5047446"/>
              <a:gd name="connsiteY2" fmla="*/ 5904460 h 5904460"/>
              <a:gd name="connsiteX3" fmla="*/ 0 w 5047446"/>
              <a:gd name="connsiteY3" fmla="*/ 5904460 h 5904460"/>
              <a:gd name="connsiteX4" fmla="*/ 0 w 5047446"/>
              <a:gd name="connsiteY4" fmla="*/ 0 h 5904460"/>
              <a:gd name="connsiteX0-1" fmla="*/ 0 w 7916770"/>
              <a:gd name="connsiteY0-2" fmla="*/ 0 h 5935991"/>
              <a:gd name="connsiteX1-3" fmla="*/ 5047446 w 7916770"/>
              <a:gd name="connsiteY1-4" fmla="*/ 0 h 5935991"/>
              <a:gd name="connsiteX2-5" fmla="*/ 7916770 w 7916770"/>
              <a:gd name="connsiteY2-6" fmla="*/ 5935991 h 5935991"/>
              <a:gd name="connsiteX3-7" fmla="*/ 0 w 7916770"/>
              <a:gd name="connsiteY3-8" fmla="*/ 5904460 h 5935991"/>
              <a:gd name="connsiteX4-9" fmla="*/ 0 w 7916770"/>
              <a:gd name="connsiteY4-10" fmla="*/ 0 h 5935991"/>
              <a:gd name="connsiteX0-11" fmla="*/ 1891862 w 9808632"/>
              <a:gd name="connsiteY0-12" fmla="*/ 0 h 5935991"/>
              <a:gd name="connsiteX1-13" fmla="*/ 6939308 w 9808632"/>
              <a:gd name="connsiteY1-14" fmla="*/ 0 h 5935991"/>
              <a:gd name="connsiteX2-15" fmla="*/ 9808632 w 9808632"/>
              <a:gd name="connsiteY2-16" fmla="*/ 5935991 h 5935991"/>
              <a:gd name="connsiteX3-17" fmla="*/ 0 w 9808632"/>
              <a:gd name="connsiteY3-18" fmla="*/ 5935991 h 5935991"/>
              <a:gd name="connsiteX4-19" fmla="*/ 1891862 w 9808632"/>
              <a:gd name="connsiteY4-20" fmla="*/ 0 h 5935991"/>
              <a:gd name="connsiteX0-21" fmla="*/ 1828800 w 9745570"/>
              <a:gd name="connsiteY0-22" fmla="*/ 0 h 5967522"/>
              <a:gd name="connsiteX1-23" fmla="*/ 6876246 w 9745570"/>
              <a:gd name="connsiteY1-24" fmla="*/ 0 h 5967522"/>
              <a:gd name="connsiteX2-25" fmla="*/ 9745570 w 9745570"/>
              <a:gd name="connsiteY2-26" fmla="*/ 5935991 h 5967522"/>
              <a:gd name="connsiteX3-27" fmla="*/ 0 w 9745570"/>
              <a:gd name="connsiteY3-28" fmla="*/ 5967522 h 5967522"/>
              <a:gd name="connsiteX4-29" fmla="*/ 1828800 w 9745570"/>
              <a:gd name="connsiteY4-30" fmla="*/ 0 h 5967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745570" h="5967522">
                <a:moveTo>
                  <a:pt x="1828800" y="0"/>
                </a:moveTo>
                <a:lnTo>
                  <a:pt x="6876246" y="0"/>
                </a:lnTo>
                <a:lnTo>
                  <a:pt x="9745570" y="5935991"/>
                </a:lnTo>
                <a:lnTo>
                  <a:pt x="0" y="5967522"/>
                </a:lnTo>
                <a:lnTo>
                  <a:pt x="182880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93837" y="2057400"/>
            <a:ext cx="8005541" cy="936481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781391" y="6897140"/>
            <a:ext cx="5047446" cy="59044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115391" y="3058020"/>
            <a:ext cx="5047446" cy="59044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26825" y="1537011"/>
            <a:ext cx="5610412" cy="845974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2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68118" y="5798479"/>
            <a:ext cx="435171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23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89637" y="5798479"/>
            <a:ext cx="844224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89637" y="1524000"/>
            <a:ext cx="435171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 dirty="0"/>
          </a:p>
        </p:txBody>
      </p:sp>
      <p:sp>
        <p:nvSpPr>
          <p:cNvPr id="23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577588" y="1531279"/>
            <a:ext cx="844224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634652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4817326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552237" y="29094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7419637" y="29094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22437" y="2694030"/>
            <a:ext cx="6240175" cy="839964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968103" y="16764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5286037" y="1066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-1" fmla="*/ 15183 w 4805391"/>
              <a:gd name="connsiteY0-2" fmla="*/ 0 h 4791456"/>
              <a:gd name="connsiteX1-3" fmla="*/ 4805391 w 4805391"/>
              <a:gd name="connsiteY1-4" fmla="*/ 0 h 4791456"/>
              <a:gd name="connsiteX2-5" fmla="*/ 4805391 w 4805391"/>
              <a:gd name="connsiteY2-6" fmla="*/ 4791456 h 4791456"/>
              <a:gd name="connsiteX3-7" fmla="*/ 15183 w 4805391"/>
              <a:gd name="connsiteY3-8" fmla="*/ 4791456 h 4791456"/>
              <a:gd name="connsiteX4-9" fmla="*/ 0 w 4805391"/>
              <a:gd name="connsiteY4-10" fmla="*/ 2304886 h 4791456"/>
              <a:gd name="connsiteX5" fmla="*/ 15183 w 4805391"/>
              <a:gd name="connsiteY5" fmla="*/ 0 h 4791456"/>
              <a:gd name="connsiteX0-11" fmla="*/ 15183 w 4805391"/>
              <a:gd name="connsiteY0-12" fmla="*/ 0 h 4791456"/>
              <a:gd name="connsiteX1-13" fmla="*/ 4805391 w 4805391"/>
              <a:gd name="connsiteY1-14" fmla="*/ 0 h 4791456"/>
              <a:gd name="connsiteX2-15" fmla="*/ 4761187 w 4805391"/>
              <a:gd name="connsiteY2-16" fmla="*/ 2336417 h 4791456"/>
              <a:gd name="connsiteX3-17" fmla="*/ 4805391 w 4805391"/>
              <a:gd name="connsiteY3-18" fmla="*/ 4791456 h 4791456"/>
              <a:gd name="connsiteX4-19" fmla="*/ 15183 w 4805391"/>
              <a:gd name="connsiteY4-20" fmla="*/ 4791456 h 4791456"/>
              <a:gd name="connsiteX5-21" fmla="*/ 0 w 4805391"/>
              <a:gd name="connsiteY5-22" fmla="*/ 2304886 h 4791456"/>
              <a:gd name="connsiteX6" fmla="*/ 15183 w 4805391"/>
              <a:gd name="connsiteY6" fmla="*/ 0 h 4791456"/>
              <a:gd name="connsiteX0-23" fmla="*/ 15183 w 5801711"/>
              <a:gd name="connsiteY0-24" fmla="*/ 0 h 4791456"/>
              <a:gd name="connsiteX1-25" fmla="*/ 4805391 w 5801711"/>
              <a:gd name="connsiteY1-26" fmla="*/ 0 h 4791456"/>
              <a:gd name="connsiteX2-27" fmla="*/ 5801711 w 5801711"/>
              <a:gd name="connsiteY2-28" fmla="*/ 2367948 h 4791456"/>
              <a:gd name="connsiteX3-29" fmla="*/ 4805391 w 5801711"/>
              <a:gd name="connsiteY3-30" fmla="*/ 4791456 h 4791456"/>
              <a:gd name="connsiteX4-31" fmla="*/ 15183 w 5801711"/>
              <a:gd name="connsiteY4-32" fmla="*/ 4791456 h 4791456"/>
              <a:gd name="connsiteX5-33" fmla="*/ 0 w 5801711"/>
              <a:gd name="connsiteY5-34" fmla="*/ 2304886 h 4791456"/>
              <a:gd name="connsiteX6-35" fmla="*/ 15183 w 5801711"/>
              <a:gd name="connsiteY6-36" fmla="*/ 0 h 4791456"/>
              <a:gd name="connsiteX0-37" fmla="*/ 898052 w 6684580"/>
              <a:gd name="connsiteY0-38" fmla="*/ 0 h 4791456"/>
              <a:gd name="connsiteX1-39" fmla="*/ 5688260 w 6684580"/>
              <a:gd name="connsiteY1-40" fmla="*/ 0 h 4791456"/>
              <a:gd name="connsiteX2-41" fmla="*/ 6684580 w 6684580"/>
              <a:gd name="connsiteY2-42" fmla="*/ 2367948 h 4791456"/>
              <a:gd name="connsiteX3-43" fmla="*/ 5688260 w 6684580"/>
              <a:gd name="connsiteY3-44" fmla="*/ 4791456 h 4791456"/>
              <a:gd name="connsiteX4-45" fmla="*/ 898052 w 6684580"/>
              <a:gd name="connsiteY4-46" fmla="*/ 4791456 h 4791456"/>
              <a:gd name="connsiteX5-47" fmla="*/ 0 w 6684580"/>
              <a:gd name="connsiteY5-48" fmla="*/ 2304886 h 4791456"/>
              <a:gd name="connsiteX6-49" fmla="*/ 898052 w 6684580"/>
              <a:gd name="connsiteY6-50" fmla="*/ 0 h 4791456"/>
              <a:gd name="connsiteX0-51" fmla="*/ 1553166 w 7339694"/>
              <a:gd name="connsiteY0-52" fmla="*/ 0 h 4791456"/>
              <a:gd name="connsiteX1-53" fmla="*/ 6343374 w 7339694"/>
              <a:gd name="connsiteY1-54" fmla="*/ 0 h 4791456"/>
              <a:gd name="connsiteX2-55" fmla="*/ 7339694 w 7339694"/>
              <a:gd name="connsiteY2-56" fmla="*/ 2367948 h 4791456"/>
              <a:gd name="connsiteX3-57" fmla="*/ 6343374 w 7339694"/>
              <a:gd name="connsiteY3-58" fmla="*/ 4791456 h 4791456"/>
              <a:gd name="connsiteX4-59" fmla="*/ 1553166 w 7339694"/>
              <a:gd name="connsiteY4-60" fmla="*/ 4791456 h 4791456"/>
              <a:gd name="connsiteX5-61" fmla="*/ 0 w 7339694"/>
              <a:gd name="connsiteY5-62" fmla="*/ 2354410 h 4791456"/>
              <a:gd name="connsiteX6-63" fmla="*/ 1553166 w 7339694"/>
              <a:gd name="connsiteY6-64" fmla="*/ 0 h 4791456"/>
              <a:gd name="connsiteX0-65" fmla="*/ 1553166 w 8103993"/>
              <a:gd name="connsiteY0-66" fmla="*/ 0 h 4791456"/>
              <a:gd name="connsiteX1-67" fmla="*/ 6343374 w 8103993"/>
              <a:gd name="connsiteY1-68" fmla="*/ 0 h 4791456"/>
              <a:gd name="connsiteX2-69" fmla="*/ 8103993 w 8103993"/>
              <a:gd name="connsiteY2-70" fmla="*/ 2442234 h 4791456"/>
              <a:gd name="connsiteX3-71" fmla="*/ 6343374 w 8103993"/>
              <a:gd name="connsiteY3-72" fmla="*/ 4791456 h 4791456"/>
              <a:gd name="connsiteX4-73" fmla="*/ 1553166 w 8103993"/>
              <a:gd name="connsiteY4-74" fmla="*/ 4791456 h 4791456"/>
              <a:gd name="connsiteX5-75" fmla="*/ 0 w 8103993"/>
              <a:gd name="connsiteY5-76" fmla="*/ 2354410 h 4791456"/>
              <a:gd name="connsiteX6-77" fmla="*/ 1553166 w 8103993"/>
              <a:gd name="connsiteY6-78" fmla="*/ 0 h 4791456"/>
              <a:gd name="connsiteX0-79" fmla="*/ 1553166 w 8103993"/>
              <a:gd name="connsiteY0-80" fmla="*/ 0 h 4791456"/>
              <a:gd name="connsiteX1-81" fmla="*/ 6343374 w 8103993"/>
              <a:gd name="connsiteY1-82" fmla="*/ 0 h 4791456"/>
              <a:gd name="connsiteX2-83" fmla="*/ 8103993 w 8103993"/>
              <a:gd name="connsiteY2-84" fmla="*/ 2442234 h 4791456"/>
              <a:gd name="connsiteX3-85" fmla="*/ 6343374 w 8103993"/>
              <a:gd name="connsiteY3-86" fmla="*/ 4791456 h 4791456"/>
              <a:gd name="connsiteX4-87" fmla="*/ 1698748 w 8103993"/>
              <a:gd name="connsiteY4-88" fmla="*/ 4766694 h 4791456"/>
              <a:gd name="connsiteX5-89" fmla="*/ 0 w 8103993"/>
              <a:gd name="connsiteY5-90" fmla="*/ 2354410 h 4791456"/>
              <a:gd name="connsiteX6-91" fmla="*/ 1553166 w 8103993"/>
              <a:gd name="connsiteY6-92" fmla="*/ 0 h 4791456"/>
              <a:gd name="connsiteX0-93" fmla="*/ 1771538 w 8103993"/>
              <a:gd name="connsiteY0-94" fmla="*/ 0 h 4816218"/>
              <a:gd name="connsiteX1-95" fmla="*/ 6343374 w 8103993"/>
              <a:gd name="connsiteY1-96" fmla="*/ 24762 h 4816218"/>
              <a:gd name="connsiteX2-97" fmla="*/ 8103993 w 8103993"/>
              <a:gd name="connsiteY2-98" fmla="*/ 2466996 h 4816218"/>
              <a:gd name="connsiteX3-99" fmla="*/ 6343374 w 8103993"/>
              <a:gd name="connsiteY3-100" fmla="*/ 4816218 h 4816218"/>
              <a:gd name="connsiteX4-101" fmla="*/ 1698748 w 8103993"/>
              <a:gd name="connsiteY4-102" fmla="*/ 4791456 h 4816218"/>
              <a:gd name="connsiteX5-103" fmla="*/ 0 w 8103993"/>
              <a:gd name="connsiteY5-104" fmla="*/ 2379172 h 4816218"/>
              <a:gd name="connsiteX6-105" fmla="*/ 1771538 w 8103993"/>
              <a:gd name="connsiteY6-106" fmla="*/ 0 h 4816218"/>
              <a:gd name="connsiteX0-107" fmla="*/ 1917119 w 8103993"/>
              <a:gd name="connsiteY0-108" fmla="*/ 222858 h 4791456"/>
              <a:gd name="connsiteX1-109" fmla="*/ 6343374 w 8103993"/>
              <a:gd name="connsiteY1-110" fmla="*/ 0 h 4791456"/>
              <a:gd name="connsiteX2-111" fmla="*/ 8103993 w 8103993"/>
              <a:gd name="connsiteY2-112" fmla="*/ 2442234 h 4791456"/>
              <a:gd name="connsiteX3-113" fmla="*/ 6343374 w 8103993"/>
              <a:gd name="connsiteY3-114" fmla="*/ 4791456 h 4791456"/>
              <a:gd name="connsiteX4-115" fmla="*/ 1698748 w 8103993"/>
              <a:gd name="connsiteY4-116" fmla="*/ 4766694 h 4791456"/>
              <a:gd name="connsiteX5-117" fmla="*/ 0 w 8103993"/>
              <a:gd name="connsiteY5-118" fmla="*/ 2354410 h 4791456"/>
              <a:gd name="connsiteX6-119" fmla="*/ 1917119 w 8103993"/>
              <a:gd name="connsiteY6-120" fmla="*/ 222858 h 4791456"/>
              <a:gd name="connsiteX0-121" fmla="*/ 1771538 w 8103993"/>
              <a:gd name="connsiteY0-122" fmla="*/ 0 h 4816218"/>
              <a:gd name="connsiteX1-123" fmla="*/ 6343374 w 8103993"/>
              <a:gd name="connsiteY1-124" fmla="*/ 24762 h 4816218"/>
              <a:gd name="connsiteX2-125" fmla="*/ 8103993 w 8103993"/>
              <a:gd name="connsiteY2-126" fmla="*/ 2466996 h 4816218"/>
              <a:gd name="connsiteX3-127" fmla="*/ 6343374 w 8103993"/>
              <a:gd name="connsiteY3-128" fmla="*/ 4816218 h 4816218"/>
              <a:gd name="connsiteX4-129" fmla="*/ 1698748 w 8103993"/>
              <a:gd name="connsiteY4-130" fmla="*/ 4791456 h 4816218"/>
              <a:gd name="connsiteX5-131" fmla="*/ 0 w 8103993"/>
              <a:gd name="connsiteY5-132" fmla="*/ 2379172 h 4816218"/>
              <a:gd name="connsiteX6-133" fmla="*/ 1771538 w 8103993"/>
              <a:gd name="connsiteY6-134" fmla="*/ 0 h 4816218"/>
              <a:gd name="connsiteX0-135" fmla="*/ 1771538 w 8103993"/>
              <a:gd name="connsiteY0-136" fmla="*/ 0 h 4816218"/>
              <a:gd name="connsiteX1-137" fmla="*/ 6343374 w 8103993"/>
              <a:gd name="connsiteY1-138" fmla="*/ 24762 h 4816218"/>
              <a:gd name="connsiteX2-139" fmla="*/ 8103993 w 8103993"/>
              <a:gd name="connsiteY2-140" fmla="*/ 2466996 h 4816218"/>
              <a:gd name="connsiteX3-141" fmla="*/ 6343374 w 8103993"/>
              <a:gd name="connsiteY3-142" fmla="*/ 4816218 h 4816218"/>
              <a:gd name="connsiteX4-143" fmla="*/ 1698748 w 8103993"/>
              <a:gd name="connsiteY4-144" fmla="*/ 4791456 h 4816218"/>
              <a:gd name="connsiteX5-145" fmla="*/ 0 w 8103993"/>
              <a:gd name="connsiteY5-146" fmla="*/ 2379172 h 4816218"/>
              <a:gd name="connsiteX6-147" fmla="*/ 1771538 w 8103993"/>
              <a:gd name="connsiteY6-148" fmla="*/ 0 h 4816218"/>
              <a:gd name="connsiteX0-149" fmla="*/ 1771538 w 8103993"/>
              <a:gd name="connsiteY0-150" fmla="*/ 0 h 4816218"/>
              <a:gd name="connsiteX1-151" fmla="*/ 6343374 w 8103993"/>
              <a:gd name="connsiteY1-152" fmla="*/ 24762 h 4816218"/>
              <a:gd name="connsiteX2-153" fmla="*/ 8103993 w 8103993"/>
              <a:gd name="connsiteY2-154" fmla="*/ 2466996 h 4816218"/>
              <a:gd name="connsiteX3-155" fmla="*/ 6343374 w 8103993"/>
              <a:gd name="connsiteY3-156" fmla="*/ 4816218 h 4816218"/>
              <a:gd name="connsiteX4-157" fmla="*/ 1698748 w 8103993"/>
              <a:gd name="connsiteY4-158" fmla="*/ 4791456 h 4816218"/>
              <a:gd name="connsiteX5-159" fmla="*/ 0 w 8103993"/>
              <a:gd name="connsiteY5-160" fmla="*/ 2379172 h 4816218"/>
              <a:gd name="connsiteX6-161" fmla="*/ 1771538 w 8103993"/>
              <a:gd name="connsiteY6-162" fmla="*/ 0 h 4816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0028237" y="3810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-1" fmla="*/ 15183 w 4805391"/>
              <a:gd name="connsiteY0-2" fmla="*/ 0 h 4791456"/>
              <a:gd name="connsiteX1-3" fmla="*/ 4805391 w 4805391"/>
              <a:gd name="connsiteY1-4" fmla="*/ 0 h 4791456"/>
              <a:gd name="connsiteX2-5" fmla="*/ 4805391 w 4805391"/>
              <a:gd name="connsiteY2-6" fmla="*/ 4791456 h 4791456"/>
              <a:gd name="connsiteX3-7" fmla="*/ 15183 w 4805391"/>
              <a:gd name="connsiteY3-8" fmla="*/ 4791456 h 4791456"/>
              <a:gd name="connsiteX4-9" fmla="*/ 0 w 4805391"/>
              <a:gd name="connsiteY4-10" fmla="*/ 2304886 h 4791456"/>
              <a:gd name="connsiteX5" fmla="*/ 15183 w 4805391"/>
              <a:gd name="connsiteY5" fmla="*/ 0 h 4791456"/>
              <a:gd name="connsiteX0-11" fmla="*/ 15183 w 4805391"/>
              <a:gd name="connsiteY0-12" fmla="*/ 0 h 4791456"/>
              <a:gd name="connsiteX1-13" fmla="*/ 4805391 w 4805391"/>
              <a:gd name="connsiteY1-14" fmla="*/ 0 h 4791456"/>
              <a:gd name="connsiteX2-15" fmla="*/ 4761187 w 4805391"/>
              <a:gd name="connsiteY2-16" fmla="*/ 2336417 h 4791456"/>
              <a:gd name="connsiteX3-17" fmla="*/ 4805391 w 4805391"/>
              <a:gd name="connsiteY3-18" fmla="*/ 4791456 h 4791456"/>
              <a:gd name="connsiteX4-19" fmla="*/ 15183 w 4805391"/>
              <a:gd name="connsiteY4-20" fmla="*/ 4791456 h 4791456"/>
              <a:gd name="connsiteX5-21" fmla="*/ 0 w 4805391"/>
              <a:gd name="connsiteY5-22" fmla="*/ 2304886 h 4791456"/>
              <a:gd name="connsiteX6" fmla="*/ 15183 w 4805391"/>
              <a:gd name="connsiteY6" fmla="*/ 0 h 4791456"/>
              <a:gd name="connsiteX0-23" fmla="*/ 15183 w 5801711"/>
              <a:gd name="connsiteY0-24" fmla="*/ 0 h 4791456"/>
              <a:gd name="connsiteX1-25" fmla="*/ 4805391 w 5801711"/>
              <a:gd name="connsiteY1-26" fmla="*/ 0 h 4791456"/>
              <a:gd name="connsiteX2-27" fmla="*/ 5801711 w 5801711"/>
              <a:gd name="connsiteY2-28" fmla="*/ 2367948 h 4791456"/>
              <a:gd name="connsiteX3-29" fmla="*/ 4805391 w 5801711"/>
              <a:gd name="connsiteY3-30" fmla="*/ 4791456 h 4791456"/>
              <a:gd name="connsiteX4-31" fmla="*/ 15183 w 5801711"/>
              <a:gd name="connsiteY4-32" fmla="*/ 4791456 h 4791456"/>
              <a:gd name="connsiteX5-33" fmla="*/ 0 w 5801711"/>
              <a:gd name="connsiteY5-34" fmla="*/ 2304886 h 4791456"/>
              <a:gd name="connsiteX6-35" fmla="*/ 15183 w 5801711"/>
              <a:gd name="connsiteY6-36" fmla="*/ 0 h 4791456"/>
              <a:gd name="connsiteX0-37" fmla="*/ 898052 w 6684580"/>
              <a:gd name="connsiteY0-38" fmla="*/ 0 h 4791456"/>
              <a:gd name="connsiteX1-39" fmla="*/ 5688260 w 6684580"/>
              <a:gd name="connsiteY1-40" fmla="*/ 0 h 4791456"/>
              <a:gd name="connsiteX2-41" fmla="*/ 6684580 w 6684580"/>
              <a:gd name="connsiteY2-42" fmla="*/ 2367948 h 4791456"/>
              <a:gd name="connsiteX3-43" fmla="*/ 5688260 w 6684580"/>
              <a:gd name="connsiteY3-44" fmla="*/ 4791456 h 4791456"/>
              <a:gd name="connsiteX4-45" fmla="*/ 898052 w 6684580"/>
              <a:gd name="connsiteY4-46" fmla="*/ 4791456 h 4791456"/>
              <a:gd name="connsiteX5-47" fmla="*/ 0 w 6684580"/>
              <a:gd name="connsiteY5-48" fmla="*/ 2304886 h 4791456"/>
              <a:gd name="connsiteX6-49" fmla="*/ 898052 w 6684580"/>
              <a:gd name="connsiteY6-50" fmla="*/ 0 h 4791456"/>
              <a:gd name="connsiteX0-51" fmla="*/ 1553166 w 7339694"/>
              <a:gd name="connsiteY0-52" fmla="*/ 0 h 4791456"/>
              <a:gd name="connsiteX1-53" fmla="*/ 6343374 w 7339694"/>
              <a:gd name="connsiteY1-54" fmla="*/ 0 h 4791456"/>
              <a:gd name="connsiteX2-55" fmla="*/ 7339694 w 7339694"/>
              <a:gd name="connsiteY2-56" fmla="*/ 2367948 h 4791456"/>
              <a:gd name="connsiteX3-57" fmla="*/ 6343374 w 7339694"/>
              <a:gd name="connsiteY3-58" fmla="*/ 4791456 h 4791456"/>
              <a:gd name="connsiteX4-59" fmla="*/ 1553166 w 7339694"/>
              <a:gd name="connsiteY4-60" fmla="*/ 4791456 h 4791456"/>
              <a:gd name="connsiteX5-61" fmla="*/ 0 w 7339694"/>
              <a:gd name="connsiteY5-62" fmla="*/ 2354410 h 4791456"/>
              <a:gd name="connsiteX6-63" fmla="*/ 1553166 w 7339694"/>
              <a:gd name="connsiteY6-64" fmla="*/ 0 h 4791456"/>
              <a:gd name="connsiteX0-65" fmla="*/ 1553166 w 8103993"/>
              <a:gd name="connsiteY0-66" fmla="*/ 0 h 4791456"/>
              <a:gd name="connsiteX1-67" fmla="*/ 6343374 w 8103993"/>
              <a:gd name="connsiteY1-68" fmla="*/ 0 h 4791456"/>
              <a:gd name="connsiteX2-69" fmla="*/ 8103993 w 8103993"/>
              <a:gd name="connsiteY2-70" fmla="*/ 2442234 h 4791456"/>
              <a:gd name="connsiteX3-71" fmla="*/ 6343374 w 8103993"/>
              <a:gd name="connsiteY3-72" fmla="*/ 4791456 h 4791456"/>
              <a:gd name="connsiteX4-73" fmla="*/ 1553166 w 8103993"/>
              <a:gd name="connsiteY4-74" fmla="*/ 4791456 h 4791456"/>
              <a:gd name="connsiteX5-75" fmla="*/ 0 w 8103993"/>
              <a:gd name="connsiteY5-76" fmla="*/ 2354410 h 4791456"/>
              <a:gd name="connsiteX6-77" fmla="*/ 1553166 w 8103993"/>
              <a:gd name="connsiteY6-78" fmla="*/ 0 h 4791456"/>
              <a:gd name="connsiteX0-79" fmla="*/ 1553166 w 8103993"/>
              <a:gd name="connsiteY0-80" fmla="*/ 0 h 4791456"/>
              <a:gd name="connsiteX1-81" fmla="*/ 6343374 w 8103993"/>
              <a:gd name="connsiteY1-82" fmla="*/ 0 h 4791456"/>
              <a:gd name="connsiteX2-83" fmla="*/ 8103993 w 8103993"/>
              <a:gd name="connsiteY2-84" fmla="*/ 2442234 h 4791456"/>
              <a:gd name="connsiteX3-85" fmla="*/ 6343374 w 8103993"/>
              <a:gd name="connsiteY3-86" fmla="*/ 4791456 h 4791456"/>
              <a:gd name="connsiteX4-87" fmla="*/ 1698748 w 8103993"/>
              <a:gd name="connsiteY4-88" fmla="*/ 4766694 h 4791456"/>
              <a:gd name="connsiteX5-89" fmla="*/ 0 w 8103993"/>
              <a:gd name="connsiteY5-90" fmla="*/ 2354410 h 4791456"/>
              <a:gd name="connsiteX6-91" fmla="*/ 1553166 w 8103993"/>
              <a:gd name="connsiteY6-92" fmla="*/ 0 h 4791456"/>
              <a:gd name="connsiteX0-93" fmla="*/ 1771538 w 8103993"/>
              <a:gd name="connsiteY0-94" fmla="*/ 0 h 4816218"/>
              <a:gd name="connsiteX1-95" fmla="*/ 6343374 w 8103993"/>
              <a:gd name="connsiteY1-96" fmla="*/ 24762 h 4816218"/>
              <a:gd name="connsiteX2-97" fmla="*/ 8103993 w 8103993"/>
              <a:gd name="connsiteY2-98" fmla="*/ 2466996 h 4816218"/>
              <a:gd name="connsiteX3-99" fmla="*/ 6343374 w 8103993"/>
              <a:gd name="connsiteY3-100" fmla="*/ 4816218 h 4816218"/>
              <a:gd name="connsiteX4-101" fmla="*/ 1698748 w 8103993"/>
              <a:gd name="connsiteY4-102" fmla="*/ 4791456 h 4816218"/>
              <a:gd name="connsiteX5-103" fmla="*/ 0 w 8103993"/>
              <a:gd name="connsiteY5-104" fmla="*/ 2379172 h 4816218"/>
              <a:gd name="connsiteX6-105" fmla="*/ 1771538 w 8103993"/>
              <a:gd name="connsiteY6-106" fmla="*/ 0 h 4816218"/>
              <a:gd name="connsiteX0-107" fmla="*/ 1917119 w 8103993"/>
              <a:gd name="connsiteY0-108" fmla="*/ 222858 h 4791456"/>
              <a:gd name="connsiteX1-109" fmla="*/ 6343374 w 8103993"/>
              <a:gd name="connsiteY1-110" fmla="*/ 0 h 4791456"/>
              <a:gd name="connsiteX2-111" fmla="*/ 8103993 w 8103993"/>
              <a:gd name="connsiteY2-112" fmla="*/ 2442234 h 4791456"/>
              <a:gd name="connsiteX3-113" fmla="*/ 6343374 w 8103993"/>
              <a:gd name="connsiteY3-114" fmla="*/ 4791456 h 4791456"/>
              <a:gd name="connsiteX4-115" fmla="*/ 1698748 w 8103993"/>
              <a:gd name="connsiteY4-116" fmla="*/ 4766694 h 4791456"/>
              <a:gd name="connsiteX5-117" fmla="*/ 0 w 8103993"/>
              <a:gd name="connsiteY5-118" fmla="*/ 2354410 h 4791456"/>
              <a:gd name="connsiteX6-119" fmla="*/ 1917119 w 8103993"/>
              <a:gd name="connsiteY6-120" fmla="*/ 222858 h 4791456"/>
              <a:gd name="connsiteX0-121" fmla="*/ 1771538 w 8103993"/>
              <a:gd name="connsiteY0-122" fmla="*/ 0 h 4816218"/>
              <a:gd name="connsiteX1-123" fmla="*/ 6343374 w 8103993"/>
              <a:gd name="connsiteY1-124" fmla="*/ 24762 h 4816218"/>
              <a:gd name="connsiteX2-125" fmla="*/ 8103993 w 8103993"/>
              <a:gd name="connsiteY2-126" fmla="*/ 2466996 h 4816218"/>
              <a:gd name="connsiteX3-127" fmla="*/ 6343374 w 8103993"/>
              <a:gd name="connsiteY3-128" fmla="*/ 4816218 h 4816218"/>
              <a:gd name="connsiteX4-129" fmla="*/ 1698748 w 8103993"/>
              <a:gd name="connsiteY4-130" fmla="*/ 4791456 h 4816218"/>
              <a:gd name="connsiteX5-131" fmla="*/ 0 w 8103993"/>
              <a:gd name="connsiteY5-132" fmla="*/ 2379172 h 4816218"/>
              <a:gd name="connsiteX6-133" fmla="*/ 1771538 w 8103993"/>
              <a:gd name="connsiteY6-134" fmla="*/ 0 h 4816218"/>
              <a:gd name="connsiteX0-135" fmla="*/ 1771538 w 8103993"/>
              <a:gd name="connsiteY0-136" fmla="*/ 0 h 4816218"/>
              <a:gd name="connsiteX1-137" fmla="*/ 6343374 w 8103993"/>
              <a:gd name="connsiteY1-138" fmla="*/ 24762 h 4816218"/>
              <a:gd name="connsiteX2-139" fmla="*/ 8103993 w 8103993"/>
              <a:gd name="connsiteY2-140" fmla="*/ 2466996 h 4816218"/>
              <a:gd name="connsiteX3-141" fmla="*/ 6343374 w 8103993"/>
              <a:gd name="connsiteY3-142" fmla="*/ 4816218 h 4816218"/>
              <a:gd name="connsiteX4-143" fmla="*/ 1698748 w 8103993"/>
              <a:gd name="connsiteY4-144" fmla="*/ 4791456 h 4816218"/>
              <a:gd name="connsiteX5-145" fmla="*/ 0 w 8103993"/>
              <a:gd name="connsiteY5-146" fmla="*/ 2379172 h 4816218"/>
              <a:gd name="connsiteX6-147" fmla="*/ 1771538 w 8103993"/>
              <a:gd name="connsiteY6-148" fmla="*/ 0 h 4816218"/>
              <a:gd name="connsiteX0-149" fmla="*/ 1771538 w 8103993"/>
              <a:gd name="connsiteY0-150" fmla="*/ 0 h 4816218"/>
              <a:gd name="connsiteX1-151" fmla="*/ 6343374 w 8103993"/>
              <a:gd name="connsiteY1-152" fmla="*/ 24762 h 4816218"/>
              <a:gd name="connsiteX2-153" fmla="*/ 8103993 w 8103993"/>
              <a:gd name="connsiteY2-154" fmla="*/ 2466996 h 4816218"/>
              <a:gd name="connsiteX3-155" fmla="*/ 6343374 w 8103993"/>
              <a:gd name="connsiteY3-156" fmla="*/ 4816218 h 4816218"/>
              <a:gd name="connsiteX4-157" fmla="*/ 1698748 w 8103993"/>
              <a:gd name="connsiteY4-158" fmla="*/ 4791456 h 4816218"/>
              <a:gd name="connsiteX5-159" fmla="*/ 0 w 8103993"/>
              <a:gd name="connsiteY5-160" fmla="*/ 2379172 h 4816218"/>
              <a:gd name="connsiteX6-161" fmla="*/ 1771538 w 8103993"/>
              <a:gd name="connsiteY6-162" fmla="*/ 0 h 4816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5209837" y="6818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-1" fmla="*/ 15183 w 4805391"/>
              <a:gd name="connsiteY0-2" fmla="*/ 0 h 4791456"/>
              <a:gd name="connsiteX1-3" fmla="*/ 4805391 w 4805391"/>
              <a:gd name="connsiteY1-4" fmla="*/ 0 h 4791456"/>
              <a:gd name="connsiteX2-5" fmla="*/ 4805391 w 4805391"/>
              <a:gd name="connsiteY2-6" fmla="*/ 4791456 h 4791456"/>
              <a:gd name="connsiteX3-7" fmla="*/ 15183 w 4805391"/>
              <a:gd name="connsiteY3-8" fmla="*/ 4791456 h 4791456"/>
              <a:gd name="connsiteX4-9" fmla="*/ 0 w 4805391"/>
              <a:gd name="connsiteY4-10" fmla="*/ 2304886 h 4791456"/>
              <a:gd name="connsiteX5" fmla="*/ 15183 w 4805391"/>
              <a:gd name="connsiteY5" fmla="*/ 0 h 4791456"/>
              <a:gd name="connsiteX0-11" fmla="*/ 15183 w 4805391"/>
              <a:gd name="connsiteY0-12" fmla="*/ 0 h 4791456"/>
              <a:gd name="connsiteX1-13" fmla="*/ 4805391 w 4805391"/>
              <a:gd name="connsiteY1-14" fmla="*/ 0 h 4791456"/>
              <a:gd name="connsiteX2-15" fmla="*/ 4761187 w 4805391"/>
              <a:gd name="connsiteY2-16" fmla="*/ 2336417 h 4791456"/>
              <a:gd name="connsiteX3-17" fmla="*/ 4805391 w 4805391"/>
              <a:gd name="connsiteY3-18" fmla="*/ 4791456 h 4791456"/>
              <a:gd name="connsiteX4-19" fmla="*/ 15183 w 4805391"/>
              <a:gd name="connsiteY4-20" fmla="*/ 4791456 h 4791456"/>
              <a:gd name="connsiteX5-21" fmla="*/ 0 w 4805391"/>
              <a:gd name="connsiteY5-22" fmla="*/ 2304886 h 4791456"/>
              <a:gd name="connsiteX6" fmla="*/ 15183 w 4805391"/>
              <a:gd name="connsiteY6" fmla="*/ 0 h 4791456"/>
              <a:gd name="connsiteX0-23" fmla="*/ 15183 w 5801711"/>
              <a:gd name="connsiteY0-24" fmla="*/ 0 h 4791456"/>
              <a:gd name="connsiteX1-25" fmla="*/ 4805391 w 5801711"/>
              <a:gd name="connsiteY1-26" fmla="*/ 0 h 4791456"/>
              <a:gd name="connsiteX2-27" fmla="*/ 5801711 w 5801711"/>
              <a:gd name="connsiteY2-28" fmla="*/ 2367948 h 4791456"/>
              <a:gd name="connsiteX3-29" fmla="*/ 4805391 w 5801711"/>
              <a:gd name="connsiteY3-30" fmla="*/ 4791456 h 4791456"/>
              <a:gd name="connsiteX4-31" fmla="*/ 15183 w 5801711"/>
              <a:gd name="connsiteY4-32" fmla="*/ 4791456 h 4791456"/>
              <a:gd name="connsiteX5-33" fmla="*/ 0 w 5801711"/>
              <a:gd name="connsiteY5-34" fmla="*/ 2304886 h 4791456"/>
              <a:gd name="connsiteX6-35" fmla="*/ 15183 w 5801711"/>
              <a:gd name="connsiteY6-36" fmla="*/ 0 h 4791456"/>
              <a:gd name="connsiteX0-37" fmla="*/ 898052 w 6684580"/>
              <a:gd name="connsiteY0-38" fmla="*/ 0 h 4791456"/>
              <a:gd name="connsiteX1-39" fmla="*/ 5688260 w 6684580"/>
              <a:gd name="connsiteY1-40" fmla="*/ 0 h 4791456"/>
              <a:gd name="connsiteX2-41" fmla="*/ 6684580 w 6684580"/>
              <a:gd name="connsiteY2-42" fmla="*/ 2367948 h 4791456"/>
              <a:gd name="connsiteX3-43" fmla="*/ 5688260 w 6684580"/>
              <a:gd name="connsiteY3-44" fmla="*/ 4791456 h 4791456"/>
              <a:gd name="connsiteX4-45" fmla="*/ 898052 w 6684580"/>
              <a:gd name="connsiteY4-46" fmla="*/ 4791456 h 4791456"/>
              <a:gd name="connsiteX5-47" fmla="*/ 0 w 6684580"/>
              <a:gd name="connsiteY5-48" fmla="*/ 2304886 h 4791456"/>
              <a:gd name="connsiteX6-49" fmla="*/ 898052 w 6684580"/>
              <a:gd name="connsiteY6-50" fmla="*/ 0 h 4791456"/>
              <a:gd name="connsiteX0-51" fmla="*/ 1553166 w 7339694"/>
              <a:gd name="connsiteY0-52" fmla="*/ 0 h 4791456"/>
              <a:gd name="connsiteX1-53" fmla="*/ 6343374 w 7339694"/>
              <a:gd name="connsiteY1-54" fmla="*/ 0 h 4791456"/>
              <a:gd name="connsiteX2-55" fmla="*/ 7339694 w 7339694"/>
              <a:gd name="connsiteY2-56" fmla="*/ 2367948 h 4791456"/>
              <a:gd name="connsiteX3-57" fmla="*/ 6343374 w 7339694"/>
              <a:gd name="connsiteY3-58" fmla="*/ 4791456 h 4791456"/>
              <a:gd name="connsiteX4-59" fmla="*/ 1553166 w 7339694"/>
              <a:gd name="connsiteY4-60" fmla="*/ 4791456 h 4791456"/>
              <a:gd name="connsiteX5-61" fmla="*/ 0 w 7339694"/>
              <a:gd name="connsiteY5-62" fmla="*/ 2354410 h 4791456"/>
              <a:gd name="connsiteX6-63" fmla="*/ 1553166 w 7339694"/>
              <a:gd name="connsiteY6-64" fmla="*/ 0 h 4791456"/>
              <a:gd name="connsiteX0-65" fmla="*/ 1553166 w 8103993"/>
              <a:gd name="connsiteY0-66" fmla="*/ 0 h 4791456"/>
              <a:gd name="connsiteX1-67" fmla="*/ 6343374 w 8103993"/>
              <a:gd name="connsiteY1-68" fmla="*/ 0 h 4791456"/>
              <a:gd name="connsiteX2-69" fmla="*/ 8103993 w 8103993"/>
              <a:gd name="connsiteY2-70" fmla="*/ 2442234 h 4791456"/>
              <a:gd name="connsiteX3-71" fmla="*/ 6343374 w 8103993"/>
              <a:gd name="connsiteY3-72" fmla="*/ 4791456 h 4791456"/>
              <a:gd name="connsiteX4-73" fmla="*/ 1553166 w 8103993"/>
              <a:gd name="connsiteY4-74" fmla="*/ 4791456 h 4791456"/>
              <a:gd name="connsiteX5-75" fmla="*/ 0 w 8103993"/>
              <a:gd name="connsiteY5-76" fmla="*/ 2354410 h 4791456"/>
              <a:gd name="connsiteX6-77" fmla="*/ 1553166 w 8103993"/>
              <a:gd name="connsiteY6-78" fmla="*/ 0 h 4791456"/>
              <a:gd name="connsiteX0-79" fmla="*/ 1553166 w 8103993"/>
              <a:gd name="connsiteY0-80" fmla="*/ 0 h 4791456"/>
              <a:gd name="connsiteX1-81" fmla="*/ 6343374 w 8103993"/>
              <a:gd name="connsiteY1-82" fmla="*/ 0 h 4791456"/>
              <a:gd name="connsiteX2-83" fmla="*/ 8103993 w 8103993"/>
              <a:gd name="connsiteY2-84" fmla="*/ 2442234 h 4791456"/>
              <a:gd name="connsiteX3-85" fmla="*/ 6343374 w 8103993"/>
              <a:gd name="connsiteY3-86" fmla="*/ 4791456 h 4791456"/>
              <a:gd name="connsiteX4-87" fmla="*/ 1698748 w 8103993"/>
              <a:gd name="connsiteY4-88" fmla="*/ 4766694 h 4791456"/>
              <a:gd name="connsiteX5-89" fmla="*/ 0 w 8103993"/>
              <a:gd name="connsiteY5-90" fmla="*/ 2354410 h 4791456"/>
              <a:gd name="connsiteX6-91" fmla="*/ 1553166 w 8103993"/>
              <a:gd name="connsiteY6-92" fmla="*/ 0 h 4791456"/>
              <a:gd name="connsiteX0-93" fmla="*/ 1771538 w 8103993"/>
              <a:gd name="connsiteY0-94" fmla="*/ 0 h 4816218"/>
              <a:gd name="connsiteX1-95" fmla="*/ 6343374 w 8103993"/>
              <a:gd name="connsiteY1-96" fmla="*/ 24762 h 4816218"/>
              <a:gd name="connsiteX2-97" fmla="*/ 8103993 w 8103993"/>
              <a:gd name="connsiteY2-98" fmla="*/ 2466996 h 4816218"/>
              <a:gd name="connsiteX3-99" fmla="*/ 6343374 w 8103993"/>
              <a:gd name="connsiteY3-100" fmla="*/ 4816218 h 4816218"/>
              <a:gd name="connsiteX4-101" fmla="*/ 1698748 w 8103993"/>
              <a:gd name="connsiteY4-102" fmla="*/ 4791456 h 4816218"/>
              <a:gd name="connsiteX5-103" fmla="*/ 0 w 8103993"/>
              <a:gd name="connsiteY5-104" fmla="*/ 2379172 h 4816218"/>
              <a:gd name="connsiteX6-105" fmla="*/ 1771538 w 8103993"/>
              <a:gd name="connsiteY6-106" fmla="*/ 0 h 4816218"/>
              <a:gd name="connsiteX0-107" fmla="*/ 1917119 w 8103993"/>
              <a:gd name="connsiteY0-108" fmla="*/ 222858 h 4791456"/>
              <a:gd name="connsiteX1-109" fmla="*/ 6343374 w 8103993"/>
              <a:gd name="connsiteY1-110" fmla="*/ 0 h 4791456"/>
              <a:gd name="connsiteX2-111" fmla="*/ 8103993 w 8103993"/>
              <a:gd name="connsiteY2-112" fmla="*/ 2442234 h 4791456"/>
              <a:gd name="connsiteX3-113" fmla="*/ 6343374 w 8103993"/>
              <a:gd name="connsiteY3-114" fmla="*/ 4791456 h 4791456"/>
              <a:gd name="connsiteX4-115" fmla="*/ 1698748 w 8103993"/>
              <a:gd name="connsiteY4-116" fmla="*/ 4766694 h 4791456"/>
              <a:gd name="connsiteX5-117" fmla="*/ 0 w 8103993"/>
              <a:gd name="connsiteY5-118" fmla="*/ 2354410 h 4791456"/>
              <a:gd name="connsiteX6-119" fmla="*/ 1917119 w 8103993"/>
              <a:gd name="connsiteY6-120" fmla="*/ 222858 h 4791456"/>
              <a:gd name="connsiteX0-121" fmla="*/ 1771538 w 8103993"/>
              <a:gd name="connsiteY0-122" fmla="*/ 0 h 4816218"/>
              <a:gd name="connsiteX1-123" fmla="*/ 6343374 w 8103993"/>
              <a:gd name="connsiteY1-124" fmla="*/ 24762 h 4816218"/>
              <a:gd name="connsiteX2-125" fmla="*/ 8103993 w 8103993"/>
              <a:gd name="connsiteY2-126" fmla="*/ 2466996 h 4816218"/>
              <a:gd name="connsiteX3-127" fmla="*/ 6343374 w 8103993"/>
              <a:gd name="connsiteY3-128" fmla="*/ 4816218 h 4816218"/>
              <a:gd name="connsiteX4-129" fmla="*/ 1698748 w 8103993"/>
              <a:gd name="connsiteY4-130" fmla="*/ 4791456 h 4816218"/>
              <a:gd name="connsiteX5-131" fmla="*/ 0 w 8103993"/>
              <a:gd name="connsiteY5-132" fmla="*/ 2379172 h 4816218"/>
              <a:gd name="connsiteX6-133" fmla="*/ 1771538 w 8103993"/>
              <a:gd name="connsiteY6-134" fmla="*/ 0 h 4816218"/>
              <a:gd name="connsiteX0-135" fmla="*/ 1771538 w 8103993"/>
              <a:gd name="connsiteY0-136" fmla="*/ 0 h 4816218"/>
              <a:gd name="connsiteX1-137" fmla="*/ 6343374 w 8103993"/>
              <a:gd name="connsiteY1-138" fmla="*/ 24762 h 4816218"/>
              <a:gd name="connsiteX2-139" fmla="*/ 8103993 w 8103993"/>
              <a:gd name="connsiteY2-140" fmla="*/ 2466996 h 4816218"/>
              <a:gd name="connsiteX3-141" fmla="*/ 6343374 w 8103993"/>
              <a:gd name="connsiteY3-142" fmla="*/ 4816218 h 4816218"/>
              <a:gd name="connsiteX4-143" fmla="*/ 1698748 w 8103993"/>
              <a:gd name="connsiteY4-144" fmla="*/ 4791456 h 4816218"/>
              <a:gd name="connsiteX5-145" fmla="*/ 0 w 8103993"/>
              <a:gd name="connsiteY5-146" fmla="*/ 2379172 h 4816218"/>
              <a:gd name="connsiteX6-147" fmla="*/ 1771538 w 8103993"/>
              <a:gd name="connsiteY6-148" fmla="*/ 0 h 4816218"/>
              <a:gd name="connsiteX0-149" fmla="*/ 1771538 w 8103993"/>
              <a:gd name="connsiteY0-150" fmla="*/ 0 h 4816218"/>
              <a:gd name="connsiteX1-151" fmla="*/ 6343374 w 8103993"/>
              <a:gd name="connsiteY1-152" fmla="*/ 24762 h 4816218"/>
              <a:gd name="connsiteX2-153" fmla="*/ 8103993 w 8103993"/>
              <a:gd name="connsiteY2-154" fmla="*/ 2466996 h 4816218"/>
              <a:gd name="connsiteX3-155" fmla="*/ 6343374 w 8103993"/>
              <a:gd name="connsiteY3-156" fmla="*/ 4816218 h 4816218"/>
              <a:gd name="connsiteX4-157" fmla="*/ 1698748 w 8103993"/>
              <a:gd name="connsiteY4-158" fmla="*/ 4791456 h 4816218"/>
              <a:gd name="connsiteX5-159" fmla="*/ 0 w 8103993"/>
              <a:gd name="connsiteY5-160" fmla="*/ 2379172 h 4816218"/>
              <a:gd name="connsiteX6-161" fmla="*/ 1771538 w 8103993"/>
              <a:gd name="connsiteY6-162" fmla="*/ 0 h 48162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2"/>
          <p:cNvSpPr>
            <a:spLocks noGrp="1"/>
          </p:cNvSpPr>
          <p:nvPr>
            <p:ph type="pic" sz="quarter" idx="104" hasCustomPrompt="1"/>
          </p:nvPr>
        </p:nvSpPr>
        <p:spPr>
          <a:xfrm>
            <a:off x="1925419" y="3657600"/>
            <a:ext cx="8179018" cy="6487635"/>
          </a:xfrm>
          <a:custGeom>
            <a:avLst/>
            <a:gdLst>
              <a:gd name="connsiteX0" fmla="*/ 284480 w 897237"/>
              <a:gd name="connsiteY0" fmla="*/ 126982 h 711692"/>
              <a:gd name="connsiteX1" fmla="*/ 183091 w 897237"/>
              <a:gd name="connsiteY1" fmla="*/ 189982 h 711692"/>
              <a:gd name="connsiteX2" fmla="*/ 150607 w 897237"/>
              <a:gd name="connsiteY2" fmla="*/ 356338 h 711692"/>
              <a:gd name="connsiteX3" fmla="*/ 183091 w 897237"/>
              <a:gd name="connsiteY3" fmla="*/ 522695 h 711692"/>
              <a:gd name="connsiteX4" fmla="*/ 284480 w 897237"/>
              <a:gd name="connsiteY4" fmla="*/ 585694 h 711692"/>
              <a:gd name="connsiteX5" fmla="*/ 385869 w 897237"/>
              <a:gd name="connsiteY5" fmla="*/ 522695 h 711692"/>
              <a:gd name="connsiteX6" fmla="*/ 418352 w 897237"/>
              <a:gd name="connsiteY6" fmla="*/ 356338 h 711692"/>
              <a:gd name="connsiteX7" fmla="*/ 385869 w 897237"/>
              <a:gd name="connsiteY7" fmla="*/ 189982 h 711692"/>
              <a:gd name="connsiteX8" fmla="*/ 284480 w 897237"/>
              <a:gd name="connsiteY8" fmla="*/ 126982 h 711692"/>
              <a:gd name="connsiteX9" fmla="*/ 618664 w 897237"/>
              <a:gd name="connsiteY9" fmla="*/ 11813 h 711692"/>
              <a:gd name="connsiteX10" fmla="*/ 897237 w 897237"/>
              <a:gd name="connsiteY10" fmla="*/ 11813 h 711692"/>
              <a:gd name="connsiteX11" fmla="*/ 897237 w 897237"/>
              <a:gd name="connsiteY11" fmla="*/ 699879 h 711692"/>
              <a:gd name="connsiteX12" fmla="*/ 749583 w 897237"/>
              <a:gd name="connsiteY12" fmla="*/ 699879 h 711692"/>
              <a:gd name="connsiteX13" fmla="*/ 749583 w 897237"/>
              <a:gd name="connsiteY13" fmla="*/ 142733 h 711692"/>
              <a:gd name="connsiteX14" fmla="*/ 618664 w 897237"/>
              <a:gd name="connsiteY14" fmla="*/ 142733 h 711692"/>
              <a:gd name="connsiteX15" fmla="*/ 284480 w 897237"/>
              <a:gd name="connsiteY15" fmla="*/ 0 h 711692"/>
              <a:gd name="connsiteX16" fmla="*/ 498085 w 897237"/>
              <a:gd name="connsiteY16" fmla="*/ 96959 h 711692"/>
              <a:gd name="connsiteX17" fmla="*/ 568959 w 897237"/>
              <a:gd name="connsiteY17" fmla="*/ 355846 h 711692"/>
              <a:gd name="connsiteX18" fmla="*/ 498085 w 897237"/>
              <a:gd name="connsiteY18" fmla="*/ 614733 h 711692"/>
              <a:gd name="connsiteX19" fmla="*/ 284480 w 897237"/>
              <a:gd name="connsiteY19" fmla="*/ 711692 h 711692"/>
              <a:gd name="connsiteX20" fmla="*/ 70874 w 897237"/>
              <a:gd name="connsiteY20" fmla="*/ 614733 h 711692"/>
              <a:gd name="connsiteX21" fmla="*/ 0 w 897237"/>
              <a:gd name="connsiteY21" fmla="*/ 355846 h 711692"/>
              <a:gd name="connsiteX22" fmla="*/ 70874 w 897237"/>
              <a:gd name="connsiteY22" fmla="*/ 96959 h 711692"/>
              <a:gd name="connsiteX23" fmla="*/ 284480 w 897237"/>
              <a:gd name="connsiteY23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7237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8664" y="11813"/>
                </a:moveTo>
                <a:lnTo>
                  <a:pt x="897237" y="11813"/>
                </a:lnTo>
                <a:lnTo>
                  <a:pt x="897237" y="699879"/>
                </a:lnTo>
                <a:lnTo>
                  <a:pt x="749583" y="699879"/>
                </a:lnTo>
                <a:lnTo>
                  <a:pt x="749583" y="142733"/>
                </a:lnTo>
                <a:lnTo>
                  <a:pt x="618664" y="14273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0701903" y="18558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151437" y="15240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Рисунок 23"/>
          <p:cNvSpPr>
            <a:spLocks noGrp="1"/>
          </p:cNvSpPr>
          <p:nvPr>
            <p:ph type="pic" sz="quarter" idx="105" hasCustomPrompt="1"/>
          </p:nvPr>
        </p:nvSpPr>
        <p:spPr>
          <a:xfrm>
            <a:off x="13000037" y="3276600"/>
            <a:ext cx="9863006" cy="6324600"/>
          </a:xfrm>
          <a:custGeom>
            <a:avLst/>
            <a:gdLst>
              <a:gd name="connsiteX0" fmla="*/ 284480 w 1109860"/>
              <a:gd name="connsiteY0" fmla="*/ 126982 h 711692"/>
              <a:gd name="connsiteX1" fmla="*/ 183091 w 1109860"/>
              <a:gd name="connsiteY1" fmla="*/ 189982 h 711692"/>
              <a:gd name="connsiteX2" fmla="*/ 150607 w 1109860"/>
              <a:gd name="connsiteY2" fmla="*/ 356338 h 711692"/>
              <a:gd name="connsiteX3" fmla="*/ 183091 w 1109860"/>
              <a:gd name="connsiteY3" fmla="*/ 522695 h 711692"/>
              <a:gd name="connsiteX4" fmla="*/ 284480 w 1109860"/>
              <a:gd name="connsiteY4" fmla="*/ 585694 h 711692"/>
              <a:gd name="connsiteX5" fmla="*/ 385869 w 1109860"/>
              <a:gd name="connsiteY5" fmla="*/ 522695 h 711692"/>
              <a:gd name="connsiteX6" fmla="*/ 418353 w 1109860"/>
              <a:gd name="connsiteY6" fmla="*/ 356338 h 711692"/>
              <a:gd name="connsiteX7" fmla="*/ 385869 w 1109860"/>
              <a:gd name="connsiteY7" fmla="*/ 189982 h 711692"/>
              <a:gd name="connsiteX8" fmla="*/ 284480 w 1109860"/>
              <a:gd name="connsiteY8" fmla="*/ 126982 h 711692"/>
              <a:gd name="connsiteX9" fmla="*/ 865246 w 1109860"/>
              <a:gd name="connsiteY9" fmla="*/ 3938 h 711692"/>
              <a:gd name="connsiteX10" fmla="*/ 1021760 w 1109860"/>
              <a:gd name="connsiteY10" fmla="*/ 60539 h 711692"/>
              <a:gd name="connsiteX11" fmla="*/ 1089188 w 1109860"/>
              <a:gd name="connsiteY11" fmla="*/ 214591 h 711692"/>
              <a:gd name="connsiteX12" fmla="*/ 1062119 w 1109860"/>
              <a:gd name="connsiteY12" fmla="*/ 316472 h 711692"/>
              <a:gd name="connsiteX13" fmla="*/ 962206 w 1109860"/>
              <a:gd name="connsiteY13" fmla="*/ 440994 h 711692"/>
              <a:gd name="connsiteX14" fmla="*/ 838177 w 1109860"/>
              <a:gd name="connsiteY14" fmla="*/ 569945 h 711692"/>
              <a:gd name="connsiteX15" fmla="*/ 1109860 w 1109860"/>
              <a:gd name="connsiteY15" fmla="*/ 569945 h 711692"/>
              <a:gd name="connsiteX16" fmla="*/ 1109860 w 1109860"/>
              <a:gd name="connsiteY16" fmla="*/ 707755 h 711692"/>
              <a:gd name="connsiteX17" fmla="*/ 624570 w 1109860"/>
              <a:gd name="connsiteY17" fmla="*/ 707755 h 711692"/>
              <a:gd name="connsiteX18" fmla="*/ 624570 w 1109860"/>
              <a:gd name="connsiteY18" fmla="*/ 593569 h 711692"/>
              <a:gd name="connsiteX19" fmla="*/ 826364 w 1109860"/>
              <a:gd name="connsiteY19" fmla="*/ 386854 h 711692"/>
              <a:gd name="connsiteX20" fmla="*/ 913480 w 1109860"/>
              <a:gd name="connsiteY20" fmla="*/ 287926 h 711692"/>
              <a:gd name="connsiteX21" fmla="*/ 939566 w 1109860"/>
              <a:gd name="connsiteY21" fmla="*/ 216560 h 711692"/>
              <a:gd name="connsiteX22" fmla="*/ 916925 w 1109860"/>
              <a:gd name="connsiteY22" fmla="*/ 158975 h 711692"/>
              <a:gd name="connsiteX23" fmla="*/ 858848 w 1109860"/>
              <a:gd name="connsiteY23" fmla="*/ 135842 h 711692"/>
              <a:gd name="connsiteX24" fmla="*/ 735803 w 1109860"/>
              <a:gd name="connsiteY24" fmla="*/ 228372 h 711692"/>
              <a:gd name="connsiteX25" fmla="*/ 612758 w 1109860"/>
              <a:gd name="connsiteY25" fmla="*/ 155530 h 711692"/>
              <a:gd name="connsiteX26" fmla="*/ 718577 w 1109860"/>
              <a:gd name="connsiteY26" fmla="*/ 42328 h 711692"/>
              <a:gd name="connsiteX27" fmla="*/ 865246 w 1109860"/>
              <a:gd name="connsiteY27" fmla="*/ 3938 h 711692"/>
              <a:gd name="connsiteX28" fmla="*/ 284480 w 1109860"/>
              <a:gd name="connsiteY28" fmla="*/ 0 h 711692"/>
              <a:gd name="connsiteX29" fmla="*/ 498085 w 1109860"/>
              <a:gd name="connsiteY29" fmla="*/ 96959 h 711692"/>
              <a:gd name="connsiteX30" fmla="*/ 568959 w 1109860"/>
              <a:gd name="connsiteY30" fmla="*/ 355846 h 711692"/>
              <a:gd name="connsiteX31" fmla="*/ 498085 w 1109860"/>
              <a:gd name="connsiteY31" fmla="*/ 614733 h 711692"/>
              <a:gd name="connsiteX32" fmla="*/ 284480 w 1109860"/>
              <a:gd name="connsiteY32" fmla="*/ 711692 h 711692"/>
              <a:gd name="connsiteX33" fmla="*/ 70874 w 1109860"/>
              <a:gd name="connsiteY33" fmla="*/ 614733 h 711692"/>
              <a:gd name="connsiteX34" fmla="*/ 0 w 1109860"/>
              <a:gd name="connsiteY34" fmla="*/ 355846 h 711692"/>
              <a:gd name="connsiteX35" fmla="*/ 70874 w 1109860"/>
              <a:gd name="connsiteY35" fmla="*/ 96959 h 711692"/>
              <a:gd name="connsiteX36" fmla="*/ 284480 w 1109860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0986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65246" y="3938"/>
                </a:moveTo>
                <a:cubicBezTo>
                  <a:pt x="924636" y="3938"/>
                  <a:pt x="976808" y="22805"/>
                  <a:pt x="1021760" y="60539"/>
                </a:cubicBezTo>
                <a:cubicBezTo>
                  <a:pt x="1066712" y="98273"/>
                  <a:pt x="1089188" y="149624"/>
                  <a:pt x="1089188" y="214591"/>
                </a:cubicBezTo>
                <a:cubicBezTo>
                  <a:pt x="1089188" y="250028"/>
                  <a:pt x="1080165" y="283988"/>
                  <a:pt x="1062119" y="316472"/>
                </a:cubicBezTo>
                <a:cubicBezTo>
                  <a:pt x="1044072" y="348956"/>
                  <a:pt x="1010768" y="390464"/>
                  <a:pt x="962206" y="440994"/>
                </a:cubicBezTo>
                <a:lnTo>
                  <a:pt x="838177" y="569945"/>
                </a:lnTo>
                <a:lnTo>
                  <a:pt x="1109860" y="569945"/>
                </a:lnTo>
                <a:lnTo>
                  <a:pt x="1109860" y="707755"/>
                </a:lnTo>
                <a:lnTo>
                  <a:pt x="624570" y="707755"/>
                </a:lnTo>
                <a:lnTo>
                  <a:pt x="624570" y="593569"/>
                </a:lnTo>
                <a:lnTo>
                  <a:pt x="826364" y="386854"/>
                </a:lnTo>
                <a:cubicBezTo>
                  <a:pt x="867051" y="345511"/>
                  <a:pt x="896090" y="312535"/>
                  <a:pt x="913480" y="287926"/>
                </a:cubicBezTo>
                <a:cubicBezTo>
                  <a:pt x="930870" y="263317"/>
                  <a:pt x="939566" y="239528"/>
                  <a:pt x="939566" y="216560"/>
                </a:cubicBezTo>
                <a:cubicBezTo>
                  <a:pt x="939566" y="193592"/>
                  <a:pt x="932019" y="174396"/>
                  <a:pt x="916925" y="158975"/>
                </a:cubicBezTo>
                <a:cubicBezTo>
                  <a:pt x="901832" y="143553"/>
                  <a:pt x="882473" y="135842"/>
                  <a:pt x="858848" y="135842"/>
                </a:cubicBezTo>
                <a:cubicBezTo>
                  <a:pt x="815536" y="135842"/>
                  <a:pt x="774521" y="166686"/>
                  <a:pt x="735803" y="228372"/>
                </a:cubicBezTo>
                <a:lnTo>
                  <a:pt x="612758" y="155530"/>
                </a:lnTo>
                <a:cubicBezTo>
                  <a:pt x="644914" y="105656"/>
                  <a:pt x="680187" y="67922"/>
                  <a:pt x="718577" y="42328"/>
                </a:cubicBezTo>
                <a:cubicBezTo>
                  <a:pt x="756967" y="16735"/>
                  <a:pt x="805857" y="3938"/>
                  <a:pt x="865246" y="3938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4"/>
          <p:cNvSpPr>
            <a:spLocks noGrp="1"/>
          </p:cNvSpPr>
          <p:nvPr>
            <p:ph type="pic" sz="quarter" idx="106" hasCustomPrompt="1"/>
          </p:nvPr>
        </p:nvSpPr>
        <p:spPr>
          <a:xfrm>
            <a:off x="2179637" y="3505200"/>
            <a:ext cx="9722360" cy="6477000"/>
          </a:xfrm>
          <a:custGeom>
            <a:avLst/>
            <a:gdLst>
              <a:gd name="connsiteX0" fmla="*/ 284480 w 1068292"/>
              <a:gd name="connsiteY0" fmla="*/ 126982 h 711692"/>
              <a:gd name="connsiteX1" fmla="*/ 183091 w 1068292"/>
              <a:gd name="connsiteY1" fmla="*/ 189982 h 711692"/>
              <a:gd name="connsiteX2" fmla="*/ 150607 w 1068292"/>
              <a:gd name="connsiteY2" fmla="*/ 356338 h 711692"/>
              <a:gd name="connsiteX3" fmla="*/ 183091 w 1068292"/>
              <a:gd name="connsiteY3" fmla="*/ 522695 h 711692"/>
              <a:gd name="connsiteX4" fmla="*/ 284480 w 1068292"/>
              <a:gd name="connsiteY4" fmla="*/ 585694 h 711692"/>
              <a:gd name="connsiteX5" fmla="*/ 385869 w 1068292"/>
              <a:gd name="connsiteY5" fmla="*/ 522695 h 711692"/>
              <a:gd name="connsiteX6" fmla="*/ 418353 w 1068292"/>
              <a:gd name="connsiteY6" fmla="*/ 356338 h 711692"/>
              <a:gd name="connsiteX7" fmla="*/ 385869 w 1068292"/>
              <a:gd name="connsiteY7" fmla="*/ 189982 h 711692"/>
              <a:gd name="connsiteX8" fmla="*/ 284480 w 1068292"/>
              <a:gd name="connsiteY8" fmla="*/ 126982 h 711692"/>
              <a:gd name="connsiteX9" fmla="*/ 614503 w 1068292"/>
              <a:gd name="connsiteY9" fmla="*/ 7875 h 711692"/>
              <a:gd name="connsiteX10" fmla="*/ 1035808 w 1068292"/>
              <a:gd name="connsiteY10" fmla="*/ 7875 h 711692"/>
              <a:gd name="connsiteX11" fmla="*/ 1035808 w 1068292"/>
              <a:gd name="connsiteY11" fmla="*/ 114186 h 711692"/>
              <a:gd name="connsiteX12" fmla="*/ 895045 w 1068292"/>
              <a:gd name="connsiteY12" fmla="*/ 274636 h 711692"/>
              <a:gd name="connsiteX13" fmla="*/ 1023011 w 1068292"/>
              <a:gd name="connsiteY13" fmla="*/ 344034 h 711692"/>
              <a:gd name="connsiteX14" fmla="*/ 1068292 w 1068292"/>
              <a:gd name="connsiteY14" fmla="*/ 472493 h 711692"/>
              <a:gd name="connsiteX15" fmla="*/ 994957 w 1068292"/>
              <a:gd name="connsiteY15" fmla="*/ 642295 h 711692"/>
              <a:gd name="connsiteX16" fmla="*/ 807437 w 1068292"/>
              <a:gd name="connsiteY16" fmla="*/ 703817 h 711692"/>
              <a:gd name="connsiteX17" fmla="*/ 576113 w 1068292"/>
              <a:gd name="connsiteY17" fmla="*/ 623099 h 711692"/>
              <a:gd name="connsiteX18" fmla="*/ 639112 w 1068292"/>
              <a:gd name="connsiteY18" fmla="*/ 501039 h 711692"/>
              <a:gd name="connsiteX19" fmla="*/ 813344 w 1068292"/>
              <a:gd name="connsiteY19" fmla="*/ 569944 h 711692"/>
              <a:gd name="connsiteX20" fmla="*/ 889631 w 1068292"/>
              <a:gd name="connsiteY20" fmla="*/ 547304 h 711692"/>
              <a:gd name="connsiteX21" fmla="*/ 919654 w 1068292"/>
              <a:gd name="connsiteY21" fmla="*/ 481844 h 711692"/>
              <a:gd name="connsiteX22" fmla="*/ 885202 w 1068292"/>
              <a:gd name="connsiteY22" fmla="*/ 413923 h 711692"/>
              <a:gd name="connsiteX23" fmla="*/ 789719 w 1068292"/>
              <a:gd name="connsiteY23" fmla="*/ 388822 h 711692"/>
              <a:gd name="connsiteX24" fmla="*/ 698174 w 1068292"/>
              <a:gd name="connsiteY24" fmla="*/ 407525 h 711692"/>
              <a:gd name="connsiteX25" fmla="*/ 698174 w 1068292"/>
              <a:gd name="connsiteY25" fmla="*/ 294323 h 711692"/>
              <a:gd name="connsiteX26" fmla="*/ 830077 w 1068292"/>
              <a:gd name="connsiteY26" fmla="*/ 138795 h 711692"/>
              <a:gd name="connsiteX27" fmla="*/ 614503 w 1068292"/>
              <a:gd name="connsiteY27" fmla="*/ 138795 h 711692"/>
              <a:gd name="connsiteX28" fmla="*/ 284480 w 1068292"/>
              <a:gd name="connsiteY28" fmla="*/ 0 h 711692"/>
              <a:gd name="connsiteX29" fmla="*/ 498086 w 1068292"/>
              <a:gd name="connsiteY29" fmla="*/ 96959 h 711692"/>
              <a:gd name="connsiteX30" fmla="*/ 568959 w 1068292"/>
              <a:gd name="connsiteY30" fmla="*/ 355846 h 711692"/>
              <a:gd name="connsiteX31" fmla="*/ 498086 w 1068292"/>
              <a:gd name="connsiteY31" fmla="*/ 614733 h 711692"/>
              <a:gd name="connsiteX32" fmla="*/ 284480 w 1068292"/>
              <a:gd name="connsiteY32" fmla="*/ 711692 h 711692"/>
              <a:gd name="connsiteX33" fmla="*/ 70874 w 1068292"/>
              <a:gd name="connsiteY33" fmla="*/ 614733 h 711692"/>
              <a:gd name="connsiteX34" fmla="*/ 0 w 1068292"/>
              <a:gd name="connsiteY34" fmla="*/ 355846 h 711692"/>
              <a:gd name="connsiteX35" fmla="*/ 70874 w 1068292"/>
              <a:gd name="connsiteY35" fmla="*/ 96959 h 711692"/>
              <a:gd name="connsiteX36" fmla="*/ 284480 w 1068292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68292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4503" y="7875"/>
                </a:moveTo>
                <a:lnTo>
                  <a:pt x="1035808" y="7875"/>
                </a:lnTo>
                <a:lnTo>
                  <a:pt x="1035808" y="114186"/>
                </a:lnTo>
                <a:lnTo>
                  <a:pt x="895045" y="274636"/>
                </a:lnTo>
                <a:cubicBezTo>
                  <a:pt x="950169" y="283824"/>
                  <a:pt x="992825" y="306956"/>
                  <a:pt x="1023011" y="344034"/>
                </a:cubicBezTo>
                <a:cubicBezTo>
                  <a:pt x="1053198" y="381111"/>
                  <a:pt x="1068292" y="423931"/>
                  <a:pt x="1068292" y="472493"/>
                </a:cubicBezTo>
                <a:cubicBezTo>
                  <a:pt x="1068292" y="544679"/>
                  <a:pt x="1043847" y="601280"/>
                  <a:pt x="994957" y="642295"/>
                </a:cubicBezTo>
                <a:cubicBezTo>
                  <a:pt x="946068" y="683309"/>
                  <a:pt x="883561" y="703817"/>
                  <a:pt x="807437" y="703817"/>
                </a:cubicBezTo>
                <a:cubicBezTo>
                  <a:pt x="731314" y="703817"/>
                  <a:pt x="654206" y="676911"/>
                  <a:pt x="576113" y="623099"/>
                </a:cubicBezTo>
                <a:lnTo>
                  <a:pt x="639112" y="501039"/>
                </a:lnTo>
                <a:cubicBezTo>
                  <a:pt x="704080" y="546976"/>
                  <a:pt x="762157" y="569944"/>
                  <a:pt x="813344" y="569944"/>
                </a:cubicBezTo>
                <a:cubicBezTo>
                  <a:pt x="844187" y="569944"/>
                  <a:pt x="869616" y="562398"/>
                  <a:pt x="889631" y="547304"/>
                </a:cubicBezTo>
                <a:cubicBezTo>
                  <a:pt x="909647" y="532211"/>
                  <a:pt x="919654" y="510391"/>
                  <a:pt x="919654" y="481844"/>
                </a:cubicBezTo>
                <a:cubicBezTo>
                  <a:pt x="919654" y="453298"/>
                  <a:pt x="908170" y="430657"/>
                  <a:pt x="885202" y="413923"/>
                </a:cubicBezTo>
                <a:cubicBezTo>
                  <a:pt x="862233" y="397189"/>
                  <a:pt x="830406" y="388822"/>
                  <a:pt x="789719" y="388822"/>
                </a:cubicBezTo>
                <a:cubicBezTo>
                  <a:pt x="768063" y="388822"/>
                  <a:pt x="737548" y="395056"/>
                  <a:pt x="698174" y="407525"/>
                </a:cubicBezTo>
                <a:lnTo>
                  <a:pt x="698174" y="294323"/>
                </a:lnTo>
                <a:lnTo>
                  <a:pt x="830077" y="138795"/>
                </a:lnTo>
                <a:lnTo>
                  <a:pt x="614503" y="138795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1768703" y="18558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03237" y="457200"/>
            <a:ext cx="15797999" cy="12921283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-1" fmla="*/ 13028759 w 15797999"/>
              <a:gd name="connsiteY0-2" fmla="*/ 2976334 h 13428667"/>
              <a:gd name="connsiteX1-3" fmla="*/ 7404064 w 15797999"/>
              <a:gd name="connsiteY1-4" fmla="*/ 12125956 h 13428667"/>
              <a:gd name="connsiteX2-5" fmla="*/ 7147493 w 15797999"/>
              <a:gd name="connsiteY2-6" fmla="*/ 11690634 h 13428667"/>
              <a:gd name="connsiteX3-7" fmla="*/ 12206735 w 15797999"/>
              <a:gd name="connsiteY3-8" fmla="*/ 3460824 h 13428667"/>
              <a:gd name="connsiteX4-9" fmla="*/ 13028759 w 15797999"/>
              <a:gd name="connsiteY4-10" fmla="*/ 2976334 h 13428667"/>
              <a:gd name="connsiteX5-11" fmla="*/ 10686177 w 15797999"/>
              <a:gd name="connsiteY5-12" fmla="*/ 2045671 h 13428667"/>
              <a:gd name="connsiteX6-13" fmla="*/ 5061483 w 15797999"/>
              <a:gd name="connsiteY6-14" fmla="*/ 11195294 h 13428667"/>
              <a:gd name="connsiteX7-15" fmla="*/ 4804910 w 15797999"/>
              <a:gd name="connsiteY7-16" fmla="*/ 10759973 h 13428667"/>
              <a:gd name="connsiteX8-17" fmla="*/ 9864154 w 15797999"/>
              <a:gd name="connsiteY8-18" fmla="*/ 2530161 h 13428667"/>
              <a:gd name="connsiteX9-19" fmla="*/ 10686177 w 15797999"/>
              <a:gd name="connsiteY9-20" fmla="*/ 2045671 h 13428667"/>
              <a:gd name="connsiteX10-21" fmla="*/ 14420155 w 15797999"/>
              <a:gd name="connsiteY10-22" fmla="*/ 1955479 h 13428667"/>
              <a:gd name="connsiteX11-23" fmla="*/ 7363346 w 15797999"/>
              <a:gd name="connsiteY11-24" fmla="*/ 13428667 h 13428667"/>
              <a:gd name="connsiteX12-25" fmla="*/ 7064300 w 15797999"/>
              <a:gd name="connsiteY12-26" fmla="*/ 12921283 h 13428667"/>
              <a:gd name="connsiteX13-27" fmla="*/ 13461508 w 15797999"/>
              <a:gd name="connsiteY13-28" fmla="*/ 2520493 h 13428667"/>
              <a:gd name="connsiteX14-29" fmla="*/ 14420155 w 15797999"/>
              <a:gd name="connsiteY14-30" fmla="*/ 1955479 h 13428667"/>
              <a:gd name="connsiteX15-31" fmla="*/ 13089633 w 15797999"/>
              <a:gd name="connsiteY15-32" fmla="*/ 1717422 h 13428667"/>
              <a:gd name="connsiteX16-33" fmla="*/ 7464938 w 15797999"/>
              <a:gd name="connsiteY16-34" fmla="*/ 10867044 h 13428667"/>
              <a:gd name="connsiteX17-35" fmla="*/ 7208367 w 15797999"/>
              <a:gd name="connsiteY17-36" fmla="*/ 10431723 h 13428667"/>
              <a:gd name="connsiteX18-37" fmla="*/ 12267608 w 15797999"/>
              <a:gd name="connsiteY18-38" fmla="*/ 2201912 h 13428667"/>
              <a:gd name="connsiteX19-39" fmla="*/ 13089633 w 15797999"/>
              <a:gd name="connsiteY19-40" fmla="*/ 1717422 h 13428667"/>
              <a:gd name="connsiteX20-41" fmla="*/ 12077574 w 15797999"/>
              <a:gd name="connsiteY20-42" fmla="*/ 1024816 h 13428667"/>
              <a:gd name="connsiteX21-43" fmla="*/ 5020764 w 15797999"/>
              <a:gd name="connsiteY21-44" fmla="*/ 12498007 h 13428667"/>
              <a:gd name="connsiteX22-45" fmla="*/ 4721718 w 15797999"/>
              <a:gd name="connsiteY22-46" fmla="*/ 11990622 h 13428667"/>
              <a:gd name="connsiteX23-47" fmla="*/ 11118927 w 15797999"/>
              <a:gd name="connsiteY23-48" fmla="*/ 1589830 h 13428667"/>
              <a:gd name="connsiteX24-49" fmla="*/ 12077574 w 15797999"/>
              <a:gd name="connsiteY24-50" fmla="*/ 1024816 h 13428667"/>
              <a:gd name="connsiteX25-51" fmla="*/ 15797999 w 15797999"/>
              <a:gd name="connsiteY25-52" fmla="*/ 930662 h 13428667"/>
              <a:gd name="connsiteX26-53" fmla="*/ 8741190 w 15797999"/>
              <a:gd name="connsiteY26-54" fmla="*/ 12403851 h 13428667"/>
              <a:gd name="connsiteX27-55" fmla="*/ 8442145 w 15797999"/>
              <a:gd name="connsiteY27-56" fmla="*/ 11896466 h 13428667"/>
              <a:gd name="connsiteX28-57" fmla="*/ 14839353 w 15797999"/>
              <a:gd name="connsiteY28-58" fmla="*/ 1495676 h 13428667"/>
              <a:gd name="connsiteX29-59" fmla="*/ 15797999 w 15797999"/>
              <a:gd name="connsiteY29-60" fmla="*/ 930662 h 13428667"/>
              <a:gd name="connsiteX30-61" fmla="*/ 10747050 w 15797999"/>
              <a:gd name="connsiteY30-62" fmla="*/ 786761 h 13428667"/>
              <a:gd name="connsiteX31-63" fmla="*/ 5122358 w 15797999"/>
              <a:gd name="connsiteY31-64" fmla="*/ 9936384 h 13428667"/>
              <a:gd name="connsiteX32-65" fmla="*/ 4865784 w 15797999"/>
              <a:gd name="connsiteY32-66" fmla="*/ 9501062 h 13428667"/>
              <a:gd name="connsiteX33-67" fmla="*/ 9925026 w 15797999"/>
              <a:gd name="connsiteY33-68" fmla="*/ 1271251 h 13428667"/>
              <a:gd name="connsiteX34-69" fmla="*/ 10747050 w 15797999"/>
              <a:gd name="connsiteY34-70" fmla="*/ 786761 h 13428667"/>
              <a:gd name="connsiteX35-71" fmla="*/ 10513908 w 15797999"/>
              <a:gd name="connsiteY35-72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-73" fmla="*/ 13028759 w 15797999"/>
              <a:gd name="connsiteY0-74" fmla="*/ 2976334 h 13428667"/>
              <a:gd name="connsiteX1-75" fmla="*/ 7404064 w 15797999"/>
              <a:gd name="connsiteY1-76" fmla="*/ 12125956 h 13428667"/>
              <a:gd name="connsiteX2-77" fmla="*/ 7147493 w 15797999"/>
              <a:gd name="connsiteY2-78" fmla="*/ 11690634 h 13428667"/>
              <a:gd name="connsiteX3-79" fmla="*/ 12206735 w 15797999"/>
              <a:gd name="connsiteY3-80" fmla="*/ 3460824 h 13428667"/>
              <a:gd name="connsiteX4-81" fmla="*/ 13028759 w 15797999"/>
              <a:gd name="connsiteY4-82" fmla="*/ 2976334 h 13428667"/>
              <a:gd name="connsiteX5-83" fmla="*/ 10686177 w 15797999"/>
              <a:gd name="connsiteY5-84" fmla="*/ 2045671 h 13428667"/>
              <a:gd name="connsiteX6-85" fmla="*/ 5061483 w 15797999"/>
              <a:gd name="connsiteY6-86" fmla="*/ 11195294 h 13428667"/>
              <a:gd name="connsiteX7-87" fmla="*/ 4804910 w 15797999"/>
              <a:gd name="connsiteY7-88" fmla="*/ 10759973 h 13428667"/>
              <a:gd name="connsiteX8-89" fmla="*/ 9864154 w 15797999"/>
              <a:gd name="connsiteY8-90" fmla="*/ 2530161 h 13428667"/>
              <a:gd name="connsiteX9-91" fmla="*/ 10686177 w 15797999"/>
              <a:gd name="connsiteY9-92" fmla="*/ 2045671 h 13428667"/>
              <a:gd name="connsiteX10-93" fmla="*/ 14420155 w 15797999"/>
              <a:gd name="connsiteY10-94" fmla="*/ 1955479 h 13428667"/>
              <a:gd name="connsiteX11-95" fmla="*/ 7363346 w 15797999"/>
              <a:gd name="connsiteY11-96" fmla="*/ 13428667 h 13428667"/>
              <a:gd name="connsiteX12-97" fmla="*/ 7064300 w 15797999"/>
              <a:gd name="connsiteY12-98" fmla="*/ 12921283 h 13428667"/>
              <a:gd name="connsiteX13-99" fmla="*/ 13461508 w 15797999"/>
              <a:gd name="connsiteY13-100" fmla="*/ 2520493 h 13428667"/>
              <a:gd name="connsiteX14-101" fmla="*/ 14420155 w 15797999"/>
              <a:gd name="connsiteY14-102" fmla="*/ 1955479 h 13428667"/>
              <a:gd name="connsiteX15-103" fmla="*/ 13089633 w 15797999"/>
              <a:gd name="connsiteY15-104" fmla="*/ 1717422 h 13428667"/>
              <a:gd name="connsiteX16-105" fmla="*/ 7464938 w 15797999"/>
              <a:gd name="connsiteY16-106" fmla="*/ 10867044 h 13428667"/>
              <a:gd name="connsiteX17-107" fmla="*/ 7208367 w 15797999"/>
              <a:gd name="connsiteY17-108" fmla="*/ 10431723 h 13428667"/>
              <a:gd name="connsiteX18-109" fmla="*/ 12267608 w 15797999"/>
              <a:gd name="connsiteY18-110" fmla="*/ 2201912 h 13428667"/>
              <a:gd name="connsiteX19-111" fmla="*/ 13089633 w 15797999"/>
              <a:gd name="connsiteY19-112" fmla="*/ 1717422 h 13428667"/>
              <a:gd name="connsiteX20-113" fmla="*/ 12077574 w 15797999"/>
              <a:gd name="connsiteY20-114" fmla="*/ 1024816 h 13428667"/>
              <a:gd name="connsiteX21-115" fmla="*/ 5020764 w 15797999"/>
              <a:gd name="connsiteY21-116" fmla="*/ 12498007 h 13428667"/>
              <a:gd name="connsiteX22-117" fmla="*/ 4721718 w 15797999"/>
              <a:gd name="connsiteY22-118" fmla="*/ 11990622 h 13428667"/>
              <a:gd name="connsiteX23-119" fmla="*/ 11118927 w 15797999"/>
              <a:gd name="connsiteY23-120" fmla="*/ 1589830 h 13428667"/>
              <a:gd name="connsiteX24-121" fmla="*/ 12077574 w 15797999"/>
              <a:gd name="connsiteY24-122" fmla="*/ 1024816 h 13428667"/>
              <a:gd name="connsiteX25-123" fmla="*/ 15797999 w 15797999"/>
              <a:gd name="connsiteY25-124" fmla="*/ 930662 h 13428667"/>
              <a:gd name="connsiteX26-125" fmla="*/ 8741190 w 15797999"/>
              <a:gd name="connsiteY26-126" fmla="*/ 12403851 h 13428667"/>
              <a:gd name="connsiteX27-127" fmla="*/ 8442145 w 15797999"/>
              <a:gd name="connsiteY27-128" fmla="*/ 11896466 h 13428667"/>
              <a:gd name="connsiteX28-129" fmla="*/ 14839353 w 15797999"/>
              <a:gd name="connsiteY28-130" fmla="*/ 1495676 h 13428667"/>
              <a:gd name="connsiteX29-131" fmla="*/ 15797999 w 15797999"/>
              <a:gd name="connsiteY29-132" fmla="*/ 930662 h 13428667"/>
              <a:gd name="connsiteX30-133" fmla="*/ 10747050 w 15797999"/>
              <a:gd name="connsiteY30-134" fmla="*/ 786761 h 13428667"/>
              <a:gd name="connsiteX31-135" fmla="*/ 5122358 w 15797999"/>
              <a:gd name="connsiteY31-136" fmla="*/ 9936384 h 13428667"/>
              <a:gd name="connsiteX32-137" fmla="*/ 4865784 w 15797999"/>
              <a:gd name="connsiteY32-138" fmla="*/ 9501062 h 13428667"/>
              <a:gd name="connsiteX33-139" fmla="*/ 9925026 w 15797999"/>
              <a:gd name="connsiteY33-140" fmla="*/ 1271251 h 13428667"/>
              <a:gd name="connsiteX34-141" fmla="*/ 10747050 w 15797999"/>
              <a:gd name="connsiteY34-142" fmla="*/ 786761 h 13428667"/>
              <a:gd name="connsiteX35-143" fmla="*/ 10513908 w 15797999"/>
              <a:gd name="connsiteY35-144" fmla="*/ 94156 h 13428667"/>
              <a:gd name="connsiteX36-145" fmla="*/ 6330280 w 15797999"/>
              <a:gd name="connsiteY36-146" fmla="*/ 2021759 h 13428667"/>
              <a:gd name="connsiteX37-147" fmla="*/ 0 w 15797999"/>
              <a:gd name="connsiteY37-148" fmla="*/ 5008065 h 13428667"/>
              <a:gd name="connsiteX38-149" fmla="*/ 4073065 w 15797999"/>
              <a:gd name="connsiteY38-150" fmla="*/ 9580984 h 13428667"/>
              <a:gd name="connsiteX39-151" fmla="*/ 9616162 w 15797999"/>
              <a:gd name="connsiteY39-152" fmla="*/ 623276 h 13428667"/>
              <a:gd name="connsiteX40-153" fmla="*/ 10513908 w 15797999"/>
              <a:gd name="connsiteY40-154" fmla="*/ 94156 h 13428667"/>
              <a:gd name="connsiteX41-155" fmla="*/ 13455419 w 15797999"/>
              <a:gd name="connsiteY41-156" fmla="*/ 0 h 13428667"/>
              <a:gd name="connsiteX42-157" fmla="*/ 6398610 w 15797999"/>
              <a:gd name="connsiteY42-158" fmla="*/ 11473190 h 13428667"/>
              <a:gd name="connsiteX43-159" fmla="*/ 6099563 w 15797999"/>
              <a:gd name="connsiteY43-160" fmla="*/ 10965805 h 13428667"/>
              <a:gd name="connsiteX44-161" fmla="*/ 12496771 w 15797999"/>
              <a:gd name="connsiteY44-162" fmla="*/ 565013 h 13428667"/>
              <a:gd name="connsiteX45" fmla="*/ 13455419 w 15797999"/>
              <a:gd name="connsiteY45" fmla="*/ 0 h 13428667"/>
              <a:gd name="connsiteX0-163" fmla="*/ 13028759 w 15797999"/>
              <a:gd name="connsiteY0-164" fmla="*/ 2976334 h 13428667"/>
              <a:gd name="connsiteX1-165" fmla="*/ 7404064 w 15797999"/>
              <a:gd name="connsiteY1-166" fmla="*/ 12125956 h 13428667"/>
              <a:gd name="connsiteX2-167" fmla="*/ 7147493 w 15797999"/>
              <a:gd name="connsiteY2-168" fmla="*/ 11690634 h 13428667"/>
              <a:gd name="connsiteX3-169" fmla="*/ 12206735 w 15797999"/>
              <a:gd name="connsiteY3-170" fmla="*/ 3460824 h 13428667"/>
              <a:gd name="connsiteX4-171" fmla="*/ 13028759 w 15797999"/>
              <a:gd name="connsiteY4-172" fmla="*/ 2976334 h 13428667"/>
              <a:gd name="connsiteX5-173" fmla="*/ 10686177 w 15797999"/>
              <a:gd name="connsiteY5-174" fmla="*/ 2045671 h 13428667"/>
              <a:gd name="connsiteX6-175" fmla="*/ 5061483 w 15797999"/>
              <a:gd name="connsiteY6-176" fmla="*/ 11195294 h 13428667"/>
              <a:gd name="connsiteX7-177" fmla="*/ 4804910 w 15797999"/>
              <a:gd name="connsiteY7-178" fmla="*/ 10759973 h 13428667"/>
              <a:gd name="connsiteX8-179" fmla="*/ 9864154 w 15797999"/>
              <a:gd name="connsiteY8-180" fmla="*/ 2530161 h 13428667"/>
              <a:gd name="connsiteX9-181" fmla="*/ 10686177 w 15797999"/>
              <a:gd name="connsiteY9-182" fmla="*/ 2045671 h 13428667"/>
              <a:gd name="connsiteX10-183" fmla="*/ 14420155 w 15797999"/>
              <a:gd name="connsiteY10-184" fmla="*/ 1955479 h 13428667"/>
              <a:gd name="connsiteX11-185" fmla="*/ 7363346 w 15797999"/>
              <a:gd name="connsiteY11-186" fmla="*/ 13428667 h 13428667"/>
              <a:gd name="connsiteX12-187" fmla="*/ 7064300 w 15797999"/>
              <a:gd name="connsiteY12-188" fmla="*/ 12921283 h 13428667"/>
              <a:gd name="connsiteX13-189" fmla="*/ 13461508 w 15797999"/>
              <a:gd name="connsiteY13-190" fmla="*/ 2520493 h 13428667"/>
              <a:gd name="connsiteX14-191" fmla="*/ 14420155 w 15797999"/>
              <a:gd name="connsiteY14-192" fmla="*/ 1955479 h 13428667"/>
              <a:gd name="connsiteX15-193" fmla="*/ 13089633 w 15797999"/>
              <a:gd name="connsiteY15-194" fmla="*/ 1717422 h 13428667"/>
              <a:gd name="connsiteX16-195" fmla="*/ 7464938 w 15797999"/>
              <a:gd name="connsiteY16-196" fmla="*/ 10867044 h 13428667"/>
              <a:gd name="connsiteX17-197" fmla="*/ 7208367 w 15797999"/>
              <a:gd name="connsiteY17-198" fmla="*/ 10431723 h 13428667"/>
              <a:gd name="connsiteX18-199" fmla="*/ 12267608 w 15797999"/>
              <a:gd name="connsiteY18-200" fmla="*/ 2201912 h 13428667"/>
              <a:gd name="connsiteX19-201" fmla="*/ 13089633 w 15797999"/>
              <a:gd name="connsiteY19-202" fmla="*/ 1717422 h 13428667"/>
              <a:gd name="connsiteX20-203" fmla="*/ 12077574 w 15797999"/>
              <a:gd name="connsiteY20-204" fmla="*/ 1024816 h 13428667"/>
              <a:gd name="connsiteX21-205" fmla="*/ 5020764 w 15797999"/>
              <a:gd name="connsiteY21-206" fmla="*/ 12498007 h 13428667"/>
              <a:gd name="connsiteX22-207" fmla="*/ 4721718 w 15797999"/>
              <a:gd name="connsiteY22-208" fmla="*/ 11990622 h 13428667"/>
              <a:gd name="connsiteX23-209" fmla="*/ 11118927 w 15797999"/>
              <a:gd name="connsiteY23-210" fmla="*/ 1589830 h 13428667"/>
              <a:gd name="connsiteX24-211" fmla="*/ 12077574 w 15797999"/>
              <a:gd name="connsiteY24-212" fmla="*/ 1024816 h 13428667"/>
              <a:gd name="connsiteX25-213" fmla="*/ 15797999 w 15797999"/>
              <a:gd name="connsiteY25-214" fmla="*/ 930662 h 13428667"/>
              <a:gd name="connsiteX26-215" fmla="*/ 8741190 w 15797999"/>
              <a:gd name="connsiteY26-216" fmla="*/ 12403851 h 13428667"/>
              <a:gd name="connsiteX27-217" fmla="*/ 8442145 w 15797999"/>
              <a:gd name="connsiteY27-218" fmla="*/ 11896466 h 13428667"/>
              <a:gd name="connsiteX28-219" fmla="*/ 14839353 w 15797999"/>
              <a:gd name="connsiteY28-220" fmla="*/ 1495676 h 13428667"/>
              <a:gd name="connsiteX29-221" fmla="*/ 15797999 w 15797999"/>
              <a:gd name="connsiteY29-222" fmla="*/ 930662 h 13428667"/>
              <a:gd name="connsiteX30-223" fmla="*/ 10747050 w 15797999"/>
              <a:gd name="connsiteY30-224" fmla="*/ 786761 h 13428667"/>
              <a:gd name="connsiteX31-225" fmla="*/ 5122358 w 15797999"/>
              <a:gd name="connsiteY31-226" fmla="*/ 9936384 h 13428667"/>
              <a:gd name="connsiteX32-227" fmla="*/ 4865784 w 15797999"/>
              <a:gd name="connsiteY32-228" fmla="*/ 9501062 h 13428667"/>
              <a:gd name="connsiteX33-229" fmla="*/ 9925026 w 15797999"/>
              <a:gd name="connsiteY33-230" fmla="*/ 1271251 h 13428667"/>
              <a:gd name="connsiteX34-231" fmla="*/ 10747050 w 15797999"/>
              <a:gd name="connsiteY34-232" fmla="*/ 786761 h 13428667"/>
              <a:gd name="connsiteX35-233" fmla="*/ 10513908 w 15797999"/>
              <a:gd name="connsiteY35-234" fmla="*/ 94156 h 13428667"/>
              <a:gd name="connsiteX36-235" fmla="*/ 5447411 w 15797999"/>
              <a:gd name="connsiteY36-236" fmla="*/ 1044297 h 13428667"/>
              <a:gd name="connsiteX37-237" fmla="*/ 0 w 15797999"/>
              <a:gd name="connsiteY37-238" fmla="*/ 5008065 h 13428667"/>
              <a:gd name="connsiteX38-239" fmla="*/ 4073065 w 15797999"/>
              <a:gd name="connsiteY38-240" fmla="*/ 9580984 h 13428667"/>
              <a:gd name="connsiteX39-241" fmla="*/ 9616162 w 15797999"/>
              <a:gd name="connsiteY39-242" fmla="*/ 623276 h 13428667"/>
              <a:gd name="connsiteX40-243" fmla="*/ 10513908 w 15797999"/>
              <a:gd name="connsiteY40-244" fmla="*/ 94156 h 13428667"/>
              <a:gd name="connsiteX41-245" fmla="*/ 13455419 w 15797999"/>
              <a:gd name="connsiteY41-246" fmla="*/ 0 h 13428667"/>
              <a:gd name="connsiteX42-247" fmla="*/ 6398610 w 15797999"/>
              <a:gd name="connsiteY42-248" fmla="*/ 11473190 h 13428667"/>
              <a:gd name="connsiteX43-249" fmla="*/ 6099563 w 15797999"/>
              <a:gd name="connsiteY43-250" fmla="*/ 10965805 h 13428667"/>
              <a:gd name="connsiteX44-251" fmla="*/ 12496771 w 15797999"/>
              <a:gd name="connsiteY44-252" fmla="*/ 565013 h 13428667"/>
              <a:gd name="connsiteX45-253" fmla="*/ 13455419 w 15797999"/>
              <a:gd name="connsiteY45-254" fmla="*/ 0 h 13428667"/>
              <a:gd name="connsiteX0-255" fmla="*/ 13028759 w 15797999"/>
              <a:gd name="connsiteY0-256" fmla="*/ 2976334 h 13428667"/>
              <a:gd name="connsiteX1-257" fmla="*/ 7404064 w 15797999"/>
              <a:gd name="connsiteY1-258" fmla="*/ 12125956 h 13428667"/>
              <a:gd name="connsiteX2-259" fmla="*/ 7147493 w 15797999"/>
              <a:gd name="connsiteY2-260" fmla="*/ 11690634 h 13428667"/>
              <a:gd name="connsiteX3-261" fmla="*/ 12206735 w 15797999"/>
              <a:gd name="connsiteY3-262" fmla="*/ 3460824 h 13428667"/>
              <a:gd name="connsiteX4-263" fmla="*/ 13028759 w 15797999"/>
              <a:gd name="connsiteY4-264" fmla="*/ 2976334 h 13428667"/>
              <a:gd name="connsiteX5-265" fmla="*/ 10686177 w 15797999"/>
              <a:gd name="connsiteY5-266" fmla="*/ 2045671 h 13428667"/>
              <a:gd name="connsiteX6-267" fmla="*/ 5061483 w 15797999"/>
              <a:gd name="connsiteY6-268" fmla="*/ 11195294 h 13428667"/>
              <a:gd name="connsiteX7-269" fmla="*/ 4804910 w 15797999"/>
              <a:gd name="connsiteY7-270" fmla="*/ 10759973 h 13428667"/>
              <a:gd name="connsiteX8-271" fmla="*/ 9864154 w 15797999"/>
              <a:gd name="connsiteY8-272" fmla="*/ 2530161 h 13428667"/>
              <a:gd name="connsiteX9-273" fmla="*/ 10686177 w 15797999"/>
              <a:gd name="connsiteY9-274" fmla="*/ 2045671 h 13428667"/>
              <a:gd name="connsiteX10-275" fmla="*/ 14420155 w 15797999"/>
              <a:gd name="connsiteY10-276" fmla="*/ 1955479 h 13428667"/>
              <a:gd name="connsiteX11-277" fmla="*/ 7363346 w 15797999"/>
              <a:gd name="connsiteY11-278" fmla="*/ 13428667 h 13428667"/>
              <a:gd name="connsiteX12-279" fmla="*/ 7064300 w 15797999"/>
              <a:gd name="connsiteY12-280" fmla="*/ 12921283 h 13428667"/>
              <a:gd name="connsiteX13-281" fmla="*/ 13461508 w 15797999"/>
              <a:gd name="connsiteY13-282" fmla="*/ 2520493 h 13428667"/>
              <a:gd name="connsiteX14-283" fmla="*/ 14420155 w 15797999"/>
              <a:gd name="connsiteY14-284" fmla="*/ 1955479 h 13428667"/>
              <a:gd name="connsiteX15-285" fmla="*/ 13089633 w 15797999"/>
              <a:gd name="connsiteY15-286" fmla="*/ 1717422 h 13428667"/>
              <a:gd name="connsiteX16-287" fmla="*/ 7464938 w 15797999"/>
              <a:gd name="connsiteY16-288" fmla="*/ 10867044 h 13428667"/>
              <a:gd name="connsiteX17-289" fmla="*/ 7208367 w 15797999"/>
              <a:gd name="connsiteY17-290" fmla="*/ 10431723 h 13428667"/>
              <a:gd name="connsiteX18-291" fmla="*/ 12267608 w 15797999"/>
              <a:gd name="connsiteY18-292" fmla="*/ 2201912 h 13428667"/>
              <a:gd name="connsiteX19-293" fmla="*/ 13089633 w 15797999"/>
              <a:gd name="connsiteY19-294" fmla="*/ 1717422 h 13428667"/>
              <a:gd name="connsiteX20-295" fmla="*/ 12077574 w 15797999"/>
              <a:gd name="connsiteY20-296" fmla="*/ 1024816 h 13428667"/>
              <a:gd name="connsiteX21-297" fmla="*/ 5020764 w 15797999"/>
              <a:gd name="connsiteY21-298" fmla="*/ 12498007 h 13428667"/>
              <a:gd name="connsiteX22-299" fmla="*/ 4721718 w 15797999"/>
              <a:gd name="connsiteY22-300" fmla="*/ 11990622 h 13428667"/>
              <a:gd name="connsiteX23-301" fmla="*/ 11118927 w 15797999"/>
              <a:gd name="connsiteY23-302" fmla="*/ 1589830 h 13428667"/>
              <a:gd name="connsiteX24-303" fmla="*/ 12077574 w 15797999"/>
              <a:gd name="connsiteY24-304" fmla="*/ 1024816 h 13428667"/>
              <a:gd name="connsiteX25-305" fmla="*/ 15797999 w 15797999"/>
              <a:gd name="connsiteY25-306" fmla="*/ 930662 h 13428667"/>
              <a:gd name="connsiteX26-307" fmla="*/ 12321177 w 15797999"/>
              <a:gd name="connsiteY26-308" fmla="*/ 6562228 h 13428667"/>
              <a:gd name="connsiteX27-309" fmla="*/ 8741190 w 15797999"/>
              <a:gd name="connsiteY27-310" fmla="*/ 12403851 h 13428667"/>
              <a:gd name="connsiteX28-311" fmla="*/ 8442145 w 15797999"/>
              <a:gd name="connsiteY28-312" fmla="*/ 11896466 h 13428667"/>
              <a:gd name="connsiteX29-313" fmla="*/ 14839353 w 15797999"/>
              <a:gd name="connsiteY29-314" fmla="*/ 1495676 h 13428667"/>
              <a:gd name="connsiteX30-315" fmla="*/ 15797999 w 15797999"/>
              <a:gd name="connsiteY30-316" fmla="*/ 930662 h 13428667"/>
              <a:gd name="connsiteX31-317" fmla="*/ 10747050 w 15797999"/>
              <a:gd name="connsiteY31-318" fmla="*/ 786761 h 13428667"/>
              <a:gd name="connsiteX32-319" fmla="*/ 5122358 w 15797999"/>
              <a:gd name="connsiteY32-320" fmla="*/ 9936384 h 13428667"/>
              <a:gd name="connsiteX33-321" fmla="*/ 4865784 w 15797999"/>
              <a:gd name="connsiteY33-322" fmla="*/ 9501062 h 13428667"/>
              <a:gd name="connsiteX34-323" fmla="*/ 9925026 w 15797999"/>
              <a:gd name="connsiteY34-324" fmla="*/ 1271251 h 13428667"/>
              <a:gd name="connsiteX35-325" fmla="*/ 10747050 w 15797999"/>
              <a:gd name="connsiteY35-326" fmla="*/ 786761 h 13428667"/>
              <a:gd name="connsiteX36-327" fmla="*/ 10513908 w 15797999"/>
              <a:gd name="connsiteY36-328" fmla="*/ 94156 h 13428667"/>
              <a:gd name="connsiteX37-329" fmla="*/ 5447411 w 15797999"/>
              <a:gd name="connsiteY37-330" fmla="*/ 1044297 h 13428667"/>
              <a:gd name="connsiteX38-331" fmla="*/ 0 w 15797999"/>
              <a:gd name="connsiteY38-332" fmla="*/ 5008065 h 13428667"/>
              <a:gd name="connsiteX39-333" fmla="*/ 4073065 w 15797999"/>
              <a:gd name="connsiteY39-334" fmla="*/ 9580984 h 13428667"/>
              <a:gd name="connsiteX40-335" fmla="*/ 9616162 w 15797999"/>
              <a:gd name="connsiteY40-336" fmla="*/ 623276 h 13428667"/>
              <a:gd name="connsiteX41-337" fmla="*/ 10513908 w 15797999"/>
              <a:gd name="connsiteY41-338" fmla="*/ 94156 h 13428667"/>
              <a:gd name="connsiteX42-339" fmla="*/ 13455419 w 15797999"/>
              <a:gd name="connsiteY42-340" fmla="*/ 0 h 13428667"/>
              <a:gd name="connsiteX43-341" fmla="*/ 6398610 w 15797999"/>
              <a:gd name="connsiteY43-342" fmla="*/ 11473190 h 13428667"/>
              <a:gd name="connsiteX44-343" fmla="*/ 6099563 w 15797999"/>
              <a:gd name="connsiteY44-344" fmla="*/ 10965805 h 13428667"/>
              <a:gd name="connsiteX45-345" fmla="*/ 12496771 w 15797999"/>
              <a:gd name="connsiteY45-346" fmla="*/ 565013 h 13428667"/>
              <a:gd name="connsiteX46" fmla="*/ 13455419 w 15797999"/>
              <a:gd name="connsiteY46" fmla="*/ 0 h 13428667"/>
              <a:gd name="connsiteX0-347" fmla="*/ 13028759 w 15797999"/>
              <a:gd name="connsiteY0-348" fmla="*/ 2976334 h 13428667"/>
              <a:gd name="connsiteX1-349" fmla="*/ 7404064 w 15797999"/>
              <a:gd name="connsiteY1-350" fmla="*/ 12125956 h 13428667"/>
              <a:gd name="connsiteX2-351" fmla="*/ 7147493 w 15797999"/>
              <a:gd name="connsiteY2-352" fmla="*/ 11690634 h 13428667"/>
              <a:gd name="connsiteX3-353" fmla="*/ 12206735 w 15797999"/>
              <a:gd name="connsiteY3-354" fmla="*/ 3460824 h 13428667"/>
              <a:gd name="connsiteX4-355" fmla="*/ 13028759 w 15797999"/>
              <a:gd name="connsiteY4-356" fmla="*/ 2976334 h 13428667"/>
              <a:gd name="connsiteX5-357" fmla="*/ 10686177 w 15797999"/>
              <a:gd name="connsiteY5-358" fmla="*/ 2045671 h 13428667"/>
              <a:gd name="connsiteX6-359" fmla="*/ 5061483 w 15797999"/>
              <a:gd name="connsiteY6-360" fmla="*/ 11195294 h 13428667"/>
              <a:gd name="connsiteX7-361" fmla="*/ 4804910 w 15797999"/>
              <a:gd name="connsiteY7-362" fmla="*/ 10759973 h 13428667"/>
              <a:gd name="connsiteX8-363" fmla="*/ 9864154 w 15797999"/>
              <a:gd name="connsiteY8-364" fmla="*/ 2530161 h 13428667"/>
              <a:gd name="connsiteX9-365" fmla="*/ 10686177 w 15797999"/>
              <a:gd name="connsiteY9-366" fmla="*/ 2045671 h 13428667"/>
              <a:gd name="connsiteX10-367" fmla="*/ 14420155 w 15797999"/>
              <a:gd name="connsiteY10-368" fmla="*/ 1955479 h 13428667"/>
              <a:gd name="connsiteX11-369" fmla="*/ 7363346 w 15797999"/>
              <a:gd name="connsiteY11-370" fmla="*/ 13428667 h 13428667"/>
              <a:gd name="connsiteX12-371" fmla="*/ 7064300 w 15797999"/>
              <a:gd name="connsiteY12-372" fmla="*/ 12921283 h 13428667"/>
              <a:gd name="connsiteX13-373" fmla="*/ 13461508 w 15797999"/>
              <a:gd name="connsiteY13-374" fmla="*/ 2520493 h 13428667"/>
              <a:gd name="connsiteX14-375" fmla="*/ 14420155 w 15797999"/>
              <a:gd name="connsiteY14-376" fmla="*/ 1955479 h 13428667"/>
              <a:gd name="connsiteX15-377" fmla="*/ 13089633 w 15797999"/>
              <a:gd name="connsiteY15-378" fmla="*/ 1717422 h 13428667"/>
              <a:gd name="connsiteX16-379" fmla="*/ 7464938 w 15797999"/>
              <a:gd name="connsiteY16-380" fmla="*/ 10867044 h 13428667"/>
              <a:gd name="connsiteX17-381" fmla="*/ 7208367 w 15797999"/>
              <a:gd name="connsiteY17-382" fmla="*/ 10431723 h 13428667"/>
              <a:gd name="connsiteX18-383" fmla="*/ 12267608 w 15797999"/>
              <a:gd name="connsiteY18-384" fmla="*/ 2201912 h 13428667"/>
              <a:gd name="connsiteX19-385" fmla="*/ 13089633 w 15797999"/>
              <a:gd name="connsiteY19-386" fmla="*/ 1717422 h 13428667"/>
              <a:gd name="connsiteX20-387" fmla="*/ 12077574 w 15797999"/>
              <a:gd name="connsiteY20-388" fmla="*/ 1024816 h 13428667"/>
              <a:gd name="connsiteX21-389" fmla="*/ 5020764 w 15797999"/>
              <a:gd name="connsiteY21-390" fmla="*/ 12498007 h 13428667"/>
              <a:gd name="connsiteX22-391" fmla="*/ 4721718 w 15797999"/>
              <a:gd name="connsiteY22-392" fmla="*/ 11990622 h 13428667"/>
              <a:gd name="connsiteX23-393" fmla="*/ 11118927 w 15797999"/>
              <a:gd name="connsiteY23-394" fmla="*/ 1589830 h 13428667"/>
              <a:gd name="connsiteX24-395" fmla="*/ 12077574 w 15797999"/>
              <a:gd name="connsiteY24-396" fmla="*/ 1024816 h 13428667"/>
              <a:gd name="connsiteX25-397" fmla="*/ 15797999 w 15797999"/>
              <a:gd name="connsiteY25-398" fmla="*/ 930662 h 13428667"/>
              <a:gd name="connsiteX26-399" fmla="*/ 15158970 w 15797999"/>
              <a:gd name="connsiteY26-400" fmla="*/ 6246918 h 13428667"/>
              <a:gd name="connsiteX27-401" fmla="*/ 8741190 w 15797999"/>
              <a:gd name="connsiteY27-402" fmla="*/ 12403851 h 13428667"/>
              <a:gd name="connsiteX28-403" fmla="*/ 8442145 w 15797999"/>
              <a:gd name="connsiteY28-404" fmla="*/ 11896466 h 13428667"/>
              <a:gd name="connsiteX29-405" fmla="*/ 14839353 w 15797999"/>
              <a:gd name="connsiteY29-406" fmla="*/ 1495676 h 13428667"/>
              <a:gd name="connsiteX30-407" fmla="*/ 15797999 w 15797999"/>
              <a:gd name="connsiteY30-408" fmla="*/ 930662 h 13428667"/>
              <a:gd name="connsiteX31-409" fmla="*/ 10747050 w 15797999"/>
              <a:gd name="connsiteY31-410" fmla="*/ 786761 h 13428667"/>
              <a:gd name="connsiteX32-411" fmla="*/ 5122358 w 15797999"/>
              <a:gd name="connsiteY32-412" fmla="*/ 9936384 h 13428667"/>
              <a:gd name="connsiteX33-413" fmla="*/ 4865784 w 15797999"/>
              <a:gd name="connsiteY33-414" fmla="*/ 9501062 h 13428667"/>
              <a:gd name="connsiteX34-415" fmla="*/ 9925026 w 15797999"/>
              <a:gd name="connsiteY34-416" fmla="*/ 1271251 h 13428667"/>
              <a:gd name="connsiteX35-417" fmla="*/ 10747050 w 15797999"/>
              <a:gd name="connsiteY35-418" fmla="*/ 786761 h 13428667"/>
              <a:gd name="connsiteX36-419" fmla="*/ 10513908 w 15797999"/>
              <a:gd name="connsiteY36-420" fmla="*/ 94156 h 13428667"/>
              <a:gd name="connsiteX37-421" fmla="*/ 5447411 w 15797999"/>
              <a:gd name="connsiteY37-422" fmla="*/ 1044297 h 13428667"/>
              <a:gd name="connsiteX38-423" fmla="*/ 0 w 15797999"/>
              <a:gd name="connsiteY38-424" fmla="*/ 5008065 h 13428667"/>
              <a:gd name="connsiteX39-425" fmla="*/ 4073065 w 15797999"/>
              <a:gd name="connsiteY39-426" fmla="*/ 9580984 h 13428667"/>
              <a:gd name="connsiteX40-427" fmla="*/ 9616162 w 15797999"/>
              <a:gd name="connsiteY40-428" fmla="*/ 623276 h 13428667"/>
              <a:gd name="connsiteX41-429" fmla="*/ 10513908 w 15797999"/>
              <a:gd name="connsiteY41-430" fmla="*/ 94156 h 13428667"/>
              <a:gd name="connsiteX42-431" fmla="*/ 13455419 w 15797999"/>
              <a:gd name="connsiteY42-432" fmla="*/ 0 h 13428667"/>
              <a:gd name="connsiteX43-433" fmla="*/ 6398610 w 15797999"/>
              <a:gd name="connsiteY43-434" fmla="*/ 11473190 h 13428667"/>
              <a:gd name="connsiteX44-435" fmla="*/ 6099563 w 15797999"/>
              <a:gd name="connsiteY44-436" fmla="*/ 10965805 h 13428667"/>
              <a:gd name="connsiteX45-437" fmla="*/ 12496771 w 15797999"/>
              <a:gd name="connsiteY45-438" fmla="*/ 565013 h 13428667"/>
              <a:gd name="connsiteX46-439" fmla="*/ 13455419 w 15797999"/>
              <a:gd name="connsiteY46-440" fmla="*/ 0 h 13428667"/>
              <a:gd name="connsiteX0-441" fmla="*/ 13028759 w 15797999"/>
              <a:gd name="connsiteY0-442" fmla="*/ 2976334 h 12921283"/>
              <a:gd name="connsiteX1-443" fmla="*/ 7404064 w 15797999"/>
              <a:gd name="connsiteY1-444" fmla="*/ 12125956 h 12921283"/>
              <a:gd name="connsiteX2-445" fmla="*/ 7147493 w 15797999"/>
              <a:gd name="connsiteY2-446" fmla="*/ 11690634 h 12921283"/>
              <a:gd name="connsiteX3-447" fmla="*/ 12206735 w 15797999"/>
              <a:gd name="connsiteY3-448" fmla="*/ 3460824 h 12921283"/>
              <a:gd name="connsiteX4-449" fmla="*/ 13028759 w 15797999"/>
              <a:gd name="connsiteY4-450" fmla="*/ 2976334 h 12921283"/>
              <a:gd name="connsiteX5-451" fmla="*/ 10686177 w 15797999"/>
              <a:gd name="connsiteY5-452" fmla="*/ 2045671 h 12921283"/>
              <a:gd name="connsiteX6-453" fmla="*/ 5061483 w 15797999"/>
              <a:gd name="connsiteY6-454" fmla="*/ 11195294 h 12921283"/>
              <a:gd name="connsiteX7-455" fmla="*/ 4804910 w 15797999"/>
              <a:gd name="connsiteY7-456" fmla="*/ 10759973 h 12921283"/>
              <a:gd name="connsiteX8-457" fmla="*/ 9864154 w 15797999"/>
              <a:gd name="connsiteY8-458" fmla="*/ 2530161 h 12921283"/>
              <a:gd name="connsiteX9-459" fmla="*/ 10686177 w 15797999"/>
              <a:gd name="connsiteY9-460" fmla="*/ 2045671 h 12921283"/>
              <a:gd name="connsiteX10-461" fmla="*/ 14420155 w 15797999"/>
              <a:gd name="connsiteY10-462" fmla="*/ 1955479 h 12921283"/>
              <a:gd name="connsiteX11-463" fmla="*/ 7804781 w 15797999"/>
              <a:gd name="connsiteY11-464" fmla="*/ 12640391 h 12921283"/>
              <a:gd name="connsiteX12-465" fmla="*/ 7064300 w 15797999"/>
              <a:gd name="connsiteY12-466" fmla="*/ 12921283 h 12921283"/>
              <a:gd name="connsiteX13-467" fmla="*/ 13461508 w 15797999"/>
              <a:gd name="connsiteY13-468" fmla="*/ 2520493 h 12921283"/>
              <a:gd name="connsiteX14-469" fmla="*/ 14420155 w 15797999"/>
              <a:gd name="connsiteY14-470" fmla="*/ 1955479 h 12921283"/>
              <a:gd name="connsiteX15-471" fmla="*/ 13089633 w 15797999"/>
              <a:gd name="connsiteY15-472" fmla="*/ 1717422 h 12921283"/>
              <a:gd name="connsiteX16-473" fmla="*/ 7464938 w 15797999"/>
              <a:gd name="connsiteY16-474" fmla="*/ 10867044 h 12921283"/>
              <a:gd name="connsiteX17-475" fmla="*/ 7208367 w 15797999"/>
              <a:gd name="connsiteY17-476" fmla="*/ 10431723 h 12921283"/>
              <a:gd name="connsiteX18-477" fmla="*/ 12267608 w 15797999"/>
              <a:gd name="connsiteY18-478" fmla="*/ 2201912 h 12921283"/>
              <a:gd name="connsiteX19-479" fmla="*/ 13089633 w 15797999"/>
              <a:gd name="connsiteY19-480" fmla="*/ 1717422 h 12921283"/>
              <a:gd name="connsiteX20-481" fmla="*/ 12077574 w 15797999"/>
              <a:gd name="connsiteY20-482" fmla="*/ 1024816 h 12921283"/>
              <a:gd name="connsiteX21-483" fmla="*/ 5020764 w 15797999"/>
              <a:gd name="connsiteY21-484" fmla="*/ 12498007 h 12921283"/>
              <a:gd name="connsiteX22-485" fmla="*/ 4721718 w 15797999"/>
              <a:gd name="connsiteY22-486" fmla="*/ 11990622 h 12921283"/>
              <a:gd name="connsiteX23-487" fmla="*/ 11118927 w 15797999"/>
              <a:gd name="connsiteY23-488" fmla="*/ 1589830 h 12921283"/>
              <a:gd name="connsiteX24-489" fmla="*/ 12077574 w 15797999"/>
              <a:gd name="connsiteY24-490" fmla="*/ 1024816 h 12921283"/>
              <a:gd name="connsiteX25-491" fmla="*/ 15797999 w 15797999"/>
              <a:gd name="connsiteY25-492" fmla="*/ 930662 h 12921283"/>
              <a:gd name="connsiteX26-493" fmla="*/ 15158970 w 15797999"/>
              <a:gd name="connsiteY26-494" fmla="*/ 6246918 h 12921283"/>
              <a:gd name="connsiteX27-495" fmla="*/ 8741190 w 15797999"/>
              <a:gd name="connsiteY27-496" fmla="*/ 12403851 h 12921283"/>
              <a:gd name="connsiteX28-497" fmla="*/ 8442145 w 15797999"/>
              <a:gd name="connsiteY28-498" fmla="*/ 11896466 h 12921283"/>
              <a:gd name="connsiteX29-499" fmla="*/ 14839353 w 15797999"/>
              <a:gd name="connsiteY29-500" fmla="*/ 1495676 h 12921283"/>
              <a:gd name="connsiteX30-501" fmla="*/ 15797999 w 15797999"/>
              <a:gd name="connsiteY30-502" fmla="*/ 930662 h 12921283"/>
              <a:gd name="connsiteX31-503" fmla="*/ 10747050 w 15797999"/>
              <a:gd name="connsiteY31-504" fmla="*/ 786761 h 12921283"/>
              <a:gd name="connsiteX32-505" fmla="*/ 5122358 w 15797999"/>
              <a:gd name="connsiteY32-506" fmla="*/ 9936384 h 12921283"/>
              <a:gd name="connsiteX33-507" fmla="*/ 4865784 w 15797999"/>
              <a:gd name="connsiteY33-508" fmla="*/ 9501062 h 12921283"/>
              <a:gd name="connsiteX34-509" fmla="*/ 9925026 w 15797999"/>
              <a:gd name="connsiteY34-510" fmla="*/ 1271251 h 12921283"/>
              <a:gd name="connsiteX35-511" fmla="*/ 10747050 w 15797999"/>
              <a:gd name="connsiteY35-512" fmla="*/ 786761 h 12921283"/>
              <a:gd name="connsiteX36-513" fmla="*/ 10513908 w 15797999"/>
              <a:gd name="connsiteY36-514" fmla="*/ 94156 h 12921283"/>
              <a:gd name="connsiteX37-515" fmla="*/ 5447411 w 15797999"/>
              <a:gd name="connsiteY37-516" fmla="*/ 1044297 h 12921283"/>
              <a:gd name="connsiteX38-517" fmla="*/ 0 w 15797999"/>
              <a:gd name="connsiteY38-518" fmla="*/ 5008065 h 12921283"/>
              <a:gd name="connsiteX39-519" fmla="*/ 4073065 w 15797999"/>
              <a:gd name="connsiteY39-520" fmla="*/ 9580984 h 12921283"/>
              <a:gd name="connsiteX40-521" fmla="*/ 9616162 w 15797999"/>
              <a:gd name="connsiteY40-522" fmla="*/ 623276 h 12921283"/>
              <a:gd name="connsiteX41-523" fmla="*/ 10513908 w 15797999"/>
              <a:gd name="connsiteY41-524" fmla="*/ 94156 h 12921283"/>
              <a:gd name="connsiteX42-525" fmla="*/ 13455419 w 15797999"/>
              <a:gd name="connsiteY42-526" fmla="*/ 0 h 12921283"/>
              <a:gd name="connsiteX43-527" fmla="*/ 6398610 w 15797999"/>
              <a:gd name="connsiteY43-528" fmla="*/ 11473190 h 12921283"/>
              <a:gd name="connsiteX44-529" fmla="*/ 6099563 w 15797999"/>
              <a:gd name="connsiteY44-530" fmla="*/ 10965805 h 12921283"/>
              <a:gd name="connsiteX45-531" fmla="*/ 12496771 w 15797999"/>
              <a:gd name="connsiteY45-532" fmla="*/ 565013 h 12921283"/>
              <a:gd name="connsiteX46-533" fmla="*/ 13455419 w 15797999"/>
              <a:gd name="connsiteY46-534" fmla="*/ 0 h 12921283"/>
              <a:gd name="connsiteX0-535" fmla="*/ 13028759 w 15797999"/>
              <a:gd name="connsiteY0-536" fmla="*/ 2976334 h 12921283"/>
              <a:gd name="connsiteX1-537" fmla="*/ 7404064 w 15797999"/>
              <a:gd name="connsiteY1-538" fmla="*/ 12125956 h 12921283"/>
              <a:gd name="connsiteX2-539" fmla="*/ 7147493 w 15797999"/>
              <a:gd name="connsiteY2-540" fmla="*/ 11690634 h 12921283"/>
              <a:gd name="connsiteX3-541" fmla="*/ 12206735 w 15797999"/>
              <a:gd name="connsiteY3-542" fmla="*/ 3460824 h 12921283"/>
              <a:gd name="connsiteX4-543" fmla="*/ 13028759 w 15797999"/>
              <a:gd name="connsiteY4-544" fmla="*/ 2976334 h 12921283"/>
              <a:gd name="connsiteX5-545" fmla="*/ 10686177 w 15797999"/>
              <a:gd name="connsiteY5-546" fmla="*/ 2045671 h 12921283"/>
              <a:gd name="connsiteX6-547" fmla="*/ 5061483 w 15797999"/>
              <a:gd name="connsiteY6-548" fmla="*/ 11195294 h 12921283"/>
              <a:gd name="connsiteX7-549" fmla="*/ 4804910 w 15797999"/>
              <a:gd name="connsiteY7-550" fmla="*/ 10759973 h 12921283"/>
              <a:gd name="connsiteX8-551" fmla="*/ 9864154 w 15797999"/>
              <a:gd name="connsiteY8-552" fmla="*/ 2530161 h 12921283"/>
              <a:gd name="connsiteX9-553" fmla="*/ 10686177 w 15797999"/>
              <a:gd name="connsiteY9-554" fmla="*/ 2045671 h 12921283"/>
              <a:gd name="connsiteX10-555" fmla="*/ 14420155 w 15797999"/>
              <a:gd name="connsiteY10-556" fmla="*/ 1955479 h 12921283"/>
              <a:gd name="connsiteX11-557" fmla="*/ 7804781 w 15797999"/>
              <a:gd name="connsiteY11-558" fmla="*/ 12640391 h 12921283"/>
              <a:gd name="connsiteX12-559" fmla="*/ 7064300 w 15797999"/>
              <a:gd name="connsiteY12-560" fmla="*/ 12921283 h 12921283"/>
              <a:gd name="connsiteX13-561" fmla="*/ 13461508 w 15797999"/>
              <a:gd name="connsiteY13-562" fmla="*/ 2520493 h 12921283"/>
              <a:gd name="connsiteX14-563" fmla="*/ 14420155 w 15797999"/>
              <a:gd name="connsiteY14-564" fmla="*/ 1955479 h 12921283"/>
              <a:gd name="connsiteX15-565" fmla="*/ 13089633 w 15797999"/>
              <a:gd name="connsiteY15-566" fmla="*/ 1717422 h 12921283"/>
              <a:gd name="connsiteX16-567" fmla="*/ 7464938 w 15797999"/>
              <a:gd name="connsiteY16-568" fmla="*/ 10867044 h 12921283"/>
              <a:gd name="connsiteX17-569" fmla="*/ 7208367 w 15797999"/>
              <a:gd name="connsiteY17-570" fmla="*/ 10431723 h 12921283"/>
              <a:gd name="connsiteX18-571" fmla="*/ 12267608 w 15797999"/>
              <a:gd name="connsiteY18-572" fmla="*/ 2201912 h 12921283"/>
              <a:gd name="connsiteX19-573" fmla="*/ 13089633 w 15797999"/>
              <a:gd name="connsiteY19-574" fmla="*/ 1717422 h 12921283"/>
              <a:gd name="connsiteX20-575" fmla="*/ 12077574 w 15797999"/>
              <a:gd name="connsiteY20-576" fmla="*/ 1024816 h 12921283"/>
              <a:gd name="connsiteX21-577" fmla="*/ 5462198 w 15797999"/>
              <a:gd name="connsiteY21-578" fmla="*/ 11709731 h 12921283"/>
              <a:gd name="connsiteX22-579" fmla="*/ 4721718 w 15797999"/>
              <a:gd name="connsiteY22-580" fmla="*/ 11990622 h 12921283"/>
              <a:gd name="connsiteX23-581" fmla="*/ 11118927 w 15797999"/>
              <a:gd name="connsiteY23-582" fmla="*/ 1589830 h 12921283"/>
              <a:gd name="connsiteX24-583" fmla="*/ 12077574 w 15797999"/>
              <a:gd name="connsiteY24-584" fmla="*/ 1024816 h 12921283"/>
              <a:gd name="connsiteX25-585" fmla="*/ 15797999 w 15797999"/>
              <a:gd name="connsiteY25-586" fmla="*/ 930662 h 12921283"/>
              <a:gd name="connsiteX26-587" fmla="*/ 15158970 w 15797999"/>
              <a:gd name="connsiteY26-588" fmla="*/ 6246918 h 12921283"/>
              <a:gd name="connsiteX27-589" fmla="*/ 8741190 w 15797999"/>
              <a:gd name="connsiteY27-590" fmla="*/ 12403851 h 12921283"/>
              <a:gd name="connsiteX28-591" fmla="*/ 8442145 w 15797999"/>
              <a:gd name="connsiteY28-592" fmla="*/ 11896466 h 12921283"/>
              <a:gd name="connsiteX29-593" fmla="*/ 14839353 w 15797999"/>
              <a:gd name="connsiteY29-594" fmla="*/ 1495676 h 12921283"/>
              <a:gd name="connsiteX30-595" fmla="*/ 15797999 w 15797999"/>
              <a:gd name="connsiteY30-596" fmla="*/ 930662 h 12921283"/>
              <a:gd name="connsiteX31-597" fmla="*/ 10747050 w 15797999"/>
              <a:gd name="connsiteY31-598" fmla="*/ 786761 h 12921283"/>
              <a:gd name="connsiteX32-599" fmla="*/ 5122358 w 15797999"/>
              <a:gd name="connsiteY32-600" fmla="*/ 9936384 h 12921283"/>
              <a:gd name="connsiteX33-601" fmla="*/ 4865784 w 15797999"/>
              <a:gd name="connsiteY33-602" fmla="*/ 9501062 h 12921283"/>
              <a:gd name="connsiteX34-603" fmla="*/ 9925026 w 15797999"/>
              <a:gd name="connsiteY34-604" fmla="*/ 1271251 h 12921283"/>
              <a:gd name="connsiteX35-605" fmla="*/ 10747050 w 15797999"/>
              <a:gd name="connsiteY35-606" fmla="*/ 786761 h 12921283"/>
              <a:gd name="connsiteX36-607" fmla="*/ 10513908 w 15797999"/>
              <a:gd name="connsiteY36-608" fmla="*/ 94156 h 12921283"/>
              <a:gd name="connsiteX37-609" fmla="*/ 5447411 w 15797999"/>
              <a:gd name="connsiteY37-610" fmla="*/ 1044297 h 12921283"/>
              <a:gd name="connsiteX38-611" fmla="*/ 0 w 15797999"/>
              <a:gd name="connsiteY38-612" fmla="*/ 5008065 h 12921283"/>
              <a:gd name="connsiteX39-613" fmla="*/ 4073065 w 15797999"/>
              <a:gd name="connsiteY39-614" fmla="*/ 9580984 h 12921283"/>
              <a:gd name="connsiteX40-615" fmla="*/ 9616162 w 15797999"/>
              <a:gd name="connsiteY40-616" fmla="*/ 623276 h 12921283"/>
              <a:gd name="connsiteX41-617" fmla="*/ 10513908 w 15797999"/>
              <a:gd name="connsiteY41-618" fmla="*/ 94156 h 12921283"/>
              <a:gd name="connsiteX42-619" fmla="*/ 13455419 w 15797999"/>
              <a:gd name="connsiteY42-620" fmla="*/ 0 h 12921283"/>
              <a:gd name="connsiteX43-621" fmla="*/ 6398610 w 15797999"/>
              <a:gd name="connsiteY43-622" fmla="*/ 11473190 h 12921283"/>
              <a:gd name="connsiteX44-623" fmla="*/ 6099563 w 15797999"/>
              <a:gd name="connsiteY44-624" fmla="*/ 10965805 h 12921283"/>
              <a:gd name="connsiteX45-625" fmla="*/ 12496771 w 15797999"/>
              <a:gd name="connsiteY45-626" fmla="*/ 565013 h 12921283"/>
              <a:gd name="connsiteX46-627" fmla="*/ 13455419 w 15797999"/>
              <a:gd name="connsiteY46-628" fmla="*/ 0 h 12921283"/>
              <a:gd name="connsiteX0-629" fmla="*/ 13028759 w 15797999"/>
              <a:gd name="connsiteY0-630" fmla="*/ 2976334 h 12921283"/>
              <a:gd name="connsiteX1-631" fmla="*/ 7404064 w 15797999"/>
              <a:gd name="connsiteY1-632" fmla="*/ 12125956 h 12921283"/>
              <a:gd name="connsiteX2-633" fmla="*/ 7147493 w 15797999"/>
              <a:gd name="connsiteY2-634" fmla="*/ 11690634 h 12921283"/>
              <a:gd name="connsiteX3-635" fmla="*/ 12206735 w 15797999"/>
              <a:gd name="connsiteY3-636" fmla="*/ 3460824 h 12921283"/>
              <a:gd name="connsiteX4-637" fmla="*/ 13028759 w 15797999"/>
              <a:gd name="connsiteY4-638" fmla="*/ 2976334 h 12921283"/>
              <a:gd name="connsiteX5-639" fmla="*/ 10686177 w 15797999"/>
              <a:gd name="connsiteY5-640" fmla="*/ 2045671 h 12921283"/>
              <a:gd name="connsiteX6-641" fmla="*/ 5061483 w 15797999"/>
              <a:gd name="connsiteY6-642" fmla="*/ 11195294 h 12921283"/>
              <a:gd name="connsiteX7-643" fmla="*/ 4804910 w 15797999"/>
              <a:gd name="connsiteY7-644" fmla="*/ 10759973 h 12921283"/>
              <a:gd name="connsiteX8-645" fmla="*/ 9864154 w 15797999"/>
              <a:gd name="connsiteY8-646" fmla="*/ 2530161 h 12921283"/>
              <a:gd name="connsiteX9-647" fmla="*/ 10686177 w 15797999"/>
              <a:gd name="connsiteY9-648" fmla="*/ 2045671 h 12921283"/>
              <a:gd name="connsiteX10-649" fmla="*/ 14420155 w 15797999"/>
              <a:gd name="connsiteY10-650" fmla="*/ 1955479 h 12921283"/>
              <a:gd name="connsiteX11-651" fmla="*/ 7804781 w 15797999"/>
              <a:gd name="connsiteY11-652" fmla="*/ 12640391 h 12921283"/>
              <a:gd name="connsiteX12-653" fmla="*/ 7064300 w 15797999"/>
              <a:gd name="connsiteY12-654" fmla="*/ 12921283 h 12921283"/>
              <a:gd name="connsiteX13-655" fmla="*/ 13461508 w 15797999"/>
              <a:gd name="connsiteY13-656" fmla="*/ 2520493 h 12921283"/>
              <a:gd name="connsiteX14-657" fmla="*/ 14420155 w 15797999"/>
              <a:gd name="connsiteY14-658" fmla="*/ 1955479 h 12921283"/>
              <a:gd name="connsiteX15-659" fmla="*/ 13089633 w 15797999"/>
              <a:gd name="connsiteY15-660" fmla="*/ 1717422 h 12921283"/>
              <a:gd name="connsiteX16-661" fmla="*/ 7464938 w 15797999"/>
              <a:gd name="connsiteY16-662" fmla="*/ 10867044 h 12921283"/>
              <a:gd name="connsiteX17-663" fmla="*/ 7208367 w 15797999"/>
              <a:gd name="connsiteY17-664" fmla="*/ 10431723 h 12921283"/>
              <a:gd name="connsiteX18-665" fmla="*/ 12267608 w 15797999"/>
              <a:gd name="connsiteY18-666" fmla="*/ 2201912 h 12921283"/>
              <a:gd name="connsiteX19-667" fmla="*/ 13089633 w 15797999"/>
              <a:gd name="connsiteY19-668" fmla="*/ 1717422 h 12921283"/>
              <a:gd name="connsiteX20-669" fmla="*/ 12077574 w 15797999"/>
              <a:gd name="connsiteY20-670" fmla="*/ 1024816 h 12921283"/>
              <a:gd name="connsiteX21-671" fmla="*/ 5462198 w 15797999"/>
              <a:gd name="connsiteY21-672" fmla="*/ 11709731 h 12921283"/>
              <a:gd name="connsiteX22-673" fmla="*/ 4721718 w 15797999"/>
              <a:gd name="connsiteY22-674" fmla="*/ 11990622 h 12921283"/>
              <a:gd name="connsiteX23-675" fmla="*/ 11118927 w 15797999"/>
              <a:gd name="connsiteY23-676" fmla="*/ 1589830 h 12921283"/>
              <a:gd name="connsiteX24-677" fmla="*/ 12077574 w 15797999"/>
              <a:gd name="connsiteY24-678" fmla="*/ 1024816 h 12921283"/>
              <a:gd name="connsiteX25-679" fmla="*/ 15797999 w 15797999"/>
              <a:gd name="connsiteY25-680" fmla="*/ 930662 h 12921283"/>
              <a:gd name="connsiteX26-681" fmla="*/ 15158970 w 15797999"/>
              <a:gd name="connsiteY26-682" fmla="*/ 6246918 h 12921283"/>
              <a:gd name="connsiteX27-683" fmla="*/ 8741190 w 15797999"/>
              <a:gd name="connsiteY27-684" fmla="*/ 12403851 h 12921283"/>
              <a:gd name="connsiteX28-685" fmla="*/ 8442145 w 15797999"/>
              <a:gd name="connsiteY28-686" fmla="*/ 11896466 h 12921283"/>
              <a:gd name="connsiteX29-687" fmla="*/ 14839353 w 15797999"/>
              <a:gd name="connsiteY29-688" fmla="*/ 1495676 h 12921283"/>
              <a:gd name="connsiteX30-689" fmla="*/ 15797999 w 15797999"/>
              <a:gd name="connsiteY30-690" fmla="*/ 930662 h 12921283"/>
              <a:gd name="connsiteX31-691" fmla="*/ 10747050 w 15797999"/>
              <a:gd name="connsiteY31-692" fmla="*/ 786761 h 12921283"/>
              <a:gd name="connsiteX32-693" fmla="*/ 5122358 w 15797999"/>
              <a:gd name="connsiteY32-694" fmla="*/ 9936384 h 12921283"/>
              <a:gd name="connsiteX33-695" fmla="*/ 4865784 w 15797999"/>
              <a:gd name="connsiteY33-696" fmla="*/ 9501062 h 12921283"/>
              <a:gd name="connsiteX34-697" fmla="*/ 9925026 w 15797999"/>
              <a:gd name="connsiteY34-698" fmla="*/ 1271251 h 12921283"/>
              <a:gd name="connsiteX35-699" fmla="*/ 10747050 w 15797999"/>
              <a:gd name="connsiteY35-700" fmla="*/ 786761 h 12921283"/>
              <a:gd name="connsiteX36-701" fmla="*/ 10513908 w 15797999"/>
              <a:gd name="connsiteY36-702" fmla="*/ 94156 h 12921283"/>
              <a:gd name="connsiteX37-703" fmla="*/ 5447411 w 15797999"/>
              <a:gd name="connsiteY37-704" fmla="*/ 1044297 h 12921283"/>
              <a:gd name="connsiteX38-705" fmla="*/ 0 w 15797999"/>
              <a:gd name="connsiteY38-706" fmla="*/ 5008065 h 12921283"/>
              <a:gd name="connsiteX39-707" fmla="*/ 4073065 w 15797999"/>
              <a:gd name="connsiteY39-708" fmla="*/ 9580984 h 12921283"/>
              <a:gd name="connsiteX40-709" fmla="*/ 10513908 w 15797999"/>
              <a:gd name="connsiteY40-710" fmla="*/ 94156 h 12921283"/>
              <a:gd name="connsiteX41-711" fmla="*/ 13455419 w 15797999"/>
              <a:gd name="connsiteY41-712" fmla="*/ 0 h 12921283"/>
              <a:gd name="connsiteX42-713" fmla="*/ 6398610 w 15797999"/>
              <a:gd name="connsiteY42-714" fmla="*/ 11473190 h 12921283"/>
              <a:gd name="connsiteX43-715" fmla="*/ 6099563 w 15797999"/>
              <a:gd name="connsiteY43-716" fmla="*/ 10965805 h 12921283"/>
              <a:gd name="connsiteX44-717" fmla="*/ 12496771 w 15797999"/>
              <a:gd name="connsiteY44-718" fmla="*/ 565013 h 12921283"/>
              <a:gd name="connsiteX45-719" fmla="*/ 13455419 w 15797999"/>
              <a:gd name="connsiteY45-720" fmla="*/ 0 h 12921283"/>
              <a:gd name="connsiteX0-721" fmla="*/ 13028759 w 15797999"/>
              <a:gd name="connsiteY0-722" fmla="*/ 2976334 h 12921283"/>
              <a:gd name="connsiteX1-723" fmla="*/ 7404064 w 15797999"/>
              <a:gd name="connsiteY1-724" fmla="*/ 12125956 h 12921283"/>
              <a:gd name="connsiteX2-725" fmla="*/ 7147493 w 15797999"/>
              <a:gd name="connsiteY2-726" fmla="*/ 11690634 h 12921283"/>
              <a:gd name="connsiteX3-727" fmla="*/ 12206735 w 15797999"/>
              <a:gd name="connsiteY3-728" fmla="*/ 3460824 h 12921283"/>
              <a:gd name="connsiteX4-729" fmla="*/ 13028759 w 15797999"/>
              <a:gd name="connsiteY4-730" fmla="*/ 2976334 h 12921283"/>
              <a:gd name="connsiteX5-731" fmla="*/ 10686177 w 15797999"/>
              <a:gd name="connsiteY5-732" fmla="*/ 2045671 h 12921283"/>
              <a:gd name="connsiteX6-733" fmla="*/ 5061483 w 15797999"/>
              <a:gd name="connsiteY6-734" fmla="*/ 11195294 h 12921283"/>
              <a:gd name="connsiteX7-735" fmla="*/ 4804910 w 15797999"/>
              <a:gd name="connsiteY7-736" fmla="*/ 10759973 h 12921283"/>
              <a:gd name="connsiteX8-737" fmla="*/ 9864154 w 15797999"/>
              <a:gd name="connsiteY8-738" fmla="*/ 2530161 h 12921283"/>
              <a:gd name="connsiteX9-739" fmla="*/ 10686177 w 15797999"/>
              <a:gd name="connsiteY9-740" fmla="*/ 2045671 h 12921283"/>
              <a:gd name="connsiteX10-741" fmla="*/ 14420155 w 15797999"/>
              <a:gd name="connsiteY10-742" fmla="*/ 1955479 h 12921283"/>
              <a:gd name="connsiteX11-743" fmla="*/ 7804781 w 15797999"/>
              <a:gd name="connsiteY11-744" fmla="*/ 12640391 h 12921283"/>
              <a:gd name="connsiteX12-745" fmla="*/ 7064300 w 15797999"/>
              <a:gd name="connsiteY12-746" fmla="*/ 12921283 h 12921283"/>
              <a:gd name="connsiteX13-747" fmla="*/ 13461508 w 15797999"/>
              <a:gd name="connsiteY13-748" fmla="*/ 2520493 h 12921283"/>
              <a:gd name="connsiteX14-749" fmla="*/ 14420155 w 15797999"/>
              <a:gd name="connsiteY14-750" fmla="*/ 1955479 h 12921283"/>
              <a:gd name="connsiteX15-751" fmla="*/ 13089633 w 15797999"/>
              <a:gd name="connsiteY15-752" fmla="*/ 1717422 h 12921283"/>
              <a:gd name="connsiteX16-753" fmla="*/ 7464938 w 15797999"/>
              <a:gd name="connsiteY16-754" fmla="*/ 10867044 h 12921283"/>
              <a:gd name="connsiteX17-755" fmla="*/ 7208367 w 15797999"/>
              <a:gd name="connsiteY17-756" fmla="*/ 10431723 h 12921283"/>
              <a:gd name="connsiteX18-757" fmla="*/ 12267608 w 15797999"/>
              <a:gd name="connsiteY18-758" fmla="*/ 2201912 h 12921283"/>
              <a:gd name="connsiteX19-759" fmla="*/ 13089633 w 15797999"/>
              <a:gd name="connsiteY19-760" fmla="*/ 1717422 h 12921283"/>
              <a:gd name="connsiteX20-761" fmla="*/ 12077574 w 15797999"/>
              <a:gd name="connsiteY20-762" fmla="*/ 1024816 h 12921283"/>
              <a:gd name="connsiteX21-763" fmla="*/ 5462198 w 15797999"/>
              <a:gd name="connsiteY21-764" fmla="*/ 11709731 h 12921283"/>
              <a:gd name="connsiteX22-765" fmla="*/ 4721718 w 15797999"/>
              <a:gd name="connsiteY22-766" fmla="*/ 11990622 h 12921283"/>
              <a:gd name="connsiteX23-767" fmla="*/ 11118927 w 15797999"/>
              <a:gd name="connsiteY23-768" fmla="*/ 1589830 h 12921283"/>
              <a:gd name="connsiteX24-769" fmla="*/ 12077574 w 15797999"/>
              <a:gd name="connsiteY24-770" fmla="*/ 1024816 h 12921283"/>
              <a:gd name="connsiteX25-771" fmla="*/ 15797999 w 15797999"/>
              <a:gd name="connsiteY25-772" fmla="*/ 930662 h 12921283"/>
              <a:gd name="connsiteX26-773" fmla="*/ 15158970 w 15797999"/>
              <a:gd name="connsiteY26-774" fmla="*/ 6246918 h 12921283"/>
              <a:gd name="connsiteX27-775" fmla="*/ 8741190 w 15797999"/>
              <a:gd name="connsiteY27-776" fmla="*/ 12403851 h 12921283"/>
              <a:gd name="connsiteX28-777" fmla="*/ 8442145 w 15797999"/>
              <a:gd name="connsiteY28-778" fmla="*/ 11896466 h 12921283"/>
              <a:gd name="connsiteX29-779" fmla="*/ 14839353 w 15797999"/>
              <a:gd name="connsiteY29-780" fmla="*/ 1495676 h 12921283"/>
              <a:gd name="connsiteX30-781" fmla="*/ 15797999 w 15797999"/>
              <a:gd name="connsiteY30-782" fmla="*/ 930662 h 12921283"/>
              <a:gd name="connsiteX31-783" fmla="*/ 10747050 w 15797999"/>
              <a:gd name="connsiteY31-784" fmla="*/ 786761 h 12921283"/>
              <a:gd name="connsiteX32-785" fmla="*/ 5122358 w 15797999"/>
              <a:gd name="connsiteY32-786" fmla="*/ 9936384 h 12921283"/>
              <a:gd name="connsiteX33-787" fmla="*/ 4865784 w 15797999"/>
              <a:gd name="connsiteY33-788" fmla="*/ 9501062 h 12921283"/>
              <a:gd name="connsiteX34-789" fmla="*/ 9925026 w 15797999"/>
              <a:gd name="connsiteY34-790" fmla="*/ 1271251 h 12921283"/>
              <a:gd name="connsiteX35-791" fmla="*/ 10747050 w 15797999"/>
              <a:gd name="connsiteY35-792" fmla="*/ 786761 h 12921283"/>
              <a:gd name="connsiteX36-793" fmla="*/ 10104004 w 15797999"/>
              <a:gd name="connsiteY36-794" fmla="*/ 251812 h 12921283"/>
              <a:gd name="connsiteX37-795" fmla="*/ 5447411 w 15797999"/>
              <a:gd name="connsiteY37-796" fmla="*/ 1044297 h 12921283"/>
              <a:gd name="connsiteX38-797" fmla="*/ 0 w 15797999"/>
              <a:gd name="connsiteY38-798" fmla="*/ 5008065 h 12921283"/>
              <a:gd name="connsiteX39-799" fmla="*/ 4073065 w 15797999"/>
              <a:gd name="connsiteY39-800" fmla="*/ 9580984 h 12921283"/>
              <a:gd name="connsiteX40-801" fmla="*/ 10104004 w 15797999"/>
              <a:gd name="connsiteY40-802" fmla="*/ 251812 h 12921283"/>
              <a:gd name="connsiteX41-803" fmla="*/ 13455419 w 15797999"/>
              <a:gd name="connsiteY41-804" fmla="*/ 0 h 12921283"/>
              <a:gd name="connsiteX42-805" fmla="*/ 6398610 w 15797999"/>
              <a:gd name="connsiteY42-806" fmla="*/ 11473190 h 12921283"/>
              <a:gd name="connsiteX43-807" fmla="*/ 6099563 w 15797999"/>
              <a:gd name="connsiteY43-808" fmla="*/ 10965805 h 12921283"/>
              <a:gd name="connsiteX44-809" fmla="*/ 12496771 w 15797999"/>
              <a:gd name="connsiteY44-810" fmla="*/ 565013 h 12921283"/>
              <a:gd name="connsiteX45-811" fmla="*/ 13455419 w 15797999"/>
              <a:gd name="connsiteY45-812" fmla="*/ 0 h 12921283"/>
              <a:gd name="connsiteX0-813" fmla="*/ 13028759 w 15797999"/>
              <a:gd name="connsiteY0-814" fmla="*/ 2976334 h 12921283"/>
              <a:gd name="connsiteX1-815" fmla="*/ 7404064 w 15797999"/>
              <a:gd name="connsiteY1-816" fmla="*/ 12125956 h 12921283"/>
              <a:gd name="connsiteX2-817" fmla="*/ 7147493 w 15797999"/>
              <a:gd name="connsiteY2-818" fmla="*/ 11690634 h 12921283"/>
              <a:gd name="connsiteX3-819" fmla="*/ 12206735 w 15797999"/>
              <a:gd name="connsiteY3-820" fmla="*/ 3460824 h 12921283"/>
              <a:gd name="connsiteX4-821" fmla="*/ 13028759 w 15797999"/>
              <a:gd name="connsiteY4-822" fmla="*/ 2976334 h 12921283"/>
              <a:gd name="connsiteX5-823" fmla="*/ 10686177 w 15797999"/>
              <a:gd name="connsiteY5-824" fmla="*/ 2045671 h 12921283"/>
              <a:gd name="connsiteX6-825" fmla="*/ 5061483 w 15797999"/>
              <a:gd name="connsiteY6-826" fmla="*/ 11195294 h 12921283"/>
              <a:gd name="connsiteX7-827" fmla="*/ 4804910 w 15797999"/>
              <a:gd name="connsiteY7-828" fmla="*/ 10759973 h 12921283"/>
              <a:gd name="connsiteX8-829" fmla="*/ 9864154 w 15797999"/>
              <a:gd name="connsiteY8-830" fmla="*/ 2530161 h 12921283"/>
              <a:gd name="connsiteX9-831" fmla="*/ 10686177 w 15797999"/>
              <a:gd name="connsiteY9-832" fmla="*/ 2045671 h 12921283"/>
              <a:gd name="connsiteX10-833" fmla="*/ 14420155 w 15797999"/>
              <a:gd name="connsiteY10-834" fmla="*/ 1955479 h 12921283"/>
              <a:gd name="connsiteX11-835" fmla="*/ 7804781 w 15797999"/>
              <a:gd name="connsiteY11-836" fmla="*/ 12640391 h 12921283"/>
              <a:gd name="connsiteX12-837" fmla="*/ 7064300 w 15797999"/>
              <a:gd name="connsiteY12-838" fmla="*/ 12921283 h 12921283"/>
              <a:gd name="connsiteX13-839" fmla="*/ 13461508 w 15797999"/>
              <a:gd name="connsiteY13-840" fmla="*/ 2520493 h 12921283"/>
              <a:gd name="connsiteX14-841" fmla="*/ 14420155 w 15797999"/>
              <a:gd name="connsiteY14-842" fmla="*/ 1955479 h 12921283"/>
              <a:gd name="connsiteX15-843" fmla="*/ 13089633 w 15797999"/>
              <a:gd name="connsiteY15-844" fmla="*/ 1717422 h 12921283"/>
              <a:gd name="connsiteX16-845" fmla="*/ 7464938 w 15797999"/>
              <a:gd name="connsiteY16-846" fmla="*/ 10867044 h 12921283"/>
              <a:gd name="connsiteX17-847" fmla="*/ 7208367 w 15797999"/>
              <a:gd name="connsiteY17-848" fmla="*/ 10431723 h 12921283"/>
              <a:gd name="connsiteX18-849" fmla="*/ 12267608 w 15797999"/>
              <a:gd name="connsiteY18-850" fmla="*/ 2201912 h 12921283"/>
              <a:gd name="connsiteX19-851" fmla="*/ 13089633 w 15797999"/>
              <a:gd name="connsiteY19-852" fmla="*/ 1717422 h 12921283"/>
              <a:gd name="connsiteX20-853" fmla="*/ 12077574 w 15797999"/>
              <a:gd name="connsiteY20-854" fmla="*/ 1024816 h 12921283"/>
              <a:gd name="connsiteX21-855" fmla="*/ 5462198 w 15797999"/>
              <a:gd name="connsiteY21-856" fmla="*/ 11709731 h 12921283"/>
              <a:gd name="connsiteX22-857" fmla="*/ 4721718 w 15797999"/>
              <a:gd name="connsiteY22-858" fmla="*/ 11990622 h 12921283"/>
              <a:gd name="connsiteX23-859" fmla="*/ 11118927 w 15797999"/>
              <a:gd name="connsiteY23-860" fmla="*/ 1589830 h 12921283"/>
              <a:gd name="connsiteX24-861" fmla="*/ 12077574 w 15797999"/>
              <a:gd name="connsiteY24-862" fmla="*/ 1024816 h 12921283"/>
              <a:gd name="connsiteX25-863" fmla="*/ 15797999 w 15797999"/>
              <a:gd name="connsiteY25-864" fmla="*/ 930662 h 12921283"/>
              <a:gd name="connsiteX26-865" fmla="*/ 15158970 w 15797999"/>
              <a:gd name="connsiteY26-866" fmla="*/ 6246918 h 12921283"/>
              <a:gd name="connsiteX27-867" fmla="*/ 8741190 w 15797999"/>
              <a:gd name="connsiteY27-868" fmla="*/ 12403851 h 12921283"/>
              <a:gd name="connsiteX28-869" fmla="*/ 8442145 w 15797999"/>
              <a:gd name="connsiteY28-870" fmla="*/ 11896466 h 12921283"/>
              <a:gd name="connsiteX29-871" fmla="*/ 14839353 w 15797999"/>
              <a:gd name="connsiteY29-872" fmla="*/ 1495676 h 12921283"/>
              <a:gd name="connsiteX30-873" fmla="*/ 15797999 w 15797999"/>
              <a:gd name="connsiteY30-874" fmla="*/ 930662 h 12921283"/>
              <a:gd name="connsiteX31-875" fmla="*/ 10747050 w 15797999"/>
              <a:gd name="connsiteY31-876" fmla="*/ 786761 h 12921283"/>
              <a:gd name="connsiteX32-877" fmla="*/ 5122358 w 15797999"/>
              <a:gd name="connsiteY32-878" fmla="*/ 9936384 h 12921283"/>
              <a:gd name="connsiteX33-879" fmla="*/ 4865784 w 15797999"/>
              <a:gd name="connsiteY33-880" fmla="*/ 9501062 h 12921283"/>
              <a:gd name="connsiteX34-881" fmla="*/ 9925026 w 15797999"/>
              <a:gd name="connsiteY34-882" fmla="*/ 1271251 h 12921283"/>
              <a:gd name="connsiteX35-883" fmla="*/ 10747050 w 15797999"/>
              <a:gd name="connsiteY35-884" fmla="*/ 786761 h 12921283"/>
              <a:gd name="connsiteX36-885" fmla="*/ 9946349 w 15797999"/>
              <a:gd name="connsiteY36-886" fmla="*/ 283343 h 12921283"/>
              <a:gd name="connsiteX37-887" fmla="*/ 5447411 w 15797999"/>
              <a:gd name="connsiteY37-888" fmla="*/ 1044297 h 12921283"/>
              <a:gd name="connsiteX38-889" fmla="*/ 0 w 15797999"/>
              <a:gd name="connsiteY38-890" fmla="*/ 5008065 h 12921283"/>
              <a:gd name="connsiteX39-891" fmla="*/ 4073065 w 15797999"/>
              <a:gd name="connsiteY39-892" fmla="*/ 9580984 h 12921283"/>
              <a:gd name="connsiteX40-893" fmla="*/ 9946349 w 15797999"/>
              <a:gd name="connsiteY40-894" fmla="*/ 283343 h 12921283"/>
              <a:gd name="connsiteX41-895" fmla="*/ 13455419 w 15797999"/>
              <a:gd name="connsiteY41-896" fmla="*/ 0 h 12921283"/>
              <a:gd name="connsiteX42-897" fmla="*/ 6398610 w 15797999"/>
              <a:gd name="connsiteY42-898" fmla="*/ 11473190 h 12921283"/>
              <a:gd name="connsiteX43-899" fmla="*/ 6099563 w 15797999"/>
              <a:gd name="connsiteY43-900" fmla="*/ 10965805 h 12921283"/>
              <a:gd name="connsiteX44-901" fmla="*/ 12496771 w 15797999"/>
              <a:gd name="connsiteY44-902" fmla="*/ 565013 h 12921283"/>
              <a:gd name="connsiteX45-903" fmla="*/ 13455419 w 15797999"/>
              <a:gd name="connsiteY45-904" fmla="*/ 0 h 12921283"/>
              <a:gd name="connsiteX0-905" fmla="*/ 13028759 w 15797999"/>
              <a:gd name="connsiteY0-906" fmla="*/ 2976334 h 12921283"/>
              <a:gd name="connsiteX1-907" fmla="*/ 7404064 w 15797999"/>
              <a:gd name="connsiteY1-908" fmla="*/ 12125956 h 12921283"/>
              <a:gd name="connsiteX2-909" fmla="*/ 7147493 w 15797999"/>
              <a:gd name="connsiteY2-910" fmla="*/ 11690634 h 12921283"/>
              <a:gd name="connsiteX3-911" fmla="*/ 12206735 w 15797999"/>
              <a:gd name="connsiteY3-912" fmla="*/ 3460824 h 12921283"/>
              <a:gd name="connsiteX4-913" fmla="*/ 13028759 w 15797999"/>
              <a:gd name="connsiteY4-914" fmla="*/ 2976334 h 12921283"/>
              <a:gd name="connsiteX5-915" fmla="*/ 10686177 w 15797999"/>
              <a:gd name="connsiteY5-916" fmla="*/ 2045671 h 12921283"/>
              <a:gd name="connsiteX6-917" fmla="*/ 5061483 w 15797999"/>
              <a:gd name="connsiteY6-918" fmla="*/ 11195294 h 12921283"/>
              <a:gd name="connsiteX7-919" fmla="*/ 4804910 w 15797999"/>
              <a:gd name="connsiteY7-920" fmla="*/ 10759973 h 12921283"/>
              <a:gd name="connsiteX8-921" fmla="*/ 9864154 w 15797999"/>
              <a:gd name="connsiteY8-922" fmla="*/ 2530161 h 12921283"/>
              <a:gd name="connsiteX9-923" fmla="*/ 10686177 w 15797999"/>
              <a:gd name="connsiteY9-924" fmla="*/ 2045671 h 12921283"/>
              <a:gd name="connsiteX10-925" fmla="*/ 14420155 w 15797999"/>
              <a:gd name="connsiteY10-926" fmla="*/ 1955479 h 12921283"/>
              <a:gd name="connsiteX11-927" fmla="*/ 7804781 w 15797999"/>
              <a:gd name="connsiteY11-928" fmla="*/ 12640391 h 12921283"/>
              <a:gd name="connsiteX12-929" fmla="*/ 7064300 w 15797999"/>
              <a:gd name="connsiteY12-930" fmla="*/ 12921283 h 12921283"/>
              <a:gd name="connsiteX13-931" fmla="*/ 13461508 w 15797999"/>
              <a:gd name="connsiteY13-932" fmla="*/ 2520493 h 12921283"/>
              <a:gd name="connsiteX14-933" fmla="*/ 14420155 w 15797999"/>
              <a:gd name="connsiteY14-934" fmla="*/ 1955479 h 12921283"/>
              <a:gd name="connsiteX15-935" fmla="*/ 13089633 w 15797999"/>
              <a:gd name="connsiteY15-936" fmla="*/ 1717422 h 12921283"/>
              <a:gd name="connsiteX16-937" fmla="*/ 7464938 w 15797999"/>
              <a:gd name="connsiteY16-938" fmla="*/ 10867044 h 12921283"/>
              <a:gd name="connsiteX17-939" fmla="*/ 7208367 w 15797999"/>
              <a:gd name="connsiteY17-940" fmla="*/ 10431723 h 12921283"/>
              <a:gd name="connsiteX18-941" fmla="*/ 12267608 w 15797999"/>
              <a:gd name="connsiteY18-942" fmla="*/ 2201912 h 12921283"/>
              <a:gd name="connsiteX19-943" fmla="*/ 13089633 w 15797999"/>
              <a:gd name="connsiteY19-944" fmla="*/ 1717422 h 12921283"/>
              <a:gd name="connsiteX20-945" fmla="*/ 12077574 w 15797999"/>
              <a:gd name="connsiteY20-946" fmla="*/ 1024816 h 12921283"/>
              <a:gd name="connsiteX21-947" fmla="*/ 5462198 w 15797999"/>
              <a:gd name="connsiteY21-948" fmla="*/ 11709731 h 12921283"/>
              <a:gd name="connsiteX22-949" fmla="*/ 4721718 w 15797999"/>
              <a:gd name="connsiteY22-950" fmla="*/ 11990622 h 12921283"/>
              <a:gd name="connsiteX23-951" fmla="*/ 11118927 w 15797999"/>
              <a:gd name="connsiteY23-952" fmla="*/ 1589830 h 12921283"/>
              <a:gd name="connsiteX24-953" fmla="*/ 12077574 w 15797999"/>
              <a:gd name="connsiteY24-954" fmla="*/ 1024816 h 12921283"/>
              <a:gd name="connsiteX25-955" fmla="*/ 15797999 w 15797999"/>
              <a:gd name="connsiteY25-956" fmla="*/ 930662 h 12921283"/>
              <a:gd name="connsiteX26-957" fmla="*/ 15158970 w 15797999"/>
              <a:gd name="connsiteY26-958" fmla="*/ 6246918 h 12921283"/>
              <a:gd name="connsiteX27-959" fmla="*/ 8741190 w 15797999"/>
              <a:gd name="connsiteY27-960" fmla="*/ 12403851 h 12921283"/>
              <a:gd name="connsiteX28-961" fmla="*/ 8442145 w 15797999"/>
              <a:gd name="connsiteY28-962" fmla="*/ 11896466 h 12921283"/>
              <a:gd name="connsiteX29-963" fmla="*/ 14839353 w 15797999"/>
              <a:gd name="connsiteY29-964" fmla="*/ 1495676 h 12921283"/>
              <a:gd name="connsiteX30-965" fmla="*/ 15797999 w 15797999"/>
              <a:gd name="connsiteY30-966" fmla="*/ 930662 h 12921283"/>
              <a:gd name="connsiteX31-967" fmla="*/ 10747050 w 15797999"/>
              <a:gd name="connsiteY31-968" fmla="*/ 786761 h 12921283"/>
              <a:gd name="connsiteX32-969" fmla="*/ 5122358 w 15797999"/>
              <a:gd name="connsiteY32-970" fmla="*/ 9936384 h 12921283"/>
              <a:gd name="connsiteX33-971" fmla="*/ 4865784 w 15797999"/>
              <a:gd name="connsiteY33-972" fmla="*/ 9501062 h 12921283"/>
              <a:gd name="connsiteX34-973" fmla="*/ 9925026 w 15797999"/>
              <a:gd name="connsiteY34-974" fmla="*/ 1271251 h 12921283"/>
              <a:gd name="connsiteX35-975" fmla="*/ 10747050 w 15797999"/>
              <a:gd name="connsiteY35-976" fmla="*/ 786761 h 12921283"/>
              <a:gd name="connsiteX36-977" fmla="*/ 9946349 w 15797999"/>
              <a:gd name="connsiteY36-978" fmla="*/ 283343 h 12921283"/>
              <a:gd name="connsiteX37-979" fmla="*/ 5447411 w 15797999"/>
              <a:gd name="connsiteY37-980" fmla="*/ 1044297 h 12921283"/>
              <a:gd name="connsiteX38-981" fmla="*/ 0 w 15797999"/>
              <a:gd name="connsiteY38-982" fmla="*/ 5008065 h 12921283"/>
              <a:gd name="connsiteX39-983" fmla="*/ 4073065 w 15797999"/>
              <a:gd name="connsiteY39-984" fmla="*/ 10369260 h 12921283"/>
              <a:gd name="connsiteX40-985" fmla="*/ 9946349 w 15797999"/>
              <a:gd name="connsiteY40-986" fmla="*/ 283343 h 12921283"/>
              <a:gd name="connsiteX41-987" fmla="*/ 13455419 w 15797999"/>
              <a:gd name="connsiteY41-988" fmla="*/ 0 h 12921283"/>
              <a:gd name="connsiteX42-989" fmla="*/ 6398610 w 15797999"/>
              <a:gd name="connsiteY42-990" fmla="*/ 11473190 h 12921283"/>
              <a:gd name="connsiteX43-991" fmla="*/ 6099563 w 15797999"/>
              <a:gd name="connsiteY43-992" fmla="*/ 10965805 h 12921283"/>
              <a:gd name="connsiteX44-993" fmla="*/ 12496771 w 15797999"/>
              <a:gd name="connsiteY44-994" fmla="*/ 565013 h 12921283"/>
              <a:gd name="connsiteX45-995" fmla="*/ 13455419 w 15797999"/>
              <a:gd name="connsiteY45-996" fmla="*/ 0 h 12921283"/>
              <a:gd name="connsiteX0-997" fmla="*/ 13028759 w 15797999"/>
              <a:gd name="connsiteY0-998" fmla="*/ 2976334 h 12921283"/>
              <a:gd name="connsiteX1-999" fmla="*/ 7404064 w 15797999"/>
              <a:gd name="connsiteY1-1000" fmla="*/ 12125956 h 12921283"/>
              <a:gd name="connsiteX2-1001" fmla="*/ 7147493 w 15797999"/>
              <a:gd name="connsiteY2-1002" fmla="*/ 11690634 h 12921283"/>
              <a:gd name="connsiteX3-1003" fmla="*/ 12206735 w 15797999"/>
              <a:gd name="connsiteY3-1004" fmla="*/ 3460824 h 12921283"/>
              <a:gd name="connsiteX4-1005" fmla="*/ 13028759 w 15797999"/>
              <a:gd name="connsiteY4-1006" fmla="*/ 2976334 h 12921283"/>
              <a:gd name="connsiteX5-1007" fmla="*/ 10686177 w 15797999"/>
              <a:gd name="connsiteY5-1008" fmla="*/ 2045671 h 12921283"/>
              <a:gd name="connsiteX6-1009" fmla="*/ 5061483 w 15797999"/>
              <a:gd name="connsiteY6-1010" fmla="*/ 11195294 h 12921283"/>
              <a:gd name="connsiteX7-1011" fmla="*/ 4804910 w 15797999"/>
              <a:gd name="connsiteY7-1012" fmla="*/ 10759973 h 12921283"/>
              <a:gd name="connsiteX8-1013" fmla="*/ 9864154 w 15797999"/>
              <a:gd name="connsiteY8-1014" fmla="*/ 2530161 h 12921283"/>
              <a:gd name="connsiteX9-1015" fmla="*/ 10686177 w 15797999"/>
              <a:gd name="connsiteY9-1016" fmla="*/ 2045671 h 12921283"/>
              <a:gd name="connsiteX10-1017" fmla="*/ 14420155 w 15797999"/>
              <a:gd name="connsiteY10-1018" fmla="*/ 1955479 h 12921283"/>
              <a:gd name="connsiteX11-1019" fmla="*/ 7804781 w 15797999"/>
              <a:gd name="connsiteY11-1020" fmla="*/ 12640391 h 12921283"/>
              <a:gd name="connsiteX12-1021" fmla="*/ 7064300 w 15797999"/>
              <a:gd name="connsiteY12-1022" fmla="*/ 12921283 h 12921283"/>
              <a:gd name="connsiteX13-1023" fmla="*/ 13461508 w 15797999"/>
              <a:gd name="connsiteY13-1024" fmla="*/ 2520493 h 12921283"/>
              <a:gd name="connsiteX14-1025" fmla="*/ 14420155 w 15797999"/>
              <a:gd name="connsiteY14-1026" fmla="*/ 1955479 h 12921283"/>
              <a:gd name="connsiteX15-1027" fmla="*/ 13089633 w 15797999"/>
              <a:gd name="connsiteY15-1028" fmla="*/ 1717422 h 12921283"/>
              <a:gd name="connsiteX16-1029" fmla="*/ 7464938 w 15797999"/>
              <a:gd name="connsiteY16-1030" fmla="*/ 10867044 h 12921283"/>
              <a:gd name="connsiteX17-1031" fmla="*/ 7208367 w 15797999"/>
              <a:gd name="connsiteY17-1032" fmla="*/ 10431723 h 12921283"/>
              <a:gd name="connsiteX18-1033" fmla="*/ 12267608 w 15797999"/>
              <a:gd name="connsiteY18-1034" fmla="*/ 2201912 h 12921283"/>
              <a:gd name="connsiteX19-1035" fmla="*/ 13089633 w 15797999"/>
              <a:gd name="connsiteY19-1036" fmla="*/ 1717422 h 12921283"/>
              <a:gd name="connsiteX20-1037" fmla="*/ 12077574 w 15797999"/>
              <a:gd name="connsiteY20-1038" fmla="*/ 1024816 h 12921283"/>
              <a:gd name="connsiteX21-1039" fmla="*/ 5462198 w 15797999"/>
              <a:gd name="connsiteY21-1040" fmla="*/ 11709731 h 12921283"/>
              <a:gd name="connsiteX22-1041" fmla="*/ 4721718 w 15797999"/>
              <a:gd name="connsiteY22-1042" fmla="*/ 11990622 h 12921283"/>
              <a:gd name="connsiteX23-1043" fmla="*/ 11118927 w 15797999"/>
              <a:gd name="connsiteY23-1044" fmla="*/ 1589830 h 12921283"/>
              <a:gd name="connsiteX24-1045" fmla="*/ 12077574 w 15797999"/>
              <a:gd name="connsiteY24-1046" fmla="*/ 1024816 h 12921283"/>
              <a:gd name="connsiteX25-1047" fmla="*/ 15797999 w 15797999"/>
              <a:gd name="connsiteY25-1048" fmla="*/ 930662 h 12921283"/>
              <a:gd name="connsiteX26-1049" fmla="*/ 15158970 w 15797999"/>
              <a:gd name="connsiteY26-1050" fmla="*/ 6246918 h 12921283"/>
              <a:gd name="connsiteX27-1051" fmla="*/ 8741190 w 15797999"/>
              <a:gd name="connsiteY27-1052" fmla="*/ 12403851 h 12921283"/>
              <a:gd name="connsiteX28-1053" fmla="*/ 8442145 w 15797999"/>
              <a:gd name="connsiteY28-1054" fmla="*/ 11896466 h 12921283"/>
              <a:gd name="connsiteX29-1055" fmla="*/ 14839353 w 15797999"/>
              <a:gd name="connsiteY29-1056" fmla="*/ 1495676 h 12921283"/>
              <a:gd name="connsiteX30-1057" fmla="*/ 15797999 w 15797999"/>
              <a:gd name="connsiteY30-1058" fmla="*/ 930662 h 12921283"/>
              <a:gd name="connsiteX31-1059" fmla="*/ 10747050 w 15797999"/>
              <a:gd name="connsiteY31-1060" fmla="*/ 786761 h 12921283"/>
              <a:gd name="connsiteX32-1061" fmla="*/ 5122358 w 15797999"/>
              <a:gd name="connsiteY32-1062" fmla="*/ 9936384 h 12921283"/>
              <a:gd name="connsiteX33-1063" fmla="*/ 4865784 w 15797999"/>
              <a:gd name="connsiteY33-1064" fmla="*/ 9501062 h 12921283"/>
              <a:gd name="connsiteX34-1065" fmla="*/ 9925026 w 15797999"/>
              <a:gd name="connsiteY34-1066" fmla="*/ 1271251 h 12921283"/>
              <a:gd name="connsiteX35-1067" fmla="*/ 10747050 w 15797999"/>
              <a:gd name="connsiteY35-1068" fmla="*/ 786761 h 12921283"/>
              <a:gd name="connsiteX36-1069" fmla="*/ 10198597 w 15797999"/>
              <a:gd name="connsiteY36-1070" fmla="*/ 251812 h 12921283"/>
              <a:gd name="connsiteX37-1071" fmla="*/ 5447411 w 15797999"/>
              <a:gd name="connsiteY37-1072" fmla="*/ 1044297 h 12921283"/>
              <a:gd name="connsiteX38-1073" fmla="*/ 0 w 15797999"/>
              <a:gd name="connsiteY38-1074" fmla="*/ 5008065 h 12921283"/>
              <a:gd name="connsiteX39-1075" fmla="*/ 4073065 w 15797999"/>
              <a:gd name="connsiteY39-1076" fmla="*/ 10369260 h 12921283"/>
              <a:gd name="connsiteX40-1077" fmla="*/ 10198597 w 15797999"/>
              <a:gd name="connsiteY40-1078" fmla="*/ 251812 h 12921283"/>
              <a:gd name="connsiteX41-1079" fmla="*/ 13455419 w 15797999"/>
              <a:gd name="connsiteY41-1080" fmla="*/ 0 h 12921283"/>
              <a:gd name="connsiteX42-1081" fmla="*/ 6398610 w 15797999"/>
              <a:gd name="connsiteY42-1082" fmla="*/ 11473190 h 12921283"/>
              <a:gd name="connsiteX43-1083" fmla="*/ 6099563 w 15797999"/>
              <a:gd name="connsiteY43-1084" fmla="*/ 10965805 h 12921283"/>
              <a:gd name="connsiteX44-1085" fmla="*/ 12496771 w 15797999"/>
              <a:gd name="connsiteY44-1086" fmla="*/ 565013 h 12921283"/>
              <a:gd name="connsiteX45-1087" fmla="*/ 13455419 w 15797999"/>
              <a:gd name="connsiteY45-1088" fmla="*/ 0 h 12921283"/>
              <a:gd name="connsiteX0-1089" fmla="*/ 13028759 w 15797999"/>
              <a:gd name="connsiteY0-1090" fmla="*/ 2976334 h 12921283"/>
              <a:gd name="connsiteX1-1091" fmla="*/ 7404064 w 15797999"/>
              <a:gd name="connsiteY1-1092" fmla="*/ 12125956 h 12921283"/>
              <a:gd name="connsiteX2-1093" fmla="*/ 7147493 w 15797999"/>
              <a:gd name="connsiteY2-1094" fmla="*/ 11690634 h 12921283"/>
              <a:gd name="connsiteX3-1095" fmla="*/ 12206735 w 15797999"/>
              <a:gd name="connsiteY3-1096" fmla="*/ 3460824 h 12921283"/>
              <a:gd name="connsiteX4-1097" fmla="*/ 13028759 w 15797999"/>
              <a:gd name="connsiteY4-1098" fmla="*/ 2976334 h 12921283"/>
              <a:gd name="connsiteX5-1099" fmla="*/ 10686177 w 15797999"/>
              <a:gd name="connsiteY5-1100" fmla="*/ 2045671 h 12921283"/>
              <a:gd name="connsiteX6-1101" fmla="*/ 5061483 w 15797999"/>
              <a:gd name="connsiteY6-1102" fmla="*/ 11195294 h 12921283"/>
              <a:gd name="connsiteX7-1103" fmla="*/ 4804910 w 15797999"/>
              <a:gd name="connsiteY7-1104" fmla="*/ 10759973 h 12921283"/>
              <a:gd name="connsiteX8-1105" fmla="*/ 9864154 w 15797999"/>
              <a:gd name="connsiteY8-1106" fmla="*/ 2530161 h 12921283"/>
              <a:gd name="connsiteX9-1107" fmla="*/ 10686177 w 15797999"/>
              <a:gd name="connsiteY9-1108" fmla="*/ 2045671 h 12921283"/>
              <a:gd name="connsiteX10-1109" fmla="*/ 14420155 w 15797999"/>
              <a:gd name="connsiteY10-1110" fmla="*/ 1955479 h 12921283"/>
              <a:gd name="connsiteX11-1111" fmla="*/ 7804781 w 15797999"/>
              <a:gd name="connsiteY11-1112" fmla="*/ 12640391 h 12921283"/>
              <a:gd name="connsiteX12-1113" fmla="*/ 7064300 w 15797999"/>
              <a:gd name="connsiteY12-1114" fmla="*/ 12921283 h 12921283"/>
              <a:gd name="connsiteX13-1115" fmla="*/ 13461508 w 15797999"/>
              <a:gd name="connsiteY13-1116" fmla="*/ 2520493 h 12921283"/>
              <a:gd name="connsiteX14-1117" fmla="*/ 14420155 w 15797999"/>
              <a:gd name="connsiteY14-1118" fmla="*/ 1955479 h 12921283"/>
              <a:gd name="connsiteX15-1119" fmla="*/ 13089633 w 15797999"/>
              <a:gd name="connsiteY15-1120" fmla="*/ 1717422 h 12921283"/>
              <a:gd name="connsiteX16-1121" fmla="*/ 7464938 w 15797999"/>
              <a:gd name="connsiteY16-1122" fmla="*/ 10867044 h 12921283"/>
              <a:gd name="connsiteX17-1123" fmla="*/ 7208367 w 15797999"/>
              <a:gd name="connsiteY17-1124" fmla="*/ 10431723 h 12921283"/>
              <a:gd name="connsiteX18-1125" fmla="*/ 12267608 w 15797999"/>
              <a:gd name="connsiteY18-1126" fmla="*/ 2201912 h 12921283"/>
              <a:gd name="connsiteX19-1127" fmla="*/ 13089633 w 15797999"/>
              <a:gd name="connsiteY19-1128" fmla="*/ 1717422 h 12921283"/>
              <a:gd name="connsiteX20-1129" fmla="*/ 12077574 w 15797999"/>
              <a:gd name="connsiteY20-1130" fmla="*/ 1024816 h 12921283"/>
              <a:gd name="connsiteX21-1131" fmla="*/ 5462198 w 15797999"/>
              <a:gd name="connsiteY21-1132" fmla="*/ 11709731 h 12921283"/>
              <a:gd name="connsiteX22-1133" fmla="*/ 4721718 w 15797999"/>
              <a:gd name="connsiteY22-1134" fmla="*/ 11990622 h 12921283"/>
              <a:gd name="connsiteX23-1135" fmla="*/ 11118927 w 15797999"/>
              <a:gd name="connsiteY23-1136" fmla="*/ 1589830 h 12921283"/>
              <a:gd name="connsiteX24-1137" fmla="*/ 12077574 w 15797999"/>
              <a:gd name="connsiteY24-1138" fmla="*/ 1024816 h 12921283"/>
              <a:gd name="connsiteX25-1139" fmla="*/ 15797999 w 15797999"/>
              <a:gd name="connsiteY25-1140" fmla="*/ 930662 h 12921283"/>
              <a:gd name="connsiteX26-1141" fmla="*/ 15158970 w 15797999"/>
              <a:gd name="connsiteY26-1142" fmla="*/ 6246918 h 12921283"/>
              <a:gd name="connsiteX27-1143" fmla="*/ 8741190 w 15797999"/>
              <a:gd name="connsiteY27-1144" fmla="*/ 12403851 h 12921283"/>
              <a:gd name="connsiteX28-1145" fmla="*/ 8442145 w 15797999"/>
              <a:gd name="connsiteY28-1146" fmla="*/ 11896466 h 12921283"/>
              <a:gd name="connsiteX29-1147" fmla="*/ 14839353 w 15797999"/>
              <a:gd name="connsiteY29-1148" fmla="*/ 1495676 h 12921283"/>
              <a:gd name="connsiteX30-1149" fmla="*/ 15797999 w 15797999"/>
              <a:gd name="connsiteY30-1150" fmla="*/ 930662 h 12921283"/>
              <a:gd name="connsiteX31-1151" fmla="*/ 10747050 w 15797999"/>
              <a:gd name="connsiteY31-1152" fmla="*/ 786761 h 12921283"/>
              <a:gd name="connsiteX32-1153" fmla="*/ 5122358 w 15797999"/>
              <a:gd name="connsiteY32-1154" fmla="*/ 9936384 h 12921283"/>
              <a:gd name="connsiteX33-1155" fmla="*/ 4865784 w 15797999"/>
              <a:gd name="connsiteY33-1156" fmla="*/ 9501062 h 12921283"/>
              <a:gd name="connsiteX34-1157" fmla="*/ 9925026 w 15797999"/>
              <a:gd name="connsiteY34-1158" fmla="*/ 1271251 h 12921283"/>
              <a:gd name="connsiteX35-1159" fmla="*/ 10747050 w 15797999"/>
              <a:gd name="connsiteY35-1160" fmla="*/ 786761 h 12921283"/>
              <a:gd name="connsiteX36-1161" fmla="*/ 10324722 w 15797999"/>
              <a:gd name="connsiteY36-1162" fmla="*/ 251812 h 12921283"/>
              <a:gd name="connsiteX37-1163" fmla="*/ 5447411 w 15797999"/>
              <a:gd name="connsiteY37-1164" fmla="*/ 1044297 h 12921283"/>
              <a:gd name="connsiteX38-1165" fmla="*/ 0 w 15797999"/>
              <a:gd name="connsiteY38-1166" fmla="*/ 5008065 h 12921283"/>
              <a:gd name="connsiteX39-1167" fmla="*/ 4073065 w 15797999"/>
              <a:gd name="connsiteY39-1168" fmla="*/ 10369260 h 12921283"/>
              <a:gd name="connsiteX40-1169" fmla="*/ 10324722 w 15797999"/>
              <a:gd name="connsiteY40-1170" fmla="*/ 251812 h 12921283"/>
              <a:gd name="connsiteX41-1171" fmla="*/ 13455419 w 15797999"/>
              <a:gd name="connsiteY41-1172" fmla="*/ 0 h 12921283"/>
              <a:gd name="connsiteX42-1173" fmla="*/ 6398610 w 15797999"/>
              <a:gd name="connsiteY42-1174" fmla="*/ 11473190 h 12921283"/>
              <a:gd name="connsiteX43-1175" fmla="*/ 6099563 w 15797999"/>
              <a:gd name="connsiteY43-1176" fmla="*/ 10965805 h 12921283"/>
              <a:gd name="connsiteX44-1177" fmla="*/ 12496771 w 15797999"/>
              <a:gd name="connsiteY44-1178" fmla="*/ 565013 h 12921283"/>
              <a:gd name="connsiteX45-1179" fmla="*/ 13455419 w 15797999"/>
              <a:gd name="connsiteY45-1180" fmla="*/ 0 h 129212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145" y="connsiteY36-146"/>
              </a:cxn>
              <a:cxn ang="0">
                <a:pos x="connsiteX37-147" y="connsiteY37-148"/>
              </a:cxn>
              <a:cxn ang="0">
                <a:pos x="connsiteX38-149" y="connsiteY38-150"/>
              </a:cxn>
              <a:cxn ang="0">
                <a:pos x="connsiteX39-151" y="connsiteY39-152"/>
              </a:cxn>
              <a:cxn ang="0">
                <a:pos x="connsiteX40-153" y="connsiteY40-154"/>
              </a:cxn>
              <a:cxn ang="0">
                <a:pos x="connsiteX41-155" y="connsiteY41-156"/>
              </a:cxn>
              <a:cxn ang="0">
                <a:pos x="connsiteX42-157" y="connsiteY42-158"/>
              </a:cxn>
              <a:cxn ang="0">
                <a:pos x="connsiteX43-159" y="connsiteY43-160"/>
              </a:cxn>
              <a:cxn ang="0">
                <a:pos x="connsiteX44-161" y="connsiteY44-162"/>
              </a:cxn>
              <a:cxn ang="0">
                <a:pos x="connsiteX45-253" y="connsiteY45-254"/>
              </a:cxn>
            </a:cxnLst>
            <a:rect l="l" t="t" r="r" b="b"/>
            <a:pathLst>
              <a:path w="15797999" h="12921283">
                <a:moveTo>
                  <a:pt x="13028759" y="2976334"/>
                </a:moveTo>
                <a:lnTo>
                  <a:pt x="7404064" y="12125956"/>
                </a:lnTo>
                <a:lnTo>
                  <a:pt x="7147493" y="11690634"/>
                </a:lnTo>
                <a:lnTo>
                  <a:pt x="12206735" y="3460824"/>
                </a:lnTo>
                <a:lnTo>
                  <a:pt x="13028759" y="2976334"/>
                </a:lnTo>
                <a:close/>
                <a:moveTo>
                  <a:pt x="10686177" y="2045671"/>
                </a:moveTo>
                <a:lnTo>
                  <a:pt x="5061483" y="11195294"/>
                </a:lnTo>
                <a:lnTo>
                  <a:pt x="4804910" y="10759973"/>
                </a:lnTo>
                <a:lnTo>
                  <a:pt x="9864154" y="2530161"/>
                </a:lnTo>
                <a:lnTo>
                  <a:pt x="10686177" y="2045671"/>
                </a:lnTo>
                <a:close/>
                <a:moveTo>
                  <a:pt x="14420155" y="1955479"/>
                </a:moveTo>
                <a:lnTo>
                  <a:pt x="7804781" y="12640391"/>
                </a:lnTo>
                <a:lnTo>
                  <a:pt x="7064300" y="12921283"/>
                </a:lnTo>
                <a:lnTo>
                  <a:pt x="13461508" y="2520493"/>
                </a:lnTo>
                <a:lnTo>
                  <a:pt x="14420155" y="1955479"/>
                </a:lnTo>
                <a:close/>
                <a:moveTo>
                  <a:pt x="13089633" y="1717422"/>
                </a:moveTo>
                <a:lnTo>
                  <a:pt x="7464938" y="10867044"/>
                </a:lnTo>
                <a:lnTo>
                  <a:pt x="7208367" y="10431723"/>
                </a:lnTo>
                <a:lnTo>
                  <a:pt x="12267608" y="2201912"/>
                </a:lnTo>
                <a:lnTo>
                  <a:pt x="13089633" y="1717422"/>
                </a:lnTo>
                <a:close/>
                <a:moveTo>
                  <a:pt x="12077574" y="1024816"/>
                </a:moveTo>
                <a:lnTo>
                  <a:pt x="5462198" y="11709731"/>
                </a:lnTo>
                <a:lnTo>
                  <a:pt x="4721718" y="11990622"/>
                </a:lnTo>
                <a:lnTo>
                  <a:pt x="11118927" y="1589830"/>
                </a:lnTo>
                <a:lnTo>
                  <a:pt x="12077574" y="1024816"/>
                </a:lnTo>
                <a:close/>
                <a:moveTo>
                  <a:pt x="15797999" y="930662"/>
                </a:moveTo>
                <a:lnTo>
                  <a:pt x="15158970" y="6246918"/>
                </a:lnTo>
                <a:lnTo>
                  <a:pt x="8741190" y="12403851"/>
                </a:lnTo>
                <a:lnTo>
                  <a:pt x="8442145" y="11896466"/>
                </a:lnTo>
                <a:lnTo>
                  <a:pt x="14839353" y="1495676"/>
                </a:lnTo>
                <a:lnTo>
                  <a:pt x="15797999" y="930662"/>
                </a:lnTo>
                <a:close/>
                <a:moveTo>
                  <a:pt x="10747050" y="786761"/>
                </a:moveTo>
                <a:lnTo>
                  <a:pt x="5122358" y="9936384"/>
                </a:lnTo>
                <a:lnTo>
                  <a:pt x="4865784" y="9501062"/>
                </a:lnTo>
                <a:lnTo>
                  <a:pt x="9925026" y="1271251"/>
                </a:lnTo>
                <a:lnTo>
                  <a:pt x="10747050" y="786761"/>
                </a:lnTo>
                <a:close/>
                <a:moveTo>
                  <a:pt x="10324722" y="251812"/>
                </a:moveTo>
                <a:lnTo>
                  <a:pt x="5447411" y="1044297"/>
                </a:lnTo>
                <a:lnTo>
                  <a:pt x="0" y="5008065"/>
                </a:lnTo>
                <a:lnTo>
                  <a:pt x="4073065" y="10369260"/>
                </a:lnTo>
                <a:lnTo>
                  <a:pt x="10324722" y="251812"/>
                </a:lnTo>
                <a:close/>
                <a:moveTo>
                  <a:pt x="13455419" y="0"/>
                </a:moveTo>
                <a:lnTo>
                  <a:pt x="6398610" y="11473190"/>
                </a:lnTo>
                <a:lnTo>
                  <a:pt x="6099563" y="10965805"/>
                </a:lnTo>
                <a:lnTo>
                  <a:pt x="12496771" y="565013"/>
                </a:lnTo>
                <a:lnTo>
                  <a:pt x="1345541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5"/>
          <p:cNvSpPr>
            <a:spLocks noGrp="1"/>
          </p:cNvSpPr>
          <p:nvPr>
            <p:ph type="pic" sz="quarter" idx="107" hasCustomPrompt="1"/>
          </p:nvPr>
        </p:nvSpPr>
        <p:spPr>
          <a:xfrm>
            <a:off x="12009437" y="3430688"/>
            <a:ext cx="10157726" cy="6322912"/>
          </a:xfrm>
          <a:custGeom>
            <a:avLst/>
            <a:gdLst>
              <a:gd name="connsiteX0" fmla="*/ 284480 w 1143329"/>
              <a:gd name="connsiteY0" fmla="*/ 126982 h 711692"/>
              <a:gd name="connsiteX1" fmla="*/ 183091 w 1143329"/>
              <a:gd name="connsiteY1" fmla="*/ 189982 h 711692"/>
              <a:gd name="connsiteX2" fmla="*/ 150607 w 1143329"/>
              <a:gd name="connsiteY2" fmla="*/ 356338 h 711692"/>
              <a:gd name="connsiteX3" fmla="*/ 183091 w 1143329"/>
              <a:gd name="connsiteY3" fmla="*/ 522695 h 711692"/>
              <a:gd name="connsiteX4" fmla="*/ 284480 w 1143329"/>
              <a:gd name="connsiteY4" fmla="*/ 585694 h 711692"/>
              <a:gd name="connsiteX5" fmla="*/ 385869 w 1143329"/>
              <a:gd name="connsiteY5" fmla="*/ 522695 h 711692"/>
              <a:gd name="connsiteX6" fmla="*/ 418353 w 1143329"/>
              <a:gd name="connsiteY6" fmla="*/ 356338 h 711692"/>
              <a:gd name="connsiteX7" fmla="*/ 385869 w 1143329"/>
              <a:gd name="connsiteY7" fmla="*/ 189982 h 711692"/>
              <a:gd name="connsiteX8" fmla="*/ 284480 w 1143329"/>
              <a:gd name="connsiteY8" fmla="*/ 126982 h 711692"/>
              <a:gd name="connsiteX9" fmla="*/ 886412 w 1143329"/>
              <a:gd name="connsiteY9" fmla="*/ 11812 h 711692"/>
              <a:gd name="connsiteX10" fmla="*/ 1053752 w 1143329"/>
              <a:gd name="connsiteY10" fmla="*/ 11812 h 711692"/>
              <a:gd name="connsiteX11" fmla="*/ 820460 w 1143329"/>
              <a:gd name="connsiteY11" fmla="*/ 402603 h 711692"/>
              <a:gd name="connsiteX12" fmla="*/ 917911 w 1143329"/>
              <a:gd name="connsiteY12" fmla="*/ 402603 h 711692"/>
              <a:gd name="connsiteX13" fmla="*/ 917911 w 1143329"/>
              <a:gd name="connsiteY13" fmla="*/ 282511 h 711692"/>
              <a:gd name="connsiteX14" fmla="*/ 1065565 w 1143329"/>
              <a:gd name="connsiteY14" fmla="*/ 282511 h 711692"/>
              <a:gd name="connsiteX15" fmla="*/ 1065565 w 1143329"/>
              <a:gd name="connsiteY15" fmla="*/ 402603 h 711692"/>
              <a:gd name="connsiteX16" fmla="*/ 1143329 w 1143329"/>
              <a:gd name="connsiteY16" fmla="*/ 402603 h 711692"/>
              <a:gd name="connsiteX17" fmla="*/ 1143329 w 1143329"/>
              <a:gd name="connsiteY17" fmla="*/ 535492 h 711692"/>
              <a:gd name="connsiteX18" fmla="*/ 1065565 w 1143329"/>
              <a:gd name="connsiteY18" fmla="*/ 535492 h 711692"/>
              <a:gd name="connsiteX19" fmla="*/ 1065565 w 1143329"/>
              <a:gd name="connsiteY19" fmla="*/ 699880 h 711692"/>
              <a:gd name="connsiteX20" fmla="*/ 917911 w 1143329"/>
              <a:gd name="connsiteY20" fmla="*/ 699880 h 711692"/>
              <a:gd name="connsiteX21" fmla="*/ 917911 w 1143329"/>
              <a:gd name="connsiteY21" fmla="*/ 535492 h 711692"/>
              <a:gd name="connsiteX22" fmla="*/ 641306 w 1143329"/>
              <a:gd name="connsiteY22" fmla="*/ 535492 h 711692"/>
              <a:gd name="connsiteX23" fmla="*/ 641306 w 1143329"/>
              <a:gd name="connsiteY23" fmla="*/ 418353 h 711692"/>
              <a:gd name="connsiteX24" fmla="*/ 284480 w 1143329"/>
              <a:gd name="connsiteY24" fmla="*/ 0 h 711692"/>
              <a:gd name="connsiteX25" fmla="*/ 498086 w 1143329"/>
              <a:gd name="connsiteY25" fmla="*/ 96959 h 711692"/>
              <a:gd name="connsiteX26" fmla="*/ 568959 w 1143329"/>
              <a:gd name="connsiteY26" fmla="*/ 355846 h 711692"/>
              <a:gd name="connsiteX27" fmla="*/ 498086 w 1143329"/>
              <a:gd name="connsiteY27" fmla="*/ 614733 h 711692"/>
              <a:gd name="connsiteX28" fmla="*/ 284480 w 1143329"/>
              <a:gd name="connsiteY28" fmla="*/ 711692 h 711692"/>
              <a:gd name="connsiteX29" fmla="*/ 70874 w 1143329"/>
              <a:gd name="connsiteY29" fmla="*/ 614733 h 711692"/>
              <a:gd name="connsiteX30" fmla="*/ 0 w 1143329"/>
              <a:gd name="connsiteY30" fmla="*/ 355846 h 711692"/>
              <a:gd name="connsiteX31" fmla="*/ 70874 w 1143329"/>
              <a:gd name="connsiteY31" fmla="*/ 96959 h 711692"/>
              <a:gd name="connsiteX32" fmla="*/ 284480 w 1143329"/>
              <a:gd name="connsiteY32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332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86412" y="11812"/>
                </a:moveTo>
                <a:lnTo>
                  <a:pt x="1053752" y="11812"/>
                </a:lnTo>
                <a:lnTo>
                  <a:pt x="820460" y="402603"/>
                </a:lnTo>
                <a:lnTo>
                  <a:pt x="917911" y="402603"/>
                </a:lnTo>
                <a:lnTo>
                  <a:pt x="917911" y="282511"/>
                </a:lnTo>
                <a:lnTo>
                  <a:pt x="1065565" y="282511"/>
                </a:lnTo>
                <a:lnTo>
                  <a:pt x="1065565" y="402603"/>
                </a:lnTo>
                <a:lnTo>
                  <a:pt x="1143329" y="402603"/>
                </a:lnTo>
                <a:lnTo>
                  <a:pt x="1143329" y="535492"/>
                </a:lnTo>
                <a:lnTo>
                  <a:pt x="1065565" y="535492"/>
                </a:lnTo>
                <a:lnTo>
                  <a:pt x="1065565" y="699880"/>
                </a:lnTo>
                <a:lnTo>
                  <a:pt x="917911" y="699880"/>
                </a:lnTo>
                <a:lnTo>
                  <a:pt x="917911" y="535492"/>
                </a:lnTo>
                <a:lnTo>
                  <a:pt x="641306" y="535492"/>
                </a:lnTo>
                <a:lnTo>
                  <a:pt x="641306" y="41835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694237" y="15240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6"/>
          <p:cNvSpPr>
            <a:spLocks noGrp="1"/>
          </p:cNvSpPr>
          <p:nvPr>
            <p:ph type="pic" sz="quarter" idx="108" hasCustomPrompt="1"/>
          </p:nvPr>
        </p:nvSpPr>
        <p:spPr>
          <a:xfrm>
            <a:off x="2484437" y="3505200"/>
            <a:ext cx="9906000" cy="6527313"/>
          </a:xfrm>
          <a:custGeom>
            <a:avLst/>
            <a:gdLst>
              <a:gd name="connsiteX0" fmla="*/ 284480 w 1080080"/>
              <a:gd name="connsiteY0" fmla="*/ 126982 h 711692"/>
              <a:gd name="connsiteX1" fmla="*/ 183091 w 1080080"/>
              <a:gd name="connsiteY1" fmla="*/ 189982 h 711692"/>
              <a:gd name="connsiteX2" fmla="*/ 150607 w 1080080"/>
              <a:gd name="connsiteY2" fmla="*/ 356338 h 711692"/>
              <a:gd name="connsiteX3" fmla="*/ 183091 w 1080080"/>
              <a:gd name="connsiteY3" fmla="*/ 522695 h 711692"/>
              <a:gd name="connsiteX4" fmla="*/ 284480 w 1080080"/>
              <a:gd name="connsiteY4" fmla="*/ 585694 h 711692"/>
              <a:gd name="connsiteX5" fmla="*/ 385869 w 1080080"/>
              <a:gd name="connsiteY5" fmla="*/ 522695 h 711692"/>
              <a:gd name="connsiteX6" fmla="*/ 418352 w 1080080"/>
              <a:gd name="connsiteY6" fmla="*/ 356338 h 711692"/>
              <a:gd name="connsiteX7" fmla="*/ 385869 w 1080080"/>
              <a:gd name="connsiteY7" fmla="*/ 189982 h 711692"/>
              <a:gd name="connsiteX8" fmla="*/ 284480 w 1080080"/>
              <a:gd name="connsiteY8" fmla="*/ 126982 h 711692"/>
              <a:gd name="connsiteX9" fmla="*/ 623337 w 1080080"/>
              <a:gd name="connsiteY9" fmla="*/ 7876 h 711692"/>
              <a:gd name="connsiteX10" fmla="*/ 1038737 w 1080080"/>
              <a:gd name="connsiteY10" fmla="*/ 7876 h 711692"/>
              <a:gd name="connsiteX11" fmla="*/ 1038737 w 1080080"/>
              <a:gd name="connsiteY11" fmla="*/ 140764 h 711692"/>
              <a:gd name="connsiteX12" fmla="*/ 767054 w 1080080"/>
              <a:gd name="connsiteY12" fmla="*/ 140764 h 711692"/>
              <a:gd name="connsiteX13" fmla="*/ 767054 w 1080080"/>
              <a:gd name="connsiteY13" fmla="*/ 255934 h 711692"/>
              <a:gd name="connsiteX14" fmla="*/ 836943 w 1080080"/>
              <a:gd name="connsiteY14" fmla="*/ 247075 h 711692"/>
              <a:gd name="connsiteX15" fmla="*/ 1008222 w 1080080"/>
              <a:gd name="connsiteY15" fmla="*/ 307121 h 711692"/>
              <a:gd name="connsiteX16" fmla="*/ 1080080 w 1080080"/>
              <a:gd name="connsiteY16" fmla="*/ 469048 h 711692"/>
              <a:gd name="connsiteX17" fmla="*/ 1005761 w 1080080"/>
              <a:gd name="connsiteY17" fmla="*/ 637373 h 711692"/>
              <a:gd name="connsiteX18" fmla="*/ 822177 w 1080080"/>
              <a:gd name="connsiteY18" fmla="*/ 703817 h 711692"/>
              <a:gd name="connsiteX19" fmla="*/ 588884 w 1080080"/>
              <a:gd name="connsiteY19" fmla="*/ 600459 h 711692"/>
              <a:gd name="connsiteX20" fmla="*/ 669601 w 1080080"/>
              <a:gd name="connsiteY20" fmla="*/ 488243 h 711692"/>
              <a:gd name="connsiteX21" fmla="*/ 693226 w 1080080"/>
              <a:gd name="connsiteY21" fmla="*/ 509898 h 711692"/>
              <a:gd name="connsiteX22" fmla="*/ 747366 w 1080080"/>
              <a:gd name="connsiteY22" fmla="*/ 543859 h 711692"/>
              <a:gd name="connsiteX23" fmla="*/ 826115 w 1080080"/>
              <a:gd name="connsiteY23" fmla="*/ 565022 h 711692"/>
              <a:gd name="connsiteX24" fmla="*/ 896005 w 1080080"/>
              <a:gd name="connsiteY24" fmla="*/ 541398 h 711692"/>
              <a:gd name="connsiteX25" fmla="*/ 926520 w 1080080"/>
              <a:gd name="connsiteY25" fmla="*/ 471509 h 711692"/>
              <a:gd name="connsiteX26" fmla="*/ 893543 w 1080080"/>
              <a:gd name="connsiteY26" fmla="*/ 400143 h 711692"/>
              <a:gd name="connsiteX27" fmla="*/ 808396 w 1080080"/>
              <a:gd name="connsiteY27" fmla="*/ 375042 h 711692"/>
              <a:gd name="connsiteX28" fmla="*/ 687320 w 1080080"/>
              <a:gd name="connsiteY28" fmla="*/ 412447 h 711692"/>
              <a:gd name="connsiteX29" fmla="*/ 623337 w 1080080"/>
              <a:gd name="connsiteY29" fmla="*/ 343542 h 711692"/>
              <a:gd name="connsiteX30" fmla="*/ 284480 w 1080080"/>
              <a:gd name="connsiteY30" fmla="*/ 0 h 711692"/>
              <a:gd name="connsiteX31" fmla="*/ 498085 w 1080080"/>
              <a:gd name="connsiteY31" fmla="*/ 96959 h 711692"/>
              <a:gd name="connsiteX32" fmla="*/ 568959 w 1080080"/>
              <a:gd name="connsiteY32" fmla="*/ 355846 h 711692"/>
              <a:gd name="connsiteX33" fmla="*/ 498085 w 1080080"/>
              <a:gd name="connsiteY33" fmla="*/ 614733 h 711692"/>
              <a:gd name="connsiteX34" fmla="*/ 284480 w 1080080"/>
              <a:gd name="connsiteY34" fmla="*/ 711692 h 711692"/>
              <a:gd name="connsiteX35" fmla="*/ 70874 w 1080080"/>
              <a:gd name="connsiteY35" fmla="*/ 614733 h 711692"/>
              <a:gd name="connsiteX36" fmla="*/ 0 w 1080080"/>
              <a:gd name="connsiteY36" fmla="*/ 355846 h 711692"/>
              <a:gd name="connsiteX37" fmla="*/ 70874 w 1080080"/>
              <a:gd name="connsiteY37" fmla="*/ 96959 h 711692"/>
              <a:gd name="connsiteX38" fmla="*/ 284480 w 1080080"/>
              <a:gd name="connsiteY3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008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6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6" y="126982"/>
                  <a:pt x="284480" y="126982"/>
                </a:cubicBezTo>
                <a:close/>
                <a:moveTo>
                  <a:pt x="623337" y="7876"/>
                </a:moveTo>
                <a:lnTo>
                  <a:pt x="1038737" y="7876"/>
                </a:lnTo>
                <a:lnTo>
                  <a:pt x="1038737" y="140764"/>
                </a:lnTo>
                <a:lnTo>
                  <a:pt x="767054" y="140764"/>
                </a:lnTo>
                <a:lnTo>
                  <a:pt x="767054" y="255934"/>
                </a:lnTo>
                <a:cubicBezTo>
                  <a:pt x="787397" y="250028"/>
                  <a:pt x="810694" y="247075"/>
                  <a:pt x="836943" y="247075"/>
                </a:cubicBezTo>
                <a:cubicBezTo>
                  <a:pt x="903223" y="247075"/>
                  <a:pt x="960316" y="267090"/>
                  <a:pt x="1008222" y="307121"/>
                </a:cubicBezTo>
                <a:cubicBezTo>
                  <a:pt x="1056127" y="347151"/>
                  <a:pt x="1080080" y="401127"/>
                  <a:pt x="1080080" y="469048"/>
                </a:cubicBezTo>
                <a:cubicBezTo>
                  <a:pt x="1080080" y="536969"/>
                  <a:pt x="1055307" y="593077"/>
                  <a:pt x="1005761" y="637373"/>
                </a:cubicBezTo>
                <a:cubicBezTo>
                  <a:pt x="956215" y="681669"/>
                  <a:pt x="895020" y="703817"/>
                  <a:pt x="822177" y="703817"/>
                </a:cubicBezTo>
                <a:cubicBezTo>
                  <a:pt x="728991" y="703817"/>
                  <a:pt x="651227" y="669364"/>
                  <a:pt x="588884" y="600459"/>
                </a:cubicBezTo>
                <a:lnTo>
                  <a:pt x="669601" y="488243"/>
                </a:lnTo>
                <a:cubicBezTo>
                  <a:pt x="675508" y="494149"/>
                  <a:pt x="683382" y="501368"/>
                  <a:pt x="693226" y="509898"/>
                </a:cubicBezTo>
                <a:cubicBezTo>
                  <a:pt x="703070" y="518429"/>
                  <a:pt x="721116" y="529750"/>
                  <a:pt x="747366" y="543859"/>
                </a:cubicBezTo>
                <a:cubicBezTo>
                  <a:pt x="773616" y="557968"/>
                  <a:pt x="799865" y="565022"/>
                  <a:pt x="826115" y="565022"/>
                </a:cubicBezTo>
                <a:cubicBezTo>
                  <a:pt x="852364" y="565022"/>
                  <a:pt x="875661" y="557148"/>
                  <a:pt x="896005" y="541398"/>
                </a:cubicBezTo>
                <a:cubicBezTo>
                  <a:pt x="916348" y="525648"/>
                  <a:pt x="926520" y="502352"/>
                  <a:pt x="926520" y="471509"/>
                </a:cubicBezTo>
                <a:cubicBezTo>
                  <a:pt x="926520" y="440665"/>
                  <a:pt x="915527" y="416877"/>
                  <a:pt x="893543" y="400143"/>
                </a:cubicBezTo>
                <a:cubicBezTo>
                  <a:pt x="871559" y="383409"/>
                  <a:pt x="843177" y="375042"/>
                  <a:pt x="808396" y="375042"/>
                </a:cubicBezTo>
                <a:cubicBezTo>
                  <a:pt x="773616" y="375042"/>
                  <a:pt x="733257" y="387510"/>
                  <a:pt x="687320" y="412447"/>
                </a:cubicBezTo>
                <a:lnTo>
                  <a:pt x="623337" y="343542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225903" y="18558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7"/>
          <p:cNvSpPr>
            <a:spLocks noGrp="1"/>
          </p:cNvSpPr>
          <p:nvPr>
            <p:ph type="pic" sz="quarter" idx="109" hasCustomPrompt="1"/>
          </p:nvPr>
        </p:nvSpPr>
        <p:spPr>
          <a:xfrm>
            <a:off x="11830921" y="3646965"/>
            <a:ext cx="10008316" cy="6182835"/>
          </a:xfrm>
          <a:custGeom>
            <a:avLst/>
            <a:gdLst>
              <a:gd name="connsiteX0" fmla="*/ 912342 w 1152034"/>
              <a:gd name="connsiteY0" fmla="*/ 379963 h 711692"/>
              <a:gd name="connsiteX1" fmla="*/ 835561 w 1152034"/>
              <a:gd name="connsiteY1" fmla="*/ 407033 h 711692"/>
              <a:gd name="connsiteX2" fmla="*/ 804554 w 1152034"/>
              <a:gd name="connsiteY2" fmla="*/ 477414 h 711692"/>
              <a:gd name="connsiteX3" fmla="*/ 834085 w 1152034"/>
              <a:gd name="connsiteY3" fmla="*/ 551734 h 711692"/>
              <a:gd name="connsiteX4" fmla="*/ 907912 w 1152034"/>
              <a:gd name="connsiteY4" fmla="*/ 582741 h 711692"/>
              <a:gd name="connsiteX5" fmla="*/ 981739 w 1152034"/>
              <a:gd name="connsiteY5" fmla="*/ 555179 h 711692"/>
              <a:gd name="connsiteX6" fmla="*/ 1011270 w 1152034"/>
              <a:gd name="connsiteY6" fmla="*/ 483813 h 711692"/>
              <a:gd name="connsiteX7" fmla="*/ 984692 w 1152034"/>
              <a:gd name="connsiteY7" fmla="*/ 409986 h 711692"/>
              <a:gd name="connsiteX8" fmla="*/ 912342 w 1152034"/>
              <a:gd name="connsiteY8" fmla="*/ 379963 h 711692"/>
              <a:gd name="connsiteX9" fmla="*/ 284480 w 1152034"/>
              <a:gd name="connsiteY9" fmla="*/ 126982 h 711692"/>
              <a:gd name="connsiteX10" fmla="*/ 183091 w 1152034"/>
              <a:gd name="connsiteY10" fmla="*/ 189982 h 711692"/>
              <a:gd name="connsiteX11" fmla="*/ 150607 w 1152034"/>
              <a:gd name="connsiteY11" fmla="*/ 356339 h 711692"/>
              <a:gd name="connsiteX12" fmla="*/ 183091 w 1152034"/>
              <a:gd name="connsiteY12" fmla="*/ 522695 h 711692"/>
              <a:gd name="connsiteX13" fmla="*/ 284480 w 1152034"/>
              <a:gd name="connsiteY13" fmla="*/ 585694 h 711692"/>
              <a:gd name="connsiteX14" fmla="*/ 385869 w 1152034"/>
              <a:gd name="connsiteY14" fmla="*/ 522695 h 711692"/>
              <a:gd name="connsiteX15" fmla="*/ 418352 w 1152034"/>
              <a:gd name="connsiteY15" fmla="*/ 356339 h 711692"/>
              <a:gd name="connsiteX16" fmla="*/ 385869 w 1152034"/>
              <a:gd name="connsiteY16" fmla="*/ 189982 h 711692"/>
              <a:gd name="connsiteX17" fmla="*/ 284480 w 1152034"/>
              <a:gd name="connsiteY17" fmla="*/ 126982 h 711692"/>
              <a:gd name="connsiteX18" fmla="*/ 920709 w 1152034"/>
              <a:gd name="connsiteY18" fmla="*/ 0 h 711692"/>
              <a:gd name="connsiteX19" fmla="*/ 1012747 w 1152034"/>
              <a:gd name="connsiteY19" fmla="*/ 14274 h 711692"/>
              <a:gd name="connsiteX20" fmla="*/ 1080175 w 1152034"/>
              <a:gd name="connsiteY20" fmla="*/ 43312 h 711692"/>
              <a:gd name="connsiteX21" fmla="*/ 1132347 w 1152034"/>
              <a:gd name="connsiteY21" fmla="*/ 80718 h 711692"/>
              <a:gd name="connsiteX22" fmla="*/ 1059504 w 1152034"/>
              <a:gd name="connsiteY22" fmla="*/ 188997 h 711692"/>
              <a:gd name="connsiteX23" fmla="*/ 1042277 w 1152034"/>
              <a:gd name="connsiteY23" fmla="*/ 173248 h 711692"/>
              <a:gd name="connsiteX24" fmla="*/ 997489 w 1152034"/>
              <a:gd name="connsiteY24" fmla="*/ 147654 h 711692"/>
              <a:gd name="connsiteX25" fmla="*/ 932521 w 1152034"/>
              <a:gd name="connsiteY25" fmla="*/ 131904 h 711692"/>
              <a:gd name="connsiteX26" fmla="*/ 833593 w 1152034"/>
              <a:gd name="connsiteY26" fmla="*/ 174724 h 711692"/>
              <a:gd name="connsiteX27" fmla="*/ 790773 w 1152034"/>
              <a:gd name="connsiteY27" fmla="*/ 291371 h 711692"/>
              <a:gd name="connsiteX28" fmla="*/ 926615 w 1152034"/>
              <a:gd name="connsiteY28" fmla="*/ 250027 h 711692"/>
              <a:gd name="connsiteX29" fmla="*/ 1087558 w 1152034"/>
              <a:gd name="connsiteY29" fmla="*/ 313027 h 711692"/>
              <a:gd name="connsiteX30" fmla="*/ 1152034 w 1152034"/>
              <a:gd name="connsiteY30" fmla="*/ 480860 h 711692"/>
              <a:gd name="connsiteX31" fmla="*/ 1082636 w 1152034"/>
              <a:gd name="connsiteY31" fmla="*/ 648693 h 711692"/>
              <a:gd name="connsiteX32" fmla="*/ 907912 w 1152034"/>
              <a:gd name="connsiteY32" fmla="*/ 711692 h 711692"/>
              <a:gd name="connsiteX33" fmla="*/ 781422 w 1152034"/>
              <a:gd name="connsiteY33" fmla="*/ 683638 h 711692"/>
              <a:gd name="connsiteX34" fmla="*/ 698243 w 1152034"/>
              <a:gd name="connsiteY34" fmla="*/ 605382 h 711692"/>
              <a:gd name="connsiteX35" fmla="*/ 639181 w 1152034"/>
              <a:gd name="connsiteY35" fmla="*/ 361260 h 711692"/>
              <a:gd name="connsiteX36" fmla="*/ 662314 w 1152034"/>
              <a:gd name="connsiteY36" fmla="*/ 195396 h 711692"/>
              <a:gd name="connsiteX37" fmla="*/ 725805 w 1152034"/>
              <a:gd name="connsiteY37" fmla="*/ 82686 h 711692"/>
              <a:gd name="connsiteX38" fmla="*/ 920709 w 1152034"/>
              <a:gd name="connsiteY38" fmla="*/ 0 h 711692"/>
              <a:gd name="connsiteX39" fmla="*/ 284480 w 1152034"/>
              <a:gd name="connsiteY39" fmla="*/ 0 h 711692"/>
              <a:gd name="connsiteX40" fmla="*/ 498085 w 1152034"/>
              <a:gd name="connsiteY40" fmla="*/ 96959 h 711692"/>
              <a:gd name="connsiteX41" fmla="*/ 568959 w 1152034"/>
              <a:gd name="connsiteY41" fmla="*/ 355846 h 711692"/>
              <a:gd name="connsiteX42" fmla="*/ 498085 w 1152034"/>
              <a:gd name="connsiteY42" fmla="*/ 614733 h 711692"/>
              <a:gd name="connsiteX43" fmla="*/ 284480 w 1152034"/>
              <a:gd name="connsiteY43" fmla="*/ 711692 h 711692"/>
              <a:gd name="connsiteX44" fmla="*/ 70874 w 1152034"/>
              <a:gd name="connsiteY44" fmla="*/ 614733 h 711692"/>
              <a:gd name="connsiteX45" fmla="*/ 0 w 1152034"/>
              <a:gd name="connsiteY45" fmla="*/ 355846 h 711692"/>
              <a:gd name="connsiteX46" fmla="*/ 70874 w 1152034"/>
              <a:gd name="connsiteY46" fmla="*/ 96959 h 711692"/>
              <a:gd name="connsiteX47" fmla="*/ 284480 w 1152034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52034" h="711692">
                <a:moveTo>
                  <a:pt x="912342" y="379963"/>
                </a:moveTo>
                <a:cubicBezTo>
                  <a:pt x="881827" y="379963"/>
                  <a:pt x="856233" y="388986"/>
                  <a:pt x="835561" y="407033"/>
                </a:cubicBezTo>
                <a:cubicBezTo>
                  <a:pt x="814890" y="425079"/>
                  <a:pt x="804554" y="448540"/>
                  <a:pt x="804554" y="477414"/>
                </a:cubicBezTo>
                <a:cubicBezTo>
                  <a:pt x="804554" y="506289"/>
                  <a:pt x="814397" y="531062"/>
                  <a:pt x="834085" y="551734"/>
                </a:cubicBezTo>
                <a:cubicBezTo>
                  <a:pt x="853772" y="572405"/>
                  <a:pt x="878381" y="582741"/>
                  <a:pt x="907912" y="582741"/>
                </a:cubicBezTo>
                <a:cubicBezTo>
                  <a:pt x="937443" y="582741"/>
                  <a:pt x="962052" y="573553"/>
                  <a:pt x="981739" y="555179"/>
                </a:cubicBezTo>
                <a:cubicBezTo>
                  <a:pt x="1001426" y="536804"/>
                  <a:pt x="1011270" y="513015"/>
                  <a:pt x="1011270" y="483813"/>
                </a:cubicBezTo>
                <a:cubicBezTo>
                  <a:pt x="1011270" y="454610"/>
                  <a:pt x="1002411" y="430001"/>
                  <a:pt x="984692" y="409986"/>
                </a:cubicBezTo>
                <a:cubicBezTo>
                  <a:pt x="966974" y="389970"/>
                  <a:pt x="942857" y="379963"/>
                  <a:pt x="912342" y="379963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9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20709" y="0"/>
                </a:moveTo>
                <a:cubicBezTo>
                  <a:pt x="952865" y="0"/>
                  <a:pt x="983544" y="4758"/>
                  <a:pt x="1012747" y="14274"/>
                </a:cubicBezTo>
                <a:cubicBezTo>
                  <a:pt x="1041949" y="23789"/>
                  <a:pt x="1064426" y="33469"/>
                  <a:pt x="1080175" y="43312"/>
                </a:cubicBezTo>
                <a:cubicBezTo>
                  <a:pt x="1095925" y="53155"/>
                  <a:pt x="1113316" y="65624"/>
                  <a:pt x="1132347" y="80718"/>
                </a:cubicBezTo>
                <a:lnTo>
                  <a:pt x="1059504" y="188997"/>
                </a:lnTo>
                <a:cubicBezTo>
                  <a:pt x="1055566" y="185060"/>
                  <a:pt x="1049824" y="179810"/>
                  <a:pt x="1042277" y="173248"/>
                </a:cubicBezTo>
                <a:cubicBezTo>
                  <a:pt x="1034731" y="166685"/>
                  <a:pt x="1019801" y="158154"/>
                  <a:pt x="997489" y="147654"/>
                </a:cubicBezTo>
                <a:cubicBezTo>
                  <a:pt x="975177" y="137155"/>
                  <a:pt x="953521" y="131904"/>
                  <a:pt x="932521" y="131904"/>
                </a:cubicBezTo>
                <a:cubicBezTo>
                  <a:pt x="889866" y="131904"/>
                  <a:pt x="856889" y="146178"/>
                  <a:pt x="833593" y="174724"/>
                </a:cubicBezTo>
                <a:cubicBezTo>
                  <a:pt x="810296" y="203271"/>
                  <a:pt x="796023" y="242153"/>
                  <a:pt x="790773" y="291371"/>
                </a:cubicBezTo>
                <a:cubicBezTo>
                  <a:pt x="833429" y="263809"/>
                  <a:pt x="878709" y="250027"/>
                  <a:pt x="926615" y="250027"/>
                </a:cubicBezTo>
                <a:cubicBezTo>
                  <a:pt x="990927" y="250027"/>
                  <a:pt x="1044574" y="271027"/>
                  <a:pt x="1087558" y="313027"/>
                </a:cubicBezTo>
                <a:cubicBezTo>
                  <a:pt x="1130542" y="355026"/>
                  <a:pt x="1152034" y="410970"/>
                  <a:pt x="1152034" y="480860"/>
                </a:cubicBezTo>
                <a:cubicBezTo>
                  <a:pt x="1152034" y="550749"/>
                  <a:pt x="1128901" y="606694"/>
                  <a:pt x="1082636" y="648693"/>
                </a:cubicBezTo>
                <a:cubicBezTo>
                  <a:pt x="1036371" y="690692"/>
                  <a:pt x="978130" y="711692"/>
                  <a:pt x="907912" y="711692"/>
                </a:cubicBezTo>
                <a:cubicBezTo>
                  <a:pt x="859350" y="711692"/>
                  <a:pt x="817187" y="702341"/>
                  <a:pt x="781422" y="683638"/>
                </a:cubicBezTo>
                <a:cubicBezTo>
                  <a:pt x="745657" y="664935"/>
                  <a:pt x="717930" y="638849"/>
                  <a:pt x="698243" y="605382"/>
                </a:cubicBezTo>
                <a:cubicBezTo>
                  <a:pt x="658869" y="540414"/>
                  <a:pt x="639181" y="459040"/>
                  <a:pt x="639181" y="361260"/>
                </a:cubicBezTo>
                <a:cubicBezTo>
                  <a:pt x="639181" y="298261"/>
                  <a:pt x="646892" y="242973"/>
                  <a:pt x="662314" y="195396"/>
                </a:cubicBezTo>
                <a:cubicBezTo>
                  <a:pt x="677735" y="147818"/>
                  <a:pt x="698899" y="110248"/>
                  <a:pt x="725805" y="82686"/>
                </a:cubicBezTo>
                <a:cubicBezTo>
                  <a:pt x="778304" y="27563"/>
                  <a:pt x="843272" y="0"/>
                  <a:pt x="920709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618037" y="15240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8"/>
          <p:cNvSpPr>
            <a:spLocks noGrp="1"/>
          </p:cNvSpPr>
          <p:nvPr>
            <p:ph type="pic" sz="quarter" idx="110" hasCustomPrompt="1"/>
          </p:nvPr>
        </p:nvSpPr>
        <p:spPr>
          <a:xfrm>
            <a:off x="2332037" y="3505200"/>
            <a:ext cx="10608732" cy="6629400"/>
          </a:xfrm>
          <a:custGeom>
            <a:avLst/>
            <a:gdLst>
              <a:gd name="connsiteX0" fmla="*/ 284480 w 1138889"/>
              <a:gd name="connsiteY0" fmla="*/ 126982 h 711692"/>
              <a:gd name="connsiteX1" fmla="*/ 183091 w 1138889"/>
              <a:gd name="connsiteY1" fmla="*/ 189982 h 711692"/>
              <a:gd name="connsiteX2" fmla="*/ 150607 w 1138889"/>
              <a:gd name="connsiteY2" fmla="*/ 356339 h 711692"/>
              <a:gd name="connsiteX3" fmla="*/ 183091 w 1138889"/>
              <a:gd name="connsiteY3" fmla="*/ 522695 h 711692"/>
              <a:gd name="connsiteX4" fmla="*/ 284480 w 1138889"/>
              <a:gd name="connsiteY4" fmla="*/ 585694 h 711692"/>
              <a:gd name="connsiteX5" fmla="*/ 385869 w 1138889"/>
              <a:gd name="connsiteY5" fmla="*/ 522695 h 711692"/>
              <a:gd name="connsiteX6" fmla="*/ 418353 w 1138889"/>
              <a:gd name="connsiteY6" fmla="*/ 356339 h 711692"/>
              <a:gd name="connsiteX7" fmla="*/ 385869 w 1138889"/>
              <a:gd name="connsiteY7" fmla="*/ 189982 h 711692"/>
              <a:gd name="connsiteX8" fmla="*/ 284480 w 1138889"/>
              <a:gd name="connsiteY8" fmla="*/ 126982 h 711692"/>
              <a:gd name="connsiteX9" fmla="*/ 641787 w 1138889"/>
              <a:gd name="connsiteY9" fmla="*/ 11812 h 711692"/>
              <a:gd name="connsiteX10" fmla="*/ 1138889 w 1138889"/>
              <a:gd name="connsiteY10" fmla="*/ 11812 h 711692"/>
              <a:gd name="connsiteX11" fmla="*/ 1138889 w 1138889"/>
              <a:gd name="connsiteY11" fmla="*/ 127966 h 711692"/>
              <a:gd name="connsiteX12" fmla="*/ 860315 w 1138889"/>
              <a:gd name="connsiteY12" fmla="*/ 699880 h 711692"/>
              <a:gd name="connsiteX13" fmla="*/ 692974 w 1138889"/>
              <a:gd name="connsiteY13" fmla="*/ 699880 h 711692"/>
              <a:gd name="connsiteX14" fmla="*/ 958751 w 1138889"/>
              <a:gd name="connsiteY14" fmla="*/ 143716 h 711692"/>
              <a:gd name="connsiteX15" fmla="*/ 785504 w 1138889"/>
              <a:gd name="connsiteY15" fmla="*/ 143716 h 711692"/>
              <a:gd name="connsiteX16" fmla="*/ 785504 w 1138889"/>
              <a:gd name="connsiteY16" fmla="*/ 232309 h 711692"/>
              <a:gd name="connsiteX17" fmla="*/ 641787 w 1138889"/>
              <a:gd name="connsiteY17" fmla="*/ 232309 h 711692"/>
              <a:gd name="connsiteX18" fmla="*/ 284480 w 1138889"/>
              <a:gd name="connsiteY18" fmla="*/ 0 h 711692"/>
              <a:gd name="connsiteX19" fmla="*/ 498085 w 1138889"/>
              <a:gd name="connsiteY19" fmla="*/ 96959 h 711692"/>
              <a:gd name="connsiteX20" fmla="*/ 568959 w 1138889"/>
              <a:gd name="connsiteY20" fmla="*/ 355846 h 711692"/>
              <a:gd name="connsiteX21" fmla="*/ 498085 w 1138889"/>
              <a:gd name="connsiteY21" fmla="*/ 614733 h 711692"/>
              <a:gd name="connsiteX22" fmla="*/ 284480 w 1138889"/>
              <a:gd name="connsiteY22" fmla="*/ 711692 h 711692"/>
              <a:gd name="connsiteX23" fmla="*/ 70874 w 1138889"/>
              <a:gd name="connsiteY23" fmla="*/ 614733 h 711692"/>
              <a:gd name="connsiteX24" fmla="*/ 0 w 1138889"/>
              <a:gd name="connsiteY24" fmla="*/ 355846 h 711692"/>
              <a:gd name="connsiteX25" fmla="*/ 70874 w 1138889"/>
              <a:gd name="connsiteY25" fmla="*/ 96959 h 711692"/>
              <a:gd name="connsiteX26" fmla="*/ 284480 w 1138889"/>
              <a:gd name="connsiteY2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3888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41787" y="11812"/>
                </a:moveTo>
                <a:lnTo>
                  <a:pt x="1138889" y="11812"/>
                </a:lnTo>
                <a:lnTo>
                  <a:pt x="1138889" y="127966"/>
                </a:lnTo>
                <a:lnTo>
                  <a:pt x="860315" y="699880"/>
                </a:lnTo>
                <a:lnTo>
                  <a:pt x="692974" y="699880"/>
                </a:lnTo>
                <a:lnTo>
                  <a:pt x="958751" y="143716"/>
                </a:lnTo>
                <a:lnTo>
                  <a:pt x="785504" y="143716"/>
                </a:lnTo>
                <a:lnTo>
                  <a:pt x="785504" y="232309"/>
                </a:lnTo>
                <a:lnTo>
                  <a:pt x="641787" y="232309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225903" y="18558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9"/>
          <p:cNvSpPr>
            <a:spLocks noGrp="1"/>
          </p:cNvSpPr>
          <p:nvPr>
            <p:ph type="pic" sz="quarter" idx="111" hasCustomPrompt="1"/>
          </p:nvPr>
        </p:nvSpPr>
        <p:spPr>
          <a:xfrm>
            <a:off x="11933237" y="3723165"/>
            <a:ext cx="10174092" cy="6182835"/>
          </a:xfrm>
          <a:custGeom>
            <a:avLst/>
            <a:gdLst>
              <a:gd name="connsiteX0" fmla="*/ 908293 w 1171116"/>
              <a:gd name="connsiteY0" fmla="*/ 401619 h 711692"/>
              <a:gd name="connsiteX1" fmla="*/ 832497 w 1171116"/>
              <a:gd name="connsiteY1" fmla="*/ 425243 h 711692"/>
              <a:gd name="connsiteX2" fmla="*/ 799029 w 1171116"/>
              <a:gd name="connsiteY2" fmla="*/ 493164 h 711692"/>
              <a:gd name="connsiteX3" fmla="*/ 833482 w 1171116"/>
              <a:gd name="connsiteY3" fmla="*/ 560593 h 711692"/>
              <a:gd name="connsiteX4" fmla="*/ 908293 w 1171116"/>
              <a:gd name="connsiteY4" fmla="*/ 583726 h 711692"/>
              <a:gd name="connsiteX5" fmla="*/ 983104 w 1171116"/>
              <a:gd name="connsiteY5" fmla="*/ 560593 h 711692"/>
              <a:gd name="connsiteX6" fmla="*/ 1017556 w 1171116"/>
              <a:gd name="connsiteY6" fmla="*/ 493164 h 711692"/>
              <a:gd name="connsiteX7" fmla="*/ 984088 w 1171116"/>
              <a:gd name="connsiteY7" fmla="*/ 425243 h 711692"/>
              <a:gd name="connsiteX8" fmla="*/ 908293 w 1171116"/>
              <a:gd name="connsiteY8" fmla="*/ 401619 h 711692"/>
              <a:gd name="connsiteX9" fmla="*/ 284480 w 1171116"/>
              <a:gd name="connsiteY9" fmla="*/ 126982 h 711692"/>
              <a:gd name="connsiteX10" fmla="*/ 183091 w 1171116"/>
              <a:gd name="connsiteY10" fmla="*/ 189982 h 711692"/>
              <a:gd name="connsiteX11" fmla="*/ 150607 w 1171116"/>
              <a:gd name="connsiteY11" fmla="*/ 356339 h 711692"/>
              <a:gd name="connsiteX12" fmla="*/ 183091 w 1171116"/>
              <a:gd name="connsiteY12" fmla="*/ 522695 h 711692"/>
              <a:gd name="connsiteX13" fmla="*/ 284480 w 1171116"/>
              <a:gd name="connsiteY13" fmla="*/ 585694 h 711692"/>
              <a:gd name="connsiteX14" fmla="*/ 385869 w 1171116"/>
              <a:gd name="connsiteY14" fmla="*/ 522695 h 711692"/>
              <a:gd name="connsiteX15" fmla="*/ 418353 w 1171116"/>
              <a:gd name="connsiteY15" fmla="*/ 356339 h 711692"/>
              <a:gd name="connsiteX16" fmla="*/ 385869 w 1171116"/>
              <a:gd name="connsiteY16" fmla="*/ 189982 h 711692"/>
              <a:gd name="connsiteX17" fmla="*/ 284480 w 1171116"/>
              <a:gd name="connsiteY17" fmla="*/ 126982 h 711692"/>
              <a:gd name="connsiteX18" fmla="*/ 908293 w 1171116"/>
              <a:gd name="connsiteY18" fmla="*/ 119108 h 711692"/>
              <a:gd name="connsiteX19" fmla="*/ 842341 w 1171116"/>
              <a:gd name="connsiteY19" fmla="*/ 142732 h 711692"/>
              <a:gd name="connsiteX20" fmla="*/ 814779 w 1171116"/>
              <a:gd name="connsiteY20" fmla="*/ 201302 h 711692"/>
              <a:gd name="connsiteX21" fmla="*/ 842833 w 1171116"/>
              <a:gd name="connsiteY21" fmla="*/ 259871 h 711692"/>
              <a:gd name="connsiteX22" fmla="*/ 908293 w 1171116"/>
              <a:gd name="connsiteY22" fmla="*/ 283496 h 711692"/>
              <a:gd name="connsiteX23" fmla="*/ 973753 w 1171116"/>
              <a:gd name="connsiteY23" fmla="*/ 259871 h 711692"/>
              <a:gd name="connsiteX24" fmla="*/ 1001807 w 1171116"/>
              <a:gd name="connsiteY24" fmla="*/ 201302 h 711692"/>
              <a:gd name="connsiteX25" fmla="*/ 974245 w 1171116"/>
              <a:gd name="connsiteY25" fmla="*/ 142732 h 711692"/>
              <a:gd name="connsiteX26" fmla="*/ 908293 w 1171116"/>
              <a:gd name="connsiteY26" fmla="*/ 119108 h 711692"/>
              <a:gd name="connsiteX27" fmla="*/ 908293 w 1171116"/>
              <a:gd name="connsiteY27" fmla="*/ 0 h 711692"/>
              <a:gd name="connsiteX28" fmla="*/ 1078587 w 1171116"/>
              <a:gd name="connsiteY28" fmla="*/ 54140 h 711692"/>
              <a:gd name="connsiteX29" fmla="*/ 1146507 w 1171116"/>
              <a:gd name="connsiteY29" fmla="*/ 187521 h 711692"/>
              <a:gd name="connsiteX30" fmla="*/ 1085477 w 1171116"/>
              <a:gd name="connsiteY30" fmla="*/ 323854 h 711692"/>
              <a:gd name="connsiteX31" fmla="*/ 1171116 w 1171116"/>
              <a:gd name="connsiteY31" fmla="*/ 497102 h 711692"/>
              <a:gd name="connsiteX32" fmla="*/ 1098274 w 1171116"/>
              <a:gd name="connsiteY32" fmla="*/ 649678 h 711692"/>
              <a:gd name="connsiteX33" fmla="*/ 908293 w 1171116"/>
              <a:gd name="connsiteY33" fmla="*/ 711692 h 711692"/>
              <a:gd name="connsiteX34" fmla="*/ 718311 w 1171116"/>
              <a:gd name="connsiteY34" fmla="*/ 649678 h 711692"/>
              <a:gd name="connsiteX35" fmla="*/ 645469 w 1171116"/>
              <a:gd name="connsiteY35" fmla="*/ 497102 h 711692"/>
              <a:gd name="connsiteX36" fmla="*/ 731108 w 1171116"/>
              <a:gd name="connsiteY36" fmla="*/ 323854 h 711692"/>
              <a:gd name="connsiteX37" fmla="*/ 669094 w 1171116"/>
              <a:gd name="connsiteY37" fmla="*/ 187029 h 711692"/>
              <a:gd name="connsiteX38" fmla="*/ 737507 w 1171116"/>
              <a:gd name="connsiteY38" fmla="*/ 54140 h 711692"/>
              <a:gd name="connsiteX39" fmla="*/ 908293 w 1171116"/>
              <a:gd name="connsiteY39" fmla="*/ 0 h 711692"/>
              <a:gd name="connsiteX40" fmla="*/ 284480 w 1171116"/>
              <a:gd name="connsiteY40" fmla="*/ 0 h 711692"/>
              <a:gd name="connsiteX41" fmla="*/ 498086 w 1171116"/>
              <a:gd name="connsiteY41" fmla="*/ 96959 h 711692"/>
              <a:gd name="connsiteX42" fmla="*/ 568959 w 1171116"/>
              <a:gd name="connsiteY42" fmla="*/ 355846 h 711692"/>
              <a:gd name="connsiteX43" fmla="*/ 498086 w 1171116"/>
              <a:gd name="connsiteY43" fmla="*/ 614733 h 711692"/>
              <a:gd name="connsiteX44" fmla="*/ 284480 w 1171116"/>
              <a:gd name="connsiteY44" fmla="*/ 711692 h 711692"/>
              <a:gd name="connsiteX45" fmla="*/ 70874 w 1171116"/>
              <a:gd name="connsiteY45" fmla="*/ 614733 h 711692"/>
              <a:gd name="connsiteX46" fmla="*/ 0 w 1171116"/>
              <a:gd name="connsiteY46" fmla="*/ 355846 h 711692"/>
              <a:gd name="connsiteX47" fmla="*/ 70874 w 1171116"/>
              <a:gd name="connsiteY47" fmla="*/ 96959 h 711692"/>
              <a:gd name="connsiteX48" fmla="*/ 284480 w 1171116"/>
              <a:gd name="connsiteY4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71116" h="711692">
                <a:moveTo>
                  <a:pt x="908293" y="401619"/>
                </a:moveTo>
                <a:cubicBezTo>
                  <a:pt x="880075" y="401619"/>
                  <a:pt x="854809" y="409494"/>
                  <a:pt x="832497" y="425243"/>
                </a:cubicBezTo>
                <a:cubicBezTo>
                  <a:pt x="810185" y="440993"/>
                  <a:pt x="799029" y="463633"/>
                  <a:pt x="799029" y="493164"/>
                </a:cubicBezTo>
                <a:cubicBezTo>
                  <a:pt x="799029" y="522695"/>
                  <a:pt x="810513" y="545171"/>
                  <a:pt x="833482" y="560593"/>
                </a:cubicBezTo>
                <a:cubicBezTo>
                  <a:pt x="856450" y="576015"/>
                  <a:pt x="881387" y="583726"/>
                  <a:pt x="908293" y="583726"/>
                </a:cubicBezTo>
                <a:cubicBezTo>
                  <a:pt x="935198" y="583726"/>
                  <a:pt x="960136" y="576015"/>
                  <a:pt x="983104" y="560593"/>
                </a:cubicBezTo>
                <a:cubicBezTo>
                  <a:pt x="1006072" y="545171"/>
                  <a:pt x="1017556" y="522695"/>
                  <a:pt x="1017556" y="493164"/>
                </a:cubicBezTo>
                <a:cubicBezTo>
                  <a:pt x="1017556" y="463633"/>
                  <a:pt x="1006400" y="440993"/>
                  <a:pt x="984088" y="425243"/>
                </a:cubicBezTo>
                <a:cubicBezTo>
                  <a:pt x="961776" y="409494"/>
                  <a:pt x="936511" y="401619"/>
                  <a:pt x="908293" y="401619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8293" y="119108"/>
                </a:moveTo>
                <a:cubicBezTo>
                  <a:pt x="882699" y="119108"/>
                  <a:pt x="860715" y="126982"/>
                  <a:pt x="842341" y="142732"/>
                </a:cubicBezTo>
                <a:cubicBezTo>
                  <a:pt x="823966" y="158482"/>
                  <a:pt x="814779" y="178005"/>
                  <a:pt x="814779" y="201302"/>
                </a:cubicBezTo>
                <a:cubicBezTo>
                  <a:pt x="814779" y="224598"/>
                  <a:pt x="824130" y="244121"/>
                  <a:pt x="842833" y="259871"/>
                </a:cubicBezTo>
                <a:cubicBezTo>
                  <a:pt x="861536" y="275621"/>
                  <a:pt x="883356" y="283496"/>
                  <a:pt x="908293" y="283496"/>
                </a:cubicBezTo>
                <a:cubicBezTo>
                  <a:pt x="933230" y="283496"/>
                  <a:pt x="955050" y="275621"/>
                  <a:pt x="973753" y="259871"/>
                </a:cubicBezTo>
                <a:cubicBezTo>
                  <a:pt x="992455" y="244121"/>
                  <a:pt x="1001807" y="224598"/>
                  <a:pt x="1001807" y="201302"/>
                </a:cubicBezTo>
                <a:cubicBezTo>
                  <a:pt x="1001807" y="178005"/>
                  <a:pt x="992619" y="158482"/>
                  <a:pt x="974245" y="142732"/>
                </a:cubicBezTo>
                <a:cubicBezTo>
                  <a:pt x="955870" y="126982"/>
                  <a:pt x="933886" y="119108"/>
                  <a:pt x="908293" y="119108"/>
                </a:cubicBezTo>
                <a:close/>
                <a:moveTo>
                  <a:pt x="908293" y="0"/>
                </a:moveTo>
                <a:cubicBezTo>
                  <a:pt x="976542" y="0"/>
                  <a:pt x="1033306" y="18047"/>
                  <a:pt x="1078587" y="54140"/>
                </a:cubicBezTo>
                <a:cubicBezTo>
                  <a:pt x="1123867" y="90233"/>
                  <a:pt x="1146507" y="134693"/>
                  <a:pt x="1146507" y="187521"/>
                </a:cubicBezTo>
                <a:cubicBezTo>
                  <a:pt x="1146507" y="240348"/>
                  <a:pt x="1126164" y="285793"/>
                  <a:pt x="1085477" y="323854"/>
                </a:cubicBezTo>
                <a:cubicBezTo>
                  <a:pt x="1142570" y="367822"/>
                  <a:pt x="1171116" y="425572"/>
                  <a:pt x="1171116" y="497102"/>
                </a:cubicBezTo>
                <a:cubicBezTo>
                  <a:pt x="1171116" y="557476"/>
                  <a:pt x="1146835" y="608334"/>
                  <a:pt x="1098274" y="649678"/>
                </a:cubicBezTo>
                <a:cubicBezTo>
                  <a:pt x="1049712" y="691021"/>
                  <a:pt x="986385" y="711692"/>
                  <a:pt x="908293" y="711692"/>
                </a:cubicBezTo>
                <a:cubicBezTo>
                  <a:pt x="830200" y="711692"/>
                  <a:pt x="766874" y="691021"/>
                  <a:pt x="718311" y="649678"/>
                </a:cubicBezTo>
                <a:cubicBezTo>
                  <a:pt x="669750" y="608334"/>
                  <a:pt x="645469" y="557476"/>
                  <a:pt x="645469" y="497102"/>
                </a:cubicBezTo>
                <a:cubicBezTo>
                  <a:pt x="645469" y="425572"/>
                  <a:pt x="674015" y="367822"/>
                  <a:pt x="731108" y="323854"/>
                </a:cubicBezTo>
                <a:cubicBezTo>
                  <a:pt x="689765" y="285136"/>
                  <a:pt x="669094" y="239528"/>
                  <a:pt x="669094" y="187029"/>
                </a:cubicBezTo>
                <a:cubicBezTo>
                  <a:pt x="669094" y="134529"/>
                  <a:pt x="691898" y="90233"/>
                  <a:pt x="737507" y="54140"/>
                </a:cubicBezTo>
                <a:cubicBezTo>
                  <a:pt x="783115" y="18047"/>
                  <a:pt x="840044" y="0"/>
                  <a:pt x="908293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618037" y="15240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30"/>
          <p:cNvSpPr>
            <a:spLocks noGrp="1"/>
          </p:cNvSpPr>
          <p:nvPr>
            <p:ph type="pic" sz="quarter" idx="112" hasCustomPrompt="1"/>
          </p:nvPr>
        </p:nvSpPr>
        <p:spPr>
          <a:xfrm>
            <a:off x="2466533" y="3657600"/>
            <a:ext cx="10685904" cy="6477000"/>
          </a:xfrm>
          <a:custGeom>
            <a:avLst/>
            <a:gdLst>
              <a:gd name="connsiteX0" fmla="*/ 905436 w 1174166"/>
              <a:gd name="connsiteY0" fmla="*/ 128951 h 711692"/>
              <a:gd name="connsiteX1" fmla="*/ 833086 w 1174166"/>
              <a:gd name="connsiteY1" fmla="*/ 157006 h 711692"/>
              <a:gd name="connsiteX2" fmla="*/ 805032 w 1174166"/>
              <a:gd name="connsiteY2" fmla="*/ 228371 h 711692"/>
              <a:gd name="connsiteX3" fmla="*/ 830625 w 1174166"/>
              <a:gd name="connsiteY3" fmla="*/ 301706 h 711692"/>
              <a:gd name="connsiteX4" fmla="*/ 901991 w 1174166"/>
              <a:gd name="connsiteY4" fmla="*/ 331729 h 711692"/>
              <a:gd name="connsiteX5" fmla="*/ 978279 w 1174166"/>
              <a:gd name="connsiteY5" fmla="*/ 305152 h 711692"/>
              <a:gd name="connsiteX6" fmla="*/ 1008794 w 1174166"/>
              <a:gd name="connsiteY6" fmla="*/ 235262 h 711692"/>
              <a:gd name="connsiteX7" fmla="*/ 979263 w 1174166"/>
              <a:gd name="connsiteY7" fmla="*/ 160451 h 711692"/>
              <a:gd name="connsiteX8" fmla="*/ 905436 w 1174166"/>
              <a:gd name="connsiteY8" fmla="*/ 128951 h 711692"/>
              <a:gd name="connsiteX9" fmla="*/ 284480 w 1174166"/>
              <a:gd name="connsiteY9" fmla="*/ 126982 h 711692"/>
              <a:gd name="connsiteX10" fmla="*/ 183091 w 1174166"/>
              <a:gd name="connsiteY10" fmla="*/ 189982 h 711692"/>
              <a:gd name="connsiteX11" fmla="*/ 150607 w 1174166"/>
              <a:gd name="connsiteY11" fmla="*/ 356339 h 711692"/>
              <a:gd name="connsiteX12" fmla="*/ 183091 w 1174166"/>
              <a:gd name="connsiteY12" fmla="*/ 522695 h 711692"/>
              <a:gd name="connsiteX13" fmla="*/ 284480 w 1174166"/>
              <a:gd name="connsiteY13" fmla="*/ 585694 h 711692"/>
              <a:gd name="connsiteX14" fmla="*/ 385869 w 1174166"/>
              <a:gd name="connsiteY14" fmla="*/ 522695 h 711692"/>
              <a:gd name="connsiteX15" fmla="*/ 418353 w 1174166"/>
              <a:gd name="connsiteY15" fmla="*/ 356339 h 711692"/>
              <a:gd name="connsiteX16" fmla="*/ 385869 w 1174166"/>
              <a:gd name="connsiteY16" fmla="*/ 189982 h 711692"/>
              <a:gd name="connsiteX17" fmla="*/ 284480 w 1174166"/>
              <a:gd name="connsiteY17" fmla="*/ 126982 h 711692"/>
              <a:gd name="connsiteX18" fmla="*/ 905436 w 1174166"/>
              <a:gd name="connsiteY18" fmla="*/ 0 h 711692"/>
              <a:gd name="connsiteX19" fmla="*/ 1031927 w 1174166"/>
              <a:gd name="connsiteY19" fmla="*/ 28055 h 711692"/>
              <a:gd name="connsiteX20" fmla="*/ 1116089 w 1174166"/>
              <a:gd name="connsiteY20" fmla="*/ 106311 h 711692"/>
              <a:gd name="connsiteX21" fmla="*/ 1174166 w 1174166"/>
              <a:gd name="connsiteY21" fmla="*/ 350432 h 711692"/>
              <a:gd name="connsiteX22" fmla="*/ 1151034 w 1174166"/>
              <a:gd name="connsiteY22" fmla="*/ 516297 h 711692"/>
              <a:gd name="connsiteX23" fmla="*/ 1088527 w 1174166"/>
              <a:gd name="connsiteY23" fmla="*/ 629006 h 711692"/>
              <a:gd name="connsiteX24" fmla="*/ 892640 w 1174166"/>
              <a:gd name="connsiteY24" fmla="*/ 711692 h 711692"/>
              <a:gd name="connsiteX25" fmla="*/ 800110 w 1174166"/>
              <a:gd name="connsiteY25" fmla="*/ 697419 h 711692"/>
              <a:gd name="connsiteX26" fmla="*/ 733173 w 1174166"/>
              <a:gd name="connsiteY26" fmla="*/ 668872 h 711692"/>
              <a:gd name="connsiteX27" fmla="*/ 681002 w 1174166"/>
              <a:gd name="connsiteY27" fmla="*/ 631959 h 711692"/>
              <a:gd name="connsiteX28" fmla="*/ 757782 w 1174166"/>
              <a:gd name="connsiteY28" fmla="*/ 523679 h 711692"/>
              <a:gd name="connsiteX29" fmla="*/ 775993 w 1174166"/>
              <a:gd name="connsiteY29" fmla="*/ 538937 h 711692"/>
              <a:gd name="connsiteX30" fmla="*/ 819797 w 1174166"/>
              <a:gd name="connsiteY30" fmla="*/ 564038 h 711692"/>
              <a:gd name="connsiteX31" fmla="*/ 880827 w 1174166"/>
              <a:gd name="connsiteY31" fmla="*/ 579788 h 711692"/>
              <a:gd name="connsiteX32" fmla="*/ 979756 w 1174166"/>
              <a:gd name="connsiteY32" fmla="*/ 536968 h 711692"/>
              <a:gd name="connsiteX33" fmla="*/ 1022575 w 1174166"/>
              <a:gd name="connsiteY33" fmla="*/ 420322 h 711692"/>
              <a:gd name="connsiteX34" fmla="*/ 886733 w 1174166"/>
              <a:gd name="connsiteY34" fmla="*/ 462649 h 711692"/>
              <a:gd name="connsiteX35" fmla="*/ 725791 w 1174166"/>
              <a:gd name="connsiteY35" fmla="*/ 399158 h 711692"/>
              <a:gd name="connsiteX36" fmla="*/ 661315 w 1174166"/>
              <a:gd name="connsiteY36" fmla="*/ 231325 h 711692"/>
              <a:gd name="connsiteX37" fmla="*/ 730713 w 1174166"/>
              <a:gd name="connsiteY37" fmla="*/ 63492 h 711692"/>
              <a:gd name="connsiteX38" fmla="*/ 905436 w 1174166"/>
              <a:gd name="connsiteY38" fmla="*/ 0 h 711692"/>
              <a:gd name="connsiteX39" fmla="*/ 284480 w 1174166"/>
              <a:gd name="connsiteY39" fmla="*/ 0 h 711692"/>
              <a:gd name="connsiteX40" fmla="*/ 498086 w 1174166"/>
              <a:gd name="connsiteY40" fmla="*/ 96959 h 711692"/>
              <a:gd name="connsiteX41" fmla="*/ 568959 w 1174166"/>
              <a:gd name="connsiteY41" fmla="*/ 355846 h 711692"/>
              <a:gd name="connsiteX42" fmla="*/ 498086 w 1174166"/>
              <a:gd name="connsiteY42" fmla="*/ 614733 h 711692"/>
              <a:gd name="connsiteX43" fmla="*/ 284480 w 1174166"/>
              <a:gd name="connsiteY43" fmla="*/ 711692 h 711692"/>
              <a:gd name="connsiteX44" fmla="*/ 70874 w 1174166"/>
              <a:gd name="connsiteY44" fmla="*/ 614733 h 711692"/>
              <a:gd name="connsiteX45" fmla="*/ 0 w 1174166"/>
              <a:gd name="connsiteY45" fmla="*/ 355846 h 711692"/>
              <a:gd name="connsiteX46" fmla="*/ 70874 w 1174166"/>
              <a:gd name="connsiteY46" fmla="*/ 96959 h 711692"/>
              <a:gd name="connsiteX47" fmla="*/ 284480 w 1174166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4166" h="711692">
                <a:moveTo>
                  <a:pt x="905436" y="128951"/>
                </a:moveTo>
                <a:cubicBezTo>
                  <a:pt x="875906" y="128951"/>
                  <a:pt x="851788" y="138303"/>
                  <a:pt x="833086" y="157006"/>
                </a:cubicBezTo>
                <a:cubicBezTo>
                  <a:pt x="814383" y="175708"/>
                  <a:pt x="805032" y="199497"/>
                  <a:pt x="805032" y="228371"/>
                </a:cubicBezTo>
                <a:cubicBezTo>
                  <a:pt x="805032" y="257246"/>
                  <a:pt x="813563" y="281691"/>
                  <a:pt x="830625" y="301706"/>
                </a:cubicBezTo>
                <a:cubicBezTo>
                  <a:pt x="847687" y="321722"/>
                  <a:pt x="871476" y="331729"/>
                  <a:pt x="901991" y="331729"/>
                </a:cubicBezTo>
                <a:cubicBezTo>
                  <a:pt x="932506" y="331729"/>
                  <a:pt x="957936" y="322870"/>
                  <a:pt x="978279" y="305152"/>
                </a:cubicBezTo>
                <a:cubicBezTo>
                  <a:pt x="998622" y="287433"/>
                  <a:pt x="1008794" y="264137"/>
                  <a:pt x="1008794" y="235262"/>
                </a:cubicBezTo>
                <a:cubicBezTo>
                  <a:pt x="1008794" y="206387"/>
                  <a:pt x="998950" y="181451"/>
                  <a:pt x="979263" y="160451"/>
                </a:cubicBezTo>
                <a:cubicBezTo>
                  <a:pt x="959576" y="139451"/>
                  <a:pt x="934967" y="128951"/>
                  <a:pt x="905436" y="128951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5436" y="0"/>
                </a:moveTo>
                <a:cubicBezTo>
                  <a:pt x="953998" y="0"/>
                  <a:pt x="996161" y="9351"/>
                  <a:pt x="1031927" y="28055"/>
                </a:cubicBezTo>
                <a:cubicBezTo>
                  <a:pt x="1067692" y="46757"/>
                  <a:pt x="1095746" y="72843"/>
                  <a:pt x="1116089" y="106311"/>
                </a:cubicBezTo>
                <a:cubicBezTo>
                  <a:pt x="1154807" y="171279"/>
                  <a:pt x="1174166" y="252653"/>
                  <a:pt x="1174166" y="350432"/>
                </a:cubicBezTo>
                <a:cubicBezTo>
                  <a:pt x="1174166" y="413431"/>
                  <a:pt x="1166455" y="468719"/>
                  <a:pt x="1151034" y="516297"/>
                </a:cubicBezTo>
                <a:cubicBezTo>
                  <a:pt x="1135612" y="563874"/>
                  <a:pt x="1114777" y="601444"/>
                  <a:pt x="1088527" y="629006"/>
                </a:cubicBezTo>
                <a:cubicBezTo>
                  <a:pt x="1034715" y="684130"/>
                  <a:pt x="969419" y="711692"/>
                  <a:pt x="892640" y="711692"/>
                </a:cubicBezTo>
                <a:cubicBezTo>
                  <a:pt x="860484" y="711692"/>
                  <a:pt x="829640" y="706935"/>
                  <a:pt x="800110" y="697419"/>
                </a:cubicBezTo>
                <a:cubicBezTo>
                  <a:pt x="770579" y="687904"/>
                  <a:pt x="748267" y="678388"/>
                  <a:pt x="733173" y="668872"/>
                </a:cubicBezTo>
                <a:cubicBezTo>
                  <a:pt x="718080" y="659357"/>
                  <a:pt x="700690" y="647052"/>
                  <a:pt x="681002" y="631959"/>
                </a:cubicBezTo>
                <a:lnTo>
                  <a:pt x="757782" y="523679"/>
                </a:lnTo>
                <a:cubicBezTo>
                  <a:pt x="762376" y="527617"/>
                  <a:pt x="768446" y="532703"/>
                  <a:pt x="775993" y="538937"/>
                </a:cubicBezTo>
                <a:cubicBezTo>
                  <a:pt x="783540" y="545171"/>
                  <a:pt x="798141" y="553538"/>
                  <a:pt x="819797" y="564038"/>
                </a:cubicBezTo>
                <a:cubicBezTo>
                  <a:pt x="841453" y="574538"/>
                  <a:pt x="861796" y="579788"/>
                  <a:pt x="880827" y="579788"/>
                </a:cubicBezTo>
                <a:cubicBezTo>
                  <a:pt x="923483" y="579788"/>
                  <a:pt x="956459" y="565514"/>
                  <a:pt x="979756" y="536968"/>
                </a:cubicBezTo>
                <a:cubicBezTo>
                  <a:pt x="1003052" y="508422"/>
                  <a:pt x="1017325" y="469540"/>
                  <a:pt x="1022575" y="420322"/>
                </a:cubicBezTo>
                <a:cubicBezTo>
                  <a:pt x="980576" y="448540"/>
                  <a:pt x="935295" y="462649"/>
                  <a:pt x="886733" y="462649"/>
                </a:cubicBezTo>
                <a:cubicBezTo>
                  <a:pt x="822422" y="462649"/>
                  <a:pt x="768775" y="441485"/>
                  <a:pt x="725791" y="399158"/>
                </a:cubicBezTo>
                <a:cubicBezTo>
                  <a:pt x="682807" y="356831"/>
                  <a:pt x="661315" y="300886"/>
                  <a:pt x="661315" y="231325"/>
                </a:cubicBezTo>
                <a:cubicBezTo>
                  <a:pt x="661315" y="161763"/>
                  <a:pt x="684448" y="105819"/>
                  <a:pt x="730713" y="63492"/>
                </a:cubicBezTo>
                <a:cubicBezTo>
                  <a:pt x="776977" y="21164"/>
                  <a:pt x="835219" y="0"/>
                  <a:pt x="905436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040" rtl="0" eaLnBrk="1" fontAlgn="auto" latinLnBrk="0" hangingPunct="1">
              <a:lnSpc>
                <a:spcPct val="150000"/>
              </a:lnSpc>
              <a:spcBef>
                <a:spcPts val="99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lvl1pPr>
          </a:lstStyle>
          <a:p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923837" y="18558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-1" fmla="*/ 0 w 6240175"/>
              <a:gd name="connsiteY0-2" fmla="*/ 31531 h 8399640"/>
              <a:gd name="connsiteX1-3" fmla="*/ 6240175 w 6240175"/>
              <a:gd name="connsiteY1-4" fmla="*/ 0 h 8399640"/>
              <a:gd name="connsiteX2-5" fmla="*/ 4726685 w 6240175"/>
              <a:gd name="connsiteY2-6" fmla="*/ 8399640 h 8399640"/>
              <a:gd name="connsiteX3-7" fmla="*/ 0 w 6240175"/>
              <a:gd name="connsiteY3-8" fmla="*/ 8399640 h 8399640"/>
              <a:gd name="connsiteX4-9" fmla="*/ 0 w 6240175"/>
              <a:gd name="connsiteY4-10" fmla="*/ 31531 h 8399640"/>
              <a:gd name="connsiteX0-11" fmla="*/ 1166648 w 6240175"/>
              <a:gd name="connsiteY0-12" fmla="*/ 0 h 8399640"/>
              <a:gd name="connsiteX1-13" fmla="*/ 6240175 w 6240175"/>
              <a:gd name="connsiteY1-14" fmla="*/ 0 h 8399640"/>
              <a:gd name="connsiteX2-15" fmla="*/ 4726685 w 6240175"/>
              <a:gd name="connsiteY2-16" fmla="*/ 8399640 h 8399640"/>
              <a:gd name="connsiteX3-17" fmla="*/ 0 w 6240175"/>
              <a:gd name="connsiteY3-18" fmla="*/ 8399640 h 8399640"/>
              <a:gd name="connsiteX4-19" fmla="*/ 1166648 w 6240175"/>
              <a:gd name="connsiteY4-20" fmla="*/ 0 h 8399640"/>
              <a:gd name="connsiteX0-21" fmla="*/ 1292772 w 6240175"/>
              <a:gd name="connsiteY0-22" fmla="*/ 0 h 8399640"/>
              <a:gd name="connsiteX1-23" fmla="*/ 6240175 w 6240175"/>
              <a:gd name="connsiteY1-24" fmla="*/ 0 h 8399640"/>
              <a:gd name="connsiteX2-25" fmla="*/ 4726685 w 6240175"/>
              <a:gd name="connsiteY2-26" fmla="*/ 8399640 h 8399640"/>
              <a:gd name="connsiteX3-27" fmla="*/ 0 w 6240175"/>
              <a:gd name="connsiteY3-28" fmla="*/ 8399640 h 8399640"/>
              <a:gd name="connsiteX4-29" fmla="*/ 1292772 w 6240175"/>
              <a:gd name="connsiteY4-30" fmla="*/ 0 h 8399640"/>
              <a:gd name="connsiteX0-31" fmla="*/ 1450427 w 6240175"/>
              <a:gd name="connsiteY0-32" fmla="*/ 0 h 8399640"/>
              <a:gd name="connsiteX1-33" fmla="*/ 6240175 w 6240175"/>
              <a:gd name="connsiteY1-34" fmla="*/ 0 h 8399640"/>
              <a:gd name="connsiteX2-35" fmla="*/ 4726685 w 6240175"/>
              <a:gd name="connsiteY2-36" fmla="*/ 8399640 h 8399640"/>
              <a:gd name="connsiteX3-37" fmla="*/ 0 w 6240175"/>
              <a:gd name="connsiteY3-38" fmla="*/ 8399640 h 8399640"/>
              <a:gd name="connsiteX4-39" fmla="*/ 1450427 w 6240175"/>
              <a:gd name="connsiteY4-40" fmla="*/ 0 h 8399640"/>
              <a:gd name="connsiteX0-41" fmla="*/ 1450427 w 6366300"/>
              <a:gd name="connsiteY0-42" fmla="*/ 31531 h 8431171"/>
              <a:gd name="connsiteX1-43" fmla="*/ 6366300 w 6366300"/>
              <a:gd name="connsiteY1-44" fmla="*/ 0 h 8431171"/>
              <a:gd name="connsiteX2-45" fmla="*/ 4726685 w 6366300"/>
              <a:gd name="connsiteY2-46" fmla="*/ 8431171 h 8431171"/>
              <a:gd name="connsiteX3-47" fmla="*/ 0 w 6366300"/>
              <a:gd name="connsiteY3-48" fmla="*/ 8431171 h 8431171"/>
              <a:gd name="connsiteX4-49" fmla="*/ 1450427 w 6366300"/>
              <a:gd name="connsiteY4-50" fmla="*/ 31531 h 8431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10790237" y="1041291"/>
            <a:ext cx="11125200" cy="11150709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1951037" y="1346091"/>
            <a:ext cx="11125200" cy="11150709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4" name="Рисунок 31"/>
          <p:cNvSpPr>
            <a:spLocks noGrp="1"/>
          </p:cNvSpPr>
          <p:nvPr>
            <p:ph type="pic" sz="quarter" idx="66"/>
          </p:nvPr>
        </p:nvSpPr>
        <p:spPr>
          <a:xfrm>
            <a:off x="11628437" y="3156545"/>
            <a:ext cx="8001000" cy="8019346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64990" y="1219200"/>
            <a:ext cx="5359364" cy="505358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54818" y="1494530"/>
            <a:ext cx="10588619" cy="9984484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07590" y="5715000"/>
            <a:ext cx="7475637" cy="7049114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144500" cy="13716000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6858000">
                <a:moveTo>
                  <a:pt x="0" y="0"/>
                </a:moveTo>
                <a:lnTo>
                  <a:pt x="6572250" y="0"/>
                </a:lnTo>
                <a:lnTo>
                  <a:pt x="657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040806" cy="13747532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  <a:gd name="connsiteX0-1" fmla="*/ 0 w 6572250"/>
              <a:gd name="connsiteY0-2" fmla="*/ 0 h 6873766"/>
              <a:gd name="connsiteX1-3" fmla="*/ 6572250 w 6572250"/>
              <a:gd name="connsiteY1-4" fmla="*/ 0 h 6873766"/>
              <a:gd name="connsiteX2-5" fmla="*/ 2410154 w 6572250"/>
              <a:gd name="connsiteY2-6" fmla="*/ 6873766 h 6873766"/>
              <a:gd name="connsiteX3-7" fmla="*/ 0 w 6572250"/>
              <a:gd name="connsiteY3-8" fmla="*/ 6858000 h 6873766"/>
              <a:gd name="connsiteX4" fmla="*/ 0 w 6572250"/>
              <a:gd name="connsiteY4" fmla="*/ 0 h 6873766"/>
              <a:gd name="connsiteX0-9" fmla="*/ 0 w 10214085"/>
              <a:gd name="connsiteY0-10" fmla="*/ 15766 h 6889532"/>
              <a:gd name="connsiteX1-11" fmla="*/ 10214085 w 10214085"/>
              <a:gd name="connsiteY1-12" fmla="*/ 0 h 6889532"/>
              <a:gd name="connsiteX2-13" fmla="*/ 2410154 w 10214085"/>
              <a:gd name="connsiteY2-14" fmla="*/ 6889532 h 6889532"/>
              <a:gd name="connsiteX3-15" fmla="*/ 0 w 10214085"/>
              <a:gd name="connsiteY3-16" fmla="*/ 6873766 h 6889532"/>
              <a:gd name="connsiteX4-17" fmla="*/ 0 w 10214085"/>
              <a:gd name="connsiteY4-18" fmla="*/ 15766 h 6889532"/>
              <a:gd name="connsiteX0-19" fmla="*/ 0 w 9520403"/>
              <a:gd name="connsiteY0-20" fmla="*/ 0 h 6873766"/>
              <a:gd name="connsiteX1-21" fmla="*/ 9520403 w 9520403"/>
              <a:gd name="connsiteY1-22" fmla="*/ 0 h 6873766"/>
              <a:gd name="connsiteX2-23" fmla="*/ 2410154 w 9520403"/>
              <a:gd name="connsiteY2-24" fmla="*/ 6873766 h 6873766"/>
              <a:gd name="connsiteX3-25" fmla="*/ 0 w 9520403"/>
              <a:gd name="connsiteY3-26" fmla="*/ 6858000 h 6873766"/>
              <a:gd name="connsiteX4-27" fmla="*/ 0 w 9520403"/>
              <a:gd name="connsiteY4-28" fmla="*/ 0 h 6873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9520403" h="6873766">
                <a:moveTo>
                  <a:pt x="0" y="0"/>
                </a:moveTo>
                <a:lnTo>
                  <a:pt x="9520403" y="0"/>
                </a:lnTo>
                <a:lnTo>
                  <a:pt x="2410154" y="687376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-182563" y="-76199"/>
            <a:ext cx="22334444" cy="13925000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-1" fmla="*/ 13028759 w 15797999"/>
              <a:gd name="connsiteY0-2" fmla="*/ 2976334 h 13428667"/>
              <a:gd name="connsiteX1-3" fmla="*/ 7404064 w 15797999"/>
              <a:gd name="connsiteY1-4" fmla="*/ 12125956 h 13428667"/>
              <a:gd name="connsiteX2-5" fmla="*/ 7147493 w 15797999"/>
              <a:gd name="connsiteY2-6" fmla="*/ 11690634 h 13428667"/>
              <a:gd name="connsiteX3-7" fmla="*/ 12206735 w 15797999"/>
              <a:gd name="connsiteY3-8" fmla="*/ 3460824 h 13428667"/>
              <a:gd name="connsiteX4-9" fmla="*/ 13028759 w 15797999"/>
              <a:gd name="connsiteY4-10" fmla="*/ 2976334 h 13428667"/>
              <a:gd name="connsiteX5-11" fmla="*/ 10686177 w 15797999"/>
              <a:gd name="connsiteY5-12" fmla="*/ 2045671 h 13428667"/>
              <a:gd name="connsiteX6-13" fmla="*/ 5061483 w 15797999"/>
              <a:gd name="connsiteY6-14" fmla="*/ 11195294 h 13428667"/>
              <a:gd name="connsiteX7-15" fmla="*/ 4804910 w 15797999"/>
              <a:gd name="connsiteY7-16" fmla="*/ 10759973 h 13428667"/>
              <a:gd name="connsiteX8-17" fmla="*/ 9864154 w 15797999"/>
              <a:gd name="connsiteY8-18" fmla="*/ 2530161 h 13428667"/>
              <a:gd name="connsiteX9-19" fmla="*/ 10686177 w 15797999"/>
              <a:gd name="connsiteY9-20" fmla="*/ 2045671 h 13428667"/>
              <a:gd name="connsiteX10-21" fmla="*/ 14420155 w 15797999"/>
              <a:gd name="connsiteY10-22" fmla="*/ 1955479 h 13428667"/>
              <a:gd name="connsiteX11-23" fmla="*/ 7363346 w 15797999"/>
              <a:gd name="connsiteY11-24" fmla="*/ 13428667 h 13428667"/>
              <a:gd name="connsiteX12-25" fmla="*/ 7064300 w 15797999"/>
              <a:gd name="connsiteY12-26" fmla="*/ 12921283 h 13428667"/>
              <a:gd name="connsiteX13-27" fmla="*/ 13461508 w 15797999"/>
              <a:gd name="connsiteY13-28" fmla="*/ 2520493 h 13428667"/>
              <a:gd name="connsiteX14-29" fmla="*/ 14420155 w 15797999"/>
              <a:gd name="connsiteY14-30" fmla="*/ 1955479 h 13428667"/>
              <a:gd name="connsiteX15-31" fmla="*/ 13089633 w 15797999"/>
              <a:gd name="connsiteY15-32" fmla="*/ 1717422 h 13428667"/>
              <a:gd name="connsiteX16-33" fmla="*/ 7464938 w 15797999"/>
              <a:gd name="connsiteY16-34" fmla="*/ 10867044 h 13428667"/>
              <a:gd name="connsiteX17-35" fmla="*/ 7208367 w 15797999"/>
              <a:gd name="connsiteY17-36" fmla="*/ 10431723 h 13428667"/>
              <a:gd name="connsiteX18-37" fmla="*/ 12267608 w 15797999"/>
              <a:gd name="connsiteY18-38" fmla="*/ 2201912 h 13428667"/>
              <a:gd name="connsiteX19-39" fmla="*/ 13089633 w 15797999"/>
              <a:gd name="connsiteY19-40" fmla="*/ 1717422 h 13428667"/>
              <a:gd name="connsiteX20-41" fmla="*/ 12077574 w 15797999"/>
              <a:gd name="connsiteY20-42" fmla="*/ 1024816 h 13428667"/>
              <a:gd name="connsiteX21-43" fmla="*/ 5020764 w 15797999"/>
              <a:gd name="connsiteY21-44" fmla="*/ 12498007 h 13428667"/>
              <a:gd name="connsiteX22-45" fmla="*/ 4721718 w 15797999"/>
              <a:gd name="connsiteY22-46" fmla="*/ 11990622 h 13428667"/>
              <a:gd name="connsiteX23-47" fmla="*/ 11118927 w 15797999"/>
              <a:gd name="connsiteY23-48" fmla="*/ 1589830 h 13428667"/>
              <a:gd name="connsiteX24-49" fmla="*/ 12077574 w 15797999"/>
              <a:gd name="connsiteY24-50" fmla="*/ 1024816 h 13428667"/>
              <a:gd name="connsiteX25-51" fmla="*/ 15797999 w 15797999"/>
              <a:gd name="connsiteY25-52" fmla="*/ 930662 h 13428667"/>
              <a:gd name="connsiteX26-53" fmla="*/ 8741190 w 15797999"/>
              <a:gd name="connsiteY26-54" fmla="*/ 12403851 h 13428667"/>
              <a:gd name="connsiteX27-55" fmla="*/ 8442145 w 15797999"/>
              <a:gd name="connsiteY27-56" fmla="*/ 11896466 h 13428667"/>
              <a:gd name="connsiteX28-57" fmla="*/ 14839353 w 15797999"/>
              <a:gd name="connsiteY28-58" fmla="*/ 1495676 h 13428667"/>
              <a:gd name="connsiteX29-59" fmla="*/ 15797999 w 15797999"/>
              <a:gd name="connsiteY29-60" fmla="*/ 930662 h 13428667"/>
              <a:gd name="connsiteX30-61" fmla="*/ 10747050 w 15797999"/>
              <a:gd name="connsiteY30-62" fmla="*/ 786761 h 13428667"/>
              <a:gd name="connsiteX31-63" fmla="*/ 5122358 w 15797999"/>
              <a:gd name="connsiteY31-64" fmla="*/ 9936384 h 13428667"/>
              <a:gd name="connsiteX32-65" fmla="*/ 4865784 w 15797999"/>
              <a:gd name="connsiteY32-66" fmla="*/ 9501062 h 13428667"/>
              <a:gd name="connsiteX33-67" fmla="*/ 9925026 w 15797999"/>
              <a:gd name="connsiteY33-68" fmla="*/ 1271251 h 13428667"/>
              <a:gd name="connsiteX34-69" fmla="*/ 10747050 w 15797999"/>
              <a:gd name="connsiteY34-70" fmla="*/ 786761 h 13428667"/>
              <a:gd name="connsiteX35-71" fmla="*/ 10513908 w 15797999"/>
              <a:gd name="connsiteY35-72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-73" fmla="*/ 13028759 w 15797999"/>
              <a:gd name="connsiteY0-74" fmla="*/ 2976334 h 13428667"/>
              <a:gd name="connsiteX1-75" fmla="*/ 7404064 w 15797999"/>
              <a:gd name="connsiteY1-76" fmla="*/ 12125956 h 13428667"/>
              <a:gd name="connsiteX2-77" fmla="*/ 7147493 w 15797999"/>
              <a:gd name="connsiteY2-78" fmla="*/ 11690634 h 13428667"/>
              <a:gd name="connsiteX3-79" fmla="*/ 12206735 w 15797999"/>
              <a:gd name="connsiteY3-80" fmla="*/ 3460824 h 13428667"/>
              <a:gd name="connsiteX4-81" fmla="*/ 13028759 w 15797999"/>
              <a:gd name="connsiteY4-82" fmla="*/ 2976334 h 13428667"/>
              <a:gd name="connsiteX5-83" fmla="*/ 10686177 w 15797999"/>
              <a:gd name="connsiteY5-84" fmla="*/ 2045671 h 13428667"/>
              <a:gd name="connsiteX6-85" fmla="*/ 5061483 w 15797999"/>
              <a:gd name="connsiteY6-86" fmla="*/ 11195294 h 13428667"/>
              <a:gd name="connsiteX7-87" fmla="*/ 4804910 w 15797999"/>
              <a:gd name="connsiteY7-88" fmla="*/ 10759973 h 13428667"/>
              <a:gd name="connsiteX8-89" fmla="*/ 9864154 w 15797999"/>
              <a:gd name="connsiteY8-90" fmla="*/ 2530161 h 13428667"/>
              <a:gd name="connsiteX9-91" fmla="*/ 10686177 w 15797999"/>
              <a:gd name="connsiteY9-92" fmla="*/ 2045671 h 13428667"/>
              <a:gd name="connsiteX10-93" fmla="*/ 14420155 w 15797999"/>
              <a:gd name="connsiteY10-94" fmla="*/ 1955479 h 13428667"/>
              <a:gd name="connsiteX11-95" fmla="*/ 7363346 w 15797999"/>
              <a:gd name="connsiteY11-96" fmla="*/ 13428667 h 13428667"/>
              <a:gd name="connsiteX12-97" fmla="*/ 7064300 w 15797999"/>
              <a:gd name="connsiteY12-98" fmla="*/ 12921283 h 13428667"/>
              <a:gd name="connsiteX13-99" fmla="*/ 13461508 w 15797999"/>
              <a:gd name="connsiteY13-100" fmla="*/ 2520493 h 13428667"/>
              <a:gd name="connsiteX14-101" fmla="*/ 14420155 w 15797999"/>
              <a:gd name="connsiteY14-102" fmla="*/ 1955479 h 13428667"/>
              <a:gd name="connsiteX15-103" fmla="*/ 13089633 w 15797999"/>
              <a:gd name="connsiteY15-104" fmla="*/ 1717422 h 13428667"/>
              <a:gd name="connsiteX16-105" fmla="*/ 7464938 w 15797999"/>
              <a:gd name="connsiteY16-106" fmla="*/ 10867044 h 13428667"/>
              <a:gd name="connsiteX17-107" fmla="*/ 7208367 w 15797999"/>
              <a:gd name="connsiteY17-108" fmla="*/ 10431723 h 13428667"/>
              <a:gd name="connsiteX18-109" fmla="*/ 12267608 w 15797999"/>
              <a:gd name="connsiteY18-110" fmla="*/ 2201912 h 13428667"/>
              <a:gd name="connsiteX19-111" fmla="*/ 13089633 w 15797999"/>
              <a:gd name="connsiteY19-112" fmla="*/ 1717422 h 13428667"/>
              <a:gd name="connsiteX20-113" fmla="*/ 12077574 w 15797999"/>
              <a:gd name="connsiteY20-114" fmla="*/ 1024816 h 13428667"/>
              <a:gd name="connsiteX21-115" fmla="*/ 5020764 w 15797999"/>
              <a:gd name="connsiteY21-116" fmla="*/ 12498007 h 13428667"/>
              <a:gd name="connsiteX22-117" fmla="*/ 4721718 w 15797999"/>
              <a:gd name="connsiteY22-118" fmla="*/ 11990622 h 13428667"/>
              <a:gd name="connsiteX23-119" fmla="*/ 11118927 w 15797999"/>
              <a:gd name="connsiteY23-120" fmla="*/ 1589830 h 13428667"/>
              <a:gd name="connsiteX24-121" fmla="*/ 12077574 w 15797999"/>
              <a:gd name="connsiteY24-122" fmla="*/ 1024816 h 13428667"/>
              <a:gd name="connsiteX25-123" fmla="*/ 15797999 w 15797999"/>
              <a:gd name="connsiteY25-124" fmla="*/ 930662 h 13428667"/>
              <a:gd name="connsiteX26-125" fmla="*/ 8741190 w 15797999"/>
              <a:gd name="connsiteY26-126" fmla="*/ 12403851 h 13428667"/>
              <a:gd name="connsiteX27-127" fmla="*/ 8442145 w 15797999"/>
              <a:gd name="connsiteY27-128" fmla="*/ 11896466 h 13428667"/>
              <a:gd name="connsiteX28-129" fmla="*/ 14839353 w 15797999"/>
              <a:gd name="connsiteY28-130" fmla="*/ 1495676 h 13428667"/>
              <a:gd name="connsiteX29-131" fmla="*/ 15797999 w 15797999"/>
              <a:gd name="connsiteY29-132" fmla="*/ 930662 h 13428667"/>
              <a:gd name="connsiteX30-133" fmla="*/ 10747050 w 15797999"/>
              <a:gd name="connsiteY30-134" fmla="*/ 786761 h 13428667"/>
              <a:gd name="connsiteX31-135" fmla="*/ 5122358 w 15797999"/>
              <a:gd name="connsiteY31-136" fmla="*/ 9936384 h 13428667"/>
              <a:gd name="connsiteX32-137" fmla="*/ 4865784 w 15797999"/>
              <a:gd name="connsiteY32-138" fmla="*/ 9501062 h 13428667"/>
              <a:gd name="connsiteX33-139" fmla="*/ 9925026 w 15797999"/>
              <a:gd name="connsiteY33-140" fmla="*/ 1271251 h 13428667"/>
              <a:gd name="connsiteX34-141" fmla="*/ 10747050 w 15797999"/>
              <a:gd name="connsiteY34-142" fmla="*/ 786761 h 13428667"/>
              <a:gd name="connsiteX35-143" fmla="*/ 10513908 w 15797999"/>
              <a:gd name="connsiteY35-144" fmla="*/ 94156 h 13428667"/>
              <a:gd name="connsiteX36-145" fmla="*/ 6330280 w 15797999"/>
              <a:gd name="connsiteY36-146" fmla="*/ 2021759 h 13428667"/>
              <a:gd name="connsiteX37-147" fmla="*/ 0 w 15797999"/>
              <a:gd name="connsiteY37-148" fmla="*/ 5008065 h 13428667"/>
              <a:gd name="connsiteX38-149" fmla="*/ 4073065 w 15797999"/>
              <a:gd name="connsiteY38-150" fmla="*/ 9580984 h 13428667"/>
              <a:gd name="connsiteX39-151" fmla="*/ 9616162 w 15797999"/>
              <a:gd name="connsiteY39-152" fmla="*/ 623276 h 13428667"/>
              <a:gd name="connsiteX40-153" fmla="*/ 10513908 w 15797999"/>
              <a:gd name="connsiteY40-154" fmla="*/ 94156 h 13428667"/>
              <a:gd name="connsiteX41-155" fmla="*/ 13455419 w 15797999"/>
              <a:gd name="connsiteY41-156" fmla="*/ 0 h 13428667"/>
              <a:gd name="connsiteX42-157" fmla="*/ 6398610 w 15797999"/>
              <a:gd name="connsiteY42-158" fmla="*/ 11473190 h 13428667"/>
              <a:gd name="connsiteX43-159" fmla="*/ 6099563 w 15797999"/>
              <a:gd name="connsiteY43-160" fmla="*/ 10965805 h 13428667"/>
              <a:gd name="connsiteX44-161" fmla="*/ 12496771 w 15797999"/>
              <a:gd name="connsiteY44-162" fmla="*/ 565013 h 13428667"/>
              <a:gd name="connsiteX45" fmla="*/ 13455419 w 15797999"/>
              <a:gd name="connsiteY45" fmla="*/ 0 h 13428667"/>
              <a:gd name="connsiteX0-163" fmla="*/ 13028759 w 15797999"/>
              <a:gd name="connsiteY0-164" fmla="*/ 2976334 h 13428667"/>
              <a:gd name="connsiteX1-165" fmla="*/ 7404064 w 15797999"/>
              <a:gd name="connsiteY1-166" fmla="*/ 12125956 h 13428667"/>
              <a:gd name="connsiteX2-167" fmla="*/ 7147493 w 15797999"/>
              <a:gd name="connsiteY2-168" fmla="*/ 11690634 h 13428667"/>
              <a:gd name="connsiteX3-169" fmla="*/ 12206735 w 15797999"/>
              <a:gd name="connsiteY3-170" fmla="*/ 3460824 h 13428667"/>
              <a:gd name="connsiteX4-171" fmla="*/ 13028759 w 15797999"/>
              <a:gd name="connsiteY4-172" fmla="*/ 2976334 h 13428667"/>
              <a:gd name="connsiteX5-173" fmla="*/ 10686177 w 15797999"/>
              <a:gd name="connsiteY5-174" fmla="*/ 2045671 h 13428667"/>
              <a:gd name="connsiteX6-175" fmla="*/ 5061483 w 15797999"/>
              <a:gd name="connsiteY6-176" fmla="*/ 11195294 h 13428667"/>
              <a:gd name="connsiteX7-177" fmla="*/ 4804910 w 15797999"/>
              <a:gd name="connsiteY7-178" fmla="*/ 10759973 h 13428667"/>
              <a:gd name="connsiteX8-179" fmla="*/ 9864154 w 15797999"/>
              <a:gd name="connsiteY8-180" fmla="*/ 2530161 h 13428667"/>
              <a:gd name="connsiteX9-181" fmla="*/ 10686177 w 15797999"/>
              <a:gd name="connsiteY9-182" fmla="*/ 2045671 h 13428667"/>
              <a:gd name="connsiteX10-183" fmla="*/ 14420155 w 15797999"/>
              <a:gd name="connsiteY10-184" fmla="*/ 1955479 h 13428667"/>
              <a:gd name="connsiteX11-185" fmla="*/ 7363346 w 15797999"/>
              <a:gd name="connsiteY11-186" fmla="*/ 13428667 h 13428667"/>
              <a:gd name="connsiteX12-187" fmla="*/ 7064300 w 15797999"/>
              <a:gd name="connsiteY12-188" fmla="*/ 12921283 h 13428667"/>
              <a:gd name="connsiteX13-189" fmla="*/ 13461508 w 15797999"/>
              <a:gd name="connsiteY13-190" fmla="*/ 2520493 h 13428667"/>
              <a:gd name="connsiteX14-191" fmla="*/ 14420155 w 15797999"/>
              <a:gd name="connsiteY14-192" fmla="*/ 1955479 h 13428667"/>
              <a:gd name="connsiteX15-193" fmla="*/ 13089633 w 15797999"/>
              <a:gd name="connsiteY15-194" fmla="*/ 1717422 h 13428667"/>
              <a:gd name="connsiteX16-195" fmla="*/ 7464938 w 15797999"/>
              <a:gd name="connsiteY16-196" fmla="*/ 10867044 h 13428667"/>
              <a:gd name="connsiteX17-197" fmla="*/ 7208367 w 15797999"/>
              <a:gd name="connsiteY17-198" fmla="*/ 10431723 h 13428667"/>
              <a:gd name="connsiteX18-199" fmla="*/ 12267608 w 15797999"/>
              <a:gd name="connsiteY18-200" fmla="*/ 2201912 h 13428667"/>
              <a:gd name="connsiteX19-201" fmla="*/ 13089633 w 15797999"/>
              <a:gd name="connsiteY19-202" fmla="*/ 1717422 h 13428667"/>
              <a:gd name="connsiteX20-203" fmla="*/ 12077574 w 15797999"/>
              <a:gd name="connsiteY20-204" fmla="*/ 1024816 h 13428667"/>
              <a:gd name="connsiteX21-205" fmla="*/ 5020764 w 15797999"/>
              <a:gd name="connsiteY21-206" fmla="*/ 12498007 h 13428667"/>
              <a:gd name="connsiteX22-207" fmla="*/ 4721718 w 15797999"/>
              <a:gd name="connsiteY22-208" fmla="*/ 11990622 h 13428667"/>
              <a:gd name="connsiteX23-209" fmla="*/ 11118927 w 15797999"/>
              <a:gd name="connsiteY23-210" fmla="*/ 1589830 h 13428667"/>
              <a:gd name="connsiteX24-211" fmla="*/ 12077574 w 15797999"/>
              <a:gd name="connsiteY24-212" fmla="*/ 1024816 h 13428667"/>
              <a:gd name="connsiteX25-213" fmla="*/ 15797999 w 15797999"/>
              <a:gd name="connsiteY25-214" fmla="*/ 930662 h 13428667"/>
              <a:gd name="connsiteX26-215" fmla="*/ 8741190 w 15797999"/>
              <a:gd name="connsiteY26-216" fmla="*/ 12403851 h 13428667"/>
              <a:gd name="connsiteX27-217" fmla="*/ 8442145 w 15797999"/>
              <a:gd name="connsiteY27-218" fmla="*/ 11896466 h 13428667"/>
              <a:gd name="connsiteX28-219" fmla="*/ 14839353 w 15797999"/>
              <a:gd name="connsiteY28-220" fmla="*/ 1495676 h 13428667"/>
              <a:gd name="connsiteX29-221" fmla="*/ 15797999 w 15797999"/>
              <a:gd name="connsiteY29-222" fmla="*/ 930662 h 13428667"/>
              <a:gd name="connsiteX30-223" fmla="*/ 10747050 w 15797999"/>
              <a:gd name="connsiteY30-224" fmla="*/ 786761 h 13428667"/>
              <a:gd name="connsiteX31-225" fmla="*/ 5122358 w 15797999"/>
              <a:gd name="connsiteY31-226" fmla="*/ 9936384 h 13428667"/>
              <a:gd name="connsiteX32-227" fmla="*/ 4865784 w 15797999"/>
              <a:gd name="connsiteY32-228" fmla="*/ 9501062 h 13428667"/>
              <a:gd name="connsiteX33-229" fmla="*/ 9925026 w 15797999"/>
              <a:gd name="connsiteY33-230" fmla="*/ 1271251 h 13428667"/>
              <a:gd name="connsiteX34-231" fmla="*/ 10747050 w 15797999"/>
              <a:gd name="connsiteY34-232" fmla="*/ 786761 h 13428667"/>
              <a:gd name="connsiteX35-233" fmla="*/ 10513908 w 15797999"/>
              <a:gd name="connsiteY35-234" fmla="*/ 94156 h 13428667"/>
              <a:gd name="connsiteX36-235" fmla="*/ 5447411 w 15797999"/>
              <a:gd name="connsiteY36-236" fmla="*/ 1044297 h 13428667"/>
              <a:gd name="connsiteX37-237" fmla="*/ 0 w 15797999"/>
              <a:gd name="connsiteY37-238" fmla="*/ 5008065 h 13428667"/>
              <a:gd name="connsiteX38-239" fmla="*/ 4073065 w 15797999"/>
              <a:gd name="connsiteY38-240" fmla="*/ 9580984 h 13428667"/>
              <a:gd name="connsiteX39-241" fmla="*/ 9616162 w 15797999"/>
              <a:gd name="connsiteY39-242" fmla="*/ 623276 h 13428667"/>
              <a:gd name="connsiteX40-243" fmla="*/ 10513908 w 15797999"/>
              <a:gd name="connsiteY40-244" fmla="*/ 94156 h 13428667"/>
              <a:gd name="connsiteX41-245" fmla="*/ 13455419 w 15797999"/>
              <a:gd name="connsiteY41-246" fmla="*/ 0 h 13428667"/>
              <a:gd name="connsiteX42-247" fmla="*/ 6398610 w 15797999"/>
              <a:gd name="connsiteY42-248" fmla="*/ 11473190 h 13428667"/>
              <a:gd name="connsiteX43-249" fmla="*/ 6099563 w 15797999"/>
              <a:gd name="connsiteY43-250" fmla="*/ 10965805 h 13428667"/>
              <a:gd name="connsiteX44-251" fmla="*/ 12496771 w 15797999"/>
              <a:gd name="connsiteY44-252" fmla="*/ 565013 h 13428667"/>
              <a:gd name="connsiteX45-253" fmla="*/ 13455419 w 15797999"/>
              <a:gd name="connsiteY45-254" fmla="*/ 0 h 13428667"/>
              <a:gd name="connsiteX0-255" fmla="*/ 13028759 w 15797999"/>
              <a:gd name="connsiteY0-256" fmla="*/ 2976334 h 13428667"/>
              <a:gd name="connsiteX1-257" fmla="*/ 7404064 w 15797999"/>
              <a:gd name="connsiteY1-258" fmla="*/ 12125956 h 13428667"/>
              <a:gd name="connsiteX2-259" fmla="*/ 7147493 w 15797999"/>
              <a:gd name="connsiteY2-260" fmla="*/ 11690634 h 13428667"/>
              <a:gd name="connsiteX3-261" fmla="*/ 12206735 w 15797999"/>
              <a:gd name="connsiteY3-262" fmla="*/ 3460824 h 13428667"/>
              <a:gd name="connsiteX4-263" fmla="*/ 13028759 w 15797999"/>
              <a:gd name="connsiteY4-264" fmla="*/ 2976334 h 13428667"/>
              <a:gd name="connsiteX5-265" fmla="*/ 10686177 w 15797999"/>
              <a:gd name="connsiteY5-266" fmla="*/ 2045671 h 13428667"/>
              <a:gd name="connsiteX6-267" fmla="*/ 5061483 w 15797999"/>
              <a:gd name="connsiteY6-268" fmla="*/ 11195294 h 13428667"/>
              <a:gd name="connsiteX7-269" fmla="*/ 4804910 w 15797999"/>
              <a:gd name="connsiteY7-270" fmla="*/ 10759973 h 13428667"/>
              <a:gd name="connsiteX8-271" fmla="*/ 9864154 w 15797999"/>
              <a:gd name="connsiteY8-272" fmla="*/ 2530161 h 13428667"/>
              <a:gd name="connsiteX9-273" fmla="*/ 10686177 w 15797999"/>
              <a:gd name="connsiteY9-274" fmla="*/ 2045671 h 13428667"/>
              <a:gd name="connsiteX10-275" fmla="*/ 14420155 w 15797999"/>
              <a:gd name="connsiteY10-276" fmla="*/ 1955479 h 13428667"/>
              <a:gd name="connsiteX11-277" fmla="*/ 7363346 w 15797999"/>
              <a:gd name="connsiteY11-278" fmla="*/ 13428667 h 13428667"/>
              <a:gd name="connsiteX12-279" fmla="*/ 7064300 w 15797999"/>
              <a:gd name="connsiteY12-280" fmla="*/ 12921283 h 13428667"/>
              <a:gd name="connsiteX13-281" fmla="*/ 13461508 w 15797999"/>
              <a:gd name="connsiteY13-282" fmla="*/ 2520493 h 13428667"/>
              <a:gd name="connsiteX14-283" fmla="*/ 14420155 w 15797999"/>
              <a:gd name="connsiteY14-284" fmla="*/ 1955479 h 13428667"/>
              <a:gd name="connsiteX15-285" fmla="*/ 13089633 w 15797999"/>
              <a:gd name="connsiteY15-286" fmla="*/ 1717422 h 13428667"/>
              <a:gd name="connsiteX16-287" fmla="*/ 7464938 w 15797999"/>
              <a:gd name="connsiteY16-288" fmla="*/ 10867044 h 13428667"/>
              <a:gd name="connsiteX17-289" fmla="*/ 7208367 w 15797999"/>
              <a:gd name="connsiteY17-290" fmla="*/ 10431723 h 13428667"/>
              <a:gd name="connsiteX18-291" fmla="*/ 12267608 w 15797999"/>
              <a:gd name="connsiteY18-292" fmla="*/ 2201912 h 13428667"/>
              <a:gd name="connsiteX19-293" fmla="*/ 13089633 w 15797999"/>
              <a:gd name="connsiteY19-294" fmla="*/ 1717422 h 13428667"/>
              <a:gd name="connsiteX20-295" fmla="*/ 12077574 w 15797999"/>
              <a:gd name="connsiteY20-296" fmla="*/ 1024816 h 13428667"/>
              <a:gd name="connsiteX21-297" fmla="*/ 5020764 w 15797999"/>
              <a:gd name="connsiteY21-298" fmla="*/ 12498007 h 13428667"/>
              <a:gd name="connsiteX22-299" fmla="*/ 4721718 w 15797999"/>
              <a:gd name="connsiteY22-300" fmla="*/ 11990622 h 13428667"/>
              <a:gd name="connsiteX23-301" fmla="*/ 11118927 w 15797999"/>
              <a:gd name="connsiteY23-302" fmla="*/ 1589830 h 13428667"/>
              <a:gd name="connsiteX24-303" fmla="*/ 12077574 w 15797999"/>
              <a:gd name="connsiteY24-304" fmla="*/ 1024816 h 13428667"/>
              <a:gd name="connsiteX25-305" fmla="*/ 15797999 w 15797999"/>
              <a:gd name="connsiteY25-306" fmla="*/ 930662 h 13428667"/>
              <a:gd name="connsiteX26-307" fmla="*/ 12321177 w 15797999"/>
              <a:gd name="connsiteY26-308" fmla="*/ 6562228 h 13428667"/>
              <a:gd name="connsiteX27-309" fmla="*/ 8741190 w 15797999"/>
              <a:gd name="connsiteY27-310" fmla="*/ 12403851 h 13428667"/>
              <a:gd name="connsiteX28-311" fmla="*/ 8442145 w 15797999"/>
              <a:gd name="connsiteY28-312" fmla="*/ 11896466 h 13428667"/>
              <a:gd name="connsiteX29-313" fmla="*/ 14839353 w 15797999"/>
              <a:gd name="connsiteY29-314" fmla="*/ 1495676 h 13428667"/>
              <a:gd name="connsiteX30-315" fmla="*/ 15797999 w 15797999"/>
              <a:gd name="connsiteY30-316" fmla="*/ 930662 h 13428667"/>
              <a:gd name="connsiteX31-317" fmla="*/ 10747050 w 15797999"/>
              <a:gd name="connsiteY31-318" fmla="*/ 786761 h 13428667"/>
              <a:gd name="connsiteX32-319" fmla="*/ 5122358 w 15797999"/>
              <a:gd name="connsiteY32-320" fmla="*/ 9936384 h 13428667"/>
              <a:gd name="connsiteX33-321" fmla="*/ 4865784 w 15797999"/>
              <a:gd name="connsiteY33-322" fmla="*/ 9501062 h 13428667"/>
              <a:gd name="connsiteX34-323" fmla="*/ 9925026 w 15797999"/>
              <a:gd name="connsiteY34-324" fmla="*/ 1271251 h 13428667"/>
              <a:gd name="connsiteX35-325" fmla="*/ 10747050 w 15797999"/>
              <a:gd name="connsiteY35-326" fmla="*/ 786761 h 13428667"/>
              <a:gd name="connsiteX36-327" fmla="*/ 10513908 w 15797999"/>
              <a:gd name="connsiteY36-328" fmla="*/ 94156 h 13428667"/>
              <a:gd name="connsiteX37-329" fmla="*/ 5447411 w 15797999"/>
              <a:gd name="connsiteY37-330" fmla="*/ 1044297 h 13428667"/>
              <a:gd name="connsiteX38-331" fmla="*/ 0 w 15797999"/>
              <a:gd name="connsiteY38-332" fmla="*/ 5008065 h 13428667"/>
              <a:gd name="connsiteX39-333" fmla="*/ 4073065 w 15797999"/>
              <a:gd name="connsiteY39-334" fmla="*/ 9580984 h 13428667"/>
              <a:gd name="connsiteX40-335" fmla="*/ 9616162 w 15797999"/>
              <a:gd name="connsiteY40-336" fmla="*/ 623276 h 13428667"/>
              <a:gd name="connsiteX41-337" fmla="*/ 10513908 w 15797999"/>
              <a:gd name="connsiteY41-338" fmla="*/ 94156 h 13428667"/>
              <a:gd name="connsiteX42-339" fmla="*/ 13455419 w 15797999"/>
              <a:gd name="connsiteY42-340" fmla="*/ 0 h 13428667"/>
              <a:gd name="connsiteX43-341" fmla="*/ 6398610 w 15797999"/>
              <a:gd name="connsiteY43-342" fmla="*/ 11473190 h 13428667"/>
              <a:gd name="connsiteX44-343" fmla="*/ 6099563 w 15797999"/>
              <a:gd name="connsiteY44-344" fmla="*/ 10965805 h 13428667"/>
              <a:gd name="connsiteX45-345" fmla="*/ 12496771 w 15797999"/>
              <a:gd name="connsiteY45-346" fmla="*/ 565013 h 13428667"/>
              <a:gd name="connsiteX46" fmla="*/ 13455419 w 15797999"/>
              <a:gd name="connsiteY46" fmla="*/ 0 h 13428667"/>
              <a:gd name="connsiteX0-347" fmla="*/ 13028759 w 15797999"/>
              <a:gd name="connsiteY0-348" fmla="*/ 2976334 h 13428667"/>
              <a:gd name="connsiteX1-349" fmla="*/ 7404064 w 15797999"/>
              <a:gd name="connsiteY1-350" fmla="*/ 12125956 h 13428667"/>
              <a:gd name="connsiteX2-351" fmla="*/ 7147493 w 15797999"/>
              <a:gd name="connsiteY2-352" fmla="*/ 11690634 h 13428667"/>
              <a:gd name="connsiteX3-353" fmla="*/ 12206735 w 15797999"/>
              <a:gd name="connsiteY3-354" fmla="*/ 3460824 h 13428667"/>
              <a:gd name="connsiteX4-355" fmla="*/ 13028759 w 15797999"/>
              <a:gd name="connsiteY4-356" fmla="*/ 2976334 h 13428667"/>
              <a:gd name="connsiteX5-357" fmla="*/ 10686177 w 15797999"/>
              <a:gd name="connsiteY5-358" fmla="*/ 2045671 h 13428667"/>
              <a:gd name="connsiteX6-359" fmla="*/ 5061483 w 15797999"/>
              <a:gd name="connsiteY6-360" fmla="*/ 11195294 h 13428667"/>
              <a:gd name="connsiteX7-361" fmla="*/ 4804910 w 15797999"/>
              <a:gd name="connsiteY7-362" fmla="*/ 10759973 h 13428667"/>
              <a:gd name="connsiteX8-363" fmla="*/ 9864154 w 15797999"/>
              <a:gd name="connsiteY8-364" fmla="*/ 2530161 h 13428667"/>
              <a:gd name="connsiteX9-365" fmla="*/ 10686177 w 15797999"/>
              <a:gd name="connsiteY9-366" fmla="*/ 2045671 h 13428667"/>
              <a:gd name="connsiteX10-367" fmla="*/ 14420155 w 15797999"/>
              <a:gd name="connsiteY10-368" fmla="*/ 1955479 h 13428667"/>
              <a:gd name="connsiteX11-369" fmla="*/ 7363346 w 15797999"/>
              <a:gd name="connsiteY11-370" fmla="*/ 13428667 h 13428667"/>
              <a:gd name="connsiteX12-371" fmla="*/ 7064300 w 15797999"/>
              <a:gd name="connsiteY12-372" fmla="*/ 12921283 h 13428667"/>
              <a:gd name="connsiteX13-373" fmla="*/ 13461508 w 15797999"/>
              <a:gd name="connsiteY13-374" fmla="*/ 2520493 h 13428667"/>
              <a:gd name="connsiteX14-375" fmla="*/ 14420155 w 15797999"/>
              <a:gd name="connsiteY14-376" fmla="*/ 1955479 h 13428667"/>
              <a:gd name="connsiteX15-377" fmla="*/ 13089633 w 15797999"/>
              <a:gd name="connsiteY15-378" fmla="*/ 1717422 h 13428667"/>
              <a:gd name="connsiteX16-379" fmla="*/ 7464938 w 15797999"/>
              <a:gd name="connsiteY16-380" fmla="*/ 10867044 h 13428667"/>
              <a:gd name="connsiteX17-381" fmla="*/ 7208367 w 15797999"/>
              <a:gd name="connsiteY17-382" fmla="*/ 10431723 h 13428667"/>
              <a:gd name="connsiteX18-383" fmla="*/ 12267608 w 15797999"/>
              <a:gd name="connsiteY18-384" fmla="*/ 2201912 h 13428667"/>
              <a:gd name="connsiteX19-385" fmla="*/ 13089633 w 15797999"/>
              <a:gd name="connsiteY19-386" fmla="*/ 1717422 h 13428667"/>
              <a:gd name="connsiteX20-387" fmla="*/ 12077574 w 15797999"/>
              <a:gd name="connsiteY20-388" fmla="*/ 1024816 h 13428667"/>
              <a:gd name="connsiteX21-389" fmla="*/ 5020764 w 15797999"/>
              <a:gd name="connsiteY21-390" fmla="*/ 12498007 h 13428667"/>
              <a:gd name="connsiteX22-391" fmla="*/ 4721718 w 15797999"/>
              <a:gd name="connsiteY22-392" fmla="*/ 11990622 h 13428667"/>
              <a:gd name="connsiteX23-393" fmla="*/ 11118927 w 15797999"/>
              <a:gd name="connsiteY23-394" fmla="*/ 1589830 h 13428667"/>
              <a:gd name="connsiteX24-395" fmla="*/ 12077574 w 15797999"/>
              <a:gd name="connsiteY24-396" fmla="*/ 1024816 h 13428667"/>
              <a:gd name="connsiteX25-397" fmla="*/ 15797999 w 15797999"/>
              <a:gd name="connsiteY25-398" fmla="*/ 930662 h 13428667"/>
              <a:gd name="connsiteX26-399" fmla="*/ 15158970 w 15797999"/>
              <a:gd name="connsiteY26-400" fmla="*/ 6246918 h 13428667"/>
              <a:gd name="connsiteX27-401" fmla="*/ 8741190 w 15797999"/>
              <a:gd name="connsiteY27-402" fmla="*/ 12403851 h 13428667"/>
              <a:gd name="connsiteX28-403" fmla="*/ 8442145 w 15797999"/>
              <a:gd name="connsiteY28-404" fmla="*/ 11896466 h 13428667"/>
              <a:gd name="connsiteX29-405" fmla="*/ 14839353 w 15797999"/>
              <a:gd name="connsiteY29-406" fmla="*/ 1495676 h 13428667"/>
              <a:gd name="connsiteX30-407" fmla="*/ 15797999 w 15797999"/>
              <a:gd name="connsiteY30-408" fmla="*/ 930662 h 13428667"/>
              <a:gd name="connsiteX31-409" fmla="*/ 10747050 w 15797999"/>
              <a:gd name="connsiteY31-410" fmla="*/ 786761 h 13428667"/>
              <a:gd name="connsiteX32-411" fmla="*/ 5122358 w 15797999"/>
              <a:gd name="connsiteY32-412" fmla="*/ 9936384 h 13428667"/>
              <a:gd name="connsiteX33-413" fmla="*/ 4865784 w 15797999"/>
              <a:gd name="connsiteY33-414" fmla="*/ 9501062 h 13428667"/>
              <a:gd name="connsiteX34-415" fmla="*/ 9925026 w 15797999"/>
              <a:gd name="connsiteY34-416" fmla="*/ 1271251 h 13428667"/>
              <a:gd name="connsiteX35-417" fmla="*/ 10747050 w 15797999"/>
              <a:gd name="connsiteY35-418" fmla="*/ 786761 h 13428667"/>
              <a:gd name="connsiteX36-419" fmla="*/ 10513908 w 15797999"/>
              <a:gd name="connsiteY36-420" fmla="*/ 94156 h 13428667"/>
              <a:gd name="connsiteX37-421" fmla="*/ 5447411 w 15797999"/>
              <a:gd name="connsiteY37-422" fmla="*/ 1044297 h 13428667"/>
              <a:gd name="connsiteX38-423" fmla="*/ 0 w 15797999"/>
              <a:gd name="connsiteY38-424" fmla="*/ 5008065 h 13428667"/>
              <a:gd name="connsiteX39-425" fmla="*/ 4073065 w 15797999"/>
              <a:gd name="connsiteY39-426" fmla="*/ 9580984 h 13428667"/>
              <a:gd name="connsiteX40-427" fmla="*/ 9616162 w 15797999"/>
              <a:gd name="connsiteY40-428" fmla="*/ 623276 h 13428667"/>
              <a:gd name="connsiteX41-429" fmla="*/ 10513908 w 15797999"/>
              <a:gd name="connsiteY41-430" fmla="*/ 94156 h 13428667"/>
              <a:gd name="connsiteX42-431" fmla="*/ 13455419 w 15797999"/>
              <a:gd name="connsiteY42-432" fmla="*/ 0 h 13428667"/>
              <a:gd name="connsiteX43-433" fmla="*/ 6398610 w 15797999"/>
              <a:gd name="connsiteY43-434" fmla="*/ 11473190 h 13428667"/>
              <a:gd name="connsiteX44-435" fmla="*/ 6099563 w 15797999"/>
              <a:gd name="connsiteY44-436" fmla="*/ 10965805 h 13428667"/>
              <a:gd name="connsiteX45-437" fmla="*/ 12496771 w 15797999"/>
              <a:gd name="connsiteY45-438" fmla="*/ 565013 h 13428667"/>
              <a:gd name="connsiteX46-439" fmla="*/ 13455419 w 15797999"/>
              <a:gd name="connsiteY46-440" fmla="*/ 0 h 13428667"/>
              <a:gd name="connsiteX0-441" fmla="*/ 13028759 w 15797999"/>
              <a:gd name="connsiteY0-442" fmla="*/ 2976334 h 12921283"/>
              <a:gd name="connsiteX1-443" fmla="*/ 7404064 w 15797999"/>
              <a:gd name="connsiteY1-444" fmla="*/ 12125956 h 12921283"/>
              <a:gd name="connsiteX2-445" fmla="*/ 7147493 w 15797999"/>
              <a:gd name="connsiteY2-446" fmla="*/ 11690634 h 12921283"/>
              <a:gd name="connsiteX3-447" fmla="*/ 12206735 w 15797999"/>
              <a:gd name="connsiteY3-448" fmla="*/ 3460824 h 12921283"/>
              <a:gd name="connsiteX4-449" fmla="*/ 13028759 w 15797999"/>
              <a:gd name="connsiteY4-450" fmla="*/ 2976334 h 12921283"/>
              <a:gd name="connsiteX5-451" fmla="*/ 10686177 w 15797999"/>
              <a:gd name="connsiteY5-452" fmla="*/ 2045671 h 12921283"/>
              <a:gd name="connsiteX6-453" fmla="*/ 5061483 w 15797999"/>
              <a:gd name="connsiteY6-454" fmla="*/ 11195294 h 12921283"/>
              <a:gd name="connsiteX7-455" fmla="*/ 4804910 w 15797999"/>
              <a:gd name="connsiteY7-456" fmla="*/ 10759973 h 12921283"/>
              <a:gd name="connsiteX8-457" fmla="*/ 9864154 w 15797999"/>
              <a:gd name="connsiteY8-458" fmla="*/ 2530161 h 12921283"/>
              <a:gd name="connsiteX9-459" fmla="*/ 10686177 w 15797999"/>
              <a:gd name="connsiteY9-460" fmla="*/ 2045671 h 12921283"/>
              <a:gd name="connsiteX10-461" fmla="*/ 14420155 w 15797999"/>
              <a:gd name="connsiteY10-462" fmla="*/ 1955479 h 12921283"/>
              <a:gd name="connsiteX11-463" fmla="*/ 7804781 w 15797999"/>
              <a:gd name="connsiteY11-464" fmla="*/ 12640391 h 12921283"/>
              <a:gd name="connsiteX12-465" fmla="*/ 7064300 w 15797999"/>
              <a:gd name="connsiteY12-466" fmla="*/ 12921283 h 12921283"/>
              <a:gd name="connsiteX13-467" fmla="*/ 13461508 w 15797999"/>
              <a:gd name="connsiteY13-468" fmla="*/ 2520493 h 12921283"/>
              <a:gd name="connsiteX14-469" fmla="*/ 14420155 w 15797999"/>
              <a:gd name="connsiteY14-470" fmla="*/ 1955479 h 12921283"/>
              <a:gd name="connsiteX15-471" fmla="*/ 13089633 w 15797999"/>
              <a:gd name="connsiteY15-472" fmla="*/ 1717422 h 12921283"/>
              <a:gd name="connsiteX16-473" fmla="*/ 7464938 w 15797999"/>
              <a:gd name="connsiteY16-474" fmla="*/ 10867044 h 12921283"/>
              <a:gd name="connsiteX17-475" fmla="*/ 7208367 w 15797999"/>
              <a:gd name="connsiteY17-476" fmla="*/ 10431723 h 12921283"/>
              <a:gd name="connsiteX18-477" fmla="*/ 12267608 w 15797999"/>
              <a:gd name="connsiteY18-478" fmla="*/ 2201912 h 12921283"/>
              <a:gd name="connsiteX19-479" fmla="*/ 13089633 w 15797999"/>
              <a:gd name="connsiteY19-480" fmla="*/ 1717422 h 12921283"/>
              <a:gd name="connsiteX20-481" fmla="*/ 12077574 w 15797999"/>
              <a:gd name="connsiteY20-482" fmla="*/ 1024816 h 12921283"/>
              <a:gd name="connsiteX21-483" fmla="*/ 5020764 w 15797999"/>
              <a:gd name="connsiteY21-484" fmla="*/ 12498007 h 12921283"/>
              <a:gd name="connsiteX22-485" fmla="*/ 4721718 w 15797999"/>
              <a:gd name="connsiteY22-486" fmla="*/ 11990622 h 12921283"/>
              <a:gd name="connsiteX23-487" fmla="*/ 11118927 w 15797999"/>
              <a:gd name="connsiteY23-488" fmla="*/ 1589830 h 12921283"/>
              <a:gd name="connsiteX24-489" fmla="*/ 12077574 w 15797999"/>
              <a:gd name="connsiteY24-490" fmla="*/ 1024816 h 12921283"/>
              <a:gd name="connsiteX25-491" fmla="*/ 15797999 w 15797999"/>
              <a:gd name="connsiteY25-492" fmla="*/ 930662 h 12921283"/>
              <a:gd name="connsiteX26-493" fmla="*/ 15158970 w 15797999"/>
              <a:gd name="connsiteY26-494" fmla="*/ 6246918 h 12921283"/>
              <a:gd name="connsiteX27-495" fmla="*/ 8741190 w 15797999"/>
              <a:gd name="connsiteY27-496" fmla="*/ 12403851 h 12921283"/>
              <a:gd name="connsiteX28-497" fmla="*/ 8442145 w 15797999"/>
              <a:gd name="connsiteY28-498" fmla="*/ 11896466 h 12921283"/>
              <a:gd name="connsiteX29-499" fmla="*/ 14839353 w 15797999"/>
              <a:gd name="connsiteY29-500" fmla="*/ 1495676 h 12921283"/>
              <a:gd name="connsiteX30-501" fmla="*/ 15797999 w 15797999"/>
              <a:gd name="connsiteY30-502" fmla="*/ 930662 h 12921283"/>
              <a:gd name="connsiteX31-503" fmla="*/ 10747050 w 15797999"/>
              <a:gd name="connsiteY31-504" fmla="*/ 786761 h 12921283"/>
              <a:gd name="connsiteX32-505" fmla="*/ 5122358 w 15797999"/>
              <a:gd name="connsiteY32-506" fmla="*/ 9936384 h 12921283"/>
              <a:gd name="connsiteX33-507" fmla="*/ 4865784 w 15797999"/>
              <a:gd name="connsiteY33-508" fmla="*/ 9501062 h 12921283"/>
              <a:gd name="connsiteX34-509" fmla="*/ 9925026 w 15797999"/>
              <a:gd name="connsiteY34-510" fmla="*/ 1271251 h 12921283"/>
              <a:gd name="connsiteX35-511" fmla="*/ 10747050 w 15797999"/>
              <a:gd name="connsiteY35-512" fmla="*/ 786761 h 12921283"/>
              <a:gd name="connsiteX36-513" fmla="*/ 10513908 w 15797999"/>
              <a:gd name="connsiteY36-514" fmla="*/ 94156 h 12921283"/>
              <a:gd name="connsiteX37-515" fmla="*/ 5447411 w 15797999"/>
              <a:gd name="connsiteY37-516" fmla="*/ 1044297 h 12921283"/>
              <a:gd name="connsiteX38-517" fmla="*/ 0 w 15797999"/>
              <a:gd name="connsiteY38-518" fmla="*/ 5008065 h 12921283"/>
              <a:gd name="connsiteX39-519" fmla="*/ 4073065 w 15797999"/>
              <a:gd name="connsiteY39-520" fmla="*/ 9580984 h 12921283"/>
              <a:gd name="connsiteX40-521" fmla="*/ 9616162 w 15797999"/>
              <a:gd name="connsiteY40-522" fmla="*/ 623276 h 12921283"/>
              <a:gd name="connsiteX41-523" fmla="*/ 10513908 w 15797999"/>
              <a:gd name="connsiteY41-524" fmla="*/ 94156 h 12921283"/>
              <a:gd name="connsiteX42-525" fmla="*/ 13455419 w 15797999"/>
              <a:gd name="connsiteY42-526" fmla="*/ 0 h 12921283"/>
              <a:gd name="connsiteX43-527" fmla="*/ 6398610 w 15797999"/>
              <a:gd name="connsiteY43-528" fmla="*/ 11473190 h 12921283"/>
              <a:gd name="connsiteX44-529" fmla="*/ 6099563 w 15797999"/>
              <a:gd name="connsiteY44-530" fmla="*/ 10965805 h 12921283"/>
              <a:gd name="connsiteX45-531" fmla="*/ 12496771 w 15797999"/>
              <a:gd name="connsiteY45-532" fmla="*/ 565013 h 12921283"/>
              <a:gd name="connsiteX46-533" fmla="*/ 13455419 w 15797999"/>
              <a:gd name="connsiteY46-534" fmla="*/ 0 h 12921283"/>
              <a:gd name="connsiteX0-535" fmla="*/ 13028759 w 15797999"/>
              <a:gd name="connsiteY0-536" fmla="*/ 2976334 h 12921283"/>
              <a:gd name="connsiteX1-537" fmla="*/ 7404064 w 15797999"/>
              <a:gd name="connsiteY1-538" fmla="*/ 12125956 h 12921283"/>
              <a:gd name="connsiteX2-539" fmla="*/ 7147493 w 15797999"/>
              <a:gd name="connsiteY2-540" fmla="*/ 11690634 h 12921283"/>
              <a:gd name="connsiteX3-541" fmla="*/ 12206735 w 15797999"/>
              <a:gd name="connsiteY3-542" fmla="*/ 3460824 h 12921283"/>
              <a:gd name="connsiteX4-543" fmla="*/ 13028759 w 15797999"/>
              <a:gd name="connsiteY4-544" fmla="*/ 2976334 h 12921283"/>
              <a:gd name="connsiteX5-545" fmla="*/ 10686177 w 15797999"/>
              <a:gd name="connsiteY5-546" fmla="*/ 2045671 h 12921283"/>
              <a:gd name="connsiteX6-547" fmla="*/ 5061483 w 15797999"/>
              <a:gd name="connsiteY6-548" fmla="*/ 11195294 h 12921283"/>
              <a:gd name="connsiteX7-549" fmla="*/ 4804910 w 15797999"/>
              <a:gd name="connsiteY7-550" fmla="*/ 10759973 h 12921283"/>
              <a:gd name="connsiteX8-551" fmla="*/ 9864154 w 15797999"/>
              <a:gd name="connsiteY8-552" fmla="*/ 2530161 h 12921283"/>
              <a:gd name="connsiteX9-553" fmla="*/ 10686177 w 15797999"/>
              <a:gd name="connsiteY9-554" fmla="*/ 2045671 h 12921283"/>
              <a:gd name="connsiteX10-555" fmla="*/ 14420155 w 15797999"/>
              <a:gd name="connsiteY10-556" fmla="*/ 1955479 h 12921283"/>
              <a:gd name="connsiteX11-557" fmla="*/ 7804781 w 15797999"/>
              <a:gd name="connsiteY11-558" fmla="*/ 12640391 h 12921283"/>
              <a:gd name="connsiteX12-559" fmla="*/ 7064300 w 15797999"/>
              <a:gd name="connsiteY12-560" fmla="*/ 12921283 h 12921283"/>
              <a:gd name="connsiteX13-561" fmla="*/ 13461508 w 15797999"/>
              <a:gd name="connsiteY13-562" fmla="*/ 2520493 h 12921283"/>
              <a:gd name="connsiteX14-563" fmla="*/ 14420155 w 15797999"/>
              <a:gd name="connsiteY14-564" fmla="*/ 1955479 h 12921283"/>
              <a:gd name="connsiteX15-565" fmla="*/ 13089633 w 15797999"/>
              <a:gd name="connsiteY15-566" fmla="*/ 1717422 h 12921283"/>
              <a:gd name="connsiteX16-567" fmla="*/ 7464938 w 15797999"/>
              <a:gd name="connsiteY16-568" fmla="*/ 10867044 h 12921283"/>
              <a:gd name="connsiteX17-569" fmla="*/ 7208367 w 15797999"/>
              <a:gd name="connsiteY17-570" fmla="*/ 10431723 h 12921283"/>
              <a:gd name="connsiteX18-571" fmla="*/ 12267608 w 15797999"/>
              <a:gd name="connsiteY18-572" fmla="*/ 2201912 h 12921283"/>
              <a:gd name="connsiteX19-573" fmla="*/ 13089633 w 15797999"/>
              <a:gd name="connsiteY19-574" fmla="*/ 1717422 h 12921283"/>
              <a:gd name="connsiteX20-575" fmla="*/ 12077574 w 15797999"/>
              <a:gd name="connsiteY20-576" fmla="*/ 1024816 h 12921283"/>
              <a:gd name="connsiteX21-577" fmla="*/ 5462198 w 15797999"/>
              <a:gd name="connsiteY21-578" fmla="*/ 11709731 h 12921283"/>
              <a:gd name="connsiteX22-579" fmla="*/ 4721718 w 15797999"/>
              <a:gd name="connsiteY22-580" fmla="*/ 11990622 h 12921283"/>
              <a:gd name="connsiteX23-581" fmla="*/ 11118927 w 15797999"/>
              <a:gd name="connsiteY23-582" fmla="*/ 1589830 h 12921283"/>
              <a:gd name="connsiteX24-583" fmla="*/ 12077574 w 15797999"/>
              <a:gd name="connsiteY24-584" fmla="*/ 1024816 h 12921283"/>
              <a:gd name="connsiteX25-585" fmla="*/ 15797999 w 15797999"/>
              <a:gd name="connsiteY25-586" fmla="*/ 930662 h 12921283"/>
              <a:gd name="connsiteX26-587" fmla="*/ 15158970 w 15797999"/>
              <a:gd name="connsiteY26-588" fmla="*/ 6246918 h 12921283"/>
              <a:gd name="connsiteX27-589" fmla="*/ 8741190 w 15797999"/>
              <a:gd name="connsiteY27-590" fmla="*/ 12403851 h 12921283"/>
              <a:gd name="connsiteX28-591" fmla="*/ 8442145 w 15797999"/>
              <a:gd name="connsiteY28-592" fmla="*/ 11896466 h 12921283"/>
              <a:gd name="connsiteX29-593" fmla="*/ 14839353 w 15797999"/>
              <a:gd name="connsiteY29-594" fmla="*/ 1495676 h 12921283"/>
              <a:gd name="connsiteX30-595" fmla="*/ 15797999 w 15797999"/>
              <a:gd name="connsiteY30-596" fmla="*/ 930662 h 12921283"/>
              <a:gd name="connsiteX31-597" fmla="*/ 10747050 w 15797999"/>
              <a:gd name="connsiteY31-598" fmla="*/ 786761 h 12921283"/>
              <a:gd name="connsiteX32-599" fmla="*/ 5122358 w 15797999"/>
              <a:gd name="connsiteY32-600" fmla="*/ 9936384 h 12921283"/>
              <a:gd name="connsiteX33-601" fmla="*/ 4865784 w 15797999"/>
              <a:gd name="connsiteY33-602" fmla="*/ 9501062 h 12921283"/>
              <a:gd name="connsiteX34-603" fmla="*/ 9925026 w 15797999"/>
              <a:gd name="connsiteY34-604" fmla="*/ 1271251 h 12921283"/>
              <a:gd name="connsiteX35-605" fmla="*/ 10747050 w 15797999"/>
              <a:gd name="connsiteY35-606" fmla="*/ 786761 h 12921283"/>
              <a:gd name="connsiteX36-607" fmla="*/ 10513908 w 15797999"/>
              <a:gd name="connsiteY36-608" fmla="*/ 94156 h 12921283"/>
              <a:gd name="connsiteX37-609" fmla="*/ 5447411 w 15797999"/>
              <a:gd name="connsiteY37-610" fmla="*/ 1044297 h 12921283"/>
              <a:gd name="connsiteX38-611" fmla="*/ 0 w 15797999"/>
              <a:gd name="connsiteY38-612" fmla="*/ 5008065 h 12921283"/>
              <a:gd name="connsiteX39-613" fmla="*/ 4073065 w 15797999"/>
              <a:gd name="connsiteY39-614" fmla="*/ 9580984 h 12921283"/>
              <a:gd name="connsiteX40-615" fmla="*/ 9616162 w 15797999"/>
              <a:gd name="connsiteY40-616" fmla="*/ 623276 h 12921283"/>
              <a:gd name="connsiteX41-617" fmla="*/ 10513908 w 15797999"/>
              <a:gd name="connsiteY41-618" fmla="*/ 94156 h 12921283"/>
              <a:gd name="connsiteX42-619" fmla="*/ 13455419 w 15797999"/>
              <a:gd name="connsiteY42-620" fmla="*/ 0 h 12921283"/>
              <a:gd name="connsiteX43-621" fmla="*/ 6398610 w 15797999"/>
              <a:gd name="connsiteY43-622" fmla="*/ 11473190 h 12921283"/>
              <a:gd name="connsiteX44-623" fmla="*/ 6099563 w 15797999"/>
              <a:gd name="connsiteY44-624" fmla="*/ 10965805 h 12921283"/>
              <a:gd name="connsiteX45-625" fmla="*/ 12496771 w 15797999"/>
              <a:gd name="connsiteY45-626" fmla="*/ 565013 h 12921283"/>
              <a:gd name="connsiteX46-627" fmla="*/ 13455419 w 15797999"/>
              <a:gd name="connsiteY46-628" fmla="*/ 0 h 12921283"/>
              <a:gd name="connsiteX0-629" fmla="*/ 13028759 w 15797999"/>
              <a:gd name="connsiteY0-630" fmla="*/ 2976334 h 12921283"/>
              <a:gd name="connsiteX1-631" fmla="*/ 7404064 w 15797999"/>
              <a:gd name="connsiteY1-632" fmla="*/ 12125956 h 12921283"/>
              <a:gd name="connsiteX2-633" fmla="*/ 7147493 w 15797999"/>
              <a:gd name="connsiteY2-634" fmla="*/ 11690634 h 12921283"/>
              <a:gd name="connsiteX3-635" fmla="*/ 12206735 w 15797999"/>
              <a:gd name="connsiteY3-636" fmla="*/ 3460824 h 12921283"/>
              <a:gd name="connsiteX4-637" fmla="*/ 13028759 w 15797999"/>
              <a:gd name="connsiteY4-638" fmla="*/ 2976334 h 12921283"/>
              <a:gd name="connsiteX5-639" fmla="*/ 10686177 w 15797999"/>
              <a:gd name="connsiteY5-640" fmla="*/ 2045671 h 12921283"/>
              <a:gd name="connsiteX6-641" fmla="*/ 5061483 w 15797999"/>
              <a:gd name="connsiteY6-642" fmla="*/ 11195294 h 12921283"/>
              <a:gd name="connsiteX7-643" fmla="*/ 4804910 w 15797999"/>
              <a:gd name="connsiteY7-644" fmla="*/ 10759973 h 12921283"/>
              <a:gd name="connsiteX8-645" fmla="*/ 9864154 w 15797999"/>
              <a:gd name="connsiteY8-646" fmla="*/ 2530161 h 12921283"/>
              <a:gd name="connsiteX9-647" fmla="*/ 10686177 w 15797999"/>
              <a:gd name="connsiteY9-648" fmla="*/ 2045671 h 12921283"/>
              <a:gd name="connsiteX10-649" fmla="*/ 14420155 w 15797999"/>
              <a:gd name="connsiteY10-650" fmla="*/ 1955479 h 12921283"/>
              <a:gd name="connsiteX11-651" fmla="*/ 7804781 w 15797999"/>
              <a:gd name="connsiteY11-652" fmla="*/ 12640391 h 12921283"/>
              <a:gd name="connsiteX12-653" fmla="*/ 7064300 w 15797999"/>
              <a:gd name="connsiteY12-654" fmla="*/ 12921283 h 12921283"/>
              <a:gd name="connsiteX13-655" fmla="*/ 13461508 w 15797999"/>
              <a:gd name="connsiteY13-656" fmla="*/ 2520493 h 12921283"/>
              <a:gd name="connsiteX14-657" fmla="*/ 14420155 w 15797999"/>
              <a:gd name="connsiteY14-658" fmla="*/ 1955479 h 12921283"/>
              <a:gd name="connsiteX15-659" fmla="*/ 13089633 w 15797999"/>
              <a:gd name="connsiteY15-660" fmla="*/ 1717422 h 12921283"/>
              <a:gd name="connsiteX16-661" fmla="*/ 7464938 w 15797999"/>
              <a:gd name="connsiteY16-662" fmla="*/ 10867044 h 12921283"/>
              <a:gd name="connsiteX17-663" fmla="*/ 7208367 w 15797999"/>
              <a:gd name="connsiteY17-664" fmla="*/ 10431723 h 12921283"/>
              <a:gd name="connsiteX18-665" fmla="*/ 12267608 w 15797999"/>
              <a:gd name="connsiteY18-666" fmla="*/ 2201912 h 12921283"/>
              <a:gd name="connsiteX19-667" fmla="*/ 13089633 w 15797999"/>
              <a:gd name="connsiteY19-668" fmla="*/ 1717422 h 12921283"/>
              <a:gd name="connsiteX20-669" fmla="*/ 12077574 w 15797999"/>
              <a:gd name="connsiteY20-670" fmla="*/ 1024816 h 12921283"/>
              <a:gd name="connsiteX21-671" fmla="*/ 5462198 w 15797999"/>
              <a:gd name="connsiteY21-672" fmla="*/ 11709731 h 12921283"/>
              <a:gd name="connsiteX22-673" fmla="*/ 4721718 w 15797999"/>
              <a:gd name="connsiteY22-674" fmla="*/ 11990622 h 12921283"/>
              <a:gd name="connsiteX23-675" fmla="*/ 11118927 w 15797999"/>
              <a:gd name="connsiteY23-676" fmla="*/ 1589830 h 12921283"/>
              <a:gd name="connsiteX24-677" fmla="*/ 12077574 w 15797999"/>
              <a:gd name="connsiteY24-678" fmla="*/ 1024816 h 12921283"/>
              <a:gd name="connsiteX25-679" fmla="*/ 15797999 w 15797999"/>
              <a:gd name="connsiteY25-680" fmla="*/ 930662 h 12921283"/>
              <a:gd name="connsiteX26-681" fmla="*/ 15158970 w 15797999"/>
              <a:gd name="connsiteY26-682" fmla="*/ 6246918 h 12921283"/>
              <a:gd name="connsiteX27-683" fmla="*/ 8741190 w 15797999"/>
              <a:gd name="connsiteY27-684" fmla="*/ 12403851 h 12921283"/>
              <a:gd name="connsiteX28-685" fmla="*/ 8442145 w 15797999"/>
              <a:gd name="connsiteY28-686" fmla="*/ 11896466 h 12921283"/>
              <a:gd name="connsiteX29-687" fmla="*/ 14839353 w 15797999"/>
              <a:gd name="connsiteY29-688" fmla="*/ 1495676 h 12921283"/>
              <a:gd name="connsiteX30-689" fmla="*/ 15797999 w 15797999"/>
              <a:gd name="connsiteY30-690" fmla="*/ 930662 h 12921283"/>
              <a:gd name="connsiteX31-691" fmla="*/ 10747050 w 15797999"/>
              <a:gd name="connsiteY31-692" fmla="*/ 786761 h 12921283"/>
              <a:gd name="connsiteX32-693" fmla="*/ 5122358 w 15797999"/>
              <a:gd name="connsiteY32-694" fmla="*/ 9936384 h 12921283"/>
              <a:gd name="connsiteX33-695" fmla="*/ 4865784 w 15797999"/>
              <a:gd name="connsiteY33-696" fmla="*/ 9501062 h 12921283"/>
              <a:gd name="connsiteX34-697" fmla="*/ 9925026 w 15797999"/>
              <a:gd name="connsiteY34-698" fmla="*/ 1271251 h 12921283"/>
              <a:gd name="connsiteX35-699" fmla="*/ 10747050 w 15797999"/>
              <a:gd name="connsiteY35-700" fmla="*/ 786761 h 12921283"/>
              <a:gd name="connsiteX36-701" fmla="*/ 10513908 w 15797999"/>
              <a:gd name="connsiteY36-702" fmla="*/ 94156 h 12921283"/>
              <a:gd name="connsiteX37-703" fmla="*/ 5447411 w 15797999"/>
              <a:gd name="connsiteY37-704" fmla="*/ 1044297 h 12921283"/>
              <a:gd name="connsiteX38-705" fmla="*/ 0 w 15797999"/>
              <a:gd name="connsiteY38-706" fmla="*/ 5008065 h 12921283"/>
              <a:gd name="connsiteX39-707" fmla="*/ 4073065 w 15797999"/>
              <a:gd name="connsiteY39-708" fmla="*/ 9580984 h 12921283"/>
              <a:gd name="connsiteX40-709" fmla="*/ 10513908 w 15797999"/>
              <a:gd name="connsiteY40-710" fmla="*/ 94156 h 12921283"/>
              <a:gd name="connsiteX41-711" fmla="*/ 13455419 w 15797999"/>
              <a:gd name="connsiteY41-712" fmla="*/ 0 h 12921283"/>
              <a:gd name="connsiteX42-713" fmla="*/ 6398610 w 15797999"/>
              <a:gd name="connsiteY42-714" fmla="*/ 11473190 h 12921283"/>
              <a:gd name="connsiteX43-715" fmla="*/ 6099563 w 15797999"/>
              <a:gd name="connsiteY43-716" fmla="*/ 10965805 h 12921283"/>
              <a:gd name="connsiteX44-717" fmla="*/ 12496771 w 15797999"/>
              <a:gd name="connsiteY44-718" fmla="*/ 565013 h 12921283"/>
              <a:gd name="connsiteX45-719" fmla="*/ 13455419 w 15797999"/>
              <a:gd name="connsiteY45-720" fmla="*/ 0 h 12921283"/>
              <a:gd name="connsiteX0-721" fmla="*/ 13028759 w 15797999"/>
              <a:gd name="connsiteY0-722" fmla="*/ 2976334 h 12921283"/>
              <a:gd name="connsiteX1-723" fmla="*/ 7404064 w 15797999"/>
              <a:gd name="connsiteY1-724" fmla="*/ 12125956 h 12921283"/>
              <a:gd name="connsiteX2-725" fmla="*/ 7147493 w 15797999"/>
              <a:gd name="connsiteY2-726" fmla="*/ 11690634 h 12921283"/>
              <a:gd name="connsiteX3-727" fmla="*/ 12206735 w 15797999"/>
              <a:gd name="connsiteY3-728" fmla="*/ 3460824 h 12921283"/>
              <a:gd name="connsiteX4-729" fmla="*/ 13028759 w 15797999"/>
              <a:gd name="connsiteY4-730" fmla="*/ 2976334 h 12921283"/>
              <a:gd name="connsiteX5-731" fmla="*/ 10686177 w 15797999"/>
              <a:gd name="connsiteY5-732" fmla="*/ 2045671 h 12921283"/>
              <a:gd name="connsiteX6-733" fmla="*/ 5061483 w 15797999"/>
              <a:gd name="connsiteY6-734" fmla="*/ 11195294 h 12921283"/>
              <a:gd name="connsiteX7-735" fmla="*/ 4804910 w 15797999"/>
              <a:gd name="connsiteY7-736" fmla="*/ 10759973 h 12921283"/>
              <a:gd name="connsiteX8-737" fmla="*/ 9864154 w 15797999"/>
              <a:gd name="connsiteY8-738" fmla="*/ 2530161 h 12921283"/>
              <a:gd name="connsiteX9-739" fmla="*/ 10686177 w 15797999"/>
              <a:gd name="connsiteY9-740" fmla="*/ 2045671 h 12921283"/>
              <a:gd name="connsiteX10-741" fmla="*/ 14420155 w 15797999"/>
              <a:gd name="connsiteY10-742" fmla="*/ 1955479 h 12921283"/>
              <a:gd name="connsiteX11-743" fmla="*/ 7804781 w 15797999"/>
              <a:gd name="connsiteY11-744" fmla="*/ 12640391 h 12921283"/>
              <a:gd name="connsiteX12-745" fmla="*/ 7064300 w 15797999"/>
              <a:gd name="connsiteY12-746" fmla="*/ 12921283 h 12921283"/>
              <a:gd name="connsiteX13-747" fmla="*/ 13461508 w 15797999"/>
              <a:gd name="connsiteY13-748" fmla="*/ 2520493 h 12921283"/>
              <a:gd name="connsiteX14-749" fmla="*/ 14420155 w 15797999"/>
              <a:gd name="connsiteY14-750" fmla="*/ 1955479 h 12921283"/>
              <a:gd name="connsiteX15-751" fmla="*/ 13089633 w 15797999"/>
              <a:gd name="connsiteY15-752" fmla="*/ 1717422 h 12921283"/>
              <a:gd name="connsiteX16-753" fmla="*/ 7464938 w 15797999"/>
              <a:gd name="connsiteY16-754" fmla="*/ 10867044 h 12921283"/>
              <a:gd name="connsiteX17-755" fmla="*/ 7208367 w 15797999"/>
              <a:gd name="connsiteY17-756" fmla="*/ 10431723 h 12921283"/>
              <a:gd name="connsiteX18-757" fmla="*/ 12267608 w 15797999"/>
              <a:gd name="connsiteY18-758" fmla="*/ 2201912 h 12921283"/>
              <a:gd name="connsiteX19-759" fmla="*/ 13089633 w 15797999"/>
              <a:gd name="connsiteY19-760" fmla="*/ 1717422 h 12921283"/>
              <a:gd name="connsiteX20-761" fmla="*/ 12077574 w 15797999"/>
              <a:gd name="connsiteY20-762" fmla="*/ 1024816 h 12921283"/>
              <a:gd name="connsiteX21-763" fmla="*/ 5462198 w 15797999"/>
              <a:gd name="connsiteY21-764" fmla="*/ 11709731 h 12921283"/>
              <a:gd name="connsiteX22-765" fmla="*/ 4721718 w 15797999"/>
              <a:gd name="connsiteY22-766" fmla="*/ 11990622 h 12921283"/>
              <a:gd name="connsiteX23-767" fmla="*/ 11118927 w 15797999"/>
              <a:gd name="connsiteY23-768" fmla="*/ 1589830 h 12921283"/>
              <a:gd name="connsiteX24-769" fmla="*/ 12077574 w 15797999"/>
              <a:gd name="connsiteY24-770" fmla="*/ 1024816 h 12921283"/>
              <a:gd name="connsiteX25-771" fmla="*/ 15797999 w 15797999"/>
              <a:gd name="connsiteY25-772" fmla="*/ 930662 h 12921283"/>
              <a:gd name="connsiteX26-773" fmla="*/ 15158970 w 15797999"/>
              <a:gd name="connsiteY26-774" fmla="*/ 6246918 h 12921283"/>
              <a:gd name="connsiteX27-775" fmla="*/ 8741190 w 15797999"/>
              <a:gd name="connsiteY27-776" fmla="*/ 12403851 h 12921283"/>
              <a:gd name="connsiteX28-777" fmla="*/ 8442145 w 15797999"/>
              <a:gd name="connsiteY28-778" fmla="*/ 11896466 h 12921283"/>
              <a:gd name="connsiteX29-779" fmla="*/ 14839353 w 15797999"/>
              <a:gd name="connsiteY29-780" fmla="*/ 1495676 h 12921283"/>
              <a:gd name="connsiteX30-781" fmla="*/ 15797999 w 15797999"/>
              <a:gd name="connsiteY30-782" fmla="*/ 930662 h 12921283"/>
              <a:gd name="connsiteX31-783" fmla="*/ 10747050 w 15797999"/>
              <a:gd name="connsiteY31-784" fmla="*/ 786761 h 12921283"/>
              <a:gd name="connsiteX32-785" fmla="*/ 5122358 w 15797999"/>
              <a:gd name="connsiteY32-786" fmla="*/ 9936384 h 12921283"/>
              <a:gd name="connsiteX33-787" fmla="*/ 4865784 w 15797999"/>
              <a:gd name="connsiteY33-788" fmla="*/ 9501062 h 12921283"/>
              <a:gd name="connsiteX34-789" fmla="*/ 9925026 w 15797999"/>
              <a:gd name="connsiteY34-790" fmla="*/ 1271251 h 12921283"/>
              <a:gd name="connsiteX35-791" fmla="*/ 10747050 w 15797999"/>
              <a:gd name="connsiteY35-792" fmla="*/ 786761 h 12921283"/>
              <a:gd name="connsiteX36-793" fmla="*/ 10104004 w 15797999"/>
              <a:gd name="connsiteY36-794" fmla="*/ 251812 h 12921283"/>
              <a:gd name="connsiteX37-795" fmla="*/ 5447411 w 15797999"/>
              <a:gd name="connsiteY37-796" fmla="*/ 1044297 h 12921283"/>
              <a:gd name="connsiteX38-797" fmla="*/ 0 w 15797999"/>
              <a:gd name="connsiteY38-798" fmla="*/ 5008065 h 12921283"/>
              <a:gd name="connsiteX39-799" fmla="*/ 4073065 w 15797999"/>
              <a:gd name="connsiteY39-800" fmla="*/ 9580984 h 12921283"/>
              <a:gd name="connsiteX40-801" fmla="*/ 10104004 w 15797999"/>
              <a:gd name="connsiteY40-802" fmla="*/ 251812 h 12921283"/>
              <a:gd name="connsiteX41-803" fmla="*/ 13455419 w 15797999"/>
              <a:gd name="connsiteY41-804" fmla="*/ 0 h 12921283"/>
              <a:gd name="connsiteX42-805" fmla="*/ 6398610 w 15797999"/>
              <a:gd name="connsiteY42-806" fmla="*/ 11473190 h 12921283"/>
              <a:gd name="connsiteX43-807" fmla="*/ 6099563 w 15797999"/>
              <a:gd name="connsiteY43-808" fmla="*/ 10965805 h 12921283"/>
              <a:gd name="connsiteX44-809" fmla="*/ 12496771 w 15797999"/>
              <a:gd name="connsiteY44-810" fmla="*/ 565013 h 12921283"/>
              <a:gd name="connsiteX45-811" fmla="*/ 13455419 w 15797999"/>
              <a:gd name="connsiteY45-812" fmla="*/ 0 h 12921283"/>
              <a:gd name="connsiteX0-813" fmla="*/ 13028759 w 15797999"/>
              <a:gd name="connsiteY0-814" fmla="*/ 2976334 h 12921283"/>
              <a:gd name="connsiteX1-815" fmla="*/ 7404064 w 15797999"/>
              <a:gd name="connsiteY1-816" fmla="*/ 12125956 h 12921283"/>
              <a:gd name="connsiteX2-817" fmla="*/ 7147493 w 15797999"/>
              <a:gd name="connsiteY2-818" fmla="*/ 11690634 h 12921283"/>
              <a:gd name="connsiteX3-819" fmla="*/ 12206735 w 15797999"/>
              <a:gd name="connsiteY3-820" fmla="*/ 3460824 h 12921283"/>
              <a:gd name="connsiteX4-821" fmla="*/ 13028759 w 15797999"/>
              <a:gd name="connsiteY4-822" fmla="*/ 2976334 h 12921283"/>
              <a:gd name="connsiteX5-823" fmla="*/ 10686177 w 15797999"/>
              <a:gd name="connsiteY5-824" fmla="*/ 2045671 h 12921283"/>
              <a:gd name="connsiteX6-825" fmla="*/ 5061483 w 15797999"/>
              <a:gd name="connsiteY6-826" fmla="*/ 11195294 h 12921283"/>
              <a:gd name="connsiteX7-827" fmla="*/ 4804910 w 15797999"/>
              <a:gd name="connsiteY7-828" fmla="*/ 10759973 h 12921283"/>
              <a:gd name="connsiteX8-829" fmla="*/ 9864154 w 15797999"/>
              <a:gd name="connsiteY8-830" fmla="*/ 2530161 h 12921283"/>
              <a:gd name="connsiteX9-831" fmla="*/ 10686177 w 15797999"/>
              <a:gd name="connsiteY9-832" fmla="*/ 2045671 h 12921283"/>
              <a:gd name="connsiteX10-833" fmla="*/ 14420155 w 15797999"/>
              <a:gd name="connsiteY10-834" fmla="*/ 1955479 h 12921283"/>
              <a:gd name="connsiteX11-835" fmla="*/ 7804781 w 15797999"/>
              <a:gd name="connsiteY11-836" fmla="*/ 12640391 h 12921283"/>
              <a:gd name="connsiteX12-837" fmla="*/ 7064300 w 15797999"/>
              <a:gd name="connsiteY12-838" fmla="*/ 12921283 h 12921283"/>
              <a:gd name="connsiteX13-839" fmla="*/ 13461508 w 15797999"/>
              <a:gd name="connsiteY13-840" fmla="*/ 2520493 h 12921283"/>
              <a:gd name="connsiteX14-841" fmla="*/ 14420155 w 15797999"/>
              <a:gd name="connsiteY14-842" fmla="*/ 1955479 h 12921283"/>
              <a:gd name="connsiteX15-843" fmla="*/ 13089633 w 15797999"/>
              <a:gd name="connsiteY15-844" fmla="*/ 1717422 h 12921283"/>
              <a:gd name="connsiteX16-845" fmla="*/ 7464938 w 15797999"/>
              <a:gd name="connsiteY16-846" fmla="*/ 10867044 h 12921283"/>
              <a:gd name="connsiteX17-847" fmla="*/ 7208367 w 15797999"/>
              <a:gd name="connsiteY17-848" fmla="*/ 10431723 h 12921283"/>
              <a:gd name="connsiteX18-849" fmla="*/ 12267608 w 15797999"/>
              <a:gd name="connsiteY18-850" fmla="*/ 2201912 h 12921283"/>
              <a:gd name="connsiteX19-851" fmla="*/ 13089633 w 15797999"/>
              <a:gd name="connsiteY19-852" fmla="*/ 1717422 h 12921283"/>
              <a:gd name="connsiteX20-853" fmla="*/ 12077574 w 15797999"/>
              <a:gd name="connsiteY20-854" fmla="*/ 1024816 h 12921283"/>
              <a:gd name="connsiteX21-855" fmla="*/ 5462198 w 15797999"/>
              <a:gd name="connsiteY21-856" fmla="*/ 11709731 h 12921283"/>
              <a:gd name="connsiteX22-857" fmla="*/ 4721718 w 15797999"/>
              <a:gd name="connsiteY22-858" fmla="*/ 11990622 h 12921283"/>
              <a:gd name="connsiteX23-859" fmla="*/ 11118927 w 15797999"/>
              <a:gd name="connsiteY23-860" fmla="*/ 1589830 h 12921283"/>
              <a:gd name="connsiteX24-861" fmla="*/ 12077574 w 15797999"/>
              <a:gd name="connsiteY24-862" fmla="*/ 1024816 h 12921283"/>
              <a:gd name="connsiteX25-863" fmla="*/ 15797999 w 15797999"/>
              <a:gd name="connsiteY25-864" fmla="*/ 930662 h 12921283"/>
              <a:gd name="connsiteX26-865" fmla="*/ 15158970 w 15797999"/>
              <a:gd name="connsiteY26-866" fmla="*/ 6246918 h 12921283"/>
              <a:gd name="connsiteX27-867" fmla="*/ 8741190 w 15797999"/>
              <a:gd name="connsiteY27-868" fmla="*/ 12403851 h 12921283"/>
              <a:gd name="connsiteX28-869" fmla="*/ 8442145 w 15797999"/>
              <a:gd name="connsiteY28-870" fmla="*/ 11896466 h 12921283"/>
              <a:gd name="connsiteX29-871" fmla="*/ 14839353 w 15797999"/>
              <a:gd name="connsiteY29-872" fmla="*/ 1495676 h 12921283"/>
              <a:gd name="connsiteX30-873" fmla="*/ 15797999 w 15797999"/>
              <a:gd name="connsiteY30-874" fmla="*/ 930662 h 12921283"/>
              <a:gd name="connsiteX31-875" fmla="*/ 10747050 w 15797999"/>
              <a:gd name="connsiteY31-876" fmla="*/ 786761 h 12921283"/>
              <a:gd name="connsiteX32-877" fmla="*/ 5122358 w 15797999"/>
              <a:gd name="connsiteY32-878" fmla="*/ 9936384 h 12921283"/>
              <a:gd name="connsiteX33-879" fmla="*/ 4865784 w 15797999"/>
              <a:gd name="connsiteY33-880" fmla="*/ 9501062 h 12921283"/>
              <a:gd name="connsiteX34-881" fmla="*/ 9925026 w 15797999"/>
              <a:gd name="connsiteY34-882" fmla="*/ 1271251 h 12921283"/>
              <a:gd name="connsiteX35-883" fmla="*/ 10747050 w 15797999"/>
              <a:gd name="connsiteY35-884" fmla="*/ 786761 h 12921283"/>
              <a:gd name="connsiteX36-885" fmla="*/ 9946349 w 15797999"/>
              <a:gd name="connsiteY36-886" fmla="*/ 283343 h 12921283"/>
              <a:gd name="connsiteX37-887" fmla="*/ 5447411 w 15797999"/>
              <a:gd name="connsiteY37-888" fmla="*/ 1044297 h 12921283"/>
              <a:gd name="connsiteX38-889" fmla="*/ 0 w 15797999"/>
              <a:gd name="connsiteY38-890" fmla="*/ 5008065 h 12921283"/>
              <a:gd name="connsiteX39-891" fmla="*/ 4073065 w 15797999"/>
              <a:gd name="connsiteY39-892" fmla="*/ 9580984 h 12921283"/>
              <a:gd name="connsiteX40-893" fmla="*/ 9946349 w 15797999"/>
              <a:gd name="connsiteY40-894" fmla="*/ 283343 h 12921283"/>
              <a:gd name="connsiteX41-895" fmla="*/ 13455419 w 15797999"/>
              <a:gd name="connsiteY41-896" fmla="*/ 0 h 12921283"/>
              <a:gd name="connsiteX42-897" fmla="*/ 6398610 w 15797999"/>
              <a:gd name="connsiteY42-898" fmla="*/ 11473190 h 12921283"/>
              <a:gd name="connsiteX43-899" fmla="*/ 6099563 w 15797999"/>
              <a:gd name="connsiteY43-900" fmla="*/ 10965805 h 12921283"/>
              <a:gd name="connsiteX44-901" fmla="*/ 12496771 w 15797999"/>
              <a:gd name="connsiteY44-902" fmla="*/ 565013 h 12921283"/>
              <a:gd name="connsiteX45-903" fmla="*/ 13455419 w 15797999"/>
              <a:gd name="connsiteY45-904" fmla="*/ 0 h 12921283"/>
              <a:gd name="connsiteX0-905" fmla="*/ 13028759 w 15797999"/>
              <a:gd name="connsiteY0-906" fmla="*/ 2976334 h 12921283"/>
              <a:gd name="connsiteX1-907" fmla="*/ 7404064 w 15797999"/>
              <a:gd name="connsiteY1-908" fmla="*/ 12125956 h 12921283"/>
              <a:gd name="connsiteX2-909" fmla="*/ 7147493 w 15797999"/>
              <a:gd name="connsiteY2-910" fmla="*/ 11690634 h 12921283"/>
              <a:gd name="connsiteX3-911" fmla="*/ 12206735 w 15797999"/>
              <a:gd name="connsiteY3-912" fmla="*/ 3460824 h 12921283"/>
              <a:gd name="connsiteX4-913" fmla="*/ 13028759 w 15797999"/>
              <a:gd name="connsiteY4-914" fmla="*/ 2976334 h 12921283"/>
              <a:gd name="connsiteX5-915" fmla="*/ 10686177 w 15797999"/>
              <a:gd name="connsiteY5-916" fmla="*/ 2045671 h 12921283"/>
              <a:gd name="connsiteX6-917" fmla="*/ 5061483 w 15797999"/>
              <a:gd name="connsiteY6-918" fmla="*/ 11195294 h 12921283"/>
              <a:gd name="connsiteX7-919" fmla="*/ 4804910 w 15797999"/>
              <a:gd name="connsiteY7-920" fmla="*/ 10759973 h 12921283"/>
              <a:gd name="connsiteX8-921" fmla="*/ 9864154 w 15797999"/>
              <a:gd name="connsiteY8-922" fmla="*/ 2530161 h 12921283"/>
              <a:gd name="connsiteX9-923" fmla="*/ 10686177 w 15797999"/>
              <a:gd name="connsiteY9-924" fmla="*/ 2045671 h 12921283"/>
              <a:gd name="connsiteX10-925" fmla="*/ 14420155 w 15797999"/>
              <a:gd name="connsiteY10-926" fmla="*/ 1955479 h 12921283"/>
              <a:gd name="connsiteX11-927" fmla="*/ 7804781 w 15797999"/>
              <a:gd name="connsiteY11-928" fmla="*/ 12640391 h 12921283"/>
              <a:gd name="connsiteX12-929" fmla="*/ 7064300 w 15797999"/>
              <a:gd name="connsiteY12-930" fmla="*/ 12921283 h 12921283"/>
              <a:gd name="connsiteX13-931" fmla="*/ 13461508 w 15797999"/>
              <a:gd name="connsiteY13-932" fmla="*/ 2520493 h 12921283"/>
              <a:gd name="connsiteX14-933" fmla="*/ 14420155 w 15797999"/>
              <a:gd name="connsiteY14-934" fmla="*/ 1955479 h 12921283"/>
              <a:gd name="connsiteX15-935" fmla="*/ 13089633 w 15797999"/>
              <a:gd name="connsiteY15-936" fmla="*/ 1717422 h 12921283"/>
              <a:gd name="connsiteX16-937" fmla="*/ 7464938 w 15797999"/>
              <a:gd name="connsiteY16-938" fmla="*/ 10867044 h 12921283"/>
              <a:gd name="connsiteX17-939" fmla="*/ 7208367 w 15797999"/>
              <a:gd name="connsiteY17-940" fmla="*/ 10431723 h 12921283"/>
              <a:gd name="connsiteX18-941" fmla="*/ 12267608 w 15797999"/>
              <a:gd name="connsiteY18-942" fmla="*/ 2201912 h 12921283"/>
              <a:gd name="connsiteX19-943" fmla="*/ 13089633 w 15797999"/>
              <a:gd name="connsiteY19-944" fmla="*/ 1717422 h 12921283"/>
              <a:gd name="connsiteX20-945" fmla="*/ 12077574 w 15797999"/>
              <a:gd name="connsiteY20-946" fmla="*/ 1024816 h 12921283"/>
              <a:gd name="connsiteX21-947" fmla="*/ 5462198 w 15797999"/>
              <a:gd name="connsiteY21-948" fmla="*/ 11709731 h 12921283"/>
              <a:gd name="connsiteX22-949" fmla="*/ 4721718 w 15797999"/>
              <a:gd name="connsiteY22-950" fmla="*/ 11990622 h 12921283"/>
              <a:gd name="connsiteX23-951" fmla="*/ 11118927 w 15797999"/>
              <a:gd name="connsiteY23-952" fmla="*/ 1589830 h 12921283"/>
              <a:gd name="connsiteX24-953" fmla="*/ 12077574 w 15797999"/>
              <a:gd name="connsiteY24-954" fmla="*/ 1024816 h 12921283"/>
              <a:gd name="connsiteX25-955" fmla="*/ 15797999 w 15797999"/>
              <a:gd name="connsiteY25-956" fmla="*/ 930662 h 12921283"/>
              <a:gd name="connsiteX26-957" fmla="*/ 15158970 w 15797999"/>
              <a:gd name="connsiteY26-958" fmla="*/ 6246918 h 12921283"/>
              <a:gd name="connsiteX27-959" fmla="*/ 8741190 w 15797999"/>
              <a:gd name="connsiteY27-960" fmla="*/ 12403851 h 12921283"/>
              <a:gd name="connsiteX28-961" fmla="*/ 8442145 w 15797999"/>
              <a:gd name="connsiteY28-962" fmla="*/ 11896466 h 12921283"/>
              <a:gd name="connsiteX29-963" fmla="*/ 14839353 w 15797999"/>
              <a:gd name="connsiteY29-964" fmla="*/ 1495676 h 12921283"/>
              <a:gd name="connsiteX30-965" fmla="*/ 15797999 w 15797999"/>
              <a:gd name="connsiteY30-966" fmla="*/ 930662 h 12921283"/>
              <a:gd name="connsiteX31-967" fmla="*/ 10747050 w 15797999"/>
              <a:gd name="connsiteY31-968" fmla="*/ 786761 h 12921283"/>
              <a:gd name="connsiteX32-969" fmla="*/ 5122358 w 15797999"/>
              <a:gd name="connsiteY32-970" fmla="*/ 9936384 h 12921283"/>
              <a:gd name="connsiteX33-971" fmla="*/ 4865784 w 15797999"/>
              <a:gd name="connsiteY33-972" fmla="*/ 9501062 h 12921283"/>
              <a:gd name="connsiteX34-973" fmla="*/ 9925026 w 15797999"/>
              <a:gd name="connsiteY34-974" fmla="*/ 1271251 h 12921283"/>
              <a:gd name="connsiteX35-975" fmla="*/ 10747050 w 15797999"/>
              <a:gd name="connsiteY35-976" fmla="*/ 786761 h 12921283"/>
              <a:gd name="connsiteX36-977" fmla="*/ 9946349 w 15797999"/>
              <a:gd name="connsiteY36-978" fmla="*/ 283343 h 12921283"/>
              <a:gd name="connsiteX37-979" fmla="*/ 5447411 w 15797999"/>
              <a:gd name="connsiteY37-980" fmla="*/ 1044297 h 12921283"/>
              <a:gd name="connsiteX38-981" fmla="*/ 0 w 15797999"/>
              <a:gd name="connsiteY38-982" fmla="*/ 5008065 h 12921283"/>
              <a:gd name="connsiteX39-983" fmla="*/ 4073065 w 15797999"/>
              <a:gd name="connsiteY39-984" fmla="*/ 10369260 h 12921283"/>
              <a:gd name="connsiteX40-985" fmla="*/ 9946349 w 15797999"/>
              <a:gd name="connsiteY40-986" fmla="*/ 283343 h 12921283"/>
              <a:gd name="connsiteX41-987" fmla="*/ 13455419 w 15797999"/>
              <a:gd name="connsiteY41-988" fmla="*/ 0 h 12921283"/>
              <a:gd name="connsiteX42-989" fmla="*/ 6398610 w 15797999"/>
              <a:gd name="connsiteY42-990" fmla="*/ 11473190 h 12921283"/>
              <a:gd name="connsiteX43-991" fmla="*/ 6099563 w 15797999"/>
              <a:gd name="connsiteY43-992" fmla="*/ 10965805 h 12921283"/>
              <a:gd name="connsiteX44-993" fmla="*/ 12496771 w 15797999"/>
              <a:gd name="connsiteY44-994" fmla="*/ 565013 h 12921283"/>
              <a:gd name="connsiteX45-995" fmla="*/ 13455419 w 15797999"/>
              <a:gd name="connsiteY45-996" fmla="*/ 0 h 12921283"/>
              <a:gd name="connsiteX0-997" fmla="*/ 13028759 w 15797999"/>
              <a:gd name="connsiteY0-998" fmla="*/ 2976334 h 12921283"/>
              <a:gd name="connsiteX1-999" fmla="*/ 7404064 w 15797999"/>
              <a:gd name="connsiteY1-1000" fmla="*/ 12125956 h 12921283"/>
              <a:gd name="connsiteX2-1001" fmla="*/ 7147493 w 15797999"/>
              <a:gd name="connsiteY2-1002" fmla="*/ 11690634 h 12921283"/>
              <a:gd name="connsiteX3-1003" fmla="*/ 12206735 w 15797999"/>
              <a:gd name="connsiteY3-1004" fmla="*/ 3460824 h 12921283"/>
              <a:gd name="connsiteX4-1005" fmla="*/ 13028759 w 15797999"/>
              <a:gd name="connsiteY4-1006" fmla="*/ 2976334 h 12921283"/>
              <a:gd name="connsiteX5-1007" fmla="*/ 10686177 w 15797999"/>
              <a:gd name="connsiteY5-1008" fmla="*/ 2045671 h 12921283"/>
              <a:gd name="connsiteX6-1009" fmla="*/ 5061483 w 15797999"/>
              <a:gd name="connsiteY6-1010" fmla="*/ 11195294 h 12921283"/>
              <a:gd name="connsiteX7-1011" fmla="*/ 4804910 w 15797999"/>
              <a:gd name="connsiteY7-1012" fmla="*/ 10759973 h 12921283"/>
              <a:gd name="connsiteX8-1013" fmla="*/ 9864154 w 15797999"/>
              <a:gd name="connsiteY8-1014" fmla="*/ 2530161 h 12921283"/>
              <a:gd name="connsiteX9-1015" fmla="*/ 10686177 w 15797999"/>
              <a:gd name="connsiteY9-1016" fmla="*/ 2045671 h 12921283"/>
              <a:gd name="connsiteX10-1017" fmla="*/ 14420155 w 15797999"/>
              <a:gd name="connsiteY10-1018" fmla="*/ 1955479 h 12921283"/>
              <a:gd name="connsiteX11-1019" fmla="*/ 7804781 w 15797999"/>
              <a:gd name="connsiteY11-1020" fmla="*/ 12640391 h 12921283"/>
              <a:gd name="connsiteX12-1021" fmla="*/ 7064300 w 15797999"/>
              <a:gd name="connsiteY12-1022" fmla="*/ 12921283 h 12921283"/>
              <a:gd name="connsiteX13-1023" fmla="*/ 13461508 w 15797999"/>
              <a:gd name="connsiteY13-1024" fmla="*/ 2520493 h 12921283"/>
              <a:gd name="connsiteX14-1025" fmla="*/ 14420155 w 15797999"/>
              <a:gd name="connsiteY14-1026" fmla="*/ 1955479 h 12921283"/>
              <a:gd name="connsiteX15-1027" fmla="*/ 13089633 w 15797999"/>
              <a:gd name="connsiteY15-1028" fmla="*/ 1717422 h 12921283"/>
              <a:gd name="connsiteX16-1029" fmla="*/ 7464938 w 15797999"/>
              <a:gd name="connsiteY16-1030" fmla="*/ 10867044 h 12921283"/>
              <a:gd name="connsiteX17-1031" fmla="*/ 7208367 w 15797999"/>
              <a:gd name="connsiteY17-1032" fmla="*/ 10431723 h 12921283"/>
              <a:gd name="connsiteX18-1033" fmla="*/ 12267608 w 15797999"/>
              <a:gd name="connsiteY18-1034" fmla="*/ 2201912 h 12921283"/>
              <a:gd name="connsiteX19-1035" fmla="*/ 13089633 w 15797999"/>
              <a:gd name="connsiteY19-1036" fmla="*/ 1717422 h 12921283"/>
              <a:gd name="connsiteX20-1037" fmla="*/ 12077574 w 15797999"/>
              <a:gd name="connsiteY20-1038" fmla="*/ 1024816 h 12921283"/>
              <a:gd name="connsiteX21-1039" fmla="*/ 5462198 w 15797999"/>
              <a:gd name="connsiteY21-1040" fmla="*/ 11709731 h 12921283"/>
              <a:gd name="connsiteX22-1041" fmla="*/ 4721718 w 15797999"/>
              <a:gd name="connsiteY22-1042" fmla="*/ 11990622 h 12921283"/>
              <a:gd name="connsiteX23-1043" fmla="*/ 11118927 w 15797999"/>
              <a:gd name="connsiteY23-1044" fmla="*/ 1589830 h 12921283"/>
              <a:gd name="connsiteX24-1045" fmla="*/ 12077574 w 15797999"/>
              <a:gd name="connsiteY24-1046" fmla="*/ 1024816 h 12921283"/>
              <a:gd name="connsiteX25-1047" fmla="*/ 15797999 w 15797999"/>
              <a:gd name="connsiteY25-1048" fmla="*/ 930662 h 12921283"/>
              <a:gd name="connsiteX26-1049" fmla="*/ 15158970 w 15797999"/>
              <a:gd name="connsiteY26-1050" fmla="*/ 6246918 h 12921283"/>
              <a:gd name="connsiteX27-1051" fmla="*/ 8741190 w 15797999"/>
              <a:gd name="connsiteY27-1052" fmla="*/ 12403851 h 12921283"/>
              <a:gd name="connsiteX28-1053" fmla="*/ 8442145 w 15797999"/>
              <a:gd name="connsiteY28-1054" fmla="*/ 11896466 h 12921283"/>
              <a:gd name="connsiteX29-1055" fmla="*/ 14839353 w 15797999"/>
              <a:gd name="connsiteY29-1056" fmla="*/ 1495676 h 12921283"/>
              <a:gd name="connsiteX30-1057" fmla="*/ 15797999 w 15797999"/>
              <a:gd name="connsiteY30-1058" fmla="*/ 930662 h 12921283"/>
              <a:gd name="connsiteX31-1059" fmla="*/ 10747050 w 15797999"/>
              <a:gd name="connsiteY31-1060" fmla="*/ 786761 h 12921283"/>
              <a:gd name="connsiteX32-1061" fmla="*/ 5122358 w 15797999"/>
              <a:gd name="connsiteY32-1062" fmla="*/ 9936384 h 12921283"/>
              <a:gd name="connsiteX33-1063" fmla="*/ 4865784 w 15797999"/>
              <a:gd name="connsiteY33-1064" fmla="*/ 9501062 h 12921283"/>
              <a:gd name="connsiteX34-1065" fmla="*/ 9925026 w 15797999"/>
              <a:gd name="connsiteY34-1066" fmla="*/ 1271251 h 12921283"/>
              <a:gd name="connsiteX35-1067" fmla="*/ 10747050 w 15797999"/>
              <a:gd name="connsiteY35-1068" fmla="*/ 786761 h 12921283"/>
              <a:gd name="connsiteX36-1069" fmla="*/ 10198597 w 15797999"/>
              <a:gd name="connsiteY36-1070" fmla="*/ 251812 h 12921283"/>
              <a:gd name="connsiteX37-1071" fmla="*/ 5447411 w 15797999"/>
              <a:gd name="connsiteY37-1072" fmla="*/ 1044297 h 12921283"/>
              <a:gd name="connsiteX38-1073" fmla="*/ 0 w 15797999"/>
              <a:gd name="connsiteY38-1074" fmla="*/ 5008065 h 12921283"/>
              <a:gd name="connsiteX39-1075" fmla="*/ 4073065 w 15797999"/>
              <a:gd name="connsiteY39-1076" fmla="*/ 10369260 h 12921283"/>
              <a:gd name="connsiteX40-1077" fmla="*/ 10198597 w 15797999"/>
              <a:gd name="connsiteY40-1078" fmla="*/ 251812 h 12921283"/>
              <a:gd name="connsiteX41-1079" fmla="*/ 13455419 w 15797999"/>
              <a:gd name="connsiteY41-1080" fmla="*/ 0 h 12921283"/>
              <a:gd name="connsiteX42-1081" fmla="*/ 6398610 w 15797999"/>
              <a:gd name="connsiteY42-1082" fmla="*/ 11473190 h 12921283"/>
              <a:gd name="connsiteX43-1083" fmla="*/ 6099563 w 15797999"/>
              <a:gd name="connsiteY43-1084" fmla="*/ 10965805 h 12921283"/>
              <a:gd name="connsiteX44-1085" fmla="*/ 12496771 w 15797999"/>
              <a:gd name="connsiteY44-1086" fmla="*/ 565013 h 12921283"/>
              <a:gd name="connsiteX45-1087" fmla="*/ 13455419 w 15797999"/>
              <a:gd name="connsiteY45-1088" fmla="*/ 0 h 12921283"/>
              <a:gd name="connsiteX0-1089" fmla="*/ 13028759 w 15797999"/>
              <a:gd name="connsiteY0-1090" fmla="*/ 2976334 h 12921283"/>
              <a:gd name="connsiteX1-1091" fmla="*/ 7404064 w 15797999"/>
              <a:gd name="connsiteY1-1092" fmla="*/ 12125956 h 12921283"/>
              <a:gd name="connsiteX2-1093" fmla="*/ 7147493 w 15797999"/>
              <a:gd name="connsiteY2-1094" fmla="*/ 11690634 h 12921283"/>
              <a:gd name="connsiteX3-1095" fmla="*/ 12206735 w 15797999"/>
              <a:gd name="connsiteY3-1096" fmla="*/ 3460824 h 12921283"/>
              <a:gd name="connsiteX4-1097" fmla="*/ 13028759 w 15797999"/>
              <a:gd name="connsiteY4-1098" fmla="*/ 2976334 h 12921283"/>
              <a:gd name="connsiteX5-1099" fmla="*/ 10686177 w 15797999"/>
              <a:gd name="connsiteY5-1100" fmla="*/ 2045671 h 12921283"/>
              <a:gd name="connsiteX6-1101" fmla="*/ 5061483 w 15797999"/>
              <a:gd name="connsiteY6-1102" fmla="*/ 11195294 h 12921283"/>
              <a:gd name="connsiteX7-1103" fmla="*/ 4804910 w 15797999"/>
              <a:gd name="connsiteY7-1104" fmla="*/ 10759973 h 12921283"/>
              <a:gd name="connsiteX8-1105" fmla="*/ 9864154 w 15797999"/>
              <a:gd name="connsiteY8-1106" fmla="*/ 2530161 h 12921283"/>
              <a:gd name="connsiteX9-1107" fmla="*/ 10686177 w 15797999"/>
              <a:gd name="connsiteY9-1108" fmla="*/ 2045671 h 12921283"/>
              <a:gd name="connsiteX10-1109" fmla="*/ 14420155 w 15797999"/>
              <a:gd name="connsiteY10-1110" fmla="*/ 1955479 h 12921283"/>
              <a:gd name="connsiteX11-1111" fmla="*/ 7804781 w 15797999"/>
              <a:gd name="connsiteY11-1112" fmla="*/ 12640391 h 12921283"/>
              <a:gd name="connsiteX12-1113" fmla="*/ 7064300 w 15797999"/>
              <a:gd name="connsiteY12-1114" fmla="*/ 12921283 h 12921283"/>
              <a:gd name="connsiteX13-1115" fmla="*/ 13461508 w 15797999"/>
              <a:gd name="connsiteY13-1116" fmla="*/ 2520493 h 12921283"/>
              <a:gd name="connsiteX14-1117" fmla="*/ 14420155 w 15797999"/>
              <a:gd name="connsiteY14-1118" fmla="*/ 1955479 h 12921283"/>
              <a:gd name="connsiteX15-1119" fmla="*/ 13089633 w 15797999"/>
              <a:gd name="connsiteY15-1120" fmla="*/ 1717422 h 12921283"/>
              <a:gd name="connsiteX16-1121" fmla="*/ 7464938 w 15797999"/>
              <a:gd name="connsiteY16-1122" fmla="*/ 10867044 h 12921283"/>
              <a:gd name="connsiteX17-1123" fmla="*/ 7208367 w 15797999"/>
              <a:gd name="connsiteY17-1124" fmla="*/ 10431723 h 12921283"/>
              <a:gd name="connsiteX18-1125" fmla="*/ 12267608 w 15797999"/>
              <a:gd name="connsiteY18-1126" fmla="*/ 2201912 h 12921283"/>
              <a:gd name="connsiteX19-1127" fmla="*/ 13089633 w 15797999"/>
              <a:gd name="connsiteY19-1128" fmla="*/ 1717422 h 12921283"/>
              <a:gd name="connsiteX20-1129" fmla="*/ 12077574 w 15797999"/>
              <a:gd name="connsiteY20-1130" fmla="*/ 1024816 h 12921283"/>
              <a:gd name="connsiteX21-1131" fmla="*/ 5462198 w 15797999"/>
              <a:gd name="connsiteY21-1132" fmla="*/ 11709731 h 12921283"/>
              <a:gd name="connsiteX22-1133" fmla="*/ 4721718 w 15797999"/>
              <a:gd name="connsiteY22-1134" fmla="*/ 11990622 h 12921283"/>
              <a:gd name="connsiteX23-1135" fmla="*/ 11118927 w 15797999"/>
              <a:gd name="connsiteY23-1136" fmla="*/ 1589830 h 12921283"/>
              <a:gd name="connsiteX24-1137" fmla="*/ 12077574 w 15797999"/>
              <a:gd name="connsiteY24-1138" fmla="*/ 1024816 h 12921283"/>
              <a:gd name="connsiteX25-1139" fmla="*/ 15797999 w 15797999"/>
              <a:gd name="connsiteY25-1140" fmla="*/ 930662 h 12921283"/>
              <a:gd name="connsiteX26-1141" fmla="*/ 15158970 w 15797999"/>
              <a:gd name="connsiteY26-1142" fmla="*/ 6246918 h 12921283"/>
              <a:gd name="connsiteX27-1143" fmla="*/ 8741190 w 15797999"/>
              <a:gd name="connsiteY27-1144" fmla="*/ 12403851 h 12921283"/>
              <a:gd name="connsiteX28-1145" fmla="*/ 8442145 w 15797999"/>
              <a:gd name="connsiteY28-1146" fmla="*/ 11896466 h 12921283"/>
              <a:gd name="connsiteX29-1147" fmla="*/ 14839353 w 15797999"/>
              <a:gd name="connsiteY29-1148" fmla="*/ 1495676 h 12921283"/>
              <a:gd name="connsiteX30-1149" fmla="*/ 15797999 w 15797999"/>
              <a:gd name="connsiteY30-1150" fmla="*/ 930662 h 12921283"/>
              <a:gd name="connsiteX31-1151" fmla="*/ 10747050 w 15797999"/>
              <a:gd name="connsiteY31-1152" fmla="*/ 786761 h 12921283"/>
              <a:gd name="connsiteX32-1153" fmla="*/ 5122358 w 15797999"/>
              <a:gd name="connsiteY32-1154" fmla="*/ 9936384 h 12921283"/>
              <a:gd name="connsiteX33-1155" fmla="*/ 4865784 w 15797999"/>
              <a:gd name="connsiteY33-1156" fmla="*/ 9501062 h 12921283"/>
              <a:gd name="connsiteX34-1157" fmla="*/ 9925026 w 15797999"/>
              <a:gd name="connsiteY34-1158" fmla="*/ 1271251 h 12921283"/>
              <a:gd name="connsiteX35-1159" fmla="*/ 10747050 w 15797999"/>
              <a:gd name="connsiteY35-1160" fmla="*/ 786761 h 12921283"/>
              <a:gd name="connsiteX36-1161" fmla="*/ 10324722 w 15797999"/>
              <a:gd name="connsiteY36-1162" fmla="*/ 251812 h 12921283"/>
              <a:gd name="connsiteX37-1163" fmla="*/ 5447411 w 15797999"/>
              <a:gd name="connsiteY37-1164" fmla="*/ 1044297 h 12921283"/>
              <a:gd name="connsiteX38-1165" fmla="*/ 0 w 15797999"/>
              <a:gd name="connsiteY38-1166" fmla="*/ 5008065 h 12921283"/>
              <a:gd name="connsiteX39-1167" fmla="*/ 4073065 w 15797999"/>
              <a:gd name="connsiteY39-1168" fmla="*/ 10369260 h 12921283"/>
              <a:gd name="connsiteX40-1169" fmla="*/ 10324722 w 15797999"/>
              <a:gd name="connsiteY40-1170" fmla="*/ 251812 h 12921283"/>
              <a:gd name="connsiteX41-1171" fmla="*/ 13455419 w 15797999"/>
              <a:gd name="connsiteY41-1172" fmla="*/ 0 h 12921283"/>
              <a:gd name="connsiteX42-1173" fmla="*/ 6398610 w 15797999"/>
              <a:gd name="connsiteY42-1174" fmla="*/ 11473190 h 12921283"/>
              <a:gd name="connsiteX43-1175" fmla="*/ 6099563 w 15797999"/>
              <a:gd name="connsiteY43-1176" fmla="*/ 10965805 h 12921283"/>
              <a:gd name="connsiteX44-1177" fmla="*/ 12496771 w 15797999"/>
              <a:gd name="connsiteY44-1178" fmla="*/ 565013 h 12921283"/>
              <a:gd name="connsiteX45-1179" fmla="*/ 13455419 w 15797999"/>
              <a:gd name="connsiteY45-1180" fmla="*/ 0 h 12921283"/>
              <a:gd name="connsiteX0-1181" fmla="*/ 13572244 w 16341484"/>
              <a:gd name="connsiteY0-1182" fmla="*/ 3413996 h 13358945"/>
              <a:gd name="connsiteX1-1183" fmla="*/ 7947549 w 16341484"/>
              <a:gd name="connsiteY1-1184" fmla="*/ 12563618 h 13358945"/>
              <a:gd name="connsiteX2-1185" fmla="*/ 7690978 w 16341484"/>
              <a:gd name="connsiteY2-1186" fmla="*/ 12128296 h 13358945"/>
              <a:gd name="connsiteX3-1187" fmla="*/ 12750220 w 16341484"/>
              <a:gd name="connsiteY3-1188" fmla="*/ 3898486 h 13358945"/>
              <a:gd name="connsiteX4-1189" fmla="*/ 13572244 w 16341484"/>
              <a:gd name="connsiteY4-1190" fmla="*/ 3413996 h 13358945"/>
              <a:gd name="connsiteX5-1191" fmla="*/ 11229662 w 16341484"/>
              <a:gd name="connsiteY5-1192" fmla="*/ 2483333 h 13358945"/>
              <a:gd name="connsiteX6-1193" fmla="*/ 5604968 w 16341484"/>
              <a:gd name="connsiteY6-1194" fmla="*/ 11632956 h 13358945"/>
              <a:gd name="connsiteX7-1195" fmla="*/ 5348395 w 16341484"/>
              <a:gd name="connsiteY7-1196" fmla="*/ 11197635 h 13358945"/>
              <a:gd name="connsiteX8-1197" fmla="*/ 10407639 w 16341484"/>
              <a:gd name="connsiteY8-1198" fmla="*/ 2967823 h 13358945"/>
              <a:gd name="connsiteX9-1199" fmla="*/ 11229662 w 16341484"/>
              <a:gd name="connsiteY9-1200" fmla="*/ 2483333 h 13358945"/>
              <a:gd name="connsiteX10-1201" fmla="*/ 14963640 w 16341484"/>
              <a:gd name="connsiteY10-1202" fmla="*/ 2393141 h 13358945"/>
              <a:gd name="connsiteX11-1203" fmla="*/ 8348266 w 16341484"/>
              <a:gd name="connsiteY11-1204" fmla="*/ 13078053 h 13358945"/>
              <a:gd name="connsiteX12-1205" fmla="*/ 7607785 w 16341484"/>
              <a:gd name="connsiteY12-1206" fmla="*/ 13358945 h 13358945"/>
              <a:gd name="connsiteX13-1207" fmla="*/ 14004993 w 16341484"/>
              <a:gd name="connsiteY13-1208" fmla="*/ 2958155 h 13358945"/>
              <a:gd name="connsiteX14-1209" fmla="*/ 14963640 w 16341484"/>
              <a:gd name="connsiteY14-1210" fmla="*/ 2393141 h 13358945"/>
              <a:gd name="connsiteX15-1211" fmla="*/ 13633118 w 16341484"/>
              <a:gd name="connsiteY15-1212" fmla="*/ 2155084 h 13358945"/>
              <a:gd name="connsiteX16-1213" fmla="*/ 8008423 w 16341484"/>
              <a:gd name="connsiteY16-1214" fmla="*/ 11304706 h 13358945"/>
              <a:gd name="connsiteX17-1215" fmla="*/ 7751852 w 16341484"/>
              <a:gd name="connsiteY17-1216" fmla="*/ 10869385 h 13358945"/>
              <a:gd name="connsiteX18-1217" fmla="*/ 12811093 w 16341484"/>
              <a:gd name="connsiteY18-1218" fmla="*/ 2639574 h 13358945"/>
              <a:gd name="connsiteX19-1219" fmla="*/ 13633118 w 16341484"/>
              <a:gd name="connsiteY19-1220" fmla="*/ 2155084 h 13358945"/>
              <a:gd name="connsiteX20-1221" fmla="*/ 12621059 w 16341484"/>
              <a:gd name="connsiteY20-1222" fmla="*/ 1462478 h 13358945"/>
              <a:gd name="connsiteX21-1223" fmla="*/ 6005683 w 16341484"/>
              <a:gd name="connsiteY21-1224" fmla="*/ 12147393 h 13358945"/>
              <a:gd name="connsiteX22-1225" fmla="*/ 5265203 w 16341484"/>
              <a:gd name="connsiteY22-1226" fmla="*/ 12428284 h 13358945"/>
              <a:gd name="connsiteX23-1227" fmla="*/ 11662412 w 16341484"/>
              <a:gd name="connsiteY23-1228" fmla="*/ 2027492 h 13358945"/>
              <a:gd name="connsiteX24-1229" fmla="*/ 12621059 w 16341484"/>
              <a:gd name="connsiteY24-1230" fmla="*/ 1462478 h 13358945"/>
              <a:gd name="connsiteX25-1231" fmla="*/ 16341484 w 16341484"/>
              <a:gd name="connsiteY25-1232" fmla="*/ 1368324 h 13358945"/>
              <a:gd name="connsiteX26-1233" fmla="*/ 15702455 w 16341484"/>
              <a:gd name="connsiteY26-1234" fmla="*/ 6684580 h 13358945"/>
              <a:gd name="connsiteX27-1235" fmla="*/ 9284675 w 16341484"/>
              <a:gd name="connsiteY27-1236" fmla="*/ 12841513 h 13358945"/>
              <a:gd name="connsiteX28-1237" fmla="*/ 8985630 w 16341484"/>
              <a:gd name="connsiteY28-1238" fmla="*/ 12334128 h 13358945"/>
              <a:gd name="connsiteX29-1239" fmla="*/ 15382838 w 16341484"/>
              <a:gd name="connsiteY29-1240" fmla="*/ 1933338 h 13358945"/>
              <a:gd name="connsiteX30-1241" fmla="*/ 16341484 w 16341484"/>
              <a:gd name="connsiteY30-1242" fmla="*/ 1368324 h 13358945"/>
              <a:gd name="connsiteX31-1243" fmla="*/ 11290535 w 16341484"/>
              <a:gd name="connsiteY31-1244" fmla="*/ 1224423 h 13358945"/>
              <a:gd name="connsiteX32-1245" fmla="*/ 5665843 w 16341484"/>
              <a:gd name="connsiteY32-1246" fmla="*/ 10374046 h 13358945"/>
              <a:gd name="connsiteX33-1247" fmla="*/ 5409269 w 16341484"/>
              <a:gd name="connsiteY33-1248" fmla="*/ 9938724 h 13358945"/>
              <a:gd name="connsiteX34-1249" fmla="*/ 10468511 w 16341484"/>
              <a:gd name="connsiteY34-1250" fmla="*/ 1708913 h 13358945"/>
              <a:gd name="connsiteX35-1251" fmla="*/ 11290535 w 16341484"/>
              <a:gd name="connsiteY35-1252" fmla="*/ 1224423 h 13358945"/>
              <a:gd name="connsiteX36-1253" fmla="*/ 10868207 w 16341484"/>
              <a:gd name="connsiteY36-1254" fmla="*/ 689474 h 13358945"/>
              <a:gd name="connsiteX37-1255" fmla="*/ 0 w 16341484"/>
              <a:gd name="connsiteY37-1256" fmla="*/ 0 h 13358945"/>
              <a:gd name="connsiteX38-1257" fmla="*/ 543485 w 16341484"/>
              <a:gd name="connsiteY38-1258" fmla="*/ 5445727 h 13358945"/>
              <a:gd name="connsiteX39-1259" fmla="*/ 4616550 w 16341484"/>
              <a:gd name="connsiteY39-1260" fmla="*/ 10806922 h 13358945"/>
              <a:gd name="connsiteX40-1261" fmla="*/ 10868207 w 16341484"/>
              <a:gd name="connsiteY40-1262" fmla="*/ 689474 h 13358945"/>
              <a:gd name="connsiteX41-1263" fmla="*/ 13998904 w 16341484"/>
              <a:gd name="connsiteY41-1264" fmla="*/ 437662 h 13358945"/>
              <a:gd name="connsiteX42-1265" fmla="*/ 6942095 w 16341484"/>
              <a:gd name="connsiteY42-1266" fmla="*/ 11910852 h 13358945"/>
              <a:gd name="connsiteX43-1267" fmla="*/ 6643048 w 16341484"/>
              <a:gd name="connsiteY43-1268" fmla="*/ 11403467 h 13358945"/>
              <a:gd name="connsiteX44-1269" fmla="*/ 13040256 w 16341484"/>
              <a:gd name="connsiteY44-1270" fmla="*/ 1002675 h 13358945"/>
              <a:gd name="connsiteX45-1271" fmla="*/ 13998904 w 16341484"/>
              <a:gd name="connsiteY45-1272" fmla="*/ 437662 h 13358945"/>
              <a:gd name="connsiteX0-1273" fmla="*/ 13572244 w 16341484"/>
              <a:gd name="connsiteY0-1274" fmla="*/ 3418205 h 13363154"/>
              <a:gd name="connsiteX1-1275" fmla="*/ 7947549 w 16341484"/>
              <a:gd name="connsiteY1-1276" fmla="*/ 12567827 h 13363154"/>
              <a:gd name="connsiteX2-1277" fmla="*/ 7690978 w 16341484"/>
              <a:gd name="connsiteY2-1278" fmla="*/ 12132505 h 13363154"/>
              <a:gd name="connsiteX3-1279" fmla="*/ 12750220 w 16341484"/>
              <a:gd name="connsiteY3-1280" fmla="*/ 3902695 h 13363154"/>
              <a:gd name="connsiteX4-1281" fmla="*/ 13572244 w 16341484"/>
              <a:gd name="connsiteY4-1282" fmla="*/ 3418205 h 13363154"/>
              <a:gd name="connsiteX5-1283" fmla="*/ 11229662 w 16341484"/>
              <a:gd name="connsiteY5-1284" fmla="*/ 2487542 h 13363154"/>
              <a:gd name="connsiteX6-1285" fmla="*/ 5604968 w 16341484"/>
              <a:gd name="connsiteY6-1286" fmla="*/ 11637165 h 13363154"/>
              <a:gd name="connsiteX7-1287" fmla="*/ 5348395 w 16341484"/>
              <a:gd name="connsiteY7-1288" fmla="*/ 11201844 h 13363154"/>
              <a:gd name="connsiteX8-1289" fmla="*/ 10407639 w 16341484"/>
              <a:gd name="connsiteY8-1290" fmla="*/ 2972032 h 13363154"/>
              <a:gd name="connsiteX9-1291" fmla="*/ 11229662 w 16341484"/>
              <a:gd name="connsiteY9-1292" fmla="*/ 2487542 h 13363154"/>
              <a:gd name="connsiteX10-1293" fmla="*/ 14963640 w 16341484"/>
              <a:gd name="connsiteY10-1294" fmla="*/ 2397350 h 13363154"/>
              <a:gd name="connsiteX11-1295" fmla="*/ 8348266 w 16341484"/>
              <a:gd name="connsiteY11-1296" fmla="*/ 13082262 h 13363154"/>
              <a:gd name="connsiteX12-1297" fmla="*/ 7607785 w 16341484"/>
              <a:gd name="connsiteY12-1298" fmla="*/ 13363154 h 13363154"/>
              <a:gd name="connsiteX13-1299" fmla="*/ 14004993 w 16341484"/>
              <a:gd name="connsiteY13-1300" fmla="*/ 2962364 h 13363154"/>
              <a:gd name="connsiteX14-1301" fmla="*/ 14963640 w 16341484"/>
              <a:gd name="connsiteY14-1302" fmla="*/ 2397350 h 13363154"/>
              <a:gd name="connsiteX15-1303" fmla="*/ 13633118 w 16341484"/>
              <a:gd name="connsiteY15-1304" fmla="*/ 2159293 h 13363154"/>
              <a:gd name="connsiteX16-1305" fmla="*/ 8008423 w 16341484"/>
              <a:gd name="connsiteY16-1306" fmla="*/ 11308915 h 13363154"/>
              <a:gd name="connsiteX17-1307" fmla="*/ 7751852 w 16341484"/>
              <a:gd name="connsiteY17-1308" fmla="*/ 10873594 h 13363154"/>
              <a:gd name="connsiteX18-1309" fmla="*/ 12811093 w 16341484"/>
              <a:gd name="connsiteY18-1310" fmla="*/ 2643783 h 13363154"/>
              <a:gd name="connsiteX19-1311" fmla="*/ 13633118 w 16341484"/>
              <a:gd name="connsiteY19-1312" fmla="*/ 2159293 h 13363154"/>
              <a:gd name="connsiteX20-1313" fmla="*/ 12621059 w 16341484"/>
              <a:gd name="connsiteY20-1314" fmla="*/ 1466687 h 13363154"/>
              <a:gd name="connsiteX21-1315" fmla="*/ 6005683 w 16341484"/>
              <a:gd name="connsiteY21-1316" fmla="*/ 12151602 h 13363154"/>
              <a:gd name="connsiteX22-1317" fmla="*/ 5265203 w 16341484"/>
              <a:gd name="connsiteY22-1318" fmla="*/ 12432493 h 13363154"/>
              <a:gd name="connsiteX23-1319" fmla="*/ 11662412 w 16341484"/>
              <a:gd name="connsiteY23-1320" fmla="*/ 2031701 h 13363154"/>
              <a:gd name="connsiteX24-1321" fmla="*/ 12621059 w 16341484"/>
              <a:gd name="connsiteY24-1322" fmla="*/ 1466687 h 13363154"/>
              <a:gd name="connsiteX25-1323" fmla="*/ 16341484 w 16341484"/>
              <a:gd name="connsiteY25-1324" fmla="*/ 1372533 h 13363154"/>
              <a:gd name="connsiteX26-1325" fmla="*/ 15702455 w 16341484"/>
              <a:gd name="connsiteY26-1326" fmla="*/ 6688789 h 13363154"/>
              <a:gd name="connsiteX27-1327" fmla="*/ 9284675 w 16341484"/>
              <a:gd name="connsiteY27-1328" fmla="*/ 12845722 h 13363154"/>
              <a:gd name="connsiteX28-1329" fmla="*/ 8985630 w 16341484"/>
              <a:gd name="connsiteY28-1330" fmla="*/ 12338337 h 13363154"/>
              <a:gd name="connsiteX29-1331" fmla="*/ 15382838 w 16341484"/>
              <a:gd name="connsiteY29-1332" fmla="*/ 1937547 h 13363154"/>
              <a:gd name="connsiteX30-1333" fmla="*/ 16341484 w 16341484"/>
              <a:gd name="connsiteY30-1334" fmla="*/ 1372533 h 13363154"/>
              <a:gd name="connsiteX31-1335" fmla="*/ 11290535 w 16341484"/>
              <a:gd name="connsiteY31-1336" fmla="*/ 1228632 h 13363154"/>
              <a:gd name="connsiteX32-1337" fmla="*/ 5665843 w 16341484"/>
              <a:gd name="connsiteY32-1338" fmla="*/ 10378255 h 13363154"/>
              <a:gd name="connsiteX33-1339" fmla="*/ 5409269 w 16341484"/>
              <a:gd name="connsiteY33-1340" fmla="*/ 9942933 h 13363154"/>
              <a:gd name="connsiteX34-1341" fmla="*/ 10468511 w 16341484"/>
              <a:gd name="connsiteY34-1342" fmla="*/ 1713122 h 13363154"/>
              <a:gd name="connsiteX35-1343" fmla="*/ 11290535 w 16341484"/>
              <a:gd name="connsiteY35-1344" fmla="*/ 1228632 h 13363154"/>
              <a:gd name="connsiteX36-1345" fmla="*/ 11151986 w 16341484"/>
              <a:gd name="connsiteY36-1346" fmla="*/ 0 h 13363154"/>
              <a:gd name="connsiteX37-1347" fmla="*/ 0 w 16341484"/>
              <a:gd name="connsiteY37-1348" fmla="*/ 4209 h 13363154"/>
              <a:gd name="connsiteX38-1349" fmla="*/ 543485 w 16341484"/>
              <a:gd name="connsiteY38-1350" fmla="*/ 5449936 h 13363154"/>
              <a:gd name="connsiteX39-1351" fmla="*/ 4616550 w 16341484"/>
              <a:gd name="connsiteY39-1352" fmla="*/ 10811131 h 13363154"/>
              <a:gd name="connsiteX40-1353" fmla="*/ 11151986 w 16341484"/>
              <a:gd name="connsiteY40-1354" fmla="*/ 0 h 13363154"/>
              <a:gd name="connsiteX41-1355" fmla="*/ 13998904 w 16341484"/>
              <a:gd name="connsiteY41-1356" fmla="*/ 441871 h 13363154"/>
              <a:gd name="connsiteX42-1357" fmla="*/ 6942095 w 16341484"/>
              <a:gd name="connsiteY42-1358" fmla="*/ 11915061 h 13363154"/>
              <a:gd name="connsiteX43-1359" fmla="*/ 6643048 w 16341484"/>
              <a:gd name="connsiteY43-1360" fmla="*/ 11407676 h 13363154"/>
              <a:gd name="connsiteX44-1361" fmla="*/ 13040256 w 16341484"/>
              <a:gd name="connsiteY44-1362" fmla="*/ 1006884 h 13363154"/>
              <a:gd name="connsiteX45-1363" fmla="*/ 13998904 w 16341484"/>
              <a:gd name="connsiteY45-1364" fmla="*/ 441871 h 13363154"/>
              <a:gd name="connsiteX0-1365" fmla="*/ 13572244 w 16341484"/>
              <a:gd name="connsiteY0-1366" fmla="*/ 3418205 h 13805660"/>
              <a:gd name="connsiteX1-1367" fmla="*/ 7947549 w 16341484"/>
              <a:gd name="connsiteY1-1368" fmla="*/ 12567827 h 13805660"/>
              <a:gd name="connsiteX2-1369" fmla="*/ 7690978 w 16341484"/>
              <a:gd name="connsiteY2-1370" fmla="*/ 12132505 h 13805660"/>
              <a:gd name="connsiteX3-1371" fmla="*/ 12750220 w 16341484"/>
              <a:gd name="connsiteY3-1372" fmla="*/ 3902695 h 13805660"/>
              <a:gd name="connsiteX4-1373" fmla="*/ 13572244 w 16341484"/>
              <a:gd name="connsiteY4-1374" fmla="*/ 3418205 h 13805660"/>
              <a:gd name="connsiteX5-1375" fmla="*/ 11229662 w 16341484"/>
              <a:gd name="connsiteY5-1376" fmla="*/ 2487542 h 13805660"/>
              <a:gd name="connsiteX6-1377" fmla="*/ 5604968 w 16341484"/>
              <a:gd name="connsiteY6-1378" fmla="*/ 11637165 h 13805660"/>
              <a:gd name="connsiteX7-1379" fmla="*/ 5348395 w 16341484"/>
              <a:gd name="connsiteY7-1380" fmla="*/ 11201844 h 13805660"/>
              <a:gd name="connsiteX8-1381" fmla="*/ 10407639 w 16341484"/>
              <a:gd name="connsiteY8-1382" fmla="*/ 2972032 h 13805660"/>
              <a:gd name="connsiteX9-1383" fmla="*/ 11229662 w 16341484"/>
              <a:gd name="connsiteY9-1384" fmla="*/ 2487542 h 13805660"/>
              <a:gd name="connsiteX10-1385" fmla="*/ 14963640 w 16341484"/>
              <a:gd name="connsiteY10-1386" fmla="*/ 2397350 h 13805660"/>
              <a:gd name="connsiteX11-1387" fmla="*/ 8348266 w 16341484"/>
              <a:gd name="connsiteY11-1388" fmla="*/ 13082262 h 13805660"/>
              <a:gd name="connsiteX12-1389" fmla="*/ 7607785 w 16341484"/>
              <a:gd name="connsiteY12-1390" fmla="*/ 13363154 h 13805660"/>
              <a:gd name="connsiteX13-1391" fmla="*/ 14004993 w 16341484"/>
              <a:gd name="connsiteY13-1392" fmla="*/ 2962364 h 13805660"/>
              <a:gd name="connsiteX14-1393" fmla="*/ 14963640 w 16341484"/>
              <a:gd name="connsiteY14-1394" fmla="*/ 2397350 h 13805660"/>
              <a:gd name="connsiteX15-1395" fmla="*/ 13633118 w 16341484"/>
              <a:gd name="connsiteY15-1396" fmla="*/ 2159293 h 13805660"/>
              <a:gd name="connsiteX16-1397" fmla="*/ 8008423 w 16341484"/>
              <a:gd name="connsiteY16-1398" fmla="*/ 11308915 h 13805660"/>
              <a:gd name="connsiteX17-1399" fmla="*/ 7751852 w 16341484"/>
              <a:gd name="connsiteY17-1400" fmla="*/ 10873594 h 13805660"/>
              <a:gd name="connsiteX18-1401" fmla="*/ 12811093 w 16341484"/>
              <a:gd name="connsiteY18-1402" fmla="*/ 2643783 h 13805660"/>
              <a:gd name="connsiteX19-1403" fmla="*/ 13633118 w 16341484"/>
              <a:gd name="connsiteY19-1404" fmla="*/ 2159293 h 13805660"/>
              <a:gd name="connsiteX20-1405" fmla="*/ 12621059 w 16341484"/>
              <a:gd name="connsiteY20-1406" fmla="*/ 1466687 h 13805660"/>
              <a:gd name="connsiteX21-1407" fmla="*/ 6005683 w 16341484"/>
              <a:gd name="connsiteY21-1408" fmla="*/ 12151602 h 13805660"/>
              <a:gd name="connsiteX22-1409" fmla="*/ 5265203 w 16341484"/>
              <a:gd name="connsiteY22-1410" fmla="*/ 12432493 h 13805660"/>
              <a:gd name="connsiteX23-1411" fmla="*/ 11662412 w 16341484"/>
              <a:gd name="connsiteY23-1412" fmla="*/ 2031701 h 13805660"/>
              <a:gd name="connsiteX24-1413" fmla="*/ 12621059 w 16341484"/>
              <a:gd name="connsiteY24-1414" fmla="*/ 1466687 h 13805660"/>
              <a:gd name="connsiteX25-1415" fmla="*/ 16341484 w 16341484"/>
              <a:gd name="connsiteY25-1416" fmla="*/ 1372533 h 13805660"/>
              <a:gd name="connsiteX26-1417" fmla="*/ 15702455 w 16341484"/>
              <a:gd name="connsiteY26-1418" fmla="*/ 6688789 h 13805660"/>
              <a:gd name="connsiteX27-1419" fmla="*/ 9284675 w 16341484"/>
              <a:gd name="connsiteY27-1420" fmla="*/ 12845722 h 13805660"/>
              <a:gd name="connsiteX28-1421" fmla="*/ 8985630 w 16341484"/>
              <a:gd name="connsiteY28-1422" fmla="*/ 12338337 h 13805660"/>
              <a:gd name="connsiteX29-1423" fmla="*/ 15382838 w 16341484"/>
              <a:gd name="connsiteY29-1424" fmla="*/ 1937547 h 13805660"/>
              <a:gd name="connsiteX30-1425" fmla="*/ 16341484 w 16341484"/>
              <a:gd name="connsiteY30-1426" fmla="*/ 1372533 h 13805660"/>
              <a:gd name="connsiteX31-1427" fmla="*/ 11290535 w 16341484"/>
              <a:gd name="connsiteY31-1428" fmla="*/ 1228632 h 13805660"/>
              <a:gd name="connsiteX32-1429" fmla="*/ 5665843 w 16341484"/>
              <a:gd name="connsiteY32-1430" fmla="*/ 10378255 h 13805660"/>
              <a:gd name="connsiteX33-1431" fmla="*/ 5409269 w 16341484"/>
              <a:gd name="connsiteY33-1432" fmla="*/ 9942933 h 13805660"/>
              <a:gd name="connsiteX34-1433" fmla="*/ 10468511 w 16341484"/>
              <a:gd name="connsiteY34-1434" fmla="*/ 1713122 h 13805660"/>
              <a:gd name="connsiteX35-1435" fmla="*/ 11290535 w 16341484"/>
              <a:gd name="connsiteY35-1436" fmla="*/ 1228632 h 13805660"/>
              <a:gd name="connsiteX36-1437" fmla="*/ 11151986 w 16341484"/>
              <a:gd name="connsiteY36-1438" fmla="*/ 0 h 13805660"/>
              <a:gd name="connsiteX37-1439" fmla="*/ 0 w 16341484"/>
              <a:gd name="connsiteY37-1440" fmla="*/ 4209 h 13805660"/>
              <a:gd name="connsiteX38-1441" fmla="*/ 7458 w 16341484"/>
              <a:gd name="connsiteY38-1442" fmla="*/ 13805660 h 13805660"/>
              <a:gd name="connsiteX39-1443" fmla="*/ 4616550 w 16341484"/>
              <a:gd name="connsiteY39-1444" fmla="*/ 10811131 h 13805660"/>
              <a:gd name="connsiteX40-1445" fmla="*/ 11151986 w 16341484"/>
              <a:gd name="connsiteY40-1446" fmla="*/ 0 h 13805660"/>
              <a:gd name="connsiteX41-1447" fmla="*/ 13998904 w 16341484"/>
              <a:gd name="connsiteY41-1448" fmla="*/ 441871 h 13805660"/>
              <a:gd name="connsiteX42-1449" fmla="*/ 6942095 w 16341484"/>
              <a:gd name="connsiteY42-1450" fmla="*/ 11915061 h 13805660"/>
              <a:gd name="connsiteX43-1451" fmla="*/ 6643048 w 16341484"/>
              <a:gd name="connsiteY43-1452" fmla="*/ 11407676 h 13805660"/>
              <a:gd name="connsiteX44-1453" fmla="*/ 13040256 w 16341484"/>
              <a:gd name="connsiteY44-1454" fmla="*/ 1006884 h 13805660"/>
              <a:gd name="connsiteX45-1455" fmla="*/ 13998904 w 16341484"/>
              <a:gd name="connsiteY45-1456" fmla="*/ 441871 h 13805660"/>
              <a:gd name="connsiteX0-1457" fmla="*/ 13572244 w 16341484"/>
              <a:gd name="connsiteY0-1458" fmla="*/ 3418205 h 13805660"/>
              <a:gd name="connsiteX1-1459" fmla="*/ 7947549 w 16341484"/>
              <a:gd name="connsiteY1-1460" fmla="*/ 12567827 h 13805660"/>
              <a:gd name="connsiteX2-1461" fmla="*/ 7690978 w 16341484"/>
              <a:gd name="connsiteY2-1462" fmla="*/ 12132505 h 13805660"/>
              <a:gd name="connsiteX3-1463" fmla="*/ 12750220 w 16341484"/>
              <a:gd name="connsiteY3-1464" fmla="*/ 3902695 h 13805660"/>
              <a:gd name="connsiteX4-1465" fmla="*/ 13572244 w 16341484"/>
              <a:gd name="connsiteY4-1466" fmla="*/ 3418205 h 13805660"/>
              <a:gd name="connsiteX5-1467" fmla="*/ 11229662 w 16341484"/>
              <a:gd name="connsiteY5-1468" fmla="*/ 2487542 h 13805660"/>
              <a:gd name="connsiteX6-1469" fmla="*/ 5604968 w 16341484"/>
              <a:gd name="connsiteY6-1470" fmla="*/ 11637165 h 13805660"/>
              <a:gd name="connsiteX7-1471" fmla="*/ 5348395 w 16341484"/>
              <a:gd name="connsiteY7-1472" fmla="*/ 11201844 h 13805660"/>
              <a:gd name="connsiteX8-1473" fmla="*/ 10407639 w 16341484"/>
              <a:gd name="connsiteY8-1474" fmla="*/ 2972032 h 13805660"/>
              <a:gd name="connsiteX9-1475" fmla="*/ 11229662 w 16341484"/>
              <a:gd name="connsiteY9-1476" fmla="*/ 2487542 h 13805660"/>
              <a:gd name="connsiteX10-1477" fmla="*/ 14963640 w 16341484"/>
              <a:gd name="connsiteY10-1478" fmla="*/ 2397350 h 13805660"/>
              <a:gd name="connsiteX11-1479" fmla="*/ 8348266 w 16341484"/>
              <a:gd name="connsiteY11-1480" fmla="*/ 13082262 h 13805660"/>
              <a:gd name="connsiteX12-1481" fmla="*/ 7607785 w 16341484"/>
              <a:gd name="connsiteY12-1482" fmla="*/ 13363154 h 13805660"/>
              <a:gd name="connsiteX13-1483" fmla="*/ 14004993 w 16341484"/>
              <a:gd name="connsiteY13-1484" fmla="*/ 2962364 h 13805660"/>
              <a:gd name="connsiteX14-1485" fmla="*/ 14963640 w 16341484"/>
              <a:gd name="connsiteY14-1486" fmla="*/ 2397350 h 13805660"/>
              <a:gd name="connsiteX15-1487" fmla="*/ 13633118 w 16341484"/>
              <a:gd name="connsiteY15-1488" fmla="*/ 2159293 h 13805660"/>
              <a:gd name="connsiteX16-1489" fmla="*/ 8008423 w 16341484"/>
              <a:gd name="connsiteY16-1490" fmla="*/ 11308915 h 13805660"/>
              <a:gd name="connsiteX17-1491" fmla="*/ 7751852 w 16341484"/>
              <a:gd name="connsiteY17-1492" fmla="*/ 10873594 h 13805660"/>
              <a:gd name="connsiteX18-1493" fmla="*/ 12811093 w 16341484"/>
              <a:gd name="connsiteY18-1494" fmla="*/ 2643783 h 13805660"/>
              <a:gd name="connsiteX19-1495" fmla="*/ 13633118 w 16341484"/>
              <a:gd name="connsiteY19-1496" fmla="*/ 2159293 h 13805660"/>
              <a:gd name="connsiteX20-1497" fmla="*/ 12621059 w 16341484"/>
              <a:gd name="connsiteY20-1498" fmla="*/ 1466687 h 13805660"/>
              <a:gd name="connsiteX21-1499" fmla="*/ 6005683 w 16341484"/>
              <a:gd name="connsiteY21-1500" fmla="*/ 12151602 h 13805660"/>
              <a:gd name="connsiteX22-1501" fmla="*/ 5265203 w 16341484"/>
              <a:gd name="connsiteY22-1502" fmla="*/ 12432493 h 13805660"/>
              <a:gd name="connsiteX23-1503" fmla="*/ 11662412 w 16341484"/>
              <a:gd name="connsiteY23-1504" fmla="*/ 2031701 h 13805660"/>
              <a:gd name="connsiteX24-1505" fmla="*/ 12621059 w 16341484"/>
              <a:gd name="connsiteY24-1506" fmla="*/ 1466687 h 13805660"/>
              <a:gd name="connsiteX25-1507" fmla="*/ 16341484 w 16341484"/>
              <a:gd name="connsiteY25-1508" fmla="*/ 1372533 h 13805660"/>
              <a:gd name="connsiteX26-1509" fmla="*/ 15702455 w 16341484"/>
              <a:gd name="connsiteY26-1510" fmla="*/ 6688789 h 13805660"/>
              <a:gd name="connsiteX27-1511" fmla="*/ 9284675 w 16341484"/>
              <a:gd name="connsiteY27-1512" fmla="*/ 12845722 h 13805660"/>
              <a:gd name="connsiteX28-1513" fmla="*/ 8985630 w 16341484"/>
              <a:gd name="connsiteY28-1514" fmla="*/ 12338337 h 13805660"/>
              <a:gd name="connsiteX29-1515" fmla="*/ 15382838 w 16341484"/>
              <a:gd name="connsiteY29-1516" fmla="*/ 1937547 h 13805660"/>
              <a:gd name="connsiteX30-1517" fmla="*/ 16341484 w 16341484"/>
              <a:gd name="connsiteY30-1518" fmla="*/ 1372533 h 13805660"/>
              <a:gd name="connsiteX31-1519" fmla="*/ 11290535 w 16341484"/>
              <a:gd name="connsiteY31-1520" fmla="*/ 1228632 h 13805660"/>
              <a:gd name="connsiteX32-1521" fmla="*/ 5665843 w 16341484"/>
              <a:gd name="connsiteY32-1522" fmla="*/ 10378255 h 13805660"/>
              <a:gd name="connsiteX33-1523" fmla="*/ 5409269 w 16341484"/>
              <a:gd name="connsiteY33-1524" fmla="*/ 9942933 h 13805660"/>
              <a:gd name="connsiteX34-1525" fmla="*/ 10468511 w 16341484"/>
              <a:gd name="connsiteY34-1526" fmla="*/ 1713122 h 13805660"/>
              <a:gd name="connsiteX35-1527" fmla="*/ 11290535 w 16341484"/>
              <a:gd name="connsiteY35-1528" fmla="*/ 1228632 h 13805660"/>
              <a:gd name="connsiteX36-1529" fmla="*/ 11151986 w 16341484"/>
              <a:gd name="connsiteY36-1530" fmla="*/ 0 h 13805660"/>
              <a:gd name="connsiteX37-1531" fmla="*/ 0 w 16341484"/>
              <a:gd name="connsiteY37-1532" fmla="*/ 4209 h 13805660"/>
              <a:gd name="connsiteX38-1533" fmla="*/ 7458 w 16341484"/>
              <a:gd name="connsiteY38-1534" fmla="*/ 13805660 h 13805660"/>
              <a:gd name="connsiteX39-1535" fmla="*/ 2440909 w 16341484"/>
              <a:gd name="connsiteY39-1536" fmla="*/ 13711986 h 13805660"/>
              <a:gd name="connsiteX40-1537" fmla="*/ 11151986 w 16341484"/>
              <a:gd name="connsiteY40-1538" fmla="*/ 0 h 13805660"/>
              <a:gd name="connsiteX41-1539" fmla="*/ 13998904 w 16341484"/>
              <a:gd name="connsiteY41-1540" fmla="*/ 441871 h 13805660"/>
              <a:gd name="connsiteX42-1541" fmla="*/ 6942095 w 16341484"/>
              <a:gd name="connsiteY42-1542" fmla="*/ 11915061 h 13805660"/>
              <a:gd name="connsiteX43-1543" fmla="*/ 6643048 w 16341484"/>
              <a:gd name="connsiteY43-1544" fmla="*/ 11407676 h 13805660"/>
              <a:gd name="connsiteX44-1545" fmla="*/ 13040256 w 16341484"/>
              <a:gd name="connsiteY44-1546" fmla="*/ 1006884 h 13805660"/>
              <a:gd name="connsiteX45-1547" fmla="*/ 13998904 w 16341484"/>
              <a:gd name="connsiteY45-1548" fmla="*/ 441871 h 13805660"/>
              <a:gd name="connsiteX0-1549" fmla="*/ 13659379 w 16428619"/>
              <a:gd name="connsiteY0-1550" fmla="*/ 3418205 h 13742598"/>
              <a:gd name="connsiteX1-1551" fmla="*/ 8034684 w 16428619"/>
              <a:gd name="connsiteY1-1552" fmla="*/ 12567827 h 13742598"/>
              <a:gd name="connsiteX2-1553" fmla="*/ 7778113 w 16428619"/>
              <a:gd name="connsiteY2-1554" fmla="*/ 12132505 h 13742598"/>
              <a:gd name="connsiteX3-1555" fmla="*/ 12837355 w 16428619"/>
              <a:gd name="connsiteY3-1556" fmla="*/ 3902695 h 13742598"/>
              <a:gd name="connsiteX4-1557" fmla="*/ 13659379 w 16428619"/>
              <a:gd name="connsiteY4-1558" fmla="*/ 3418205 h 13742598"/>
              <a:gd name="connsiteX5-1559" fmla="*/ 11316797 w 16428619"/>
              <a:gd name="connsiteY5-1560" fmla="*/ 2487542 h 13742598"/>
              <a:gd name="connsiteX6-1561" fmla="*/ 5692103 w 16428619"/>
              <a:gd name="connsiteY6-1562" fmla="*/ 11637165 h 13742598"/>
              <a:gd name="connsiteX7-1563" fmla="*/ 5435530 w 16428619"/>
              <a:gd name="connsiteY7-1564" fmla="*/ 11201844 h 13742598"/>
              <a:gd name="connsiteX8-1565" fmla="*/ 10494774 w 16428619"/>
              <a:gd name="connsiteY8-1566" fmla="*/ 2972032 h 13742598"/>
              <a:gd name="connsiteX9-1567" fmla="*/ 11316797 w 16428619"/>
              <a:gd name="connsiteY9-1568" fmla="*/ 2487542 h 13742598"/>
              <a:gd name="connsiteX10-1569" fmla="*/ 15050775 w 16428619"/>
              <a:gd name="connsiteY10-1570" fmla="*/ 2397350 h 13742598"/>
              <a:gd name="connsiteX11-1571" fmla="*/ 8435401 w 16428619"/>
              <a:gd name="connsiteY11-1572" fmla="*/ 13082262 h 13742598"/>
              <a:gd name="connsiteX12-1573" fmla="*/ 7694920 w 16428619"/>
              <a:gd name="connsiteY12-1574" fmla="*/ 13363154 h 13742598"/>
              <a:gd name="connsiteX13-1575" fmla="*/ 14092128 w 16428619"/>
              <a:gd name="connsiteY13-1576" fmla="*/ 2962364 h 13742598"/>
              <a:gd name="connsiteX14-1577" fmla="*/ 15050775 w 16428619"/>
              <a:gd name="connsiteY14-1578" fmla="*/ 2397350 h 13742598"/>
              <a:gd name="connsiteX15-1579" fmla="*/ 13720253 w 16428619"/>
              <a:gd name="connsiteY15-1580" fmla="*/ 2159293 h 13742598"/>
              <a:gd name="connsiteX16-1581" fmla="*/ 8095558 w 16428619"/>
              <a:gd name="connsiteY16-1582" fmla="*/ 11308915 h 13742598"/>
              <a:gd name="connsiteX17-1583" fmla="*/ 7838987 w 16428619"/>
              <a:gd name="connsiteY17-1584" fmla="*/ 10873594 h 13742598"/>
              <a:gd name="connsiteX18-1585" fmla="*/ 12898228 w 16428619"/>
              <a:gd name="connsiteY18-1586" fmla="*/ 2643783 h 13742598"/>
              <a:gd name="connsiteX19-1587" fmla="*/ 13720253 w 16428619"/>
              <a:gd name="connsiteY19-1588" fmla="*/ 2159293 h 13742598"/>
              <a:gd name="connsiteX20-1589" fmla="*/ 12708194 w 16428619"/>
              <a:gd name="connsiteY20-1590" fmla="*/ 1466687 h 13742598"/>
              <a:gd name="connsiteX21-1591" fmla="*/ 6092818 w 16428619"/>
              <a:gd name="connsiteY21-1592" fmla="*/ 12151602 h 13742598"/>
              <a:gd name="connsiteX22-1593" fmla="*/ 5352338 w 16428619"/>
              <a:gd name="connsiteY22-1594" fmla="*/ 12432493 h 13742598"/>
              <a:gd name="connsiteX23-1595" fmla="*/ 11749547 w 16428619"/>
              <a:gd name="connsiteY23-1596" fmla="*/ 2031701 h 13742598"/>
              <a:gd name="connsiteX24-1597" fmla="*/ 12708194 w 16428619"/>
              <a:gd name="connsiteY24-1598" fmla="*/ 1466687 h 13742598"/>
              <a:gd name="connsiteX25-1599" fmla="*/ 16428619 w 16428619"/>
              <a:gd name="connsiteY25-1600" fmla="*/ 1372533 h 13742598"/>
              <a:gd name="connsiteX26-1601" fmla="*/ 15789590 w 16428619"/>
              <a:gd name="connsiteY26-1602" fmla="*/ 6688789 h 13742598"/>
              <a:gd name="connsiteX27-1603" fmla="*/ 9371810 w 16428619"/>
              <a:gd name="connsiteY27-1604" fmla="*/ 12845722 h 13742598"/>
              <a:gd name="connsiteX28-1605" fmla="*/ 9072765 w 16428619"/>
              <a:gd name="connsiteY28-1606" fmla="*/ 12338337 h 13742598"/>
              <a:gd name="connsiteX29-1607" fmla="*/ 15469973 w 16428619"/>
              <a:gd name="connsiteY29-1608" fmla="*/ 1937547 h 13742598"/>
              <a:gd name="connsiteX30-1609" fmla="*/ 16428619 w 16428619"/>
              <a:gd name="connsiteY30-1610" fmla="*/ 1372533 h 13742598"/>
              <a:gd name="connsiteX31-1611" fmla="*/ 11377670 w 16428619"/>
              <a:gd name="connsiteY31-1612" fmla="*/ 1228632 h 13742598"/>
              <a:gd name="connsiteX32-1613" fmla="*/ 5752978 w 16428619"/>
              <a:gd name="connsiteY32-1614" fmla="*/ 10378255 h 13742598"/>
              <a:gd name="connsiteX33-1615" fmla="*/ 5496404 w 16428619"/>
              <a:gd name="connsiteY33-1616" fmla="*/ 9942933 h 13742598"/>
              <a:gd name="connsiteX34-1617" fmla="*/ 10555646 w 16428619"/>
              <a:gd name="connsiteY34-1618" fmla="*/ 1713122 h 13742598"/>
              <a:gd name="connsiteX35-1619" fmla="*/ 11377670 w 16428619"/>
              <a:gd name="connsiteY35-1620" fmla="*/ 1228632 h 13742598"/>
              <a:gd name="connsiteX36-1621" fmla="*/ 11239121 w 16428619"/>
              <a:gd name="connsiteY36-1622" fmla="*/ 0 h 13742598"/>
              <a:gd name="connsiteX37-1623" fmla="*/ 87135 w 16428619"/>
              <a:gd name="connsiteY37-1624" fmla="*/ 4209 h 13742598"/>
              <a:gd name="connsiteX38-1625" fmla="*/ 0 w 16428619"/>
              <a:gd name="connsiteY38-1626" fmla="*/ 13742598 h 13742598"/>
              <a:gd name="connsiteX39-1627" fmla="*/ 2528044 w 16428619"/>
              <a:gd name="connsiteY39-1628" fmla="*/ 13711986 h 13742598"/>
              <a:gd name="connsiteX40-1629" fmla="*/ 11239121 w 16428619"/>
              <a:gd name="connsiteY40-1630" fmla="*/ 0 h 13742598"/>
              <a:gd name="connsiteX41-1631" fmla="*/ 14086039 w 16428619"/>
              <a:gd name="connsiteY41-1632" fmla="*/ 441871 h 13742598"/>
              <a:gd name="connsiteX42-1633" fmla="*/ 7029230 w 16428619"/>
              <a:gd name="connsiteY42-1634" fmla="*/ 11915061 h 13742598"/>
              <a:gd name="connsiteX43-1635" fmla="*/ 6730183 w 16428619"/>
              <a:gd name="connsiteY43-1636" fmla="*/ 11407676 h 13742598"/>
              <a:gd name="connsiteX44-1637" fmla="*/ 13127391 w 16428619"/>
              <a:gd name="connsiteY44-1638" fmla="*/ 1006884 h 13742598"/>
              <a:gd name="connsiteX45-1639" fmla="*/ 14086039 w 16428619"/>
              <a:gd name="connsiteY45-1640" fmla="*/ 441871 h 13742598"/>
              <a:gd name="connsiteX0-1641" fmla="*/ 13659379 w 16428619"/>
              <a:gd name="connsiteY0-1642" fmla="*/ 3418205 h 13742598"/>
              <a:gd name="connsiteX1-1643" fmla="*/ 8034684 w 16428619"/>
              <a:gd name="connsiteY1-1644" fmla="*/ 12567827 h 13742598"/>
              <a:gd name="connsiteX2-1645" fmla="*/ 7778113 w 16428619"/>
              <a:gd name="connsiteY2-1646" fmla="*/ 12132505 h 13742598"/>
              <a:gd name="connsiteX3-1647" fmla="*/ 12837355 w 16428619"/>
              <a:gd name="connsiteY3-1648" fmla="*/ 3902695 h 13742598"/>
              <a:gd name="connsiteX4-1649" fmla="*/ 13659379 w 16428619"/>
              <a:gd name="connsiteY4-1650" fmla="*/ 3418205 h 13742598"/>
              <a:gd name="connsiteX5-1651" fmla="*/ 11316797 w 16428619"/>
              <a:gd name="connsiteY5-1652" fmla="*/ 2487542 h 13742598"/>
              <a:gd name="connsiteX6-1653" fmla="*/ 5692103 w 16428619"/>
              <a:gd name="connsiteY6-1654" fmla="*/ 11637165 h 13742598"/>
              <a:gd name="connsiteX7-1655" fmla="*/ 5435530 w 16428619"/>
              <a:gd name="connsiteY7-1656" fmla="*/ 11201844 h 13742598"/>
              <a:gd name="connsiteX8-1657" fmla="*/ 10494774 w 16428619"/>
              <a:gd name="connsiteY8-1658" fmla="*/ 2972032 h 13742598"/>
              <a:gd name="connsiteX9-1659" fmla="*/ 11316797 w 16428619"/>
              <a:gd name="connsiteY9-1660" fmla="*/ 2487542 h 13742598"/>
              <a:gd name="connsiteX10-1661" fmla="*/ 15050775 w 16428619"/>
              <a:gd name="connsiteY10-1662" fmla="*/ 2397350 h 13742598"/>
              <a:gd name="connsiteX11-1663" fmla="*/ 8435401 w 16428619"/>
              <a:gd name="connsiteY11-1664" fmla="*/ 13082262 h 13742598"/>
              <a:gd name="connsiteX12-1665" fmla="*/ 7694920 w 16428619"/>
              <a:gd name="connsiteY12-1666" fmla="*/ 13363154 h 13742598"/>
              <a:gd name="connsiteX13-1667" fmla="*/ 14092128 w 16428619"/>
              <a:gd name="connsiteY13-1668" fmla="*/ 2962364 h 13742598"/>
              <a:gd name="connsiteX14-1669" fmla="*/ 15050775 w 16428619"/>
              <a:gd name="connsiteY14-1670" fmla="*/ 2397350 h 13742598"/>
              <a:gd name="connsiteX15-1671" fmla="*/ 13720253 w 16428619"/>
              <a:gd name="connsiteY15-1672" fmla="*/ 2159293 h 13742598"/>
              <a:gd name="connsiteX16-1673" fmla="*/ 8095558 w 16428619"/>
              <a:gd name="connsiteY16-1674" fmla="*/ 11308915 h 13742598"/>
              <a:gd name="connsiteX17-1675" fmla="*/ 7838987 w 16428619"/>
              <a:gd name="connsiteY17-1676" fmla="*/ 10873594 h 13742598"/>
              <a:gd name="connsiteX18-1677" fmla="*/ 12898228 w 16428619"/>
              <a:gd name="connsiteY18-1678" fmla="*/ 2643783 h 13742598"/>
              <a:gd name="connsiteX19-1679" fmla="*/ 13720253 w 16428619"/>
              <a:gd name="connsiteY19-1680" fmla="*/ 2159293 h 13742598"/>
              <a:gd name="connsiteX20-1681" fmla="*/ 12708194 w 16428619"/>
              <a:gd name="connsiteY20-1682" fmla="*/ 1466687 h 13742598"/>
              <a:gd name="connsiteX21-1683" fmla="*/ 6092818 w 16428619"/>
              <a:gd name="connsiteY21-1684" fmla="*/ 12151602 h 13742598"/>
              <a:gd name="connsiteX22-1685" fmla="*/ 5352338 w 16428619"/>
              <a:gd name="connsiteY22-1686" fmla="*/ 12432493 h 13742598"/>
              <a:gd name="connsiteX23-1687" fmla="*/ 11749547 w 16428619"/>
              <a:gd name="connsiteY23-1688" fmla="*/ 2031701 h 13742598"/>
              <a:gd name="connsiteX24-1689" fmla="*/ 12708194 w 16428619"/>
              <a:gd name="connsiteY24-1690" fmla="*/ 1466687 h 13742598"/>
              <a:gd name="connsiteX25-1691" fmla="*/ 16428619 w 16428619"/>
              <a:gd name="connsiteY25-1692" fmla="*/ 1372533 h 13742598"/>
              <a:gd name="connsiteX26-1693" fmla="*/ 9371810 w 16428619"/>
              <a:gd name="connsiteY26-1694" fmla="*/ 12845722 h 13742598"/>
              <a:gd name="connsiteX27-1695" fmla="*/ 9072765 w 16428619"/>
              <a:gd name="connsiteY27-1696" fmla="*/ 12338337 h 13742598"/>
              <a:gd name="connsiteX28-1697" fmla="*/ 15469973 w 16428619"/>
              <a:gd name="connsiteY28-1698" fmla="*/ 1937547 h 13742598"/>
              <a:gd name="connsiteX29-1699" fmla="*/ 16428619 w 16428619"/>
              <a:gd name="connsiteY29-1700" fmla="*/ 1372533 h 13742598"/>
              <a:gd name="connsiteX30-1701" fmla="*/ 11377670 w 16428619"/>
              <a:gd name="connsiteY30-1702" fmla="*/ 1228632 h 13742598"/>
              <a:gd name="connsiteX31-1703" fmla="*/ 5752978 w 16428619"/>
              <a:gd name="connsiteY31-1704" fmla="*/ 10378255 h 13742598"/>
              <a:gd name="connsiteX32-1705" fmla="*/ 5496404 w 16428619"/>
              <a:gd name="connsiteY32-1706" fmla="*/ 9942933 h 13742598"/>
              <a:gd name="connsiteX33-1707" fmla="*/ 10555646 w 16428619"/>
              <a:gd name="connsiteY33-1708" fmla="*/ 1713122 h 13742598"/>
              <a:gd name="connsiteX34-1709" fmla="*/ 11377670 w 16428619"/>
              <a:gd name="connsiteY34-1710" fmla="*/ 1228632 h 13742598"/>
              <a:gd name="connsiteX35-1711" fmla="*/ 11239121 w 16428619"/>
              <a:gd name="connsiteY35-1712" fmla="*/ 0 h 13742598"/>
              <a:gd name="connsiteX36-1713" fmla="*/ 87135 w 16428619"/>
              <a:gd name="connsiteY36-1714" fmla="*/ 4209 h 13742598"/>
              <a:gd name="connsiteX37-1715" fmla="*/ 0 w 16428619"/>
              <a:gd name="connsiteY37-1716" fmla="*/ 13742598 h 13742598"/>
              <a:gd name="connsiteX38-1717" fmla="*/ 2528044 w 16428619"/>
              <a:gd name="connsiteY38-1718" fmla="*/ 13711986 h 13742598"/>
              <a:gd name="connsiteX39-1719" fmla="*/ 11239121 w 16428619"/>
              <a:gd name="connsiteY39-1720" fmla="*/ 0 h 13742598"/>
              <a:gd name="connsiteX40-1721" fmla="*/ 14086039 w 16428619"/>
              <a:gd name="connsiteY40-1722" fmla="*/ 441871 h 13742598"/>
              <a:gd name="connsiteX41-1723" fmla="*/ 7029230 w 16428619"/>
              <a:gd name="connsiteY41-1724" fmla="*/ 11915061 h 13742598"/>
              <a:gd name="connsiteX42-1725" fmla="*/ 6730183 w 16428619"/>
              <a:gd name="connsiteY42-1726" fmla="*/ 11407676 h 13742598"/>
              <a:gd name="connsiteX43-1727" fmla="*/ 13127391 w 16428619"/>
              <a:gd name="connsiteY43-1728" fmla="*/ 1006884 h 13742598"/>
              <a:gd name="connsiteX44-1729" fmla="*/ 14086039 w 16428619"/>
              <a:gd name="connsiteY44-1730" fmla="*/ 441871 h 13742598"/>
              <a:gd name="connsiteX0-1731" fmla="*/ 13659379 w 15469973"/>
              <a:gd name="connsiteY0-1732" fmla="*/ 3418205 h 13742598"/>
              <a:gd name="connsiteX1-1733" fmla="*/ 8034684 w 15469973"/>
              <a:gd name="connsiteY1-1734" fmla="*/ 12567827 h 13742598"/>
              <a:gd name="connsiteX2-1735" fmla="*/ 7778113 w 15469973"/>
              <a:gd name="connsiteY2-1736" fmla="*/ 12132505 h 13742598"/>
              <a:gd name="connsiteX3-1737" fmla="*/ 12837355 w 15469973"/>
              <a:gd name="connsiteY3-1738" fmla="*/ 3902695 h 13742598"/>
              <a:gd name="connsiteX4-1739" fmla="*/ 13659379 w 15469973"/>
              <a:gd name="connsiteY4-1740" fmla="*/ 3418205 h 13742598"/>
              <a:gd name="connsiteX5-1741" fmla="*/ 11316797 w 15469973"/>
              <a:gd name="connsiteY5-1742" fmla="*/ 2487542 h 13742598"/>
              <a:gd name="connsiteX6-1743" fmla="*/ 5692103 w 15469973"/>
              <a:gd name="connsiteY6-1744" fmla="*/ 11637165 h 13742598"/>
              <a:gd name="connsiteX7-1745" fmla="*/ 5435530 w 15469973"/>
              <a:gd name="connsiteY7-1746" fmla="*/ 11201844 h 13742598"/>
              <a:gd name="connsiteX8-1747" fmla="*/ 10494774 w 15469973"/>
              <a:gd name="connsiteY8-1748" fmla="*/ 2972032 h 13742598"/>
              <a:gd name="connsiteX9-1749" fmla="*/ 11316797 w 15469973"/>
              <a:gd name="connsiteY9-1750" fmla="*/ 2487542 h 13742598"/>
              <a:gd name="connsiteX10-1751" fmla="*/ 15050775 w 15469973"/>
              <a:gd name="connsiteY10-1752" fmla="*/ 2397350 h 13742598"/>
              <a:gd name="connsiteX11-1753" fmla="*/ 8435401 w 15469973"/>
              <a:gd name="connsiteY11-1754" fmla="*/ 13082262 h 13742598"/>
              <a:gd name="connsiteX12-1755" fmla="*/ 7694920 w 15469973"/>
              <a:gd name="connsiteY12-1756" fmla="*/ 13363154 h 13742598"/>
              <a:gd name="connsiteX13-1757" fmla="*/ 14092128 w 15469973"/>
              <a:gd name="connsiteY13-1758" fmla="*/ 2962364 h 13742598"/>
              <a:gd name="connsiteX14-1759" fmla="*/ 15050775 w 15469973"/>
              <a:gd name="connsiteY14-1760" fmla="*/ 2397350 h 13742598"/>
              <a:gd name="connsiteX15-1761" fmla="*/ 13720253 w 15469973"/>
              <a:gd name="connsiteY15-1762" fmla="*/ 2159293 h 13742598"/>
              <a:gd name="connsiteX16-1763" fmla="*/ 8095558 w 15469973"/>
              <a:gd name="connsiteY16-1764" fmla="*/ 11308915 h 13742598"/>
              <a:gd name="connsiteX17-1765" fmla="*/ 7838987 w 15469973"/>
              <a:gd name="connsiteY17-1766" fmla="*/ 10873594 h 13742598"/>
              <a:gd name="connsiteX18-1767" fmla="*/ 12898228 w 15469973"/>
              <a:gd name="connsiteY18-1768" fmla="*/ 2643783 h 13742598"/>
              <a:gd name="connsiteX19-1769" fmla="*/ 13720253 w 15469973"/>
              <a:gd name="connsiteY19-1770" fmla="*/ 2159293 h 13742598"/>
              <a:gd name="connsiteX20-1771" fmla="*/ 12708194 w 15469973"/>
              <a:gd name="connsiteY20-1772" fmla="*/ 1466687 h 13742598"/>
              <a:gd name="connsiteX21-1773" fmla="*/ 6092818 w 15469973"/>
              <a:gd name="connsiteY21-1774" fmla="*/ 12151602 h 13742598"/>
              <a:gd name="connsiteX22-1775" fmla="*/ 5352338 w 15469973"/>
              <a:gd name="connsiteY22-1776" fmla="*/ 12432493 h 13742598"/>
              <a:gd name="connsiteX23-1777" fmla="*/ 11749547 w 15469973"/>
              <a:gd name="connsiteY23-1778" fmla="*/ 2031701 h 13742598"/>
              <a:gd name="connsiteX24-1779" fmla="*/ 12708194 w 15469973"/>
              <a:gd name="connsiteY24-1780" fmla="*/ 1466687 h 13742598"/>
              <a:gd name="connsiteX25-1781" fmla="*/ 15469973 w 15469973"/>
              <a:gd name="connsiteY25-1782" fmla="*/ 1937547 h 13742598"/>
              <a:gd name="connsiteX26-1783" fmla="*/ 9371810 w 15469973"/>
              <a:gd name="connsiteY26-1784" fmla="*/ 12845722 h 13742598"/>
              <a:gd name="connsiteX27-1785" fmla="*/ 9072765 w 15469973"/>
              <a:gd name="connsiteY27-1786" fmla="*/ 12338337 h 13742598"/>
              <a:gd name="connsiteX28-1787" fmla="*/ 15469973 w 15469973"/>
              <a:gd name="connsiteY28-1788" fmla="*/ 1937547 h 13742598"/>
              <a:gd name="connsiteX29-1789" fmla="*/ 11377670 w 15469973"/>
              <a:gd name="connsiteY29-1790" fmla="*/ 1228632 h 13742598"/>
              <a:gd name="connsiteX30-1791" fmla="*/ 5752978 w 15469973"/>
              <a:gd name="connsiteY30-1792" fmla="*/ 10378255 h 13742598"/>
              <a:gd name="connsiteX31-1793" fmla="*/ 5496404 w 15469973"/>
              <a:gd name="connsiteY31-1794" fmla="*/ 9942933 h 13742598"/>
              <a:gd name="connsiteX32-1795" fmla="*/ 10555646 w 15469973"/>
              <a:gd name="connsiteY32-1796" fmla="*/ 1713122 h 13742598"/>
              <a:gd name="connsiteX33-1797" fmla="*/ 11377670 w 15469973"/>
              <a:gd name="connsiteY33-1798" fmla="*/ 1228632 h 13742598"/>
              <a:gd name="connsiteX34-1799" fmla="*/ 11239121 w 15469973"/>
              <a:gd name="connsiteY34-1800" fmla="*/ 0 h 13742598"/>
              <a:gd name="connsiteX35-1801" fmla="*/ 87135 w 15469973"/>
              <a:gd name="connsiteY35-1802" fmla="*/ 4209 h 13742598"/>
              <a:gd name="connsiteX36-1803" fmla="*/ 0 w 15469973"/>
              <a:gd name="connsiteY36-1804" fmla="*/ 13742598 h 13742598"/>
              <a:gd name="connsiteX37-1805" fmla="*/ 2528044 w 15469973"/>
              <a:gd name="connsiteY37-1806" fmla="*/ 13711986 h 13742598"/>
              <a:gd name="connsiteX38-1807" fmla="*/ 11239121 w 15469973"/>
              <a:gd name="connsiteY38-1808" fmla="*/ 0 h 13742598"/>
              <a:gd name="connsiteX39-1809" fmla="*/ 14086039 w 15469973"/>
              <a:gd name="connsiteY39-1810" fmla="*/ 441871 h 13742598"/>
              <a:gd name="connsiteX40-1811" fmla="*/ 7029230 w 15469973"/>
              <a:gd name="connsiteY40-1812" fmla="*/ 11915061 h 13742598"/>
              <a:gd name="connsiteX41-1813" fmla="*/ 6730183 w 15469973"/>
              <a:gd name="connsiteY41-1814" fmla="*/ 11407676 h 13742598"/>
              <a:gd name="connsiteX42-1815" fmla="*/ 13127391 w 15469973"/>
              <a:gd name="connsiteY42-1816" fmla="*/ 1006884 h 13742598"/>
              <a:gd name="connsiteX43-1817" fmla="*/ 14086039 w 15469973"/>
              <a:gd name="connsiteY43-1818" fmla="*/ 441871 h 13742598"/>
              <a:gd name="connsiteX0-1819" fmla="*/ 13659379 w 15050775"/>
              <a:gd name="connsiteY0-1820" fmla="*/ 3418205 h 13742598"/>
              <a:gd name="connsiteX1-1821" fmla="*/ 8034684 w 15050775"/>
              <a:gd name="connsiteY1-1822" fmla="*/ 12567827 h 13742598"/>
              <a:gd name="connsiteX2-1823" fmla="*/ 7778113 w 15050775"/>
              <a:gd name="connsiteY2-1824" fmla="*/ 12132505 h 13742598"/>
              <a:gd name="connsiteX3-1825" fmla="*/ 12837355 w 15050775"/>
              <a:gd name="connsiteY3-1826" fmla="*/ 3902695 h 13742598"/>
              <a:gd name="connsiteX4-1827" fmla="*/ 13659379 w 15050775"/>
              <a:gd name="connsiteY4-1828" fmla="*/ 3418205 h 13742598"/>
              <a:gd name="connsiteX5-1829" fmla="*/ 11316797 w 15050775"/>
              <a:gd name="connsiteY5-1830" fmla="*/ 2487542 h 13742598"/>
              <a:gd name="connsiteX6-1831" fmla="*/ 5692103 w 15050775"/>
              <a:gd name="connsiteY6-1832" fmla="*/ 11637165 h 13742598"/>
              <a:gd name="connsiteX7-1833" fmla="*/ 5435530 w 15050775"/>
              <a:gd name="connsiteY7-1834" fmla="*/ 11201844 h 13742598"/>
              <a:gd name="connsiteX8-1835" fmla="*/ 10494774 w 15050775"/>
              <a:gd name="connsiteY8-1836" fmla="*/ 2972032 h 13742598"/>
              <a:gd name="connsiteX9-1837" fmla="*/ 11316797 w 15050775"/>
              <a:gd name="connsiteY9-1838" fmla="*/ 2487542 h 13742598"/>
              <a:gd name="connsiteX10-1839" fmla="*/ 15050775 w 15050775"/>
              <a:gd name="connsiteY10-1840" fmla="*/ 2397350 h 13742598"/>
              <a:gd name="connsiteX11-1841" fmla="*/ 8435401 w 15050775"/>
              <a:gd name="connsiteY11-1842" fmla="*/ 13082262 h 13742598"/>
              <a:gd name="connsiteX12-1843" fmla="*/ 7694920 w 15050775"/>
              <a:gd name="connsiteY12-1844" fmla="*/ 13363154 h 13742598"/>
              <a:gd name="connsiteX13-1845" fmla="*/ 14092128 w 15050775"/>
              <a:gd name="connsiteY13-1846" fmla="*/ 2962364 h 13742598"/>
              <a:gd name="connsiteX14-1847" fmla="*/ 15050775 w 15050775"/>
              <a:gd name="connsiteY14-1848" fmla="*/ 2397350 h 13742598"/>
              <a:gd name="connsiteX15-1849" fmla="*/ 13720253 w 15050775"/>
              <a:gd name="connsiteY15-1850" fmla="*/ 2159293 h 13742598"/>
              <a:gd name="connsiteX16-1851" fmla="*/ 8095558 w 15050775"/>
              <a:gd name="connsiteY16-1852" fmla="*/ 11308915 h 13742598"/>
              <a:gd name="connsiteX17-1853" fmla="*/ 7838987 w 15050775"/>
              <a:gd name="connsiteY17-1854" fmla="*/ 10873594 h 13742598"/>
              <a:gd name="connsiteX18-1855" fmla="*/ 12898228 w 15050775"/>
              <a:gd name="connsiteY18-1856" fmla="*/ 2643783 h 13742598"/>
              <a:gd name="connsiteX19-1857" fmla="*/ 13720253 w 15050775"/>
              <a:gd name="connsiteY19-1858" fmla="*/ 2159293 h 13742598"/>
              <a:gd name="connsiteX20-1859" fmla="*/ 12708194 w 15050775"/>
              <a:gd name="connsiteY20-1860" fmla="*/ 1466687 h 13742598"/>
              <a:gd name="connsiteX21-1861" fmla="*/ 6092818 w 15050775"/>
              <a:gd name="connsiteY21-1862" fmla="*/ 12151602 h 13742598"/>
              <a:gd name="connsiteX22-1863" fmla="*/ 5352338 w 15050775"/>
              <a:gd name="connsiteY22-1864" fmla="*/ 12432493 h 13742598"/>
              <a:gd name="connsiteX23-1865" fmla="*/ 11749547 w 15050775"/>
              <a:gd name="connsiteY23-1866" fmla="*/ 2031701 h 13742598"/>
              <a:gd name="connsiteX24-1867" fmla="*/ 12708194 w 15050775"/>
              <a:gd name="connsiteY24-1868" fmla="*/ 1466687 h 13742598"/>
              <a:gd name="connsiteX25-1869" fmla="*/ 9072765 w 15050775"/>
              <a:gd name="connsiteY25-1870" fmla="*/ 12338337 h 13742598"/>
              <a:gd name="connsiteX26-1871" fmla="*/ 9371810 w 15050775"/>
              <a:gd name="connsiteY26-1872" fmla="*/ 12845722 h 13742598"/>
              <a:gd name="connsiteX27-1873" fmla="*/ 9072765 w 15050775"/>
              <a:gd name="connsiteY27-1874" fmla="*/ 12338337 h 13742598"/>
              <a:gd name="connsiteX28-1875" fmla="*/ 11377670 w 15050775"/>
              <a:gd name="connsiteY28-1876" fmla="*/ 1228632 h 13742598"/>
              <a:gd name="connsiteX29-1877" fmla="*/ 5752978 w 15050775"/>
              <a:gd name="connsiteY29-1878" fmla="*/ 10378255 h 13742598"/>
              <a:gd name="connsiteX30-1879" fmla="*/ 5496404 w 15050775"/>
              <a:gd name="connsiteY30-1880" fmla="*/ 9942933 h 13742598"/>
              <a:gd name="connsiteX31-1881" fmla="*/ 10555646 w 15050775"/>
              <a:gd name="connsiteY31-1882" fmla="*/ 1713122 h 13742598"/>
              <a:gd name="connsiteX32-1883" fmla="*/ 11377670 w 15050775"/>
              <a:gd name="connsiteY32-1884" fmla="*/ 1228632 h 13742598"/>
              <a:gd name="connsiteX33-1885" fmla="*/ 11239121 w 15050775"/>
              <a:gd name="connsiteY33-1886" fmla="*/ 0 h 13742598"/>
              <a:gd name="connsiteX34-1887" fmla="*/ 87135 w 15050775"/>
              <a:gd name="connsiteY34-1888" fmla="*/ 4209 h 13742598"/>
              <a:gd name="connsiteX35-1889" fmla="*/ 0 w 15050775"/>
              <a:gd name="connsiteY35-1890" fmla="*/ 13742598 h 13742598"/>
              <a:gd name="connsiteX36-1891" fmla="*/ 2528044 w 15050775"/>
              <a:gd name="connsiteY36-1892" fmla="*/ 13711986 h 13742598"/>
              <a:gd name="connsiteX37-1893" fmla="*/ 11239121 w 15050775"/>
              <a:gd name="connsiteY37-1894" fmla="*/ 0 h 13742598"/>
              <a:gd name="connsiteX38-1895" fmla="*/ 14086039 w 15050775"/>
              <a:gd name="connsiteY38-1896" fmla="*/ 441871 h 13742598"/>
              <a:gd name="connsiteX39-1897" fmla="*/ 7029230 w 15050775"/>
              <a:gd name="connsiteY39-1898" fmla="*/ 11915061 h 13742598"/>
              <a:gd name="connsiteX40-1899" fmla="*/ 6730183 w 15050775"/>
              <a:gd name="connsiteY40-1900" fmla="*/ 11407676 h 13742598"/>
              <a:gd name="connsiteX41-1901" fmla="*/ 13127391 w 15050775"/>
              <a:gd name="connsiteY41-1902" fmla="*/ 1006884 h 13742598"/>
              <a:gd name="connsiteX42-1903" fmla="*/ 14086039 w 15050775"/>
              <a:gd name="connsiteY42-1904" fmla="*/ 441871 h 13742598"/>
              <a:gd name="connsiteX0-1905" fmla="*/ 13659379 w 15050775"/>
              <a:gd name="connsiteY0-1906" fmla="*/ 3418205 h 13742598"/>
              <a:gd name="connsiteX1-1907" fmla="*/ 8034684 w 15050775"/>
              <a:gd name="connsiteY1-1908" fmla="*/ 12567827 h 13742598"/>
              <a:gd name="connsiteX2-1909" fmla="*/ 7778113 w 15050775"/>
              <a:gd name="connsiteY2-1910" fmla="*/ 12132505 h 13742598"/>
              <a:gd name="connsiteX3-1911" fmla="*/ 12837355 w 15050775"/>
              <a:gd name="connsiteY3-1912" fmla="*/ 3902695 h 13742598"/>
              <a:gd name="connsiteX4-1913" fmla="*/ 13659379 w 15050775"/>
              <a:gd name="connsiteY4-1914" fmla="*/ 3418205 h 13742598"/>
              <a:gd name="connsiteX5-1915" fmla="*/ 11316797 w 15050775"/>
              <a:gd name="connsiteY5-1916" fmla="*/ 2487542 h 13742598"/>
              <a:gd name="connsiteX6-1917" fmla="*/ 5692103 w 15050775"/>
              <a:gd name="connsiteY6-1918" fmla="*/ 11637165 h 13742598"/>
              <a:gd name="connsiteX7-1919" fmla="*/ 5435530 w 15050775"/>
              <a:gd name="connsiteY7-1920" fmla="*/ 11201844 h 13742598"/>
              <a:gd name="connsiteX8-1921" fmla="*/ 10494774 w 15050775"/>
              <a:gd name="connsiteY8-1922" fmla="*/ 2972032 h 13742598"/>
              <a:gd name="connsiteX9-1923" fmla="*/ 11316797 w 15050775"/>
              <a:gd name="connsiteY9-1924" fmla="*/ 2487542 h 13742598"/>
              <a:gd name="connsiteX10-1925" fmla="*/ 15050775 w 15050775"/>
              <a:gd name="connsiteY10-1926" fmla="*/ 2397350 h 13742598"/>
              <a:gd name="connsiteX11-1927" fmla="*/ 8435401 w 15050775"/>
              <a:gd name="connsiteY11-1928" fmla="*/ 13082262 h 13742598"/>
              <a:gd name="connsiteX12-1929" fmla="*/ 7694920 w 15050775"/>
              <a:gd name="connsiteY12-1930" fmla="*/ 13363154 h 13742598"/>
              <a:gd name="connsiteX13-1931" fmla="*/ 14092128 w 15050775"/>
              <a:gd name="connsiteY13-1932" fmla="*/ 2962364 h 13742598"/>
              <a:gd name="connsiteX14-1933" fmla="*/ 15050775 w 15050775"/>
              <a:gd name="connsiteY14-1934" fmla="*/ 2397350 h 13742598"/>
              <a:gd name="connsiteX15-1935" fmla="*/ 13720253 w 15050775"/>
              <a:gd name="connsiteY15-1936" fmla="*/ 2159293 h 13742598"/>
              <a:gd name="connsiteX16-1937" fmla="*/ 8095558 w 15050775"/>
              <a:gd name="connsiteY16-1938" fmla="*/ 11308915 h 13742598"/>
              <a:gd name="connsiteX17-1939" fmla="*/ 7838987 w 15050775"/>
              <a:gd name="connsiteY17-1940" fmla="*/ 10873594 h 13742598"/>
              <a:gd name="connsiteX18-1941" fmla="*/ 12898228 w 15050775"/>
              <a:gd name="connsiteY18-1942" fmla="*/ 2643783 h 13742598"/>
              <a:gd name="connsiteX19-1943" fmla="*/ 13720253 w 15050775"/>
              <a:gd name="connsiteY19-1944" fmla="*/ 2159293 h 13742598"/>
              <a:gd name="connsiteX20-1945" fmla="*/ 12708194 w 15050775"/>
              <a:gd name="connsiteY20-1946" fmla="*/ 1466687 h 13742598"/>
              <a:gd name="connsiteX21-1947" fmla="*/ 6092818 w 15050775"/>
              <a:gd name="connsiteY21-1948" fmla="*/ 12151602 h 13742598"/>
              <a:gd name="connsiteX22-1949" fmla="*/ 5352338 w 15050775"/>
              <a:gd name="connsiteY22-1950" fmla="*/ 12432493 h 13742598"/>
              <a:gd name="connsiteX23-1951" fmla="*/ 11749547 w 15050775"/>
              <a:gd name="connsiteY23-1952" fmla="*/ 2031701 h 13742598"/>
              <a:gd name="connsiteX24-1953" fmla="*/ 12708194 w 15050775"/>
              <a:gd name="connsiteY24-1954" fmla="*/ 1466687 h 13742598"/>
              <a:gd name="connsiteX25-1955" fmla="*/ 11377670 w 15050775"/>
              <a:gd name="connsiteY25-1956" fmla="*/ 1228632 h 13742598"/>
              <a:gd name="connsiteX26-1957" fmla="*/ 5752978 w 15050775"/>
              <a:gd name="connsiteY26-1958" fmla="*/ 10378255 h 13742598"/>
              <a:gd name="connsiteX27-1959" fmla="*/ 5496404 w 15050775"/>
              <a:gd name="connsiteY27-1960" fmla="*/ 9942933 h 13742598"/>
              <a:gd name="connsiteX28-1961" fmla="*/ 10555646 w 15050775"/>
              <a:gd name="connsiteY28-1962" fmla="*/ 1713122 h 13742598"/>
              <a:gd name="connsiteX29-1963" fmla="*/ 11377670 w 15050775"/>
              <a:gd name="connsiteY29-1964" fmla="*/ 1228632 h 13742598"/>
              <a:gd name="connsiteX30-1965" fmla="*/ 11239121 w 15050775"/>
              <a:gd name="connsiteY30-1966" fmla="*/ 0 h 13742598"/>
              <a:gd name="connsiteX31-1967" fmla="*/ 87135 w 15050775"/>
              <a:gd name="connsiteY31-1968" fmla="*/ 4209 h 13742598"/>
              <a:gd name="connsiteX32-1969" fmla="*/ 0 w 15050775"/>
              <a:gd name="connsiteY32-1970" fmla="*/ 13742598 h 13742598"/>
              <a:gd name="connsiteX33-1971" fmla="*/ 2528044 w 15050775"/>
              <a:gd name="connsiteY33-1972" fmla="*/ 13711986 h 13742598"/>
              <a:gd name="connsiteX34-1973" fmla="*/ 11239121 w 15050775"/>
              <a:gd name="connsiteY34-1974" fmla="*/ 0 h 13742598"/>
              <a:gd name="connsiteX35-1975" fmla="*/ 14086039 w 15050775"/>
              <a:gd name="connsiteY35-1976" fmla="*/ 441871 h 13742598"/>
              <a:gd name="connsiteX36-1977" fmla="*/ 7029230 w 15050775"/>
              <a:gd name="connsiteY36-1978" fmla="*/ 11915061 h 13742598"/>
              <a:gd name="connsiteX37-1979" fmla="*/ 6730183 w 15050775"/>
              <a:gd name="connsiteY37-1980" fmla="*/ 11407676 h 13742598"/>
              <a:gd name="connsiteX38-1981" fmla="*/ 13127391 w 15050775"/>
              <a:gd name="connsiteY38-1982" fmla="*/ 1006884 h 13742598"/>
              <a:gd name="connsiteX39-1983" fmla="*/ 14086039 w 15050775"/>
              <a:gd name="connsiteY39-1984" fmla="*/ 441871 h 13742598"/>
              <a:gd name="connsiteX0-1985" fmla="*/ 13659379 w 22334444"/>
              <a:gd name="connsiteY0-1986" fmla="*/ 3448745 h 13773138"/>
              <a:gd name="connsiteX1-1987" fmla="*/ 8034684 w 22334444"/>
              <a:gd name="connsiteY1-1988" fmla="*/ 12598367 h 13773138"/>
              <a:gd name="connsiteX2-1989" fmla="*/ 7778113 w 22334444"/>
              <a:gd name="connsiteY2-1990" fmla="*/ 12163045 h 13773138"/>
              <a:gd name="connsiteX3-1991" fmla="*/ 12837355 w 22334444"/>
              <a:gd name="connsiteY3-1992" fmla="*/ 3933235 h 13773138"/>
              <a:gd name="connsiteX4-1993" fmla="*/ 13659379 w 22334444"/>
              <a:gd name="connsiteY4-1994" fmla="*/ 3448745 h 13773138"/>
              <a:gd name="connsiteX5-1995" fmla="*/ 11316797 w 22334444"/>
              <a:gd name="connsiteY5-1996" fmla="*/ 2518082 h 13773138"/>
              <a:gd name="connsiteX6-1997" fmla="*/ 5692103 w 22334444"/>
              <a:gd name="connsiteY6-1998" fmla="*/ 11667705 h 13773138"/>
              <a:gd name="connsiteX7-1999" fmla="*/ 5435530 w 22334444"/>
              <a:gd name="connsiteY7-2000" fmla="*/ 11232384 h 13773138"/>
              <a:gd name="connsiteX8-2001" fmla="*/ 10494774 w 22334444"/>
              <a:gd name="connsiteY8-2002" fmla="*/ 3002572 h 13773138"/>
              <a:gd name="connsiteX9-2003" fmla="*/ 11316797 w 22334444"/>
              <a:gd name="connsiteY9-2004" fmla="*/ 2518082 h 13773138"/>
              <a:gd name="connsiteX10-2005" fmla="*/ 22334444 w 22334444"/>
              <a:gd name="connsiteY10-2006" fmla="*/ 0 h 13773138"/>
              <a:gd name="connsiteX11-2007" fmla="*/ 8435401 w 22334444"/>
              <a:gd name="connsiteY11-2008" fmla="*/ 13112802 h 13773138"/>
              <a:gd name="connsiteX12-2009" fmla="*/ 7694920 w 22334444"/>
              <a:gd name="connsiteY12-2010" fmla="*/ 13393694 h 13773138"/>
              <a:gd name="connsiteX13-2011" fmla="*/ 14092128 w 22334444"/>
              <a:gd name="connsiteY13-2012" fmla="*/ 2992904 h 13773138"/>
              <a:gd name="connsiteX14-2013" fmla="*/ 22334444 w 22334444"/>
              <a:gd name="connsiteY14-2014" fmla="*/ 0 h 13773138"/>
              <a:gd name="connsiteX15-2015" fmla="*/ 13720253 w 22334444"/>
              <a:gd name="connsiteY15-2016" fmla="*/ 2189833 h 13773138"/>
              <a:gd name="connsiteX16-2017" fmla="*/ 8095558 w 22334444"/>
              <a:gd name="connsiteY16-2018" fmla="*/ 11339455 h 13773138"/>
              <a:gd name="connsiteX17-2019" fmla="*/ 7838987 w 22334444"/>
              <a:gd name="connsiteY17-2020" fmla="*/ 10904134 h 13773138"/>
              <a:gd name="connsiteX18-2021" fmla="*/ 12898228 w 22334444"/>
              <a:gd name="connsiteY18-2022" fmla="*/ 2674323 h 13773138"/>
              <a:gd name="connsiteX19-2023" fmla="*/ 13720253 w 22334444"/>
              <a:gd name="connsiteY19-2024" fmla="*/ 2189833 h 13773138"/>
              <a:gd name="connsiteX20-2025" fmla="*/ 12708194 w 22334444"/>
              <a:gd name="connsiteY20-2026" fmla="*/ 1497227 h 13773138"/>
              <a:gd name="connsiteX21-2027" fmla="*/ 6092818 w 22334444"/>
              <a:gd name="connsiteY21-2028" fmla="*/ 12182142 h 13773138"/>
              <a:gd name="connsiteX22-2029" fmla="*/ 5352338 w 22334444"/>
              <a:gd name="connsiteY22-2030" fmla="*/ 12463033 h 13773138"/>
              <a:gd name="connsiteX23-2031" fmla="*/ 11749547 w 22334444"/>
              <a:gd name="connsiteY23-2032" fmla="*/ 2062241 h 13773138"/>
              <a:gd name="connsiteX24-2033" fmla="*/ 12708194 w 22334444"/>
              <a:gd name="connsiteY24-2034" fmla="*/ 1497227 h 13773138"/>
              <a:gd name="connsiteX25-2035" fmla="*/ 11377670 w 22334444"/>
              <a:gd name="connsiteY25-2036" fmla="*/ 1259172 h 13773138"/>
              <a:gd name="connsiteX26-2037" fmla="*/ 5752978 w 22334444"/>
              <a:gd name="connsiteY26-2038" fmla="*/ 10408795 h 13773138"/>
              <a:gd name="connsiteX27-2039" fmla="*/ 5496404 w 22334444"/>
              <a:gd name="connsiteY27-2040" fmla="*/ 9973473 h 13773138"/>
              <a:gd name="connsiteX28-2041" fmla="*/ 10555646 w 22334444"/>
              <a:gd name="connsiteY28-2042" fmla="*/ 1743662 h 13773138"/>
              <a:gd name="connsiteX29-2043" fmla="*/ 11377670 w 22334444"/>
              <a:gd name="connsiteY29-2044" fmla="*/ 1259172 h 13773138"/>
              <a:gd name="connsiteX30-2045" fmla="*/ 11239121 w 22334444"/>
              <a:gd name="connsiteY30-2046" fmla="*/ 30540 h 13773138"/>
              <a:gd name="connsiteX31-2047" fmla="*/ 87135 w 22334444"/>
              <a:gd name="connsiteY31-2048" fmla="*/ 34749 h 13773138"/>
              <a:gd name="connsiteX32-2049" fmla="*/ 0 w 22334444"/>
              <a:gd name="connsiteY32-2050" fmla="*/ 13773138 h 13773138"/>
              <a:gd name="connsiteX33-2051" fmla="*/ 2528044 w 22334444"/>
              <a:gd name="connsiteY33-2052" fmla="*/ 13742526 h 13773138"/>
              <a:gd name="connsiteX34-2053" fmla="*/ 11239121 w 22334444"/>
              <a:gd name="connsiteY34-2054" fmla="*/ 30540 h 13773138"/>
              <a:gd name="connsiteX35-2055" fmla="*/ 14086039 w 22334444"/>
              <a:gd name="connsiteY35-2056" fmla="*/ 472411 h 13773138"/>
              <a:gd name="connsiteX36-2057" fmla="*/ 7029230 w 22334444"/>
              <a:gd name="connsiteY36-2058" fmla="*/ 11945601 h 13773138"/>
              <a:gd name="connsiteX37-2059" fmla="*/ 6730183 w 22334444"/>
              <a:gd name="connsiteY37-2060" fmla="*/ 11438216 h 13773138"/>
              <a:gd name="connsiteX38-2061" fmla="*/ 13127391 w 22334444"/>
              <a:gd name="connsiteY38-2062" fmla="*/ 1037424 h 13773138"/>
              <a:gd name="connsiteX39-2063" fmla="*/ 14086039 w 22334444"/>
              <a:gd name="connsiteY39-2064" fmla="*/ 472411 h 13773138"/>
              <a:gd name="connsiteX0-2065" fmla="*/ 13659379 w 22334444"/>
              <a:gd name="connsiteY0-2066" fmla="*/ 3448745 h 13773138"/>
              <a:gd name="connsiteX1-2067" fmla="*/ 8034684 w 22334444"/>
              <a:gd name="connsiteY1-2068" fmla="*/ 12598367 h 13773138"/>
              <a:gd name="connsiteX2-2069" fmla="*/ 7778113 w 22334444"/>
              <a:gd name="connsiteY2-2070" fmla="*/ 12163045 h 13773138"/>
              <a:gd name="connsiteX3-2071" fmla="*/ 12837355 w 22334444"/>
              <a:gd name="connsiteY3-2072" fmla="*/ 3933235 h 13773138"/>
              <a:gd name="connsiteX4-2073" fmla="*/ 13659379 w 22334444"/>
              <a:gd name="connsiteY4-2074" fmla="*/ 3448745 h 13773138"/>
              <a:gd name="connsiteX5-2075" fmla="*/ 11316797 w 22334444"/>
              <a:gd name="connsiteY5-2076" fmla="*/ 2518082 h 13773138"/>
              <a:gd name="connsiteX6-2077" fmla="*/ 5692103 w 22334444"/>
              <a:gd name="connsiteY6-2078" fmla="*/ 11667705 h 13773138"/>
              <a:gd name="connsiteX7-2079" fmla="*/ 5435530 w 22334444"/>
              <a:gd name="connsiteY7-2080" fmla="*/ 11232384 h 13773138"/>
              <a:gd name="connsiteX8-2081" fmla="*/ 10494774 w 22334444"/>
              <a:gd name="connsiteY8-2082" fmla="*/ 3002572 h 13773138"/>
              <a:gd name="connsiteX9-2083" fmla="*/ 11316797 w 22334444"/>
              <a:gd name="connsiteY9-2084" fmla="*/ 2518082 h 13773138"/>
              <a:gd name="connsiteX10-2085" fmla="*/ 22334444 w 22334444"/>
              <a:gd name="connsiteY10-2086" fmla="*/ 0 h 13773138"/>
              <a:gd name="connsiteX11-2087" fmla="*/ 8435401 w 22334444"/>
              <a:gd name="connsiteY11-2088" fmla="*/ 13112802 h 13773138"/>
              <a:gd name="connsiteX12-2089" fmla="*/ 7694920 w 22334444"/>
              <a:gd name="connsiteY12-2090" fmla="*/ 13393694 h 13773138"/>
              <a:gd name="connsiteX13-2091" fmla="*/ 19767715 w 22334444"/>
              <a:gd name="connsiteY13-2092" fmla="*/ 60518 h 13773138"/>
              <a:gd name="connsiteX14-2093" fmla="*/ 22334444 w 22334444"/>
              <a:gd name="connsiteY14-2094" fmla="*/ 0 h 13773138"/>
              <a:gd name="connsiteX15-2095" fmla="*/ 13720253 w 22334444"/>
              <a:gd name="connsiteY15-2096" fmla="*/ 2189833 h 13773138"/>
              <a:gd name="connsiteX16-2097" fmla="*/ 8095558 w 22334444"/>
              <a:gd name="connsiteY16-2098" fmla="*/ 11339455 h 13773138"/>
              <a:gd name="connsiteX17-2099" fmla="*/ 7838987 w 22334444"/>
              <a:gd name="connsiteY17-2100" fmla="*/ 10904134 h 13773138"/>
              <a:gd name="connsiteX18-2101" fmla="*/ 12898228 w 22334444"/>
              <a:gd name="connsiteY18-2102" fmla="*/ 2674323 h 13773138"/>
              <a:gd name="connsiteX19-2103" fmla="*/ 13720253 w 22334444"/>
              <a:gd name="connsiteY19-2104" fmla="*/ 2189833 h 13773138"/>
              <a:gd name="connsiteX20-2105" fmla="*/ 12708194 w 22334444"/>
              <a:gd name="connsiteY20-2106" fmla="*/ 1497227 h 13773138"/>
              <a:gd name="connsiteX21-2107" fmla="*/ 6092818 w 22334444"/>
              <a:gd name="connsiteY21-2108" fmla="*/ 12182142 h 13773138"/>
              <a:gd name="connsiteX22-2109" fmla="*/ 5352338 w 22334444"/>
              <a:gd name="connsiteY22-2110" fmla="*/ 12463033 h 13773138"/>
              <a:gd name="connsiteX23-2111" fmla="*/ 11749547 w 22334444"/>
              <a:gd name="connsiteY23-2112" fmla="*/ 2062241 h 13773138"/>
              <a:gd name="connsiteX24-2113" fmla="*/ 12708194 w 22334444"/>
              <a:gd name="connsiteY24-2114" fmla="*/ 1497227 h 13773138"/>
              <a:gd name="connsiteX25-2115" fmla="*/ 11377670 w 22334444"/>
              <a:gd name="connsiteY25-2116" fmla="*/ 1259172 h 13773138"/>
              <a:gd name="connsiteX26-2117" fmla="*/ 5752978 w 22334444"/>
              <a:gd name="connsiteY26-2118" fmla="*/ 10408795 h 13773138"/>
              <a:gd name="connsiteX27-2119" fmla="*/ 5496404 w 22334444"/>
              <a:gd name="connsiteY27-2120" fmla="*/ 9973473 h 13773138"/>
              <a:gd name="connsiteX28-2121" fmla="*/ 10555646 w 22334444"/>
              <a:gd name="connsiteY28-2122" fmla="*/ 1743662 h 13773138"/>
              <a:gd name="connsiteX29-2123" fmla="*/ 11377670 w 22334444"/>
              <a:gd name="connsiteY29-2124" fmla="*/ 1259172 h 13773138"/>
              <a:gd name="connsiteX30-2125" fmla="*/ 11239121 w 22334444"/>
              <a:gd name="connsiteY30-2126" fmla="*/ 30540 h 13773138"/>
              <a:gd name="connsiteX31-2127" fmla="*/ 87135 w 22334444"/>
              <a:gd name="connsiteY31-2128" fmla="*/ 34749 h 13773138"/>
              <a:gd name="connsiteX32-2129" fmla="*/ 0 w 22334444"/>
              <a:gd name="connsiteY32-2130" fmla="*/ 13773138 h 13773138"/>
              <a:gd name="connsiteX33-2131" fmla="*/ 2528044 w 22334444"/>
              <a:gd name="connsiteY33-2132" fmla="*/ 13742526 h 13773138"/>
              <a:gd name="connsiteX34-2133" fmla="*/ 11239121 w 22334444"/>
              <a:gd name="connsiteY34-2134" fmla="*/ 30540 h 13773138"/>
              <a:gd name="connsiteX35-2135" fmla="*/ 14086039 w 22334444"/>
              <a:gd name="connsiteY35-2136" fmla="*/ 472411 h 13773138"/>
              <a:gd name="connsiteX36-2137" fmla="*/ 7029230 w 22334444"/>
              <a:gd name="connsiteY36-2138" fmla="*/ 11945601 h 13773138"/>
              <a:gd name="connsiteX37-2139" fmla="*/ 6730183 w 22334444"/>
              <a:gd name="connsiteY37-2140" fmla="*/ 11438216 h 13773138"/>
              <a:gd name="connsiteX38-2141" fmla="*/ 13127391 w 22334444"/>
              <a:gd name="connsiteY38-2142" fmla="*/ 1037424 h 13773138"/>
              <a:gd name="connsiteX39-2143" fmla="*/ 14086039 w 22334444"/>
              <a:gd name="connsiteY39-2144" fmla="*/ 472411 h 13773138"/>
              <a:gd name="connsiteX0-2145" fmla="*/ 13659379 w 22334444"/>
              <a:gd name="connsiteY0-2146" fmla="*/ 3448745 h 13773138"/>
              <a:gd name="connsiteX1-2147" fmla="*/ 8034684 w 22334444"/>
              <a:gd name="connsiteY1-2148" fmla="*/ 12598367 h 13773138"/>
              <a:gd name="connsiteX2-2149" fmla="*/ 7778113 w 22334444"/>
              <a:gd name="connsiteY2-2150" fmla="*/ 12163045 h 13773138"/>
              <a:gd name="connsiteX3-2151" fmla="*/ 12837355 w 22334444"/>
              <a:gd name="connsiteY3-2152" fmla="*/ 3933235 h 13773138"/>
              <a:gd name="connsiteX4-2153" fmla="*/ 13659379 w 22334444"/>
              <a:gd name="connsiteY4-2154" fmla="*/ 3448745 h 13773138"/>
              <a:gd name="connsiteX5-2155" fmla="*/ 11316797 w 22334444"/>
              <a:gd name="connsiteY5-2156" fmla="*/ 2518082 h 13773138"/>
              <a:gd name="connsiteX6-2157" fmla="*/ 5692103 w 22334444"/>
              <a:gd name="connsiteY6-2158" fmla="*/ 11667705 h 13773138"/>
              <a:gd name="connsiteX7-2159" fmla="*/ 5435530 w 22334444"/>
              <a:gd name="connsiteY7-2160" fmla="*/ 11232384 h 13773138"/>
              <a:gd name="connsiteX8-2161" fmla="*/ 10494774 w 22334444"/>
              <a:gd name="connsiteY8-2162" fmla="*/ 3002572 h 13773138"/>
              <a:gd name="connsiteX9-2163" fmla="*/ 11316797 w 22334444"/>
              <a:gd name="connsiteY9-2164" fmla="*/ 2518082 h 13773138"/>
              <a:gd name="connsiteX10-2165" fmla="*/ 22334444 w 22334444"/>
              <a:gd name="connsiteY10-2166" fmla="*/ 0 h 13773138"/>
              <a:gd name="connsiteX11-2167" fmla="*/ 10390325 w 22334444"/>
              <a:gd name="connsiteY11-2168" fmla="*/ 13743423 h 13773138"/>
              <a:gd name="connsiteX12-2169" fmla="*/ 7694920 w 22334444"/>
              <a:gd name="connsiteY12-2170" fmla="*/ 13393694 h 13773138"/>
              <a:gd name="connsiteX13-2171" fmla="*/ 19767715 w 22334444"/>
              <a:gd name="connsiteY13-2172" fmla="*/ 60518 h 13773138"/>
              <a:gd name="connsiteX14-2173" fmla="*/ 22334444 w 22334444"/>
              <a:gd name="connsiteY14-2174" fmla="*/ 0 h 13773138"/>
              <a:gd name="connsiteX15-2175" fmla="*/ 13720253 w 22334444"/>
              <a:gd name="connsiteY15-2176" fmla="*/ 2189833 h 13773138"/>
              <a:gd name="connsiteX16-2177" fmla="*/ 8095558 w 22334444"/>
              <a:gd name="connsiteY16-2178" fmla="*/ 11339455 h 13773138"/>
              <a:gd name="connsiteX17-2179" fmla="*/ 7838987 w 22334444"/>
              <a:gd name="connsiteY17-2180" fmla="*/ 10904134 h 13773138"/>
              <a:gd name="connsiteX18-2181" fmla="*/ 12898228 w 22334444"/>
              <a:gd name="connsiteY18-2182" fmla="*/ 2674323 h 13773138"/>
              <a:gd name="connsiteX19-2183" fmla="*/ 13720253 w 22334444"/>
              <a:gd name="connsiteY19-2184" fmla="*/ 2189833 h 13773138"/>
              <a:gd name="connsiteX20-2185" fmla="*/ 12708194 w 22334444"/>
              <a:gd name="connsiteY20-2186" fmla="*/ 1497227 h 13773138"/>
              <a:gd name="connsiteX21-2187" fmla="*/ 6092818 w 22334444"/>
              <a:gd name="connsiteY21-2188" fmla="*/ 12182142 h 13773138"/>
              <a:gd name="connsiteX22-2189" fmla="*/ 5352338 w 22334444"/>
              <a:gd name="connsiteY22-2190" fmla="*/ 12463033 h 13773138"/>
              <a:gd name="connsiteX23-2191" fmla="*/ 11749547 w 22334444"/>
              <a:gd name="connsiteY23-2192" fmla="*/ 2062241 h 13773138"/>
              <a:gd name="connsiteX24-2193" fmla="*/ 12708194 w 22334444"/>
              <a:gd name="connsiteY24-2194" fmla="*/ 1497227 h 13773138"/>
              <a:gd name="connsiteX25-2195" fmla="*/ 11377670 w 22334444"/>
              <a:gd name="connsiteY25-2196" fmla="*/ 1259172 h 13773138"/>
              <a:gd name="connsiteX26-2197" fmla="*/ 5752978 w 22334444"/>
              <a:gd name="connsiteY26-2198" fmla="*/ 10408795 h 13773138"/>
              <a:gd name="connsiteX27-2199" fmla="*/ 5496404 w 22334444"/>
              <a:gd name="connsiteY27-2200" fmla="*/ 9973473 h 13773138"/>
              <a:gd name="connsiteX28-2201" fmla="*/ 10555646 w 22334444"/>
              <a:gd name="connsiteY28-2202" fmla="*/ 1743662 h 13773138"/>
              <a:gd name="connsiteX29-2203" fmla="*/ 11377670 w 22334444"/>
              <a:gd name="connsiteY29-2204" fmla="*/ 1259172 h 13773138"/>
              <a:gd name="connsiteX30-2205" fmla="*/ 11239121 w 22334444"/>
              <a:gd name="connsiteY30-2206" fmla="*/ 30540 h 13773138"/>
              <a:gd name="connsiteX31-2207" fmla="*/ 87135 w 22334444"/>
              <a:gd name="connsiteY31-2208" fmla="*/ 34749 h 13773138"/>
              <a:gd name="connsiteX32-2209" fmla="*/ 0 w 22334444"/>
              <a:gd name="connsiteY32-2210" fmla="*/ 13773138 h 13773138"/>
              <a:gd name="connsiteX33-2211" fmla="*/ 2528044 w 22334444"/>
              <a:gd name="connsiteY33-2212" fmla="*/ 13742526 h 13773138"/>
              <a:gd name="connsiteX34-2213" fmla="*/ 11239121 w 22334444"/>
              <a:gd name="connsiteY34-2214" fmla="*/ 30540 h 13773138"/>
              <a:gd name="connsiteX35-2215" fmla="*/ 14086039 w 22334444"/>
              <a:gd name="connsiteY35-2216" fmla="*/ 472411 h 13773138"/>
              <a:gd name="connsiteX36-2217" fmla="*/ 7029230 w 22334444"/>
              <a:gd name="connsiteY36-2218" fmla="*/ 11945601 h 13773138"/>
              <a:gd name="connsiteX37-2219" fmla="*/ 6730183 w 22334444"/>
              <a:gd name="connsiteY37-2220" fmla="*/ 11438216 h 13773138"/>
              <a:gd name="connsiteX38-2221" fmla="*/ 13127391 w 22334444"/>
              <a:gd name="connsiteY38-2222" fmla="*/ 1037424 h 13773138"/>
              <a:gd name="connsiteX39-2223" fmla="*/ 14086039 w 22334444"/>
              <a:gd name="connsiteY39-2224" fmla="*/ 472411 h 13773138"/>
              <a:gd name="connsiteX0-2225" fmla="*/ 13659379 w 22334444"/>
              <a:gd name="connsiteY0-2226" fmla="*/ 3448745 h 13773138"/>
              <a:gd name="connsiteX1-2227" fmla="*/ 8034684 w 22334444"/>
              <a:gd name="connsiteY1-2228" fmla="*/ 12598367 h 13773138"/>
              <a:gd name="connsiteX2-2229" fmla="*/ 7778113 w 22334444"/>
              <a:gd name="connsiteY2-2230" fmla="*/ 12163045 h 13773138"/>
              <a:gd name="connsiteX3-2231" fmla="*/ 12837355 w 22334444"/>
              <a:gd name="connsiteY3-2232" fmla="*/ 3933235 h 13773138"/>
              <a:gd name="connsiteX4-2233" fmla="*/ 13659379 w 22334444"/>
              <a:gd name="connsiteY4-2234" fmla="*/ 3448745 h 13773138"/>
              <a:gd name="connsiteX5-2235" fmla="*/ 11316797 w 22334444"/>
              <a:gd name="connsiteY5-2236" fmla="*/ 2518082 h 13773138"/>
              <a:gd name="connsiteX6-2237" fmla="*/ 5692103 w 22334444"/>
              <a:gd name="connsiteY6-2238" fmla="*/ 11667705 h 13773138"/>
              <a:gd name="connsiteX7-2239" fmla="*/ 5435530 w 22334444"/>
              <a:gd name="connsiteY7-2240" fmla="*/ 11232384 h 13773138"/>
              <a:gd name="connsiteX8-2241" fmla="*/ 10494774 w 22334444"/>
              <a:gd name="connsiteY8-2242" fmla="*/ 3002572 h 13773138"/>
              <a:gd name="connsiteX9-2243" fmla="*/ 11316797 w 22334444"/>
              <a:gd name="connsiteY9-2244" fmla="*/ 2518082 h 13773138"/>
              <a:gd name="connsiteX10-2245" fmla="*/ 22334444 w 22334444"/>
              <a:gd name="connsiteY10-2246" fmla="*/ 0 h 13773138"/>
              <a:gd name="connsiteX11-2247" fmla="*/ 10390325 w 22334444"/>
              <a:gd name="connsiteY11-2248" fmla="*/ 13743423 h 13773138"/>
              <a:gd name="connsiteX12-2249" fmla="*/ 8230948 w 22334444"/>
              <a:gd name="connsiteY12-2250" fmla="*/ 13740535 h 13773138"/>
              <a:gd name="connsiteX13-2251" fmla="*/ 19767715 w 22334444"/>
              <a:gd name="connsiteY13-2252" fmla="*/ 60518 h 13773138"/>
              <a:gd name="connsiteX14-2253" fmla="*/ 22334444 w 22334444"/>
              <a:gd name="connsiteY14-2254" fmla="*/ 0 h 13773138"/>
              <a:gd name="connsiteX15-2255" fmla="*/ 13720253 w 22334444"/>
              <a:gd name="connsiteY15-2256" fmla="*/ 2189833 h 13773138"/>
              <a:gd name="connsiteX16-2257" fmla="*/ 8095558 w 22334444"/>
              <a:gd name="connsiteY16-2258" fmla="*/ 11339455 h 13773138"/>
              <a:gd name="connsiteX17-2259" fmla="*/ 7838987 w 22334444"/>
              <a:gd name="connsiteY17-2260" fmla="*/ 10904134 h 13773138"/>
              <a:gd name="connsiteX18-2261" fmla="*/ 12898228 w 22334444"/>
              <a:gd name="connsiteY18-2262" fmla="*/ 2674323 h 13773138"/>
              <a:gd name="connsiteX19-2263" fmla="*/ 13720253 w 22334444"/>
              <a:gd name="connsiteY19-2264" fmla="*/ 2189833 h 13773138"/>
              <a:gd name="connsiteX20-2265" fmla="*/ 12708194 w 22334444"/>
              <a:gd name="connsiteY20-2266" fmla="*/ 1497227 h 13773138"/>
              <a:gd name="connsiteX21-2267" fmla="*/ 6092818 w 22334444"/>
              <a:gd name="connsiteY21-2268" fmla="*/ 12182142 h 13773138"/>
              <a:gd name="connsiteX22-2269" fmla="*/ 5352338 w 22334444"/>
              <a:gd name="connsiteY22-2270" fmla="*/ 12463033 h 13773138"/>
              <a:gd name="connsiteX23-2271" fmla="*/ 11749547 w 22334444"/>
              <a:gd name="connsiteY23-2272" fmla="*/ 2062241 h 13773138"/>
              <a:gd name="connsiteX24-2273" fmla="*/ 12708194 w 22334444"/>
              <a:gd name="connsiteY24-2274" fmla="*/ 1497227 h 13773138"/>
              <a:gd name="connsiteX25-2275" fmla="*/ 11377670 w 22334444"/>
              <a:gd name="connsiteY25-2276" fmla="*/ 1259172 h 13773138"/>
              <a:gd name="connsiteX26-2277" fmla="*/ 5752978 w 22334444"/>
              <a:gd name="connsiteY26-2278" fmla="*/ 10408795 h 13773138"/>
              <a:gd name="connsiteX27-2279" fmla="*/ 5496404 w 22334444"/>
              <a:gd name="connsiteY27-2280" fmla="*/ 9973473 h 13773138"/>
              <a:gd name="connsiteX28-2281" fmla="*/ 10555646 w 22334444"/>
              <a:gd name="connsiteY28-2282" fmla="*/ 1743662 h 13773138"/>
              <a:gd name="connsiteX29-2283" fmla="*/ 11377670 w 22334444"/>
              <a:gd name="connsiteY29-2284" fmla="*/ 1259172 h 13773138"/>
              <a:gd name="connsiteX30-2285" fmla="*/ 11239121 w 22334444"/>
              <a:gd name="connsiteY30-2286" fmla="*/ 30540 h 13773138"/>
              <a:gd name="connsiteX31-2287" fmla="*/ 87135 w 22334444"/>
              <a:gd name="connsiteY31-2288" fmla="*/ 34749 h 13773138"/>
              <a:gd name="connsiteX32-2289" fmla="*/ 0 w 22334444"/>
              <a:gd name="connsiteY32-2290" fmla="*/ 13773138 h 13773138"/>
              <a:gd name="connsiteX33-2291" fmla="*/ 2528044 w 22334444"/>
              <a:gd name="connsiteY33-2292" fmla="*/ 13742526 h 13773138"/>
              <a:gd name="connsiteX34-2293" fmla="*/ 11239121 w 22334444"/>
              <a:gd name="connsiteY34-2294" fmla="*/ 30540 h 13773138"/>
              <a:gd name="connsiteX35-2295" fmla="*/ 14086039 w 22334444"/>
              <a:gd name="connsiteY35-2296" fmla="*/ 472411 h 13773138"/>
              <a:gd name="connsiteX36-2297" fmla="*/ 7029230 w 22334444"/>
              <a:gd name="connsiteY36-2298" fmla="*/ 11945601 h 13773138"/>
              <a:gd name="connsiteX37-2299" fmla="*/ 6730183 w 22334444"/>
              <a:gd name="connsiteY37-2300" fmla="*/ 11438216 h 13773138"/>
              <a:gd name="connsiteX38-2301" fmla="*/ 13127391 w 22334444"/>
              <a:gd name="connsiteY38-2302" fmla="*/ 1037424 h 13773138"/>
              <a:gd name="connsiteX39-2303" fmla="*/ 14086039 w 22334444"/>
              <a:gd name="connsiteY39-2304" fmla="*/ 472411 h 13773138"/>
              <a:gd name="connsiteX0-2305" fmla="*/ 13659379 w 22334444"/>
              <a:gd name="connsiteY0-2306" fmla="*/ 3448745 h 13773138"/>
              <a:gd name="connsiteX1-2307" fmla="*/ 7687842 w 22334444"/>
              <a:gd name="connsiteY1-2308" fmla="*/ 13701953 h 13773138"/>
              <a:gd name="connsiteX2-2309" fmla="*/ 7778113 w 22334444"/>
              <a:gd name="connsiteY2-2310" fmla="*/ 12163045 h 13773138"/>
              <a:gd name="connsiteX3-2311" fmla="*/ 12837355 w 22334444"/>
              <a:gd name="connsiteY3-2312" fmla="*/ 3933235 h 13773138"/>
              <a:gd name="connsiteX4-2313" fmla="*/ 13659379 w 22334444"/>
              <a:gd name="connsiteY4-2314" fmla="*/ 3448745 h 13773138"/>
              <a:gd name="connsiteX5-2315" fmla="*/ 11316797 w 22334444"/>
              <a:gd name="connsiteY5-2316" fmla="*/ 2518082 h 13773138"/>
              <a:gd name="connsiteX6-2317" fmla="*/ 5692103 w 22334444"/>
              <a:gd name="connsiteY6-2318" fmla="*/ 11667705 h 13773138"/>
              <a:gd name="connsiteX7-2319" fmla="*/ 5435530 w 22334444"/>
              <a:gd name="connsiteY7-2320" fmla="*/ 11232384 h 13773138"/>
              <a:gd name="connsiteX8-2321" fmla="*/ 10494774 w 22334444"/>
              <a:gd name="connsiteY8-2322" fmla="*/ 3002572 h 13773138"/>
              <a:gd name="connsiteX9-2323" fmla="*/ 11316797 w 22334444"/>
              <a:gd name="connsiteY9-2324" fmla="*/ 2518082 h 13773138"/>
              <a:gd name="connsiteX10-2325" fmla="*/ 22334444 w 22334444"/>
              <a:gd name="connsiteY10-2326" fmla="*/ 0 h 13773138"/>
              <a:gd name="connsiteX11-2327" fmla="*/ 10390325 w 22334444"/>
              <a:gd name="connsiteY11-2328" fmla="*/ 13743423 h 13773138"/>
              <a:gd name="connsiteX12-2329" fmla="*/ 8230948 w 22334444"/>
              <a:gd name="connsiteY12-2330" fmla="*/ 13740535 h 13773138"/>
              <a:gd name="connsiteX13-2331" fmla="*/ 19767715 w 22334444"/>
              <a:gd name="connsiteY13-2332" fmla="*/ 60518 h 13773138"/>
              <a:gd name="connsiteX14-2333" fmla="*/ 22334444 w 22334444"/>
              <a:gd name="connsiteY14-2334" fmla="*/ 0 h 13773138"/>
              <a:gd name="connsiteX15-2335" fmla="*/ 13720253 w 22334444"/>
              <a:gd name="connsiteY15-2336" fmla="*/ 2189833 h 13773138"/>
              <a:gd name="connsiteX16-2337" fmla="*/ 8095558 w 22334444"/>
              <a:gd name="connsiteY16-2338" fmla="*/ 11339455 h 13773138"/>
              <a:gd name="connsiteX17-2339" fmla="*/ 7838987 w 22334444"/>
              <a:gd name="connsiteY17-2340" fmla="*/ 10904134 h 13773138"/>
              <a:gd name="connsiteX18-2341" fmla="*/ 12898228 w 22334444"/>
              <a:gd name="connsiteY18-2342" fmla="*/ 2674323 h 13773138"/>
              <a:gd name="connsiteX19-2343" fmla="*/ 13720253 w 22334444"/>
              <a:gd name="connsiteY19-2344" fmla="*/ 2189833 h 13773138"/>
              <a:gd name="connsiteX20-2345" fmla="*/ 12708194 w 22334444"/>
              <a:gd name="connsiteY20-2346" fmla="*/ 1497227 h 13773138"/>
              <a:gd name="connsiteX21-2347" fmla="*/ 6092818 w 22334444"/>
              <a:gd name="connsiteY21-2348" fmla="*/ 12182142 h 13773138"/>
              <a:gd name="connsiteX22-2349" fmla="*/ 5352338 w 22334444"/>
              <a:gd name="connsiteY22-2350" fmla="*/ 12463033 h 13773138"/>
              <a:gd name="connsiteX23-2351" fmla="*/ 11749547 w 22334444"/>
              <a:gd name="connsiteY23-2352" fmla="*/ 2062241 h 13773138"/>
              <a:gd name="connsiteX24-2353" fmla="*/ 12708194 w 22334444"/>
              <a:gd name="connsiteY24-2354" fmla="*/ 1497227 h 13773138"/>
              <a:gd name="connsiteX25-2355" fmla="*/ 11377670 w 22334444"/>
              <a:gd name="connsiteY25-2356" fmla="*/ 1259172 h 13773138"/>
              <a:gd name="connsiteX26-2357" fmla="*/ 5752978 w 22334444"/>
              <a:gd name="connsiteY26-2358" fmla="*/ 10408795 h 13773138"/>
              <a:gd name="connsiteX27-2359" fmla="*/ 5496404 w 22334444"/>
              <a:gd name="connsiteY27-2360" fmla="*/ 9973473 h 13773138"/>
              <a:gd name="connsiteX28-2361" fmla="*/ 10555646 w 22334444"/>
              <a:gd name="connsiteY28-2362" fmla="*/ 1743662 h 13773138"/>
              <a:gd name="connsiteX29-2363" fmla="*/ 11377670 w 22334444"/>
              <a:gd name="connsiteY29-2364" fmla="*/ 1259172 h 13773138"/>
              <a:gd name="connsiteX30-2365" fmla="*/ 11239121 w 22334444"/>
              <a:gd name="connsiteY30-2366" fmla="*/ 30540 h 13773138"/>
              <a:gd name="connsiteX31-2367" fmla="*/ 87135 w 22334444"/>
              <a:gd name="connsiteY31-2368" fmla="*/ 34749 h 13773138"/>
              <a:gd name="connsiteX32-2369" fmla="*/ 0 w 22334444"/>
              <a:gd name="connsiteY32-2370" fmla="*/ 13773138 h 13773138"/>
              <a:gd name="connsiteX33-2371" fmla="*/ 2528044 w 22334444"/>
              <a:gd name="connsiteY33-2372" fmla="*/ 13742526 h 13773138"/>
              <a:gd name="connsiteX34-2373" fmla="*/ 11239121 w 22334444"/>
              <a:gd name="connsiteY34-2374" fmla="*/ 30540 h 13773138"/>
              <a:gd name="connsiteX35-2375" fmla="*/ 14086039 w 22334444"/>
              <a:gd name="connsiteY35-2376" fmla="*/ 472411 h 13773138"/>
              <a:gd name="connsiteX36-2377" fmla="*/ 7029230 w 22334444"/>
              <a:gd name="connsiteY36-2378" fmla="*/ 11945601 h 13773138"/>
              <a:gd name="connsiteX37-2379" fmla="*/ 6730183 w 22334444"/>
              <a:gd name="connsiteY37-2380" fmla="*/ 11438216 h 13773138"/>
              <a:gd name="connsiteX38-2381" fmla="*/ 13127391 w 22334444"/>
              <a:gd name="connsiteY38-2382" fmla="*/ 1037424 h 13773138"/>
              <a:gd name="connsiteX39-2383" fmla="*/ 14086039 w 22334444"/>
              <a:gd name="connsiteY39-2384" fmla="*/ 472411 h 13773138"/>
              <a:gd name="connsiteX0-2385" fmla="*/ 13659379 w 22334444"/>
              <a:gd name="connsiteY0-2386" fmla="*/ 3448745 h 13773138"/>
              <a:gd name="connsiteX1-2387" fmla="*/ 19014473 w 22334444"/>
              <a:gd name="connsiteY1-2388" fmla="*/ 15211 h 13773138"/>
              <a:gd name="connsiteX2-2389" fmla="*/ 7687842 w 22334444"/>
              <a:gd name="connsiteY2-2390" fmla="*/ 13701953 h 13773138"/>
              <a:gd name="connsiteX3-2391" fmla="*/ 7778113 w 22334444"/>
              <a:gd name="connsiteY3-2392" fmla="*/ 12163045 h 13773138"/>
              <a:gd name="connsiteX4-2393" fmla="*/ 12837355 w 22334444"/>
              <a:gd name="connsiteY4-2394" fmla="*/ 3933235 h 13773138"/>
              <a:gd name="connsiteX5-2395" fmla="*/ 13659379 w 22334444"/>
              <a:gd name="connsiteY5-2396" fmla="*/ 3448745 h 13773138"/>
              <a:gd name="connsiteX6-2397" fmla="*/ 11316797 w 22334444"/>
              <a:gd name="connsiteY6-2398" fmla="*/ 2518082 h 13773138"/>
              <a:gd name="connsiteX7-2399" fmla="*/ 5692103 w 22334444"/>
              <a:gd name="connsiteY7-2400" fmla="*/ 11667705 h 13773138"/>
              <a:gd name="connsiteX8-2401" fmla="*/ 5435530 w 22334444"/>
              <a:gd name="connsiteY8-2402" fmla="*/ 11232384 h 13773138"/>
              <a:gd name="connsiteX9-2403" fmla="*/ 10494774 w 22334444"/>
              <a:gd name="connsiteY9-2404" fmla="*/ 3002572 h 13773138"/>
              <a:gd name="connsiteX10-2405" fmla="*/ 11316797 w 22334444"/>
              <a:gd name="connsiteY10-2406" fmla="*/ 2518082 h 13773138"/>
              <a:gd name="connsiteX11-2407" fmla="*/ 22334444 w 22334444"/>
              <a:gd name="connsiteY11-2408" fmla="*/ 0 h 13773138"/>
              <a:gd name="connsiteX12-2409" fmla="*/ 10390325 w 22334444"/>
              <a:gd name="connsiteY12-2410" fmla="*/ 13743423 h 13773138"/>
              <a:gd name="connsiteX13-2411" fmla="*/ 8230948 w 22334444"/>
              <a:gd name="connsiteY13-2412" fmla="*/ 13740535 h 13773138"/>
              <a:gd name="connsiteX14-2413" fmla="*/ 19767715 w 22334444"/>
              <a:gd name="connsiteY14-2414" fmla="*/ 60518 h 13773138"/>
              <a:gd name="connsiteX15-2415" fmla="*/ 22334444 w 22334444"/>
              <a:gd name="connsiteY15-2416" fmla="*/ 0 h 13773138"/>
              <a:gd name="connsiteX16-2417" fmla="*/ 13720253 w 22334444"/>
              <a:gd name="connsiteY16-2418" fmla="*/ 2189833 h 13773138"/>
              <a:gd name="connsiteX17-2419" fmla="*/ 8095558 w 22334444"/>
              <a:gd name="connsiteY17-2420" fmla="*/ 11339455 h 13773138"/>
              <a:gd name="connsiteX18-2421" fmla="*/ 7838987 w 22334444"/>
              <a:gd name="connsiteY18-2422" fmla="*/ 10904134 h 13773138"/>
              <a:gd name="connsiteX19-2423" fmla="*/ 12898228 w 22334444"/>
              <a:gd name="connsiteY19-2424" fmla="*/ 2674323 h 13773138"/>
              <a:gd name="connsiteX20-2425" fmla="*/ 13720253 w 22334444"/>
              <a:gd name="connsiteY20-2426" fmla="*/ 2189833 h 13773138"/>
              <a:gd name="connsiteX21-2427" fmla="*/ 12708194 w 22334444"/>
              <a:gd name="connsiteY21-2428" fmla="*/ 1497227 h 13773138"/>
              <a:gd name="connsiteX22-2429" fmla="*/ 6092818 w 22334444"/>
              <a:gd name="connsiteY22-2430" fmla="*/ 12182142 h 13773138"/>
              <a:gd name="connsiteX23-2431" fmla="*/ 5352338 w 22334444"/>
              <a:gd name="connsiteY23-2432" fmla="*/ 12463033 h 13773138"/>
              <a:gd name="connsiteX24-2433" fmla="*/ 11749547 w 22334444"/>
              <a:gd name="connsiteY24-2434" fmla="*/ 2062241 h 13773138"/>
              <a:gd name="connsiteX25-2435" fmla="*/ 12708194 w 22334444"/>
              <a:gd name="connsiteY25-2436" fmla="*/ 1497227 h 13773138"/>
              <a:gd name="connsiteX26-2437" fmla="*/ 11377670 w 22334444"/>
              <a:gd name="connsiteY26-2438" fmla="*/ 1259172 h 13773138"/>
              <a:gd name="connsiteX27-2439" fmla="*/ 5752978 w 22334444"/>
              <a:gd name="connsiteY27-2440" fmla="*/ 10408795 h 13773138"/>
              <a:gd name="connsiteX28-2441" fmla="*/ 5496404 w 22334444"/>
              <a:gd name="connsiteY28-2442" fmla="*/ 9973473 h 13773138"/>
              <a:gd name="connsiteX29-2443" fmla="*/ 10555646 w 22334444"/>
              <a:gd name="connsiteY29-2444" fmla="*/ 1743662 h 13773138"/>
              <a:gd name="connsiteX30-2445" fmla="*/ 11377670 w 22334444"/>
              <a:gd name="connsiteY30-2446" fmla="*/ 1259172 h 13773138"/>
              <a:gd name="connsiteX31-2447" fmla="*/ 11239121 w 22334444"/>
              <a:gd name="connsiteY31-2448" fmla="*/ 30540 h 13773138"/>
              <a:gd name="connsiteX32-2449" fmla="*/ 87135 w 22334444"/>
              <a:gd name="connsiteY32-2450" fmla="*/ 34749 h 13773138"/>
              <a:gd name="connsiteX33-2451" fmla="*/ 0 w 22334444"/>
              <a:gd name="connsiteY33-2452" fmla="*/ 13773138 h 13773138"/>
              <a:gd name="connsiteX34-2453" fmla="*/ 2528044 w 22334444"/>
              <a:gd name="connsiteY34-2454" fmla="*/ 13742526 h 13773138"/>
              <a:gd name="connsiteX35-2455" fmla="*/ 11239121 w 22334444"/>
              <a:gd name="connsiteY35-2456" fmla="*/ 30540 h 13773138"/>
              <a:gd name="connsiteX36-2457" fmla="*/ 14086039 w 22334444"/>
              <a:gd name="connsiteY36-2458" fmla="*/ 472411 h 13773138"/>
              <a:gd name="connsiteX37-2459" fmla="*/ 7029230 w 22334444"/>
              <a:gd name="connsiteY37-2460" fmla="*/ 11945601 h 13773138"/>
              <a:gd name="connsiteX38-2461" fmla="*/ 6730183 w 22334444"/>
              <a:gd name="connsiteY38-2462" fmla="*/ 11438216 h 13773138"/>
              <a:gd name="connsiteX39-2463" fmla="*/ 13127391 w 22334444"/>
              <a:gd name="connsiteY39-2464" fmla="*/ 1037424 h 13773138"/>
              <a:gd name="connsiteX40-2465" fmla="*/ 14086039 w 22334444"/>
              <a:gd name="connsiteY40-2466" fmla="*/ 472411 h 13773138"/>
              <a:gd name="connsiteX0-2467" fmla="*/ 16875544 w 22334444"/>
              <a:gd name="connsiteY0-2468" fmla="*/ 11862 h 13773138"/>
              <a:gd name="connsiteX1-2469" fmla="*/ 19014473 w 22334444"/>
              <a:gd name="connsiteY1-2470" fmla="*/ 15211 h 13773138"/>
              <a:gd name="connsiteX2-2471" fmla="*/ 7687842 w 22334444"/>
              <a:gd name="connsiteY2-2472" fmla="*/ 13701953 h 13773138"/>
              <a:gd name="connsiteX3-2473" fmla="*/ 7778113 w 22334444"/>
              <a:gd name="connsiteY3-2474" fmla="*/ 12163045 h 13773138"/>
              <a:gd name="connsiteX4-2475" fmla="*/ 12837355 w 22334444"/>
              <a:gd name="connsiteY4-2476" fmla="*/ 3933235 h 13773138"/>
              <a:gd name="connsiteX5-2477" fmla="*/ 16875544 w 22334444"/>
              <a:gd name="connsiteY5-2478" fmla="*/ 11862 h 13773138"/>
              <a:gd name="connsiteX6-2479" fmla="*/ 11316797 w 22334444"/>
              <a:gd name="connsiteY6-2480" fmla="*/ 2518082 h 13773138"/>
              <a:gd name="connsiteX7-2481" fmla="*/ 5692103 w 22334444"/>
              <a:gd name="connsiteY7-2482" fmla="*/ 11667705 h 13773138"/>
              <a:gd name="connsiteX8-2483" fmla="*/ 5435530 w 22334444"/>
              <a:gd name="connsiteY8-2484" fmla="*/ 11232384 h 13773138"/>
              <a:gd name="connsiteX9-2485" fmla="*/ 10494774 w 22334444"/>
              <a:gd name="connsiteY9-2486" fmla="*/ 3002572 h 13773138"/>
              <a:gd name="connsiteX10-2487" fmla="*/ 11316797 w 22334444"/>
              <a:gd name="connsiteY10-2488" fmla="*/ 2518082 h 13773138"/>
              <a:gd name="connsiteX11-2489" fmla="*/ 22334444 w 22334444"/>
              <a:gd name="connsiteY11-2490" fmla="*/ 0 h 13773138"/>
              <a:gd name="connsiteX12-2491" fmla="*/ 10390325 w 22334444"/>
              <a:gd name="connsiteY12-2492" fmla="*/ 13743423 h 13773138"/>
              <a:gd name="connsiteX13-2493" fmla="*/ 8230948 w 22334444"/>
              <a:gd name="connsiteY13-2494" fmla="*/ 13740535 h 13773138"/>
              <a:gd name="connsiteX14-2495" fmla="*/ 19767715 w 22334444"/>
              <a:gd name="connsiteY14-2496" fmla="*/ 60518 h 13773138"/>
              <a:gd name="connsiteX15-2497" fmla="*/ 22334444 w 22334444"/>
              <a:gd name="connsiteY15-2498" fmla="*/ 0 h 13773138"/>
              <a:gd name="connsiteX16-2499" fmla="*/ 13720253 w 22334444"/>
              <a:gd name="connsiteY16-2500" fmla="*/ 2189833 h 13773138"/>
              <a:gd name="connsiteX17-2501" fmla="*/ 8095558 w 22334444"/>
              <a:gd name="connsiteY17-2502" fmla="*/ 11339455 h 13773138"/>
              <a:gd name="connsiteX18-2503" fmla="*/ 7838987 w 22334444"/>
              <a:gd name="connsiteY18-2504" fmla="*/ 10904134 h 13773138"/>
              <a:gd name="connsiteX19-2505" fmla="*/ 12898228 w 22334444"/>
              <a:gd name="connsiteY19-2506" fmla="*/ 2674323 h 13773138"/>
              <a:gd name="connsiteX20-2507" fmla="*/ 13720253 w 22334444"/>
              <a:gd name="connsiteY20-2508" fmla="*/ 2189833 h 13773138"/>
              <a:gd name="connsiteX21-2509" fmla="*/ 12708194 w 22334444"/>
              <a:gd name="connsiteY21-2510" fmla="*/ 1497227 h 13773138"/>
              <a:gd name="connsiteX22-2511" fmla="*/ 6092818 w 22334444"/>
              <a:gd name="connsiteY22-2512" fmla="*/ 12182142 h 13773138"/>
              <a:gd name="connsiteX23-2513" fmla="*/ 5352338 w 22334444"/>
              <a:gd name="connsiteY23-2514" fmla="*/ 12463033 h 13773138"/>
              <a:gd name="connsiteX24-2515" fmla="*/ 11749547 w 22334444"/>
              <a:gd name="connsiteY24-2516" fmla="*/ 2062241 h 13773138"/>
              <a:gd name="connsiteX25-2517" fmla="*/ 12708194 w 22334444"/>
              <a:gd name="connsiteY25-2518" fmla="*/ 1497227 h 13773138"/>
              <a:gd name="connsiteX26-2519" fmla="*/ 11377670 w 22334444"/>
              <a:gd name="connsiteY26-2520" fmla="*/ 1259172 h 13773138"/>
              <a:gd name="connsiteX27-2521" fmla="*/ 5752978 w 22334444"/>
              <a:gd name="connsiteY27-2522" fmla="*/ 10408795 h 13773138"/>
              <a:gd name="connsiteX28-2523" fmla="*/ 5496404 w 22334444"/>
              <a:gd name="connsiteY28-2524" fmla="*/ 9973473 h 13773138"/>
              <a:gd name="connsiteX29-2525" fmla="*/ 10555646 w 22334444"/>
              <a:gd name="connsiteY29-2526" fmla="*/ 1743662 h 13773138"/>
              <a:gd name="connsiteX30-2527" fmla="*/ 11377670 w 22334444"/>
              <a:gd name="connsiteY30-2528" fmla="*/ 1259172 h 13773138"/>
              <a:gd name="connsiteX31-2529" fmla="*/ 11239121 w 22334444"/>
              <a:gd name="connsiteY31-2530" fmla="*/ 30540 h 13773138"/>
              <a:gd name="connsiteX32-2531" fmla="*/ 87135 w 22334444"/>
              <a:gd name="connsiteY32-2532" fmla="*/ 34749 h 13773138"/>
              <a:gd name="connsiteX33-2533" fmla="*/ 0 w 22334444"/>
              <a:gd name="connsiteY33-2534" fmla="*/ 13773138 h 13773138"/>
              <a:gd name="connsiteX34-2535" fmla="*/ 2528044 w 22334444"/>
              <a:gd name="connsiteY34-2536" fmla="*/ 13742526 h 13773138"/>
              <a:gd name="connsiteX35-2537" fmla="*/ 11239121 w 22334444"/>
              <a:gd name="connsiteY35-2538" fmla="*/ 30540 h 13773138"/>
              <a:gd name="connsiteX36-2539" fmla="*/ 14086039 w 22334444"/>
              <a:gd name="connsiteY36-2540" fmla="*/ 472411 h 13773138"/>
              <a:gd name="connsiteX37-2541" fmla="*/ 7029230 w 22334444"/>
              <a:gd name="connsiteY37-2542" fmla="*/ 11945601 h 13773138"/>
              <a:gd name="connsiteX38-2543" fmla="*/ 6730183 w 22334444"/>
              <a:gd name="connsiteY38-2544" fmla="*/ 11438216 h 13773138"/>
              <a:gd name="connsiteX39-2545" fmla="*/ 13127391 w 22334444"/>
              <a:gd name="connsiteY39-2546" fmla="*/ 1037424 h 13773138"/>
              <a:gd name="connsiteX40-2547" fmla="*/ 14086039 w 22334444"/>
              <a:gd name="connsiteY40-2548" fmla="*/ 472411 h 13773138"/>
              <a:gd name="connsiteX0-2549" fmla="*/ 16875544 w 22334444"/>
              <a:gd name="connsiteY0-2550" fmla="*/ 11862 h 13773138"/>
              <a:gd name="connsiteX1-2551" fmla="*/ 19014473 w 22334444"/>
              <a:gd name="connsiteY1-2552" fmla="*/ 15211 h 13773138"/>
              <a:gd name="connsiteX2-2553" fmla="*/ 7687842 w 22334444"/>
              <a:gd name="connsiteY2-2554" fmla="*/ 13701953 h 13773138"/>
              <a:gd name="connsiteX3-2555" fmla="*/ 7778113 w 22334444"/>
              <a:gd name="connsiteY3-2556" fmla="*/ 12163045 h 13773138"/>
              <a:gd name="connsiteX4-2557" fmla="*/ 14035534 w 22334444"/>
              <a:gd name="connsiteY4-2558" fmla="*/ 3838642 h 13773138"/>
              <a:gd name="connsiteX5-2559" fmla="*/ 16875544 w 22334444"/>
              <a:gd name="connsiteY5-2560" fmla="*/ 11862 h 13773138"/>
              <a:gd name="connsiteX6-2561" fmla="*/ 11316797 w 22334444"/>
              <a:gd name="connsiteY6-2562" fmla="*/ 2518082 h 13773138"/>
              <a:gd name="connsiteX7-2563" fmla="*/ 5692103 w 22334444"/>
              <a:gd name="connsiteY7-2564" fmla="*/ 11667705 h 13773138"/>
              <a:gd name="connsiteX8-2565" fmla="*/ 5435530 w 22334444"/>
              <a:gd name="connsiteY8-2566" fmla="*/ 11232384 h 13773138"/>
              <a:gd name="connsiteX9-2567" fmla="*/ 10494774 w 22334444"/>
              <a:gd name="connsiteY9-2568" fmla="*/ 3002572 h 13773138"/>
              <a:gd name="connsiteX10-2569" fmla="*/ 11316797 w 22334444"/>
              <a:gd name="connsiteY10-2570" fmla="*/ 2518082 h 13773138"/>
              <a:gd name="connsiteX11-2571" fmla="*/ 22334444 w 22334444"/>
              <a:gd name="connsiteY11-2572" fmla="*/ 0 h 13773138"/>
              <a:gd name="connsiteX12-2573" fmla="*/ 10390325 w 22334444"/>
              <a:gd name="connsiteY12-2574" fmla="*/ 13743423 h 13773138"/>
              <a:gd name="connsiteX13-2575" fmla="*/ 8230948 w 22334444"/>
              <a:gd name="connsiteY13-2576" fmla="*/ 13740535 h 13773138"/>
              <a:gd name="connsiteX14-2577" fmla="*/ 19767715 w 22334444"/>
              <a:gd name="connsiteY14-2578" fmla="*/ 60518 h 13773138"/>
              <a:gd name="connsiteX15-2579" fmla="*/ 22334444 w 22334444"/>
              <a:gd name="connsiteY15-2580" fmla="*/ 0 h 13773138"/>
              <a:gd name="connsiteX16-2581" fmla="*/ 13720253 w 22334444"/>
              <a:gd name="connsiteY16-2582" fmla="*/ 2189833 h 13773138"/>
              <a:gd name="connsiteX17-2583" fmla="*/ 8095558 w 22334444"/>
              <a:gd name="connsiteY17-2584" fmla="*/ 11339455 h 13773138"/>
              <a:gd name="connsiteX18-2585" fmla="*/ 7838987 w 22334444"/>
              <a:gd name="connsiteY18-2586" fmla="*/ 10904134 h 13773138"/>
              <a:gd name="connsiteX19-2587" fmla="*/ 12898228 w 22334444"/>
              <a:gd name="connsiteY19-2588" fmla="*/ 2674323 h 13773138"/>
              <a:gd name="connsiteX20-2589" fmla="*/ 13720253 w 22334444"/>
              <a:gd name="connsiteY20-2590" fmla="*/ 2189833 h 13773138"/>
              <a:gd name="connsiteX21-2591" fmla="*/ 12708194 w 22334444"/>
              <a:gd name="connsiteY21-2592" fmla="*/ 1497227 h 13773138"/>
              <a:gd name="connsiteX22-2593" fmla="*/ 6092818 w 22334444"/>
              <a:gd name="connsiteY22-2594" fmla="*/ 12182142 h 13773138"/>
              <a:gd name="connsiteX23-2595" fmla="*/ 5352338 w 22334444"/>
              <a:gd name="connsiteY23-2596" fmla="*/ 12463033 h 13773138"/>
              <a:gd name="connsiteX24-2597" fmla="*/ 11749547 w 22334444"/>
              <a:gd name="connsiteY24-2598" fmla="*/ 2062241 h 13773138"/>
              <a:gd name="connsiteX25-2599" fmla="*/ 12708194 w 22334444"/>
              <a:gd name="connsiteY25-2600" fmla="*/ 1497227 h 13773138"/>
              <a:gd name="connsiteX26-2601" fmla="*/ 11377670 w 22334444"/>
              <a:gd name="connsiteY26-2602" fmla="*/ 1259172 h 13773138"/>
              <a:gd name="connsiteX27-2603" fmla="*/ 5752978 w 22334444"/>
              <a:gd name="connsiteY27-2604" fmla="*/ 10408795 h 13773138"/>
              <a:gd name="connsiteX28-2605" fmla="*/ 5496404 w 22334444"/>
              <a:gd name="connsiteY28-2606" fmla="*/ 9973473 h 13773138"/>
              <a:gd name="connsiteX29-2607" fmla="*/ 10555646 w 22334444"/>
              <a:gd name="connsiteY29-2608" fmla="*/ 1743662 h 13773138"/>
              <a:gd name="connsiteX30-2609" fmla="*/ 11377670 w 22334444"/>
              <a:gd name="connsiteY30-2610" fmla="*/ 1259172 h 13773138"/>
              <a:gd name="connsiteX31-2611" fmla="*/ 11239121 w 22334444"/>
              <a:gd name="connsiteY31-2612" fmla="*/ 30540 h 13773138"/>
              <a:gd name="connsiteX32-2613" fmla="*/ 87135 w 22334444"/>
              <a:gd name="connsiteY32-2614" fmla="*/ 34749 h 13773138"/>
              <a:gd name="connsiteX33-2615" fmla="*/ 0 w 22334444"/>
              <a:gd name="connsiteY33-2616" fmla="*/ 13773138 h 13773138"/>
              <a:gd name="connsiteX34-2617" fmla="*/ 2528044 w 22334444"/>
              <a:gd name="connsiteY34-2618" fmla="*/ 13742526 h 13773138"/>
              <a:gd name="connsiteX35-2619" fmla="*/ 11239121 w 22334444"/>
              <a:gd name="connsiteY35-2620" fmla="*/ 30540 h 13773138"/>
              <a:gd name="connsiteX36-2621" fmla="*/ 14086039 w 22334444"/>
              <a:gd name="connsiteY36-2622" fmla="*/ 472411 h 13773138"/>
              <a:gd name="connsiteX37-2623" fmla="*/ 7029230 w 22334444"/>
              <a:gd name="connsiteY37-2624" fmla="*/ 11945601 h 13773138"/>
              <a:gd name="connsiteX38-2625" fmla="*/ 6730183 w 22334444"/>
              <a:gd name="connsiteY38-2626" fmla="*/ 11438216 h 13773138"/>
              <a:gd name="connsiteX39-2627" fmla="*/ 13127391 w 22334444"/>
              <a:gd name="connsiteY39-2628" fmla="*/ 1037424 h 13773138"/>
              <a:gd name="connsiteX40-2629" fmla="*/ 14086039 w 22334444"/>
              <a:gd name="connsiteY40-2630" fmla="*/ 472411 h 13773138"/>
              <a:gd name="connsiteX0-2631" fmla="*/ 16875544 w 22334444"/>
              <a:gd name="connsiteY0-2632" fmla="*/ 11862 h 13802659"/>
              <a:gd name="connsiteX1-2633" fmla="*/ 19014473 w 22334444"/>
              <a:gd name="connsiteY1-2634" fmla="*/ 15211 h 13802659"/>
              <a:gd name="connsiteX2-2635" fmla="*/ 7687842 w 22334444"/>
              <a:gd name="connsiteY2-2636" fmla="*/ 13701953 h 13802659"/>
              <a:gd name="connsiteX3-2637" fmla="*/ 6296155 w 22334444"/>
              <a:gd name="connsiteY3-2638" fmla="*/ 13802659 h 13802659"/>
              <a:gd name="connsiteX4-2639" fmla="*/ 14035534 w 22334444"/>
              <a:gd name="connsiteY4-2640" fmla="*/ 3838642 h 13802659"/>
              <a:gd name="connsiteX5-2641" fmla="*/ 16875544 w 22334444"/>
              <a:gd name="connsiteY5-2642" fmla="*/ 11862 h 13802659"/>
              <a:gd name="connsiteX6-2643" fmla="*/ 11316797 w 22334444"/>
              <a:gd name="connsiteY6-2644" fmla="*/ 2518082 h 13802659"/>
              <a:gd name="connsiteX7-2645" fmla="*/ 5692103 w 22334444"/>
              <a:gd name="connsiteY7-2646" fmla="*/ 11667705 h 13802659"/>
              <a:gd name="connsiteX8-2647" fmla="*/ 5435530 w 22334444"/>
              <a:gd name="connsiteY8-2648" fmla="*/ 11232384 h 13802659"/>
              <a:gd name="connsiteX9-2649" fmla="*/ 10494774 w 22334444"/>
              <a:gd name="connsiteY9-2650" fmla="*/ 3002572 h 13802659"/>
              <a:gd name="connsiteX10-2651" fmla="*/ 11316797 w 22334444"/>
              <a:gd name="connsiteY10-2652" fmla="*/ 2518082 h 13802659"/>
              <a:gd name="connsiteX11-2653" fmla="*/ 22334444 w 22334444"/>
              <a:gd name="connsiteY11-2654" fmla="*/ 0 h 13802659"/>
              <a:gd name="connsiteX12-2655" fmla="*/ 10390325 w 22334444"/>
              <a:gd name="connsiteY12-2656" fmla="*/ 13743423 h 13802659"/>
              <a:gd name="connsiteX13-2657" fmla="*/ 8230948 w 22334444"/>
              <a:gd name="connsiteY13-2658" fmla="*/ 13740535 h 13802659"/>
              <a:gd name="connsiteX14-2659" fmla="*/ 19767715 w 22334444"/>
              <a:gd name="connsiteY14-2660" fmla="*/ 60518 h 13802659"/>
              <a:gd name="connsiteX15-2661" fmla="*/ 22334444 w 22334444"/>
              <a:gd name="connsiteY15-2662" fmla="*/ 0 h 13802659"/>
              <a:gd name="connsiteX16-2663" fmla="*/ 13720253 w 22334444"/>
              <a:gd name="connsiteY16-2664" fmla="*/ 2189833 h 13802659"/>
              <a:gd name="connsiteX17-2665" fmla="*/ 8095558 w 22334444"/>
              <a:gd name="connsiteY17-2666" fmla="*/ 11339455 h 13802659"/>
              <a:gd name="connsiteX18-2667" fmla="*/ 7838987 w 22334444"/>
              <a:gd name="connsiteY18-2668" fmla="*/ 10904134 h 13802659"/>
              <a:gd name="connsiteX19-2669" fmla="*/ 12898228 w 22334444"/>
              <a:gd name="connsiteY19-2670" fmla="*/ 2674323 h 13802659"/>
              <a:gd name="connsiteX20-2671" fmla="*/ 13720253 w 22334444"/>
              <a:gd name="connsiteY20-2672" fmla="*/ 2189833 h 13802659"/>
              <a:gd name="connsiteX21-2673" fmla="*/ 12708194 w 22334444"/>
              <a:gd name="connsiteY21-2674" fmla="*/ 1497227 h 13802659"/>
              <a:gd name="connsiteX22-2675" fmla="*/ 6092818 w 22334444"/>
              <a:gd name="connsiteY22-2676" fmla="*/ 12182142 h 13802659"/>
              <a:gd name="connsiteX23-2677" fmla="*/ 5352338 w 22334444"/>
              <a:gd name="connsiteY23-2678" fmla="*/ 12463033 h 13802659"/>
              <a:gd name="connsiteX24-2679" fmla="*/ 11749547 w 22334444"/>
              <a:gd name="connsiteY24-2680" fmla="*/ 2062241 h 13802659"/>
              <a:gd name="connsiteX25-2681" fmla="*/ 12708194 w 22334444"/>
              <a:gd name="connsiteY25-2682" fmla="*/ 1497227 h 13802659"/>
              <a:gd name="connsiteX26-2683" fmla="*/ 11377670 w 22334444"/>
              <a:gd name="connsiteY26-2684" fmla="*/ 1259172 h 13802659"/>
              <a:gd name="connsiteX27-2685" fmla="*/ 5752978 w 22334444"/>
              <a:gd name="connsiteY27-2686" fmla="*/ 10408795 h 13802659"/>
              <a:gd name="connsiteX28-2687" fmla="*/ 5496404 w 22334444"/>
              <a:gd name="connsiteY28-2688" fmla="*/ 9973473 h 13802659"/>
              <a:gd name="connsiteX29-2689" fmla="*/ 10555646 w 22334444"/>
              <a:gd name="connsiteY29-2690" fmla="*/ 1743662 h 13802659"/>
              <a:gd name="connsiteX30-2691" fmla="*/ 11377670 w 22334444"/>
              <a:gd name="connsiteY30-2692" fmla="*/ 1259172 h 13802659"/>
              <a:gd name="connsiteX31-2693" fmla="*/ 11239121 w 22334444"/>
              <a:gd name="connsiteY31-2694" fmla="*/ 30540 h 13802659"/>
              <a:gd name="connsiteX32-2695" fmla="*/ 87135 w 22334444"/>
              <a:gd name="connsiteY32-2696" fmla="*/ 34749 h 13802659"/>
              <a:gd name="connsiteX33-2697" fmla="*/ 0 w 22334444"/>
              <a:gd name="connsiteY33-2698" fmla="*/ 13773138 h 13802659"/>
              <a:gd name="connsiteX34-2699" fmla="*/ 2528044 w 22334444"/>
              <a:gd name="connsiteY34-2700" fmla="*/ 13742526 h 13802659"/>
              <a:gd name="connsiteX35-2701" fmla="*/ 11239121 w 22334444"/>
              <a:gd name="connsiteY35-2702" fmla="*/ 30540 h 13802659"/>
              <a:gd name="connsiteX36-2703" fmla="*/ 14086039 w 22334444"/>
              <a:gd name="connsiteY36-2704" fmla="*/ 472411 h 13802659"/>
              <a:gd name="connsiteX37-2705" fmla="*/ 7029230 w 22334444"/>
              <a:gd name="connsiteY37-2706" fmla="*/ 11945601 h 13802659"/>
              <a:gd name="connsiteX38-2707" fmla="*/ 6730183 w 22334444"/>
              <a:gd name="connsiteY38-2708" fmla="*/ 11438216 h 13802659"/>
              <a:gd name="connsiteX39-2709" fmla="*/ 13127391 w 22334444"/>
              <a:gd name="connsiteY39-2710" fmla="*/ 1037424 h 13802659"/>
              <a:gd name="connsiteX40-2711" fmla="*/ 14086039 w 22334444"/>
              <a:gd name="connsiteY40-2712" fmla="*/ 472411 h 13802659"/>
              <a:gd name="connsiteX0-2713" fmla="*/ 16875544 w 22334444"/>
              <a:gd name="connsiteY0-2714" fmla="*/ 11862 h 13802659"/>
              <a:gd name="connsiteX1-2715" fmla="*/ 19014473 w 22334444"/>
              <a:gd name="connsiteY1-2716" fmla="*/ 15211 h 13802659"/>
              <a:gd name="connsiteX2-2717" fmla="*/ 7687842 w 22334444"/>
              <a:gd name="connsiteY2-2718" fmla="*/ 13701953 h 13802659"/>
              <a:gd name="connsiteX3-2719" fmla="*/ 6296155 w 22334444"/>
              <a:gd name="connsiteY3-2720" fmla="*/ 13802659 h 13802659"/>
              <a:gd name="connsiteX4-2721" fmla="*/ 14035534 w 22334444"/>
              <a:gd name="connsiteY4-2722" fmla="*/ 3838642 h 13802659"/>
              <a:gd name="connsiteX5-2723" fmla="*/ 16875544 w 22334444"/>
              <a:gd name="connsiteY5-2724" fmla="*/ 11862 h 13802659"/>
              <a:gd name="connsiteX6-2725" fmla="*/ 11316797 w 22334444"/>
              <a:gd name="connsiteY6-2726" fmla="*/ 2518082 h 13802659"/>
              <a:gd name="connsiteX7-2727" fmla="*/ 5692103 w 22334444"/>
              <a:gd name="connsiteY7-2728" fmla="*/ 11667705 h 13802659"/>
              <a:gd name="connsiteX8-2729" fmla="*/ 5435530 w 22334444"/>
              <a:gd name="connsiteY8-2730" fmla="*/ 11232384 h 13802659"/>
              <a:gd name="connsiteX9-2731" fmla="*/ 10494774 w 22334444"/>
              <a:gd name="connsiteY9-2732" fmla="*/ 3002572 h 13802659"/>
              <a:gd name="connsiteX10-2733" fmla="*/ 11316797 w 22334444"/>
              <a:gd name="connsiteY10-2734" fmla="*/ 2518082 h 13802659"/>
              <a:gd name="connsiteX11-2735" fmla="*/ 22334444 w 22334444"/>
              <a:gd name="connsiteY11-2736" fmla="*/ 0 h 13802659"/>
              <a:gd name="connsiteX12-2737" fmla="*/ 10390325 w 22334444"/>
              <a:gd name="connsiteY12-2738" fmla="*/ 13743423 h 13802659"/>
              <a:gd name="connsiteX13-2739" fmla="*/ 8230948 w 22334444"/>
              <a:gd name="connsiteY13-2740" fmla="*/ 13740535 h 13802659"/>
              <a:gd name="connsiteX14-2741" fmla="*/ 19767715 w 22334444"/>
              <a:gd name="connsiteY14-2742" fmla="*/ 60518 h 13802659"/>
              <a:gd name="connsiteX15-2743" fmla="*/ 22334444 w 22334444"/>
              <a:gd name="connsiteY15-2744" fmla="*/ 0 h 13802659"/>
              <a:gd name="connsiteX16-2745" fmla="*/ 13720253 w 22334444"/>
              <a:gd name="connsiteY16-2746" fmla="*/ 2189833 h 13802659"/>
              <a:gd name="connsiteX17-2747" fmla="*/ 8095558 w 22334444"/>
              <a:gd name="connsiteY17-2748" fmla="*/ 11339455 h 13802659"/>
              <a:gd name="connsiteX18-2749" fmla="*/ 7838987 w 22334444"/>
              <a:gd name="connsiteY18-2750" fmla="*/ 10904134 h 13802659"/>
              <a:gd name="connsiteX19-2751" fmla="*/ 12898228 w 22334444"/>
              <a:gd name="connsiteY19-2752" fmla="*/ 2674323 h 13802659"/>
              <a:gd name="connsiteX20-2753" fmla="*/ 13720253 w 22334444"/>
              <a:gd name="connsiteY20-2754" fmla="*/ 2189833 h 13802659"/>
              <a:gd name="connsiteX21-2755" fmla="*/ 12708194 w 22334444"/>
              <a:gd name="connsiteY21-2756" fmla="*/ 1497227 h 13802659"/>
              <a:gd name="connsiteX22-2757" fmla="*/ 6092818 w 22334444"/>
              <a:gd name="connsiteY22-2758" fmla="*/ 12182142 h 13802659"/>
              <a:gd name="connsiteX23-2759" fmla="*/ 5352338 w 22334444"/>
              <a:gd name="connsiteY23-2760" fmla="*/ 12463033 h 13802659"/>
              <a:gd name="connsiteX24-2761" fmla="*/ 11749547 w 22334444"/>
              <a:gd name="connsiteY24-2762" fmla="*/ 2062241 h 13802659"/>
              <a:gd name="connsiteX25-2763" fmla="*/ 12708194 w 22334444"/>
              <a:gd name="connsiteY25-2764" fmla="*/ 1497227 h 13802659"/>
              <a:gd name="connsiteX26-2765" fmla="*/ 11377670 w 22334444"/>
              <a:gd name="connsiteY26-2766" fmla="*/ 1259172 h 13802659"/>
              <a:gd name="connsiteX27-2767" fmla="*/ 5752978 w 22334444"/>
              <a:gd name="connsiteY27-2768" fmla="*/ 10408795 h 13802659"/>
              <a:gd name="connsiteX28-2769" fmla="*/ 5496404 w 22334444"/>
              <a:gd name="connsiteY28-2770" fmla="*/ 9973473 h 13802659"/>
              <a:gd name="connsiteX29-2771" fmla="*/ 10555646 w 22334444"/>
              <a:gd name="connsiteY29-2772" fmla="*/ 1743662 h 13802659"/>
              <a:gd name="connsiteX30-2773" fmla="*/ 11377670 w 22334444"/>
              <a:gd name="connsiteY30-2774" fmla="*/ 1259172 h 13802659"/>
              <a:gd name="connsiteX31-2775" fmla="*/ 11239121 w 22334444"/>
              <a:gd name="connsiteY31-2776" fmla="*/ 30540 h 13802659"/>
              <a:gd name="connsiteX32-2777" fmla="*/ 87135 w 22334444"/>
              <a:gd name="connsiteY32-2778" fmla="*/ 34749 h 13802659"/>
              <a:gd name="connsiteX33-2779" fmla="*/ 0 w 22334444"/>
              <a:gd name="connsiteY33-2780" fmla="*/ 13773138 h 13802659"/>
              <a:gd name="connsiteX34-2781" fmla="*/ 2528044 w 22334444"/>
              <a:gd name="connsiteY34-2782" fmla="*/ 13742526 h 13802659"/>
              <a:gd name="connsiteX35-2783" fmla="*/ 11239121 w 22334444"/>
              <a:gd name="connsiteY35-2784" fmla="*/ 30540 h 13802659"/>
              <a:gd name="connsiteX36-2785" fmla="*/ 14149101 w 22334444"/>
              <a:gd name="connsiteY36-2786" fmla="*/ 1103031 h 13802659"/>
              <a:gd name="connsiteX37-2787" fmla="*/ 7029230 w 22334444"/>
              <a:gd name="connsiteY37-2788" fmla="*/ 11945601 h 13802659"/>
              <a:gd name="connsiteX38-2789" fmla="*/ 6730183 w 22334444"/>
              <a:gd name="connsiteY38-2790" fmla="*/ 11438216 h 13802659"/>
              <a:gd name="connsiteX39-2791" fmla="*/ 13127391 w 22334444"/>
              <a:gd name="connsiteY39-2792" fmla="*/ 1037424 h 13802659"/>
              <a:gd name="connsiteX40-2793" fmla="*/ 14149101 w 22334444"/>
              <a:gd name="connsiteY40-2794" fmla="*/ 1103031 h 13802659"/>
              <a:gd name="connsiteX0-2795" fmla="*/ 16875544 w 22334444"/>
              <a:gd name="connsiteY0-2796" fmla="*/ 11862 h 13802659"/>
              <a:gd name="connsiteX1-2797" fmla="*/ 19014473 w 22334444"/>
              <a:gd name="connsiteY1-2798" fmla="*/ 15211 h 13802659"/>
              <a:gd name="connsiteX2-2799" fmla="*/ 7687842 w 22334444"/>
              <a:gd name="connsiteY2-2800" fmla="*/ 13701953 h 13802659"/>
              <a:gd name="connsiteX3-2801" fmla="*/ 6296155 w 22334444"/>
              <a:gd name="connsiteY3-2802" fmla="*/ 13802659 h 13802659"/>
              <a:gd name="connsiteX4-2803" fmla="*/ 14035534 w 22334444"/>
              <a:gd name="connsiteY4-2804" fmla="*/ 3838642 h 13802659"/>
              <a:gd name="connsiteX5-2805" fmla="*/ 16875544 w 22334444"/>
              <a:gd name="connsiteY5-2806" fmla="*/ 11862 h 13802659"/>
              <a:gd name="connsiteX6-2807" fmla="*/ 11316797 w 22334444"/>
              <a:gd name="connsiteY6-2808" fmla="*/ 2518082 h 13802659"/>
              <a:gd name="connsiteX7-2809" fmla="*/ 5692103 w 22334444"/>
              <a:gd name="connsiteY7-2810" fmla="*/ 11667705 h 13802659"/>
              <a:gd name="connsiteX8-2811" fmla="*/ 5435530 w 22334444"/>
              <a:gd name="connsiteY8-2812" fmla="*/ 11232384 h 13802659"/>
              <a:gd name="connsiteX9-2813" fmla="*/ 10494774 w 22334444"/>
              <a:gd name="connsiteY9-2814" fmla="*/ 3002572 h 13802659"/>
              <a:gd name="connsiteX10-2815" fmla="*/ 11316797 w 22334444"/>
              <a:gd name="connsiteY10-2816" fmla="*/ 2518082 h 13802659"/>
              <a:gd name="connsiteX11-2817" fmla="*/ 22334444 w 22334444"/>
              <a:gd name="connsiteY11-2818" fmla="*/ 0 h 13802659"/>
              <a:gd name="connsiteX12-2819" fmla="*/ 10390325 w 22334444"/>
              <a:gd name="connsiteY12-2820" fmla="*/ 13743423 h 13802659"/>
              <a:gd name="connsiteX13-2821" fmla="*/ 8230948 w 22334444"/>
              <a:gd name="connsiteY13-2822" fmla="*/ 13740535 h 13802659"/>
              <a:gd name="connsiteX14-2823" fmla="*/ 19767715 w 22334444"/>
              <a:gd name="connsiteY14-2824" fmla="*/ 60518 h 13802659"/>
              <a:gd name="connsiteX15-2825" fmla="*/ 22334444 w 22334444"/>
              <a:gd name="connsiteY15-2826" fmla="*/ 0 h 13802659"/>
              <a:gd name="connsiteX16-2827" fmla="*/ 13720253 w 22334444"/>
              <a:gd name="connsiteY16-2828" fmla="*/ 2189833 h 13802659"/>
              <a:gd name="connsiteX17-2829" fmla="*/ 8095558 w 22334444"/>
              <a:gd name="connsiteY17-2830" fmla="*/ 11339455 h 13802659"/>
              <a:gd name="connsiteX18-2831" fmla="*/ 7838987 w 22334444"/>
              <a:gd name="connsiteY18-2832" fmla="*/ 10904134 h 13802659"/>
              <a:gd name="connsiteX19-2833" fmla="*/ 12898228 w 22334444"/>
              <a:gd name="connsiteY19-2834" fmla="*/ 2674323 h 13802659"/>
              <a:gd name="connsiteX20-2835" fmla="*/ 13720253 w 22334444"/>
              <a:gd name="connsiteY20-2836" fmla="*/ 2189833 h 13802659"/>
              <a:gd name="connsiteX21-2837" fmla="*/ 12708194 w 22334444"/>
              <a:gd name="connsiteY21-2838" fmla="*/ 1497227 h 13802659"/>
              <a:gd name="connsiteX22-2839" fmla="*/ 6092818 w 22334444"/>
              <a:gd name="connsiteY22-2840" fmla="*/ 12182142 h 13802659"/>
              <a:gd name="connsiteX23-2841" fmla="*/ 5352338 w 22334444"/>
              <a:gd name="connsiteY23-2842" fmla="*/ 12463033 h 13802659"/>
              <a:gd name="connsiteX24-2843" fmla="*/ 11749547 w 22334444"/>
              <a:gd name="connsiteY24-2844" fmla="*/ 2062241 h 13802659"/>
              <a:gd name="connsiteX25-2845" fmla="*/ 12708194 w 22334444"/>
              <a:gd name="connsiteY25-2846" fmla="*/ 1497227 h 13802659"/>
              <a:gd name="connsiteX26-2847" fmla="*/ 11377670 w 22334444"/>
              <a:gd name="connsiteY26-2848" fmla="*/ 1259172 h 13802659"/>
              <a:gd name="connsiteX27-2849" fmla="*/ 5752978 w 22334444"/>
              <a:gd name="connsiteY27-2850" fmla="*/ 10408795 h 13802659"/>
              <a:gd name="connsiteX28-2851" fmla="*/ 5496404 w 22334444"/>
              <a:gd name="connsiteY28-2852" fmla="*/ 9973473 h 13802659"/>
              <a:gd name="connsiteX29-2853" fmla="*/ 10555646 w 22334444"/>
              <a:gd name="connsiteY29-2854" fmla="*/ 1743662 h 13802659"/>
              <a:gd name="connsiteX30-2855" fmla="*/ 11377670 w 22334444"/>
              <a:gd name="connsiteY30-2856" fmla="*/ 1259172 h 13802659"/>
              <a:gd name="connsiteX31-2857" fmla="*/ 11239121 w 22334444"/>
              <a:gd name="connsiteY31-2858" fmla="*/ 30540 h 13802659"/>
              <a:gd name="connsiteX32-2859" fmla="*/ 87135 w 22334444"/>
              <a:gd name="connsiteY32-2860" fmla="*/ 34749 h 13802659"/>
              <a:gd name="connsiteX33-2861" fmla="*/ 0 w 22334444"/>
              <a:gd name="connsiteY33-2862" fmla="*/ 13773138 h 13802659"/>
              <a:gd name="connsiteX34-2863" fmla="*/ 2528044 w 22334444"/>
              <a:gd name="connsiteY34-2864" fmla="*/ 13742526 h 13802659"/>
              <a:gd name="connsiteX35-2865" fmla="*/ 11239121 w 22334444"/>
              <a:gd name="connsiteY35-2866" fmla="*/ 30540 h 13802659"/>
              <a:gd name="connsiteX36-2867" fmla="*/ 13127391 w 22334444"/>
              <a:gd name="connsiteY36-2868" fmla="*/ 1037424 h 13802659"/>
              <a:gd name="connsiteX37-2869" fmla="*/ 7029230 w 22334444"/>
              <a:gd name="connsiteY37-2870" fmla="*/ 11945601 h 13802659"/>
              <a:gd name="connsiteX38-2871" fmla="*/ 6730183 w 22334444"/>
              <a:gd name="connsiteY38-2872" fmla="*/ 11438216 h 13802659"/>
              <a:gd name="connsiteX39-2873" fmla="*/ 13127391 w 22334444"/>
              <a:gd name="connsiteY39-2874" fmla="*/ 1037424 h 13802659"/>
              <a:gd name="connsiteX0-2875" fmla="*/ 16875544 w 22334444"/>
              <a:gd name="connsiteY0-2876" fmla="*/ 14962 h 13805759"/>
              <a:gd name="connsiteX1-2877" fmla="*/ 19014473 w 22334444"/>
              <a:gd name="connsiteY1-2878" fmla="*/ 18311 h 13805759"/>
              <a:gd name="connsiteX2-2879" fmla="*/ 7687842 w 22334444"/>
              <a:gd name="connsiteY2-2880" fmla="*/ 13705053 h 13805759"/>
              <a:gd name="connsiteX3-2881" fmla="*/ 6296155 w 22334444"/>
              <a:gd name="connsiteY3-2882" fmla="*/ 13805759 h 13805759"/>
              <a:gd name="connsiteX4-2883" fmla="*/ 14035534 w 22334444"/>
              <a:gd name="connsiteY4-2884" fmla="*/ 3841742 h 13805759"/>
              <a:gd name="connsiteX5-2885" fmla="*/ 16875544 w 22334444"/>
              <a:gd name="connsiteY5-2886" fmla="*/ 14962 h 13805759"/>
              <a:gd name="connsiteX6-2887" fmla="*/ 11316797 w 22334444"/>
              <a:gd name="connsiteY6-2888" fmla="*/ 2521182 h 13805759"/>
              <a:gd name="connsiteX7-2889" fmla="*/ 5692103 w 22334444"/>
              <a:gd name="connsiteY7-2890" fmla="*/ 11670805 h 13805759"/>
              <a:gd name="connsiteX8-2891" fmla="*/ 5435530 w 22334444"/>
              <a:gd name="connsiteY8-2892" fmla="*/ 11235484 h 13805759"/>
              <a:gd name="connsiteX9-2893" fmla="*/ 10494774 w 22334444"/>
              <a:gd name="connsiteY9-2894" fmla="*/ 3005672 h 13805759"/>
              <a:gd name="connsiteX10-2895" fmla="*/ 11316797 w 22334444"/>
              <a:gd name="connsiteY10-2896" fmla="*/ 2521182 h 13805759"/>
              <a:gd name="connsiteX11-2897" fmla="*/ 22334444 w 22334444"/>
              <a:gd name="connsiteY11-2898" fmla="*/ 3100 h 13805759"/>
              <a:gd name="connsiteX12-2899" fmla="*/ 10390325 w 22334444"/>
              <a:gd name="connsiteY12-2900" fmla="*/ 13746523 h 13805759"/>
              <a:gd name="connsiteX13-2901" fmla="*/ 8230948 w 22334444"/>
              <a:gd name="connsiteY13-2902" fmla="*/ 13743635 h 13805759"/>
              <a:gd name="connsiteX14-2903" fmla="*/ 19767715 w 22334444"/>
              <a:gd name="connsiteY14-2904" fmla="*/ 63618 h 13805759"/>
              <a:gd name="connsiteX15-2905" fmla="*/ 22334444 w 22334444"/>
              <a:gd name="connsiteY15-2906" fmla="*/ 3100 h 13805759"/>
              <a:gd name="connsiteX16-2907" fmla="*/ 13720253 w 22334444"/>
              <a:gd name="connsiteY16-2908" fmla="*/ 2192933 h 13805759"/>
              <a:gd name="connsiteX17-2909" fmla="*/ 8095558 w 22334444"/>
              <a:gd name="connsiteY17-2910" fmla="*/ 11342555 h 13805759"/>
              <a:gd name="connsiteX18-2911" fmla="*/ 7838987 w 22334444"/>
              <a:gd name="connsiteY18-2912" fmla="*/ 10907234 h 13805759"/>
              <a:gd name="connsiteX19-2913" fmla="*/ 12898228 w 22334444"/>
              <a:gd name="connsiteY19-2914" fmla="*/ 2677423 h 13805759"/>
              <a:gd name="connsiteX20-2915" fmla="*/ 13720253 w 22334444"/>
              <a:gd name="connsiteY20-2916" fmla="*/ 2192933 h 13805759"/>
              <a:gd name="connsiteX21-2917" fmla="*/ 12708194 w 22334444"/>
              <a:gd name="connsiteY21-2918" fmla="*/ 1500327 h 13805759"/>
              <a:gd name="connsiteX22-2919" fmla="*/ 6092818 w 22334444"/>
              <a:gd name="connsiteY22-2920" fmla="*/ 12185242 h 13805759"/>
              <a:gd name="connsiteX23-2921" fmla="*/ 5352338 w 22334444"/>
              <a:gd name="connsiteY23-2922" fmla="*/ 12466133 h 13805759"/>
              <a:gd name="connsiteX24-2923" fmla="*/ 11749547 w 22334444"/>
              <a:gd name="connsiteY24-2924" fmla="*/ 2065341 h 13805759"/>
              <a:gd name="connsiteX25-2925" fmla="*/ 12708194 w 22334444"/>
              <a:gd name="connsiteY25-2926" fmla="*/ 1500327 h 13805759"/>
              <a:gd name="connsiteX26-2927" fmla="*/ 11377670 w 22334444"/>
              <a:gd name="connsiteY26-2928" fmla="*/ 1262272 h 13805759"/>
              <a:gd name="connsiteX27-2929" fmla="*/ 5752978 w 22334444"/>
              <a:gd name="connsiteY27-2930" fmla="*/ 10411895 h 13805759"/>
              <a:gd name="connsiteX28-2931" fmla="*/ 5496404 w 22334444"/>
              <a:gd name="connsiteY28-2932" fmla="*/ 9976573 h 13805759"/>
              <a:gd name="connsiteX29-2933" fmla="*/ 10555646 w 22334444"/>
              <a:gd name="connsiteY29-2934" fmla="*/ 1746762 h 13805759"/>
              <a:gd name="connsiteX30-2935" fmla="*/ 11377670 w 22334444"/>
              <a:gd name="connsiteY30-2936" fmla="*/ 1262272 h 13805759"/>
              <a:gd name="connsiteX31-2937" fmla="*/ 11239121 w 22334444"/>
              <a:gd name="connsiteY31-2938" fmla="*/ 33640 h 13805759"/>
              <a:gd name="connsiteX32-2939" fmla="*/ 87135 w 22334444"/>
              <a:gd name="connsiteY32-2940" fmla="*/ 37849 h 13805759"/>
              <a:gd name="connsiteX33-2941" fmla="*/ 0 w 22334444"/>
              <a:gd name="connsiteY33-2942" fmla="*/ 13776238 h 13805759"/>
              <a:gd name="connsiteX34-2943" fmla="*/ 2528044 w 22334444"/>
              <a:gd name="connsiteY34-2944" fmla="*/ 13745626 h 13805759"/>
              <a:gd name="connsiteX35-2945" fmla="*/ 11239121 w 22334444"/>
              <a:gd name="connsiteY35-2946" fmla="*/ 33640 h 13805759"/>
              <a:gd name="connsiteX36-2947" fmla="*/ 15649874 w 22334444"/>
              <a:gd name="connsiteY36-2948" fmla="*/ 0 h 13805759"/>
              <a:gd name="connsiteX37-2949" fmla="*/ 7029230 w 22334444"/>
              <a:gd name="connsiteY37-2950" fmla="*/ 11948701 h 13805759"/>
              <a:gd name="connsiteX38-2951" fmla="*/ 6730183 w 22334444"/>
              <a:gd name="connsiteY38-2952" fmla="*/ 11441316 h 13805759"/>
              <a:gd name="connsiteX39-2953" fmla="*/ 15649874 w 22334444"/>
              <a:gd name="connsiteY39-2954" fmla="*/ 0 h 13805759"/>
              <a:gd name="connsiteX0-2955" fmla="*/ 16875544 w 22334444"/>
              <a:gd name="connsiteY0-2956" fmla="*/ 11862 h 13802659"/>
              <a:gd name="connsiteX1-2957" fmla="*/ 19014473 w 22334444"/>
              <a:gd name="connsiteY1-2958" fmla="*/ 15211 h 13802659"/>
              <a:gd name="connsiteX2-2959" fmla="*/ 7687842 w 22334444"/>
              <a:gd name="connsiteY2-2960" fmla="*/ 13701953 h 13802659"/>
              <a:gd name="connsiteX3-2961" fmla="*/ 6296155 w 22334444"/>
              <a:gd name="connsiteY3-2962" fmla="*/ 13802659 h 13802659"/>
              <a:gd name="connsiteX4-2963" fmla="*/ 14035534 w 22334444"/>
              <a:gd name="connsiteY4-2964" fmla="*/ 3838642 h 13802659"/>
              <a:gd name="connsiteX5-2965" fmla="*/ 16875544 w 22334444"/>
              <a:gd name="connsiteY5-2966" fmla="*/ 11862 h 13802659"/>
              <a:gd name="connsiteX6-2967" fmla="*/ 11316797 w 22334444"/>
              <a:gd name="connsiteY6-2968" fmla="*/ 2518082 h 13802659"/>
              <a:gd name="connsiteX7-2969" fmla="*/ 5692103 w 22334444"/>
              <a:gd name="connsiteY7-2970" fmla="*/ 11667705 h 13802659"/>
              <a:gd name="connsiteX8-2971" fmla="*/ 5435530 w 22334444"/>
              <a:gd name="connsiteY8-2972" fmla="*/ 11232384 h 13802659"/>
              <a:gd name="connsiteX9-2973" fmla="*/ 10494774 w 22334444"/>
              <a:gd name="connsiteY9-2974" fmla="*/ 3002572 h 13802659"/>
              <a:gd name="connsiteX10-2975" fmla="*/ 11316797 w 22334444"/>
              <a:gd name="connsiteY10-2976" fmla="*/ 2518082 h 13802659"/>
              <a:gd name="connsiteX11-2977" fmla="*/ 22334444 w 22334444"/>
              <a:gd name="connsiteY11-2978" fmla="*/ 0 h 13802659"/>
              <a:gd name="connsiteX12-2979" fmla="*/ 10390325 w 22334444"/>
              <a:gd name="connsiteY12-2980" fmla="*/ 13743423 h 13802659"/>
              <a:gd name="connsiteX13-2981" fmla="*/ 8230948 w 22334444"/>
              <a:gd name="connsiteY13-2982" fmla="*/ 13740535 h 13802659"/>
              <a:gd name="connsiteX14-2983" fmla="*/ 19767715 w 22334444"/>
              <a:gd name="connsiteY14-2984" fmla="*/ 60518 h 13802659"/>
              <a:gd name="connsiteX15-2985" fmla="*/ 22334444 w 22334444"/>
              <a:gd name="connsiteY15-2986" fmla="*/ 0 h 13802659"/>
              <a:gd name="connsiteX16-2987" fmla="*/ 13720253 w 22334444"/>
              <a:gd name="connsiteY16-2988" fmla="*/ 2189833 h 13802659"/>
              <a:gd name="connsiteX17-2989" fmla="*/ 8095558 w 22334444"/>
              <a:gd name="connsiteY17-2990" fmla="*/ 11339455 h 13802659"/>
              <a:gd name="connsiteX18-2991" fmla="*/ 7838987 w 22334444"/>
              <a:gd name="connsiteY18-2992" fmla="*/ 10904134 h 13802659"/>
              <a:gd name="connsiteX19-2993" fmla="*/ 12898228 w 22334444"/>
              <a:gd name="connsiteY19-2994" fmla="*/ 2674323 h 13802659"/>
              <a:gd name="connsiteX20-2995" fmla="*/ 13720253 w 22334444"/>
              <a:gd name="connsiteY20-2996" fmla="*/ 2189833 h 13802659"/>
              <a:gd name="connsiteX21-2997" fmla="*/ 12708194 w 22334444"/>
              <a:gd name="connsiteY21-2998" fmla="*/ 1497227 h 13802659"/>
              <a:gd name="connsiteX22-2999" fmla="*/ 6092818 w 22334444"/>
              <a:gd name="connsiteY22-3000" fmla="*/ 12182142 h 13802659"/>
              <a:gd name="connsiteX23-3001" fmla="*/ 5352338 w 22334444"/>
              <a:gd name="connsiteY23-3002" fmla="*/ 12463033 h 13802659"/>
              <a:gd name="connsiteX24-3003" fmla="*/ 11749547 w 22334444"/>
              <a:gd name="connsiteY24-3004" fmla="*/ 2062241 h 13802659"/>
              <a:gd name="connsiteX25-3005" fmla="*/ 12708194 w 22334444"/>
              <a:gd name="connsiteY25-3006" fmla="*/ 1497227 h 13802659"/>
              <a:gd name="connsiteX26-3007" fmla="*/ 11377670 w 22334444"/>
              <a:gd name="connsiteY26-3008" fmla="*/ 1259172 h 13802659"/>
              <a:gd name="connsiteX27-3009" fmla="*/ 5752978 w 22334444"/>
              <a:gd name="connsiteY27-3010" fmla="*/ 10408795 h 13802659"/>
              <a:gd name="connsiteX28-3011" fmla="*/ 5496404 w 22334444"/>
              <a:gd name="connsiteY28-3012" fmla="*/ 9973473 h 13802659"/>
              <a:gd name="connsiteX29-3013" fmla="*/ 10555646 w 22334444"/>
              <a:gd name="connsiteY29-3014" fmla="*/ 1743662 h 13802659"/>
              <a:gd name="connsiteX30-3015" fmla="*/ 11377670 w 22334444"/>
              <a:gd name="connsiteY30-3016" fmla="*/ 1259172 h 13802659"/>
              <a:gd name="connsiteX31-3017" fmla="*/ 11239121 w 22334444"/>
              <a:gd name="connsiteY31-3018" fmla="*/ 30540 h 13802659"/>
              <a:gd name="connsiteX32-3019" fmla="*/ 87135 w 22334444"/>
              <a:gd name="connsiteY32-3020" fmla="*/ 34749 h 13802659"/>
              <a:gd name="connsiteX33-3021" fmla="*/ 0 w 22334444"/>
              <a:gd name="connsiteY33-3022" fmla="*/ 13773138 h 13802659"/>
              <a:gd name="connsiteX34-3023" fmla="*/ 2528044 w 22334444"/>
              <a:gd name="connsiteY34-3024" fmla="*/ 13742526 h 13802659"/>
              <a:gd name="connsiteX35-3025" fmla="*/ 11239121 w 22334444"/>
              <a:gd name="connsiteY35-3026" fmla="*/ 30540 h 13802659"/>
              <a:gd name="connsiteX36-3027" fmla="*/ 6730183 w 22334444"/>
              <a:gd name="connsiteY36-3028" fmla="*/ 11438216 h 13802659"/>
              <a:gd name="connsiteX37-3029" fmla="*/ 7029230 w 22334444"/>
              <a:gd name="connsiteY37-3030" fmla="*/ 11945601 h 13802659"/>
              <a:gd name="connsiteX38-3031" fmla="*/ 6730183 w 22334444"/>
              <a:gd name="connsiteY38-3032" fmla="*/ 11438216 h 13802659"/>
              <a:gd name="connsiteX0-3033" fmla="*/ 16875544 w 22334444"/>
              <a:gd name="connsiteY0-3034" fmla="*/ 11862 h 13802659"/>
              <a:gd name="connsiteX1-3035" fmla="*/ 19014473 w 22334444"/>
              <a:gd name="connsiteY1-3036" fmla="*/ 15211 h 13802659"/>
              <a:gd name="connsiteX2-3037" fmla="*/ 7687842 w 22334444"/>
              <a:gd name="connsiteY2-3038" fmla="*/ 13701953 h 13802659"/>
              <a:gd name="connsiteX3-3039" fmla="*/ 6296155 w 22334444"/>
              <a:gd name="connsiteY3-3040" fmla="*/ 13802659 h 13802659"/>
              <a:gd name="connsiteX4-3041" fmla="*/ 14035534 w 22334444"/>
              <a:gd name="connsiteY4-3042" fmla="*/ 3838642 h 13802659"/>
              <a:gd name="connsiteX5-3043" fmla="*/ 16875544 w 22334444"/>
              <a:gd name="connsiteY5-3044" fmla="*/ 11862 h 13802659"/>
              <a:gd name="connsiteX6-3045" fmla="*/ 11316797 w 22334444"/>
              <a:gd name="connsiteY6-3046" fmla="*/ 2518082 h 13802659"/>
              <a:gd name="connsiteX7-3047" fmla="*/ 5692103 w 22334444"/>
              <a:gd name="connsiteY7-3048" fmla="*/ 11667705 h 13802659"/>
              <a:gd name="connsiteX8-3049" fmla="*/ 5435530 w 22334444"/>
              <a:gd name="connsiteY8-3050" fmla="*/ 11232384 h 13802659"/>
              <a:gd name="connsiteX9-3051" fmla="*/ 10494774 w 22334444"/>
              <a:gd name="connsiteY9-3052" fmla="*/ 3002572 h 13802659"/>
              <a:gd name="connsiteX10-3053" fmla="*/ 11316797 w 22334444"/>
              <a:gd name="connsiteY10-3054" fmla="*/ 2518082 h 13802659"/>
              <a:gd name="connsiteX11-3055" fmla="*/ 22334444 w 22334444"/>
              <a:gd name="connsiteY11-3056" fmla="*/ 0 h 13802659"/>
              <a:gd name="connsiteX12-3057" fmla="*/ 10390325 w 22334444"/>
              <a:gd name="connsiteY12-3058" fmla="*/ 13743423 h 13802659"/>
              <a:gd name="connsiteX13-3059" fmla="*/ 8230948 w 22334444"/>
              <a:gd name="connsiteY13-3060" fmla="*/ 13740535 h 13802659"/>
              <a:gd name="connsiteX14-3061" fmla="*/ 19767715 w 22334444"/>
              <a:gd name="connsiteY14-3062" fmla="*/ 60518 h 13802659"/>
              <a:gd name="connsiteX15-3063" fmla="*/ 22334444 w 22334444"/>
              <a:gd name="connsiteY15-3064" fmla="*/ 0 h 13802659"/>
              <a:gd name="connsiteX16-3065" fmla="*/ 13720253 w 22334444"/>
              <a:gd name="connsiteY16-3066" fmla="*/ 2189833 h 13802659"/>
              <a:gd name="connsiteX17-3067" fmla="*/ 8095558 w 22334444"/>
              <a:gd name="connsiteY17-3068" fmla="*/ 11339455 h 13802659"/>
              <a:gd name="connsiteX18-3069" fmla="*/ 7838987 w 22334444"/>
              <a:gd name="connsiteY18-3070" fmla="*/ 10904134 h 13802659"/>
              <a:gd name="connsiteX19-3071" fmla="*/ 12898228 w 22334444"/>
              <a:gd name="connsiteY19-3072" fmla="*/ 2674323 h 13802659"/>
              <a:gd name="connsiteX20-3073" fmla="*/ 13720253 w 22334444"/>
              <a:gd name="connsiteY20-3074" fmla="*/ 2189833 h 13802659"/>
              <a:gd name="connsiteX21-3075" fmla="*/ 12708194 w 22334444"/>
              <a:gd name="connsiteY21-3076" fmla="*/ 1497227 h 13802659"/>
              <a:gd name="connsiteX22-3077" fmla="*/ 6092818 w 22334444"/>
              <a:gd name="connsiteY22-3078" fmla="*/ 12182142 h 13802659"/>
              <a:gd name="connsiteX23-3079" fmla="*/ 5352338 w 22334444"/>
              <a:gd name="connsiteY23-3080" fmla="*/ 12463033 h 13802659"/>
              <a:gd name="connsiteX24-3081" fmla="*/ 11749547 w 22334444"/>
              <a:gd name="connsiteY24-3082" fmla="*/ 2062241 h 13802659"/>
              <a:gd name="connsiteX25-3083" fmla="*/ 12708194 w 22334444"/>
              <a:gd name="connsiteY25-3084" fmla="*/ 1497227 h 13802659"/>
              <a:gd name="connsiteX26-3085" fmla="*/ 11377670 w 22334444"/>
              <a:gd name="connsiteY26-3086" fmla="*/ 1259172 h 13802659"/>
              <a:gd name="connsiteX27-3087" fmla="*/ 5752978 w 22334444"/>
              <a:gd name="connsiteY27-3088" fmla="*/ 10408795 h 13802659"/>
              <a:gd name="connsiteX28-3089" fmla="*/ 5496404 w 22334444"/>
              <a:gd name="connsiteY28-3090" fmla="*/ 9973473 h 13802659"/>
              <a:gd name="connsiteX29-3091" fmla="*/ 10555646 w 22334444"/>
              <a:gd name="connsiteY29-3092" fmla="*/ 1743662 h 13802659"/>
              <a:gd name="connsiteX30-3093" fmla="*/ 11377670 w 22334444"/>
              <a:gd name="connsiteY30-3094" fmla="*/ 1259172 h 13802659"/>
              <a:gd name="connsiteX31-3095" fmla="*/ 11239121 w 22334444"/>
              <a:gd name="connsiteY31-3096" fmla="*/ 30540 h 13802659"/>
              <a:gd name="connsiteX32-3097" fmla="*/ 87135 w 22334444"/>
              <a:gd name="connsiteY32-3098" fmla="*/ 34749 h 13802659"/>
              <a:gd name="connsiteX33-3099" fmla="*/ 0 w 22334444"/>
              <a:gd name="connsiteY33-3100" fmla="*/ 13773138 h 13802659"/>
              <a:gd name="connsiteX34-3101" fmla="*/ 2528044 w 22334444"/>
              <a:gd name="connsiteY34-3102" fmla="*/ 13742526 h 13802659"/>
              <a:gd name="connsiteX35-3103" fmla="*/ 11239121 w 22334444"/>
              <a:gd name="connsiteY35-3104" fmla="*/ 30540 h 13802659"/>
              <a:gd name="connsiteX0-3105" fmla="*/ 16875544 w 22334444"/>
              <a:gd name="connsiteY0-3106" fmla="*/ 11862 h 13804989"/>
              <a:gd name="connsiteX1-3107" fmla="*/ 19014473 w 22334444"/>
              <a:gd name="connsiteY1-3108" fmla="*/ 15211 h 13804989"/>
              <a:gd name="connsiteX2-3109" fmla="*/ 7687842 w 22334444"/>
              <a:gd name="connsiteY2-3110" fmla="*/ 13701953 h 13804989"/>
              <a:gd name="connsiteX3-3111" fmla="*/ 6296155 w 22334444"/>
              <a:gd name="connsiteY3-3112" fmla="*/ 13802659 h 13804989"/>
              <a:gd name="connsiteX4-3113" fmla="*/ 14035534 w 22334444"/>
              <a:gd name="connsiteY4-3114" fmla="*/ 3838642 h 13804989"/>
              <a:gd name="connsiteX5-3115" fmla="*/ 16875544 w 22334444"/>
              <a:gd name="connsiteY5-3116" fmla="*/ 11862 h 13804989"/>
              <a:gd name="connsiteX6-3117" fmla="*/ 11316797 w 22334444"/>
              <a:gd name="connsiteY6-3118" fmla="*/ 2518082 h 13804989"/>
              <a:gd name="connsiteX7-3119" fmla="*/ 5692103 w 22334444"/>
              <a:gd name="connsiteY7-3120" fmla="*/ 11667705 h 13804989"/>
              <a:gd name="connsiteX8-3121" fmla="*/ 5435530 w 22334444"/>
              <a:gd name="connsiteY8-3122" fmla="*/ 11232384 h 13804989"/>
              <a:gd name="connsiteX9-3123" fmla="*/ 10494774 w 22334444"/>
              <a:gd name="connsiteY9-3124" fmla="*/ 3002572 h 13804989"/>
              <a:gd name="connsiteX10-3125" fmla="*/ 11316797 w 22334444"/>
              <a:gd name="connsiteY10-3126" fmla="*/ 2518082 h 13804989"/>
              <a:gd name="connsiteX11-3127" fmla="*/ 22334444 w 22334444"/>
              <a:gd name="connsiteY11-3128" fmla="*/ 0 h 13804989"/>
              <a:gd name="connsiteX12-3129" fmla="*/ 10390325 w 22334444"/>
              <a:gd name="connsiteY12-3130" fmla="*/ 13743423 h 13804989"/>
              <a:gd name="connsiteX13-3131" fmla="*/ 8230948 w 22334444"/>
              <a:gd name="connsiteY13-3132" fmla="*/ 13740535 h 13804989"/>
              <a:gd name="connsiteX14-3133" fmla="*/ 19767715 w 22334444"/>
              <a:gd name="connsiteY14-3134" fmla="*/ 60518 h 13804989"/>
              <a:gd name="connsiteX15-3135" fmla="*/ 22334444 w 22334444"/>
              <a:gd name="connsiteY15-3136" fmla="*/ 0 h 13804989"/>
              <a:gd name="connsiteX16-3137" fmla="*/ 13720253 w 22334444"/>
              <a:gd name="connsiteY16-3138" fmla="*/ 2189833 h 13804989"/>
              <a:gd name="connsiteX17-3139" fmla="*/ 8095558 w 22334444"/>
              <a:gd name="connsiteY17-3140" fmla="*/ 11339455 h 13804989"/>
              <a:gd name="connsiteX18-3141" fmla="*/ 5095787 w 22334444"/>
              <a:gd name="connsiteY18-3142" fmla="*/ 13804989 h 13804989"/>
              <a:gd name="connsiteX19-3143" fmla="*/ 12898228 w 22334444"/>
              <a:gd name="connsiteY19-3144" fmla="*/ 2674323 h 13804989"/>
              <a:gd name="connsiteX20-3145" fmla="*/ 13720253 w 22334444"/>
              <a:gd name="connsiteY20-3146" fmla="*/ 2189833 h 13804989"/>
              <a:gd name="connsiteX21-3147" fmla="*/ 12708194 w 22334444"/>
              <a:gd name="connsiteY21-3148" fmla="*/ 1497227 h 13804989"/>
              <a:gd name="connsiteX22-3149" fmla="*/ 6092818 w 22334444"/>
              <a:gd name="connsiteY22-3150" fmla="*/ 12182142 h 13804989"/>
              <a:gd name="connsiteX23-3151" fmla="*/ 5352338 w 22334444"/>
              <a:gd name="connsiteY23-3152" fmla="*/ 12463033 h 13804989"/>
              <a:gd name="connsiteX24-3153" fmla="*/ 11749547 w 22334444"/>
              <a:gd name="connsiteY24-3154" fmla="*/ 2062241 h 13804989"/>
              <a:gd name="connsiteX25-3155" fmla="*/ 12708194 w 22334444"/>
              <a:gd name="connsiteY25-3156" fmla="*/ 1497227 h 13804989"/>
              <a:gd name="connsiteX26-3157" fmla="*/ 11377670 w 22334444"/>
              <a:gd name="connsiteY26-3158" fmla="*/ 1259172 h 13804989"/>
              <a:gd name="connsiteX27-3159" fmla="*/ 5752978 w 22334444"/>
              <a:gd name="connsiteY27-3160" fmla="*/ 10408795 h 13804989"/>
              <a:gd name="connsiteX28-3161" fmla="*/ 5496404 w 22334444"/>
              <a:gd name="connsiteY28-3162" fmla="*/ 9973473 h 13804989"/>
              <a:gd name="connsiteX29-3163" fmla="*/ 10555646 w 22334444"/>
              <a:gd name="connsiteY29-3164" fmla="*/ 1743662 h 13804989"/>
              <a:gd name="connsiteX30-3165" fmla="*/ 11377670 w 22334444"/>
              <a:gd name="connsiteY30-3166" fmla="*/ 1259172 h 13804989"/>
              <a:gd name="connsiteX31-3167" fmla="*/ 11239121 w 22334444"/>
              <a:gd name="connsiteY31-3168" fmla="*/ 30540 h 13804989"/>
              <a:gd name="connsiteX32-3169" fmla="*/ 87135 w 22334444"/>
              <a:gd name="connsiteY32-3170" fmla="*/ 34749 h 13804989"/>
              <a:gd name="connsiteX33-3171" fmla="*/ 0 w 22334444"/>
              <a:gd name="connsiteY33-3172" fmla="*/ 13773138 h 13804989"/>
              <a:gd name="connsiteX34-3173" fmla="*/ 2528044 w 22334444"/>
              <a:gd name="connsiteY34-3174" fmla="*/ 13742526 h 13804989"/>
              <a:gd name="connsiteX35-3175" fmla="*/ 11239121 w 22334444"/>
              <a:gd name="connsiteY35-3176" fmla="*/ 30540 h 13804989"/>
              <a:gd name="connsiteX0-3177" fmla="*/ 16875544 w 22334444"/>
              <a:gd name="connsiteY0-3178" fmla="*/ 11862 h 13804989"/>
              <a:gd name="connsiteX1-3179" fmla="*/ 19014473 w 22334444"/>
              <a:gd name="connsiteY1-3180" fmla="*/ 15211 h 13804989"/>
              <a:gd name="connsiteX2-3181" fmla="*/ 7687842 w 22334444"/>
              <a:gd name="connsiteY2-3182" fmla="*/ 13701953 h 13804989"/>
              <a:gd name="connsiteX3-3183" fmla="*/ 6296155 w 22334444"/>
              <a:gd name="connsiteY3-3184" fmla="*/ 13802659 h 13804989"/>
              <a:gd name="connsiteX4-3185" fmla="*/ 14035534 w 22334444"/>
              <a:gd name="connsiteY4-3186" fmla="*/ 3838642 h 13804989"/>
              <a:gd name="connsiteX5-3187" fmla="*/ 16875544 w 22334444"/>
              <a:gd name="connsiteY5-3188" fmla="*/ 11862 h 13804989"/>
              <a:gd name="connsiteX6-3189" fmla="*/ 11316797 w 22334444"/>
              <a:gd name="connsiteY6-3190" fmla="*/ 2518082 h 13804989"/>
              <a:gd name="connsiteX7-3191" fmla="*/ 5692103 w 22334444"/>
              <a:gd name="connsiteY7-3192" fmla="*/ 11667705 h 13804989"/>
              <a:gd name="connsiteX8-3193" fmla="*/ 5435530 w 22334444"/>
              <a:gd name="connsiteY8-3194" fmla="*/ 11232384 h 13804989"/>
              <a:gd name="connsiteX9-3195" fmla="*/ 10494774 w 22334444"/>
              <a:gd name="connsiteY9-3196" fmla="*/ 3002572 h 13804989"/>
              <a:gd name="connsiteX10-3197" fmla="*/ 11316797 w 22334444"/>
              <a:gd name="connsiteY10-3198" fmla="*/ 2518082 h 13804989"/>
              <a:gd name="connsiteX11-3199" fmla="*/ 22334444 w 22334444"/>
              <a:gd name="connsiteY11-3200" fmla="*/ 0 h 13804989"/>
              <a:gd name="connsiteX12-3201" fmla="*/ 10390325 w 22334444"/>
              <a:gd name="connsiteY12-3202" fmla="*/ 13743423 h 13804989"/>
              <a:gd name="connsiteX13-3203" fmla="*/ 8230948 w 22334444"/>
              <a:gd name="connsiteY13-3204" fmla="*/ 13740535 h 13804989"/>
              <a:gd name="connsiteX14-3205" fmla="*/ 19767715 w 22334444"/>
              <a:gd name="connsiteY14-3206" fmla="*/ 60518 h 13804989"/>
              <a:gd name="connsiteX15-3207" fmla="*/ 22334444 w 22334444"/>
              <a:gd name="connsiteY15-3208" fmla="*/ 0 h 13804989"/>
              <a:gd name="connsiteX16-3209" fmla="*/ 13720253 w 22334444"/>
              <a:gd name="connsiteY16-3210" fmla="*/ 2189833 h 13804989"/>
              <a:gd name="connsiteX17-3211" fmla="*/ 5919916 w 22334444"/>
              <a:gd name="connsiteY17-3212" fmla="*/ 13704283 h 13804989"/>
              <a:gd name="connsiteX18-3213" fmla="*/ 5095787 w 22334444"/>
              <a:gd name="connsiteY18-3214" fmla="*/ 13804989 h 13804989"/>
              <a:gd name="connsiteX19-3215" fmla="*/ 12898228 w 22334444"/>
              <a:gd name="connsiteY19-3216" fmla="*/ 2674323 h 13804989"/>
              <a:gd name="connsiteX20-3217" fmla="*/ 13720253 w 22334444"/>
              <a:gd name="connsiteY20-3218" fmla="*/ 2189833 h 13804989"/>
              <a:gd name="connsiteX21-3219" fmla="*/ 12708194 w 22334444"/>
              <a:gd name="connsiteY21-3220" fmla="*/ 1497227 h 13804989"/>
              <a:gd name="connsiteX22-3221" fmla="*/ 6092818 w 22334444"/>
              <a:gd name="connsiteY22-3222" fmla="*/ 12182142 h 13804989"/>
              <a:gd name="connsiteX23-3223" fmla="*/ 5352338 w 22334444"/>
              <a:gd name="connsiteY23-3224" fmla="*/ 12463033 h 13804989"/>
              <a:gd name="connsiteX24-3225" fmla="*/ 11749547 w 22334444"/>
              <a:gd name="connsiteY24-3226" fmla="*/ 2062241 h 13804989"/>
              <a:gd name="connsiteX25-3227" fmla="*/ 12708194 w 22334444"/>
              <a:gd name="connsiteY25-3228" fmla="*/ 1497227 h 13804989"/>
              <a:gd name="connsiteX26-3229" fmla="*/ 11377670 w 22334444"/>
              <a:gd name="connsiteY26-3230" fmla="*/ 1259172 h 13804989"/>
              <a:gd name="connsiteX27-3231" fmla="*/ 5752978 w 22334444"/>
              <a:gd name="connsiteY27-3232" fmla="*/ 10408795 h 13804989"/>
              <a:gd name="connsiteX28-3233" fmla="*/ 5496404 w 22334444"/>
              <a:gd name="connsiteY28-3234" fmla="*/ 9973473 h 13804989"/>
              <a:gd name="connsiteX29-3235" fmla="*/ 10555646 w 22334444"/>
              <a:gd name="connsiteY29-3236" fmla="*/ 1743662 h 13804989"/>
              <a:gd name="connsiteX30-3237" fmla="*/ 11377670 w 22334444"/>
              <a:gd name="connsiteY30-3238" fmla="*/ 1259172 h 13804989"/>
              <a:gd name="connsiteX31-3239" fmla="*/ 11239121 w 22334444"/>
              <a:gd name="connsiteY31-3240" fmla="*/ 30540 h 13804989"/>
              <a:gd name="connsiteX32-3241" fmla="*/ 87135 w 22334444"/>
              <a:gd name="connsiteY32-3242" fmla="*/ 34749 h 13804989"/>
              <a:gd name="connsiteX33-3243" fmla="*/ 0 w 22334444"/>
              <a:gd name="connsiteY33-3244" fmla="*/ 13773138 h 13804989"/>
              <a:gd name="connsiteX34-3245" fmla="*/ 2528044 w 22334444"/>
              <a:gd name="connsiteY34-3246" fmla="*/ 13742526 h 13804989"/>
              <a:gd name="connsiteX35-3247" fmla="*/ 11239121 w 22334444"/>
              <a:gd name="connsiteY35-3248" fmla="*/ 30540 h 13804989"/>
              <a:gd name="connsiteX0-3249" fmla="*/ 16875544 w 22334444"/>
              <a:gd name="connsiteY0-3250" fmla="*/ 11862 h 13802659"/>
              <a:gd name="connsiteX1-3251" fmla="*/ 19014473 w 22334444"/>
              <a:gd name="connsiteY1-3252" fmla="*/ 15211 h 13802659"/>
              <a:gd name="connsiteX2-3253" fmla="*/ 7687842 w 22334444"/>
              <a:gd name="connsiteY2-3254" fmla="*/ 13701953 h 13802659"/>
              <a:gd name="connsiteX3-3255" fmla="*/ 6296155 w 22334444"/>
              <a:gd name="connsiteY3-3256" fmla="*/ 13802659 h 13802659"/>
              <a:gd name="connsiteX4-3257" fmla="*/ 14035534 w 22334444"/>
              <a:gd name="connsiteY4-3258" fmla="*/ 3838642 h 13802659"/>
              <a:gd name="connsiteX5-3259" fmla="*/ 16875544 w 22334444"/>
              <a:gd name="connsiteY5-3260" fmla="*/ 11862 h 13802659"/>
              <a:gd name="connsiteX6-3261" fmla="*/ 11316797 w 22334444"/>
              <a:gd name="connsiteY6-3262" fmla="*/ 2518082 h 13802659"/>
              <a:gd name="connsiteX7-3263" fmla="*/ 5692103 w 22334444"/>
              <a:gd name="connsiteY7-3264" fmla="*/ 11667705 h 13802659"/>
              <a:gd name="connsiteX8-3265" fmla="*/ 5435530 w 22334444"/>
              <a:gd name="connsiteY8-3266" fmla="*/ 11232384 h 13802659"/>
              <a:gd name="connsiteX9-3267" fmla="*/ 10494774 w 22334444"/>
              <a:gd name="connsiteY9-3268" fmla="*/ 3002572 h 13802659"/>
              <a:gd name="connsiteX10-3269" fmla="*/ 11316797 w 22334444"/>
              <a:gd name="connsiteY10-3270" fmla="*/ 2518082 h 13802659"/>
              <a:gd name="connsiteX11-3271" fmla="*/ 22334444 w 22334444"/>
              <a:gd name="connsiteY11-3272" fmla="*/ 0 h 13802659"/>
              <a:gd name="connsiteX12-3273" fmla="*/ 10390325 w 22334444"/>
              <a:gd name="connsiteY12-3274" fmla="*/ 13743423 h 13802659"/>
              <a:gd name="connsiteX13-3275" fmla="*/ 8230948 w 22334444"/>
              <a:gd name="connsiteY13-3276" fmla="*/ 13740535 h 13802659"/>
              <a:gd name="connsiteX14-3277" fmla="*/ 19767715 w 22334444"/>
              <a:gd name="connsiteY14-3278" fmla="*/ 60518 h 13802659"/>
              <a:gd name="connsiteX15-3279" fmla="*/ 22334444 w 22334444"/>
              <a:gd name="connsiteY15-3280" fmla="*/ 0 h 13802659"/>
              <a:gd name="connsiteX16-3281" fmla="*/ 13720253 w 22334444"/>
              <a:gd name="connsiteY16-3282" fmla="*/ 2189833 h 13802659"/>
              <a:gd name="connsiteX17-3283" fmla="*/ 5919916 w 22334444"/>
              <a:gd name="connsiteY17-3284" fmla="*/ 13704283 h 13802659"/>
              <a:gd name="connsiteX18-3285" fmla="*/ 5095787 w 22334444"/>
              <a:gd name="connsiteY18-3286" fmla="*/ 13773458 h 13802659"/>
              <a:gd name="connsiteX19-3287" fmla="*/ 12898228 w 22334444"/>
              <a:gd name="connsiteY19-3288" fmla="*/ 2674323 h 13802659"/>
              <a:gd name="connsiteX20-3289" fmla="*/ 13720253 w 22334444"/>
              <a:gd name="connsiteY20-3290" fmla="*/ 2189833 h 13802659"/>
              <a:gd name="connsiteX21-3291" fmla="*/ 12708194 w 22334444"/>
              <a:gd name="connsiteY21-3292" fmla="*/ 1497227 h 13802659"/>
              <a:gd name="connsiteX22-3293" fmla="*/ 6092818 w 22334444"/>
              <a:gd name="connsiteY22-3294" fmla="*/ 12182142 h 13802659"/>
              <a:gd name="connsiteX23-3295" fmla="*/ 5352338 w 22334444"/>
              <a:gd name="connsiteY23-3296" fmla="*/ 12463033 h 13802659"/>
              <a:gd name="connsiteX24-3297" fmla="*/ 11749547 w 22334444"/>
              <a:gd name="connsiteY24-3298" fmla="*/ 2062241 h 13802659"/>
              <a:gd name="connsiteX25-3299" fmla="*/ 12708194 w 22334444"/>
              <a:gd name="connsiteY25-3300" fmla="*/ 1497227 h 13802659"/>
              <a:gd name="connsiteX26-3301" fmla="*/ 11377670 w 22334444"/>
              <a:gd name="connsiteY26-3302" fmla="*/ 1259172 h 13802659"/>
              <a:gd name="connsiteX27-3303" fmla="*/ 5752978 w 22334444"/>
              <a:gd name="connsiteY27-3304" fmla="*/ 10408795 h 13802659"/>
              <a:gd name="connsiteX28-3305" fmla="*/ 5496404 w 22334444"/>
              <a:gd name="connsiteY28-3306" fmla="*/ 9973473 h 13802659"/>
              <a:gd name="connsiteX29-3307" fmla="*/ 10555646 w 22334444"/>
              <a:gd name="connsiteY29-3308" fmla="*/ 1743662 h 13802659"/>
              <a:gd name="connsiteX30-3309" fmla="*/ 11377670 w 22334444"/>
              <a:gd name="connsiteY30-3310" fmla="*/ 1259172 h 13802659"/>
              <a:gd name="connsiteX31-3311" fmla="*/ 11239121 w 22334444"/>
              <a:gd name="connsiteY31-3312" fmla="*/ 30540 h 13802659"/>
              <a:gd name="connsiteX32-3313" fmla="*/ 87135 w 22334444"/>
              <a:gd name="connsiteY32-3314" fmla="*/ 34749 h 13802659"/>
              <a:gd name="connsiteX33-3315" fmla="*/ 0 w 22334444"/>
              <a:gd name="connsiteY33-3316" fmla="*/ 13773138 h 13802659"/>
              <a:gd name="connsiteX34-3317" fmla="*/ 2528044 w 22334444"/>
              <a:gd name="connsiteY34-3318" fmla="*/ 13742526 h 13802659"/>
              <a:gd name="connsiteX35-3319" fmla="*/ 11239121 w 22334444"/>
              <a:gd name="connsiteY35-3320" fmla="*/ 30540 h 13802659"/>
              <a:gd name="connsiteX0-3321" fmla="*/ 16875544 w 22334444"/>
              <a:gd name="connsiteY0-3322" fmla="*/ 11862 h 13802659"/>
              <a:gd name="connsiteX1-3323" fmla="*/ 19014473 w 22334444"/>
              <a:gd name="connsiteY1-3324" fmla="*/ 15211 h 13802659"/>
              <a:gd name="connsiteX2-3325" fmla="*/ 7687842 w 22334444"/>
              <a:gd name="connsiteY2-3326" fmla="*/ 13701953 h 13802659"/>
              <a:gd name="connsiteX3-3327" fmla="*/ 6296155 w 22334444"/>
              <a:gd name="connsiteY3-3328" fmla="*/ 13802659 h 13802659"/>
              <a:gd name="connsiteX4-3329" fmla="*/ 14035534 w 22334444"/>
              <a:gd name="connsiteY4-3330" fmla="*/ 3838642 h 13802659"/>
              <a:gd name="connsiteX5-3331" fmla="*/ 16875544 w 22334444"/>
              <a:gd name="connsiteY5-3332" fmla="*/ 11862 h 13802659"/>
              <a:gd name="connsiteX6-3333" fmla="*/ 11316797 w 22334444"/>
              <a:gd name="connsiteY6-3334" fmla="*/ 2518082 h 13802659"/>
              <a:gd name="connsiteX7-3335" fmla="*/ 5692103 w 22334444"/>
              <a:gd name="connsiteY7-3336" fmla="*/ 11667705 h 13802659"/>
              <a:gd name="connsiteX8-3337" fmla="*/ 5435530 w 22334444"/>
              <a:gd name="connsiteY8-3338" fmla="*/ 11232384 h 13802659"/>
              <a:gd name="connsiteX9-3339" fmla="*/ 10494774 w 22334444"/>
              <a:gd name="connsiteY9-3340" fmla="*/ 3002572 h 13802659"/>
              <a:gd name="connsiteX10-3341" fmla="*/ 11316797 w 22334444"/>
              <a:gd name="connsiteY10-3342" fmla="*/ 2518082 h 13802659"/>
              <a:gd name="connsiteX11-3343" fmla="*/ 22334444 w 22334444"/>
              <a:gd name="connsiteY11-3344" fmla="*/ 0 h 13802659"/>
              <a:gd name="connsiteX12-3345" fmla="*/ 10390325 w 22334444"/>
              <a:gd name="connsiteY12-3346" fmla="*/ 13743423 h 13802659"/>
              <a:gd name="connsiteX13-3347" fmla="*/ 8230948 w 22334444"/>
              <a:gd name="connsiteY13-3348" fmla="*/ 13740535 h 13802659"/>
              <a:gd name="connsiteX14-3349" fmla="*/ 19767715 w 22334444"/>
              <a:gd name="connsiteY14-3350" fmla="*/ 60518 h 13802659"/>
              <a:gd name="connsiteX15-3351" fmla="*/ 22334444 w 22334444"/>
              <a:gd name="connsiteY15-3352" fmla="*/ 0 h 13802659"/>
              <a:gd name="connsiteX16-3353" fmla="*/ 16085081 w 22334444"/>
              <a:gd name="connsiteY16-3354" fmla="*/ 77254 h 13802659"/>
              <a:gd name="connsiteX17-3355" fmla="*/ 5919916 w 22334444"/>
              <a:gd name="connsiteY17-3356" fmla="*/ 13704283 h 13802659"/>
              <a:gd name="connsiteX18-3357" fmla="*/ 5095787 w 22334444"/>
              <a:gd name="connsiteY18-3358" fmla="*/ 13773458 h 13802659"/>
              <a:gd name="connsiteX19-3359" fmla="*/ 12898228 w 22334444"/>
              <a:gd name="connsiteY19-3360" fmla="*/ 2674323 h 13802659"/>
              <a:gd name="connsiteX20-3361" fmla="*/ 16085081 w 22334444"/>
              <a:gd name="connsiteY20-3362" fmla="*/ 77254 h 13802659"/>
              <a:gd name="connsiteX21-3363" fmla="*/ 12708194 w 22334444"/>
              <a:gd name="connsiteY21-3364" fmla="*/ 1497227 h 13802659"/>
              <a:gd name="connsiteX22-3365" fmla="*/ 6092818 w 22334444"/>
              <a:gd name="connsiteY22-3366" fmla="*/ 12182142 h 13802659"/>
              <a:gd name="connsiteX23-3367" fmla="*/ 5352338 w 22334444"/>
              <a:gd name="connsiteY23-3368" fmla="*/ 12463033 h 13802659"/>
              <a:gd name="connsiteX24-3369" fmla="*/ 11749547 w 22334444"/>
              <a:gd name="connsiteY24-3370" fmla="*/ 2062241 h 13802659"/>
              <a:gd name="connsiteX25-3371" fmla="*/ 12708194 w 22334444"/>
              <a:gd name="connsiteY25-3372" fmla="*/ 1497227 h 13802659"/>
              <a:gd name="connsiteX26-3373" fmla="*/ 11377670 w 22334444"/>
              <a:gd name="connsiteY26-3374" fmla="*/ 1259172 h 13802659"/>
              <a:gd name="connsiteX27-3375" fmla="*/ 5752978 w 22334444"/>
              <a:gd name="connsiteY27-3376" fmla="*/ 10408795 h 13802659"/>
              <a:gd name="connsiteX28-3377" fmla="*/ 5496404 w 22334444"/>
              <a:gd name="connsiteY28-3378" fmla="*/ 9973473 h 13802659"/>
              <a:gd name="connsiteX29-3379" fmla="*/ 10555646 w 22334444"/>
              <a:gd name="connsiteY29-3380" fmla="*/ 1743662 h 13802659"/>
              <a:gd name="connsiteX30-3381" fmla="*/ 11377670 w 22334444"/>
              <a:gd name="connsiteY30-3382" fmla="*/ 1259172 h 13802659"/>
              <a:gd name="connsiteX31-3383" fmla="*/ 11239121 w 22334444"/>
              <a:gd name="connsiteY31-3384" fmla="*/ 30540 h 13802659"/>
              <a:gd name="connsiteX32-3385" fmla="*/ 87135 w 22334444"/>
              <a:gd name="connsiteY32-3386" fmla="*/ 34749 h 13802659"/>
              <a:gd name="connsiteX33-3387" fmla="*/ 0 w 22334444"/>
              <a:gd name="connsiteY33-3388" fmla="*/ 13773138 h 13802659"/>
              <a:gd name="connsiteX34-3389" fmla="*/ 2528044 w 22334444"/>
              <a:gd name="connsiteY34-3390" fmla="*/ 13742526 h 13802659"/>
              <a:gd name="connsiteX35-3391" fmla="*/ 11239121 w 22334444"/>
              <a:gd name="connsiteY35-3392" fmla="*/ 30540 h 13802659"/>
              <a:gd name="connsiteX0-3393" fmla="*/ 16875544 w 22334444"/>
              <a:gd name="connsiteY0-3394" fmla="*/ 11862 h 13802659"/>
              <a:gd name="connsiteX1-3395" fmla="*/ 19014473 w 22334444"/>
              <a:gd name="connsiteY1-3396" fmla="*/ 15211 h 13802659"/>
              <a:gd name="connsiteX2-3397" fmla="*/ 7687842 w 22334444"/>
              <a:gd name="connsiteY2-3398" fmla="*/ 13701953 h 13802659"/>
              <a:gd name="connsiteX3-3399" fmla="*/ 6296155 w 22334444"/>
              <a:gd name="connsiteY3-3400" fmla="*/ 13802659 h 13802659"/>
              <a:gd name="connsiteX4-3401" fmla="*/ 14035534 w 22334444"/>
              <a:gd name="connsiteY4-3402" fmla="*/ 3838642 h 13802659"/>
              <a:gd name="connsiteX5-3403" fmla="*/ 16875544 w 22334444"/>
              <a:gd name="connsiteY5-3404" fmla="*/ 11862 h 13802659"/>
              <a:gd name="connsiteX6-3405" fmla="*/ 11316797 w 22334444"/>
              <a:gd name="connsiteY6-3406" fmla="*/ 2518082 h 13802659"/>
              <a:gd name="connsiteX7-3407" fmla="*/ 5692103 w 22334444"/>
              <a:gd name="connsiteY7-3408" fmla="*/ 11667705 h 13802659"/>
              <a:gd name="connsiteX8-3409" fmla="*/ 5435530 w 22334444"/>
              <a:gd name="connsiteY8-3410" fmla="*/ 11232384 h 13802659"/>
              <a:gd name="connsiteX9-3411" fmla="*/ 10494774 w 22334444"/>
              <a:gd name="connsiteY9-3412" fmla="*/ 3002572 h 13802659"/>
              <a:gd name="connsiteX10-3413" fmla="*/ 11316797 w 22334444"/>
              <a:gd name="connsiteY10-3414" fmla="*/ 2518082 h 13802659"/>
              <a:gd name="connsiteX11-3415" fmla="*/ 22334444 w 22334444"/>
              <a:gd name="connsiteY11-3416" fmla="*/ 0 h 13802659"/>
              <a:gd name="connsiteX12-3417" fmla="*/ 10390325 w 22334444"/>
              <a:gd name="connsiteY12-3418" fmla="*/ 13743423 h 13802659"/>
              <a:gd name="connsiteX13-3419" fmla="*/ 8230948 w 22334444"/>
              <a:gd name="connsiteY13-3420" fmla="*/ 13740535 h 13802659"/>
              <a:gd name="connsiteX14-3421" fmla="*/ 19767715 w 22334444"/>
              <a:gd name="connsiteY14-3422" fmla="*/ 60518 h 13802659"/>
              <a:gd name="connsiteX15-3423" fmla="*/ 22334444 w 22334444"/>
              <a:gd name="connsiteY15-3424" fmla="*/ 0 h 13802659"/>
              <a:gd name="connsiteX16-3425" fmla="*/ 16085081 w 22334444"/>
              <a:gd name="connsiteY16-3426" fmla="*/ 77254 h 13802659"/>
              <a:gd name="connsiteX17-3427" fmla="*/ 5919916 w 22334444"/>
              <a:gd name="connsiteY17-3428" fmla="*/ 13704283 h 13802659"/>
              <a:gd name="connsiteX18-3429" fmla="*/ 5095787 w 22334444"/>
              <a:gd name="connsiteY18-3430" fmla="*/ 13773458 h 13802659"/>
              <a:gd name="connsiteX19-3431" fmla="*/ 14443249 w 22334444"/>
              <a:gd name="connsiteY19-3432" fmla="*/ 57247 h 13802659"/>
              <a:gd name="connsiteX20-3433" fmla="*/ 16085081 w 22334444"/>
              <a:gd name="connsiteY20-3434" fmla="*/ 77254 h 13802659"/>
              <a:gd name="connsiteX21-3435" fmla="*/ 12708194 w 22334444"/>
              <a:gd name="connsiteY21-3436" fmla="*/ 1497227 h 13802659"/>
              <a:gd name="connsiteX22-3437" fmla="*/ 6092818 w 22334444"/>
              <a:gd name="connsiteY22-3438" fmla="*/ 12182142 h 13802659"/>
              <a:gd name="connsiteX23-3439" fmla="*/ 5352338 w 22334444"/>
              <a:gd name="connsiteY23-3440" fmla="*/ 12463033 h 13802659"/>
              <a:gd name="connsiteX24-3441" fmla="*/ 11749547 w 22334444"/>
              <a:gd name="connsiteY24-3442" fmla="*/ 2062241 h 13802659"/>
              <a:gd name="connsiteX25-3443" fmla="*/ 12708194 w 22334444"/>
              <a:gd name="connsiteY25-3444" fmla="*/ 1497227 h 13802659"/>
              <a:gd name="connsiteX26-3445" fmla="*/ 11377670 w 22334444"/>
              <a:gd name="connsiteY26-3446" fmla="*/ 1259172 h 13802659"/>
              <a:gd name="connsiteX27-3447" fmla="*/ 5752978 w 22334444"/>
              <a:gd name="connsiteY27-3448" fmla="*/ 10408795 h 13802659"/>
              <a:gd name="connsiteX28-3449" fmla="*/ 5496404 w 22334444"/>
              <a:gd name="connsiteY28-3450" fmla="*/ 9973473 h 13802659"/>
              <a:gd name="connsiteX29-3451" fmla="*/ 10555646 w 22334444"/>
              <a:gd name="connsiteY29-3452" fmla="*/ 1743662 h 13802659"/>
              <a:gd name="connsiteX30-3453" fmla="*/ 11377670 w 22334444"/>
              <a:gd name="connsiteY30-3454" fmla="*/ 1259172 h 13802659"/>
              <a:gd name="connsiteX31-3455" fmla="*/ 11239121 w 22334444"/>
              <a:gd name="connsiteY31-3456" fmla="*/ 30540 h 13802659"/>
              <a:gd name="connsiteX32-3457" fmla="*/ 87135 w 22334444"/>
              <a:gd name="connsiteY32-3458" fmla="*/ 34749 h 13802659"/>
              <a:gd name="connsiteX33-3459" fmla="*/ 0 w 22334444"/>
              <a:gd name="connsiteY33-3460" fmla="*/ 13773138 h 13802659"/>
              <a:gd name="connsiteX34-3461" fmla="*/ 2528044 w 22334444"/>
              <a:gd name="connsiteY34-3462" fmla="*/ 13742526 h 13802659"/>
              <a:gd name="connsiteX35-3463" fmla="*/ 11239121 w 22334444"/>
              <a:gd name="connsiteY35-3464" fmla="*/ 30540 h 13802659"/>
              <a:gd name="connsiteX0-3465" fmla="*/ 16875544 w 22334444"/>
              <a:gd name="connsiteY0-3466" fmla="*/ 11862 h 13802659"/>
              <a:gd name="connsiteX1-3467" fmla="*/ 19014473 w 22334444"/>
              <a:gd name="connsiteY1-3468" fmla="*/ 15211 h 13802659"/>
              <a:gd name="connsiteX2-3469" fmla="*/ 7687842 w 22334444"/>
              <a:gd name="connsiteY2-3470" fmla="*/ 13701953 h 13802659"/>
              <a:gd name="connsiteX3-3471" fmla="*/ 6296155 w 22334444"/>
              <a:gd name="connsiteY3-3472" fmla="*/ 13802659 h 13802659"/>
              <a:gd name="connsiteX4-3473" fmla="*/ 14035534 w 22334444"/>
              <a:gd name="connsiteY4-3474" fmla="*/ 3838642 h 13802659"/>
              <a:gd name="connsiteX5-3475" fmla="*/ 16875544 w 22334444"/>
              <a:gd name="connsiteY5-3476" fmla="*/ 11862 h 13802659"/>
              <a:gd name="connsiteX6-3477" fmla="*/ 11316797 w 22334444"/>
              <a:gd name="connsiteY6-3478" fmla="*/ 2518082 h 13802659"/>
              <a:gd name="connsiteX7-3479" fmla="*/ 5692103 w 22334444"/>
              <a:gd name="connsiteY7-3480" fmla="*/ 11667705 h 13802659"/>
              <a:gd name="connsiteX8-3481" fmla="*/ 5435530 w 22334444"/>
              <a:gd name="connsiteY8-3482" fmla="*/ 11232384 h 13802659"/>
              <a:gd name="connsiteX9-3483" fmla="*/ 10494774 w 22334444"/>
              <a:gd name="connsiteY9-3484" fmla="*/ 3002572 h 13802659"/>
              <a:gd name="connsiteX10-3485" fmla="*/ 11316797 w 22334444"/>
              <a:gd name="connsiteY10-3486" fmla="*/ 2518082 h 13802659"/>
              <a:gd name="connsiteX11-3487" fmla="*/ 22334444 w 22334444"/>
              <a:gd name="connsiteY11-3488" fmla="*/ 0 h 13802659"/>
              <a:gd name="connsiteX12-3489" fmla="*/ 10390325 w 22334444"/>
              <a:gd name="connsiteY12-3490" fmla="*/ 13743423 h 13802659"/>
              <a:gd name="connsiteX13-3491" fmla="*/ 8230948 w 22334444"/>
              <a:gd name="connsiteY13-3492" fmla="*/ 13740535 h 13802659"/>
              <a:gd name="connsiteX14-3493" fmla="*/ 19767715 w 22334444"/>
              <a:gd name="connsiteY14-3494" fmla="*/ 60518 h 13802659"/>
              <a:gd name="connsiteX15-3495" fmla="*/ 22334444 w 22334444"/>
              <a:gd name="connsiteY15-3496" fmla="*/ 0 h 13802659"/>
              <a:gd name="connsiteX16-3497" fmla="*/ 16085081 w 22334444"/>
              <a:gd name="connsiteY16-3498" fmla="*/ 77254 h 13802659"/>
              <a:gd name="connsiteX17-3499" fmla="*/ 5919916 w 22334444"/>
              <a:gd name="connsiteY17-3500" fmla="*/ 13704283 h 13802659"/>
              <a:gd name="connsiteX18-3501" fmla="*/ 5095787 w 22334444"/>
              <a:gd name="connsiteY18-3502" fmla="*/ 13773458 h 13802659"/>
              <a:gd name="connsiteX19-3503" fmla="*/ 14443249 w 22334444"/>
              <a:gd name="connsiteY19-3504" fmla="*/ 57247 h 13802659"/>
              <a:gd name="connsiteX20-3505" fmla="*/ 16085081 w 22334444"/>
              <a:gd name="connsiteY20-3506" fmla="*/ 77254 h 13802659"/>
              <a:gd name="connsiteX21-3507" fmla="*/ 13843311 w 22334444"/>
              <a:gd name="connsiteY21-3508" fmla="*/ 78330 h 13802659"/>
              <a:gd name="connsiteX22-3509" fmla="*/ 6092818 w 22334444"/>
              <a:gd name="connsiteY22-3510" fmla="*/ 12182142 h 13802659"/>
              <a:gd name="connsiteX23-3511" fmla="*/ 5352338 w 22334444"/>
              <a:gd name="connsiteY23-3512" fmla="*/ 12463033 h 13802659"/>
              <a:gd name="connsiteX24-3513" fmla="*/ 11749547 w 22334444"/>
              <a:gd name="connsiteY24-3514" fmla="*/ 2062241 h 13802659"/>
              <a:gd name="connsiteX25-3515" fmla="*/ 13843311 w 22334444"/>
              <a:gd name="connsiteY25-3516" fmla="*/ 78330 h 13802659"/>
              <a:gd name="connsiteX26-3517" fmla="*/ 11377670 w 22334444"/>
              <a:gd name="connsiteY26-3518" fmla="*/ 1259172 h 13802659"/>
              <a:gd name="connsiteX27-3519" fmla="*/ 5752978 w 22334444"/>
              <a:gd name="connsiteY27-3520" fmla="*/ 10408795 h 13802659"/>
              <a:gd name="connsiteX28-3521" fmla="*/ 5496404 w 22334444"/>
              <a:gd name="connsiteY28-3522" fmla="*/ 9973473 h 13802659"/>
              <a:gd name="connsiteX29-3523" fmla="*/ 10555646 w 22334444"/>
              <a:gd name="connsiteY29-3524" fmla="*/ 1743662 h 13802659"/>
              <a:gd name="connsiteX30-3525" fmla="*/ 11377670 w 22334444"/>
              <a:gd name="connsiteY30-3526" fmla="*/ 1259172 h 13802659"/>
              <a:gd name="connsiteX31-3527" fmla="*/ 11239121 w 22334444"/>
              <a:gd name="connsiteY31-3528" fmla="*/ 30540 h 13802659"/>
              <a:gd name="connsiteX32-3529" fmla="*/ 87135 w 22334444"/>
              <a:gd name="connsiteY32-3530" fmla="*/ 34749 h 13802659"/>
              <a:gd name="connsiteX33-3531" fmla="*/ 0 w 22334444"/>
              <a:gd name="connsiteY33-3532" fmla="*/ 13773138 h 13802659"/>
              <a:gd name="connsiteX34-3533" fmla="*/ 2528044 w 22334444"/>
              <a:gd name="connsiteY34-3534" fmla="*/ 13742526 h 13802659"/>
              <a:gd name="connsiteX35-3535" fmla="*/ 11239121 w 22334444"/>
              <a:gd name="connsiteY35-3536" fmla="*/ 30540 h 13802659"/>
              <a:gd name="connsiteX0-3537" fmla="*/ 16875544 w 22334444"/>
              <a:gd name="connsiteY0-3538" fmla="*/ 11862 h 13802659"/>
              <a:gd name="connsiteX1-3539" fmla="*/ 19014473 w 22334444"/>
              <a:gd name="connsiteY1-3540" fmla="*/ 15211 h 13802659"/>
              <a:gd name="connsiteX2-3541" fmla="*/ 7687842 w 22334444"/>
              <a:gd name="connsiteY2-3542" fmla="*/ 13701953 h 13802659"/>
              <a:gd name="connsiteX3-3543" fmla="*/ 6296155 w 22334444"/>
              <a:gd name="connsiteY3-3544" fmla="*/ 13802659 h 13802659"/>
              <a:gd name="connsiteX4-3545" fmla="*/ 14035534 w 22334444"/>
              <a:gd name="connsiteY4-3546" fmla="*/ 3838642 h 13802659"/>
              <a:gd name="connsiteX5-3547" fmla="*/ 16875544 w 22334444"/>
              <a:gd name="connsiteY5-3548" fmla="*/ 11862 h 13802659"/>
              <a:gd name="connsiteX6-3549" fmla="*/ 11316797 w 22334444"/>
              <a:gd name="connsiteY6-3550" fmla="*/ 2518082 h 13802659"/>
              <a:gd name="connsiteX7-3551" fmla="*/ 5692103 w 22334444"/>
              <a:gd name="connsiteY7-3552" fmla="*/ 11667705 h 13802659"/>
              <a:gd name="connsiteX8-3553" fmla="*/ 5435530 w 22334444"/>
              <a:gd name="connsiteY8-3554" fmla="*/ 11232384 h 13802659"/>
              <a:gd name="connsiteX9-3555" fmla="*/ 10494774 w 22334444"/>
              <a:gd name="connsiteY9-3556" fmla="*/ 3002572 h 13802659"/>
              <a:gd name="connsiteX10-3557" fmla="*/ 11316797 w 22334444"/>
              <a:gd name="connsiteY10-3558" fmla="*/ 2518082 h 13802659"/>
              <a:gd name="connsiteX11-3559" fmla="*/ 22334444 w 22334444"/>
              <a:gd name="connsiteY11-3560" fmla="*/ 0 h 13802659"/>
              <a:gd name="connsiteX12-3561" fmla="*/ 10390325 w 22334444"/>
              <a:gd name="connsiteY12-3562" fmla="*/ 13743423 h 13802659"/>
              <a:gd name="connsiteX13-3563" fmla="*/ 8230948 w 22334444"/>
              <a:gd name="connsiteY13-3564" fmla="*/ 13740535 h 13802659"/>
              <a:gd name="connsiteX14-3565" fmla="*/ 19767715 w 22334444"/>
              <a:gd name="connsiteY14-3566" fmla="*/ 60518 h 13802659"/>
              <a:gd name="connsiteX15-3567" fmla="*/ 22334444 w 22334444"/>
              <a:gd name="connsiteY15-3568" fmla="*/ 0 h 13802659"/>
              <a:gd name="connsiteX16-3569" fmla="*/ 16085081 w 22334444"/>
              <a:gd name="connsiteY16-3570" fmla="*/ 77254 h 13802659"/>
              <a:gd name="connsiteX17-3571" fmla="*/ 5919916 w 22334444"/>
              <a:gd name="connsiteY17-3572" fmla="*/ 13704283 h 13802659"/>
              <a:gd name="connsiteX18-3573" fmla="*/ 5095787 w 22334444"/>
              <a:gd name="connsiteY18-3574" fmla="*/ 13773458 h 13802659"/>
              <a:gd name="connsiteX19-3575" fmla="*/ 14443249 w 22334444"/>
              <a:gd name="connsiteY19-3576" fmla="*/ 57247 h 13802659"/>
              <a:gd name="connsiteX20-3577" fmla="*/ 16085081 w 22334444"/>
              <a:gd name="connsiteY20-3578" fmla="*/ 77254 h 13802659"/>
              <a:gd name="connsiteX21-3579" fmla="*/ 13843311 w 22334444"/>
              <a:gd name="connsiteY21-3580" fmla="*/ 78330 h 13802659"/>
              <a:gd name="connsiteX22-3581" fmla="*/ 6092818 w 22334444"/>
              <a:gd name="connsiteY22-3582" fmla="*/ 12182142 h 13802659"/>
              <a:gd name="connsiteX23-3583" fmla="*/ 5352338 w 22334444"/>
              <a:gd name="connsiteY23-3584" fmla="*/ 12463033 h 13802659"/>
              <a:gd name="connsiteX24-3585" fmla="*/ 12632416 w 22334444"/>
              <a:gd name="connsiteY24-3586" fmla="*/ 12724 h 13802659"/>
              <a:gd name="connsiteX25-3587" fmla="*/ 13843311 w 22334444"/>
              <a:gd name="connsiteY25-3588" fmla="*/ 78330 h 13802659"/>
              <a:gd name="connsiteX26-3589" fmla="*/ 11377670 w 22334444"/>
              <a:gd name="connsiteY26-3590" fmla="*/ 1259172 h 13802659"/>
              <a:gd name="connsiteX27-3591" fmla="*/ 5752978 w 22334444"/>
              <a:gd name="connsiteY27-3592" fmla="*/ 10408795 h 13802659"/>
              <a:gd name="connsiteX28-3593" fmla="*/ 5496404 w 22334444"/>
              <a:gd name="connsiteY28-3594" fmla="*/ 9973473 h 13802659"/>
              <a:gd name="connsiteX29-3595" fmla="*/ 10555646 w 22334444"/>
              <a:gd name="connsiteY29-3596" fmla="*/ 1743662 h 13802659"/>
              <a:gd name="connsiteX30-3597" fmla="*/ 11377670 w 22334444"/>
              <a:gd name="connsiteY30-3598" fmla="*/ 1259172 h 13802659"/>
              <a:gd name="connsiteX31-3599" fmla="*/ 11239121 w 22334444"/>
              <a:gd name="connsiteY31-3600" fmla="*/ 30540 h 13802659"/>
              <a:gd name="connsiteX32-3601" fmla="*/ 87135 w 22334444"/>
              <a:gd name="connsiteY32-3602" fmla="*/ 34749 h 13802659"/>
              <a:gd name="connsiteX33-3603" fmla="*/ 0 w 22334444"/>
              <a:gd name="connsiteY33-3604" fmla="*/ 13773138 h 13802659"/>
              <a:gd name="connsiteX34-3605" fmla="*/ 2528044 w 22334444"/>
              <a:gd name="connsiteY34-3606" fmla="*/ 13742526 h 13802659"/>
              <a:gd name="connsiteX35-3607" fmla="*/ 11239121 w 22334444"/>
              <a:gd name="connsiteY35-3608" fmla="*/ 30540 h 13802659"/>
              <a:gd name="connsiteX0-3609" fmla="*/ 16875544 w 22334444"/>
              <a:gd name="connsiteY0-3610" fmla="*/ 11862 h 13802659"/>
              <a:gd name="connsiteX1-3611" fmla="*/ 19014473 w 22334444"/>
              <a:gd name="connsiteY1-3612" fmla="*/ 15211 h 13802659"/>
              <a:gd name="connsiteX2-3613" fmla="*/ 7687842 w 22334444"/>
              <a:gd name="connsiteY2-3614" fmla="*/ 13701953 h 13802659"/>
              <a:gd name="connsiteX3-3615" fmla="*/ 6296155 w 22334444"/>
              <a:gd name="connsiteY3-3616" fmla="*/ 13802659 h 13802659"/>
              <a:gd name="connsiteX4-3617" fmla="*/ 14035534 w 22334444"/>
              <a:gd name="connsiteY4-3618" fmla="*/ 3838642 h 13802659"/>
              <a:gd name="connsiteX5-3619" fmla="*/ 16875544 w 22334444"/>
              <a:gd name="connsiteY5-3620" fmla="*/ 11862 h 13802659"/>
              <a:gd name="connsiteX6-3621" fmla="*/ 10494774 w 22334444"/>
              <a:gd name="connsiteY6-3622" fmla="*/ 3002572 h 13802659"/>
              <a:gd name="connsiteX7-3623" fmla="*/ 5692103 w 22334444"/>
              <a:gd name="connsiteY7-3624" fmla="*/ 11667705 h 13802659"/>
              <a:gd name="connsiteX8-3625" fmla="*/ 5435530 w 22334444"/>
              <a:gd name="connsiteY8-3626" fmla="*/ 11232384 h 13802659"/>
              <a:gd name="connsiteX9-3627" fmla="*/ 10494774 w 22334444"/>
              <a:gd name="connsiteY9-3628" fmla="*/ 3002572 h 13802659"/>
              <a:gd name="connsiteX10-3629" fmla="*/ 22334444 w 22334444"/>
              <a:gd name="connsiteY10-3630" fmla="*/ 0 h 13802659"/>
              <a:gd name="connsiteX11-3631" fmla="*/ 10390325 w 22334444"/>
              <a:gd name="connsiteY11-3632" fmla="*/ 13743423 h 13802659"/>
              <a:gd name="connsiteX12-3633" fmla="*/ 8230948 w 22334444"/>
              <a:gd name="connsiteY12-3634" fmla="*/ 13740535 h 13802659"/>
              <a:gd name="connsiteX13-3635" fmla="*/ 19767715 w 22334444"/>
              <a:gd name="connsiteY13-3636" fmla="*/ 60518 h 13802659"/>
              <a:gd name="connsiteX14-3637" fmla="*/ 22334444 w 22334444"/>
              <a:gd name="connsiteY14-3638" fmla="*/ 0 h 13802659"/>
              <a:gd name="connsiteX15-3639" fmla="*/ 16085081 w 22334444"/>
              <a:gd name="connsiteY15-3640" fmla="*/ 77254 h 13802659"/>
              <a:gd name="connsiteX16-3641" fmla="*/ 5919916 w 22334444"/>
              <a:gd name="connsiteY16-3642" fmla="*/ 13704283 h 13802659"/>
              <a:gd name="connsiteX17-3643" fmla="*/ 5095787 w 22334444"/>
              <a:gd name="connsiteY17-3644" fmla="*/ 13773458 h 13802659"/>
              <a:gd name="connsiteX18-3645" fmla="*/ 14443249 w 22334444"/>
              <a:gd name="connsiteY18-3646" fmla="*/ 57247 h 13802659"/>
              <a:gd name="connsiteX19-3647" fmla="*/ 16085081 w 22334444"/>
              <a:gd name="connsiteY19-3648" fmla="*/ 77254 h 13802659"/>
              <a:gd name="connsiteX20-3649" fmla="*/ 13843311 w 22334444"/>
              <a:gd name="connsiteY20-3650" fmla="*/ 78330 h 13802659"/>
              <a:gd name="connsiteX21-3651" fmla="*/ 6092818 w 22334444"/>
              <a:gd name="connsiteY21-3652" fmla="*/ 12182142 h 13802659"/>
              <a:gd name="connsiteX22-3653" fmla="*/ 5352338 w 22334444"/>
              <a:gd name="connsiteY22-3654" fmla="*/ 12463033 h 13802659"/>
              <a:gd name="connsiteX23-3655" fmla="*/ 12632416 w 22334444"/>
              <a:gd name="connsiteY23-3656" fmla="*/ 12724 h 13802659"/>
              <a:gd name="connsiteX24-3657" fmla="*/ 13843311 w 22334444"/>
              <a:gd name="connsiteY24-3658" fmla="*/ 78330 h 13802659"/>
              <a:gd name="connsiteX25-3659" fmla="*/ 11377670 w 22334444"/>
              <a:gd name="connsiteY25-3660" fmla="*/ 1259172 h 13802659"/>
              <a:gd name="connsiteX26-3661" fmla="*/ 5752978 w 22334444"/>
              <a:gd name="connsiteY26-3662" fmla="*/ 10408795 h 13802659"/>
              <a:gd name="connsiteX27-3663" fmla="*/ 5496404 w 22334444"/>
              <a:gd name="connsiteY27-3664" fmla="*/ 9973473 h 13802659"/>
              <a:gd name="connsiteX28-3665" fmla="*/ 10555646 w 22334444"/>
              <a:gd name="connsiteY28-3666" fmla="*/ 1743662 h 13802659"/>
              <a:gd name="connsiteX29-3667" fmla="*/ 11377670 w 22334444"/>
              <a:gd name="connsiteY29-3668" fmla="*/ 1259172 h 13802659"/>
              <a:gd name="connsiteX30-3669" fmla="*/ 11239121 w 22334444"/>
              <a:gd name="connsiteY30-3670" fmla="*/ 30540 h 13802659"/>
              <a:gd name="connsiteX31-3671" fmla="*/ 87135 w 22334444"/>
              <a:gd name="connsiteY31-3672" fmla="*/ 34749 h 13802659"/>
              <a:gd name="connsiteX32-3673" fmla="*/ 0 w 22334444"/>
              <a:gd name="connsiteY32-3674" fmla="*/ 13773138 h 13802659"/>
              <a:gd name="connsiteX33-3675" fmla="*/ 2528044 w 22334444"/>
              <a:gd name="connsiteY33-3676" fmla="*/ 13742526 h 13802659"/>
              <a:gd name="connsiteX34-3677" fmla="*/ 11239121 w 22334444"/>
              <a:gd name="connsiteY34-3678" fmla="*/ 30540 h 13802659"/>
              <a:gd name="connsiteX0-3679" fmla="*/ 16875544 w 22334444"/>
              <a:gd name="connsiteY0-3680" fmla="*/ 11862 h 13802659"/>
              <a:gd name="connsiteX1-3681" fmla="*/ 19014473 w 22334444"/>
              <a:gd name="connsiteY1-3682" fmla="*/ 15211 h 13802659"/>
              <a:gd name="connsiteX2-3683" fmla="*/ 7687842 w 22334444"/>
              <a:gd name="connsiteY2-3684" fmla="*/ 13701953 h 13802659"/>
              <a:gd name="connsiteX3-3685" fmla="*/ 6296155 w 22334444"/>
              <a:gd name="connsiteY3-3686" fmla="*/ 13802659 h 13802659"/>
              <a:gd name="connsiteX4-3687" fmla="*/ 14035534 w 22334444"/>
              <a:gd name="connsiteY4-3688" fmla="*/ 3838642 h 13802659"/>
              <a:gd name="connsiteX5-3689" fmla="*/ 16875544 w 22334444"/>
              <a:gd name="connsiteY5-3690" fmla="*/ 11862 h 13802659"/>
              <a:gd name="connsiteX6-3691" fmla="*/ 5435530 w 22334444"/>
              <a:gd name="connsiteY6-3692" fmla="*/ 11232384 h 13802659"/>
              <a:gd name="connsiteX7-3693" fmla="*/ 5692103 w 22334444"/>
              <a:gd name="connsiteY7-3694" fmla="*/ 11667705 h 13802659"/>
              <a:gd name="connsiteX8-3695" fmla="*/ 5435530 w 22334444"/>
              <a:gd name="connsiteY8-3696" fmla="*/ 11232384 h 13802659"/>
              <a:gd name="connsiteX9-3697" fmla="*/ 22334444 w 22334444"/>
              <a:gd name="connsiteY9-3698" fmla="*/ 0 h 13802659"/>
              <a:gd name="connsiteX10-3699" fmla="*/ 10390325 w 22334444"/>
              <a:gd name="connsiteY10-3700" fmla="*/ 13743423 h 13802659"/>
              <a:gd name="connsiteX11-3701" fmla="*/ 8230948 w 22334444"/>
              <a:gd name="connsiteY11-3702" fmla="*/ 13740535 h 13802659"/>
              <a:gd name="connsiteX12-3703" fmla="*/ 19767715 w 22334444"/>
              <a:gd name="connsiteY12-3704" fmla="*/ 60518 h 13802659"/>
              <a:gd name="connsiteX13-3705" fmla="*/ 22334444 w 22334444"/>
              <a:gd name="connsiteY13-3706" fmla="*/ 0 h 13802659"/>
              <a:gd name="connsiteX14-3707" fmla="*/ 16085081 w 22334444"/>
              <a:gd name="connsiteY14-3708" fmla="*/ 77254 h 13802659"/>
              <a:gd name="connsiteX15-3709" fmla="*/ 5919916 w 22334444"/>
              <a:gd name="connsiteY15-3710" fmla="*/ 13704283 h 13802659"/>
              <a:gd name="connsiteX16-3711" fmla="*/ 5095787 w 22334444"/>
              <a:gd name="connsiteY16-3712" fmla="*/ 13773458 h 13802659"/>
              <a:gd name="connsiteX17-3713" fmla="*/ 14443249 w 22334444"/>
              <a:gd name="connsiteY17-3714" fmla="*/ 57247 h 13802659"/>
              <a:gd name="connsiteX18-3715" fmla="*/ 16085081 w 22334444"/>
              <a:gd name="connsiteY18-3716" fmla="*/ 77254 h 13802659"/>
              <a:gd name="connsiteX19-3717" fmla="*/ 13843311 w 22334444"/>
              <a:gd name="connsiteY19-3718" fmla="*/ 78330 h 13802659"/>
              <a:gd name="connsiteX20-3719" fmla="*/ 6092818 w 22334444"/>
              <a:gd name="connsiteY20-3720" fmla="*/ 12182142 h 13802659"/>
              <a:gd name="connsiteX21-3721" fmla="*/ 5352338 w 22334444"/>
              <a:gd name="connsiteY21-3722" fmla="*/ 12463033 h 13802659"/>
              <a:gd name="connsiteX22-3723" fmla="*/ 12632416 w 22334444"/>
              <a:gd name="connsiteY22-3724" fmla="*/ 12724 h 13802659"/>
              <a:gd name="connsiteX23-3725" fmla="*/ 13843311 w 22334444"/>
              <a:gd name="connsiteY23-3726" fmla="*/ 78330 h 13802659"/>
              <a:gd name="connsiteX24-3727" fmla="*/ 11377670 w 22334444"/>
              <a:gd name="connsiteY24-3728" fmla="*/ 1259172 h 13802659"/>
              <a:gd name="connsiteX25-3729" fmla="*/ 5752978 w 22334444"/>
              <a:gd name="connsiteY25-3730" fmla="*/ 10408795 h 13802659"/>
              <a:gd name="connsiteX26-3731" fmla="*/ 5496404 w 22334444"/>
              <a:gd name="connsiteY26-3732" fmla="*/ 9973473 h 13802659"/>
              <a:gd name="connsiteX27-3733" fmla="*/ 10555646 w 22334444"/>
              <a:gd name="connsiteY27-3734" fmla="*/ 1743662 h 13802659"/>
              <a:gd name="connsiteX28-3735" fmla="*/ 11377670 w 22334444"/>
              <a:gd name="connsiteY28-3736" fmla="*/ 1259172 h 13802659"/>
              <a:gd name="connsiteX29-3737" fmla="*/ 11239121 w 22334444"/>
              <a:gd name="connsiteY29-3738" fmla="*/ 30540 h 13802659"/>
              <a:gd name="connsiteX30-3739" fmla="*/ 87135 w 22334444"/>
              <a:gd name="connsiteY30-3740" fmla="*/ 34749 h 13802659"/>
              <a:gd name="connsiteX31-3741" fmla="*/ 0 w 22334444"/>
              <a:gd name="connsiteY31-3742" fmla="*/ 13773138 h 13802659"/>
              <a:gd name="connsiteX32-3743" fmla="*/ 2528044 w 22334444"/>
              <a:gd name="connsiteY32-3744" fmla="*/ 13742526 h 13802659"/>
              <a:gd name="connsiteX33-3745" fmla="*/ 11239121 w 22334444"/>
              <a:gd name="connsiteY33-3746" fmla="*/ 30540 h 13802659"/>
              <a:gd name="connsiteX0-3747" fmla="*/ 16875544 w 22334444"/>
              <a:gd name="connsiteY0-3748" fmla="*/ 11862 h 13802659"/>
              <a:gd name="connsiteX1-3749" fmla="*/ 19014473 w 22334444"/>
              <a:gd name="connsiteY1-3750" fmla="*/ 15211 h 13802659"/>
              <a:gd name="connsiteX2-3751" fmla="*/ 7687842 w 22334444"/>
              <a:gd name="connsiteY2-3752" fmla="*/ 13701953 h 13802659"/>
              <a:gd name="connsiteX3-3753" fmla="*/ 6296155 w 22334444"/>
              <a:gd name="connsiteY3-3754" fmla="*/ 13802659 h 13802659"/>
              <a:gd name="connsiteX4-3755" fmla="*/ 14035534 w 22334444"/>
              <a:gd name="connsiteY4-3756" fmla="*/ 3838642 h 13802659"/>
              <a:gd name="connsiteX5-3757" fmla="*/ 16875544 w 22334444"/>
              <a:gd name="connsiteY5-3758" fmla="*/ 11862 h 13802659"/>
              <a:gd name="connsiteX6-3759" fmla="*/ 22334444 w 22334444"/>
              <a:gd name="connsiteY6-3760" fmla="*/ 0 h 13802659"/>
              <a:gd name="connsiteX7-3761" fmla="*/ 10390325 w 22334444"/>
              <a:gd name="connsiteY7-3762" fmla="*/ 13743423 h 13802659"/>
              <a:gd name="connsiteX8-3763" fmla="*/ 8230948 w 22334444"/>
              <a:gd name="connsiteY8-3764" fmla="*/ 13740535 h 13802659"/>
              <a:gd name="connsiteX9-3765" fmla="*/ 19767715 w 22334444"/>
              <a:gd name="connsiteY9-3766" fmla="*/ 60518 h 13802659"/>
              <a:gd name="connsiteX10-3767" fmla="*/ 22334444 w 22334444"/>
              <a:gd name="connsiteY10-3768" fmla="*/ 0 h 13802659"/>
              <a:gd name="connsiteX11-3769" fmla="*/ 16085081 w 22334444"/>
              <a:gd name="connsiteY11-3770" fmla="*/ 77254 h 13802659"/>
              <a:gd name="connsiteX12-3771" fmla="*/ 5919916 w 22334444"/>
              <a:gd name="connsiteY12-3772" fmla="*/ 13704283 h 13802659"/>
              <a:gd name="connsiteX13-3773" fmla="*/ 5095787 w 22334444"/>
              <a:gd name="connsiteY13-3774" fmla="*/ 13773458 h 13802659"/>
              <a:gd name="connsiteX14-3775" fmla="*/ 14443249 w 22334444"/>
              <a:gd name="connsiteY14-3776" fmla="*/ 57247 h 13802659"/>
              <a:gd name="connsiteX15-3777" fmla="*/ 16085081 w 22334444"/>
              <a:gd name="connsiteY15-3778" fmla="*/ 77254 h 13802659"/>
              <a:gd name="connsiteX16-3779" fmla="*/ 13843311 w 22334444"/>
              <a:gd name="connsiteY16-3780" fmla="*/ 78330 h 13802659"/>
              <a:gd name="connsiteX17-3781" fmla="*/ 6092818 w 22334444"/>
              <a:gd name="connsiteY17-3782" fmla="*/ 12182142 h 13802659"/>
              <a:gd name="connsiteX18-3783" fmla="*/ 5352338 w 22334444"/>
              <a:gd name="connsiteY18-3784" fmla="*/ 12463033 h 13802659"/>
              <a:gd name="connsiteX19-3785" fmla="*/ 12632416 w 22334444"/>
              <a:gd name="connsiteY19-3786" fmla="*/ 12724 h 13802659"/>
              <a:gd name="connsiteX20-3787" fmla="*/ 13843311 w 22334444"/>
              <a:gd name="connsiteY20-3788" fmla="*/ 78330 h 13802659"/>
              <a:gd name="connsiteX21-3789" fmla="*/ 11377670 w 22334444"/>
              <a:gd name="connsiteY21-3790" fmla="*/ 1259172 h 13802659"/>
              <a:gd name="connsiteX22-3791" fmla="*/ 5752978 w 22334444"/>
              <a:gd name="connsiteY22-3792" fmla="*/ 10408795 h 13802659"/>
              <a:gd name="connsiteX23-3793" fmla="*/ 5496404 w 22334444"/>
              <a:gd name="connsiteY23-3794" fmla="*/ 9973473 h 13802659"/>
              <a:gd name="connsiteX24-3795" fmla="*/ 10555646 w 22334444"/>
              <a:gd name="connsiteY24-3796" fmla="*/ 1743662 h 13802659"/>
              <a:gd name="connsiteX25-3797" fmla="*/ 11377670 w 22334444"/>
              <a:gd name="connsiteY25-3798" fmla="*/ 1259172 h 13802659"/>
              <a:gd name="connsiteX26-3799" fmla="*/ 11239121 w 22334444"/>
              <a:gd name="connsiteY26-3800" fmla="*/ 30540 h 13802659"/>
              <a:gd name="connsiteX27-3801" fmla="*/ 87135 w 22334444"/>
              <a:gd name="connsiteY27-3802" fmla="*/ 34749 h 13802659"/>
              <a:gd name="connsiteX28-3803" fmla="*/ 0 w 22334444"/>
              <a:gd name="connsiteY28-3804" fmla="*/ 13773138 h 13802659"/>
              <a:gd name="connsiteX29-3805" fmla="*/ 2528044 w 22334444"/>
              <a:gd name="connsiteY29-3806" fmla="*/ 13742526 h 13802659"/>
              <a:gd name="connsiteX30-3807" fmla="*/ 11239121 w 22334444"/>
              <a:gd name="connsiteY30-3808" fmla="*/ 30540 h 13802659"/>
              <a:gd name="connsiteX0-3809" fmla="*/ 16875544 w 22334444"/>
              <a:gd name="connsiteY0-3810" fmla="*/ 11862 h 13818867"/>
              <a:gd name="connsiteX1-3811" fmla="*/ 19014473 w 22334444"/>
              <a:gd name="connsiteY1-3812" fmla="*/ 15211 h 13818867"/>
              <a:gd name="connsiteX2-3813" fmla="*/ 7687842 w 22334444"/>
              <a:gd name="connsiteY2-3814" fmla="*/ 13701953 h 13818867"/>
              <a:gd name="connsiteX3-3815" fmla="*/ 6296155 w 22334444"/>
              <a:gd name="connsiteY3-3816" fmla="*/ 13802659 h 13818867"/>
              <a:gd name="connsiteX4-3817" fmla="*/ 14035534 w 22334444"/>
              <a:gd name="connsiteY4-3818" fmla="*/ 3838642 h 13818867"/>
              <a:gd name="connsiteX5-3819" fmla="*/ 16875544 w 22334444"/>
              <a:gd name="connsiteY5-3820" fmla="*/ 11862 h 13818867"/>
              <a:gd name="connsiteX6-3821" fmla="*/ 22334444 w 22334444"/>
              <a:gd name="connsiteY6-3822" fmla="*/ 0 h 13818867"/>
              <a:gd name="connsiteX7-3823" fmla="*/ 10390325 w 22334444"/>
              <a:gd name="connsiteY7-3824" fmla="*/ 13743423 h 13818867"/>
              <a:gd name="connsiteX8-3825" fmla="*/ 8230948 w 22334444"/>
              <a:gd name="connsiteY8-3826" fmla="*/ 13740535 h 13818867"/>
              <a:gd name="connsiteX9-3827" fmla="*/ 19767715 w 22334444"/>
              <a:gd name="connsiteY9-3828" fmla="*/ 60518 h 13818867"/>
              <a:gd name="connsiteX10-3829" fmla="*/ 22334444 w 22334444"/>
              <a:gd name="connsiteY10-3830" fmla="*/ 0 h 13818867"/>
              <a:gd name="connsiteX11-3831" fmla="*/ 16085081 w 22334444"/>
              <a:gd name="connsiteY11-3832" fmla="*/ 77254 h 13818867"/>
              <a:gd name="connsiteX12-3833" fmla="*/ 5919916 w 22334444"/>
              <a:gd name="connsiteY12-3834" fmla="*/ 13704283 h 13818867"/>
              <a:gd name="connsiteX13-3835" fmla="*/ 5095787 w 22334444"/>
              <a:gd name="connsiteY13-3836" fmla="*/ 13773458 h 13818867"/>
              <a:gd name="connsiteX14-3837" fmla="*/ 14443249 w 22334444"/>
              <a:gd name="connsiteY14-3838" fmla="*/ 57247 h 13818867"/>
              <a:gd name="connsiteX15-3839" fmla="*/ 16085081 w 22334444"/>
              <a:gd name="connsiteY15-3840" fmla="*/ 77254 h 13818867"/>
              <a:gd name="connsiteX16-3841" fmla="*/ 13843311 w 22334444"/>
              <a:gd name="connsiteY16-3842" fmla="*/ 78330 h 13818867"/>
              <a:gd name="connsiteX17-3843" fmla="*/ 6092818 w 22334444"/>
              <a:gd name="connsiteY17-3844" fmla="*/ 12182142 h 13818867"/>
              <a:gd name="connsiteX18-3845" fmla="*/ 3082103 w 22334444"/>
              <a:gd name="connsiteY18-3846" fmla="*/ 13818867 h 13818867"/>
              <a:gd name="connsiteX19-3847" fmla="*/ 12632416 w 22334444"/>
              <a:gd name="connsiteY19-3848" fmla="*/ 12724 h 13818867"/>
              <a:gd name="connsiteX20-3849" fmla="*/ 13843311 w 22334444"/>
              <a:gd name="connsiteY20-3850" fmla="*/ 78330 h 13818867"/>
              <a:gd name="connsiteX21-3851" fmla="*/ 11377670 w 22334444"/>
              <a:gd name="connsiteY21-3852" fmla="*/ 1259172 h 13818867"/>
              <a:gd name="connsiteX22-3853" fmla="*/ 5752978 w 22334444"/>
              <a:gd name="connsiteY22-3854" fmla="*/ 10408795 h 13818867"/>
              <a:gd name="connsiteX23-3855" fmla="*/ 5496404 w 22334444"/>
              <a:gd name="connsiteY23-3856" fmla="*/ 9973473 h 13818867"/>
              <a:gd name="connsiteX24-3857" fmla="*/ 10555646 w 22334444"/>
              <a:gd name="connsiteY24-3858" fmla="*/ 1743662 h 13818867"/>
              <a:gd name="connsiteX25-3859" fmla="*/ 11377670 w 22334444"/>
              <a:gd name="connsiteY25-3860" fmla="*/ 1259172 h 13818867"/>
              <a:gd name="connsiteX26-3861" fmla="*/ 11239121 w 22334444"/>
              <a:gd name="connsiteY26-3862" fmla="*/ 30540 h 13818867"/>
              <a:gd name="connsiteX27-3863" fmla="*/ 87135 w 22334444"/>
              <a:gd name="connsiteY27-3864" fmla="*/ 34749 h 13818867"/>
              <a:gd name="connsiteX28-3865" fmla="*/ 0 w 22334444"/>
              <a:gd name="connsiteY28-3866" fmla="*/ 13773138 h 13818867"/>
              <a:gd name="connsiteX29-3867" fmla="*/ 2528044 w 22334444"/>
              <a:gd name="connsiteY29-3868" fmla="*/ 13742526 h 13818867"/>
              <a:gd name="connsiteX30-3869" fmla="*/ 11239121 w 22334444"/>
              <a:gd name="connsiteY30-3870" fmla="*/ 30540 h 13818867"/>
              <a:gd name="connsiteX0-3871" fmla="*/ 16875544 w 22334444"/>
              <a:gd name="connsiteY0-3872" fmla="*/ 11862 h 13818867"/>
              <a:gd name="connsiteX1-3873" fmla="*/ 19014473 w 22334444"/>
              <a:gd name="connsiteY1-3874" fmla="*/ 15211 h 13818867"/>
              <a:gd name="connsiteX2-3875" fmla="*/ 7687842 w 22334444"/>
              <a:gd name="connsiteY2-3876" fmla="*/ 13701953 h 13818867"/>
              <a:gd name="connsiteX3-3877" fmla="*/ 6296155 w 22334444"/>
              <a:gd name="connsiteY3-3878" fmla="*/ 13802659 h 13818867"/>
              <a:gd name="connsiteX4-3879" fmla="*/ 14035534 w 22334444"/>
              <a:gd name="connsiteY4-3880" fmla="*/ 3838642 h 13818867"/>
              <a:gd name="connsiteX5-3881" fmla="*/ 16875544 w 22334444"/>
              <a:gd name="connsiteY5-3882" fmla="*/ 11862 h 13818867"/>
              <a:gd name="connsiteX6-3883" fmla="*/ 22334444 w 22334444"/>
              <a:gd name="connsiteY6-3884" fmla="*/ 0 h 13818867"/>
              <a:gd name="connsiteX7-3885" fmla="*/ 10390325 w 22334444"/>
              <a:gd name="connsiteY7-3886" fmla="*/ 13743423 h 13818867"/>
              <a:gd name="connsiteX8-3887" fmla="*/ 8230948 w 22334444"/>
              <a:gd name="connsiteY8-3888" fmla="*/ 13740535 h 13818867"/>
              <a:gd name="connsiteX9-3889" fmla="*/ 19767715 w 22334444"/>
              <a:gd name="connsiteY9-3890" fmla="*/ 60518 h 13818867"/>
              <a:gd name="connsiteX10-3891" fmla="*/ 22334444 w 22334444"/>
              <a:gd name="connsiteY10-3892" fmla="*/ 0 h 13818867"/>
              <a:gd name="connsiteX11-3893" fmla="*/ 16085081 w 22334444"/>
              <a:gd name="connsiteY11-3894" fmla="*/ 77254 h 13818867"/>
              <a:gd name="connsiteX12-3895" fmla="*/ 5919916 w 22334444"/>
              <a:gd name="connsiteY12-3896" fmla="*/ 13704283 h 13818867"/>
              <a:gd name="connsiteX13-3897" fmla="*/ 5095787 w 22334444"/>
              <a:gd name="connsiteY13-3898" fmla="*/ 13773458 h 13818867"/>
              <a:gd name="connsiteX14-3899" fmla="*/ 14443249 w 22334444"/>
              <a:gd name="connsiteY14-3900" fmla="*/ 57247 h 13818867"/>
              <a:gd name="connsiteX15-3901" fmla="*/ 16085081 w 22334444"/>
              <a:gd name="connsiteY15-3902" fmla="*/ 77254 h 13818867"/>
              <a:gd name="connsiteX16-3903" fmla="*/ 13843311 w 22334444"/>
              <a:gd name="connsiteY16-3904" fmla="*/ 78330 h 13818867"/>
              <a:gd name="connsiteX17-3905" fmla="*/ 4327080 w 22334444"/>
              <a:gd name="connsiteY17-3906" fmla="*/ 13727163 h 13818867"/>
              <a:gd name="connsiteX18-3907" fmla="*/ 3082103 w 22334444"/>
              <a:gd name="connsiteY18-3908" fmla="*/ 13818867 h 13818867"/>
              <a:gd name="connsiteX19-3909" fmla="*/ 12632416 w 22334444"/>
              <a:gd name="connsiteY19-3910" fmla="*/ 12724 h 13818867"/>
              <a:gd name="connsiteX20-3911" fmla="*/ 13843311 w 22334444"/>
              <a:gd name="connsiteY20-3912" fmla="*/ 78330 h 13818867"/>
              <a:gd name="connsiteX21-3913" fmla="*/ 11377670 w 22334444"/>
              <a:gd name="connsiteY21-3914" fmla="*/ 1259172 h 13818867"/>
              <a:gd name="connsiteX22-3915" fmla="*/ 5752978 w 22334444"/>
              <a:gd name="connsiteY22-3916" fmla="*/ 10408795 h 13818867"/>
              <a:gd name="connsiteX23-3917" fmla="*/ 5496404 w 22334444"/>
              <a:gd name="connsiteY23-3918" fmla="*/ 9973473 h 13818867"/>
              <a:gd name="connsiteX24-3919" fmla="*/ 10555646 w 22334444"/>
              <a:gd name="connsiteY24-3920" fmla="*/ 1743662 h 13818867"/>
              <a:gd name="connsiteX25-3921" fmla="*/ 11377670 w 22334444"/>
              <a:gd name="connsiteY25-3922" fmla="*/ 1259172 h 13818867"/>
              <a:gd name="connsiteX26-3923" fmla="*/ 11239121 w 22334444"/>
              <a:gd name="connsiteY26-3924" fmla="*/ 30540 h 13818867"/>
              <a:gd name="connsiteX27-3925" fmla="*/ 87135 w 22334444"/>
              <a:gd name="connsiteY27-3926" fmla="*/ 34749 h 13818867"/>
              <a:gd name="connsiteX28-3927" fmla="*/ 0 w 22334444"/>
              <a:gd name="connsiteY28-3928" fmla="*/ 13773138 h 13818867"/>
              <a:gd name="connsiteX29-3929" fmla="*/ 2528044 w 22334444"/>
              <a:gd name="connsiteY29-3930" fmla="*/ 13742526 h 13818867"/>
              <a:gd name="connsiteX30-3931" fmla="*/ 11239121 w 22334444"/>
              <a:gd name="connsiteY30-3932" fmla="*/ 30540 h 13818867"/>
              <a:gd name="connsiteX0-3933" fmla="*/ 16875544 w 22334444"/>
              <a:gd name="connsiteY0-3934" fmla="*/ 11862 h 13818867"/>
              <a:gd name="connsiteX1-3935" fmla="*/ 19014473 w 22334444"/>
              <a:gd name="connsiteY1-3936" fmla="*/ 15211 h 13818867"/>
              <a:gd name="connsiteX2-3937" fmla="*/ 7687842 w 22334444"/>
              <a:gd name="connsiteY2-3938" fmla="*/ 13701953 h 13818867"/>
              <a:gd name="connsiteX3-3939" fmla="*/ 6296155 w 22334444"/>
              <a:gd name="connsiteY3-3940" fmla="*/ 13802659 h 13818867"/>
              <a:gd name="connsiteX4-3941" fmla="*/ 14035534 w 22334444"/>
              <a:gd name="connsiteY4-3942" fmla="*/ 3838642 h 13818867"/>
              <a:gd name="connsiteX5-3943" fmla="*/ 16875544 w 22334444"/>
              <a:gd name="connsiteY5-3944" fmla="*/ 11862 h 13818867"/>
              <a:gd name="connsiteX6-3945" fmla="*/ 22334444 w 22334444"/>
              <a:gd name="connsiteY6-3946" fmla="*/ 0 h 13818867"/>
              <a:gd name="connsiteX7-3947" fmla="*/ 10390325 w 22334444"/>
              <a:gd name="connsiteY7-3948" fmla="*/ 13743423 h 13818867"/>
              <a:gd name="connsiteX8-3949" fmla="*/ 8230948 w 22334444"/>
              <a:gd name="connsiteY8-3950" fmla="*/ 13740535 h 13818867"/>
              <a:gd name="connsiteX9-3951" fmla="*/ 19767715 w 22334444"/>
              <a:gd name="connsiteY9-3952" fmla="*/ 60518 h 13818867"/>
              <a:gd name="connsiteX10-3953" fmla="*/ 22334444 w 22334444"/>
              <a:gd name="connsiteY10-3954" fmla="*/ 0 h 13818867"/>
              <a:gd name="connsiteX11-3955" fmla="*/ 16085081 w 22334444"/>
              <a:gd name="connsiteY11-3956" fmla="*/ 77254 h 13818867"/>
              <a:gd name="connsiteX12-3957" fmla="*/ 5919916 w 22334444"/>
              <a:gd name="connsiteY12-3958" fmla="*/ 13704283 h 13818867"/>
              <a:gd name="connsiteX13-3959" fmla="*/ 5095787 w 22334444"/>
              <a:gd name="connsiteY13-3960" fmla="*/ 13773458 h 13818867"/>
              <a:gd name="connsiteX14-3961" fmla="*/ 14443249 w 22334444"/>
              <a:gd name="connsiteY14-3962" fmla="*/ 57247 h 13818867"/>
              <a:gd name="connsiteX15-3963" fmla="*/ 16085081 w 22334444"/>
              <a:gd name="connsiteY15-3964" fmla="*/ 77254 h 13818867"/>
              <a:gd name="connsiteX16-3965" fmla="*/ 13843311 w 22334444"/>
              <a:gd name="connsiteY16-3966" fmla="*/ 78330 h 13818867"/>
              <a:gd name="connsiteX17-3967" fmla="*/ 4327080 w 22334444"/>
              <a:gd name="connsiteY17-3968" fmla="*/ 13727163 h 13818867"/>
              <a:gd name="connsiteX18-3969" fmla="*/ 3082103 w 22334444"/>
              <a:gd name="connsiteY18-3970" fmla="*/ 13818867 h 13818867"/>
              <a:gd name="connsiteX19-3971" fmla="*/ 12632416 w 22334444"/>
              <a:gd name="connsiteY19-3972" fmla="*/ 12724 h 13818867"/>
              <a:gd name="connsiteX20-3973" fmla="*/ 13843311 w 22334444"/>
              <a:gd name="connsiteY20-3974" fmla="*/ 78330 h 13818867"/>
              <a:gd name="connsiteX21-3975" fmla="*/ 11377670 w 22334444"/>
              <a:gd name="connsiteY21-3976" fmla="*/ 1259172 h 13818867"/>
              <a:gd name="connsiteX22-3977" fmla="*/ 5496404 w 22334444"/>
              <a:gd name="connsiteY22-3978" fmla="*/ 9973473 h 13818867"/>
              <a:gd name="connsiteX23-3979" fmla="*/ 10555646 w 22334444"/>
              <a:gd name="connsiteY23-3980" fmla="*/ 1743662 h 13818867"/>
              <a:gd name="connsiteX24-3981" fmla="*/ 11377670 w 22334444"/>
              <a:gd name="connsiteY24-3982" fmla="*/ 1259172 h 13818867"/>
              <a:gd name="connsiteX25-3983" fmla="*/ 11239121 w 22334444"/>
              <a:gd name="connsiteY25-3984" fmla="*/ 30540 h 13818867"/>
              <a:gd name="connsiteX26-3985" fmla="*/ 87135 w 22334444"/>
              <a:gd name="connsiteY26-3986" fmla="*/ 34749 h 13818867"/>
              <a:gd name="connsiteX27-3987" fmla="*/ 0 w 22334444"/>
              <a:gd name="connsiteY27-3988" fmla="*/ 13773138 h 13818867"/>
              <a:gd name="connsiteX28-3989" fmla="*/ 2528044 w 22334444"/>
              <a:gd name="connsiteY28-3990" fmla="*/ 13742526 h 13818867"/>
              <a:gd name="connsiteX29-3991" fmla="*/ 11239121 w 22334444"/>
              <a:gd name="connsiteY29-3992" fmla="*/ 30540 h 13818867"/>
              <a:gd name="connsiteX0-3993" fmla="*/ 16875544 w 22334444"/>
              <a:gd name="connsiteY0-3994" fmla="*/ 11862 h 13818867"/>
              <a:gd name="connsiteX1-3995" fmla="*/ 19014473 w 22334444"/>
              <a:gd name="connsiteY1-3996" fmla="*/ 15211 h 13818867"/>
              <a:gd name="connsiteX2-3997" fmla="*/ 7687842 w 22334444"/>
              <a:gd name="connsiteY2-3998" fmla="*/ 13701953 h 13818867"/>
              <a:gd name="connsiteX3-3999" fmla="*/ 6296155 w 22334444"/>
              <a:gd name="connsiteY3-4000" fmla="*/ 13802659 h 13818867"/>
              <a:gd name="connsiteX4-4001" fmla="*/ 14035534 w 22334444"/>
              <a:gd name="connsiteY4-4002" fmla="*/ 3838642 h 13818867"/>
              <a:gd name="connsiteX5-4003" fmla="*/ 16875544 w 22334444"/>
              <a:gd name="connsiteY5-4004" fmla="*/ 11862 h 13818867"/>
              <a:gd name="connsiteX6-4005" fmla="*/ 22334444 w 22334444"/>
              <a:gd name="connsiteY6-4006" fmla="*/ 0 h 13818867"/>
              <a:gd name="connsiteX7-4007" fmla="*/ 10390325 w 22334444"/>
              <a:gd name="connsiteY7-4008" fmla="*/ 13743423 h 13818867"/>
              <a:gd name="connsiteX8-4009" fmla="*/ 8230948 w 22334444"/>
              <a:gd name="connsiteY8-4010" fmla="*/ 13740535 h 13818867"/>
              <a:gd name="connsiteX9-4011" fmla="*/ 19767715 w 22334444"/>
              <a:gd name="connsiteY9-4012" fmla="*/ 60518 h 13818867"/>
              <a:gd name="connsiteX10-4013" fmla="*/ 22334444 w 22334444"/>
              <a:gd name="connsiteY10-4014" fmla="*/ 0 h 13818867"/>
              <a:gd name="connsiteX11-4015" fmla="*/ 16085081 w 22334444"/>
              <a:gd name="connsiteY11-4016" fmla="*/ 77254 h 13818867"/>
              <a:gd name="connsiteX12-4017" fmla="*/ 5919916 w 22334444"/>
              <a:gd name="connsiteY12-4018" fmla="*/ 13704283 h 13818867"/>
              <a:gd name="connsiteX13-4019" fmla="*/ 5095787 w 22334444"/>
              <a:gd name="connsiteY13-4020" fmla="*/ 13773458 h 13818867"/>
              <a:gd name="connsiteX14-4021" fmla="*/ 14443249 w 22334444"/>
              <a:gd name="connsiteY14-4022" fmla="*/ 57247 h 13818867"/>
              <a:gd name="connsiteX15-4023" fmla="*/ 16085081 w 22334444"/>
              <a:gd name="connsiteY15-4024" fmla="*/ 77254 h 13818867"/>
              <a:gd name="connsiteX16-4025" fmla="*/ 13843311 w 22334444"/>
              <a:gd name="connsiteY16-4026" fmla="*/ 78330 h 13818867"/>
              <a:gd name="connsiteX17-4027" fmla="*/ 4327080 w 22334444"/>
              <a:gd name="connsiteY17-4028" fmla="*/ 13727163 h 13818867"/>
              <a:gd name="connsiteX18-4029" fmla="*/ 3082103 w 22334444"/>
              <a:gd name="connsiteY18-4030" fmla="*/ 13818867 h 13818867"/>
              <a:gd name="connsiteX19-4031" fmla="*/ 12632416 w 22334444"/>
              <a:gd name="connsiteY19-4032" fmla="*/ 12724 h 13818867"/>
              <a:gd name="connsiteX20-4033" fmla="*/ 13843311 w 22334444"/>
              <a:gd name="connsiteY20-4034" fmla="*/ 78330 h 13818867"/>
              <a:gd name="connsiteX21-4035" fmla="*/ 11377670 w 22334444"/>
              <a:gd name="connsiteY21-4036" fmla="*/ 1259172 h 13818867"/>
              <a:gd name="connsiteX22-4037" fmla="*/ 10555646 w 22334444"/>
              <a:gd name="connsiteY22-4038" fmla="*/ 1743662 h 13818867"/>
              <a:gd name="connsiteX23-4039" fmla="*/ 11377670 w 22334444"/>
              <a:gd name="connsiteY23-4040" fmla="*/ 1259172 h 13818867"/>
              <a:gd name="connsiteX24-4041" fmla="*/ 11239121 w 22334444"/>
              <a:gd name="connsiteY24-4042" fmla="*/ 30540 h 13818867"/>
              <a:gd name="connsiteX25-4043" fmla="*/ 87135 w 22334444"/>
              <a:gd name="connsiteY25-4044" fmla="*/ 34749 h 13818867"/>
              <a:gd name="connsiteX26-4045" fmla="*/ 0 w 22334444"/>
              <a:gd name="connsiteY26-4046" fmla="*/ 13773138 h 13818867"/>
              <a:gd name="connsiteX27-4047" fmla="*/ 2528044 w 22334444"/>
              <a:gd name="connsiteY27-4048" fmla="*/ 13742526 h 13818867"/>
              <a:gd name="connsiteX28-4049" fmla="*/ 11239121 w 22334444"/>
              <a:gd name="connsiteY28-4050" fmla="*/ 30540 h 13818867"/>
              <a:gd name="connsiteX0-4051" fmla="*/ 16875544 w 22334444"/>
              <a:gd name="connsiteY0-4052" fmla="*/ 11862 h 13818867"/>
              <a:gd name="connsiteX1-4053" fmla="*/ 19014473 w 22334444"/>
              <a:gd name="connsiteY1-4054" fmla="*/ 15211 h 13818867"/>
              <a:gd name="connsiteX2-4055" fmla="*/ 7687842 w 22334444"/>
              <a:gd name="connsiteY2-4056" fmla="*/ 13701953 h 13818867"/>
              <a:gd name="connsiteX3-4057" fmla="*/ 6296155 w 22334444"/>
              <a:gd name="connsiteY3-4058" fmla="*/ 13802659 h 13818867"/>
              <a:gd name="connsiteX4-4059" fmla="*/ 14035534 w 22334444"/>
              <a:gd name="connsiteY4-4060" fmla="*/ 3838642 h 13818867"/>
              <a:gd name="connsiteX5-4061" fmla="*/ 16875544 w 22334444"/>
              <a:gd name="connsiteY5-4062" fmla="*/ 11862 h 13818867"/>
              <a:gd name="connsiteX6-4063" fmla="*/ 22334444 w 22334444"/>
              <a:gd name="connsiteY6-4064" fmla="*/ 0 h 13818867"/>
              <a:gd name="connsiteX7-4065" fmla="*/ 10390325 w 22334444"/>
              <a:gd name="connsiteY7-4066" fmla="*/ 13743423 h 13818867"/>
              <a:gd name="connsiteX8-4067" fmla="*/ 8230948 w 22334444"/>
              <a:gd name="connsiteY8-4068" fmla="*/ 13740535 h 13818867"/>
              <a:gd name="connsiteX9-4069" fmla="*/ 19767715 w 22334444"/>
              <a:gd name="connsiteY9-4070" fmla="*/ 60518 h 13818867"/>
              <a:gd name="connsiteX10-4071" fmla="*/ 22334444 w 22334444"/>
              <a:gd name="connsiteY10-4072" fmla="*/ 0 h 13818867"/>
              <a:gd name="connsiteX11-4073" fmla="*/ 16085081 w 22334444"/>
              <a:gd name="connsiteY11-4074" fmla="*/ 77254 h 13818867"/>
              <a:gd name="connsiteX12-4075" fmla="*/ 5919916 w 22334444"/>
              <a:gd name="connsiteY12-4076" fmla="*/ 13704283 h 13818867"/>
              <a:gd name="connsiteX13-4077" fmla="*/ 5095787 w 22334444"/>
              <a:gd name="connsiteY13-4078" fmla="*/ 13773458 h 13818867"/>
              <a:gd name="connsiteX14-4079" fmla="*/ 14443249 w 22334444"/>
              <a:gd name="connsiteY14-4080" fmla="*/ 57247 h 13818867"/>
              <a:gd name="connsiteX15-4081" fmla="*/ 16085081 w 22334444"/>
              <a:gd name="connsiteY15-4082" fmla="*/ 77254 h 13818867"/>
              <a:gd name="connsiteX16-4083" fmla="*/ 13843311 w 22334444"/>
              <a:gd name="connsiteY16-4084" fmla="*/ 78330 h 13818867"/>
              <a:gd name="connsiteX17-4085" fmla="*/ 4327080 w 22334444"/>
              <a:gd name="connsiteY17-4086" fmla="*/ 13727163 h 13818867"/>
              <a:gd name="connsiteX18-4087" fmla="*/ 3082103 w 22334444"/>
              <a:gd name="connsiteY18-4088" fmla="*/ 13818867 h 13818867"/>
              <a:gd name="connsiteX19-4089" fmla="*/ 12632416 w 22334444"/>
              <a:gd name="connsiteY19-4090" fmla="*/ 12724 h 13818867"/>
              <a:gd name="connsiteX20-4091" fmla="*/ 13843311 w 22334444"/>
              <a:gd name="connsiteY20-4092" fmla="*/ 78330 h 13818867"/>
              <a:gd name="connsiteX21-4093" fmla="*/ 11239121 w 22334444"/>
              <a:gd name="connsiteY21-4094" fmla="*/ 30540 h 13818867"/>
              <a:gd name="connsiteX22-4095" fmla="*/ 87135 w 22334444"/>
              <a:gd name="connsiteY22-4096" fmla="*/ 34749 h 13818867"/>
              <a:gd name="connsiteX23-4097" fmla="*/ 0 w 22334444"/>
              <a:gd name="connsiteY23-4098" fmla="*/ 13773138 h 13818867"/>
              <a:gd name="connsiteX24-4099" fmla="*/ 2528044 w 22334444"/>
              <a:gd name="connsiteY24-4100" fmla="*/ 13742526 h 13818867"/>
              <a:gd name="connsiteX25-4101" fmla="*/ 11239121 w 22334444"/>
              <a:gd name="connsiteY25-4102" fmla="*/ 30540 h 13818867"/>
              <a:gd name="connsiteX0-4103" fmla="*/ 16875544 w 22334444"/>
              <a:gd name="connsiteY0-4104" fmla="*/ 11862 h 13925000"/>
              <a:gd name="connsiteX1-4105" fmla="*/ 19014473 w 22334444"/>
              <a:gd name="connsiteY1-4106" fmla="*/ 15211 h 13925000"/>
              <a:gd name="connsiteX2-4107" fmla="*/ 7687842 w 22334444"/>
              <a:gd name="connsiteY2-4108" fmla="*/ 13701953 h 13925000"/>
              <a:gd name="connsiteX3-4109" fmla="*/ 6296155 w 22334444"/>
              <a:gd name="connsiteY3-4110" fmla="*/ 13802659 h 13925000"/>
              <a:gd name="connsiteX4-4111" fmla="*/ 14035534 w 22334444"/>
              <a:gd name="connsiteY4-4112" fmla="*/ 3838642 h 13925000"/>
              <a:gd name="connsiteX5-4113" fmla="*/ 16875544 w 22334444"/>
              <a:gd name="connsiteY5-4114" fmla="*/ 11862 h 13925000"/>
              <a:gd name="connsiteX6-4115" fmla="*/ 22334444 w 22334444"/>
              <a:gd name="connsiteY6-4116" fmla="*/ 0 h 13925000"/>
              <a:gd name="connsiteX7-4117" fmla="*/ 10390325 w 22334444"/>
              <a:gd name="connsiteY7-4118" fmla="*/ 13743423 h 13925000"/>
              <a:gd name="connsiteX8-4119" fmla="*/ 8230948 w 22334444"/>
              <a:gd name="connsiteY8-4120" fmla="*/ 13740535 h 13925000"/>
              <a:gd name="connsiteX9-4121" fmla="*/ 19767715 w 22334444"/>
              <a:gd name="connsiteY9-4122" fmla="*/ 60518 h 13925000"/>
              <a:gd name="connsiteX10-4123" fmla="*/ 22334444 w 22334444"/>
              <a:gd name="connsiteY10-4124" fmla="*/ 0 h 13925000"/>
              <a:gd name="connsiteX11-4125" fmla="*/ 16085081 w 22334444"/>
              <a:gd name="connsiteY11-4126" fmla="*/ 77254 h 13925000"/>
              <a:gd name="connsiteX12-4127" fmla="*/ 5856854 w 22334444"/>
              <a:gd name="connsiteY12-4128" fmla="*/ 13925000 h 13925000"/>
              <a:gd name="connsiteX13-4129" fmla="*/ 5095787 w 22334444"/>
              <a:gd name="connsiteY13-4130" fmla="*/ 13773458 h 13925000"/>
              <a:gd name="connsiteX14-4131" fmla="*/ 14443249 w 22334444"/>
              <a:gd name="connsiteY14-4132" fmla="*/ 57247 h 13925000"/>
              <a:gd name="connsiteX15-4133" fmla="*/ 16085081 w 22334444"/>
              <a:gd name="connsiteY15-4134" fmla="*/ 77254 h 13925000"/>
              <a:gd name="connsiteX16-4135" fmla="*/ 13843311 w 22334444"/>
              <a:gd name="connsiteY16-4136" fmla="*/ 78330 h 13925000"/>
              <a:gd name="connsiteX17-4137" fmla="*/ 4327080 w 22334444"/>
              <a:gd name="connsiteY17-4138" fmla="*/ 13727163 h 13925000"/>
              <a:gd name="connsiteX18-4139" fmla="*/ 3082103 w 22334444"/>
              <a:gd name="connsiteY18-4140" fmla="*/ 13818867 h 13925000"/>
              <a:gd name="connsiteX19-4141" fmla="*/ 12632416 w 22334444"/>
              <a:gd name="connsiteY19-4142" fmla="*/ 12724 h 13925000"/>
              <a:gd name="connsiteX20-4143" fmla="*/ 13843311 w 22334444"/>
              <a:gd name="connsiteY20-4144" fmla="*/ 78330 h 13925000"/>
              <a:gd name="connsiteX21-4145" fmla="*/ 11239121 w 22334444"/>
              <a:gd name="connsiteY21-4146" fmla="*/ 30540 h 13925000"/>
              <a:gd name="connsiteX22-4147" fmla="*/ 87135 w 22334444"/>
              <a:gd name="connsiteY22-4148" fmla="*/ 34749 h 13925000"/>
              <a:gd name="connsiteX23-4149" fmla="*/ 0 w 22334444"/>
              <a:gd name="connsiteY23-4150" fmla="*/ 13773138 h 13925000"/>
              <a:gd name="connsiteX24-4151" fmla="*/ 2528044 w 22334444"/>
              <a:gd name="connsiteY24-4152" fmla="*/ 13742526 h 13925000"/>
              <a:gd name="connsiteX25-4153" fmla="*/ 11239121 w 22334444"/>
              <a:gd name="connsiteY25-4154" fmla="*/ 30540 h 13925000"/>
              <a:gd name="connsiteX0-4155" fmla="*/ 16875544 w 22334444"/>
              <a:gd name="connsiteY0-4156" fmla="*/ 11862 h 13925000"/>
              <a:gd name="connsiteX1-4157" fmla="*/ 19014473 w 22334444"/>
              <a:gd name="connsiteY1-4158" fmla="*/ 15211 h 13925000"/>
              <a:gd name="connsiteX2-4159" fmla="*/ 7687842 w 22334444"/>
              <a:gd name="connsiteY2-4160" fmla="*/ 13701953 h 13925000"/>
              <a:gd name="connsiteX3-4161" fmla="*/ 6296155 w 22334444"/>
              <a:gd name="connsiteY3-4162" fmla="*/ 13802659 h 13925000"/>
              <a:gd name="connsiteX4-4163" fmla="*/ 14035534 w 22334444"/>
              <a:gd name="connsiteY4-4164" fmla="*/ 3838642 h 13925000"/>
              <a:gd name="connsiteX5-4165" fmla="*/ 16875544 w 22334444"/>
              <a:gd name="connsiteY5-4166" fmla="*/ 11862 h 13925000"/>
              <a:gd name="connsiteX6-4167" fmla="*/ 22334444 w 22334444"/>
              <a:gd name="connsiteY6-4168" fmla="*/ 0 h 13925000"/>
              <a:gd name="connsiteX7-4169" fmla="*/ 10390325 w 22334444"/>
              <a:gd name="connsiteY7-4170" fmla="*/ 13743423 h 13925000"/>
              <a:gd name="connsiteX8-4171" fmla="*/ 8230948 w 22334444"/>
              <a:gd name="connsiteY8-4172" fmla="*/ 13740535 h 13925000"/>
              <a:gd name="connsiteX9-4173" fmla="*/ 19767715 w 22334444"/>
              <a:gd name="connsiteY9-4174" fmla="*/ 60518 h 13925000"/>
              <a:gd name="connsiteX10-4175" fmla="*/ 22334444 w 22334444"/>
              <a:gd name="connsiteY10-4176" fmla="*/ 0 h 13925000"/>
              <a:gd name="connsiteX11-4177" fmla="*/ 16085081 w 22334444"/>
              <a:gd name="connsiteY11-4178" fmla="*/ 77254 h 13925000"/>
              <a:gd name="connsiteX12-4179" fmla="*/ 5856854 w 22334444"/>
              <a:gd name="connsiteY12-4180" fmla="*/ 13925000 h 13925000"/>
              <a:gd name="connsiteX13-4181" fmla="*/ 4938132 w 22334444"/>
              <a:gd name="connsiteY13-4182" fmla="*/ 13868051 h 13925000"/>
              <a:gd name="connsiteX14-4183" fmla="*/ 14443249 w 22334444"/>
              <a:gd name="connsiteY14-4184" fmla="*/ 57247 h 13925000"/>
              <a:gd name="connsiteX15-4185" fmla="*/ 16085081 w 22334444"/>
              <a:gd name="connsiteY15-4186" fmla="*/ 77254 h 13925000"/>
              <a:gd name="connsiteX16-4187" fmla="*/ 13843311 w 22334444"/>
              <a:gd name="connsiteY16-4188" fmla="*/ 78330 h 13925000"/>
              <a:gd name="connsiteX17-4189" fmla="*/ 4327080 w 22334444"/>
              <a:gd name="connsiteY17-4190" fmla="*/ 13727163 h 13925000"/>
              <a:gd name="connsiteX18-4191" fmla="*/ 3082103 w 22334444"/>
              <a:gd name="connsiteY18-4192" fmla="*/ 13818867 h 13925000"/>
              <a:gd name="connsiteX19-4193" fmla="*/ 12632416 w 22334444"/>
              <a:gd name="connsiteY19-4194" fmla="*/ 12724 h 13925000"/>
              <a:gd name="connsiteX20-4195" fmla="*/ 13843311 w 22334444"/>
              <a:gd name="connsiteY20-4196" fmla="*/ 78330 h 13925000"/>
              <a:gd name="connsiteX21-4197" fmla="*/ 11239121 w 22334444"/>
              <a:gd name="connsiteY21-4198" fmla="*/ 30540 h 13925000"/>
              <a:gd name="connsiteX22-4199" fmla="*/ 87135 w 22334444"/>
              <a:gd name="connsiteY22-4200" fmla="*/ 34749 h 13925000"/>
              <a:gd name="connsiteX23-4201" fmla="*/ 0 w 22334444"/>
              <a:gd name="connsiteY23-4202" fmla="*/ 13773138 h 13925000"/>
              <a:gd name="connsiteX24-4203" fmla="*/ 2528044 w 22334444"/>
              <a:gd name="connsiteY24-4204" fmla="*/ 13742526 h 13925000"/>
              <a:gd name="connsiteX25-4205" fmla="*/ 11239121 w 22334444"/>
              <a:gd name="connsiteY25-4206" fmla="*/ 30540 h 13925000"/>
              <a:gd name="connsiteX0-4207" fmla="*/ 16875544 w 22334444"/>
              <a:gd name="connsiteY0-4208" fmla="*/ 11862 h 13925000"/>
              <a:gd name="connsiteX1-4209" fmla="*/ 19014473 w 22334444"/>
              <a:gd name="connsiteY1-4210" fmla="*/ 15211 h 13925000"/>
              <a:gd name="connsiteX2-4211" fmla="*/ 7687842 w 22334444"/>
              <a:gd name="connsiteY2-4212" fmla="*/ 13701953 h 13925000"/>
              <a:gd name="connsiteX3-4213" fmla="*/ 6296155 w 22334444"/>
              <a:gd name="connsiteY3-4214" fmla="*/ 13802659 h 13925000"/>
              <a:gd name="connsiteX4-4215" fmla="*/ 14035534 w 22334444"/>
              <a:gd name="connsiteY4-4216" fmla="*/ 3838642 h 13925000"/>
              <a:gd name="connsiteX5-4217" fmla="*/ 16875544 w 22334444"/>
              <a:gd name="connsiteY5-4218" fmla="*/ 11862 h 13925000"/>
              <a:gd name="connsiteX6-4219" fmla="*/ 22334444 w 22334444"/>
              <a:gd name="connsiteY6-4220" fmla="*/ 0 h 13925000"/>
              <a:gd name="connsiteX7-4221" fmla="*/ 10390325 w 22334444"/>
              <a:gd name="connsiteY7-4222" fmla="*/ 13743423 h 13925000"/>
              <a:gd name="connsiteX8-4223" fmla="*/ 8230948 w 22334444"/>
              <a:gd name="connsiteY8-4224" fmla="*/ 13740535 h 13925000"/>
              <a:gd name="connsiteX9-4225" fmla="*/ 19767715 w 22334444"/>
              <a:gd name="connsiteY9-4226" fmla="*/ 60518 h 13925000"/>
              <a:gd name="connsiteX10-4227" fmla="*/ 22334444 w 22334444"/>
              <a:gd name="connsiteY10-4228" fmla="*/ 0 h 13925000"/>
              <a:gd name="connsiteX11-4229" fmla="*/ 16085081 w 22334444"/>
              <a:gd name="connsiteY11-4230" fmla="*/ 77254 h 13925000"/>
              <a:gd name="connsiteX12-4231" fmla="*/ 5856854 w 22334444"/>
              <a:gd name="connsiteY12-4232" fmla="*/ 13925000 h 13925000"/>
              <a:gd name="connsiteX13-4233" fmla="*/ 4938132 w 22334444"/>
              <a:gd name="connsiteY13-4234" fmla="*/ 13868051 h 13925000"/>
              <a:gd name="connsiteX14-4235" fmla="*/ 14443249 w 22334444"/>
              <a:gd name="connsiteY14-4236" fmla="*/ 57247 h 13925000"/>
              <a:gd name="connsiteX15-4237" fmla="*/ 16085081 w 22334444"/>
              <a:gd name="connsiteY15-4238" fmla="*/ 77254 h 13925000"/>
              <a:gd name="connsiteX16-4239" fmla="*/ 13843311 w 22334444"/>
              <a:gd name="connsiteY16-4240" fmla="*/ 78330 h 13925000"/>
              <a:gd name="connsiteX17-4241" fmla="*/ 4327080 w 22334444"/>
              <a:gd name="connsiteY17-4242" fmla="*/ 13853287 h 13925000"/>
              <a:gd name="connsiteX18-4243" fmla="*/ 3082103 w 22334444"/>
              <a:gd name="connsiteY18-4244" fmla="*/ 13818867 h 13925000"/>
              <a:gd name="connsiteX19-4245" fmla="*/ 12632416 w 22334444"/>
              <a:gd name="connsiteY19-4246" fmla="*/ 12724 h 13925000"/>
              <a:gd name="connsiteX20-4247" fmla="*/ 13843311 w 22334444"/>
              <a:gd name="connsiteY20-4248" fmla="*/ 78330 h 13925000"/>
              <a:gd name="connsiteX21-4249" fmla="*/ 11239121 w 22334444"/>
              <a:gd name="connsiteY21-4250" fmla="*/ 30540 h 13925000"/>
              <a:gd name="connsiteX22-4251" fmla="*/ 87135 w 22334444"/>
              <a:gd name="connsiteY22-4252" fmla="*/ 34749 h 13925000"/>
              <a:gd name="connsiteX23-4253" fmla="*/ 0 w 22334444"/>
              <a:gd name="connsiteY23-4254" fmla="*/ 13773138 h 13925000"/>
              <a:gd name="connsiteX24-4255" fmla="*/ 2528044 w 22334444"/>
              <a:gd name="connsiteY24-4256" fmla="*/ 13742526 h 13925000"/>
              <a:gd name="connsiteX25-4257" fmla="*/ 11239121 w 22334444"/>
              <a:gd name="connsiteY25-4258" fmla="*/ 30540 h 13925000"/>
              <a:gd name="connsiteX0-4259" fmla="*/ 16875544 w 22334444"/>
              <a:gd name="connsiteY0-4260" fmla="*/ 11862 h 13925000"/>
              <a:gd name="connsiteX1-4261" fmla="*/ 19014473 w 22334444"/>
              <a:gd name="connsiteY1-4262" fmla="*/ 15211 h 13925000"/>
              <a:gd name="connsiteX2-4263" fmla="*/ 7687842 w 22334444"/>
              <a:gd name="connsiteY2-4264" fmla="*/ 13701953 h 13925000"/>
              <a:gd name="connsiteX3-4265" fmla="*/ 6296155 w 22334444"/>
              <a:gd name="connsiteY3-4266" fmla="*/ 13802659 h 13925000"/>
              <a:gd name="connsiteX4-4267" fmla="*/ 14035534 w 22334444"/>
              <a:gd name="connsiteY4-4268" fmla="*/ 3838642 h 13925000"/>
              <a:gd name="connsiteX5-4269" fmla="*/ 16875544 w 22334444"/>
              <a:gd name="connsiteY5-4270" fmla="*/ 11862 h 13925000"/>
              <a:gd name="connsiteX6-4271" fmla="*/ 22334444 w 22334444"/>
              <a:gd name="connsiteY6-4272" fmla="*/ 0 h 13925000"/>
              <a:gd name="connsiteX7-4273" fmla="*/ 10295732 w 22334444"/>
              <a:gd name="connsiteY7-4274" fmla="*/ 13869547 h 13925000"/>
              <a:gd name="connsiteX8-4275" fmla="*/ 8230948 w 22334444"/>
              <a:gd name="connsiteY8-4276" fmla="*/ 13740535 h 13925000"/>
              <a:gd name="connsiteX9-4277" fmla="*/ 19767715 w 22334444"/>
              <a:gd name="connsiteY9-4278" fmla="*/ 60518 h 13925000"/>
              <a:gd name="connsiteX10-4279" fmla="*/ 22334444 w 22334444"/>
              <a:gd name="connsiteY10-4280" fmla="*/ 0 h 13925000"/>
              <a:gd name="connsiteX11-4281" fmla="*/ 16085081 w 22334444"/>
              <a:gd name="connsiteY11-4282" fmla="*/ 77254 h 13925000"/>
              <a:gd name="connsiteX12-4283" fmla="*/ 5856854 w 22334444"/>
              <a:gd name="connsiteY12-4284" fmla="*/ 13925000 h 13925000"/>
              <a:gd name="connsiteX13-4285" fmla="*/ 4938132 w 22334444"/>
              <a:gd name="connsiteY13-4286" fmla="*/ 13868051 h 13925000"/>
              <a:gd name="connsiteX14-4287" fmla="*/ 14443249 w 22334444"/>
              <a:gd name="connsiteY14-4288" fmla="*/ 57247 h 13925000"/>
              <a:gd name="connsiteX15-4289" fmla="*/ 16085081 w 22334444"/>
              <a:gd name="connsiteY15-4290" fmla="*/ 77254 h 13925000"/>
              <a:gd name="connsiteX16-4291" fmla="*/ 13843311 w 22334444"/>
              <a:gd name="connsiteY16-4292" fmla="*/ 78330 h 13925000"/>
              <a:gd name="connsiteX17-4293" fmla="*/ 4327080 w 22334444"/>
              <a:gd name="connsiteY17-4294" fmla="*/ 13853287 h 13925000"/>
              <a:gd name="connsiteX18-4295" fmla="*/ 3082103 w 22334444"/>
              <a:gd name="connsiteY18-4296" fmla="*/ 13818867 h 13925000"/>
              <a:gd name="connsiteX19-4297" fmla="*/ 12632416 w 22334444"/>
              <a:gd name="connsiteY19-4298" fmla="*/ 12724 h 13925000"/>
              <a:gd name="connsiteX20-4299" fmla="*/ 13843311 w 22334444"/>
              <a:gd name="connsiteY20-4300" fmla="*/ 78330 h 13925000"/>
              <a:gd name="connsiteX21-4301" fmla="*/ 11239121 w 22334444"/>
              <a:gd name="connsiteY21-4302" fmla="*/ 30540 h 13925000"/>
              <a:gd name="connsiteX22-4303" fmla="*/ 87135 w 22334444"/>
              <a:gd name="connsiteY22-4304" fmla="*/ 34749 h 13925000"/>
              <a:gd name="connsiteX23-4305" fmla="*/ 0 w 22334444"/>
              <a:gd name="connsiteY23-4306" fmla="*/ 13773138 h 13925000"/>
              <a:gd name="connsiteX24-4307" fmla="*/ 2528044 w 22334444"/>
              <a:gd name="connsiteY24-4308" fmla="*/ 13742526 h 13925000"/>
              <a:gd name="connsiteX25-4309" fmla="*/ 11239121 w 22334444"/>
              <a:gd name="connsiteY25-4310" fmla="*/ 30540 h 13925000"/>
              <a:gd name="connsiteX0-4311" fmla="*/ 16875544 w 22334444"/>
              <a:gd name="connsiteY0-4312" fmla="*/ 11862 h 13925000"/>
              <a:gd name="connsiteX1-4313" fmla="*/ 19014473 w 22334444"/>
              <a:gd name="connsiteY1-4314" fmla="*/ 15211 h 13925000"/>
              <a:gd name="connsiteX2-4315" fmla="*/ 7687842 w 22334444"/>
              <a:gd name="connsiteY2-4316" fmla="*/ 13796546 h 13925000"/>
              <a:gd name="connsiteX3-4317" fmla="*/ 6296155 w 22334444"/>
              <a:gd name="connsiteY3-4318" fmla="*/ 13802659 h 13925000"/>
              <a:gd name="connsiteX4-4319" fmla="*/ 14035534 w 22334444"/>
              <a:gd name="connsiteY4-4320" fmla="*/ 3838642 h 13925000"/>
              <a:gd name="connsiteX5-4321" fmla="*/ 16875544 w 22334444"/>
              <a:gd name="connsiteY5-4322" fmla="*/ 11862 h 13925000"/>
              <a:gd name="connsiteX6-4323" fmla="*/ 22334444 w 22334444"/>
              <a:gd name="connsiteY6-4324" fmla="*/ 0 h 13925000"/>
              <a:gd name="connsiteX7-4325" fmla="*/ 10295732 w 22334444"/>
              <a:gd name="connsiteY7-4326" fmla="*/ 13869547 h 13925000"/>
              <a:gd name="connsiteX8-4327" fmla="*/ 8230948 w 22334444"/>
              <a:gd name="connsiteY8-4328" fmla="*/ 13740535 h 13925000"/>
              <a:gd name="connsiteX9-4329" fmla="*/ 19767715 w 22334444"/>
              <a:gd name="connsiteY9-4330" fmla="*/ 60518 h 13925000"/>
              <a:gd name="connsiteX10-4331" fmla="*/ 22334444 w 22334444"/>
              <a:gd name="connsiteY10-4332" fmla="*/ 0 h 13925000"/>
              <a:gd name="connsiteX11-4333" fmla="*/ 16085081 w 22334444"/>
              <a:gd name="connsiteY11-4334" fmla="*/ 77254 h 13925000"/>
              <a:gd name="connsiteX12-4335" fmla="*/ 5856854 w 22334444"/>
              <a:gd name="connsiteY12-4336" fmla="*/ 13925000 h 13925000"/>
              <a:gd name="connsiteX13-4337" fmla="*/ 4938132 w 22334444"/>
              <a:gd name="connsiteY13-4338" fmla="*/ 13868051 h 13925000"/>
              <a:gd name="connsiteX14-4339" fmla="*/ 14443249 w 22334444"/>
              <a:gd name="connsiteY14-4340" fmla="*/ 57247 h 13925000"/>
              <a:gd name="connsiteX15-4341" fmla="*/ 16085081 w 22334444"/>
              <a:gd name="connsiteY15-4342" fmla="*/ 77254 h 13925000"/>
              <a:gd name="connsiteX16-4343" fmla="*/ 13843311 w 22334444"/>
              <a:gd name="connsiteY16-4344" fmla="*/ 78330 h 13925000"/>
              <a:gd name="connsiteX17-4345" fmla="*/ 4327080 w 22334444"/>
              <a:gd name="connsiteY17-4346" fmla="*/ 13853287 h 13925000"/>
              <a:gd name="connsiteX18-4347" fmla="*/ 3082103 w 22334444"/>
              <a:gd name="connsiteY18-4348" fmla="*/ 13818867 h 13925000"/>
              <a:gd name="connsiteX19-4349" fmla="*/ 12632416 w 22334444"/>
              <a:gd name="connsiteY19-4350" fmla="*/ 12724 h 13925000"/>
              <a:gd name="connsiteX20-4351" fmla="*/ 13843311 w 22334444"/>
              <a:gd name="connsiteY20-4352" fmla="*/ 78330 h 13925000"/>
              <a:gd name="connsiteX21-4353" fmla="*/ 11239121 w 22334444"/>
              <a:gd name="connsiteY21-4354" fmla="*/ 30540 h 13925000"/>
              <a:gd name="connsiteX22-4355" fmla="*/ 87135 w 22334444"/>
              <a:gd name="connsiteY22-4356" fmla="*/ 34749 h 13925000"/>
              <a:gd name="connsiteX23-4357" fmla="*/ 0 w 22334444"/>
              <a:gd name="connsiteY23-4358" fmla="*/ 13773138 h 13925000"/>
              <a:gd name="connsiteX24-4359" fmla="*/ 2528044 w 22334444"/>
              <a:gd name="connsiteY24-4360" fmla="*/ 13742526 h 13925000"/>
              <a:gd name="connsiteX25-4361" fmla="*/ 11239121 w 22334444"/>
              <a:gd name="connsiteY25-4362" fmla="*/ 30540 h 13925000"/>
              <a:gd name="connsiteX0-4363" fmla="*/ 16875544 w 22334444"/>
              <a:gd name="connsiteY0-4364" fmla="*/ 11862 h 13925000"/>
              <a:gd name="connsiteX1-4365" fmla="*/ 19014473 w 22334444"/>
              <a:gd name="connsiteY1-4366" fmla="*/ 15211 h 13925000"/>
              <a:gd name="connsiteX2-4367" fmla="*/ 7687842 w 22334444"/>
              <a:gd name="connsiteY2-4368" fmla="*/ 13796546 h 13925000"/>
              <a:gd name="connsiteX3-4369" fmla="*/ 6296155 w 22334444"/>
              <a:gd name="connsiteY3-4370" fmla="*/ 13802659 h 13925000"/>
              <a:gd name="connsiteX4-4371" fmla="*/ 14035534 w 22334444"/>
              <a:gd name="connsiteY4-4372" fmla="*/ 3838642 h 13925000"/>
              <a:gd name="connsiteX5-4373" fmla="*/ 16875544 w 22334444"/>
              <a:gd name="connsiteY5-4374" fmla="*/ 11862 h 13925000"/>
              <a:gd name="connsiteX6-4375" fmla="*/ 22334444 w 22334444"/>
              <a:gd name="connsiteY6-4376" fmla="*/ 0 h 13925000"/>
              <a:gd name="connsiteX7-4377" fmla="*/ 10295732 w 22334444"/>
              <a:gd name="connsiteY7-4378" fmla="*/ 13869547 h 13925000"/>
              <a:gd name="connsiteX8-4379" fmla="*/ 8136355 w 22334444"/>
              <a:gd name="connsiteY8-4380" fmla="*/ 13772066 h 13925000"/>
              <a:gd name="connsiteX9-4381" fmla="*/ 19767715 w 22334444"/>
              <a:gd name="connsiteY9-4382" fmla="*/ 60518 h 13925000"/>
              <a:gd name="connsiteX10-4383" fmla="*/ 22334444 w 22334444"/>
              <a:gd name="connsiteY10-4384" fmla="*/ 0 h 13925000"/>
              <a:gd name="connsiteX11-4385" fmla="*/ 16085081 w 22334444"/>
              <a:gd name="connsiteY11-4386" fmla="*/ 77254 h 13925000"/>
              <a:gd name="connsiteX12-4387" fmla="*/ 5856854 w 22334444"/>
              <a:gd name="connsiteY12-4388" fmla="*/ 13925000 h 13925000"/>
              <a:gd name="connsiteX13-4389" fmla="*/ 4938132 w 22334444"/>
              <a:gd name="connsiteY13-4390" fmla="*/ 13868051 h 13925000"/>
              <a:gd name="connsiteX14-4391" fmla="*/ 14443249 w 22334444"/>
              <a:gd name="connsiteY14-4392" fmla="*/ 57247 h 13925000"/>
              <a:gd name="connsiteX15-4393" fmla="*/ 16085081 w 22334444"/>
              <a:gd name="connsiteY15-4394" fmla="*/ 77254 h 13925000"/>
              <a:gd name="connsiteX16-4395" fmla="*/ 13843311 w 22334444"/>
              <a:gd name="connsiteY16-4396" fmla="*/ 78330 h 13925000"/>
              <a:gd name="connsiteX17-4397" fmla="*/ 4327080 w 22334444"/>
              <a:gd name="connsiteY17-4398" fmla="*/ 13853287 h 13925000"/>
              <a:gd name="connsiteX18-4399" fmla="*/ 3082103 w 22334444"/>
              <a:gd name="connsiteY18-4400" fmla="*/ 13818867 h 13925000"/>
              <a:gd name="connsiteX19-4401" fmla="*/ 12632416 w 22334444"/>
              <a:gd name="connsiteY19-4402" fmla="*/ 12724 h 13925000"/>
              <a:gd name="connsiteX20-4403" fmla="*/ 13843311 w 22334444"/>
              <a:gd name="connsiteY20-4404" fmla="*/ 78330 h 13925000"/>
              <a:gd name="connsiteX21-4405" fmla="*/ 11239121 w 22334444"/>
              <a:gd name="connsiteY21-4406" fmla="*/ 30540 h 13925000"/>
              <a:gd name="connsiteX22-4407" fmla="*/ 87135 w 22334444"/>
              <a:gd name="connsiteY22-4408" fmla="*/ 34749 h 13925000"/>
              <a:gd name="connsiteX23-4409" fmla="*/ 0 w 22334444"/>
              <a:gd name="connsiteY23-4410" fmla="*/ 13773138 h 13925000"/>
              <a:gd name="connsiteX24-4411" fmla="*/ 2528044 w 22334444"/>
              <a:gd name="connsiteY24-4412" fmla="*/ 13742526 h 13925000"/>
              <a:gd name="connsiteX25-4413" fmla="*/ 11239121 w 22334444"/>
              <a:gd name="connsiteY25-4414" fmla="*/ 30540 h 13925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22334444" h="13925000">
                <a:moveTo>
                  <a:pt x="16875544" y="11862"/>
                </a:moveTo>
                <a:lnTo>
                  <a:pt x="19014473" y="15211"/>
                </a:lnTo>
                <a:lnTo>
                  <a:pt x="7687842" y="13796546"/>
                </a:lnTo>
                <a:lnTo>
                  <a:pt x="6296155" y="13802659"/>
                </a:lnTo>
                <a:lnTo>
                  <a:pt x="14035534" y="3838642"/>
                </a:lnTo>
                <a:lnTo>
                  <a:pt x="16875544" y="11862"/>
                </a:lnTo>
                <a:close/>
                <a:moveTo>
                  <a:pt x="22334444" y="0"/>
                </a:moveTo>
                <a:lnTo>
                  <a:pt x="10295732" y="13869547"/>
                </a:lnTo>
                <a:lnTo>
                  <a:pt x="8136355" y="13772066"/>
                </a:lnTo>
                <a:lnTo>
                  <a:pt x="19767715" y="60518"/>
                </a:lnTo>
                <a:lnTo>
                  <a:pt x="22334444" y="0"/>
                </a:lnTo>
                <a:close/>
                <a:moveTo>
                  <a:pt x="16085081" y="77254"/>
                </a:moveTo>
                <a:lnTo>
                  <a:pt x="5856854" y="13925000"/>
                </a:lnTo>
                <a:lnTo>
                  <a:pt x="4938132" y="13868051"/>
                </a:lnTo>
                <a:lnTo>
                  <a:pt x="14443249" y="57247"/>
                </a:lnTo>
                <a:lnTo>
                  <a:pt x="16085081" y="77254"/>
                </a:lnTo>
                <a:close/>
                <a:moveTo>
                  <a:pt x="13843311" y="78330"/>
                </a:moveTo>
                <a:lnTo>
                  <a:pt x="4327080" y="13853287"/>
                </a:lnTo>
                <a:lnTo>
                  <a:pt x="3082103" y="13818867"/>
                </a:lnTo>
                <a:lnTo>
                  <a:pt x="12632416" y="12724"/>
                </a:lnTo>
                <a:lnTo>
                  <a:pt x="13843311" y="78330"/>
                </a:lnTo>
                <a:close/>
                <a:moveTo>
                  <a:pt x="11239121" y="30540"/>
                </a:moveTo>
                <a:lnTo>
                  <a:pt x="87135" y="34749"/>
                </a:lnTo>
                <a:lnTo>
                  <a:pt x="0" y="13773138"/>
                </a:lnTo>
                <a:lnTo>
                  <a:pt x="2528044" y="13742526"/>
                </a:lnTo>
                <a:lnTo>
                  <a:pt x="11239121" y="305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30163" y="3353353"/>
            <a:ext cx="15635506" cy="7543247"/>
          </a:xfrm>
          <a:custGeom>
            <a:avLst/>
            <a:gdLst>
              <a:gd name="connsiteX0" fmla="*/ 0 w 11176000"/>
              <a:gd name="connsiteY0" fmla="*/ 0 h 6426200"/>
              <a:gd name="connsiteX1" fmla="*/ 11176000 w 11176000"/>
              <a:gd name="connsiteY1" fmla="*/ 0 h 6426200"/>
              <a:gd name="connsiteX2" fmla="*/ 11176000 w 11176000"/>
              <a:gd name="connsiteY2" fmla="*/ 6426200 h 6426200"/>
              <a:gd name="connsiteX3" fmla="*/ 0 w 11176000"/>
              <a:gd name="connsiteY3" fmla="*/ 6426200 h 6426200"/>
              <a:gd name="connsiteX4" fmla="*/ 0 w 11176000"/>
              <a:gd name="connsiteY4" fmla="*/ 0 h 6426200"/>
              <a:gd name="connsiteX0-1" fmla="*/ 0 w 13320111"/>
              <a:gd name="connsiteY0-2" fmla="*/ 0 h 6426200"/>
              <a:gd name="connsiteX1-3" fmla="*/ 13320111 w 13320111"/>
              <a:gd name="connsiteY1-4" fmla="*/ 0 h 6426200"/>
              <a:gd name="connsiteX2-5" fmla="*/ 11176000 w 13320111"/>
              <a:gd name="connsiteY2-6" fmla="*/ 6426200 h 6426200"/>
              <a:gd name="connsiteX3-7" fmla="*/ 0 w 13320111"/>
              <a:gd name="connsiteY3-8" fmla="*/ 6426200 h 6426200"/>
              <a:gd name="connsiteX4-9" fmla="*/ 0 w 13320111"/>
              <a:gd name="connsiteY4-10" fmla="*/ 0 h 642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320111" h="6426200">
                <a:moveTo>
                  <a:pt x="0" y="0"/>
                </a:moveTo>
                <a:lnTo>
                  <a:pt x="13320111" y="0"/>
                </a:lnTo>
                <a:lnTo>
                  <a:pt x="11176000" y="6426200"/>
                </a:lnTo>
                <a:lnTo>
                  <a:pt x="0" y="64262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/>
          <p:nvPr userDrawn="1"/>
        </p:nvSpPr>
        <p:spPr>
          <a:xfrm>
            <a:off x="22300225" y="0"/>
            <a:ext cx="959011" cy="1447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466206" y="664563"/>
            <a:ext cx="656054" cy="630837"/>
          </a:xfrm>
          <a:prstGeom prst="rect">
            <a:avLst/>
          </a:prstGeom>
          <a:noFill/>
        </p:spPr>
        <p:txBody>
          <a:bodyPr wrap="none" lIns="182773" tIns="91388" rIns="182773" bIns="91388" rtlCol="0">
            <a:spAutoFit/>
          </a:bodyPr>
          <a:lstStyle/>
          <a:p>
            <a:pPr algn="ctr"/>
            <a:fld id="{260E2A6B-A809-4840-BF14-8648BC0BDF87}" type="slidenum">
              <a:rPr lang="id-ID" sz="29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fld>
            <a:endParaRPr lang="id-ID" sz="29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8614635" y="5943600"/>
            <a:ext cx="7094405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9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  <a:endParaRPr kumimoji="0" lang="en-US" altLang="zh-CN" sz="119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4.jpeg"/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.jpeg"/><Relationship Id="rId3" Type="http://schemas.openxmlformats.org/officeDocument/2006/relationships/image" Target="../media/image4.jpe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3" Type="http://schemas.openxmlformats.org/officeDocument/2006/relationships/image" Target="../media/image4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3.jpeg"/><Relationship Id="rId3" Type="http://schemas.openxmlformats.org/officeDocument/2006/relationships/image" Target="../media/image4.jpe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PA_库_กลุ่ม 18"/>
          <p:cNvGrpSpPr/>
          <p:nvPr>
            <p:custDataLst>
              <p:tags r:id="rId1"/>
            </p:custDataLst>
          </p:nvPr>
        </p:nvGrpSpPr>
        <p:grpSpPr>
          <a:xfrm>
            <a:off x="13609637" y="1882200"/>
            <a:ext cx="9067800" cy="9090600"/>
            <a:chOff x="13457237" y="1577400"/>
            <a:chExt cx="9067800" cy="9090600"/>
          </a:xfrm>
        </p:grpSpPr>
        <p:sp>
          <p:nvSpPr>
            <p:cNvPr id="494" name="TextBox 493"/>
            <p:cNvSpPr txBox="1"/>
            <p:nvPr/>
          </p:nvSpPr>
          <p:spPr>
            <a:xfrm>
              <a:off x="17039304" y="1577400"/>
              <a:ext cx="1294733" cy="55079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8800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2021</a:t>
              </a:r>
              <a:endParaRPr lang="en-US" sz="8800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496" name="Title 20"/>
            <p:cNvSpPr txBox="1"/>
            <p:nvPr/>
          </p:nvSpPr>
          <p:spPr bwMode="auto">
            <a:xfrm>
              <a:off x="16581437" y="8762824"/>
              <a:ext cx="5943600" cy="96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thaiDist">
                <a:lnSpc>
                  <a:spcPct val="130000"/>
                </a:lnSpc>
              </a:pPr>
              <a:r>
                <a:rPr lang="zh-CN" alt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请输入内容</a:t>
              </a:r>
              <a:endPara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16740403" y="7510793"/>
              <a:ext cx="502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FEATURE COMPANY</a:t>
              </a:r>
              <a:endParaRPr lang="en-US" sz="3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13457237" y="7765134"/>
              <a:ext cx="2902866" cy="2902866"/>
              <a:chOff x="13526171" y="7470804"/>
              <a:chExt cx="2902866" cy="2902866"/>
            </a:xfrm>
            <a:solidFill>
              <a:schemeClr val="tx1"/>
            </a:solidFill>
          </p:grpSpPr>
          <p:sp>
            <p:nvSpPr>
              <p:cNvPr id="498" name="Rectangle 35"/>
              <p:cNvSpPr/>
              <p:nvPr/>
            </p:nvSpPr>
            <p:spPr>
              <a:xfrm rot="16200000">
                <a:off x="14591705" y="8851545"/>
                <a:ext cx="2902866" cy="14138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  <p:sp>
            <p:nvSpPr>
              <p:cNvPr id="499" name="Rectangle 35"/>
              <p:cNvSpPr/>
              <p:nvPr/>
            </p:nvSpPr>
            <p:spPr>
              <a:xfrm>
                <a:off x="13526171" y="9677400"/>
                <a:ext cx="2902866" cy="14138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</p:grpSp>
      </p:grpSp>
      <p:pic>
        <p:nvPicPr>
          <p:cNvPr id="3" name="PA_PicturePlaceholder 2"/>
          <p:cNvPicPr>
            <a:picLocks noGrp="1" noChangeAspect="1"/>
          </p:cNvPicPr>
          <p:nvPr>
            <p:ph type="pic" sz="quarter" idx="15"/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r="3089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库_กลุ่ม 31"/>
          <p:cNvGrpSpPr/>
          <p:nvPr>
            <p:custDataLst>
              <p:tags r:id="rId1"/>
            </p:custDataLst>
          </p:nvPr>
        </p:nvGrpSpPr>
        <p:grpSpPr>
          <a:xfrm>
            <a:off x="15133637" y="9296400"/>
            <a:ext cx="7086600" cy="3332691"/>
            <a:chOff x="14600237" y="2534709"/>
            <a:chExt cx="7086600" cy="3332691"/>
          </a:xfrm>
        </p:grpSpPr>
        <p:sp>
          <p:nvSpPr>
            <p:cNvPr id="33" name="Rectangle 5"/>
            <p:cNvSpPr/>
            <p:nvPr/>
          </p:nvSpPr>
          <p:spPr>
            <a:xfrm>
              <a:off x="14600237" y="2534709"/>
              <a:ext cx="7086600" cy="3332691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4" name="กลุ่ม 33"/>
            <p:cNvGrpSpPr/>
            <p:nvPr/>
          </p:nvGrpSpPr>
          <p:grpSpPr>
            <a:xfrm>
              <a:off x="15133637" y="2915709"/>
              <a:ext cx="5943600" cy="1484990"/>
              <a:chOff x="16162004" y="7762324"/>
              <a:chExt cx="5943600" cy="1484990"/>
            </a:xfrm>
          </p:grpSpPr>
          <p:sp>
            <p:nvSpPr>
              <p:cNvPr id="35" name="Title 20"/>
              <p:cNvSpPr txBox="1"/>
              <p:nvPr/>
            </p:nvSpPr>
            <p:spPr bwMode="auto">
              <a:xfrm>
                <a:off x="16162004" y="8524049"/>
                <a:ext cx="59436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 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6169179" y="7762324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0256837" y="2017216"/>
            <a:ext cx="1294733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8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MAN</a:t>
            </a:r>
            <a:endParaRPr lang="en-US" sz="88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38" name="กลุ่ม 37"/>
          <p:cNvGrpSpPr/>
          <p:nvPr/>
        </p:nvGrpSpPr>
        <p:grpSpPr>
          <a:xfrm flipV="1">
            <a:off x="12685649" y="1741303"/>
            <a:ext cx="2447988" cy="2835508"/>
            <a:chOff x="15886049" y="1316374"/>
            <a:chExt cx="2752788" cy="2879241"/>
          </a:xfrm>
        </p:grpSpPr>
        <p:grpSp>
          <p:nvGrpSpPr>
            <p:cNvPr id="43" name="กลุ่ม 42"/>
            <p:cNvGrpSpPr/>
            <p:nvPr/>
          </p:nvGrpSpPr>
          <p:grpSpPr>
            <a:xfrm>
              <a:off x="15886049" y="2066917"/>
              <a:ext cx="2752788" cy="2128698"/>
              <a:chOff x="20487868" y="6875047"/>
              <a:chExt cx="2752788" cy="2128698"/>
            </a:xfrm>
          </p:grpSpPr>
          <p:sp>
            <p:nvSpPr>
              <p:cNvPr id="55" name="สามเหลี่ยมหน้าจั่ว 54"/>
              <p:cNvSpPr/>
              <p:nvPr/>
            </p:nvSpPr>
            <p:spPr>
              <a:xfrm flipV="1">
                <a:off x="20487868" y="8133373"/>
                <a:ext cx="1533145" cy="87037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6" name="สามเหลี่ยมหน้าจั่ว 55"/>
              <p:cNvSpPr/>
              <p:nvPr/>
            </p:nvSpPr>
            <p:spPr>
              <a:xfrm flipV="1">
                <a:off x="22355711" y="8106744"/>
                <a:ext cx="884945" cy="587586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สามเหลี่ยมหน้าจั่ว 56"/>
              <p:cNvSpPr/>
              <p:nvPr/>
            </p:nvSpPr>
            <p:spPr>
              <a:xfrm>
                <a:off x="21458069" y="6875047"/>
                <a:ext cx="1256928" cy="108355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1" name="สามเหลี่ยมหน้าจั่ว 50"/>
            <p:cNvSpPr/>
            <p:nvPr/>
          </p:nvSpPr>
          <p:spPr>
            <a:xfrm flipV="1">
              <a:off x="16828386" y="1316374"/>
              <a:ext cx="884945" cy="58758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2" r="36642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 r="36644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7" r="3664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_库_กลุ่ม 17"/>
          <p:cNvGrpSpPr/>
          <p:nvPr>
            <p:custDataLst>
              <p:tags r:id="rId1"/>
            </p:custDataLst>
          </p:nvPr>
        </p:nvGrpSpPr>
        <p:grpSpPr>
          <a:xfrm>
            <a:off x="2351824" y="10287000"/>
            <a:ext cx="16896613" cy="2438400"/>
            <a:chOff x="2351824" y="10287000"/>
            <a:chExt cx="16896613" cy="2438400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3703637" y="11430000"/>
              <a:ext cx="15544800" cy="1295400"/>
            </a:xfrm>
            <a:prstGeom prst="rect">
              <a:avLst/>
            </a:prstGeom>
          </p:spPr>
          <p:txBody>
            <a:bodyPr vert="horz" lIns="243785" tIns="121892" rIns="243785" bIns="121892" numCol="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zh-CN" altLang="en-US" sz="2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</a:t>
              </a:r>
              <a:r>
                <a:rPr lang="zh-CN" altLang="en-US" sz="2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内容</a:t>
              </a:r>
              <a:endParaRPr lang="zh-CN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119774" y="10287000"/>
              <a:ext cx="8976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2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MY COLLECTIONs</a:t>
              </a:r>
              <a:endParaRPr lang="en-US" sz="7200" b="1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2351824" y="10668000"/>
              <a:ext cx="3409213" cy="1315556"/>
              <a:chOff x="14981237" y="10560924"/>
              <a:chExt cx="3409213" cy="1315556"/>
            </a:xfrm>
          </p:grpSpPr>
          <p:sp>
            <p:nvSpPr>
              <p:cNvPr id="46" name="Rectangle 35"/>
              <p:cNvSpPr/>
              <p:nvPr/>
            </p:nvSpPr>
            <p:spPr>
              <a:xfrm rot="5400000" flipH="1">
                <a:off x="15368549" y="11129925"/>
                <a:ext cx="1315556" cy="17755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  <p:sp>
            <p:nvSpPr>
              <p:cNvPr id="47" name="Rectangle 35"/>
              <p:cNvSpPr/>
              <p:nvPr/>
            </p:nvSpPr>
            <p:spPr>
              <a:xfrm flipH="1">
                <a:off x="14981237" y="10950929"/>
                <a:ext cx="3409213" cy="1413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48" name="กลุ่ม 47"/>
          <p:cNvGrpSpPr/>
          <p:nvPr/>
        </p:nvGrpSpPr>
        <p:grpSpPr>
          <a:xfrm flipV="1">
            <a:off x="19630105" y="8229600"/>
            <a:ext cx="1980532" cy="3826108"/>
            <a:chOff x="15886049" y="1316374"/>
            <a:chExt cx="2227129" cy="3885119"/>
          </a:xfrm>
        </p:grpSpPr>
        <p:grpSp>
          <p:nvGrpSpPr>
            <p:cNvPr id="49" name="กลุ่ม 48"/>
            <p:cNvGrpSpPr/>
            <p:nvPr/>
          </p:nvGrpSpPr>
          <p:grpSpPr>
            <a:xfrm>
              <a:off x="15886049" y="2066917"/>
              <a:ext cx="2227129" cy="3134576"/>
              <a:chOff x="20487868" y="6875047"/>
              <a:chExt cx="2227129" cy="3134576"/>
            </a:xfrm>
          </p:grpSpPr>
          <p:sp>
            <p:nvSpPr>
              <p:cNvPr id="52" name="สามเหลี่ยมหน้าจั่ว 51"/>
              <p:cNvSpPr/>
              <p:nvPr/>
            </p:nvSpPr>
            <p:spPr>
              <a:xfrm flipV="1">
                <a:off x="20487868" y="8133373"/>
                <a:ext cx="1533145" cy="87037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สามเหลี่ยมหน้าจั่ว 52"/>
              <p:cNvSpPr/>
              <p:nvPr/>
            </p:nvSpPr>
            <p:spPr>
              <a:xfrm flipV="1">
                <a:off x="21644060" y="9422037"/>
                <a:ext cx="884945" cy="587586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สามเหลี่ยมหน้าจั่ว 53"/>
              <p:cNvSpPr/>
              <p:nvPr/>
            </p:nvSpPr>
            <p:spPr>
              <a:xfrm>
                <a:off x="21458069" y="6875047"/>
                <a:ext cx="1256928" cy="108355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0" name="สามเหลี่ยมหน้าจั่ว 49"/>
            <p:cNvSpPr/>
            <p:nvPr/>
          </p:nvSpPr>
          <p:spPr>
            <a:xfrm flipV="1">
              <a:off x="16828386" y="1316374"/>
              <a:ext cx="884945" cy="58758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8" r="39638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9" r="33509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r="1799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r="17992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r="3350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PA_库_กลุ่ม 38"/>
          <p:cNvGrpSpPr/>
          <p:nvPr>
            <p:custDataLst>
              <p:tags r:id="rId1"/>
            </p:custDataLst>
          </p:nvPr>
        </p:nvGrpSpPr>
        <p:grpSpPr>
          <a:xfrm>
            <a:off x="14981237" y="2590800"/>
            <a:ext cx="7620000" cy="3355622"/>
            <a:chOff x="14295437" y="2209800"/>
            <a:chExt cx="7620000" cy="3355622"/>
          </a:xfrm>
        </p:grpSpPr>
        <p:sp>
          <p:nvSpPr>
            <p:cNvPr id="41" name="Rectangle 5"/>
            <p:cNvSpPr/>
            <p:nvPr/>
          </p:nvSpPr>
          <p:spPr>
            <a:xfrm>
              <a:off x="14295437" y="2209800"/>
              <a:ext cx="7620000" cy="3355622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2" name="กลุ่ม 41"/>
            <p:cNvGrpSpPr/>
            <p:nvPr/>
          </p:nvGrpSpPr>
          <p:grpSpPr>
            <a:xfrm>
              <a:off x="14981237" y="2664178"/>
              <a:ext cx="5943600" cy="1972591"/>
              <a:chOff x="16009604" y="7510793"/>
              <a:chExt cx="5943600" cy="1972591"/>
            </a:xfrm>
          </p:grpSpPr>
          <p:sp>
            <p:nvSpPr>
              <p:cNvPr id="43" name="Title 20"/>
              <p:cNvSpPr txBox="1"/>
              <p:nvPr/>
            </p:nvSpPr>
            <p:spPr bwMode="auto">
              <a:xfrm>
                <a:off x="16009604" y="8760119"/>
                <a:ext cx="59436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6169179" y="75107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51" name="PA_库_กลุ่ม 50"/>
          <p:cNvGrpSpPr/>
          <p:nvPr>
            <p:custDataLst>
              <p:tags r:id="rId2"/>
            </p:custDataLst>
          </p:nvPr>
        </p:nvGrpSpPr>
        <p:grpSpPr>
          <a:xfrm>
            <a:off x="14981237" y="7775222"/>
            <a:ext cx="7620000" cy="4572000"/>
            <a:chOff x="14295437" y="2209800"/>
            <a:chExt cx="7620000" cy="4572000"/>
          </a:xfrm>
        </p:grpSpPr>
        <p:sp>
          <p:nvSpPr>
            <p:cNvPr id="55" name="Rectangle 5"/>
            <p:cNvSpPr/>
            <p:nvPr/>
          </p:nvSpPr>
          <p:spPr>
            <a:xfrm>
              <a:off x="14295437" y="2209800"/>
              <a:ext cx="7620000" cy="4572000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กลุ่ม 55"/>
            <p:cNvGrpSpPr/>
            <p:nvPr/>
          </p:nvGrpSpPr>
          <p:grpSpPr>
            <a:xfrm>
              <a:off x="14981237" y="2664178"/>
              <a:ext cx="5943600" cy="2449900"/>
              <a:chOff x="16009604" y="7510793"/>
              <a:chExt cx="5943600" cy="2449900"/>
            </a:xfrm>
          </p:grpSpPr>
          <p:sp>
            <p:nvSpPr>
              <p:cNvPr id="57" name="Title 20"/>
              <p:cNvSpPr txBox="1"/>
              <p:nvPr/>
            </p:nvSpPr>
            <p:spPr bwMode="auto">
              <a:xfrm>
                <a:off x="16009604" y="9237428"/>
                <a:ext cx="59436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 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6169179" y="75107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MINIMAL CONTENTS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59" name="PA_库_กลุ่ม 58"/>
          <p:cNvGrpSpPr/>
          <p:nvPr>
            <p:custDataLst>
              <p:tags r:id="rId3"/>
            </p:custDataLst>
          </p:nvPr>
        </p:nvGrpSpPr>
        <p:grpSpPr>
          <a:xfrm flipH="1">
            <a:off x="19172237" y="5108222"/>
            <a:ext cx="3429000" cy="2362200"/>
            <a:chOff x="14981237" y="9372600"/>
            <a:chExt cx="3409213" cy="2362200"/>
          </a:xfrm>
        </p:grpSpPr>
        <p:sp>
          <p:nvSpPr>
            <p:cNvPr id="60" name="Rectangle 35"/>
            <p:cNvSpPr/>
            <p:nvPr/>
          </p:nvSpPr>
          <p:spPr>
            <a:xfrm rot="5400000" flipH="1">
              <a:off x="14845227" y="10464924"/>
              <a:ext cx="2362200" cy="1775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61" name="Rectangle 35"/>
            <p:cNvSpPr/>
            <p:nvPr/>
          </p:nvSpPr>
          <p:spPr>
            <a:xfrm flipH="1">
              <a:off x="14981237" y="10950929"/>
              <a:ext cx="3409213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r="26699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2" r="31352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8" r="31358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2" r="3135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A_库_กลุ่ม 19"/>
          <p:cNvGrpSpPr/>
          <p:nvPr>
            <p:custDataLst>
              <p:tags r:id="rId1"/>
            </p:custDataLst>
          </p:nvPr>
        </p:nvGrpSpPr>
        <p:grpSpPr>
          <a:xfrm>
            <a:off x="1722437" y="2971800"/>
            <a:ext cx="9094184" cy="3352800"/>
            <a:chOff x="1722437" y="2971800"/>
            <a:chExt cx="9094184" cy="3352800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1813974" y="2971800"/>
              <a:ext cx="9002647" cy="2267129"/>
              <a:chOff x="1813974" y="2971800"/>
              <a:chExt cx="9002647" cy="226712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813974" y="4038600"/>
                <a:ext cx="89762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2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COLLECTIONs</a:t>
                </a:r>
                <a:endParaRPr lang="en-US" sz="7200" b="1" dirty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40358" y="2971800"/>
                <a:ext cx="89762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2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SHOPPING</a:t>
                </a:r>
                <a:endParaRPr lang="en-US" sz="7200" b="1" dirty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22437" y="5124271"/>
              <a:ext cx="8976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2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WINNER</a:t>
              </a:r>
              <a:endParaRPr lang="en-US" sz="7200" b="1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21" name="PA_库_กลุ่ม 20"/>
          <p:cNvGrpSpPr/>
          <p:nvPr>
            <p:custDataLst>
              <p:tags r:id="rId2"/>
            </p:custDataLst>
          </p:nvPr>
        </p:nvGrpSpPr>
        <p:grpSpPr>
          <a:xfrm flipV="1">
            <a:off x="1766455" y="2650892"/>
            <a:ext cx="1980532" cy="3826108"/>
            <a:chOff x="15886049" y="1316374"/>
            <a:chExt cx="2227129" cy="3885119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15886049" y="2066917"/>
              <a:ext cx="2227129" cy="3134576"/>
              <a:chOff x="20487868" y="6875047"/>
              <a:chExt cx="2227129" cy="3134576"/>
            </a:xfrm>
          </p:grpSpPr>
          <p:sp>
            <p:nvSpPr>
              <p:cNvPr id="24" name="สามเหลี่ยมหน้าจั่ว 23"/>
              <p:cNvSpPr/>
              <p:nvPr/>
            </p:nvSpPr>
            <p:spPr>
              <a:xfrm flipV="1">
                <a:off x="20487868" y="8210748"/>
                <a:ext cx="1533145" cy="87037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สามเหลี่ยมหน้าจั่ว 24"/>
              <p:cNvSpPr/>
              <p:nvPr/>
            </p:nvSpPr>
            <p:spPr>
              <a:xfrm flipV="1">
                <a:off x="21644060" y="9422037"/>
                <a:ext cx="884945" cy="587586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ามเหลี่ยมหน้าจั่ว 25"/>
              <p:cNvSpPr/>
              <p:nvPr/>
            </p:nvSpPr>
            <p:spPr>
              <a:xfrm>
                <a:off x="21458069" y="6875047"/>
                <a:ext cx="1256928" cy="108355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3" name="สามเหลี่ยมหน้าจั่ว 22"/>
            <p:cNvSpPr/>
            <p:nvPr/>
          </p:nvSpPr>
          <p:spPr>
            <a:xfrm flipV="1">
              <a:off x="16828386" y="1316374"/>
              <a:ext cx="884945" cy="58758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7" name="PA_库_กลุ่ม 26"/>
          <p:cNvGrpSpPr/>
          <p:nvPr>
            <p:custDataLst>
              <p:tags r:id="rId3"/>
            </p:custDataLst>
          </p:nvPr>
        </p:nvGrpSpPr>
        <p:grpSpPr>
          <a:xfrm>
            <a:off x="3123080" y="7921978"/>
            <a:ext cx="7620000" cy="3355622"/>
            <a:chOff x="14295437" y="2209800"/>
            <a:chExt cx="7620000" cy="3355622"/>
          </a:xfrm>
        </p:grpSpPr>
        <p:sp>
          <p:nvSpPr>
            <p:cNvPr id="28" name="Rectangle 5"/>
            <p:cNvSpPr/>
            <p:nvPr/>
          </p:nvSpPr>
          <p:spPr>
            <a:xfrm>
              <a:off x="14295437" y="2209800"/>
              <a:ext cx="7620000" cy="3355622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9" name="กลุ่ม 28"/>
            <p:cNvGrpSpPr/>
            <p:nvPr/>
          </p:nvGrpSpPr>
          <p:grpSpPr>
            <a:xfrm>
              <a:off x="14981237" y="2664178"/>
              <a:ext cx="5943600" cy="1972591"/>
              <a:chOff x="16009604" y="7510793"/>
              <a:chExt cx="5943600" cy="1972591"/>
            </a:xfrm>
          </p:grpSpPr>
          <p:sp>
            <p:nvSpPr>
              <p:cNvPr id="30" name="Title 20"/>
              <p:cNvSpPr txBox="1"/>
              <p:nvPr/>
            </p:nvSpPr>
            <p:spPr bwMode="auto">
              <a:xfrm>
                <a:off x="16009604" y="8760119"/>
                <a:ext cx="59436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169179" y="75107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pic>
        <p:nvPicPr>
          <p:cNvPr id="4" name="图片占位符 3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5" r="41175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5" r="411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_库_กลุ่ม 6"/>
          <p:cNvGrpSpPr/>
          <p:nvPr>
            <p:custDataLst>
              <p:tags r:id="rId1"/>
            </p:custDataLst>
          </p:nvPr>
        </p:nvGrpSpPr>
        <p:grpSpPr>
          <a:xfrm>
            <a:off x="13685837" y="3962400"/>
            <a:ext cx="9094184" cy="3352800"/>
            <a:chOff x="1722437" y="2971800"/>
            <a:chExt cx="9094184" cy="3352800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1813974" y="2971800"/>
              <a:ext cx="9002647" cy="2267129"/>
              <a:chOff x="1813974" y="2971800"/>
              <a:chExt cx="9002647" cy="226712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813974" y="4038600"/>
                <a:ext cx="89762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2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COLLECTIONs</a:t>
                </a:r>
                <a:endParaRPr lang="en-US" sz="7200" b="1" dirty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40358" y="2971800"/>
                <a:ext cx="89762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72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HANDY</a:t>
                </a:r>
                <a:endParaRPr lang="en-US" sz="7200" b="1" dirty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722437" y="5124271"/>
              <a:ext cx="8976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2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WORKING</a:t>
              </a:r>
              <a:endParaRPr lang="en-US" sz="7200" b="1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 flipV="1">
            <a:off x="15340815" y="1608583"/>
            <a:ext cx="2764622" cy="2911708"/>
            <a:chOff x="15886049" y="1316374"/>
            <a:chExt cx="3108846" cy="2956616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15886049" y="2066917"/>
              <a:ext cx="3108846" cy="2206073"/>
              <a:chOff x="20487868" y="6875047"/>
              <a:chExt cx="3108846" cy="2206073"/>
            </a:xfrm>
          </p:grpSpPr>
          <p:sp>
            <p:nvSpPr>
              <p:cNvPr id="15" name="สามเหลี่ยมหน้าจั่ว 14"/>
              <p:cNvSpPr/>
              <p:nvPr/>
            </p:nvSpPr>
            <p:spPr>
              <a:xfrm flipV="1">
                <a:off x="20487868" y="8210748"/>
                <a:ext cx="1533145" cy="87037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ามเหลี่ยมหน้าจั่ว 15"/>
              <p:cNvSpPr/>
              <p:nvPr/>
            </p:nvSpPr>
            <p:spPr>
              <a:xfrm flipV="1">
                <a:off x="22711769" y="8159164"/>
                <a:ext cx="884945" cy="587586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สามเหลี่ยมหน้าจั่ว 16"/>
              <p:cNvSpPr/>
              <p:nvPr/>
            </p:nvSpPr>
            <p:spPr>
              <a:xfrm>
                <a:off x="21458069" y="6875047"/>
                <a:ext cx="1256928" cy="108355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4" name="สามเหลี่ยมหน้าจั่ว 13"/>
            <p:cNvSpPr/>
            <p:nvPr/>
          </p:nvSpPr>
          <p:spPr>
            <a:xfrm flipV="1">
              <a:off x="16828386" y="1316374"/>
              <a:ext cx="884945" cy="58758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8" name="PA_库_กลุ่ม 17"/>
          <p:cNvGrpSpPr/>
          <p:nvPr>
            <p:custDataLst>
              <p:tags r:id="rId2"/>
            </p:custDataLst>
          </p:nvPr>
        </p:nvGrpSpPr>
        <p:grpSpPr>
          <a:xfrm>
            <a:off x="15057437" y="7848600"/>
            <a:ext cx="7620000" cy="3355622"/>
            <a:chOff x="14295437" y="2209800"/>
            <a:chExt cx="7620000" cy="3355622"/>
          </a:xfrm>
        </p:grpSpPr>
        <p:sp>
          <p:nvSpPr>
            <p:cNvPr id="19" name="Rectangle 5"/>
            <p:cNvSpPr/>
            <p:nvPr/>
          </p:nvSpPr>
          <p:spPr>
            <a:xfrm>
              <a:off x="14295437" y="2209800"/>
              <a:ext cx="7620000" cy="3355622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กลุ่ม 19"/>
            <p:cNvGrpSpPr/>
            <p:nvPr/>
          </p:nvGrpSpPr>
          <p:grpSpPr>
            <a:xfrm>
              <a:off x="14981237" y="2664178"/>
              <a:ext cx="5943600" cy="1972591"/>
              <a:chOff x="16009604" y="7510793"/>
              <a:chExt cx="5943600" cy="1972591"/>
            </a:xfrm>
          </p:grpSpPr>
          <p:sp>
            <p:nvSpPr>
              <p:cNvPr id="21" name="Title 20"/>
              <p:cNvSpPr txBox="1"/>
              <p:nvPr/>
            </p:nvSpPr>
            <p:spPr bwMode="auto">
              <a:xfrm>
                <a:off x="16009604" y="8760119"/>
                <a:ext cx="59436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169179" y="75107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pic>
        <p:nvPicPr>
          <p:cNvPr id="4" name="图片占位符 3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1" r="38391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_库_กลุ่ม 8"/>
          <p:cNvGrpSpPr/>
          <p:nvPr>
            <p:custDataLst>
              <p:tags r:id="rId1"/>
            </p:custDataLst>
          </p:nvPr>
        </p:nvGrpSpPr>
        <p:grpSpPr>
          <a:xfrm>
            <a:off x="1428113" y="7543800"/>
            <a:ext cx="10886124" cy="3087370"/>
            <a:chOff x="10810024" y="7848600"/>
            <a:chExt cx="10886124" cy="3087370"/>
          </a:xfrm>
        </p:grpSpPr>
        <p:sp>
          <p:nvSpPr>
            <p:cNvPr id="10" name="TextBox 9"/>
            <p:cNvSpPr txBox="1"/>
            <p:nvPr/>
          </p:nvSpPr>
          <p:spPr>
            <a:xfrm>
              <a:off x="12334024" y="7848600"/>
              <a:ext cx="648767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PRESENTS</a:t>
              </a:r>
              <a:endParaRPr lang="en-US" sz="54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  <a:p>
              <a:r>
                <a:rPr lang="en-US" sz="5400" b="1" dirty="0" smtClean="0">
                  <a:solidFill>
                    <a:schemeClr val="bg1">
                      <a:lumMod val="75000"/>
                    </a:schemeClr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About our Company</a:t>
              </a:r>
              <a:endParaRPr lang="en-US" sz="5400" b="1" dirty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85637" y="10287000"/>
              <a:ext cx="9610511" cy="64897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请输入内容</a:t>
              </a:r>
              <a:endPara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2" name="กลุ่ม 11"/>
            <p:cNvGrpSpPr/>
            <p:nvPr/>
          </p:nvGrpSpPr>
          <p:grpSpPr>
            <a:xfrm flipH="1">
              <a:off x="10810024" y="8382000"/>
              <a:ext cx="3409213" cy="2362200"/>
              <a:chOff x="19858037" y="2069184"/>
              <a:chExt cx="2902866" cy="2362200"/>
            </a:xfrm>
          </p:grpSpPr>
          <p:sp>
            <p:nvSpPr>
              <p:cNvPr id="13" name="Rectangle 35"/>
              <p:cNvSpPr/>
              <p:nvPr/>
            </p:nvSpPr>
            <p:spPr>
              <a:xfrm rot="16200000">
                <a:off x="20742212" y="3174693"/>
                <a:ext cx="2362200" cy="151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  <p:sp>
            <p:nvSpPr>
              <p:cNvPr id="14" name="Rectangle 35"/>
              <p:cNvSpPr/>
              <p:nvPr/>
            </p:nvSpPr>
            <p:spPr>
              <a:xfrm>
                <a:off x="19858037" y="3647513"/>
                <a:ext cx="2902866" cy="1413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23" name="PA_库_กลุ่ม 22"/>
          <p:cNvGrpSpPr/>
          <p:nvPr>
            <p:custDataLst>
              <p:tags r:id="rId2"/>
            </p:custDataLst>
          </p:nvPr>
        </p:nvGrpSpPr>
        <p:grpSpPr>
          <a:xfrm>
            <a:off x="1874837" y="2057400"/>
            <a:ext cx="7563689" cy="5638800"/>
            <a:chOff x="1874837" y="2057400"/>
            <a:chExt cx="7563689" cy="5638800"/>
          </a:xfrm>
        </p:grpSpPr>
        <p:sp>
          <p:nvSpPr>
            <p:cNvPr id="15" name="TextBox 14"/>
            <p:cNvSpPr txBox="1"/>
            <p:nvPr/>
          </p:nvSpPr>
          <p:spPr>
            <a:xfrm>
              <a:off x="7605070" y="2187000"/>
              <a:ext cx="1833456" cy="55092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800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VISION</a:t>
              </a:r>
              <a:endParaRPr lang="en-US" sz="8800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grpSp>
          <p:nvGrpSpPr>
            <p:cNvPr id="16" name="กลุ่ม 15"/>
            <p:cNvGrpSpPr/>
            <p:nvPr/>
          </p:nvGrpSpPr>
          <p:grpSpPr>
            <a:xfrm flipV="1">
              <a:off x="1874837" y="2057400"/>
              <a:ext cx="3753652" cy="4347861"/>
              <a:chOff x="15886049" y="1316374"/>
              <a:chExt cx="2752788" cy="2879241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15886049" y="2066917"/>
                <a:ext cx="2752788" cy="2128698"/>
                <a:chOff x="20487868" y="6875047"/>
                <a:chExt cx="2752788" cy="2128698"/>
              </a:xfrm>
            </p:grpSpPr>
            <p:sp>
              <p:nvSpPr>
                <p:cNvPr id="19" name="สามเหลี่ยมหน้าจั่ว 18"/>
                <p:cNvSpPr/>
                <p:nvPr/>
              </p:nvSpPr>
              <p:spPr>
                <a:xfrm flipV="1">
                  <a:off x="20487868" y="8133373"/>
                  <a:ext cx="1533145" cy="870372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" name="สามเหลี่ยมหน้าจั่ว 19"/>
                <p:cNvSpPr/>
                <p:nvPr/>
              </p:nvSpPr>
              <p:spPr>
                <a:xfrm flipV="1">
                  <a:off x="22355711" y="8106744"/>
                  <a:ext cx="884945" cy="587586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สามเหลี่ยมหน้าจั่ว 20"/>
                <p:cNvSpPr/>
                <p:nvPr/>
              </p:nvSpPr>
              <p:spPr>
                <a:xfrm>
                  <a:off x="21458069" y="6875047"/>
                  <a:ext cx="1256928" cy="108355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8" name="สามเหลี่ยมหน้าจั่ว 17"/>
              <p:cNvSpPr/>
              <p:nvPr/>
            </p:nvSpPr>
            <p:spPr>
              <a:xfrm flipV="1">
                <a:off x="16828386" y="1316374"/>
                <a:ext cx="884945" cy="587586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" name="Subtitle 2"/>
            <p:cNvSpPr txBox="1">
              <a:spLocks noChangeArrowheads="1"/>
            </p:cNvSpPr>
            <p:nvPr/>
          </p:nvSpPr>
          <p:spPr bwMode="auto">
            <a:xfrm>
              <a:off x="5248274" y="4339078"/>
              <a:ext cx="1198563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id-ID" sz="30000" b="1" dirty="0">
                  <a:solidFill>
                    <a:srgbClr val="121313"/>
                  </a:solidFill>
                  <a:latin typeface="Lato" charset="0"/>
                  <a:ea typeface="Lato" charset="0"/>
                  <a:cs typeface="Lato" charset="0"/>
                </a:rPr>
                <a:t>“</a:t>
              </a:r>
              <a:endParaRPr lang="id-ID" sz="30000" b="1" dirty="0">
                <a:solidFill>
                  <a:srgbClr val="121313"/>
                </a:solidFill>
                <a:latin typeface="Playfair Display" pitchFamily="2" charset="0"/>
                <a:ea typeface="Lato Light" charset="0"/>
                <a:cs typeface="Lato Light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r="32112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r="32112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r="3211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75037" y="1600200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19" name="PA_库_กลุ่ม 18"/>
          <p:cNvGrpSpPr/>
          <p:nvPr>
            <p:custDataLst>
              <p:tags r:id="rId1"/>
            </p:custDataLst>
          </p:nvPr>
        </p:nvGrpSpPr>
        <p:grpSpPr>
          <a:xfrm>
            <a:off x="16505237" y="4724400"/>
            <a:ext cx="7010400" cy="6172200"/>
            <a:chOff x="16429037" y="5562600"/>
            <a:chExt cx="7010400" cy="6172200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6429037" y="8379178"/>
              <a:ext cx="7010400" cy="3355622"/>
              <a:chOff x="14524037" y="2209800"/>
              <a:chExt cx="7010400" cy="3355622"/>
            </a:xfrm>
          </p:grpSpPr>
          <p:sp>
            <p:nvSpPr>
              <p:cNvPr id="11" name="Rectangle 5"/>
              <p:cNvSpPr/>
              <p:nvPr/>
            </p:nvSpPr>
            <p:spPr>
              <a:xfrm>
                <a:off x="14524037" y="2209800"/>
                <a:ext cx="7010400" cy="3355622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2" name="กลุ่ม 11"/>
              <p:cNvGrpSpPr/>
              <p:nvPr/>
            </p:nvGrpSpPr>
            <p:grpSpPr>
              <a:xfrm>
                <a:off x="14981237" y="2664178"/>
                <a:ext cx="5943600" cy="1972591"/>
                <a:chOff x="16009604" y="7510793"/>
                <a:chExt cx="5943600" cy="1972591"/>
              </a:xfrm>
            </p:grpSpPr>
            <p:sp>
              <p:nvSpPr>
                <p:cNvPr id="13" name="Title 20"/>
                <p:cNvSpPr txBox="1"/>
                <p:nvPr/>
              </p:nvSpPr>
              <p:spPr bwMode="auto">
                <a:xfrm>
                  <a:off x="16009604" y="8760119"/>
                  <a:ext cx="5943600" cy="723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43852" tIns="121926" rIns="243852" bIns="121926" anchor="ctr">
                  <a:spAutoFit/>
                </a:bodyPr>
                <a:lstStyle>
                  <a:lvl1pPr defTabSz="457200"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 defTabSz="457200"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 defTabSz="457200"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 defTabSz="457200"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 defTabSz="457200"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thaiDist">
                    <a:lnSpc>
                      <a:spcPct val="130000"/>
                    </a:lnSpc>
                  </a:pPr>
                  <a:r>
                    <a:rPr lang="pt-BR" sz="2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Lato" charset="0"/>
                      <a:ea typeface="Lato" charset="0"/>
                      <a:cs typeface="Lato" charset="0"/>
                    </a:rPr>
                    <a:t>请输入内容</a:t>
                  </a:r>
                  <a:endPara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169179" y="7510793"/>
                  <a:ext cx="502202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latin typeface="Lato Black" pitchFamily="34" charset="0"/>
                      <a:ea typeface="Lato Black" pitchFamily="34" charset="0"/>
                      <a:cs typeface="Lato Black" pitchFamily="34" charset="0"/>
                    </a:rPr>
                    <a:t>PRESENTATION s</a:t>
                  </a:r>
                  <a:endPara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endParaRPr>
                </a:p>
              </p:txBody>
            </p:sp>
          </p:grpSp>
        </p:grpSp>
        <p:grpSp>
          <p:nvGrpSpPr>
            <p:cNvPr id="16" name="กลุ่ม 15"/>
            <p:cNvGrpSpPr/>
            <p:nvPr/>
          </p:nvGrpSpPr>
          <p:grpSpPr>
            <a:xfrm flipH="1">
              <a:off x="19858037" y="5562600"/>
              <a:ext cx="3429000" cy="2362200"/>
              <a:chOff x="14981237" y="9372600"/>
              <a:chExt cx="3409213" cy="2362200"/>
            </a:xfrm>
          </p:grpSpPr>
          <p:sp>
            <p:nvSpPr>
              <p:cNvPr id="17" name="Rectangle 35"/>
              <p:cNvSpPr/>
              <p:nvPr/>
            </p:nvSpPr>
            <p:spPr>
              <a:xfrm rot="5400000" flipH="1">
                <a:off x="14845227" y="10464924"/>
                <a:ext cx="2362200" cy="1775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  <p:sp>
            <p:nvSpPr>
              <p:cNvPr id="18" name="Rectangle 35"/>
              <p:cNvSpPr/>
              <p:nvPr/>
            </p:nvSpPr>
            <p:spPr>
              <a:xfrm flipH="1">
                <a:off x="14981237" y="10950929"/>
                <a:ext cx="3409213" cy="1413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</p:grpSp>
      </p:grpSp>
      <p:pic>
        <p:nvPicPr>
          <p:cNvPr id="5" name="图片占位符 4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0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r="3030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57437" y="9753600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12" name="PA_库_กลุ่ม 11"/>
          <p:cNvGrpSpPr/>
          <p:nvPr>
            <p:custDataLst>
              <p:tags r:id="rId1"/>
            </p:custDataLst>
          </p:nvPr>
        </p:nvGrpSpPr>
        <p:grpSpPr>
          <a:xfrm>
            <a:off x="739012" y="5953499"/>
            <a:ext cx="5403025" cy="4181101"/>
            <a:chOff x="14600237" y="2047501"/>
            <a:chExt cx="5403025" cy="4181101"/>
          </a:xfrm>
        </p:grpSpPr>
        <p:sp>
          <p:nvSpPr>
            <p:cNvPr id="16" name="Rectangle 5"/>
            <p:cNvSpPr/>
            <p:nvPr/>
          </p:nvSpPr>
          <p:spPr>
            <a:xfrm>
              <a:off x="14600237" y="2047501"/>
              <a:ext cx="5257800" cy="4181101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" name="กลุ่ม 16"/>
            <p:cNvGrpSpPr/>
            <p:nvPr/>
          </p:nvGrpSpPr>
          <p:grpSpPr>
            <a:xfrm>
              <a:off x="14905037" y="2740378"/>
              <a:ext cx="5098225" cy="2090576"/>
              <a:chOff x="15933404" y="7586993"/>
              <a:chExt cx="5098225" cy="2090576"/>
            </a:xfrm>
          </p:grpSpPr>
          <p:sp>
            <p:nvSpPr>
              <p:cNvPr id="18" name="Title 20"/>
              <p:cNvSpPr txBox="1"/>
              <p:nvPr/>
            </p:nvSpPr>
            <p:spPr bwMode="auto">
              <a:xfrm>
                <a:off x="15933404" y="8954304"/>
                <a:ext cx="42672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009604" y="75869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22" name="PA_库_กลุ่ม 21"/>
          <p:cNvGrpSpPr/>
          <p:nvPr>
            <p:custDataLst>
              <p:tags r:id="rId2"/>
            </p:custDataLst>
          </p:nvPr>
        </p:nvGrpSpPr>
        <p:grpSpPr>
          <a:xfrm>
            <a:off x="1493837" y="2438400"/>
            <a:ext cx="3429000" cy="2362200"/>
            <a:chOff x="1341437" y="2057401"/>
            <a:chExt cx="3429000" cy="2362200"/>
          </a:xfrm>
        </p:grpSpPr>
        <p:sp>
          <p:nvSpPr>
            <p:cNvPr id="20" name="Rectangle 35"/>
            <p:cNvSpPr/>
            <p:nvPr/>
          </p:nvSpPr>
          <p:spPr>
            <a:xfrm rot="16200000">
              <a:off x="1110110" y="3149209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1" name="Rectangle 35"/>
            <p:cNvSpPr/>
            <p:nvPr/>
          </p:nvSpPr>
          <p:spPr>
            <a:xfrm>
              <a:off x="1341437" y="2799742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r="2563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75037" y="1600200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8" name="PA_库_กลุ่ม 7"/>
          <p:cNvGrpSpPr/>
          <p:nvPr>
            <p:custDataLst>
              <p:tags r:id="rId1"/>
            </p:custDataLst>
          </p:nvPr>
        </p:nvGrpSpPr>
        <p:grpSpPr>
          <a:xfrm>
            <a:off x="17960212" y="7696200"/>
            <a:ext cx="5403025" cy="4181101"/>
            <a:chOff x="14600237" y="2047501"/>
            <a:chExt cx="5403025" cy="4181101"/>
          </a:xfrm>
        </p:grpSpPr>
        <p:sp>
          <p:nvSpPr>
            <p:cNvPr id="9" name="Rectangle 5"/>
            <p:cNvSpPr/>
            <p:nvPr/>
          </p:nvSpPr>
          <p:spPr>
            <a:xfrm>
              <a:off x="14600237" y="2047501"/>
              <a:ext cx="5257800" cy="4181101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กลุ่ม 9"/>
            <p:cNvGrpSpPr/>
            <p:nvPr/>
          </p:nvGrpSpPr>
          <p:grpSpPr>
            <a:xfrm>
              <a:off x="14905037" y="2740378"/>
              <a:ext cx="5098225" cy="2090576"/>
              <a:chOff x="15933404" y="7586993"/>
              <a:chExt cx="5098225" cy="2090576"/>
            </a:xfrm>
          </p:grpSpPr>
          <p:sp>
            <p:nvSpPr>
              <p:cNvPr id="11" name="Title 20"/>
              <p:cNvSpPr txBox="1"/>
              <p:nvPr/>
            </p:nvSpPr>
            <p:spPr bwMode="auto">
              <a:xfrm>
                <a:off x="15933404" y="8954304"/>
                <a:ext cx="42672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009604" y="75869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15" name="PA_库_กลุ่ม 14"/>
          <p:cNvGrpSpPr/>
          <p:nvPr>
            <p:custDataLst>
              <p:tags r:id="rId2"/>
            </p:custDataLst>
          </p:nvPr>
        </p:nvGrpSpPr>
        <p:grpSpPr>
          <a:xfrm>
            <a:off x="19629437" y="4419600"/>
            <a:ext cx="3429000" cy="2362200"/>
            <a:chOff x="19705637" y="4648201"/>
            <a:chExt cx="3429000" cy="2362200"/>
          </a:xfrm>
        </p:grpSpPr>
        <p:sp>
          <p:nvSpPr>
            <p:cNvPr id="13" name="Rectangle 35"/>
            <p:cNvSpPr/>
            <p:nvPr/>
          </p:nvSpPr>
          <p:spPr>
            <a:xfrm rot="16200000">
              <a:off x="20902381" y="5740009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4" name="Rectangle 35"/>
            <p:cNvSpPr/>
            <p:nvPr/>
          </p:nvSpPr>
          <p:spPr>
            <a:xfrm>
              <a:off x="19705637" y="6226529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17" name="图片占位符 16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0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r="2654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28637" y="10024408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7" name="PA_库_กลุ่ม 6"/>
          <p:cNvGrpSpPr/>
          <p:nvPr>
            <p:custDataLst>
              <p:tags r:id="rId1"/>
            </p:custDataLst>
          </p:nvPr>
        </p:nvGrpSpPr>
        <p:grpSpPr>
          <a:xfrm>
            <a:off x="739012" y="5953499"/>
            <a:ext cx="5403025" cy="4181101"/>
            <a:chOff x="14600237" y="2047501"/>
            <a:chExt cx="5403025" cy="4181101"/>
          </a:xfrm>
        </p:grpSpPr>
        <p:sp>
          <p:nvSpPr>
            <p:cNvPr id="8" name="Rectangle 5"/>
            <p:cNvSpPr/>
            <p:nvPr/>
          </p:nvSpPr>
          <p:spPr>
            <a:xfrm>
              <a:off x="14600237" y="2047501"/>
              <a:ext cx="5257800" cy="4181101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14905037" y="2740378"/>
              <a:ext cx="5098225" cy="2090576"/>
              <a:chOff x="15933404" y="7586993"/>
              <a:chExt cx="5098225" cy="2090576"/>
            </a:xfrm>
          </p:grpSpPr>
          <p:sp>
            <p:nvSpPr>
              <p:cNvPr id="10" name="Title 20"/>
              <p:cNvSpPr txBox="1"/>
              <p:nvPr/>
            </p:nvSpPr>
            <p:spPr bwMode="auto">
              <a:xfrm>
                <a:off x="15933404" y="8954304"/>
                <a:ext cx="42672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009604" y="75869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12" name="PA_库_กลุ่ม 11"/>
          <p:cNvGrpSpPr/>
          <p:nvPr>
            <p:custDataLst>
              <p:tags r:id="rId2"/>
            </p:custDataLst>
          </p:nvPr>
        </p:nvGrpSpPr>
        <p:grpSpPr>
          <a:xfrm>
            <a:off x="1493837" y="2438400"/>
            <a:ext cx="3429000" cy="2362200"/>
            <a:chOff x="1341437" y="2057401"/>
            <a:chExt cx="3429000" cy="2362200"/>
          </a:xfrm>
        </p:grpSpPr>
        <p:sp>
          <p:nvSpPr>
            <p:cNvPr id="13" name="Rectangle 35"/>
            <p:cNvSpPr/>
            <p:nvPr/>
          </p:nvSpPr>
          <p:spPr>
            <a:xfrm rot="16200000">
              <a:off x="1110110" y="3149209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4" name="Rectangle 35"/>
            <p:cNvSpPr/>
            <p:nvPr/>
          </p:nvSpPr>
          <p:spPr>
            <a:xfrm>
              <a:off x="1341437" y="2799742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16" name="图片占位符 15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0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489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PA_库_กลุ่ม 18"/>
          <p:cNvGrpSpPr/>
          <p:nvPr>
            <p:custDataLst>
              <p:tags r:id="rId1"/>
            </p:custDataLst>
          </p:nvPr>
        </p:nvGrpSpPr>
        <p:grpSpPr>
          <a:xfrm>
            <a:off x="1417637" y="1524000"/>
            <a:ext cx="9227185" cy="9090600"/>
            <a:chOff x="13457237" y="1577400"/>
            <a:chExt cx="9227185" cy="9090600"/>
          </a:xfrm>
        </p:grpSpPr>
        <p:sp>
          <p:nvSpPr>
            <p:cNvPr id="494" name="TextBox 493"/>
            <p:cNvSpPr txBox="1"/>
            <p:nvPr/>
          </p:nvSpPr>
          <p:spPr>
            <a:xfrm>
              <a:off x="17039304" y="1577400"/>
              <a:ext cx="1294733" cy="55092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8800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PPTX</a:t>
              </a:r>
              <a:endParaRPr lang="en-US" sz="8800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496" name="Title 20"/>
            <p:cNvSpPr txBox="1"/>
            <p:nvPr/>
          </p:nvSpPr>
          <p:spPr bwMode="auto">
            <a:xfrm>
              <a:off x="16740822" y="8892681"/>
              <a:ext cx="5943600" cy="72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thaiDist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请输入内容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16740403" y="7510793"/>
              <a:ext cx="502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PRESENTATION s</a:t>
              </a:r>
              <a:endParaRPr lang="en-US" sz="3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13457237" y="2263200"/>
              <a:ext cx="2902866" cy="8404800"/>
              <a:chOff x="13526171" y="1968870"/>
              <a:chExt cx="2902866" cy="8404800"/>
            </a:xfrm>
            <a:solidFill>
              <a:schemeClr val="tx1"/>
            </a:solidFill>
          </p:grpSpPr>
          <p:sp>
            <p:nvSpPr>
              <p:cNvPr id="498" name="Rectangle 35"/>
              <p:cNvSpPr/>
              <p:nvPr/>
            </p:nvSpPr>
            <p:spPr>
              <a:xfrm rot="16200000">
                <a:off x="11840739" y="6100578"/>
                <a:ext cx="8404800" cy="14138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  <p:sp>
            <p:nvSpPr>
              <p:cNvPr id="499" name="Rectangle 35"/>
              <p:cNvSpPr/>
              <p:nvPr/>
            </p:nvSpPr>
            <p:spPr>
              <a:xfrm>
                <a:off x="13526171" y="9677400"/>
                <a:ext cx="2902866" cy="14138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</p:grpSp>
      </p:grpSp>
      <p:grpSp>
        <p:nvGrpSpPr>
          <p:cNvPr id="5" name="กลุ่ม 4"/>
          <p:cNvGrpSpPr/>
          <p:nvPr/>
        </p:nvGrpSpPr>
        <p:grpSpPr>
          <a:xfrm>
            <a:off x="14752637" y="6392555"/>
            <a:ext cx="3048000" cy="293783"/>
            <a:chOff x="14752637" y="6392555"/>
            <a:chExt cx="3048000" cy="293783"/>
          </a:xfrm>
        </p:grpSpPr>
        <p:sp>
          <p:nvSpPr>
            <p:cNvPr id="13" name="Rectangle 35"/>
            <p:cNvSpPr/>
            <p:nvPr/>
          </p:nvSpPr>
          <p:spPr>
            <a:xfrm rot="2367038">
              <a:off x="14752637" y="6392555"/>
              <a:ext cx="2902866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4" name="Rectangle 35"/>
            <p:cNvSpPr/>
            <p:nvPr/>
          </p:nvSpPr>
          <p:spPr>
            <a:xfrm>
              <a:off x="14897771" y="6544955"/>
              <a:ext cx="2902866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41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6437" y="1371600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21" name="PA_库_กลุ่ม 20"/>
          <p:cNvGrpSpPr/>
          <p:nvPr>
            <p:custDataLst>
              <p:tags r:id="rId1"/>
            </p:custDataLst>
          </p:nvPr>
        </p:nvGrpSpPr>
        <p:grpSpPr>
          <a:xfrm>
            <a:off x="3017837" y="10439400"/>
            <a:ext cx="8382000" cy="2133600"/>
            <a:chOff x="12238037" y="2392894"/>
            <a:chExt cx="8382000" cy="2133600"/>
          </a:xfrm>
        </p:grpSpPr>
        <p:sp>
          <p:nvSpPr>
            <p:cNvPr id="25" name="Rectangle 5"/>
            <p:cNvSpPr/>
            <p:nvPr/>
          </p:nvSpPr>
          <p:spPr>
            <a:xfrm>
              <a:off x="12238037" y="2392894"/>
              <a:ext cx="8382000" cy="2133600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6" name="กลุ่ม 25"/>
            <p:cNvGrpSpPr/>
            <p:nvPr/>
          </p:nvGrpSpPr>
          <p:grpSpPr>
            <a:xfrm>
              <a:off x="12390438" y="2634198"/>
              <a:ext cx="6629400" cy="1498281"/>
              <a:chOff x="13418805" y="7480813"/>
              <a:chExt cx="6629400" cy="1498281"/>
            </a:xfrm>
          </p:grpSpPr>
          <p:sp>
            <p:nvSpPr>
              <p:cNvPr id="27" name="Title 20"/>
              <p:cNvSpPr txBox="1"/>
              <p:nvPr/>
            </p:nvSpPr>
            <p:spPr bwMode="auto">
              <a:xfrm>
                <a:off x="13418805" y="8255829"/>
                <a:ext cx="66294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578379" y="748081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31" name="กลุ่ม 30"/>
          <p:cNvGrpSpPr/>
          <p:nvPr/>
        </p:nvGrpSpPr>
        <p:grpSpPr>
          <a:xfrm>
            <a:off x="19019837" y="6721040"/>
            <a:ext cx="3429000" cy="2362200"/>
            <a:chOff x="7437437" y="7363529"/>
            <a:chExt cx="3429000" cy="2362200"/>
          </a:xfrm>
        </p:grpSpPr>
        <p:sp>
          <p:nvSpPr>
            <p:cNvPr id="29" name="Rectangle 35"/>
            <p:cNvSpPr/>
            <p:nvPr/>
          </p:nvSpPr>
          <p:spPr>
            <a:xfrm rot="16200000">
              <a:off x="8634181" y="8455337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30" name="Rectangle 35"/>
            <p:cNvSpPr/>
            <p:nvPr/>
          </p:nvSpPr>
          <p:spPr>
            <a:xfrm>
              <a:off x="7437437" y="8941857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9" r="26289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57437" y="9948208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9" name="PA_库_กลุ่ม 8"/>
          <p:cNvGrpSpPr/>
          <p:nvPr>
            <p:custDataLst>
              <p:tags r:id="rId1"/>
            </p:custDataLst>
          </p:nvPr>
        </p:nvGrpSpPr>
        <p:grpSpPr>
          <a:xfrm>
            <a:off x="739012" y="5953499"/>
            <a:ext cx="5403025" cy="4181101"/>
            <a:chOff x="14600237" y="2047501"/>
            <a:chExt cx="5403025" cy="4181101"/>
          </a:xfrm>
        </p:grpSpPr>
        <p:sp>
          <p:nvSpPr>
            <p:cNvPr id="10" name="Rectangle 5"/>
            <p:cNvSpPr/>
            <p:nvPr/>
          </p:nvSpPr>
          <p:spPr>
            <a:xfrm>
              <a:off x="14600237" y="2047501"/>
              <a:ext cx="5257800" cy="4181101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14905037" y="2740378"/>
              <a:ext cx="5098225" cy="2090576"/>
              <a:chOff x="15933404" y="7586993"/>
              <a:chExt cx="5098225" cy="2090576"/>
            </a:xfrm>
          </p:grpSpPr>
          <p:sp>
            <p:nvSpPr>
              <p:cNvPr id="12" name="Title 20"/>
              <p:cNvSpPr txBox="1"/>
              <p:nvPr/>
            </p:nvSpPr>
            <p:spPr bwMode="auto">
              <a:xfrm>
                <a:off x="15933404" y="8954304"/>
                <a:ext cx="42672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009604" y="75869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14" name="กลุ่ม 13"/>
          <p:cNvGrpSpPr/>
          <p:nvPr/>
        </p:nvGrpSpPr>
        <p:grpSpPr>
          <a:xfrm>
            <a:off x="1493837" y="2438400"/>
            <a:ext cx="3429000" cy="2362200"/>
            <a:chOff x="1341437" y="2057401"/>
            <a:chExt cx="3429000" cy="2362200"/>
          </a:xfrm>
        </p:grpSpPr>
        <p:sp>
          <p:nvSpPr>
            <p:cNvPr id="15" name="Rectangle 35"/>
            <p:cNvSpPr/>
            <p:nvPr/>
          </p:nvSpPr>
          <p:spPr>
            <a:xfrm rot="16200000">
              <a:off x="1110110" y="3149209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6" name="Rectangle 35"/>
            <p:cNvSpPr/>
            <p:nvPr/>
          </p:nvSpPr>
          <p:spPr>
            <a:xfrm>
              <a:off x="1341437" y="2799742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r="2471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5037" y="1600200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7" name="PA_库_กลุ่ม 6"/>
          <p:cNvGrpSpPr/>
          <p:nvPr>
            <p:custDataLst>
              <p:tags r:id="rId1"/>
            </p:custDataLst>
          </p:nvPr>
        </p:nvGrpSpPr>
        <p:grpSpPr>
          <a:xfrm>
            <a:off x="17960212" y="7696200"/>
            <a:ext cx="5403025" cy="4181101"/>
            <a:chOff x="14600237" y="2047501"/>
            <a:chExt cx="5403025" cy="4181101"/>
          </a:xfrm>
        </p:grpSpPr>
        <p:sp>
          <p:nvSpPr>
            <p:cNvPr id="8" name="Rectangle 5"/>
            <p:cNvSpPr/>
            <p:nvPr/>
          </p:nvSpPr>
          <p:spPr>
            <a:xfrm>
              <a:off x="14600237" y="2047501"/>
              <a:ext cx="5257800" cy="4181101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14905037" y="2740378"/>
              <a:ext cx="5098225" cy="2090576"/>
              <a:chOff x="15933404" y="7586993"/>
              <a:chExt cx="5098225" cy="2090576"/>
            </a:xfrm>
          </p:grpSpPr>
          <p:sp>
            <p:nvSpPr>
              <p:cNvPr id="10" name="Title 20"/>
              <p:cNvSpPr txBox="1"/>
              <p:nvPr/>
            </p:nvSpPr>
            <p:spPr bwMode="auto">
              <a:xfrm>
                <a:off x="15933404" y="8954304"/>
                <a:ext cx="42672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009604" y="75869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12" name="กลุ่ม 11"/>
          <p:cNvGrpSpPr/>
          <p:nvPr/>
        </p:nvGrpSpPr>
        <p:grpSpPr>
          <a:xfrm>
            <a:off x="19629437" y="4419600"/>
            <a:ext cx="3429000" cy="2362200"/>
            <a:chOff x="19705637" y="4648201"/>
            <a:chExt cx="3429000" cy="2362200"/>
          </a:xfrm>
        </p:grpSpPr>
        <p:sp>
          <p:nvSpPr>
            <p:cNvPr id="13" name="Rectangle 35"/>
            <p:cNvSpPr/>
            <p:nvPr/>
          </p:nvSpPr>
          <p:spPr>
            <a:xfrm rot="16200000">
              <a:off x="20902381" y="5740009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4" name="Rectangle 35"/>
            <p:cNvSpPr/>
            <p:nvPr/>
          </p:nvSpPr>
          <p:spPr>
            <a:xfrm>
              <a:off x="19705637" y="6226529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15" name="图片占位符 14"/>
          <p:cNvPicPr>
            <a:picLocks noGrp="1" noChangeAspect="1"/>
          </p:cNvPicPr>
          <p:nvPr>
            <p:ph type="pic" sz="quarter" idx="1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r="24995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28637" y="10024408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7" name="PA_库_กลุ่ม 6"/>
          <p:cNvGrpSpPr/>
          <p:nvPr>
            <p:custDataLst>
              <p:tags r:id="rId1"/>
            </p:custDataLst>
          </p:nvPr>
        </p:nvGrpSpPr>
        <p:grpSpPr>
          <a:xfrm>
            <a:off x="739012" y="5953499"/>
            <a:ext cx="5403025" cy="4181101"/>
            <a:chOff x="14600237" y="2047501"/>
            <a:chExt cx="5403025" cy="4181101"/>
          </a:xfrm>
        </p:grpSpPr>
        <p:sp>
          <p:nvSpPr>
            <p:cNvPr id="8" name="Rectangle 5"/>
            <p:cNvSpPr/>
            <p:nvPr/>
          </p:nvSpPr>
          <p:spPr>
            <a:xfrm>
              <a:off x="14600237" y="2047501"/>
              <a:ext cx="5257800" cy="4181101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14905037" y="2740378"/>
              <a:ext cx="5098225" cy="2090576"/>
              <a:chOff x="15933404" y="7586993"/>
              <a:chExt cx="5098225" cy="2090576"/>
            </a:xfrm>
          </p:grpSpPr>
          <p:sp>
            <p:nvSpPr>
              <p:cNvPr id="10" name="Title 20"/>
              <p:cNvSpPr txBox="1"/>
              <p:nvPr/>
            </p:nvSpPr>
            <p:spPr bwMode="auto">
              <a:xfrm>
                <a:off x="15933404" y="8954304"/>
                <a:ext cx="42672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009604" y="75869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grpSp>
        <p:nvGrpSpPr>
          <p:cNvPr id="12" name="กลุ่ม 11"/>
          <p:cNvGrpSpPr/>
          <p:nvPr/>
        </p:nvGrpSpPr>
        <p:grpSpPr>
          <a:xfrm>
            <a:off x="1493837" y="2438400"/>
            <a:ext cx="3429000" cy="2362200"/>
            <a:chOff x="1341437" y="2057401"/>
            <a:chExt cx="3429000" cy="2362200"/>
          </a:xfrm>
        </p:grpSpPr>
        <p:sp>
          <p:nvSpPr>
            <p:cNvPr id="13" name="Rectangle 35"/>
            <p:cNvSpPr/>
            <p:nvPr/>
          </p:nvSpPr>
          <p:spPr>
            <a:xfrm rot="16200000">
              <a:off x="1110110" y="3149209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4" name="Rectangle 35"/>
            <p:cNvSpPr/>
            <p:nvPr/>
          </p:nvSpPr>
          <p:spPr>
            <a:xfrm>
              <a:off x="1341437" y="2799742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r="2429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75037" y="1600200"/>
            <a:ext cx="6487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NUMBER</a:t>
            </a:r>
            <a:endParaRPr lang="en-US" sz="6600" b="1" dirty="0" smtClean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About our Company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19324637" y="9525000"/>
            <a:ext cx="3429000" cy="2362200"/>
            <a:chOff x="19705637" y="4648201"/>
            <a:chExt cx="3429000" cy="2362200"/>
          </a:xfrm>
        </p:grpSpPr>
        <p:sp>
          <p:nvSpPr>
            <p:cNvPr id="13" name="Rectangle 35"/>
            <p:cNvSpPr/>
            <p:nvPr/>
          </p:nvSpPr>
          <p:spPr>
            <a:xfrm rot="16200000">
              <a:off x="20902381" y="5740009"/>
              <a:ext cx="2362200" cy="1785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4" name="Rectangle 35"/>
            <p:cNvSpPr/>
            <p:nvPr/>
          </p:nvSpPr>
          <p:spPr>
            <a:xfrm>
              <a:off x="19705637" y="6226529"/>
              <a:ext cx="3429000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15" name="PA_库_กลุ่ม 14"/>
          <p:cNvGrpSpPr/>
          <p:nvPr>
            <p:custDataLst>
              <p:tags r:id="rId1"/>
            </p:custDataLst>
          </p:nvPr>
        </p:nvGrpSpPr>
        <p:grpSpPr>
          <a:xfrm>
            <a:off x="3322637" y="10439400"/>
            <a:ext cx="8382000" cy="2133600"/>
            <a:chOff x="12238037" y="2392894"/>
            <a:chExt cx="8382000" cy="2133600"/>
          </a:xfrm>
        </p:grpSpPr>
        <p:sp>
          <p:nvSpPr>
            <p:cNvPr id="16" name="Rectangle 5"/>
            <p:cNvSpPr/>
            <p:nvPr/>
          </p:nvSpPr>
          <p:spPr>
            <a:xfrm>
              <a:off x="12238037" y="2392894"/>
              <a:ext cx="8382000" cy="2133600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" name="กลุ่ม 16"/>
            <p:cNvGrpSpPr/>
            <p:nvPr/>
          </p:nvGrpSpPr>
          <p:grpSpPr>
            <a:xfrm>
              <a:off x="12390438" y="2634198"/>
              <a:ext cx="6629400" cy="1498281"/>
              <a:chOff x="13418805" y="7480813"/>
              <a:chExt cx="6629400" cy="1498281"/>
            </a:xfrm>
          </p:grpSpPr>
          <p:sp>
            <p:nvSpPr>
              <p:cNvPr id="18" name="Title 20"/>
              <p:cNvSpPr txBox="1"/>
              <p:nvPr/>
            </p:nvSpPr>
            <p:spPr bwMode="auto">
              <a:xfrm>
                <a:off x="13418805" y="8255829"/>
                <a:ext cx="6629400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578379" y="748081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pic>
        <p:nvPicPr>
          <p:cNvPr id="4" name="图片占位符 3"/>
          <p:cNvPicPr>
            <a:picLocks noGrp="1" noChangeAspect="1"/>
          </p:cNvPicPr>
          <p:nvPr>
            <p:ph type="pic" sz="quarter" idx="1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3" r="24223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r="3820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库_กลุ่ม 14"/>
          <p:cNvGrpSpPr/>
          <p:nvPr>
            <p:custDataLst>
              <p:tags r:id="rId1"/>
            </p:custDataLst>
          </p:nvPr>
        </p:nvGrpSpPr>
        <p:grpSpPr>
          <a:xfrm>
            <a:off x="5082412" y="5410200"/>
            <a:ext cx="5022025" cy="2554853"/>
            <a:chOff x="5082412" y="5486400"/>
            <a:chExt cx="5022025" cy="2554853"/>
          </a:xfrm>
        </p:grpSpPr>
        <p:sp>
          <p:nvSpPr>
            <p:cNvPr id="22" name="Title 20"/>
            <p:cNvSpPr txBox="1"/>
            <p:nvPr/>
          </p:nvSpPr>
          <p:spPr bwMode="auto">
            <a:xfrm>
              <a:off x="5271421" y="7317988"/>
              <a:ext cx="4498779" cy="72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请输入内容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82412" y="5486400"/>
              <a:ext cx="502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PRESENTATION s</a:t>
              </a:r>
              <a:endParaRPr lang="en-US" sz="3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24" name="Rectangle 35"/>
            <p:cNvSpPr/>
            <p:nvPr/>
          </p:nvSpPr>
          <p:spPr>
            <a:xfrm>
              <a:off x="6069377" y="6293677"/>
              <a:ext cx="2902866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16" name="PA_库_กลุ่ม 15"/>
          <p:cNvGrpSpPr/>
          <p:nvPr>
            <p:custDataLst>
              <p:tags r:id="rId2"/>
            </p:custDataLst>
          </p:nvPr>
        </p:nvGrpSpPr>
        <p:grpSpPr>
          <a:xfrm>
            <a:off x="14211971" y="5716250"/>
            <a:ext cx="2902866" cy="2896477"/>
            <a:chOff x="14162079" y="5716250"/>
            <a:chExt cx="2902866" cy="2896477"/>
          </a:xfrm>
        </p:grpSpPr>
        <p:sp>
          <p:nvSpPr>
            <p:cNvPr id="30" name="Rectangle 35"/>
            <p:cNvSpPr/>
            <p:nvPr/>
          </p:nvSpPr>
          <p:spPr>
            <a:xfrm rot="2367038">
              <a:off x="14162079" y="7078355"/>
              <a:ext cx="2902866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743904" y="5716250"/>
              <a:ext cx="1294733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800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Q</a:t>
              </a:r>
              <a:endParaRPr lang="en-US" sz="8800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371637" y="7166177"/>
              <a:ext cx="1294733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800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K</a:t>
              </a:r>
              <a:endParaRPr lang="en-US" sz="8800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sp>
        <p:nvSpPr>
          <p:cNvPr id="17" name="สามเหลี่ยมหน้าจั่ว 16"/>
          <p:cNvSpPr/>
          <p:nvPr/>
        </p:nvSpPr>
        <p:spPr>
          <a:xfrm>
            <a:off x="17478863" y="1585748"/>
            <a:ext cx="1533144" cy="13216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ามเหลี่ยมหน้าจั่ว 41"/>
          <p:cNvSpPr/>
          <p:nvPr/>
        </p:nvSpPr>
        <p:spPr>
          <a:xfrm flipV="1">
            <a:off x="18477292" y="3168228"/>
            <a:ext cx="1533145" cy="87037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PA_库_กลุ่ม 19"/>
          <p:cNvGrpSpPr/>
          <p:nvPr>
            <p:custDataLst>
              <p:tags r:id="rId3"/>
            </p:custDataLst>
          </p:nvPr>
        </p:nvGrpSpPr>
        <p:grpSpPr>
          <a:xfrm>
            <a:off x="13140352" y="11430000"/>
            <a:ext cx="9079885" cy="1118758"/>
            <a:chOff x="13140352" y="11524412"/>
            <a:chExt cx="9079885" cy="1118758"/>
          </a:xfrm>
        </p:grpSpPr>
        <p:sp>
          <p:nvSpPr>
            <p:cNvPr id="43" name="Title 20"/>
            <p:cNvSpPr txBox="1"/>
            <p:nvPr/>
          </p:nvSpPr>
          <p:spPr bwMode="auto">
            <a:xfrm>
              <a:off x="13228637" y="11919905"/>
              <a:ext cx="8991600" cy="72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请输入内容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5" name="Rectangle 35"/>
            <p:cNvSpPr/>
            <p:nvPr/>
          </p:nvSpPr>
          <p:spPr>
            <a:xfrm>
              <a:off x="13140352" y="11524412"/>
              <a:ext cx="2902866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6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r="34411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6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r="3441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" name="Rectangle 5"/>
          <p:cNvSpPr/>
          <p:nvPr/>
        </p:nvSpPr>
        <p:spPr>
          <a:xfrm rot="18999976">
            <a:off x="15500183" y="3446100"/>
            <a:ext cx="6595957" cy="6535341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730" name="PA_库_กลุ่ม 9729"/>
          <p:cNvGrpSpPr/>
          <p:nvPr>
            <p:custDataLst>
              <p:tags r:id="rId1"/>
            </p:custDataLst>
          </p:nvPr>
        </p:nvGrpSpPr>
        <p:grpSpPr>
          <a:xfrm>
            <a:off x="16664812" y="5638800"/>
            <a:ext cx="5022025" cy="2554853"/>
            <a:chOff x="5082412" y="5486400"/>
            <a:chExt cx="5022025" cy="2554853"/>
          </a:xfrm>
        </p:grpSpPr>
        <p:sp>
          <p:nvSpPr>
            <p:cNvPr id="9731" name="Title 20"/>
            <p:cNvSpPr txBox="1"/>
            <p:nvPr/>
          </p:nvSpPr>
          <p:spPr bwMode="auto">
            <a:xfrm>
              <a:off x="5271421" y="7317988"/>
              <a:ext cx="4498779" cy="72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请输入内容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732" name="TextBox 9731"/>
            <p:cNvSpPr txBox="1"/>
            <p:nvPr/>
          </p:nvSpPr>
          <p:spPr>
            <a:xfrm>
              <a:off x="5082412" y="5486400"/>
              <a:ext cx="502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PRESENTATION s</a:t>
              </a:r>
              <a:endParaRPr lang="en-US" sz="3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9733" name="Rectangle 35"/>
            <p:cNvSpPr/>
            <p:nvPr/>
          </p:nvSpPr>
          <p:spPr>
            <a:xfrm>
              <a:off x="6069377" y="6293677"/>
              <a:ext cx="2902866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9734" name="สามเหลี่ยมหน้าจั่ว 9733"/>
          <p:cNvSpPr/>
          <p:nvPr/>
        </p:nvSpPr>
        <p:spPr>
          <a:xfrm>
            <a:off x="16885205" y="2256776"/>
            <a:ext cx="1533144" cy="13216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35" name="สามเหลี่ยมหน้าจั่ว 9734"/>
          <p:cNvSpPr/>
          <p:nvPr/>
        </p:nvSpPr>
        <p:spPr>
          <a:xfrm flipV="1">
            <a:off x="17883634" y="3839256"/>
            <a:ext cx="1533145" cy="87037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36" name="สามเหลี่ยมหน้าจั่ว 9735"/>
          <p:cNvSpPr/>
          <p:nvPr/>
        </p:nvSpPr>
        <p:spPr>
          <a:xfrm flipV="1">
            <a:off x="16839492" y="1828800"/>
            <a:ext cx="884945" cy="58758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1" r="33431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8" r="33428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8" r="334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" name="Rectangle 5"/>
          <p:cNvSpPr/>
          <p:nvPr/>
        </p:nvSpPr>
        <p:spPr>
          <a:xfrm>
            <a:off x="14447837" y="4735259"/>
            <a:ext cx="7620000" cy="7456741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PA_库_กลุ่ม 10"/>
          <p:cNvGrpSpPr/>
          <p:nvPr>
            <p:custDataLst>
              <p:tags r:id="rId1"/>
            </p:custDataLst>
          </p:nvPr>
        </p:nvGrpSpPr>
        <p:grpSpPr>
          <a:xfrm>
            <a:off x="15133637" y="663000"/>
            <a:ext cx="5943600" cy="9043056"/>
            <a:chOff x="16009604" y="1249800"/>
            <a:chExt cx="5943600" cy="9043056"/>
          </a:xfrm>
        </p:grpSpPr>
        <p:sp>
          <p:nvSpPr>
            <p:cNvPr id="12" name="TextBox 11"/>
            <p:cNvSpPr txBox="1"/>
            <p:nvPr/>
          </p:nvSpPr>
          <p:spPr>
            <a:xfrm>
              <a:off x="16847804" y="1249800"/>
              <a:ext cx="1294733" cy="55092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800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NEXT</a:t>
              </a:r>
              <a:endParaRPr lang="en-US" sz="8800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13" name="Title 20"/>
            <p:cNvSpPr txBox="1"/>
            <p:nvPr/>
          </p:nvSpPr>
          <p:spPr bwMode="auto">
            <a:xfrm>
              <a:off x="16009604" y="9569591"/>
              <a:ext cx="5943600" cy="72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thaiDist">
                <a:lnSpc>
                  <a:spcPct val="130000"/>
                </a:lnSpc>
              </a:pPr>
              <a:r>
                <a:rPr lang="pt-B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请输入内容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68570" y="7510793"/>
              <a:ext cx="502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PRESENTATION s</a:t>
              </a:r>
              <a:endParaRPr lang="en-US" sz="36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19934237" y="1981200"/>
            <a:ext cx="2902866" cy="2362200"/>
            <a:chOff x="19858037" y="2069184"/>
            <a:chExt cx="2902866" cy="2362200"/>
          </a:xfrm>
        </p:grpSpPr>
        <p:sp>
          <p:nvSpPr>
            <p:cNvPr id="18" name="Rectangle 35"/>
            <p:cNvSpPr/>
            <p:nvPr/>
          </p:nvSpPr>
          <p:spPr>
            <a:xfrm rot="16200000">
              <a:off x="20742212" y="3174693"/>
              <a:ext cx="2362200" cy="1511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9" name="Rectangle 35"/>
            <p:cNvSpPr/>
            <p:nvPr/>
          </p:nvSpPr>
          <p:spPr>
            <a:xfrm>
              <a:off x="19858037" y="3647513"/>
              <a:ext cx="2902866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6" r="3502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กลุ่ม 32"/>
          <p:cNvGrpSpPr/>
          <p:nvPr/>
        </p:nvGrpSpPr>
        <p:grpSpPr>
          <a:xfrm>
            <a:off x="16733837" y="2221430"/>
            <a:ext cx="5621920" cy="5703370"/>
            <a:chOff x="15673388" y="6076155"/>
            <a:chExt cx="4602163" cy="4668838"/>
          </a:xfrm>
        </p:grpSpPr>
        <p:sp>
          <p:nvSpPr>
            <p:cNvPr id="34" name="Freeform 173"/>
            <p:cNvSpPr>
              <a:spLocks noEditPoints="1"/>
            </p:cNvSpPr>
            <p:nvPr userDrawn="1"/>
          </p:nvSpPr>
          <p:spPr bwMode="auto">
            <a:xfrm>
              <a:off x="15832138" y="6268243"/>
              <a:ext cx="4443413" cy="4410075"/>
            </a:xfrm>
            <a:custGeom>
              <a:avLst/>
              <a:gdLst>
                <a:gd name="T0" fmla="*/ 346 w 395"/>
                <a:gd name="T1" fmla="*/ 74 h 392"/>
                <a:gd name="T2" fmla="*/ 334 w 395"/>
                <a:gd name="T3" fmla="*/ 63 h 392"/>
                <a:gd name="T4" fmla="*/ 270 w 395"/>
                <a:gd name="T5" fmla="*/ 23 h 392"/>
                <a:gd name="T6" fmla="*/ 260 w 395"/>
                <a:gd name="T7" fmla="*/ 20 h 392"/>
                <a:gd name="T8" fmla="*/ 260 w 395"/>
                <a:gd name="T9" fmla="*/ 18 h 392"/>
                <a:gd name="T10" fmla="*/ 260 w 395"/>
                <a:gd name="T11" fmla="*/ 16 h 392"/>
                <a:gd name="T12" fmla="*/ 259 w 395"/>
                <a:gd name="T13" fmla="*/ 19 h 392"/>
                <a:gd name="T14" fmla="*/ 253 w 395"/>
                <a:gd name="T15" fmla="*/ 17 h 392"/>
                <a:gd name="T16" fmla="*/ 85 w 395"/>
                <a:gd name="T17" fmla="*/ 45 h 392"/>
                <a:gd name="T18" fmla="*/ 83 w 395"/>
                <a:gd name="T19" fmla="*/ 47 h 392"/>
                <a:gd name="T20" fmla="*/ 86 w 395"/>
                <a:gd name="T21" fmla="*/ 40 h 392"/>
                <a:gd name="T22" fmla="*/ 2 w 395"/>
                <a:gd name="T23" fmla="*/ 183 h 392"/>
                <a:gd name="T24" fmla="*/ 363 w 395"/>
                <a:gd name="T25" fmla="*/ 281 h 392"/>
                <a:gd name="T26" fmla="*/ 263 w 395"/>
                <a:gd name="T27" fmla="*/ 368 h 392"/>
                <a:gd name="T28" fmla="*/ 357 w 395"/>
                <a:gd name="T29" fmla="*/ 267 h 392"/>
                <a:gd name="T30" fmla="*/ 258 w 395"/>
                <a:gd name="T31" fmla="*/ 361 h 392"/>
                <a:gd name="T32" fmla="*/ 253 w 395"/>
                <a:gd name="T33" fmla="*/ 363 h 392"/>
                <a:gd name="T34" fmla="*/ 207 w 395"/>
                <a:gd name="T35" fmla="*/ 372 h 392"/>
                <a:gd name="T36" fmla="*/ 49 w 395"/>
                <a:gd name="T37" fmla="*/ 301 h 392"/>
                <a:gd name="T38" fmla="*/ 13 w 395"/>
                <a:gd name="T39" fmla="*/ 196 h 392"/>
                <a:gd name="T40" fmla="*/ 55 w 395"/>
                <a:gd name="T41" fmla="*/ 303 h 392"/>
                <a:gd name="T42" fmla="*/ 127 w 395"/>
                <a:gd name="T43" fmla="*/ 356 h 392"/>
                <a:gd name="T44" fmla="*/ 197 w 395"/>
                <a:gd name="T45" fmla="*/ 370 h 392"/>
                <a:gd name="T46" fmla="*/ 264 w 395"/>
                <a:gd name="T47" fmla="*/ 356 h 392"/>
                <a:gd name="T48" fmla="*/ 282 w 395"/>
                <a:gd name="T49" fmla="*/ 347 h 392"/>
                <a:gd name="T50" fmla="*/ 291 w 395"/>
                <a:gd name="T51" fmla="*/ 341 h 392"/>
                <a:gd name="T52" fmla="*/ 371 w 395"/>
                <a:gd name="T53" fmla="*/ 195 h 392"/>
                <a:gd name="T54" fmla="*/ 346 w 395"/>
                <a:gd name="T55" fmla="*/ 105 h 392"/>
                <a:gd name="T56" fmla="*/ 332 w 395"/>
                <a:gd name="T57" fmla="*/ 84 h 392"/>
                <a:gd name="T58" fmla="*/ 345 w 395"/>
                <a:gd name="T59" fmla="*/ 100 h 392"/>
                <a:gd name="T60" fmla="*/ 351 w 395"/>
                <a:gd name="T61" fmla="*/ 112 h 392"/>
                <a:gd name="T62" fmla="*/ 370 w 395"/>
                <a:gd name="T63" fmla="*/ 142 h 392"/>
                <a:gd name="T64" fmla="*/ 343 w 395"/>
                <a:gd name="T65" fmla="*/ 89 h 392"/>
                <a:gd name="T66" fmla="*/ 331 w 395"/>
                <a:gd name="T67" fmla="*/ 75 h 392"/>
                <a:gd name="T68" fmla="*/ 278 w 395"/>
                <a:gd name="T69" fmla="*/ 35 h 392"/>
                <a:gd name="T70" fmla="*/ 255 w 395"/>
                <a:gd name="T71" fmla="*/ 25 h 392"/>
                <a:gd name="T72" fmla="*/ 244 w 395"/>
                <a:gd name="T73" fmla="*/ 22 h 392"/>
                <a:gd name="T74" fmla="*/ 239 w 395"/>
                <a:gd name="T75" fmla="*/ 21 h 392"/>
                <a:gd name="T76" fmla="*/ 229 w 395"/>
                <a:gd name="T77" fmla="*/ 19 h 392"/>
                <a:gd name="T78" fmla="*/ 206 w 395"/>
                <a:gd name="T79" fmla="*/ 16 h 392"/>
                <a:gd name="T80" fmla="*/ 202 w 395"/>
                <a:gd name="T81" fmla="*/ 16 h 392"/>
                <a:gd name="T82" fmla="*/ 93 w 395"/>
                <a:gd name="T83" fmla="*/ 47 h 392"/>
                <a:gd name="T84" fmla="*/ 87 w 395"/>
                <a:gd name="T85" fmla="*/ 50 h 392"/>
                <a:gd name="T86" fmla="*/ 74 w 395"/>
                <a:gd name="T87" fmla="*/ 61 h 392"/>
                <a:gd name="T88" fmla="*/ 38 w 395"/>
                <a:gd name="T89" fmla="*/ 102 h 392"/>
                <a:gd name="T90" fmla="*/ 79 w 395"/>
                <a:gd name="T91" fmla="*/ 55 h 392"/>
                <a:gd name="T92" fmla="*/ 86 w 395"/>
                <a:gd name="T93" fmla="*/ 49 h 392"/>
                <a:gd name="T94" fmla="*/ 216 w 395"/>
                <a:gd name="T95" fmla="*/ 14 h 392"/>
                <a:gd name="T96" fmla="*/ 237 w 395"/>
                <a:gd name="T97" fmla="*/ 16 h 392"/>
                <a:gd name="T98" fmla="*/ 255 w 395"/>
                <a:gd name="T99" fmla="*/ 20 h 392"/>
                <a:gd name="T100" fmla="*/ 268 w 395"/>
                <a:gd name="T101" fmla="*/ 25 h 392"/>
                <a:gd name="T102" fmla="*/ 276 w 395"/>
                <a:gd name="T103" fmla="*/ 28 h 392"/>
                <a:gd name="T104" fmla="*/ 277 w 395"/>
                <a:gd name="T105" fmla="*/ 30 h 392"/>
                <a:gd name="T106" fmla="*/ 282 w 395"/>
                <a:gd name="T107" fmla="*/ 31 h 392"/>
                <a:gd name="T108" fmla="*/ 280 w 395"/>
                <a:gd name="T109" fmla="*/ 36 h 392"/>
                <a:gd name="T110" fmla="*/ 394 w 395"/>
                <a:gd name="T111" fmla="*/ 186 h 392"/>
                <a:gd name="T112" fmla="*/ 35 w 395"/>
                <a:gd name="T113" fmla="*/ 99 h 392"/>
                <a:gd name="T114" fmla="*/ 69 w 395"/>
                <a:gd name="T115" fmla="*/ 5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392">
                  <a:moveTo>
                    <a:pt x="394" y="186"/>
                  </a:moveTo>
                  <a:cubicBezTo>
                    <a:pt x="391" y="144"/>
                    <a:pt x="374" y="109"/>
                    <a:pt x="351" y="81"/>
                  </a:cubicBezTo>
                  <a:cubicBezTo>
                    <a:pt x="349" y="79"/>
                    <a:pt x="347" y="76"/>
                    <a:pt x="345" y="74"/>
                  </a:cubicBezTo>
                  <a:cubicBezTo>
                    <a:pt x="345" y="74"/>
                    <a:pt x="345" y="74"/>
                    <a:pt x="346" y="74"/>
                  </a:cubicBezTo>
                  <a:cubicBezTo>
                    <a:pt x="346" y="74"/>
                    <a:pt x="346" y="73"/>
                    <a:pt x="346" y="73"/>
                  </a:cubicBezTo>
                  <a:cubicBezTo>
                    <a:pt x="345" y="73"/>
                    <a:pt x="345" y="73"/>
                    <a:pt x="344" y="73"/>
                  </a:cubicBezTo>
                  <a:cubicBezTo>
                    <a:pt x="344" y="73"/>
                    <a:pt x="344" y="73"/>
                    <a:pt x="344" y="74"/>
                  </a:cubicBezTo>
                  <a:cubicBezTo>
                    <a:pt x="341" y="70"/>
                    <a:pt x="338" y="67"/>
                    <a:pt x="334" y="63"/>
                  </a:cubicBezTo>
                  <a:cubicBezTo>
                    <a:pt x="334" y="63"/>
                    <a:pt x="335" y="63"/>
                    <a:pt x="334" y="61"/>
                  </a:cubicBezTo>
                  <a:cubicBezTo>
                    <a:pt x="334" y="62"/>
                    <a:pt x="333" y="62"/>
                    <a:pt x="333" y="63"/>
                  </a:cubicBezTo>
                  <a:cubicBezTo>
                    <a:pt x="316" y="46"/>
                    <a:pt x="295" y="33"/>
                    <a:pt x="270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67" y="22"/>
                    <a:pt x="264" y="21"/>
                    <a:pt x="261" y="20"/>
                  </a:cubicBezTo>
                  <a:cubicBezTo>
                    <a:pt x="262" y="19"/>
                    <a:pt x="263" y="17"/>
                    <a:pt x="262" y="16"/>
                  </a:cubicBezTo>
                  <a:cubicBezTo>
                    <a:pt x="262" y="17"/>
                    <a:pt x="261" y="18"/>
                    <a:pt x="260" y="20"/>
                  </a:cubicBezTo>
                  <a:cubicBezTo>
                    <a:pt x="260" y="19"/>
                    <a:pt x="260" y="19"/>
                    <a:pt x="259" y="19"/>
                  </a:cubicBezTo>
                  <a:cubicBezTo>
                    <a:pt x="259" y="19"/>
                    <a:pt x="260" y="19"/>
                    <a:pt x="260" y="19"/>
                  </a:cubicBezTo>
                  <a:cubicBezTo>
                    <a:pt x="260" y="18"/>
                    <a:pt x="259" y="18"/>
                    <a:pt x="260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60" y="17"/>
                    <a:pt x="260" y="16"/>
                    <a:pt x="260" y="16"/>
                  </a:cubicBezTo>
                  <a:cubicBezTo>
                    <a:pt x="259" y="16"/>
                    <a:pt x="259" y="16"/>
                    <a:pt x="258" y="16"/>
                  </a:cubicBezTo>
                  <a:cubicBezTo>
                    <a:pt x="258" y="17"/>
                    <a:pt x="258" y="17"/>
                    <a:pt x="258" y="18"/>
                  </a:cubicBezTo>
                  <a:cubicBezTo>
                    <a:pt x="258" y="18"/>
                    <a:pt x="259" y="18"/>
                    <a:pt x="259" y="18"/>
                  </a:cubicBezTo>
                  <a:cubicBezTo>
                    <a:pt x="259" y="18"/>
                    <a:pt x="259" y="19"/>
                    <a:pt x="259" y="19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8" y="19"/>
                    <a:pt x="256" y="18"/>
                    <a:pt x="255" y="18"/>
                  </a:cubicBezTo>
                  <a:cubicBezTo>
                    <a:pt x="254" y="18"/>
                    <a:pt x="254" y="17"/>
                    <a:pt x="253" y="17"/>
                  </a:cubicBezTo>
                  <a:cubicBezTo>
                    <a:pt x="253" y="17"/>
                    <a:pt x="253" y="17"/>
                    <a:pt x="253" y="17"/>
                  </a:cubicBezTo>
                  <a:cubicBezTo>
                    <a:pt x="252" y="17"/>
                    <a:pt x="252" y="17"/>
                    <a:pt x="252" y="17"/>
                  </a:cubicBezTo>
                  <a:cubicBezTo>
                    <a:pt x="194" y="0"/>
                    <a:pt x="133" y="11"/>
                    <a:pt x="86" y="45"/>
                  </a:cubicBezTo>
                  <a:cubicBezTo>
                    <a:pt x="86" y="44"/>
                    <a:pt x="87" y="43"/>
                    <a:pt x="87" y="42"/>
                  </a:cubicBezTo>
                  <a:cubicBezTo>
                    <a:pt x="86" y="41"/>
                    <a:pt x="85" y="44"/>
                    <a:pt x="85" y="45"/>
                  </a:cubicBezTo>
                  <a:cubicBezTo>
                    <a:pt x="84" y="46"/>
                    <a:pt x="84" y="46"/>
                    <a:pt x="83" y="46"/>
                  </a:cubicBezTo>
                  <a:cubicBezTo>
                    <a:pt x="83" y="45"/>
                    <a:pt x="82" y="44"/>
                    <a:pt x="84" y="42"/>
                  </a:cubicBezTo>
                  <a:cubicBezTo>
                    <a:pt x="82" y="42"/>
                    <a:pt x="82" y="44"/>
                    <a:pt x="82" y="46"/>
                  </a:cubicBezTo>
                  <a:cubicBezTo>
                    <a:pt x="83" y="46"/>
                    <a:pt x="83" y="46"/>
                    <a:pt x="83" y="47"/>
                  </a:cubicBezTo>
                  <a:cubicBezTo>
                    <a:pt x="79" y="50"/>
                    <a:pt x="75" y="53"/>
                    <a:pt x="71" y="56"/>
                  </a:cubicBezTo>
                  <a:cubicBezTo>
                    <a:pt x="71" y="56"/>
                    <a:pt x="71" y="55"/>
                    <a:pt x="69" y="54"/>
                  </a:cubicBezTo>
                  <a:cubicBezTo>
                    <a:pt x="74" y="49"/>
                    <a:pt x="79" y="45"/>
                    <a:pt x="85" y="41"/>
                  </a:cubicBezTo>
                  <a:cubicBezTo>
                    <a:pt x="85" y="42"/>
                    <a:pt x="86" y="41"/>
                    <a:pt x="86" y="40"/>
                  </a:cubicBezTo>
                  <a:cubicBezTo>
                    <a:pt x="96" y="33"/>
                    <a:pt x="106" y="27"/>
                    <a:pt x="117" y="22"/>
                  </a:cubicBezTo>
                  <a:cubicBezTo>
                    <a:pt x="127" y="18"/>
                    <a:pt x="134" y="14"/>
                    <a:pt x="134" y="13"/>
                  </a:cubicBezTo>
                  <a:cubicBezTo>
                    <a:pt x="134" y="12"/>
                    <a:pt x="125" y="13"/>
                    <a:pt x="116" y="18"/>
                  </a:cubicBezTo>
                  <a:cubicBezTo>
                    <a:pt x="51" y="46"/>
                    <a:pt x="5" y="112"/>
                    <a:pt x="2" y="183"/>
                  </a:cubicBezTo>
                  <a:cubicBezTo>
                    <a:pt x="0" y="228"/>
                    <a:pt x="13" y="273"/>
                    <a:pt x="40" y="309"/>
                  </a:cubicBezTo>
                  <a:cubicBezTo>
                    <a:pt x="66" y="344"/>
                    <a:pt x="105" y="370"/>
                    <a:pt x="147" y="381"/>
                  </a:cubicBezTo>
                  <a:cubicBezTo>
                    <a:pt x="190" y="392"/>
                    <a:pt x="236" y="387"/>
                    <a:pt x="274" y="369"/>
                  </a:cubicBezTo>
                  <a:cubicBezTo>
                    <a:pt x="313" y="350"/>
                    <a:pt x="345" y="318"/>
                    <a:pt x="363" y="281"/>
                  </a:cubicBezTo>
                  <a:cubicBezTo>
                    <a:pt x="364" y="277"/>
                    <a:pt x="365" y="274"/>
                    <a:pt x="365" y="274"/>
                  </a:cubicBezTo>
                  <a:cubicBezTo>
                    <a:pt x="364" y="274"/>
                    <a:pt x="362" y="277"/>
                    <a:pt x="361" y="281"/>
                  </a:cubicBezTo>
                  <a:cubicBezTo>
                    <a:pt x="362" y="279"/>
                    <a:pt x="362" y="279"/>
                    <a:pt x="362" y="279"/>
                  </a:cubicBezTo>
                  <a:cubicBezTo>
                    <a:pt x="341" y="318"/>
                    <a:pt x="306" y="352"/>
                    <a:pt x="263" y="368"/>
                  </a:cubicBezTo>
                  <a:cubicBezTo>
                    <a:pt x="248" y="373"/>
                    <a:pt x="231" y="376"/>
                    <a:pt x="214" y="377"/>
                  </a:cubicBezTo>
                  <a:cubicBezTo>
                    <a:pt x="231" y="375"/>
                    <a:pt x="248" y="371"/>
                    <a:pt x="264" y="365"/>
                  </a:cubicBezTo>
                  <a:cubicBezTo>
                    <a:pt x="310" y="345"/>
                    <a:pt x="341" y="309"/>
                    <a:pt x="358" y="267"/>
                  </a:cubicBezTo>
                  <a:cubicBezTo>
                    <a:pt x="358" y="266"/>
                    <a:pt x="357" y="267"/>
                    <a:pt x="357" y="267"/>
                  </a:cubicBezTo>
                  <a:cubicBezTo>
                    <a:pt x="358" y="265"/>
                    <a:pt x="357" y="265"/>
                    <a:pt x="357" y="266"/>
                  </a:cubicBezTo>
                  <a:cubicBezTo>
                    <a:pt x="356" y="267"/>
                    <a:pt x="355" y="269"/>
                    <a:pt x="354" y="271"/>
                  </a:cubicBezTo>
                  <a:cubicBezTo>
                    <a:pt x="336" y="312"/>
                    <a:pt x="300" y="344"/>
                    <a:pt x="259" y="360"/>
                  </a:cubicBezTo>
                  <a:cubicBezTo>
                    <a:pt x="259" y="359"/>
                    <a:pt x="257" y="358"/>
                    <a:pt x="258" y="361"/>
                  </a:cubicBezTo>
                  <a:cubicBezTo>
                    <a:pt x="257" y="361"/>
                    <a:pt x="256" y="362"/>
                    <a:pt x="255" y="362"/>
                  </a:cubicBezTo>
                  <a:cubicBezTo>
                    <a:pt x="255" y="362"/>
                    <a:pt x="255" y="362"/>
                    <a:pt x="255" y="361"/>
                  </a:cubicBezTo>
                  <a:cubicBezTo>
                    <a:pt x="254" y="361"/>
                    <a:pt x="254" y="361"/>
                    <a:pt x="253" y="361"/>
                  </a:cubicBezTo>
                  <a:cubicBezTo>
                    <a:pt x="253" y="362"/>
                    <a:pt x="253" y="362"/>
                    <a:pt x="253" y="363"/>
                  </a:cubicBezTo>
                  <a:cubicBezTo>
                    <a:pt x="253" y="363"/>
                    <a:pt x="253" y="363"/>
                    <a:pt x="253" y="363"/>
                  </a:cubicBezTo>
                  <a:cubicBezTo>
                    <a:pt x="240" y="367"/>
                    <a:pt x="226" y="371"/>
                    <a:pt x="212" y="372"/>
                  </a:cubicBezTo>
                  <a:cubicBezTo>
                    <a:pt x="211" y="372"/>
                    <a:pt x="210" y="372"/>
                    <a:pt x="208" y="372"/>
                  </a:cubicBezTo>
                  <a:cubicBezTo>
                    <a:pt x="208" y="371"/>
                    <a:pt x="206" y="371"/>
                    <a:pt x="207" y="372"/>
                  </a:cubicBezTo>
                  <a:cubicBezTo>
                    <a:pt x="206" y="372"/>
                    <a:pt x="206" y="372"/>
                    <a:pt x="205" y="372"/>
                  </a:cubicBezTo>
                  <a:cubicBezTo>
                    <a:pt x="206" y="371"/>
                    <a:pt x="203" y="371"/>
                    <a:pt x="204" y="373"/>
                  </a:cubicBezTo>
                  <a:cubicBezTo>
                    <a:pt x="146" y="376"/>
                    <a:pt x="86" y="349"/>
                    <a:pt x="50" y="302"/>
                  </a:cubicBezTo>
                  <a:cubicBezTo>
                    <a:pt x="49" y="301"/>
                    <a:pt x="49" y="301"/>
                    <a:pt x="49" y="301"/>
                  </a:cubicBezTo>
                  <a:cubicBezTo>
                    <a:pt x="35" y="280"/>
                    <a:pt x="24" y="257"/>
                    <a:pt x="19" y="233"/>
                  </a:cubicBezTo>
                  <a:cubicBezTo>
                    <a:pt x="18" y="228"/>
                    <a:pt x="17" y="225"/>
                    <a:pt x="17" y="225"/>
                  </a:cubicBezTo>
                  <a:cubicBezTo>
                    <a:pt x="16" y="225"/>
                    <a:pt x="16" y="225"/>
                    <a:pt x="16" y="226"/>
                  </a:cubicBezTo>
                  <a:cubicBezTo>
                    <a:pt x="14" y="216"/>
                    <a:pt x="13" y="206"/>
                    <a:pt x="13" y="196"/>
                  </a:cubicBezTo>
                  <a:cubicBezTo>
                    <a:pt x="13" y="192"/>
                    <a:pt x="13" y="188"/>
                    <a:pt x="13" y="186"/>
                  </a:cubicBezTo>
                  <a:cubicBezTo>
                    <a:pt x="14" y="165"/>
                    <a:pt x="20" y="145"/>
                    <a:pt x="28" y="126"/>
                  </a:cubicBezTo>
                  <a:cubicBezTo>
                    <a:pt x="25" y="133"/>
                    <a:pt x="23" y="139"/>
                    <a:pt x="21" y="146"/>
                  </a:cubicBezTo>
                  <a:cubicBezTo>
                    <a:pt x="6" y="202"/>
                    <a:pt x="21" y="263"/>
                    <a:pt x="55" y="303"/>
                  </a:cubicBezTo>
                  <a:cubicBezTo>
                    <a:pt x="68" y="319"/>
                    <a:pt x="83" y="331"/>
                    <a:pt x="99" y="341"/>
                  </a:cubicBezTo>
                  <a:cubicBezTo>
                    <a:pt x="108" y="346"/>
                    <a:pt x="117" y="351"/>
                    <a:pt x="126" y="355"/>
                  </a:cubicBezTo>
                  <a:cubicBezTo>
                    <a:pt x="126" y="355"/>
                    <a:pt x="126" y="355"/>
                    <a:pt x="126" y="356"/>
                  </a:cubicBezTo>
                  <a:cubicBezTo>
                    <a:pt x="126" y="356"/>
                    <a:pt x="127" y="356"/>
                    <a:pt x="127" y="356"/>
                  </a:cubicBezTo>
                  <a:cubicBezTo>
                    <a:pt x="148" y="365"/>
                    <a:pt x="171" y="370"/>
                    <a:pt x="196" y="370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6" y="370"/>
                    <a:pt x="197" y="370"/>
                    <a:pt x="197" y="370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219" y="370"/>
                    <a:pt x="240" y="365"/>
                    <a:pt x="260" y="358"/>
                  </a:cubicBezTo>
                  <a:cubicBezTo>
                    <a:pt x="260" y="358"/>
                    <a:pt x="260" y="358"/>
                    <a:pt x="261" y="358"/>
                  </a:cubicBezTo>
                  <a:cubicBezTo>
                    <a:pt x="261" y="358"/>
                    <a:pt x="261" y="358"/>
                    <a:pt x="261" y="357"/>
                  </a:cubicBezTo>
                  <a:cubicBezTo>
                    <a:pt x="262" y="357"/>
                    <a:pt x="263" y="356"/>
                    <a:pt x="264" y="356"/>
                  </a:cubicBezTo>
                  <a:cubicBezTo>
                    <a:pt x="265" y="356"/>
                    <a:pt x="265" y="356"/>
                    <a:pt x="266" y="356"/>
                  </a:cubicBezTo>
                  <a:cubicBezTo>
                    <a:pt x="265" y="356"/>
                    <a:pt x="265" y="356"/>
                    <a:pt x="265" y="355"/>
                  </a:cubicBezTo>
                  <a:cubicBezTo>
                    <a:pt x="271" y="353"/>
                    <a:pt x="276" y="350"/>
                    <a:pt x="281" y="347"/>
                  </a:cubicBezTo>
                  <a:cubicBezTo>
                    <a:pt x="280" y="349"/>
                    <a:pt x="284" y="349"/>
                    <a:pt x="282" y="347"/>
                  </a:cubicBezTo>
                  <a:cubicBezTo>
                    <a:pt x="282" y="347"/>
                    <a:pt x="283" y="347"/>
                    <a:pt x="283" y="346"/>
                  </a:cubicBezTo>
                  <a:cubicBezTo>
                    <a:pt x="283" y="346"/>
                    <a:pt x="284" y="346"/>
                    <a:pt x="284" y="346"/>
                  </a:cubicBezTo>
                  <a:cubicBezTo>
                    <a:pt x="284" y="346"/>
                    <a:pt x="284" y="346"/>
                    <a:pt x="284" y="346"/>
                  </a:cubicBezTo>
                  <a:cubicBezTo>
                    <a:pt x="286" y="344"/>
                    <a:pt x="289" y="343"/>
                    <a:pt x="291" y="341"/>
                  </a:cubicBezTo>
                  <a:cubicBezTo>
                    <a:pt x="292" y="342"/>
                    <a:pt x="292" y="342"/>
                    <a:pt x="292" y="342"/>
                  </a:cubicBezTo>
                  <a:cubicBezTo>
                    <a:pt x="293" y="342"/>
                    <a:pt x="293" y="342"/>
                    <a:pt x="293" y="341"/>
                  </a:cubicBezTo>
                  <a:cubicBezTo>
                    <a:pt x="293" y="341"/>
                    <a:pt x="293" y="341"/>
                    <a:pt x="293" y="340"/>
                  </a:cubicBezTo>
                  <a:cubicBezTo>
                    <a:pt x="340" y="309"/>
                    <a:pt x="371" y="256"/>
                    <a:pt x="371" y="195"/>
                  </a:cubicBezTo>
                  <a:cubicBezTo>
                    <a:pt x="371" y="167"/>
                    <a:pt x="364" y="142"/>
                    <a:pt x="353" y="118"/>
                  </a:cubicBezTo>
                  <a:cubicBezTo>
                    <a:pt x="353" y="119"/>
                    <a:pt x="353" y="119"/>
                    <a:pt x="354" y="119"/>
                  </a:cubicBezTo>
                  <a:cubicBezTo>
                    <a:pt x="355" y="118"/>
                    <a:pt x="353" y="117"/>
                    <a:pt x="353" y="118"/>
                  </a:cubicBezTo>
                  <a:cubicBezTo>
                    <a:pt x="351" y="113"/>
                    <a:pt x="348" y="109"/>
                    <a:pt x="346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2" y="98"/>
                    <a:pt x="337" y="91"/>
                    <a:pt x="332" y="85"/>
                  </a:cubicBezTo>
                  <a:cubicBezTo>
                    <a:pt x="332" y="85"/>
                    <a:pt x="332" y="84"/>
                    <a:pt x="332" y="84"/>
                  </a:cubicBezTo>
                  <a:cubicBezTo>
                    <a:pt x="332" y="84"/>
                    <a:pt x="332" y="84"/>
                    <a:pt x="331" y="84"/>
                  </a:cubicBezTo>
                  <a:cubicBezTo>
                    <a:pt x="318" y="68"/>
                    <a:pt x="302" y="54"/>
                    <a:pt x="284" y="44"/>
                  </a:cubicBezTo>
                  <a:cubicBezTo>
                    <a:pt x="284" y="44"/>
                    <a:pt x="284" y="44"/>
                    <a:pt x="284" y="44"/>
                  </a:cubicBezTo>
                  <a:cubicBezTo>
                    <a:pt x="308" y="57"/>
                    <a:pt x="329" y="77"/>
                    <a:pt x="345" y="100"/>
                  </a:cubicBezTo>
                  <a:cubicBezTo>
                    <a:pt x="344" y="100"/>
                    <a:pt x="344" y="103"/>
                    <a:pt x="346" y="102"/>
                  </a:cubicBezTo>
                  <a:cubicBezTo>
                    <a:pt x="346" y="102"/>
                    <a:pt x="346" y="102"/>
                    <a:pt x="346" y="102"/>
                  </a:cubicBezTo>
                  <a:cubicBezTo>
                    <a:pt x="348" y="105"/>
                    <a:pt x="350" y="108"/>
                    <a:pt x="351" y="111"/>
                  </a:cubicBezTo>
                  <a:cubicBezTo>
                    <a:pt x="351" y="111"/>
                    <a:pt x="351" y="111"/>
                    <a:pt x="351" y="112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9" y="123"/>
                    <a:pt x="364" y="135"/>
                    <a:pt x="368" y="147"/>
                  </a:cubicBezTo>
                  <a:cubicBezTo>
                    <a:pt x="370" y="154"/>
                    <a:pt x="372" y="159"/>
                    <a:pt x="372" y="157"/>
                  </a:cubicBezTo>
                  <a:cubicBezTo>
                    <a:pt x="373" y="156"/>
                    <a:pt x="372" y="149"/>
                    <a:pt x="370" y="142"/>
                  </a:cubicBezTo>
                  <a:cubicBezTo>
                    <a:pt x="364" y="123"/>
                    <a:pt x="355" y="106"/>
                    <a:pt x="343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4" y="90"/>
                    <a:pt x="344" y="89"/>
                    <a:pt x="344" y="89"/>
                  </a:cubicBezTo>
                  <a:cubicBezTo>
                    <a:pt x="344" y="89"/>
                    <a:pt x="343" y="89"/>
                    <a:pt x="343" y="89"/>
                  </a:cubicBezTo>
                  <a:cubicBezTo>
                    <a:pt x="343" y="89"/>
                    <a:pt x="343" y="89"/>
                    <a:pt x="343" y="90"/>
                  </a:cubicBezTo>
                  <a:cubicBezTo>
                    <a:pt x="339" y="85"/>
                    <a:pt x="336" y="81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1" y="76"/>
                    <a:pt x="331" y="75"/>
                    <a:pt x="331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16" y="59"/>
                    <a:pt x="298" y="46"/>
                    <a:pt x="279" y="36"/>
                  </a:cubicBezTo>
                  <a:cubicBezTo>
                    <a:pt x="279" y="36"/>
                    <a:pt x="279" y="35"/>
                    <a:pt x="278" y="35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2" y="32"/>
                    <a:pt x="265" y="29"/>
                    <a:pt x="259" y="27"/>
                  </a:cubicBezTo>
                  <a:cubicBezTo>
                    <a:pt x="258" y="27"/>
                    <a:pt x="257" y="27"/>
                    <a:pt x="257" y="26"/>
                  </a:cubicBezTo>
                  <a:cubicBezTo>
                    <a:pt x="257" y="26"/>
                    <a:pt x="257" y="26"/>
                    <a:pt x="257" y="25"/>
                  </a:cubicBezTo>
                  <a:cubicBezTo>
                    <a:pt x="256" y="25"/>
                    <a:pt x="256" y="25"/>
                    <a:pt x="255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52" y="25"/>
                    <a:pt x="248" y="23"/>
                    <a:pt x="245" y="22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3" y="22"/>
                    <a:pt x="241" y="22"/>
                    <a:pt x="240" y="21"/>
                  </a:cubicBezTo>
                  <a:cubicBezTo>
                    <a:pt x="240" y="21"/>
                    <a:pt x="240" y="21"/>
                    <a:pt x="240" y="20"/>
                  </a:cubicBezTo>
                  <a:cubicBezTo>
                    <a:pt x="240" y="20"/>
                    <a:pt x="239" y="20"/>
                    <a:pt x="239" y="20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7" y="20"/>
                    <a:pt x="235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19"/>
                    <a:pt x="231" y="19"/>
                    <a:pt x="229" y="19"/>
                  </a:cubicBezTo>
                  <a:cubicBezTo>
                    <a:pt x="230" y="18"/>
                    <a:pt x="230" y="17"/>
                    <a:pt x="231" y="15"/>
                  </a:cubicBezTo>
                  <a:cubicBezTo>
                    <a:pt x="229" y="15"/>
                    <a:pt x="230" y="18"/>
                    <a:pt x="228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0" y="17"/>
                    <a:pt x="213" y="16"/>
                    <a:pt x="206" y="16"/>
                  </a:cubicBezTo>
                  <a:cubicBezTo>
                    <a:pt x="205" y="15"/>
                    <a:pt x="205" y="15"/>
                    <a:pt x="205" y="16"/>
                  </a:cubicBezTo>
                  <a:cubicBezTo>
                    <a:pt x="204" y="16"/>
                    <a:pt x="203" y="16"/>
                    <a:pt x="203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2" y="16"/>
                    <a:pt x="202" y="16"/>
                    <a:pt x="202" y="16"/>
                  </a:cubicBezTo>
                  <a:cubicBezTo>
                    <a:pt x="164" y="14"/>
                    <a:pt x="126" y="25"/>
                    <a:pt x="95" y="45"/>
                  </a:cubicBezTo>
                  <a:cubicBezTo>
                    <a:pt x="95" y="45"/>
                    <a:pt x="95" y="44"/>
                    <a:pt x="95" y="44"/>
                  </a:cubicBezTo>
                  <a:cubicBezTo>
                    <a:pt x="92" y="43"/>
                    <a:pt x="94" y="46"/>
                    <a:pt x="93" y="46"/>
                  </a:cubicBezTo>
                  <a:cubicBezTo>
                    <a:pt x="92" y="46"/>
                    <a:pt x="92" y="47"/>
                    <a:pt x="93" y="47"/>
                  </a:cubicBezTo>
                  <a:cubicBezTo>
                    <a:pt x="91" y="47"/>
                    <a:pt x="90" y="48"/>
                    <a:pt x="89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9"/>
                    <a:pt x="88" y="49"/>
                    <a:pt x="87" y="49"/>
                  </a:cubicBezTo>
                  <a:cubicBezTo>
                    <a:pt x="87" y="49"/>
                    <a:pt x="87" y="50"/>
                    <a:pt x="87" y="50"/>
                  </a:cubicBezTo>
                  <a:cubicBezTo>
                    <a:pt x="85" y="52"/>
                    <a:pt x="84" y="53"/>
                    <a:pt x="82" y="55"/>
                  </a:cubicBezTo>
                  <a:cubicBezTo>
                    <a:pt x="82" y="54"/>
                    <a:pt x="82" y="54"/>
                    <a:pt x="82" y="55"/>
                  </a:cubicBezTo>
                  <a:cubicBezTo>
                    <a:pt x="79" y="57"/>
                    <a:pt x="77" y="59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0" y="65"/>
                    <a:pt x="66" y="69"/>
                    <a:pt x="63" y="72"/>
                  </a:cubicBezTo>
                  <a:cubicBezTo>
                    <a:pt x="49" y="85"/>
                    <a:pt x="38" y="100"/>
                    <a:pt x="29" y="117"/>
                  </a:cubicBezTo>
                  <a:cubicBezTo>
                    <a:pt x="32" y="112"/>
                    <a:pt x="34" y="107"/>
                    <a:pt x="38" y="102"/>
                  </a:cubicBezTo>
                  <a:cubicBezTo>
                    <a:pt x="47" y="86"/>
                    <a:pt x="59" y="72"/>
                    <a:pt x="72" y="60"/>
                  </a:cubicBezTo>
                  <a:cubicBezTo>
                    <a:pt x="73" y="60"/>
                    <a:pt x="73" y="60"/>
                    <a:pt x="73" y="59"/>
                  </a:cubicBezTo>
                  <a:cubicBezTo>
                    <a:pt x="75" y="58"/>
                    <a:pt x="76" y="56"/>
                    <a:pt x="78" y="55"/>
                  </a:cubicBezTo>
                  <a:cubicBezTo>
                    <a:pt x="78" y="55"/>
                    <a:pt x="79" y="56"/>
                    <a:pt x="79" y="55"/>
                  </a:cubicBezTo>
                  <a:cubicBezTo>
                    <a:pt x="79" y="55"/>
                    <a:pt x="79" y="54"/>
                    <a:pt x="79" y="54"/>
                  </a:cubicBezTo>
                  <a:cubicBezTo>
                    <a:pt x="81" y="53"/>
                    <a:pt x="83" y="51"/>
                    <a:pt x="85" y="50"/>
                  </a:cubicBezTo>
                  <a:cubicBezTo>
                    <a:pt x="85" y="50"/>
                    <a:pt x="85" y="51"/>
                    <a:pt x="85" y="51"/>
                  </a:cubicBezTo>
                  <a:cubicBezTo>
                    <a:pt x="85" y="50"/>
                    <a:pt x="86" y="50"/>
                    <a:pt x="86" y="49"/>
                  </a:cubicBezTo>
                  <a:cubicBezTo>
                    <a:pt x="123" y="22"/>
                    <a:pt x="169" y="9"/>
                    <a:pt x="215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5" y="13"/>
                    <a:pt x="215" y="14"/>
                    <a:pt x="215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6" y="14"/>
                    <a:pt x="216" y="13"/>
                    <a:pt x="216" y="13"/>
                  </a:cubicBezTo>
                  <a:cubicBezTo>
                    <a:pt x="223" y="13"/>
                    <a:pt x="229" y="14"/>
                    <a:pt x="236" y="16"/>
                  </a:cubicBezTo>
                  <a:cubicBezTo>
                    <a:pt x="235" y="18"/>
                    <a:pt x="238" y="17"/>
                    <a:pt x="237" y="19"/>
                  </a:cubicBezTo>
                  <a:cubicBezTo>
                    <a:pt x="238" y="19"/>
                    <a:pt x="238" y="17"/>
                    <a:pt x="237" y="16"/>
                  </a:cubicBezTo>
                  <a:cubicBezTo>
                    <a:pt x="239" y="16"/>
                    <a:pt x="240" y="16"/>
                    <a:pt x="242" y="17"/>
                  </a:cubicBezTo>
                  <a:cubicBezTo>
                    <a:pt x="242" y="17"/>
                    <a:pt x="242" y="17"/>
                    <a:pt x="242" y="18"/>
                  </a:cubicBezTo>
                  <a:cubicBezTo>
                    <a:pt x="242" y="17"/>
                    <a:pt x="242" y="17"/>
                    <a:pt x="243" y="17"/>
                  </a:cubicBezTo>
                  <a:cubicBezTo>
                    <a:pt x="247" y="18"/>
                    <a:pt x="251" y="19"/>
                    <a:pt x="255" y="20"/>
                  </a:cubicBezTo>
                  <a:cubicBezTo>
                    <a:pt x="254" y="22"/>
                    <a:pt x="255" y="21"/>
                    <a:pt x="255" y="20"/>
                  </a:cubicBezTo>
                  <a:cubicBezTo>
                    <a:pt x="256" y="21"/>
                    <a:pt x="257" y="21"/>
                    <a:pt x="258" y="21"/>
                  </a:cubicBezTo>
                  <a:cubicBezTo>
                    <a:pt x="261" y="22"/>
                    <a:pt x="264" y="23"/>
                    <a:pt x="267" y="24"/>
                  </a:cubicBezTo>
                  <a:cubicBezTo>
                    <a:pt x="266" y="26"/>
                    <a:pt x="268" y="26"/>
                    <a:pt x="268" y="25"/>
                  </a:cubicBezTo>
                  <a:cubicBezTo>
                    <a:pt x="269" y="25"/>
                    <a:pt x="270" y="25"/>
                    <a:pt x="270" y="26"/>
                  </a:cubicBezTo>
                  <a:cubicBezTo>
                    <a:pt x="271" y="26"/>
                    <a:pt x="272" y="27"/>
                    <a:pt x="272" y="27"/>
                  </a:cubicBezTo>
                  <a:cubicBezTo>
                    <a:pt x="272" y="27"/>
                    <a:pt x="272" y="26"/>
                    <a:pt x="272" y="26"/>
                  </a:cubicBezTo>
                  <a:cubicBezTo>
                    <a:pt x="273" y="27"/>
                    <a:pt x="275" y="27"/>
                    <a:pt x="276" y="28"/>
                  </a:cubicBezTo>
                  <a:cubicBezTo>
                    <a:pt x="276" y="28"/>
                    <a:pt x="276" y="29"/>
                    <a:pt x="276" y="29"/>
                  </a:cubicBezTo>
                  <a:cubicBezTo>
                    <a:pt x="276" y="29"/>
                    <a:pt x="277" y="29"/>
                    <a:pt x="277" y="28"/>
                  </a:cubicBezTo>
                  <a:cubicBezTo>
                    <a:pt x="277" y="28"/>
                    <a:pt x="278" y="29"/>
                    <a:pt x="278" y="29"/>
                  </a:cubicBezTo>
                  <a:cubicBezTo>
                    <a:pt x="278" y="30"/>
                    <a:pt x="278" y="30"/>
                    <a:pt x="277" y="30"/>
                  </a:cubicBezTo>
                  <a:cubicBezTo>
                    <a:pt x="278" y="32"/>
                    <a:pt x="279" y="31"/>
                    <a:pt x="279" y="29"/>
                  </a:cubicBezTo>
                  <a:cubicBezTo>
                    <a:pt x="279" y="29"/>
                    <a:pt x="280" y="30"/>
                    <a:pt x="280" y="30"/>
                  </a:cubicBezTo>
                  <a:cubicBezTo>
                    <a:pt x="280" y="30"/>
                    <a:pt x="280" y="31"/>
                    <a:pt x="280" y="31"/>
                  </a:cubicBezTo>
                  <a:cubicBezTo>
                    <a:pt x="281" y="31"/>
                    <a:pt x="281" y="31"/>
                    <a:pt x="282" y="31"/>
                  </a:cubicBezTo>
                  <a:cubicBezTo>
                    <a:pt x="282" y="31"/>
                    <a:pt x="282" y="31"/>
                    <a:pt x="282" y="31"/>
                  </a:cubicBezTo>
                  <a:cubicBezTo>
                    <a:pt x="282" y="31"/>
                    <a:pt x="282" y="31"/>
                    <a:pt x="283" y="31"/>
                  </a:cubicBezTo>
                  <a:cubicBezTo>
                    <a:pt x="282" y="32"/>
                    <a:pt x="282" y="34"/>
                    <a:pt x="280" y="34"/>
                  </a:cubicBezTo>
                  <a:cubicBezTo>
                    <a:pt x="280" y="35"/>
                    <a:pt x="280" y="35"/>
                    <a:pt x="280" y="36"/>
                  </a:cubicBezTo>
                  <a:cubicBezTo>
                    <a:pt x="282" y="35"/>
                    <a:pt x="283" y="33"/>
                    <a:pt x="284" y="32"/>
                  </a:cubicBezTo>
                  <a:cubicBezTo>
                    <a:pt x="346" y="62"/>
                    <a:pt x="388" y="121"/>
                    <a:pt x="393" y="191"/>
                  </a:cubicBezTo>
                  <a:cubicBezTo>
                    <a:pt x="393" y="195"/>
                    <a:pt x="394" y="196"/>
                    <a:pt x="394" y="195"/>
                  </a:cubicBezTo>
                  <a:cubicBezTo>
                    <a:pt x="395" y="194"/>
                    <a:pt x="395" y="189"/>
                    <a:pt x="394" y="186"/>
                  </a:cubicBezTo>
                  <a:close/>
                  <a:moveTo>
                    <a:pt x="61" y="66"/>
                  </a:move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1" y="76"/>
                    <a:pt x="43" y="87"/>
                    <a:pt x="35" y="99"/>
                  </a:cubicBezTo>
                  <a:cubicBezTo>
                    <a:pt x="16" y="130"/>
                    <a:pt x="8" y="166"/>
                    <a:pt x="9" y="201"/>
                  </a:cubicBezTo>
                  <a:cubicBezTo>
                    <a:pt x="9" y="223"/>
                    <a:pt x="14" y="246"/>
                    <a:pt x="22" y="268"/>
                  </a:cubicBezTo>
                  <a:cubicBezTo>
                    <a:pt x="11" y="240"/>
                    <a:pt x="6" y="211"/>
                    <a:pt x="8" y="181"/>
                  </a:cubicBezTo>
                  <a:cubicBezTo>
                    <a:pt x="10" y="132"/>
                    <a:pt x="33" y="87"/>
                    <a:pt x="69" y="54"/>
                  </a:cubicBezTo>
                  <a:cubicBezTo>
                    <a:pt x="69" y="56"/>
                    <a:pt x="70" y="56"/>
                    <a:pt x="71" y="56"/>
                  </a:cubicBezTo>
                  <a:cubicBezTo>
                    <a:pt x="68" y="59"/>
                    <a:pt x="64" y="63"/>
                    <a:pt x="61" y="6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5" name="Freeform 174"/>
            <p:cNvSpPr/>
            <p:nvPr userDrawn="1"/>
          </p:nvSpPr>
          <p:spPr bwMode="auto">
            <a:xfrm>
              <a:off x="15673388" y="6076155"/>
              <a:ext cx="3622675" cy="4208463"/>
            </a:xfrm>
            <a:custGeom>
              <a:avLst/>
              <a:gdLst>
                <a:gd name="T0" fmla="*/ 91 w 322"/>
                <a:gd name="T1" fmla="*/ 371 h 374"/>
                <a:gd name="T2" fmla="*/ 11 w 322"/>
                <a:gd name="T3" fmla="*/ 254 h 374"/>
                <a:gd name="T4" fmla="*/ 36 w 322"/>
                <a:gd name="T5" fmla="*/ 108 h 374"/>
                <a:gd name="T6" fmla="*/ 245 w 322"/>
                <a:gd name="T7" fmla="*/ 14 h 374"/>
                <a:gd name="T8" fmla="*/ 319 w 322"/>
                <a:gd name="T9" fmla="*/ 40 h 374"/>
                <a:gd name="T10" fmla="*/ 321 w 322"/>
                <a:gd name="T11" fmla="*/ 41 h 374"/>
                <a:gd name="T12" fmla="*/ 317 w 322"/>
                <a:gd name="T13" fmla="*/ 38 h 374"/>
                <a:gd name="T14" fmla="*/ 163 w 322"/>
                <a:gd name="T15" fmla="*/ 15 h 374"/>
                <a:gd name="T16" fmla="*/ 35 w 322"/>
                <a:gd name="T17" fmla="*/ 107 h 374"/>
                <a:gd name="T18" fmla="*/ 11 w 322"/>
                <a:gd name="T19" fmla="*/ 255 h 374"/>
                <a:gd name="T20" fmla="*/ 92 w 322"/>
                <a:gd name="T21" fmla="*/ 373 h 374"/>
                <a:gd name="T22" fmla="*/ 94 w 322"/>
                <a:gd name="T23" fmla="*/ 374 h 374"/>
                <a:gd name="T24" fmla="*/ 91 w 322"/>
                <a:gd name="T25" fmla="*/ 37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374">
                  <a:moveTo>
                    <a:pt x="91" y="371"/>
                  </a:moveTo>
                  <a:cubicBezTo>
                    <a:pt x="52" y="345"/>
                    <a:pt x="22" y="303"/>
                    <a:pt x="11" y="254"/>
                  </a:cubicBezTo>
                  <a:cubicBezTo>
                    <a:pt x="1" y="205"/>
                    <a:pt x="9" y="152"/>
                    <a:pt x="36" y="108"/>
                  </a:cubicBezTo>
                  <a:cubicBezTo>
                    <a:pt x="80" y="37"/>
                    <a:pt x="164" y="0"/>
                    <a:pt x="245" y="14"/>
                  </a:cubicBezTo>
                  <a:cubicBezTo>
                    <a:pt x="272" y="18"/>
                    <a:pt x="297" y="28"/>
                    <a:pt x="319" y="40"/>
                  </a:cubicBezTo>
                  <a:cubicBezTo>
                    <a:pt x="320" y="41"/>
                    <a:pt x="322" y="42"/>
                    <a:pt x="321" y="41"/>
                  </a:cubicBezTo>
                  <a:cubicBezTo>
                    <a:pt x="320" y="41"/>
                    <a:pt x="319" y="39"/>
                    <a:pt x="317" y="38"/>
                  </a:cubicBezTo>
                  <a:cubicBezTo>
                    <a:pt x="271" y="12"/>
                    <a:pt x="215" y="3"/>
                    <a:pt x="163" y="15"/>
                  </a:cubicBezTo>
                  <a:cubicBezTo>
                    <a:pt x="111" y="27"/>
                    <a:pt x="63" y="61"/>
                    <a:pt x="35" y="107"/>
                  </a:cubicBezTo>
                  <a:cubicBezTo>
                    <a:pt x="8" y="151"/>
                    <a:pt x="0" y="205"/>
                    <a:pt x="11" y="255"/>
                  </a:cubicBezTo>
                  <a:cubicBezTo>
                    <a:pt x="22" y="304"/>
                    <a:pt x="53" y="347"/>
                    <a:pt x="92" y="373"/>
                  </a:cubicBezTo>
                  <a:cubicBezTo>
                    <a:pt x="93" y="374"/>
                    <a:pt x="94" y="374"/>
                    <a:pt x="94" y="374"/>
                  </a:cubicBezTo>
                  <a:cubicBezTo>
                    <a:pt x="93" y="373"/>
                    <a:pt x="92" y="372"/>
                    <a:pt x="91" y="37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6" name="Freeform 175"/>
            <p:cNvSpPr/>
            <p:nvPr userDrawn="1"/>
          </p:nvSpPr>
          <p:spPr bwMode="auto">
            <a:xfrm>
              <a:off x="15763875" y="6268243"/>
              <a:ext cx="1789113" cy="3554413"/>
            </a:xfrm>
            <a:custGeom>
              <a:avLst/>
              <a:gdLst>
                <a:gd name="T0" fmla="*/ 49 w 159"/>
                <a:gd name="T1" fmla="*/ 67 h 316"/>
                <a:gd name="T2" fmla="*/ 156 w 159"/>
                <a:gd name="T3" fmla="*/ 1 h 316"/>
                <a:gd name="T4" fmla="*/ 159 w 159"/>
                <a:gd name="T5" fmla="*/ 0 h 316"/>
                <a:gd name="T6" fmla="*/ 155 w 159"/>
                <a:gd name="T7" fmla="*/ 0 h 316"/>
                <a:gd name="T8" fmla="*/ 23 w 159"/>
                <a:gd name="T9" fmla="*/ 105 h 316"/>
                <a:gd name="T10" fmla="*/ 1 w 159"/>
                <a:gd name="T11" fmla="*/ 197 h 316"/>
                <a:gd name="T12" fmla="*/ 43 w 159"/>
                <a:gd name="T13" fmla="*/ 313 h 316"/>
                <a:gd name="T14" fmla="*/ 45 w 159"/>
                <a:gd name="T15" fmla="*/ 316 h 316"/>
                <a:gd name="T16" fmla="*/ 44 w 159"/>
                <a:gd name="T17" fmla="*/ 314 h 316"/>
                <a:gd name="T18" fmla="*/ 3 w 159"/>
                <a:gd name="T19" fmla="*/ 185 h 316"/>
                <a:gd name="T20" fmla="*/ 49 w 159"/>
                <a:gd name="T21" fmla="*/ 6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16">
                  <a:moveTo>
                    <a:pt x="49" y="67"/>
                  </a:moveTo>
                  <a:cubicBezTo>
                    <a:pt x="76" y="35"/>
                    <a:pt x="114" y="11"/>
                    <a:pt x="156" y="1"/>
                  </a:cubicBezTo>
                  <a:cubicBezTo>
                    <a:pt x="157" y="0"/>
                    <a:pt x="158" y="0"/>
                    <a:pt x="159" y="0"/>
                  </a:cubicBezTo>
                  <a:cubicBezTo>
                    <a:pt x="158" y="0"/>
                    <a:pt x="157" y="0"/>
                    <a:pt x="155" y="0"/>
                  </a:cubicBezTo>
                  <a:cubicBezTo>
                    <a:pt x="99" y="14"/>
                    <a:pt x="50" y="53"/>
                    <a:pt x="23" y="105"/>
                  </a:cubicBezTo>
                  <a:cubicBezTo>
                    <a:pt x="8" y="133"/>
                    <a:pt x="0" y="164"/>
                    <a:pt x="1" y="197"/>
                  </a:cubicBezTo>
                  <a:cubicBezTo>
                    <a:pt x="3" y="241"/>
                    <a:pt x="18" y="278"/>
                    <a:pt x="43" y="313"/>
                  </a:cubicBezTo>
                  <a:cubicBezTo>
                    <a:pt x="44" y="315"/>
                    <a:pt x="45" y="316"/>
                    <a:pt x="45" y="316"/>
                  </a:cubicBezTo>
                  <a:cubicBezTo>
                    <a:pt x="45" y="316"/>
                    <a:pt x="45" y="315"/>
                    <a:pt x="44" y="314"/>
                  </a:cubicBezTo>
                  <a:cubicBezTo>
                    <a:pt x="17" y="276"/>
                    <a:pt x="1" y="232"/>
                    <a:pt x="3" y="185"/>
                  </a:cubicBezTo>
                  <a:cubicBezTo>
                    <a:pt x="4" y="142"/>
                    <a:pt x="21" y="100"/>
                    <a:pt x="49" y="6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37" name="Freeform 176"/>
            <p:cNvSpPr/>
            <p:nvPr userDrawn="1"/>
          </p:nvSpPr>
          <p:spPr bwMode="auto">
            <a:xfrm>
              <a:off x="15730538" y="7628730"/>
              <a:ext cx="4454525" cy="3116263"/>
            </a:xfrm>
            <a:custGeom>
              <a:avLst/>
              <a:gdLst>
                <a:gd name="T0" fmla="*/ 394 w 396"/>
                <a:gd name="T1" fmla="*/ 74 h 277"/>
                <a:gd name="T2" fmla="*/ 394 w 396"/>
                <a:gd name="T3" fmla="*/ 78 h 277"/>
                <a:gd name="T4" fmla="*/ 385 w 396"/>
                <a:gd name="T5" fmla="*/ 146 h 277"/>
                <a:gd name="T6" fmla="*/ 352 w 396"/>
                <a:gd name="T7" fmla="*/ 201 h 277"/>
                <a:gd name="T8" fmla="*/ 352 w 396"/>
                <a:gd name="T9" fmla="*/ 201 h 277"/>
                <a:gd name="T10" fmla="*/ 300 w 396"/>
                <a:gd name="T11" fmla="*/ 245 h 277"/>
                <a:gd name="T12" fmla="*/ 202 w 396"/>
                <a:gd name="T13" fmla="*/ 267 h 277"/>
                <a:gd name="T14" fmla="*/ 48 w 396"/>
                <a:gd name="T15" fmla="*/ 188 h 277"/>
                <a:gd name="T16" fmla="*/ 15 w 396"/>
                <a:gd name="T17" fmla="*/ 112 h 277"/>
                <a:gd name="T18" fmla="*/ 13 w 396"/>
                <a:gd name="T19" fmla="*/ 105 h 277"/>
                <a:gd name="T20" fmla="*/ 13 w 396"/>
                <a:gd name="T21" fmla="*/ 112 h 277"/>
                <a:gd name="T22" fmla="*/ 26 w 396"/>
                <a:gd name="T23" fmla="*/ 153 h 277"/>
                <a:gd name="T24" fmla="*/ 25 w 396"/>
                <a:gd name="T25" fmla="*/ 153 h 277"/>
                <a:gd name="T26" fmla="*/ 20 w 396"/>
                <a:gd name="T27" fmla="*/ 5 h 277"/>
                <a:gd name="T28" fmla="*/ 21 w 396"/>
                <a:gd name="T29" fmla="*/ 0 h 277"/>
                <a:gd name="T30" fmla="*/ 19 w 396"/>
                <a:gd name="T31" fmla="*/ 5 h 277"/>
                <a:gd name="T32" fmla="*/ 26 w 396"/>
                <a:gd name="T33" fmla="*/ 158 h 277"/>
                <a:gd name="T34" fmla="*/ 29 w 396"/>
                <a:gd name="T35" fmla="*/ 164 h 277"/>
                <a:gd name="T36" fmla="*/ 123 w 396"/>
                <a:gd name="T37" fmla="*/ 251 h 277"/>
                <a:gd name="T38" fmla="*/ 301 w 396"/>
                <a:gd name="T39" fmla="*/ 245 h 277"/>
                <a:gd name="T40" fmla="*/ 352 w 396"/>
                <a:gd name="T41" fmla="*/ 202 h 277"/>
                <a:gd name="T42" fmla="*/ 353 w 396"/>
                <a:gd name="T43" fmla="*/ 202 h 277"/>
                <a:gd name="T44" fmla="*/ 353 w 396"/>
                <a:gd name="T45" fmla="*/ 201 h 277"/>
                <a:gd name="T46" fmla="*/ 352 w 396"/>
                <a:gd name="T47" fmla="*/ 201 h 277"/>
                <a:gd name="T48" fmla="*/ 356 w 396"/>
                <a:gd name="T49" fmla="*/ 197 h 277"/>
                <a:gd name="T50" fmla="*/ 386 w 396"/>
                <a:gd name="T51" fmla="*/ 145 h 277"/>
                <a:gd name="T52" fmla="*/ 394 w 396"/>
                <a:gd name="T53" fmla="*/ 74 h 277"/>
                <a:gd name="T54" fmla="*/ 394 w 396"/>
                <a:gd name="T55" fmla="*/ 7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6" h="277">
                  <a:moveTo>
                    <a:pt x="394" y="74"/>
                  </a:moveTo>
                  <a:cubicBezTo>
                    <a:pt x="394" y="75"/>
                    <a:pt x="394" y="77"/>
                    <a:pt x="394" y="78"/>
                  </a:cubicBezTo>
                  <a:cubicBezTo>
                    <a:pt x="395" y="100"/>
                    <a:pt x="392" y="124"/>
                    <a:pt x="385" y="146"/>
                  </a:cubicBezTo>
                  <a:cubicBezTo>
                    <a:pt x="377" y="166"/>
                    <a:pt x="366" y="185"/>
                    <a:pt x="352" y="201"/>
                  </a:cubicBezTo>
                  <a:cubicBezTo>
                    <a:pt x="352" y="200"/>
                    <a:pt x="352" y="201"/>
                    <a:pt x="352" y="201"/>
                  </a:cubicBezTo>
                  <a:cubicBezTo>
                    <a:pt x="337" y="219"/>
                    <a:pt x="319" y="233"/>
                    <a:pt x="300" y="245"/>
                  </a:cubicBezTo>
                  <a:cubicBezTo>
                    <a:pt x="269" y="261"/>
                    <a:pt x="236" y="267"/>
                    <a:pt x="202" y="267"/>
                  </a:cubicBezTo>
                  <a:cubicBezTo>
                    <a:pt x="141" y="266"/>
                    <a:pt x="84" y="235"/>
                    <a:pt x="48" y="188"/>
                  </a:cubicBezTo>
                  <a:cubicBezTo>
                    <a:pt x="32" y="165"/>
                    <a:pt x="20" y="139"/>
                    <a:pt x="15" y="112"/>
                  </a:cubicBezTo>
                  <a:cubicBezTo>
                    <a:pt x="14" y="108"/>
                    <a:pt x="13" y="105"/>
                    <a:pt x="13" y="105"/>
                  </a:cubicBezTo>
                  <a:cubicBezTo>
                    <a:pt x="12" y="105"/>
                    <a:pt x="12" y="108"/>
                    <a:pt x="13" y="112"/>
                  </a:cubicBezTo>
                  <a:cubicBezTo>
                    <a:pt x="16" y="126"/>
                    <a:pt x="20" y="140"/>
                    <a:pt x="26" y="153"/>
                  </a:cubicBezTo>
                  <a:cubicBezTo>
                    <a:pt x="25" y="152"/>
                    <a:pt x="25" y="152"/>
                    <a:pt x="25" y="153"/>
                  </a:cubicBezTo>
                  <a:cubicBezTo>
                    <a:pt x="4" y="107"/>
                    <a:pt x="2" y="53"/>
                    <a:pt x="20" y="5"/>
                  </a:cubicBezTo>
                  <a:cubicBezTo>
                    <a:pt x="21" y="3"/>
                    <a:pt x="22" y="1"/>
                    <a:pt x="21" y="0"/>
                  </a:cubicBezTo>
                  <a:cubicBezTo>
                    <a:pt x="21" y="0"/>
                    <a:pt x="20" y="2"/>
                    <a:pt x="19" y="5"/>
                  </a:cubicBezTo>
                  <a:cubicBezTo>
                    <a:pt x="0" y="54"/>
                    <a:pt x="3" y="111"/>
                    <a:pt x="26" y="158"/>
                  </a:cubicBezTo>
                  <a:cubicBezTo>
                    <a:pt x="27" y="160"/>
                    <a:pt x="28" y="162"/>
                    <a:pt x="29" y="164"/>
                  </a:cubicBezTo>
                  <a:cubicBezTo>
                    <a:pt x="50" y="203"/>
                    <a:pt x="83" y="233"/>
                    <a:pt x="123" y="251"/>
                  </a:cubicBezTo>
                  <a:cubicBezTo>
                    <a:pt x="180" y="277"/>
                    <a:pt x="247" y="275"/>
                    <a:pt x="301" y="245"/>
                  </a:cubicBezTo>
                  <a:cubicBezTo>
                    <a:pt x="320" y="234"/>
                    <a:pt x="337" y="219"/>
                    <a:pt x="352" y="202"/>
                  </a:cubicBezTo>
                  <a:cubicBezTo>
                    <a:pt x="352" y="202"/>
                    <a:pt x="352" y="202"/>
                    <a:pt x="353" y="202"/>
                  </a:cubicBezTo>
                  <a:cubicBezTo>
                    <a:pt x="354" y="202"/>
                    <a:pt x="353" y="202"/>
                    <a:pt x="353" y="201"/>
                  </a:cubicBezTo>
                  <a:cubicBezTo>
                    <a:pt x="353" y="201"/>
                    <a:pt x="353" y="201"/>
                    <a:pt x="352" y="201"/>
                  </a:cubicBezTo>
                  <a:cubicBezTo>
                    <a:pt x="354" y="200"/>
                    <a:pt x="355" y="199"/>
                    <a:pt x="356" y="197"/>
                  </a:cubicBezTo>
                  <a:cubicBezTo>
                    <a:pt x="369" y="181"/>
                    <a:pt x="380" y="163"/>
                    <a:pt x="386" y="145"/>
                  </a:cubicBezTo>
                  <a:cubicBezTo>
                    <a:pt x="394" y="120"/>
                    <a:pt x="396" y="96"/>
                    <a:pt x="394" y="74"/>
                  </a:cubicBezTo>
                  <a:cubicBezTo>
                    <a:pt x="394" y="73"/>
                    <a:pt x="394" y="73"/>
                    <a:pt x="394" y="74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grpSp>
        <p:nvGrpSpPr>
          <p:cNvPr id="38" name="กลุ่ม 37"/>
          <p:cNvGrpSpPr/>
          <p:nvPr/>
        </p:nvGrpSpPr>
        <p:grpSpPr>
          <a:xfrm>
            <a:off x="17719135" y="3445944"/>
            <a:ext cx="3352800" cy="3121211"/>
            <a:chOff x="14162079" y="5716250"/>
            <a:chExt cx="2902866" cy="2702355"/>
          </a:xfrm>
        </p:grpSpPr>
        <p:sp>
          <p:nvSpPr>
            <p:cNvPr id="39" name="Rectangle 35"/>
            <p:cNvSpPr/>
            <p:nvPr/>
          </p:nvSpPr>
          <p:spPr>
            <a:xfrm rot="2367038">
              <a:off x="14162079" y="7078355"/>
              <a:ext cx="2902866" cy="141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43904" y="5716250"/>
              <a:ext cx="1294733" cy="12524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R</a:t>
              </a:r>
              <a:endParaRPr lang="en-US" sz="8800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371637" y="7166177"/>
              <a:ext cx="1294733" cy="12524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Q</a:t>
              </a:r>
              <a:endParaRPr lang="en-US" sz="8800" dirty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32" name="PA_库_กลุ่ม 31"/>
          <p:cNvGrpSpPr/>
          <p:nvPr>
            <p:custDataLst>
              <p:tags r:id="rId1"/>
            </p:custDataLst>
          </p:nvPr>
        </p:nvGrpSpPr>
        <p:grpSpPr>
          <a:xfrm>
            <a:off x="11105513" y="7758601"/>
            <a:ext cx="10886124" cy="3087370"/>
            <a:chOff x="10810024" y="7848600"/>
            <a:chExt cx="10886124" cy="3087370"/>
          </a:xfrm>
        </p:grpSpPr>
        <p:sp>
          <p:nvSpPr>
            <p:cNvPr id="42" name="TextBox 41"/>
            <p:cNvSpPr txBox="1"/>
            <p:nvPr/>
          </p:nvSpPr>
          <p:spPr>
            <a:xfrm>
              <a:off x="12334024" y="7848600"/>
              <a:ext cx="648767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PRESENTS</a:t>
              </a:r>
              <a:endParaRPr lang="en-US" sz="5400" b="1" dirty="0" smtClean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  <a:p>
              <a:r>
                <a:rPr lang="en-US" sz="54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About our Company</a:t>
              </a:r>
              <a:endParaRPr lang="en-US" sz="5400" b="1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085637" y="10287000"/>
              <a:ext cx="9610511" cy="64897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请输入内容</a:t>
              </a:r>
              <a:endPara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กลุ่ม 43"/>
            <p:cNvGrpSpPr/>
            <p:nvPr/>
          </p:nvGrpSpPr>
          <p:grpSpPr>
            <a:xfrm flipH="1">
              <a:off x="10810024" y="8382000"/>
              <a:ext cx="3409213" cy="2362200"/>
              <a:chOff x="19858037" y="2069184"/>
              <a:chExt cx="2902866" cy="2362200"/>
            </a:xfrm>
          </p:grpSpPr>
          <p:sp>
            <p:nvSpPr>
              <p:cNvPr id="45" name="Rectangle 35"/>
              <p:cNvSpPr/>
              <p:nvPr/>
            </p:nvSpPr>
            <p:spPr>
              <a:xfrm rot="16200000">
                <a:off x="20742212" y="3174693"/>
                <a:ext cx="2362200" cy="151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  <p:sp>
            <p:nvSpPr>
              <p:cNvPr id="46" name="Rectangle 35"/>
              <p:cNvSpPr/>
              <p:nvPr/>
            </p:nvSpPr>
            <p:spPr>
              <a:xfrm>
                <a:off x="19858037" y="3647513"/>
                <a:ext cx="2902866" cy="1413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anchor="ctr"/>
              <a:lstStyle/>
              <a:p>
                <a:pPr algn="ctr" defTabSz="10877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</p:grp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r="2836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_库_กลุ่ม 22"/>
          <p:cNvGrpSpPr/>
          <p:nvPr>
            <p:custDataLst>
              <p:tags r:id="rId1"/>
            </p:custDataLst>
          </p:nvPr>
        </p:nvGrpSpPr>
        <p:grpSpPr>
          <a:xfrm>
            <a:off x="13967891" y="9677400"/>
            <a:ext cx="9090546" cy="2077217"/>
            <a:chOff x="4968004" y="8875840"/>
            <a:chExt cx="9322056" cy="2077217"/>
          </a:xfrm>
        </p:grpSpPr>
        <p:sp>
          <p:nvSpPr>
            <p:cNvPr id="24" name="TextBox 23"/>
            <p:cNvSpPr txBox="1"/>
            <p:nvPr/>
          </p:nvSpPr>
          <p:spPr>
            <a:xfrm>
              <a:off x="7530916" y="10365682"/>
              <a:ext cx="6759144" cy="58737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rPr>
                <a:t>请输入内容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8004" y="8875840"/>
              <a:ext cx="9204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2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MY PASSION</a:t>
              </a:r>
              <a:endParaRPr lang="en-US" sz="7200" b="1" dirty="0"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14981237" y="9372600"/>
            <a:ext cx="3409213" cy="2362200"/>
            <a:chOff x="14981237" y="9372600"/>
            <a:chExt cx="3409213" cy="2362200"/>
          </a:xfrm>
        </p:grpSpPr>
        <p:sp>
          <p:nvSpPr>
            <p:cNvPr id="26" name="Rectangle 35"/>
            <p:cNvSpPr/>
            <p:nvPr/>
          </p:nvSpPr>
          <p:spPr>
            <a:xfrm rot="5400000" flipH="1">
              <a:off x="14845227" y="10464924"/>
              <a:ext cx="2362200" cy="1775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7" name="Rectangle 35"/>
            <p:cNvSpPr/>
            <p:nvPr/>
          </p:nvSpPr>
          <p:spPr>
            <a:xfrm flipH="1">
              <a:off x="14981237" y="10950929"/>
              <a:ext cx="3409213" cy="141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7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19443726" y="5874930"/>
            <a:ext cx="2835785" cy="3128815"/>
            <a:chOff x="19443726" y="5874930"/>
            <a:chExt cx="2835785" cy="3128815"/>
          </a:xfrm>
        </p:grpSpPr>
        <p:sp>
          <p:nvSpPr>
            <p:cNvPr id="29" name="สามเหลี่ยมหน้าจั่ว 28"/>
            <p:cNvSpPr/>
            <p:nvPr/>
          </p:nvSpPr>
          <p:spPr>
            <a:xfrm>
              <a:off x="19489439" y="6550893"/>
              <a:ext cx="1533144" cy="132167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ามเหลี่ยมหน้าจั่ว 29"/>
            <p:cNvSpPr/>
            <p:nvPr/>
          </p:nvSpPr>
          <p:spPr>
            <a:xfrm flipV="1">
              <a:off x="20487868" y="8133373"/>
              <a:ext cx="1533145" cy="870372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สามเหลี่ยมหน้าจั่ว 46"/>
            <p:cNvSpPr/>
            <p:nvPr/>
          </p:nvSpPr>
          <p:spPr>
            <a:xfrm flipV="1">
              <a:off x="19443726" y="6122917"/>
              <a:ext cx="884945" cy="58758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ามเหลี่ยมหน้าจั่ว 47"/>
            <p:cNvSpPr/>
            <p:nvPr/>
          </p:nvSpPr>
          <p:spPr>
            <a:xfrm>
              <a:off x="21022583" y="5874930"/>
              <a:ext cx="1256928" cy="108355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r="2494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库_กลุ่ม 5"/>
          <p:cNvGrpSpPr/>
          <p:nvPr>
            <p:custDataLst>
              <p:tags r:id="rId1"/>
            </p:custDataLst>
          </p:nvPr>
        </p:nvGrpSpPr>
        <p:grpSpPr>
          <a:xfrm>
            <a:off x="16810038" y="5867399"/>
            <a:ext cx="7543800" cy="3937142"/>
            <a:chOff x="16810038" y="3886199"/>
            <a:chExt cx="7543800" cy="3937142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16810038" y="3886199"/>
              <a:ext cx="7543800" cy="3937142"/>
              <a:chOff x="-1096962" y="4813476"/>
              <a:chExt cx="7543800" cy="3937142"/>
            </a:xfrm>
          </p:grpSpPr>
          <p:sp>
            <p:nvSpPr>
              <p:cNvPr id="9" name="Title 20"/>
              <p:cNvSpPr txBox="1"/>
              <p:nvPr/>
            </p:nvSpPr>
            <p:spPr bwMode="auto">
              <a:xfrm>
                <a:off x="-1020746" y="8027353"/>
                <a:ext cx="5897228" cy="723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10" name="สี่เหลี่ยมผืนผ้า 157"/>
              <p:cNvSpPr/>
              <p:nvPr/>
            </p:nvSpPr>
            <p:spPr>
              <a:xfrm>
                <a:off x="-1096962" y="4813476"/>
                <a:ext cx="7543800" cy="2209801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" name="Text Box 322"/>
              <p:cNvSpPr txBox="1">
                <a:spLocks noChangeArrowheads="1"/>
              </p:cNvSpPr>
              <p:nvPr/>
            </p:nvSpPr>
            <p:spPr bwMode="auto">
              <a:xfrm>
                <a:off x="-563562" y="4965876"/>
                <a:ext cx="6885305" cy="923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宋体" panose="02010600030101010101" pitchFamily="2" charset="-122"/>
                  </a:defRPr>
                </a:lvl9pPr>
              </a:lstStyle>
              <a:p>
                <a:r>
                  <a:rPr lang="en-US" sz="6000" dirty="0" smtClean="0">
                    <a:solidFill>
                      <a:schemeClr val="bg1"/>
                    </a:solidFill>
                    <a:latin typeface="Lato Black"/>
                    <a:cs typeface="Lato Black"/>
                  </a:rPr>
                  <a:t>Content Features</a:t>
                </a:r>
                <a:endParaRPr lang="en-US" sz="6000" dirty="0">
                  <a:solidFill>
                    <a:schemeClr val="bg1"/>
                  </a:solidFill>
                  <a:latin typeface="Lato Black"/>
                  <a:cs typeface="Lato Black"/>
                </a:endParaRPr>
              </a:p>
            </p:txBody>
          </p:sp>
        </p:grpSp>
        <p:sp>
          <p:nvSpPr>
            <p:cNvPr id="8" name="Text Box 322"/>
            <p:cNvSpPr txBox="1">
              <a:spLocks noChangeArrowheads="1"/>
            </p:cNvSpPr>
            <p:nvPr/>
          </p:nvSpPr>
          <p:spPr bwMode="auto">
            <a:xfrm>
              <a:off x="17343604" y="5029200"/>
              <a:ext cx="6052653" cy="92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宋体" panose="02010600030101010101" pitchFamily="2" charset="-122"/>
                </a:defRPr>
              </a:lvl9pPr>
            </a:lstStyle>
            <a:p>
              <a:r>
                <a:rPr lang="en-US" sz="6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XX/XX/2021</a:t>
              </a:r>
              <a:endParaRPr lang="en-US" sz="6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15077748" y="1465199"/>
            <a:ext cx="3713489" cy="2725801"/>
            <a:chOff x="14925348" y="1469814"/>
            <a:chExt cx="3713489" cy="2725801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4925348" y="1828800"/>
              <a:ext cx="3713489" cy="2366815"/>
              <a:chOff x="19527167" y="6636930"/>
              <a:chExt cx="3713489" cy="2366815"/>
            </a:xfrm>
          </p:grpSpPr>
          <p:sp>
            <p:nvSpPr>
              <p:cNvPr id="13" name="สามเหลี่ยมหน้าจั่ว 12"/>
              <p:cNvSpPr/>
              <p:nvPr/>
            </p:nvSpPr>
            <p:spPr>
              <a:xfrm>
                <a:off x="19527167" y="6636930"/>
                <a:ext cx="1533144" cy="132167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สามเหลี่ยมหน้าจั่ว 13"/>
              <p:cNvSpPr/>
              <p:nvPr/>
            </p:nvSpPr>
            <p:spPr>
              <a:xfrm flipV="1">
                <a:off x="20487868" y="8133373"/>
                <a:ext cx="1533145" cy="87037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ามเหลี่ยมหน้าจั่ว 14"/>
              <p:cNvSpPr/>
              <p:nvPr/>
            </p:nvSpPr>
            <p:spPr>
              <a:xfrm flipV="1">
                <a:off x="22355711" y="8106744"/>
                <a:ext cx="884945" cy="587586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ามเหลี่ยมหน้าจั่ว 15"/>
              <p:cNvSpPr/>
              <p:nvPr/>
            </p:nvSpPr>
            <p:spPr>
              <a:xfrm>
                <a:off x="21458069" y="6875047"/>
                <a:ext cx="1256928" cy="108355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ามเหลี่ยมหน้าจั่ว 16"/>
            <p:cNvSpPr/>
            <p:nvPr/>
          </p:nvSpPr>
          <p:spPr>
            <a:xfrm flipV="1">
              <a:off x="15772692" y="1469814"/>
              <a:ext cx="884945" cy="58758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 r="1761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PA_库_กลุ่ม 46"/>
          <p:cNvGrpSpPr/>
          <p:nvPr>
            <p:custDataLst>
              <p:tags r:id="rId1"/>
            </p:custDataLst>
          </p:nvPr>
        </p:nvGrpSpPr>
        <p:grpSpPr>
          <a:xfrm>
            <a:off x="14295437" y="2209800"/>
            <a:ext cx="7620000" cy="4572000"/>
            <a:chOff x="14295437" y="2209800"/>
            <a:chExt cx="7620000" cy="4572000"/>
          </a:xfrm>
        </p:grpSpPr>
        <p:sp>
          <p:nvSpPr>
            <p:cNvPr id="41" name="Rectangle 5"/>
            <p:cNvSpPr/>
            <p:nvPr/>
          </p:nvSpPr>
          <p:spPr>
            <a:xfrm>
              <a:off x="14295437" y="2209800"/>
              <a:ext cx="7620000" cy="4572000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2" name="กลุ่ม 41"/>
            <p:cNvGrpSpPr/>
            <p:nvPr/>
          </p:nvGrpSpPr>
          <p:grpSpPr>
            <a:xfrm>
              <a:off x="14981237" y="2664178"/>
              <a:ext cx="5943600" cy="2390714"/>
              <a:chOff x="16009604" y="7510793"/>
              <a:chExt cx="5943600" cy="2390714"/>
            </a:xfrm>
          </p:grpSpPr>
          <p:sp>
            <p:nvSpPr>
              <p:cNvPr id="44" name="Title 20"/>
              <p:cNvSpPr txBox="1"/>
              <p:nvPr/>
            </p:nvSpPr>
            <p:spPr bwMode="auto">
              <a:xfrm>
                <a:off x="16009604" y="9296614"/>
                <a:ext cx="5943600" cy="604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thaiDist">
                  <a:lnSpc>
                    <a:spcPct val="130000"/>
                  </a:lnSpc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charset="0"/>
                    <a:ea typeface="Lato" charset="0"/>
                    <a:cs typeface="Lato" charset="0"/>
                  </a:rPr>
                  <a:t>请输入内容 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charset="0"/>
                  <a:ea typeface="Lato" charset="0"/>
                  <a:cs typeface="Lato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169179" y="7510793"/>
                <a:ext cx="502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PRESENTATION s</a:t>
                </a:r>
                <a:endParaRPr lang="en-US" sz="3600" b="1" dirty="0" smtClean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2543504" y="1320736"/>
            <a:ext cx="1294733" cy="686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8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WOWA</a:t>
            </a:r>
            <a:r>
              <a:rPr lang="en-US" sz="8800" dirty="0" smtClean="0">
                <a:solidFill>
                  <a:schemeClr val="bg1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N</a:t>
            </a:r>
            <a:endParaRPr lang="en-US" sz="8800" dirty="0">
              <a:solidFill>
                <a:schemeClr val="bg1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 flipV="1">
            <a:off x="18791237" y="9296401"/>
            <a:ext cx="2752788" cy="2835508"/>
            <a:chOff x="15886049" y="1316374"/>
            <a:chExt cx="2752788" cy="2879241"/>
          </a:xfrm>
        </p:grpSpPr>
        <p:grpSp>
          <p:nvGrpSpPr>
            <p:cNvPr id="49" name="กลุ่ม 48"/>
            <p:cNvGrpSpPr/>
            <p:nvPr/>
          </p:nvGrpSpPr>
          <p:grpSpPr>
            <a:xfrm>
              <a:off x="15886049" y="2066917"/>
              <a:ext cx="2752788" cy="2128698"/>
              <a:chOff x="20487868" y="6875047"/>
              <a:chExt cx="2752788" cy="2128698"/>
            </a:xfrm>
          </p:grpSpPr>
          <p:sp>
            <p:nvSpPr>
              <p:cNvPr id="52" name="สามเหลี่ยมหน้าจั่ว 51"/>
              <p:cNvSpPr/>
              <p:nvPr/>
            </p:nvSpPr>
            <p:spPr>
              <a:xfrm flipV="1">
                <a:off x="20487868" y="8133373"/>
                <a:ext cx="1533145" cy="870372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สามเหลี่ยมหน้าจั่ว 52"/>
              <p:cNvSpPr/>
              <p:nvPr/>
            </p:nvSpPr>
            <p:spPr>
              <a:xfrm flipV="1">
                <a:off x="22355711" y="8106744"/>
                <a:ext cx="884945" cy="587586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สามเหลี่ยมหน้าจั่ว 53"/>
              <p:cNvSpPr/>
              <p:nvPr/>
            </p:nvSpPr>
            <p:spPr>
              <a:xfrm>
                <a:off x="21458069" y="6875047"/>
                <a:ext cx="1256928" cy="108355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0" name="สามเหลี่ยมหน้าจั่ว 49"/>
            <p:cNvSpPr/>
            <p:nvPr/>
          </p:nvSpPr>
          <p:spPr>
            <a:xfrm flipV="1">
              <a:off x="16828386" y="1316374"/>
              <a:ext cx="884945" cy="58758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31856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2" r="2448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ISPRING_ULTRA_SCORM_COURSE_ID" val="1B5171C2-3909-414F-85BD-43B16D70C47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1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WPS 演示</Application>
  <PresentationFormat>自定义</PresentationFormat>
  <Paragraphs>167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Lato</vt:lpstr>
      <vt:lpstr>微软雅黑</vt:lpstr>
      <vt:lpstr>Lato Light</vt:lpstr>
      <vt:lpstr>Segoe Print</vt:lpstr>
      <vt:lpstr>Lato Black</vt:lpstr>
      <vt:lpstr>Calibri</vt:lpstr>
      <vt:lpstr>MS PGothic</vt:lpstr>
      <vt:lpstr>Open Sans Light</vt:lpstr>
      <vt:lpstr>Times New Roman</vt:lpstr>
      <vt:lpstr>Lato Black</vt:lpstr>
      <vt:lpstr>Arial Unicode MS</vt:lpstr>
      <vt:lpstr>Cordia New</vt:lpstr>
      <vt:lpstr>Playfair Display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1</dc:creator>
  <cp:lastModifiedBy>南蛮姑娘</cp:lastModifiedBy>
  <cp:revision>2904</cp:revision>
  <dcterms:created xsi:type="dcterms:W3CDTF">2017-10-18T13:25:00Z</dcterms:created>
  <dcterms:modified xsi:type="dcterms:W3CDTF">2021-09-12T05:00:58Z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B49B6252F1DC4170B525D7DDEB201B45</vt:lpwstr>
  </property>
  <property fmtid="{D5CDD505-2E9C-101B-9397-08002B2CF9AE}" pid="3" name="KSOProductBuildVer">
    <vt:lpwstr>2052-11.1.0.10700</vt:lpwstr>
  </property>
</Properties>
</file>