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8" r:id="rId4"/>
    <p:sldId id="259" r:id="rId5"/>
    <p:sldId id="260" r:id="rId6"/>
    <p:sldId id="262" r:id="rId7"/>
    <p:sldId id="261" r:id="rId8"/>
    <p:sldId id="266" r:id="rId9"/>
    <p:sldId id="263" r:id="rId10"/>
    <p:sldId id="267" r:id="rId11"/>
    <p:sldId id="270" r:id="rId12"/>
    <p:sldId id="268" r:id="rId13"/>
    <p:sldId id="264" r:id="rId14"/>
    <p:sldId id="269" r:id="rId15"/>
    <p:sldId id="265" r:id="rId16"/>
    <p:sldId id="271" r:id="rId17"/>
    <p:sldId id="257" r:id="rId1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1"/>
          <a:srcRect l="13099" t="18393"/>
          <a:stretch>
            <a:fillRect/>
          </a:stretch>
        </p:blipFill>
        <p:spPr>
          <a:xfrm>
            <a:off x="1077952" y="2872354"/>
            <a:ext cx="3728061" cy="343955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6912509" y="1519087"/>
            <a:ext cx="972534" cy="3785652"/>
          </a:xfrm>
          <a:prstGeom prst="rect">
            <a:avLst/>
          </a:prstGeom>
          <a:noFill/>
          <a:ln w="19050">
            <a:noFill/>
            <a:prstDash val="dash"/>
          </a:ln>
        </p:spPr>
        <p:txBody>
          <a:bodyPr wrap="square" rtlCol="0">
            <a:spAutoFit/>
          </a:bodyPr>
          <a:lstStyle/>
          <a:p>
            <a:pPr algn="r"/>
            <a:r>
              <a:rPr lang="zh-CN" altLang="en-US" sz="6000" b="1" dirty="0">
                <a:latin typeface="汉仪乐喵体W" panose="00020600040101010101" pitchFamily="18" charset="-122"/>
                <a:ea typeface="汉仪乐喵体W" panose="00020600040101010101" pitchFamily="18" charset="-122"/>
                <a:cs typeface="【团子】请叫我天然萌 微博@团团团团团团团儿" panose="02010601040101010101" pitchFamily="2" charset="2"/>
              </a:rPr>
              <a:t>可爱小喵</a:t>
            </a:r>
            <a:endParaRPr lang="zh-CN" altLang="en-US" sz="6000" b="1" dirty="0">
              <a:latin typeface="汉仪乐喵体W" panose="00020600040101010101" pitchFamily="18" charset="-122"/>
              <a:ea typeface="汉仪乐喵体W" panose="00020600040101010101" pitchFamily="18" charset="-122"/>
              <a:cs typeface="【团子】请叫我天然萌 微博@团团团团团团团儿" panose="02010601040101010101" pitchFamily="2" charset="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275291" y="1743703"/>
            <a:ext cx="1292662" cy="378565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Just for today I will try to live through this day only and not tackle my whole life problem at once. Just for today I will try to live through this day only and not tackle my whole life problem at once. </a:t>
            </a:r>
            <a:endParaRPr lang="zh-CN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: 圆角 1"/>
          <p:cNvSpPr/>
          <p:nvPr/>
        </p:nvSpPr>
        <p:spPr>
          <a:xfrm>
            <a:off x="1633253" y="2093843"/>
            <a:ext cx="10558747" cy="3571325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Rectangle 80"/>
          <p:cNvSpPr/>
          <p:nvPr/>
        </p:nvSpPr>
        <p:spPr>
          <a:xfrm>
            <a:off x="2405256" y="2789447"/>
            <a:ext cx="2629620" cy="590895"/>
          </a:xfrm>
          <a:prstGeom prst="rect">
            <a:avLst/>
          </a:prstGeom>
        </p:spPr>
        <p:txBody>
          <a:bodyPr wrap="none" lIns="219419" tIns="109710" rIns="219419" bIns="10971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汉仪乐喵体W" panose="00020600040101010101" pitchFamily="18" charset="-122"/>
                <a:ea typeface="汉仪乐喵体W" panose="00020600040101010101" pitchFamily="18" charset="-122"/>
                <a:cs typeface="Aparajita" panose="020B0604020202020204" pitchFamily="34" charset="0"/>
              </a:rPr>
              <a:t>TITTLE HERE</a:t>
            </a:r>
            <a:endParaRPr lang="en-US" sz="2400" b="1" dirty="0">
              <a:solidFill>
                <a:schemeClr val="bg1"/>
              </a:solidFill>
              <a:latin typeface="汉仪乐喵体W" panose="00020600040101010101" pitchFamily="18" charset="-122"/>
              <a:ea typeface="汉仪乐喵体W" panose="00020600040101010101" pitchFamily="18" charset="-122"/>
              <a:cs typeface="Aparajita" panose="020B0604020202020204" pitchFamily="34" charset="0"/>
            </a:endParaRPr>
          </a:p>
        </p:txBody>
      </p:sp>
      <p:sp>
        <p:nvSpPr>
          <p:cNvPr id="4" name="TextBox 84"/>
          <p:cNvSpPr txBox="1"/>
          <p:nvPr/>
        </p:nvSpPr>
        <p:spPr>
          <a:xfrm>
            <a:off x="2278885" y="3326307"/>
            <a:ext cx="2882362" cy="1583474"/>
          </a:xfrm>
          <a:prstGeom prst="rect">
            <a:avLst/>
          </a:prstGeom>
          <a:noFill/>
        </p:spPr>
        <p:txBody>
          <a:bodyPr wrap="square" lIns="219419" tIns="109710" rIns="219419" bIns="10971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200" dirty="0">
                <a:solidFill>
                  <a:schemeClr val="bg1"/>
                </a:solidFill>
                <a:latin typeface="汉仪乐喵体W" panose="00020600040101010101" pitchFamily="18" charset="-122"/>
                <a:ea typeface="汉仪乐喵体W" panose="00020600040101010101" pitchFamily="18" charset="-122"/>
              </a:rPr>
              <a:t>Just for today I will try to live through this day only and not tackle my whole life at once. I can do Just for today I will try</a:t>
            </a:r>
            <a:endParaRPr lang="en-US" sz="1200" dirty="0">
              <a:solidFill>
                <a:schemeClr val="bg1"/>
              </a:solidFill>
              <a:latin typeface="汉仪乐喵体W" panose="00020600040101010101" pitchFamily="18" charset="-122"/>
              <a:ea typeface="汉仪乐喵体W" panose="00020600040101010101" pitchFamily="18" charset="-122"/>
              <a:cs typeface="Aparajita" panose="020B0604020202020204" pitchFamily="34" charset="0"/>
            </a:endParaRPr>
          </a:p>
        </p:txBody>
      </p:sp>
      <p:sp>
        <p:nvSpPr>
          <p:cNvPr id="5" name="Rectangle 80"/>
          <p:cNvSpPr/>
          <p:nvPr/>
        </p:nvSpPr>
        <p:spPr>
          <a:xfrm>
            <a:off x="5287618" y="2789447"/>
            <a:ext cx="2629620" cy="590895"/>
          </a:xfrm>
          <a:prstGeom prst="rect">
            <a:avLst/>
          </a:prstGeom>
        </p:spPr>
        <p:txBody>
          <a:bodyPr wrap="none" lIns="219419" tIns="109710" rIns="219419" bIns="10971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汉仪乐喵体W" panose="00020600040101010101" pitchFamily="18" charset="-122"/>
                <a:ea typeface="汉仪乐喵体W" panose="00020600040101010101" pitchFamily="18" charset="-122"/>
                <a:cs typeface="Aparajita" panose="020B0604020202020204" pitchFamily="34" charset="0"/>
              </a:rPr>
              <a:t>TITTLE HERE</a:t>
            </a:r>
            <a:endParaRPr lang="en-US" sz="2400" b="1" dirty="0">
              <a:solidFill>
                <a:schemeClr val="bg1"/>
              </a:solidFill>
              <a:latin typeface="汉仪乐喵体W" panose="00020600040101010101" pitchFamily="18" charset="-122"/>
              <a:ea typeface="汉仪乐喵体W" panose="00020600040101010101" pitchFamily="18" charset="-122"/>
              <a:cs typeface="Aparajita" panose="020B0604020202020204" pitchFamily="34" charset="0"/>
            </a:endParaRPr>
          </a:p>
        </p:txBody>
      </p:sp>
      <p:sp>
        <p:nvSpPr>
          <p:cNvPr id="6" name="TextBox 84"/>
          <p:cNvSpPr txBox="1"/>
          <p:nvPr/>
        </p:nvSpPr>
        <p:spPr>
          <a:xfrm>
            <a:off x="5161247" y="3326307"/>
            <a:ext cx="2882362" cy="1583474"/>
          </a:xfrm>
          <a:prstGeom prst="rect">
            <a:avLst/>
          </a:prstGeom>
          <a:noFill/>
        </p:spPr>
        <p:txBody>
          <a:bodyPr wrap="square" lIns="219419" tIns="109710" rIns="219419" bIns="10971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200" dirty="0">
                <a:solidFill>
                  <a:schemeClr val="bg1"/>
                </a:solidFill>
                <a:latin typeface="汉仪乐喵体W" panose="00020600040101010101" pitchFamily="18" charset="-122"/>
                <a:ea typeface="汉仪乐喵体W" panose="00020600040101010101" pitchFamily="18" charset="-122"/>
              </a:rPr>
              <a:t>Just for today I will try to live through this day only and not tackle my whole life at once. I can do Just for today I will try</a:t>
            </a:r>
            <a:endParaRPr lang="en-US" sz="1200" dirty="0">
              <a:solidFill>
                <a:schemeClr val="bg1"/>
              </a:solidFill>
              <a:latin typeface="汉仪乐喵体W" panose="00020600040101010101" pitchFamily="18" charset="-122"/>
              <a:ea typeface="汉仪乐喵体W" panose="00020600040101010101" pitchFamily="18" charset="-122"/>
              <a:cs typeface="Aparajita" panose="020B0604020202020204" pitchFamily="34" charset="0"/>
            </a:endParaRPr>
          </a:p>
        </p:txBody>
      </p:sp>
      <p:sp>
        <p:nvSpPr>
          <p:cNvPr id="7" name="Rectangle 80"/>
          <p:cNvSpPr/>
          <p:nvPr/>
        </p:nvSpPr>
        <p:spPr>
          <a:xfrm>
            <a:off x="8209002" y="2789447"/>
            <a:ext cx="2629620" cy="590895"/>
          </a:xfrm>
          <a:prstGeom prst="rect">
            <a:avLst/>
          </a:prstGeom>
        </p:spPr>
        <p:txBody>
          <a:bodyPr wrap="none" lIns="219419" tIns="109710" rIns="219419" bIns="10971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汉仪乐喵体W" panose="00020600040101010101" pitchFamily="18" charset="-122"/>
                <a:ea typeface="汉仪乐喵体W" panose="00020600040101010101" pitchFamily="18" charset="-122"/>
                <a:cs typeface="Aparajita" panose="020B0604020202020204" pitchFamily="34" charset="0"/>
              </a:rPr>
              <a:t>TITTLE HERE</a:t>
            </a:r>
            <a:endParaRPr lang="en-US" sz="2400" b="1" dirty="0">
              <a:solidFill>
                <a:schemeClr val="bg1"/>
              </a:solidFill>
              <a:latin typeface="汉仪乐喵体W" panose="00020600040101010101" pitchFamily="18" charset="-122"/>
              <a:ea typeface="汉仪乐喵体W" panose="00020600040101010101" pitchFamily="18" charset="-122"/>
              <a:cs typeface="Aparajita" panose="020B0604020202020204" pitchFamily="34" charset="0"/>
            </a:endParaRPr>
          </a:p>
        </p:txBody>
      </p:sp>
      <p:sp>
        <p:nvSpPr>
          <p:cNvPr id="8" name="TextBox 84"/>
          <p:cNvSpPr txBox="1"/>
          <p:nvPr/>
        </p:nvSpPr>
        <p:spPr>
          <a:xfrm>
            <a:off x="8082631" y="3326307"/>
            <a:ext cx="2882362" cy="1583474"/>
          </a:xfrm>
          <a:prstGeom prst="rect">
            <a:avLst/>
          </a:prstGeom>
          <a:noFill/>
        </p:spPr>
        <p:txBody>
          <a:bodyPr wrap="square" lIns="219419" tIns="109710" rIns="219419" bIns="10971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200" dirty="0">
                <a:solidFill>
                  <a:schemeClr val="bg1"/>
                </a:solidFill>
                <a:latin typeface="汉仪乐喵体W" panose="00020600040101010101" pitchFamily="18" charset="-122"/>
                <a:ea typeface="汉仪乐喵体W" panose="00020600040101010101" pitchFamily="18" charset="-122"/>
              </a:rPr>
              <a:t>Just for today I will try to live through this day only and not tackle my whole life at once. I can do Just for today I will try</a:t>
            </a:r>
            <a:endParaRPr lang="en-US" sz="1200" dirty="0">
              <a:solidFill>
                <a:schemeClr val="bg1"/>
              </a:solidFill>
              <a:latin typeface="汉仪乐喵体W" panose="00020600040101010101" pitchFamily="18" charset="-122"/>
              <a:ea typeface="汉仪乐喵体W" panose="00020600040101010101" pitchFamily="18" charset="-122"/>
              <a:cs typeface="Aparajita" panose="020B0604020202020204" pitchFamily="34" charset="0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48" r="11637" b="10335"/>
          <a:stretch>
            <a:fillRect/>
          </a:stretch>
        </p:blipFill>
        <p:spPr>
          <a:xfrm>
            <a:off x="2278885" y="916728"/>
            <a:ext cx="2257429" cy="1427433"/>
          </a:xfrm>
          <a:prstGeom prst="rect">
            <a:avLst/>
          </a:prstGeom>
          <a:noFill/>
        </p:spPr>
      </p:pic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48" r="11637" b="10335"/>
          <a:stretch>
            <a:fillRect/>
          </a:stretch>
        </p:blipFill>
        <p:spPr>
          <a:xfrm flipH="1">
            <a:off x="4135400" y="295044"/>
            <a:ext cx="3520288" cy="22259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48" r="11637" b="10335"/>
          <a:stretch>
            <a:fillRect/>
          </a:stretch>
        </p:blipFill>
        <p:spPr>
          <a:xfrm>
            <a:off x="154467" y="980661"/>
            <a:ext cx="3549501" cy="2244445"/>
          </a:xfrm>
          <a:prstGeom prst="rect">
            <a:avLst/>
          </a:prstGeom>
          <a:noFill/>
        </p:spPr>
      </p:pic>
      <p:sp>
        <p:nvSpPr>
          <p:cNvPr id="3" name="Rectangle 80"/>
          <p:cNvSpPr/>
          <p:nvPr/>
        </p:nvSpPr>
        <p:spPr>
          <a:xfrm>
            <a:off x="3703968" y="1490734"/>
            <a:ext cx="2629620" cy="590895"/>
          </a:xfrm>
          <a:prstGeom prst="rect">
            <a:avLst/>
          </a:prstGeom>
        </p:spPr>
        <p:txBody>
          <a:bodyPr wrap="none" lIns="219419" tIns="109710" rIns="219419" bIns="109710">
            <a:spAutoFit/>
          </a:bodyPr>
          <a:lstStyle/>
          <a:p>
            <a:r>
              <a:rPr lang="en-US" sz="2400" b="1" dirty="0">
                <a:latin typeface="汉仪乐喵体W" panose="00020600040101010101" pitchFamily="18" charset="-122"/>
                <a:ea typeface="汉仪乐喵体W" panose="00020600040101010101" pitchFamily="18" charset="-122"/>
                <a:cs typeface="Aparajita" panose="020B0604020202020204" pitchFamily="34" charset="0"/>
              </a:rPr>
              <a:t>TITTLE HERE</a:t>
            </a:r>
            <a:endParaRPr lang="en-US" sz="2400" b="1" dirty="0">
              <a:latin typeface="汉仪乐喵体W" panose="00020600040101010101" pitchFamily="18" charset="-122"/>
              <a:ea typeface="汉仪乐喵体W" panose="00020600040101010101" pitchFamily="18" charset="-122"/>
              <a:cs typeface="Aparajita" panose="020B0604020202020204" pitchFamily="34" charset="0"/>
            </a:endParaRPr>
          </a:p>
        </p:txBody>
      </p:sp>
      <p:sp>
        <p:nvSpPr>
          <p:cNvPr id="4" name="TextBox 84"/>
          <p:cNvSpPr txBox="1"/>
          <p:nvPr/>
        </p:nvSpPr>
        <p:spPr>
          <a:xfrm>
            <a:off x="3703968" y="1947375"/>
            <a:ext cx="6230426" cy="752477"/>
          </a:xfrm>
          <a:prstGeom prst="rect">
            <a:avLst/>
          </a:prstGeom>
          <a:noFill/>
        </p:spPr>
        <p:txBody>
          <a:bodyPr wrap="square" lIns="219419" tIns="109710" rIns="219419" bIns="10971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latin typeface="汉仪乐喵体W" panose="00020600040101010101" pitchFamily="18" charset="-122"/>
                <a:ea typeface="汉仪乐喵体W" panose="00020600040101010101" pitchFamily="18" charset="-122"/>
              </a:rPr>
              <a:t>Just for today I will try to live through this day only and not tackle my whole life at once. I can do Just for today I will try</a:t>
            </a:r>
            <a:endParaRPr lang="en-US" sz="1200" dirty="0">
              <a:latin typeface="汉仪乐喵体W" panose="00020600040101010101" pitchFamily="18" charset="-122"/>
              <a:ea typeface="汉仪乐喵体W" panose="00020600040101010101" pitchFamily="18" charset="-122"/>
              <a:cs typeface="Aparajita" panose="020B0604020202020204" pitchFamily="34" charset="0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48" r="11637" b="10335"/>
          <a:stretch>
            <a:fillRect/>
          </a:stretch>
        </p:blipFill>
        <p:spPr>
          <a:xfrm>
            <a:off x="2546499" y="3429000"/>
            <a:ext cx="3549501" cy="2244445"/>
          </a:xfrm>
          <a:prstGeom prst="rect">
            <a:avLst/>
          </a:prstGeom>
          <a:noFill/>
        </p:spPr>
      </p:pic>
      <p:sp>
        <p:nvSpPr>
          <p:cNvPr id="6" name="Rectangle 80"/>
          <p:cNvSpPr/>
          <p:nvPr/>
        </p:nvSpPr>
        <p:spPr>
          <a:xfrm>
            <a:off x="6096000" y="3939073"/>
            <a:ext cx="2629620" cy="590895"/>
          </a:xfrm>
          <a:prstGeom prst="rect">
            <a:avLst/>
          </a:prstGeom>
        </p:spPr>
        <p:txBody>
          <a:bodyPr wrap="none" lIns="219419" tIns="109710" rIns="219419" bIns="109710">
            <a:spAutoFit/>
          </a:bodyPr>
          <a:lstStyle/>
          <a:p>
            <a:r>
              <a:rPr lang="en-US" sz="2400" b="1" dirty="0">
                <a:latin typeface="汉仪乐喵体W" panose="00020600040101010101" pitchFamily="18" charset="-122"/>
                <a:ea typeface="汉仪乐喵体W" panose="00020600040101010101" pitchFamily="18" charset="-122"/>
                <a:cs typeface="Aparajita" panose="020B0604020202020204" pitchFamily="34" charset="0"/>
              </a:rPr>
              <a:t>TITTLE HERE</a:t>
            </a:r>
            <a:endParaRPr lang="en-US" sz="2400" b="1" dirty="0">
              <a:latin typeface="汉仪乐喵体W" panose="00020600040101010101" pitchFamily="18" charset="-122"/>
              <a:ea typeface="汉仪乐喵体W" panose="00020600040101010101" pitchFamily="18" charset="-122"/>
              <a:cs typeface="Aparajita" panose="020B0604020202020204" pitchFamily="34" charset="0"/>
            </a:endParaRPr>
          </a:p>
        </p:txBody>
      </p:sp>
      <p:sp>
        <p:nvSpPr>
          <p:cNvPr id="7" name="TextBox 84"/>
          <p:cNvSpPr txBox="1"/>
          <p:nvPr/>
        </p:nvSpPr>
        <p:spPr>
          <a:xfrm>
            <a:off x="6096000" y="4395714"/>
            <a:ext cx="6230426" cy="752477"/>
          </a:xfrm>
          <a:prstGeom prst="rect">
            <a:avLst/>
          </a:prstGeom>
          <a:noFill/>
        </p:spPr>
        <p:txBody>
          <a:bodyPr wrap="square" lIns="219419" tIns="109710" rIns="219419" bIns="10971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latin typeface="汉仪乐喵体W" panose="00020600040101010101" pitchFamily="18" charset="-122"/>
                <a:ea typeface="汉仪乐喵体W" panose="00020600040101010101" pitchFamily="18" charset="-122"/>
              </a:rPr>
              <a:t>Just for today I will try to live through this day only and not tackle my whole life at once. I can do Just for today I will try</a:t>
            </a:r>
            <a:endParaRPr lang="en-US" sz="1200" dirty="0">
              <a:latin typeface="汉仪乐喵体W" panose="00020600040101010101" pitchFamily="18" charset="-122"/>
              <a:ea typeface="汉仪乐喵体W" panose="00020600040101010101" pitchFamily="18" charset="-122"/>
              <a:cs typeface="Aparajita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7217309" y="2921168"/>
            <a:ext cx="1184570" cy="1015663"/>
          </a:xfrm>
          <a:prstGeom prst="rect">
            <a:avLst/>
          </a:prstGeom>
          <a:noFill/>
          <a:ln w="19050"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b="1" dirty="0">
                <a:latin typeface="汉仪乐喵体W" panose="00020600040101010101" pitchFamily="18" charset="-122"/>
                <a:ea typeface="汉仪乐喵体W" panose="00020600040101010101" pitchFamily="18" charset="-122"/>
                <a:cs typeface="【团子】请叫我天然萌 微博@团团团团团团团儿" panose="02010601040101010101" pitchFamily="2" charset="2"/>
              </a:rPr>
              <a:t>03</a:t>
            </a:r>
            <a:endParaRPr lang="zh-CN" altLang="en-US" sz="6000" b="1" dirty="0">
              <a:latin typeface="汉仪乐喵体W" panose="00020600040101010101" pitchFamily="18" charset="-122"/>
              <a:ea typeface="汉仪乐喵体W" panose="00020600040101010101" pitchFamily="18" charset="-122"/>
              <a:cs typeface="【团子】请叫我天然萌 微博@团团团团团团团儿" panose="02010601040101010101" pitchFamily="2" charset="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275291" y="1743703"/>
            <a:ext cx="1292662" cy="378565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Just for today I will try to live through this day only and not tackle my whole life problem at once. Just for today I will try to live through this day only and not tackle my whole life problem at once. </a:t>
            </a:r>
            <a:endParaRPr lang="zh-CN" altLang="en-US" sz="1200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52483" y="2283122"/>
            <a:ext cx="2846478" cy="27068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369147" y="1490905"/>
            <a:ext cx="4076190" cy="387619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6056712" y="1749287"/>
            <a:ext cx="553998" cy="288897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zh-CN" sz="2400" b="1" dirty="0">
                <a:latin typeface="汉仪乐喵体W" panose="00020600040101010101" pitchFamily="18" charset="-122"/>
                <a:ea typeface="汉仪乐喵体W" panose="00020600040101010101" pitchFamily="18" charset="-122"/>
                <a:cs typeface="Aparajita" panose="020B0604020202020204" pitchFamily="34" charset="0"/>
              </a:rPr>
              <a:t>TITTLE HERE</a:t>
            </a:r>
            <a:endParaRPr lang="en-US" altLang="zh-CN" sz="2400" b="1" dirty="0">
              <a:latin typeface="汉仪乐喵体W" panose="00020600040101010101" pitchFamily="18" charset="-122"/>
              <a:ea typeface="汉仪乐喵体W" panose="00020600040101010101" pitchFamily="18" charset="-122"/>
              <a:cs typeface="Aparajita" panose="020B060402020202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175619" y="1749287"/>
            <a:ext cx="1800493" cy="373711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latin typeface="汉仪乐喵体W" panose="00020600040101010101" pitchFamily="18" charset="-122"/>
                <a:ea typeface="汉仪乐喵体W" panose="00020600040101010101" pitchFamily="18" charset="-122"/>
              </a:rPr>
              <a:t>Just for today I will try to live through this day only and not tackle my whole life at once. I can do Just for today I will try</a:t>
            </a:r>
            <a:endParaRPr lang="en-US" altLang="zh-CN" sz="1400" dirty="0">
              <a:latin typeface="汉仪乐喵体W" panose="00020600040101010101" pitchFamily="18" charset="-122"/>
              <a:ea typeface="汉仪乐喵体W" panose="00020600040101010101" pitchFamily="18" charset="-122"/>
              <a:cs typeface="Aparajita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zh-CN" altLang="en-US" sz="1400" dirty="0"/>
          </a:p>
        </p:txBody>
      </p:sp>
      <p:sp>
        <p:nvSpPr>
          <p:cNvPr id="5" name="文本框 4"/>
          <p:cNvSpPr txBox="1"/>
          <p:nvPr/>
        </p:nvSpPr>
        <p:spPr>
          <a:xfrm>
            <a:off x="2745233" y="1701349"/>
            <a:ext cx="553998" cy="288897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zh-CN" sz="2400" b="1" dirty="0">
                <a:latin typeface="汉仪乐喵体W" panose="00020600040101010101" pitchFamily="18" charset="-122"/>
                <a:ea typeface="汉仪乐喵体W" panose="00020600040101010101" pitchFamily="18" charset="-122"/>
                <a:cs typeface="Aparajita" panose="020B0604020202020204" pitchFamily="34" charset="0"/>
              </a:rPr>
              <a:t>TITTLE HERE</a:t>
            </a:r>
            <a:endParaRPr lang="en-US" altLang="zh-CN" sz="2400" b="1" dirty="0">
              <a:latin typeface="汉仪乐喵体W" panose="00020600040101010101" pitchFamily="18" charset="-122"/>
              <a:ea typeface="汉仪乐喵体W" panose="00020600040101010101" pitchFamily="18" charset="-122"/>
              <a:cs typeface="Aparajita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64140" y="1701349"/>
            <a:ext cx="1800493" cy="373711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latin typeface="汉仪乐喵体W" panose="00020600040101010101" pitchFamily="18" charset="-122"/>
                <a:ea typeface="汉仪乐喵体W" panose="00020600040101010101" pitchFamily="18" charset="-122"/>
              </a:rPr>
              <a:t>Just for today I will try to live through this day only and not tackle my whole life at once. I can do Just for today I will try</a:t>
            </a:r>
            <a:endParaRPr lang="en-US" altLang="zh-CN" sz="1400" dirty="0">
              <a:latin typeface="汉仪乐喵体W" panose="00020600040101010101" pitchFamily="18" charset="-122"/>
              <a:ea typeface="汉仪乐喵体W" panose="00020600040101010101" pitchFamily="18" charset="-122"/>
              <a:cs typeface="Aparajita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zh-CN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7217309" y="2921168"/>
            <a:ext cx="1184570" cy="1015663"/>
          </a:xfrm>
          <a:prstGeom prst="rect">
            <a:avLst/>
          </a:prstGeom>
          <a:noFill/>
          <a:ln w="19050"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b="1" dirty="0">
                <a:latin typeface="汉仪乐喵体W" panose="00020600040101010101" pitchFamily="18" charset="-122"/>
                <a:ea typeface="汉仪乐喵体W" panose="00020600040101010101" pitchFamily="18" charset="-122"/>
                <a:cs typeface="【团子】请叫我天然萌 微博@团团团团团团团儿" panose="02010601040101010101" pitchFamily="2" charset="2"/>
              </a:rPr>
              <a:t>04</a:t>
            </a:r>
            <a:endParaRPr lang="zh-CN" altLang="en-US" sz="6000" b="1" dirty="0">
              <a:latin typeface="汉仪乐喵体W" panose="00020600040101010101" pitchFamily="18" charset="-122"/>
              <a:ea typeface="汉仪乐喵体W" panose="00020600040101010101" pitchFamily="18" charset="-122"/>
              <a:cs typeface="【团子】请叫我天然萌 微博@团团团团团团团儿" panose="02010601040101010101" pitchFamily="2" charset="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275291" y="1743703"/>
            <a:ext cx="1292662" cy="378565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Just for today I will try to live through this day only and not tackle my whole life problem at once. Just for today I will try to live through this day only and not tackle my whole life problem at once. </a:t>
            </a:r>
            <a:endParaRPr lang="zh-CN" altLang="en-US" sz="1200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52483" y="2283122"/>
            <a:ext cx="2846478" cy="27068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35489"/>
          <a:stretch>
            <a:fillRect/>
          </a:stretch>
        </p:blipFill>
        <p:spPr>
          <a:xfrm>
            <a:off x="-98990" y="-392495"/>
            <a:ext cx="3793258" cy="489415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48" r="11637" b="10335"/>
          <a:stretch>
            <a:fillRect/>
          </a:stretch>
        </p:blipFill>
        <p:spPr>
          <a:xfrm flipH="1">
            <a:off x="538444" y="3706164"/>
            <a:ext cx="3262176" cy="2062762"/>
          </a:xfrm>
          <a:prstGeom prst="rect">
            <a:avLst/>
          </a:prstGeom>
          <a:noFill/>
        </p:spPr>
      </p:pic>
      <p:sp>
        <p:nvSpPr>
          <p:cNvPr id="4" name="Rectangle 80"/>
          <p:cNvSpPr/>
          <p:nvPr/>
        </p:nvSpPr>
        <p:spPr>
          <a:xfrm>
            <a:off x="4331702" y="2104465"/>
            <a:ext cx="2629620" cy="590895"/>
          </a:xfrm>
          <a:prstGeom prst="rect">
            <a:avLst/>
          </a:prstGeom>
        </p:spPr>
        <p:txBody>
          <a:bodyPr wrap="none" lIns="219419" tIns="109710" rIns="219419" bIns="109710">
            <a:spAutoFit/>
          </a:bodyPr>
          <a:lstStyle/>
          <a:p>
            <a:r>
              <a:rPr lang="en-US" sz="2400" b="1" dirty="0">
                <a:latin typeface="汉仪乐喵体W" panose="00020600040101010101" pitchFamily="18" charset="-122"/>
                <a:ea typeface="汉仪乐喵体W" panose="00020600040101010101" pitchFamily="18" charset="-122"/>
                <a:cs typeface="Aparajita" panose="020B0604020202020204" pitchFamily="34" charset="0"/>
              </a:rPr>
              <a:t>TITTLE HERE</a:t>
            </a:r>
            <a:endParaRPr lang="en-US" sz="2400" b="1" dirty="0">
              <a:latin typeface="汉仪乐喵体W" panose="00020600040101010101" pitchFamily="18" charset="-122"/>
              <a:ea typeface="汉仪乐喵体W" panose="00020600040101010101" pitchFamily="18" charset="-122"/>
              <a:cs typeface="Aparajita" panose="020B0604020202020204" pitchFamily="34" charset="0"/>
            </a:endParaRPr>
          </a:p>
        </p:txBody>
      </p:sp>
      <p:sp>
        <p:nvSpPr>
          <p:cNvPr id="5" name="TextBox 84"/>
          <p:cNvSpPr txBox="1"/>
          <p:nvPr/>
        </p:nvSpPr>
        <p:spPr>
          <a:xfrm>
            <a:off x="4331702" y="2561106"/>
            <a:ext cx="6230426" cy="752477"/>
          </a:xfrm>
          <a:prstGeom prst="rect">
            <a:avLst/>
          </a:prstGeom>
          <a:noFill/>
        </p:spPr>
        <p:txBody>
          <a:bodyPr wrap="square" lIns="219419" tIns="109710" rIns="219419" bIns="10971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latin typeface="汉仪乐喵体W" panose="00020600040101010101" pitchFamily="18" charset="-122"/>
                <a:ea typeface="汉仪乐喵体W" panose="00020600040101010101" pitchFamily="18" charset="-122"/>
              </a:rPr>
              <a:t>Just for today I will try to live through this day only and not tackle my whole life at once. I can do Just for today I will try</a:t>
            </a:r>
            <a:endParaRPr lang="en-US" sz="1200" dirty="0">
              <a:latin typeface="汉仪乐喵体W" panose="00020600040101010101" pitchFamily="18" charset="-122"/>
              <a:ea typeface="汉仪乐喵体W" panose="00020600040101010101" pitchFamily="18" charset="-122"/>
              <a:cs typeface="Aparajita" panose="020B0604020202020204" pitchFamily="34" charset="0"/>
            </a:endParaRPr>
          </a:p>
        </p:txBody>
      </p:sp>
      <p:sp>
        <p:nvSpPr>
          <p:cNvPr id="6" name="Rectangle 80"/>
          <p:cNvSpPr/>
          <p:nvPr/>
        </p:nvSpPr>
        <p:spPr>
          <a:xfrm>
            <a:off x="4365472" y="3584577"/>
            <a:ext cx="2629620" cy="590895"/>
          </a:xfrm>
          <a:prstGeom prst="rect">
            <a:avLst/>
          </a:prstGeom>
        </p:spPr>
        <p:txBody>
          <a:bodyPr wrap="none" lIns="219419" tIns="109710" rIns="219419" bIns="109710">
            <a:spAutoFit/>
          </a:bodyPr>
          <a:lstStyle/>
          <a:p>
            <a:r>
              <a:rPr lang="en-US" sz="2400" b="1" dirty="0">
                <a:latin typeface="汉仪乐喵体W" panose="00020600040101010101" pitchFamily="18" charset="-122"/>
                <a:ea typeface="汉仪乐喵体W" panose="00020600040101010101" pitchFamily="18" charset="-122"/>
                <a:cs typeface="Aparajita" panose="020B0604020202020204" pitchFamily="34" charset="0"/>
              </a:rPr>
              <a:t>TITTLE HERE</a:t>
            </a:r>
            <a:endParaRPr lang="en-US" sz="2400" b="1" dirty="0">
              <a:latin typeface="汉仪乐喵体W" panose="00020600040101010101" pitchFamily="18" charset="-122"/>
              <a:ea typeface="汉仪乐喵体W" panose="00020600040101010101" pitchFamily="18" charset="-122"/>
              <a:cs typeface="Aparajita" panose="020B0604020202020204" pitchFamily="34" charset="0"/>
            </a:endParaRPr>
          </a:p>
        </p:txBody>
      </p:sp>
      <p:sp>
        <p:nvSpPr>
          <p:cNvPr id="7" name="TextBox 84"/>
          <p:cNvSpPr txBox="1"/>
          <p:nvPr/>
        </p:nvSpPr>
        <p:spPr>
          <a:xfrm>
            <a:off x="4365472" y="4041218"/>
            <a:ext cx="6230426" cy="752477"/>
          </a:xfrm>
          <a:prstGeom prst="rect">
            <a:avLst/>
          </a:prstGeom>
          <a:noFill/>
        </p:spPr>
        <p:txBody>
          <a:bodyPr wrap="square" lIns="219419" tIns="109710" rIns="219419" bIns="10971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latin typeface="汉仪乐喵体W" panose="00020600040101010101" pitchFamily="18" charset="-122"/>
                <a:ea typeface="汉仪乐喵体W" panose="00020600040101010101" pitchFamily="18" charset="-122"/>
              </a:rPr>
              <a:t>Just for today I will try to live through this day only and not tackle my whole life at once. I can do Just for today I will try</a:t>
            </a:r>
            <a:endParaRPr lang="en-US" sz="1200" dirty="0">
              <a:latin typeface="汉仪乐喵体W" panose="00020600040101010101" pitchFamily="18" charset="-122"/>
              <a:ea typeface="汉仪乐喵体W" panose="00020600040101010101" pitchFamily="18" charset="-122"/>
              <a:cs typeface="Aparajita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1"/>
          <a:srcRect l="13099" t="18393"/>
          <a:stretch>
            <a:fillRect/>
          </a:stretch>
        </p:blipFill>
        <p:spPr>
          <a:xfrm>
            <a:off x="1077952" y="2872354"/>
            <a:ext cx="3728061" cy="343955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6912509" y="1519087"/>
            <a:ext cx="972534" cy="2862322"/>
          </a:xfrm>
          <a:prstGeom prst="rect">
            <a:avLst/>
          </a:prstGeom>
          <a:noFill/>
          <a:ln w="19050">
            <a:noFill/>
            <a:prstDash val="dash"/>
          </a:ln>
        </p:spPr>
        <p:txBody>
          <a:bodyPr wrap="square" rtlCol="0">
            <a:spAutoFit/>
          </a:bodyPr>
          <a:lstStyle/>
          <a:p>
            <a:pPr algn="r"/>
            <a:r>
              <a:rPr lang="zh-CN" altLang="en-US" sz="6000" b="1" dirty="0">
                <a:latin typeface="汉仪乐喵体W" panose="00020600040101010101" pitchFamily="18" charset="-122"/>
                <a:ea typeface="汉仪乐喵体W" panose="00020600040101010101" pitchFamily="18" charset="-122"/>
                <a:cs typeface="【团子】请叫我天然萌 微博@团团团团团团团儿" panose="02010601040101010101" pitchFamily="2" charset="2"/>
              </a:rPr>
              <a:t>谢</a:t>
            </a:r>
            <a:endParaRPr lang="en-US" altLang="zh-CN" sz="6000" b="1" dirty="0">
              <a:latin typeface="汉仪乐喵体W" panose="00020600040101010101" pitchFamily="18" charset="-122"/>
              <a:ea typeface="汉仪乐喵体W" panose="00020600040101010101" pitchFamily="18" charset="-122"/>
              <a:cs typeface="【团子】请叫我天然萌 微博@团团团团团团团儿" panose="02010601040101010101" pitchFamily="2" charset="2"/>
            </a:endParaRPr>
          </a:p>
          <a:p>
            <a:pPr algn="r"/>
            <a:endParaRPr lang="en-US" altLang="zh-CN" sz="6000" b="1" dirty="0">
              <a:latin typeface="汉仪乐喵体W" panose="00020600040101010101" pitchFamily="18" charset="-122"/>
              <a:ea typeface="汉仪乐喵体W" panose="00020600040101010101" pitchFamily="18" charset="-122"/>
              <a:cs typeface="【团子】请叫我天然萌 微博@团团团团团团团儿" panose="02010601040101010101" pitchFamily="2" charset="2"/>
            </a:endParaRPr>
          </a:p>
          <a:p>
            <a:pPr algn="r"/>
            <a:r>
              <a:rPr lang="zh-CN" altLang="en-US" sz="6000" b="1" dirty="0">
                <a:latin typeface="汉仪乐喵体W" panose="00020600040101010101" pitchFamily="18" charset="-122"/>
                <a:ea typeface="汉仪乐喵体W" panose="00020600040101010101" pitchFamily="18" charset="-122"/>
                <a:cs typeface="【团子】请叫我天然萌 微博@团团团团团团团儿" panose="02010601040101010101" pitchFamily="2" charset="2"/>
              </a:rPr>
              <a:t>谢</a:t>
            </a:r>
            <a:endParaRPr lang="zh-CN" altLang="en-US" sz="6000" b="1" dirty="0">
              <a:latin typeface="汉仪乐喵体W" panose="00020600040101010101" pitchFamily="18" charset="-122"/>
              <a:ea typeface="汉仪乐喵体W" panose="00020600040101010101" pitchFamily="18" charset="-122"/>
              <a:cs typeface="【团子】请叫我天然萌 微博@团团团团团团团儿" panose="02010601040101010101" pitchFamily="2" charset="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275291" y="1743703"/>
            <a:ext cx="1292662" cy="378565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Just for today I will try to live through this day only and not tackle my whole life problem at once. Just for today I will try to live through this day only and not tackle my whole life problem at once. </a:t>
            </a:r>
            <a:endParaRPr lang="zh-CN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672761" y="722186"/>
            <a:ext cx="2846478" cy="2706814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636658" y="3172144"/>
            <a:ext cx="12649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b="1" dirty="0">
                <a:latin typeface="楷体" panose="02010609060101010101" pitchFamily="49" charset="-122"/>
                <a:ea typeface="楷体" panose="02010609060101010101" pitchFamily="49" charset="-122"/>
              </a:rPr>
              <a:t>01</a:t>
            </a:r>
            <a:endParaRPr lang="zh-CN" altLang="en-US" sz="6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096158" y="3186212"/>
            <a:ext cx="14519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b="1" dirty="0">
                <a:latin typeface="楷体" panose="02010609060101010101" pitchFamily="49" charset="-122"/>
                <a:ea typeface="楷体" panose="02010609060101010101" pitchFamily="49" charset="-122"/>
              </a:rPr>
              <a:t>02</a:t>
            </a:r>
            <a:endParaRPr lang="zh-CN" altLang="en-US" sz="6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696337" y="3186212"/>
            <a:ext cx="13941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b="1" dirty="0">
                <a:latin typeface="楷体" panose="02010609060101010101" pitchFamily="49" charset="-122"/>
                <a:ea typeface="楷体" panose="02010609060101010101" pitchFamily="49" charset="-122"/>
              </a:rPr>
              <a:t>03</a:t>
            </a:r>
            <a:endParaRPr lang="zh-CN" altLang="en-US" sz="6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9226176" y="3186212"/>
            <a:ext cx="13975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b="1" dirty="0">
                <a:latin typeface="楷体" panose="02010609060101010101" pitchFamily="49" charset="-122"/>
                <a:ea typeface="楷体" panose="02010609060101010101" pitchFamily="49" charset="-122"/>
              </a:rPr>
              <a:t>04</a:t>
            </a:r>
            <a:endParaRPr lang="zh-CN" altLang="en-US" sz="6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cxnSp>
        <p:nvCxnSpPr>
          <p:cNvPr id="9" name="直接连接符 8"/>
          <p:cNvCxnSpPr/>
          <p:nvPr/>
        </p:nvCxnSpPr>
        <p:spPr>
          <a:xfrm>
            <a:off x="1875814" y="4123610"/>
            <a:ext cx="872197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4422067" y="4137678"/>
            <a:ext cx="872197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6996454" y="4144264"/>
            <a:ext cx="872197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9556775" y="4158332"/>
            <a:ext cx="872197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/>
          <p:cNvSpPr txBox="1">
            <a:spLocks noChangeArrowheads="1"/>
          </p:cNvSpPr>
          <p:nvPr/>
        </p:nvSpPr>
        <p:spPr bwMode="auto">
          <a:xfrm>
            <a:off x="877963" y="4393370"/>
            <a:ext cx="2664873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algn="ctr"/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pitchFamily="34" charset="-122"/>
              </a:rPr>
              <a:t>ADD TITTLE HERE</a:t>
            </a:r>
            <a:endParaRPr lang="zh-CN" altLang="en-US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32706" y="4892192"/>
            <a:ext cx="2355384" cy="880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Clr>
                <a:srgbClr val="CC0099"/>
              </a:buClr>
            </a:pPr>
            <a:r>
              <a:rPr lang="en-US" altLang="zh-CN" sz="1200" dirty="0">
                <a:latin typeface="楷体" panose="02010609060101010101" pitchFamily="49" charset="-122"/>
                <a:ea typeface="楷体" panose="02010609060101010101" pitchFamily="49" charset="-122"/>
              </a:rPr>
              <a:t>Just for today I will try to live through this day only and not tackle my</a:t>
            </a:r>
            <a:endParaRPr lang="en-US" altLang="zh-CN" sz="12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" name="文本框 14"/>
          <p:cNvSpPr txBox="1">
            <a:spLocks noChangeArrowheads="1"/>
          </p:cNvSpPr>
          <p:nvPr/>
        </p:nvSpPr>
        <p:spPr bwMode="auto">
          <a:xfrm>
            <a:off x="4767679" y="1682742"/>
            <a:ext cx="2664873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algn="ctr"/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pitchFamily="34" charset="-122"/>
              </a:rPr>
              <a:t>目   录</a:t>
            </a:r>
            <a:endParaRPr lang="zh-CN" altLang="en-US" sz="36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" name="TextBox 13"/>
          <p:cNvSpPr txBox="1"/>
          <p:nvPr/>
        </p:nvSpPr>
        <p:spPr>
          <a:xfrm>
            <a:off x="3661020" y="4892192"/>
            <a:ext cx="2355384" cy="880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Clr>
                <a:srgbClr val="CC0099"/>
              </a:buClr>
            </a:pPr>
            <a:r>
              <a:rPr lang="en-US" altLang="zh-CN" sz="1200" dirty="0">
                <a:latin typeface="楷体" panose="02010609060101010101" pitchFamily="49" charset="-122"/>
                <a:ea typeface="楷体" panose="02010609060101010101" pitchFamily="49" charset="-122"/>
              </a:rPr>
              <a:t>Just for today I will try to live through this day only and not tackle my</a:t>
            </a:r>
            <a:endParaRPr lang="en-US" altLang="zh-CN" sz="12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7" name="文本框 16"/>
          <p:cNvSpPr txBox="1">
            <a:spLocks noChangeArrowheads="1"/>
          </p:cNvSpPr>
          <p:nvPr/>
        </p:nvSpPr>
        <p:spPr bwMode="auto">
          <a:xfrm>
            <a:off x="6134591" y="4393370"/>
            <a:ext cx="2664873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algn="ctr"/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pitchFamily="34" charset="-122"/>
              </a:rPr>
              <a:t>ADD TITTLE HERE</a:t>
            </a:r>
            <a:endParaRPr lang="zh-CN" altLang="en-US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8" name="TextBox 13"/>
          <p:cNvSpPr txBox="1"/>
          <p:nvPr/>
        </p:nvSpPr>
        <p:spPr>
          <a:xfrm>
            <a:off x="6289334" y="4892192"/>
            <a:ext cx="2355384" cy="880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Clr>
                <a:srgbClr val="CC0099"/>
              </a:buClr>
            </a:pPr>
            <a:r>
              <a:rPr lang="en-US" altLang="zh-CN" sz="1200" dirty="0">
                <a:latin typeface="楷体" panose="02010609060101010101" pitchFamily="49" charset="-122"/>
                <a:ea typeface="楷体" panose="02010609060101010101" pitchFamily="49" charset="-122"/>
              </a:rPr>
              <a:t>Just for today I will try to live through this day only and not tackle my</a:t>
            </a:r>
            <a:endParaRPr lang="en-US" altLang="zh-CN" sz="12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9" name="文本框 18"/>
          <p:cNvSpPr txBox="1">
            <a:spLocks noChangeArrowheads="1"/>
          </p:cNvSpPr>
          <p:nvPr/>
        </p:nvSpPr>
        <p:spPr bwMode="auto">
          <a:xfrm>
            <a:off x="8762905" y="4393370"/>
            <a:ext cx="2664873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algn="ctr"/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pitchFamily="34" charset="-122"/>
              </a:rPr>
              <a:t>ADD TITTLE HERE</a:t>
            </a:r>
            <a:endParaRPr lang="zh-CN" altLang="en-US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0" name="TextBox 13"/>
          <p:cNvSpPr txBox="1"/>
          <p:nvPr/>
        </p:nvSpPr>
        <p:spPr>
          <a:xfrm>
            <a:off x="8917648" y="4892192"/>
            <a:ext cx="2355384" cy="880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Clr>
                <a:srgbClr val="CC0099"/>
              </a:buClr>
            </a:pPr>
            <a:r>
              <a:rPr lang="en-US" altLang="zh-CN" sz="1200" dirty="0">
                <a:latin typeface="楷体" panose="02010609060101010101" pitchFamily="49" charset="-122"/>
                <a:ea typeface="楷体" panose="02010609060101010101" pitchFamily="49" charset="-122"/>
              </a:rPr>
              <a:t>Just for today I will try to live through this day only and not tackle my</a:t>
            </a:r>
            <a:endParaRPr lang="en-US" altLang="zh-CN" sz="12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1" name="文本框 20"/>
          <p:cNvSpPr txBox="1">
            <a:spLocks noChangeArrowheads="1"/>
          </p:cNvSpPr>
          <p:nvPr/>
        </p:nvSpPr>
        <p:spPr bwMode="auto">
          <a:xfrm>
            <a:off x="3658677" y="4545770"/>
            <a:ext cx="2664873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algn="ctr"/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pitchFamily="34" charset="-122"/>
              </a:rPr>
              <a:t>ADD TITTLE HERE</a:t>
            </a:r>
            <a:endParaRPr lang="zh-CN" altLang="en-US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500"/>
                            </p:stCondLst>
                            <p:childTnLst>
                              <p:par>
                                <p:cTn id="7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500"/>
                            </p:stCondLst>
                            <p:childTnLst>
                              <p:par>
                                <p:cTn id="8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000"/>
                            </p:stCondLst>
                            <p:childTnLst>
                              <p:par>
                                <p:cTn id="8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500"/>
                            </p:stCondLst>
                            <p:childTnLst>
                              <p:par>
                                <p:cTn id="9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8000"/>
                            </p:stCondLst>
                            <p:childTnLst>
                              <p:par>
                                <p:cTn id="10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7217309" y="2921168"/>
            <a:ext cx="1184570" cy="1015663"/>
          </a:xfrm>
          <a:prstGeom prst="rect">
            <a:avLst/>
          </a:prstGeom>
          <a:noFill/>
          <a:ln w="19050"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b="1" dirty="0">
                <a:latin typeface="汉仪乐喵体W" panose="00020600040101010101" pitchFamily="18" charset="-122"/>
                <a:ea typeface="汉仪乐喵体W" panose="00020600040101010101" pitchFamily="18" charset="-122"/>
                <a:cs typeface="【团子】请叫我天然萌 微博@团团团团团团团儿" panose="02010601040101010101" pitchFamily="2" charset="2"/>
              </a:rPr>
              <a:t>01</a:t>
            </a:r>
            <a:endParaRPr lang="zh-CN" altLang="en-US" sz="6000" b="1" dirty="0">
              <a:latin typeface="汉仪乐喵体W" panose="00020600040101010101" pitchFamily="18" charset="-122"/>
              <a:ea typeface="汉仪乐喵体W" panose="00020600040101010101" pitchFamily="18" charset="-122"/>
              <a:cs typeface="【团子】请叫我天然萌 微博@团团团团团团团儿" panose="02010601040101010101" pitchFamily="2" charset="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275291" y="1743703"/>
            <a:ext cx="1292662" cy="378565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Just for today I will try to live through this day only and not tackle my whole life problem at once. Just for today I will try to live through this day only and not tackle my whole life problem at once. </a:t>
            </a:r>
            <a:endParaRPr lang="zh-CN" altLang="en-US" sz="1200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52483" y="2283122"/>
            <a:ext cx="2846478" cy="27068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35489"/>
          <a:stretch>
            <a:fillRect/>
          </a:stretch>
        </p:blipFill>
        <p:spPr>
          <a:xfrm>
            <a:off x="3280315" y="-348163"/>
            <a:ext cx="3793258" cy="489415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0456433" y="954157"/>
            <a:ext cx="553998" cy="259472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zh-CN" sz="2400" b="1" dirty="0">
                <a:latin typeface="汉仪乐喵体W" panose="00020600040101010101" pitchFamily="18" charset="-122"/>
                <a:ea typeface="汉仪乐喵体W" panose="00020600040101010101" pitchFamily="18" charset="-122"/>
                <a:cs typeface="Aparajita" panose="020B0604020202020204" pitchFamily="34" charset="0"/>
              </a:rPr>
              <a:t>TITTLE HERE</a:t>
            </a:r>
            <a:endParaRPr lang="en-US" altLang="zh-CN" sz="2400" b="1" dirty="0">
              <a:latin typeface="汉仪乐喵体W" panose="00020600040101010101" pitchFamily="18" charset="-122"/>
              <a:ea typeface="汉仪乐喵体W" panose="00020600040101010101" pitchFamily="18" charset="-122"/>
              <a:cs typeface="Aparajita" panose="020B060402020202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898506" y="954158"/>
            <a:ext cx="1477328" cy="412142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latin typeface="汉仪乐喵体W" panose="00020600040101010101" pitchFamily="18" charset="-122"/>
                <a:ea typeface="汉仪乐喵体W" panose="00020600040101010101" pitchFamily="18" charset="-122"/>
              </a:rPr>
              <a:t>Just for today I will try to live through this day only and not tackle my whole life at once. I can do Just for today I will try</a:t>
            </a:r>
            <a:endParaRPr lang="en-US" altLang="zh-CN" sz="1400" dirty="0">
              <a:latin typeface="汉仪乐喵体W" panose="00020600040101010101" pitchFamily="18" charset="-122"/>
              <a:ea typeface="汉仪乐喵体W" panose="00020600040101010101" pitchFamily="18" charset="-122"/>
              <a:cs typeface="Aparajita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zh-CN" altLang="en-US" sz="1400" dirty="0"/>
          </a:p>
        </p:txBody>
      </p:sp>
      <p:sp>
        <p:nvSpPr>
          <p:cNvPr id="5" name="文本框 4"/>
          <p:cNvSpPr txBox="1"/>
          <p:nvPr/>
        </p:nvSpPr>
        <p:spPr>
          <a:xfrm>
            <a:off x="8047767" y="2098915"/>
            <a:ext cx="553998" cy="259472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zh-CN" sz="2400" b="1" dirty="0">
                <a:latin typeface="汉仪乐喵体W" panose="00020600040101010101" pitchFamily="18" charset="-122"/>
                <a:ea typeface="汉仪乐喵体W" panose="00020600040101010101" pitchFamily="18" charset="-122"/>
                <a:cs typeface="Aparajita" panose="020B0604020202020204" pitchFamily="34" charset="0"/>
              </a:rPr>
              <a:t>TITTLE HERE</a:t>
            </a:r>
            <a:endParaRPr lang="en-US" altLang="zh-CN" sz="2400" b="1" dirty="0">
              <a:latin typeface="汉仪乐喵体W" panose="00020600040101010101" pitchFamily="18" charset="-122"/>
              <a:ea typeface="汉仪乐喵体W" panose="00020600040101010101" pitchFamily="18" charset="-122"/>
              <a:cs typeface="Aparajita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489840" y="2098916"/>
            <a:ext cx="1477328" cy="412142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latin typeface="汉仪乐喵体W" panose="00020600040101010101" pitchFamily="18" charset="-122"/>
                <a:ea typeface="汉仪乐喵体W" panose="00020600040101010101" pitchFamily="18" charset="-122"/>
              </a:rPr>
              <a:t>Just for today I will try to live through this day only and not tackle my whole life at once. I can do Just for today I will try</a:t>
            </a:r>
            <a:endParaRPr lang="en-US" altLang="zh-CN" sz="1400" dirty="0">
              <a:latin typeface="汉仪乐喵体W" panose="00020600040101010101" pitchFamily="18" charset="-122"/>
              <a:ea typeface="汉仪乐喵体W" panose="00020600040101010101" pitchFamily="18" charset="-122"/>
              <a:cs typeface="Aparajita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zh-CN" altLang="en-US" sz="1400" dirty="0"/>
          </a:p>
        </p:txBody>
      </p:sp>
      <p:sp>
        <p:nvSpPr>
          <p:cNvPr id="7" name="文本框 6"/>
          <p:cNvSpPr txBox="1"/>
          <p:nvPr/>
        </p:nvSpPr>
        <p:spPr>
          <a:xfrm>
            <a:off x="2386720" y="954156"/>
            <a:ext cx="553998" cy="259472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zh-CN" sz="2400" b="1" dirty="0">
                <a:latin typeface="汉仪乐喵体W" panose="00020600040101010101" pitchFamily="18" charset="-122"/>
                <a:ea typeface="汉仪乐喵体W" panose="00020600040101010101" pitchFamily="18" charset="-122"/>
                <a:cs typeface="Aparajita" panose="020B0604020202020204" pitchFamily="34" charset="0"/>
              </a:rPr>
              <a:t>TITTLE HERE</a:t>
            </a:r>
            <a:endParaRPr lang="en-US" altLang="zh-CN" sz="2400" b="1" dirty="0">
              <a:latin typeface="汉仪乐喵体W" panose="00020600040101010101" pitchFamily="18" charset="-122"/>
              <a:ea typeface="汉仪乐喵体W" panose="00020600040101010101" pitchFamily="18" charset="-122"/>
              <a:cs typeface="Aparajita" panose="020B0604020202020204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828793" y="954157"/>
            <a:ext cx="1477328" cy="412142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latin typeface="汉仪乐喵体W" panose="00020600040101010101" pitchFamily="18" charset="-122"/>
                <a:ea typeface="汉仪乐喵体W" panose="00020600040101010101" pitchFamily="18" charset="-122"/>
              </a:rPr>
              <a:t>Just for today I will try to live through this day only and not tackle my whole life at once. I can do Just for today I will try</a:t>
            </a:r>
            <a:endParaRPr lang="en-US" altLang="zh-CN" sz="1400" dirty="0">
              <a:latin typeface="汉仪乐喵体W" panose="00020600040101010101" pitchFamily="18" charset="-122"/>
              <a:ea typeface="汉仪乐喵体W" panose="00020600040101010101" pitchFamily="18" charset="-122"/>
              <a:cs typeface="Aparajita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zh-CN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: 圆角 6"/>
          <p:cNvSpPr/>
          <p:nvPr/>
        </p:nvSpPr>
        <p:spPr>
          <a:xfrm>
            <a:off x="692349" y="2091213"/>
            <a:ext cx="6574017" cy="1480112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369147" y="1490905"/>
            <a:ext cx="4076190" cy="3876190"/>
          </a:xfrm>
          <a:prstGeom prst="rect">
            <a:avLst/>
          </a:prstGeom>
        </p:spPr>
      </p:pic>
      <p:sp>
        <p:nvSpPr>
          <p:cNvPr id="3" name="Rectangle 80"/>
          <p:cNvSpPr/>
          <p:nvPr/>
        </p:nvSpPr>
        <p:spPr>
          <a:xfrm>
            <a:off x="899389" y="2117717"/>
            <a:ext cx="2629620" cy="590895"/>
          </a:xfrm>
          <a:prstGeom prst="rect">
            <a:avLst/>
          </a:prstGeom>
        </p:spPr>
        <p:txBody>
          <a:bodyPr wrap="none" lIns="219419" tIns="109710" rIns="219419" bIns="10971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汉仪乐喵体W" panose="00020600040101010101" pitchFamily="18" charset="-122"/>
                <a:ea typeface="汉仪乐喵体W" panose="00020600040101010101" pitchFamily="18" charset="-122"/>
                <a:cs typeface="Aparajita" panose="020B0604020202020204" pitchFamily="34" charset="0"/>
              </a:rPr>
              <a:t>TITTLE HERE</a:t>
            </a:r>
            <a:endParaRPr lang="en-US" sz="2400" b="1" dirty="0">
              <a:solidFill>
                <a:schemeClr val="bg1"/>
              </a:solidFill>
              <a:latin typeface="汉仪乐喵体W" panose="00020600040101010101" pitchFamily="18" charset="-122"/>
              <a:ea typeface="汉仪乐喵体W" panose="00020600040101010101" pitchFamily="18" charset="-122"/>
              <a:cs typeface="Aparajita" panose="020B0604020202020204" pitchFamily="34" charset="0"/>
            </a:endParaRPr>
          </a:p>
        </p:txBody>
      </p:sp>
      <p:sp>
        <p:nvSpPr>
          <p:cNvPr id="4" name="TextBox 84"/>
          <p:cNvSpPr txBox="1"/>
          <p:nvPr/>
        </p:nvSpPr>
        <p:spPr>
          <a:xfrm>
            <a:off x="899389" y="2574358"/>
            <a:ext cx="6230426" cy="752477"/>
          </a:xfrm>
          <a:prstGeom prst="rect">
            <a:avLst/>
          </a:prstGeom>
          <a:noFill/>
        </p:spPr>
        <p:txBody>
          <a:bodyPr wrap="square" lIns="219419" tIns="109710" rIns="219419" bIns="10971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bg1"/>
                </a:solidFill>
                <a:latin typeface="汉仪乐喵体W" panose="00020600040101010101" pitchFamily="18" charset="-122"/>
                <a:ea typeface="汉仪乐喵体W" panose="00020600040101010101" pitchFamily="18" charset="-122"/>
              </a:rPr>
              <a:t>Just for today I will try to live through this day only and not tackle my whole life at once. I can do Just for today I will try</a:t>
            </a:r>
            <a:endParaRPr lang="en-US" sz="1200" dirty="0">
              <a:solidFill>
                <a:schemeClr val="bg1"/>
              </a:solidFill>
              <a:latin typeface="汉仪乐喵体W" panose="00020600040101010101" pitchFamily="18" charset="-122"/>
              <a:ea typeface="汉仪乐喵体W" panose="00020600040101010101" pitchFamily="18" charset="-122"/>
              <a:cs typeface="Aparajita" panose="020B0604020202020204" pitchFamily="34" charset="0"/>
            </a:endParaRPr>
          </a:p>
        </p:txBody>
      </p:sp>
      <p:sp>
        <p:nvSpPr>
          <p:cNvPr id="5" name="Rectangle 80"/>
          <p:cNvSpPr/>
          <p:nvPr/>
        </p:nvSpPr>
        <p:spPr>
          <a:xfrm>
            <a:off x="933159" y="3597829"/>
            <a:ext cx="2629620" cy="590895"/>
          </a:xfrm>
          <a:prstGeom prst="rect">
            <a:avLst/>
          </a:prstGeom>
        </p:spPr>
        <p:txBody>
          <a:bodyPr wrap="none" lIns="219419" tIns="109710" rIns="219419" bIns="109710">
            <a:spAutoFit/>
          </a:bodyPr>
          <a:lstStyle/>
          <a:p>
            <a:r>
              <a:rPr lang="en-US" sz="2400" b="1" dirty="0">
                <a:latin typeface="汉仪乐喵体W" panose="00020600040101010101" pitchFamily="18" charset="-122"/>
                <a:ea typeface="汉仪乐喵体W" panose="00020600040101010101" pitchFamily="18" charset="-122"/>
                <a:cs typeface="Aparajita" panose="020B0604020202020204" pitchFamily="34" charset="0"/>
              </a:rPr>
              <a:t>TITTLE HERE</a:t>
            </a:r>
            <a:endParaRPr lang="en-US" sz="2400" b="1" dirty="0">
              <a:latin typeface="汉仪乐喵体W" panose="00020600040101010101" pitchFamily="18" charset="-122"/>
              <a:ea typeface="汉仪乐喵体W" panose="00020600040101010101" pitchFamily="18" charset="-122"/>
              <a:cs typeface="Aparajita" panose="020B0604020202020204" pitchFamily="34" charset="0"/>
            </a:endParaRPr>
          </a:p>
        </p:txBody>
      </p:sp>
      <p:sp>
        <p:nvSpPr>
          <p:cNvPr id="6" name="TextBox 84"/>
          <p:cNvSpPr txBox="1"/>
          <p:nvPr/>
        </p:nvSpPr>
        <p:spPr>
          <a:xfrm>
            <a:off x="933159" y="4054470"/>
            <a:ext cx="6230426" cy="752477"/>
          </a:xfrm>
          <a:prstGeom prst="rect">
            <a:avLst/>
          </a:prstGeom>
          <a:noFill/>
        </p:spPr>
        <p:txBody>
          <a:bodyPr wrap="square" lIns="219419" tIns="109710" rIns="219419" bIns="10971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latin typeface="汉仪乐喵体W" panose="00020600040101010101" pitchFamily="18" charset="-122"/>
                <a:ea typeface="汉仪乐喵体W" panose="00020600040101010101" pitchFamily="18" charset="-122"/>
              </a:rPr>
              <a:t>Just for today I will try to live through this day only and not tackle my whole life at once. I can do Just for today I will try</a:t>
            </a:r>
            <a:endParaRPr lang="en-US" sz="1200" dirty="0">
              <a:latin typeface="汉仪乐喵体W" panose="00020600040101010101" pitchFamily="18" charset="-122"/>
              <a:ea typeface="汉仪乐喵体W" panose="00020600040101010101" pitchFamily="18" charset="-122"/>
              <a:cs typeface="Aparajita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48" r="11637" b="10335"/>
          <a:stretch>
            <a:fillRect/>
          </a:stretch>
        </p:blipFill>
        <p:spPr>
          <a:xfrm>
            <a:off x="3030189" y="2684227"/>
            <a:ext cx="5235556" cy="3310583"/>
          </a:xfrm>
          <a:prstGeom prst="rect">
            <a:avLst/>
          </a:prstGeom>
          <a:noFill/>
        </p:spPr>
      </p:pic>
      <p:sp>
        <p:nvSpPr>
          <p:cNvPr id="3" name="Rectangle 80"/>
          <p:cNvSpPr/>
          <p:nvPr/>
        </p:nvSpPr>
        <p:spPr>
          <a:xfrm>
            <a:off x="87167" y="3733800"/>
            <a:ext cx="3264348" cy="590895"/>
          </a:xfrm>
          <a:prstGeom prst="rect">
            <a:avLst/>
          </a:prstGeom>
        </p:spPr>
        <p:txBody>
          <a:bodyPr wrap="square" lIns="219419" tIns="109710" rIns="219419" bIns="109710">
            <a:spAutoFit/>
          </a:bodyPr>
          <a:lstStyle/>
          <a:p>
            <a:pPr algn="ctr"/>
            <a:r>
              <a:rPr lang="en-US" sz="2400" b="1" dirty="0">
                <a:latin typeface="汉仪乐喵体W" panose="00020600040101010101" pitchFamily="18" charset="-122"/>
                <a:ea typeface="汉仪乐喵体W" panose="00020600040101010101" pitchFamily="18" charset="-122"/>
                <a:cs typeface="Aparajita" panose="020B0604020202020204" pitchFamily="34" charset="0"/>
              </a:rPr>
              <a:t>TITTLE HERE</a:t>
            </a:r>
            <a:endParaRPr lang="en-US" sz="2400" b="1" dirty="0">
              <a:latin typeface="汉仪乐喵体W" panose="00020600040101010101" pitchFamily="18" charset="-122"/>
              <a:ea typeface="汉仪乐喵体W" panose="00020600040101010101" pitchFamily="18" charset="-122"/>
              <a:cs typeface="Aparajita" panose="020B0604020202020204" pitchFamily="34" charset="0"/>
            </a:endParaRPr>
          </a:p>
        </p:txBody>
      </p:sp>
      <p:sp>
        <p:nvSpPr>
          <p:cNvPr id="4" name="TextBox 84"/>
          <p:cNvSpPr txBox="1"/>
          <p:nvPr/>
        </p:nvSpPr>
        <p:spPr>
          <a:xfrm>
            <a:off x="0" y="4190441"/>
            <a:ext cx="3480762" cy="1306475"/>
          </a:xfrm>
          <a:prstGeom prst="rect">
            <a:avLst/>
          </a:prstGeom>
          <a:noFill/>
        </p:spPr>
        <p:txBody>
          <a:bodyPr wrap="square" lIns="219419" tIns="109710" rIns="219419" bIns="10971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200" dirty="0">
                <a:latin typeface="汉仪乐喵体W" panose="00020600040101010101" pitchFamily="18" charset="-122"/>
                <a:ea typeface="汉仪乐喵体W" panose="00020600040101010101" pitchFamily="18" charset="-122"/>
              </a:rPr>
              <a:t>Just for today I will try to live through this day only and not tackle my whole life at once. I can do Just for today I will try</a:t>
            </a:r>
            <a:endParaRPr lang="en-US" sz="1200" dirty="0">
              <a:latin typeface="汉仪乐喵体W" panose="00020600040101010101" pitchFamily="18" charset="-122"/>
              <a:ea typeface="汉仪乐喵体W" panose="00020600040101010101" pitchFamily="18" charset="-122"/>
              <a:cs typeface="Aparajita" panose="020B0604020202020204" pitchFamily="34" charset="0"/>
            </a:endParaRPr>
          </a:p>
        </p:txBody>
      </p:sp>
      <p:sp>
        <p:nvSpPr>
          <p:cNvPr id="5" name="Rectangle 80"/>
          <p:cNvSpPr/>
          <p:nvPr/>
        </p:nvSpPr>
        <p:spPr>
          <a:xfrm>
            <a:off x="2366541" y="1636691"/>
            <a:ext cx="3264348" cy="590895"/>
          </a:xfrm>
          <a:prstGeom prst="rect">
            <a:avLst/>
          </a:prstGeom>
        </p:spPr>
        <p:txBody>
          <a:bodyPr wrap="square" lIns="219419" tIns="109710" rIns="219419" bIns="109710">
            <a:spAutoFit/>
          </a:bodyPr>
          <a:lstStyle/>
          <a:p>
            <a:pPr algn="ctr"/>
            <a:r>
              <a:rPr lang="en-US" sz="2400" b="1" dirty="0">
                <a:latin typeface="汉仪乐喵体W" panose="00020600040101010101" pitchFamily="18" charset="-122"/>
                <a:ea typeface="汉仪乐喵体W" panose="00020600040101010101" pitchFamily="18" charset="-122"/>
                <a:cs typeface="Aparajita" panose="020B0604020202020204" pitchFamily="34" charset="0"/>
              </a:rPr>
              <a:t>TITTLE HERE</a:t>
            </a:r>
            <a:endParaRPr lang="en-US" sz="2400" b="1" dirty="0">
              <a:latin typeface="汉仪乐喵体W" panose="00020600040101010101" pitchFamily="18" charset="-122"/>
              <a:ea typeface="汉仪乐喵体W" panose="00020600040101010101" pitchFamily="18" charset="-122"/>
              <a:cs typeface="Aparajita" panose="020B0604020202020204" pitchFamily="34" charset="0"/>
            </a:endParaRPr>
          </a:p>
        </p:txBody>
      </p:sp>
      <p:sp>
        <p:nvSpPr>
          <p:cNvPr id="6" name="TextBox 84"/>
          <p:cNvSpPr txBox="1"/>
          <p:nvPr/>
        </p:nvSpPr>
        <p:spPr>
          <a:xfrm>
            <a:off x="2279374" y="2093332"/>
            <a:ext cx="3480762" cy="1306475"/>
          </a:xfrm>
          <a:prstGeom prst="rect">
            <a:avLst/>
          </a:prstGeom>
          <a:noFill/>
        </p:spPr>
        <p:txBody>
          <a:bodyPr wrap="square" lIns="219419" tIns="109710" rIns="219419" bIns="10971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200" dirty="0">
                <a:latin typeface="汉仪乐喵体W" panose="00020600040101010101" pitchFamily="18" charset="-122"/>
                <a:ea typeface="汉仪乐喵体W" panose="00020600040101010101" pitchFamily="18" charset="-122"/>
              </a:rPr>
              <a:t>Just for today I will try to live through this day only and not tackle my whole life at once. I can do Just for today I will try</a:t>
            </a:r>
            <a:endParaRPr lang="en-US" sz="1200" dirty="0">
              <a:latin typeface="汉仪乐喵体W" panose="00020600040101010101" pitchFamily="18" charset="-122"/>
              <a:ea typeface="汉仪乐喵体W" panose="00020600040101010101" pitchFamily="18" charset="-122"/>
              <a:cs typeface="Aparajita" panose="020B0604020202020204" pitchFamily="34" charset="0"/>
            </a:endParaRPr>
          </a:p>
        </p:txBody>
      </p:sp>
      <p:sp>
        <p:nvSpPr>
          <p:cNvPr id="7" name="Rectangle 80"/>
          <p:cNvSpPr/>
          <p:nvPr/>
        </p:nvSpPr>
        <p:spPr>
          <a:xfrm>
            <a:off x="7382490" y="1623504"/>
            <a:ext cx="3264348" cy="590895"/>
          </a:xfrm>
          <a:prstGeom prst="rect">
            <a:avLst/>
          </a:prstGeom>
        </p:spPr>
        <p:txBody>
          <a:bodyPr wrap="square" lIns="219419" tIns="109710" rIns="219419" bIns="109710">
            <a:spAutoFit/>
          </a:bodyPr>
          <a:lstStyle/>
          <a:p>
            <a:pPr algn="ctr"/>
            <a:r>
              <a:rPr lang="en-US" sz="2400" b="1" dirty="0">
                <a:latin typeface="汉仪乐喵体W" panose="00020600040101010101" pitchFamily="18" charset="-122"/>
                <a:ea typeface="汉仪乐喵体W" panose="00020600040101010101" pitchFamily="18" charset="-122"/>
                <a:cs typeface="Aparajita" panose="020B0604020202020204" pitchFamily="34" charset="0"/>
              </a:rPr>
              <a:t>TITTLE HERE</a:t>
            </a:r>
            <a:endParaRPr lang="en-US" sz="2400" b="1" dirty="0">
              <a:latin typeface="汉仪乐喵体W" panose="00020600040101010101" pitchFamily="18" charset="-122"/>
              <a:ea typeface="汉仪乐喵体W" panose="00020600040101010101" pitchFamily="18" charset="-122"/>
              <a:cs typeface="Aparajita" panose="020B0604020202020204" pitchFamily="34" charset="0"/>
            </a:endParaRPr>
          </a:p>
        </p:txBody>
      </p:sp>
      <p:sp>
        <p:nvSpPr>
          <p:cNvPr id="8" name="TextBox 84"/>
          <p:cNvSpPr txBox="1"/>
          <p:nvPr/>
        </p:nvSpPr>
        <p:spPr>
          <a:xfrm>
            <a:off x="7295323" y="2080145"/>
            <a:ext cx="3480762" cy="1306475"/>
          </a:xfrm>
          <a:prstGeom prst="rect">
            <a:avLst/>
          </a:prstGeom>
          <a:noFill/>
        </p:spPr>
        <p:txBody>
          <a:bodyPr wrap="square" lIns="219419" tIns="109710" rIns="219419" bIns="10971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200" dirty="0">
                <a:latin typeface="汉仪乐喵体W" panose="00020600040101010101" pitchFamily="18" charset="-122"/>
                <a:ea typeface="汉仪乐喵体W" panose="00020600040101010101" pitchFamily="18" charset="-122"/>
              </a:rPr>
              <a:t>Just for today I will try to live through this day only and not tackle my whole life at once. I can do Just for today I will try</a:t>
            </a:r>
            <a:endParaRPr lang="en-US" sz="1200" dirty="0">
              <a:latin typeface="汉仪乐喵体W" panose="00020600040101010101" pitchFamily="18" charset="-122"/>
              <a:ea typeface="汉仪乐喵体W" panose="00020600040101010101" pitchFamily="18" charset="-122"/>
              <a:cs typeface="Aparajita" panose="020B0604020202020204" pitchFamily="34" charset="0"/>
            </a:endParaRPr>
          </a:p>
        </p:txBody>
      </p:sp>
      <p:sp>
        <p:nvSpPr>
          <p:cNvPr id="9" name="Rectangle 80"/>
          <p:cNvSpPr/>
          <p:nvPr/>
        </p:nvSpPr>
        <p:spPr>
          <a:xfrm>
            <a:off x="8577251" y="3698530"/>
            <a:ext cx="3264348" cy="590895"/>
          </a:xfrm>
          <a:prstGeom prst="rect">
            <a:avLst/>
          </a:prstGeom>
        </p:spPr>
        <p:txBody>
          <a:bodyPr wrap="square" lIns="219419" tIns="109710" rIns="219419" bIns="109710">
            <a:spAutoFit/>
          </a:bodyPr>
          <a:lstStyle/>
          <a:p>
            <a:pPr algn="ctr"/>
            <a:r>
              <a:rPr lang="en-US" sz="2400" b="1" dirty="0">
                <a:latin typeface="汉仪乐喵体W" panose="00020600040101010101" pitchFamily="18" charset="-122"/>
                <a:ea typeface="汉仪乐喵体W" panose="00020600040101010101" pitchFamily="18" charset="-122"/>
                <a:cs typeface="Aparajita" panose="020B0604020202020204" pitchFamily="34" charset="0"/>
              </a:rPr>
              <a:t>TITTLE HERE</a:t>
            </a:r>
            <a:endParaRPr lang="en-US" sz="2400" b="1" dirty="0">
              <a:latin typeface="汉仪乐喵体W" panose="00020600040101010101" pitchFamily="18" charset="-122"/>
              <a:ea typeface="汉仪乐喵体W" panose="00020600040101010101" pitchFamily="18" charset="-122"/>
              <a:cs typeface="Aparajita" panose="020B0604020202020204" pitchFamily="34" charset="0"/>
            </a:endParaRPr>
          </a:p>
        </p:txBody>
      </p:sp>
      <p:sp>
        <p:nvSpPr>
          <p:cNvPr id="10" name="TextBox 84"/>
          <p:cNvSpPr txBox="1"/>
          <p:nvPr/>
        </p:nvSpPr>
        <p:spPr>
          <a:xfrm>
            <a:off x="8490084" y="4155171"/>
            <a:ext cx="3480762" cy="1306475"/>
          </a:xfrm>
          <a:prstGeom prst="rect">
            <a:avLst/>
          </a:prstGeom>
          <a:noFill/>
        </p:spPr>
        <p:txBody>
          <a:bodyPr wrap="square" lIns="219419" tIns="109710" rIns="219419" bIns="10971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200" dirty="0">
                <a:latin typeface="汉仪乐喵体W" panose="00020600040101010101" pitchFamily="18" charset="-122"/>
                <a:ea typeface="汉仪乐喵体W" panose="00020600040101010101" pitchFamily="18" charset="-122"/>
              </a:rPr>
              <a:t>Just for today I will try to live through this day only and not tackle my whole life at once. I can do Just for today I will try</a:t>
            </a:r>
            <a:endParaRPr lang="en-US" sz="1200" dirty="0">
              <a:latin typeface="汉仪乐喵体W" panose="00020600040101010101" pitchFamily="18" charset="-122"/>
              <a:ea typeface="汉仪乐喵体W" panose="00020600040101010101" pitchFamily="18" charset="-122"/>
              <a:cs typeface="Aparajita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35489"/>
          <a:stretch>
            <a:fillRect/>
          </a:stretch>
        </p:blipFill>
        <p:spPr>
          <a:xfrm>
            <a:off x="-98990" y="-392495"/>
            <a:ext cx="3793258" cy="489415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48" r="11637" b="10335"/>
          <a:stretch>
            <a:fillRect/>
          </a:stretch>
        </p:blipFill>
        <p:spPr>
          <a:xfrm flipH="1">
            <a:off x="538444" y="3706164"/>
            <a:ext cx="3262176" cy="2062762"/>
          </a:xfrm>
          <a:prstGeom prst="rect">
            <a:avLst/>
          </a:prstGeom>
          <a:noFill/>
        </p:spPr>
      </p:pic>
      <p:sp>
        <p:nvSpPr>
          <p:cNvPr id="4" name="矩形: 圆角 3"/>
          <p:cNvSpPr/>
          <p:nvPr/>
        </p:nvSpPr>
        <p:spPr>
          <a:xfrm>
            <a:off x="4438054" y="538711"/>
            <a:ext cx="3362816" cy="5780578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6521398" y="1497495"/>
            <a:ext cx="553998" cy="259472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  <a:latin typeface="汉仪乐喵体W" panose="00020600040101010101" pitchFamily="18" charset="-122"/>
                <a:ea typeface="汉仪乐喵体W" panose="00020600040101010101" pitchFamily="18" charset="-122"/>
                <a:cs typeface="Aparajita" panose="020B0604020202020204" pitchFamily="34" charset="0"/>
              </a:rPr>
              <a:t>TITTLE HERE</a:t>
            </a:r>
            <a:endParaRPr lang="en-US" altLang="zh-CN" sz="2400" b="1" dirty="0">
              <a:solidFill>
                <a:schemeClr val="bg1"/>
              </a:solidFill>
              <a:latin typeface="汉仪乐喵体W" panose="00020600040101010101" pitchFamily="18" charset="-122"/>
              <a:ea typeface="汉仪乐喵体W" panose="00020600040101010101" pitchFamily="18" charset="-122"/>
              <a:cs typeface="Aparajita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963474" y="1497496"/>
            <a:ext cx="1477328" cy="412142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solidFill>
                  <a:schemeClr val="bg1"/>
                </a:solidFill>
                <a:latin typeface="汉仪乐喵体W" panose="00020600040101010101" pitchFamily="18" charset="-122"/>
                <a:ea typeface="汉仪乐喵体W" panose="00020600040101010101" pitchFamily="18" charset="-122"/>
              </a:rPr>
              <a:t>Just for today I will try to live through this day only and not tackle my whole life at once. I can do Just for today I will try</a:t>
            </a:r>
            <a:endParaRPr lang="en-US" altLang="zh-CN" sz="1400" dirty="0">
              <a:solidFill>
                <a:schemeClr val="bg1"/>
              </a:solidFill>
              <a:latin typeface="汉仪乐喵体W" panose="00020600040101010101" pitchFamily="18" charset="-122"/>
              <a:ea typeface="汉仪乐喵体W" panose="00020600040101010101" pitchFamily="18" charset="-122"/>
              <a:cs typeface="Aparajita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zh-CN" altLang="en-US" sz="1400" dirty="0">
              <a:solidFill>
                <a:schemeClr val="bg1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311520" y="1497494"/>
            <a:ext cx="553998" cy="259472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zh-CN" sz="2400" b="1" dirty="0">
                <a:latin typeface="汉仪乐喵体W" panose="00020600040101010101" pitchFamily="18" charset="-122"/>
                <a:ea typeface="汉仪乐喵体W" panose="00020600040101010101" pitchFamily="18" charset="-122"/>
                <a:cs typeface="Aparajita" panose="020B0604020202020204" pitchFamily="34" charset="0"/>
              </a:rPr>
              <a:t>TITTLE HERE</a:t>
            </a:r>
            <a:endParaRPr lang="en-US" altLang="zh-CN" sz="2400" b="1" dirty="0">
              <a:latin typeface="汉仪乐喵体W" panose="00020600040101010101" pitchFamily="18" charset="-122"/>
              <a:ea typeface="汉仪乐喵体W" panose="00020600040101010101" pitchFamily="18" charset="-122"/>
              <a:cs typeface="Aparajita" panose="020B0604020202020204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8753593" y="1497495"/>
            <a:ext cx="1477328" cy="412142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latin typeface="汉仪乐喵体W" panose="00020600040101010101" pitchFamily="18" charset="-122"/>
                <a:ea typeface="汉仪乐喵体W" panose="00020600040101010101" pitchFamily="18" charset="-122"/>
              </a:rPr>
              <a:t>Just for today I will try to live through this day only and not tackle my whole life at once. I can do Just for today I will try</a:t>
            </a:r>
            <a:endParaRPr lang="en-US" altLang="zh-CN" sz="1400" dirty="0">
              <a:latin typeface="汉仪乐喵体W" panose="00020600040101010101" pitchFamily="18" charset="-122"/>
              <a:ea typeface="汉仪乐喵体W" panose="00020600040101010101" pitchFamily="18" charset="-122"/>
              <a:cs typeface="Aparajita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zh-CN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7217309" y="2921168"/>
            <a:ext cx="1184570" cy="1015663"/>
          </a:xfrm>
          <a:prstGeom prst="rect">
            <a:avLst/>
          </a:prstGeom>
          <a:noFill/>
          <a:ln w="19050"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b="1" dirty="0">
                <a:latin typeface="汉仪乐喵体W" panose="00020600040101010101" pitchFamily="18" charset="-122"/>
                <a:ea typeface="汉仪乐喵体W" panose="00020600040101010101" pitchFamily="18" charset="-122"/>
                <a:cs typeface="【团子】请叫我天然萌 微博@团团团团团团团儿" panose="02010601040101010101" pitchFamily="2" charset="2"/>
              </a:rPr>
              <a:t>02</a:t>
            </a:r>
            <a:endParaRPr lang="zh-CN" altLang="en-US" sz="6000" b="1" dirty="0">
              <a:latin typeface="汉仪乐喵体W" panose="00020600040101010101" pitchFamily="18" charset="-122"/>
              <a:ea typeface="汉仪乐喵体W" panose="00020600040101010101" pitchFamily="18" charset="-122"/>
              <a:cs typeface="【团子】请叫我天然萌 微博@团团团团团团团儿" panose="02010601040101010101" pitchFamily="2" charset="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275291" y="1743703"/>
            <a:ext cx="1292662" cy="378565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Just for today I will try to live through this day only and not tackle my whole life problem at once. Just for today I will try to live through this day only and not tackle my whole life problem at once. </a:t>
            </a:r>
            <a:endParaRPr lang="zh-CN" altLang="en-US" sz="1200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52483" y="2283122"/>
            <a:ext cx="2846478" cy="27068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35489"/>
          <a:stretch>
            <a:fillRect/>
          </a:stretch>
        </p:blipFill>
        <p:spPr>
          <a:xfrm>
            <a:off x="7627028" y="1476062"/>
            <a:ext cx="3793258" cy="489415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6520538" y="1364974"/>
            <a:ext cx="553998" cy="288897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zh-CN" sz="2400" b="1" dirty="0">
                <a:latin typeface="汉仪乐喵体W" panose="00020600040101010101" pitchFamily="18" charset="-122"/>
                <a:ea typeface="汉仪乐喵体W" panose="00020600040101010101" pitchFamily="18" charset="-122"/>
                <a:cs typeface="Aparajita" panose="020B0604020202020204" pitchFamily="34" charset="0"/>
              </a:rPr>
              <a:t>TITTLE HERE</a:t>
            </a:r>
            <a:endParaRPr lang="en-US" altLang="zh-CN" sz="2400" b="1" dirty="0">
              <a:latin typeface="汉仪乐喵体W" panose="00020600040101010101" pitchFamily="18" charset="-122"/>
              <a:ea typeface="汉仪乐喵体W" panose="00020600040101010101" pitchFamily="18" charset="-122"/>
              <a:cs typeface="Aparajita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962610" y="1364974"/>
            <a:ext cx="1477328" cy="458881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latin typeface="汉仪乐喵体W" panose="00020600040101010101" pitchFamily="18" charset="-122"/>
                <a:ea typeface="汉仪乐喵体W" panose="00020600040101010101" pitchFamily="18" charset="-122"/>
              </a:rPr>
              <a:t>Just for today I will try to live through this day only and not tackle my whole life at once. I can do Just for today I will try</a:t>
            </a:r>
            <a:endParaRPr lang="en-US" altLang="zh-CN" sz="1400" dirty="0">
              <a:latin typeface="汉仪乐喵体W" panose="00020600040101010101" pitchFamily="18" charset="-122"/>
              <a:ea typeface="汉仪乐喵体W" panose="00020600040101010101" pitchFamily="18" charset="-122"/>
              <a:cs typeface="Aparajita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zh-CN" altLang="en-US" sz="1400" dirty="0"/>
          </a:p>
        </p:txBody>
      </p:sp>
      <p:sp>
        <p:nvSpPr>
          <p:cNvPr id="7" name="文本框 6"/>
          <p:cNvSpPr txBox="1"/>
          <p:nvPr/>
        </p:nvSpPr>
        <p:spPr>
          <a:xfrm>
            <a:off x="3209059" y="1317036"/>
            <a:ext cx="553998" cy="288897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zh-CN" sz="2400" b="1" dirty="0">
                <a:latin typeface="汉仪乐喵体W" panose="00020600040101010101" pitchFamily="18" charset="-122"/>
                <a:ea typeface="汉仪乐喵体W" panose="00020600040101010101" pitchFamily="18" charset="-122"/>
                <a:cs typeface="Aparajita" panose="020B0604020202020204" pitchFamily="34" charset="0"/>
              </a:rPr>
              <a:t>TITTLE HERE</a:t>
            </a:r>
            <a:endParaRPr lang="en-US" altLang="zh-CN" sz="2400" b="1" dirty="0">
              <a:latin typeface="汉仪乐喵体W" panose="00020600040101010101" pitchFamily="18" charset="-122"/>
              <a:ea typeface="汉仪乐喵体W" panose="00020600040101010101" pitchFamily="18" charset="-122"/>
              <a:cs typeface="Aparajita" panose="020B0604020202020204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651131" y="1317036"/>
            <a:ext cx="1477328" cy="458881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latin typeface="汉仪乐喵体W" panose="00020600040101010101" pitchFamily="18" charset="-122"/>
                <a:ea typeface="汉仪乐喵体W" panose="00020600040101010101" pitchFamily="18" charset="-122"/>
              </a:rPr>
              <a:t>Just for today I will try to live through this day only and not tackle my whole life at once. I can do Just for today I will try</a:t>
            </a:r>
            <a:endParaRPr lang="en-US" altLang="zh-CN" sz="1400" dirty="0">
              <a:latin typeface="汉仪乐喵体W" panose="00020600040101010101" pitchFamily="18" charset="-122"/>
              <a:ea typeface="汉仪乐喵体W" panose="00020600040101010101" pitchFamily="18" charset="-122"/>
              <a:cs typeface="Aparajita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zh-CN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4661</Words>
  <Application>WPS 演示</Application>
  <PresentationFormat>宽屏</PresentationFormat>
  <Paragraphs>149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32" baseType="lpstr">
      <vt:lpstr>Arial</vt:lpstr>
      <vt:lpstr>宋体</vt:lpstr>
      <vt:lpstr>Wingdings</vt:lpstr>
      <vt:lpstr>汉仪乐喵体W</vt:lpstr>
      <vt:lpstr>【团子】请叫我天然萌 微博@团团团团团团团儿</vt:lpstr>
      <vt:lpstr>全字库正楷体</vt:lpstr>
      <vt:lpstr>楷体</vt:lpstr>
      <vt:lpstr>微软雅黑</vt:lpstr>
      <vt:lpstr>Aparajita</vt:lpstr>
      <vt:lpstr>楷体_GB2312</vt:lpstr>
      <vt:lpstr>Calibri</vt:lpstr>
      <vt:lpstr>Arial Unicode MS</vt:lpstr>
      <vt:lpstr>Calibri Light</vt:lpstr>
      <vt:lpstr>Segoe Print</vt:lpstr>
      <vt:lpstr>Nirmala UI</vt:lpstr>
      <vt:lpstr>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一颗苹果</cp:lastModifiedBy>
  <cp:revision>2</cp:revision>
  <dcterms:created xsi:type="dcterms:W3CDTF">2021-09-09T06:55:00Z</dcterms:created>
  <dcterms:modified xsi:type="dcterms:W3CDTF">2021-09-10T06:36:50Z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15205AE2842E4796A00A9E32A06344CC</vt:lpwstr>
  </property>
  <property fmtid="{D5CDD505-2E9C-101B-9397-08002B2CF9AE}" pid="3" name="KSOProductBuildVer">
    <vt:lpwstr>2052-11.1.0.10463</vt:lpwstr>
  </property>
</Properties>
</file>