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6" r:id="rId3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7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392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8F1F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WenYue GuDianMingChaoTi (Non-Commercial Use)" pitchFamily="50" charset="-122"/>
          <a:ea typeface="WenYue GuDianMingChaoTi (Non-Commercial Use)" pitchFamily="50" charset="-122"/>
          <a:sym typeface="WenYue GuDianMingChaoTi (Non-Commercial Use)" pitchFamily="50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8F1F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5.2</c:v>
                </c:pt>
                <c:pt idx="1">
                  <c:v>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WenYue GuDianMingChaoTi (Non-Commercial Use)" pitchFamily="50" charset="-122"/>
          <a:ea typeface="WenYue GuDianMingChaoTi (Non-Commercial Use)" pitchFamily="50" charset="-122"/>
          <a:sym typeface="WenYue GuDianMingChaoTi (Non-Commercial Use)" pitchFamily="50" charset="-122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8F1F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5.2</c:v>
                </c:pt>
                <c:pt idx="1">
                  <c:v>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WenYue GuDianMingChaoTi (Non-Commercial Use)" pitchFamily="50" charset="-122"/>
          <a:ea typeface="WenYue GuDianMingChaoTi (Non-Commercial Use)" pitchFamily="50" charset="-122"/>
          <a:sym typeface="WenYue GuDianMingChaoTi (Non-Commercial Use)" pitchFamily="50" charset="-122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8F1F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6.2</c:v>
                </c:pt>
                <c:pt idx="1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WenYue GuDianMingChaoTi (Non-Commercial Use)" pitchFamily="50" charset="-122"/>
          <a:ea typeface="WenYue GuDianMingChaoTi (Non-Commercial Use)" pitchFamily="50" charset="-122"/>
          <a:sym typeface="WenYue GuDianMingChaoTi (Non-Commercial Use)" pitchFamily="50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D6812-2C83-4ACF-8C99-F272FB05F3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595B-795C-4BD8-BCC5-D7AA6F606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963B-CB9E-4373-A15D-DAE545026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A4F08-F9A9-46A2-8027-F7191D766D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1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11.xml"/><Relationship Id="rId2" Type="http://schemas.openxmlformats.org/officeDocument/2006/relationships/image" Target="../media/image26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2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3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15.xml"/><Relationship Id="rId2" Type="http://schemas.openxmlformats.org/officeDocument/2006/relationships/image" Target="../media/image29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16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7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18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4.xml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6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19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9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281680" y="619760"/>
            <a:ext cx="5638800" cy="5638800"/>
            <a:chOff x="3281680" y="619760"/>
            <a:chExt cx="5638800" cy="5638800"/>
          </a:xfrm>
        </p:grpSpPr>
        <p:sp>
          <p:nvSpPr>
            <p:cNvPr id="3" name="椭圆 2"/>
            <p:cNvSpPr/>
            <p:nvPr/>
          </p:nvSpPr>
          <p:spPr>
            <a:xfrm>
              <a:off x="3281680" y="619760"/>
              <a:ext cx="5638800" cy="563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403600" y="741680"/>
              <a:ext cx="5394960" cy="539496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865880" y="1828800"/>
            <a:ext cx="447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spc="600" dirty="0">
                <a:solidFill>
                  <a:schemeClr val="accent2">
                    <a:lumMod val="50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古风模板</a:t>
            </a:r>
            <a:endParaRPr lang="zh-CN" altLang="en-US" sz="7200" spc="600" dirty="0">
              <a:solidFill>
                <a:schemeClr val="accent2">
                  <a:lumMod val="50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916680" y="3108960"/>
            <a:ext cx="436880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898072" y="3439160"/>
            <a:ext cx="2400657" cy="18886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请单击此处输入文本内容，请单击此处输入文本内容。请单击此处输入文本内容，请单击此处输入文本内容。请单击此处输入文本内容，请单击此处输入文本内容。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+mn-ea"/>
              <a:sym typeface="WenYue GuDianMingChaoTi (Non-Commercial Use)" pitchFamily="5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20" y="3299817"/>
            <a:ext cx="2407920" cy="24079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89481" r="57778" b="5186"/>
          <a:stretch>
            <a:fillRect/>
          </a:stretch>
        </p:blipFill>
        <p:spPr>
          <a:xfrm>
            <a:off x="5576754" y="5448114"/>
            <a:ext cx="1038492" cy="5192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5" t="-2976" r="5281"/>
          <a:stretch>
            <a:fillRect/>
          </a:stretch>
        </p:blipFill>
        <p:spPr>
          <a:xfrm rot="2940000" flipH="1">
            <a:off x="8426145" y="3021680"/>
            <a:ext cx="773421" cy="8083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06" b="34516"/>
          <a:stretch>
            <a:fillRect/>
          </a:stretch>
        </p:blipFill>
        <p:spPr>
          <a:xfrm flipH="1">
            <a:off x="7426514" y="3843466"/>
            <a:ext cx="1913214" cy="1320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6"/>
          <p:cNvSpPr txBox="1">
            <a:spLocks noChangeArrowheads="1"/>
          </p:cNvSpPr>
          <p:nvPr/>
        </p:nvSpPr>
        <p:spPr bwMode="auto">
          <a:xfrm>
            <a:off x="5053169" y="4246370"/>
            <a:ext cx="56705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单击此处输入文本内容，单击此处输入文本内容，单击此处输入文本内容，单击此处输入文本内容，单击此处输入文本内容，单击此处输入文本内容</a:t>
            </a: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6" name="文本框 26"/>
          <p:cNvSpPr txBox="1">
            <a:spLocks noChangeArrowheads="1"/>
          </p:cNvSpPr>
          <p:nvPr/>
        </p:nvSpPr>
        <p:spPr bwMode="auto">
          <a:xfrm>
            <a:off x="5053169" y="5031147"/>
            <a:ext cx="56705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1030" name="Picture 6" descr="http://img.hb.aicdn.com/8ae20e969b1c55a8e089e6cf526fa5090f369f1c74c7-EVQoF9_fw658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" t="-1864" r="854" b="2750"/>
          <a:stretch>
            <a:fillRect/>
          </a:stretch>
        </p:blipFill>
        <p:spPr bwMode="auto">
          <a:xfrm>
            <a:off x="1285653" y="101943"/>
            <a:ext cx="2895600" cy="65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1068095" y="0"/>
            <a:ext cx="3317438" cy="6858000"/>
          </a:xfrm>
          <a:prstGeom prst="rect">
            <a:avLst/>
          </a:prstGeom>
          <a:noFill/>
          <a:ln>
            <a:solidFill>
              <a:srgbClr val="614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85960" y="1290078"/>
            <a:ext cx="4451423" cy="2689426"/>
            <a:chOff x="4885960" y="1290078"/>
            <a:chExt cx="4451423" cy="2689426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 rotWithShape="1">
            <a:blip r:embed="rId2" cstate="email"/>
            <a:srcRect/>
            <a:stretch>
              <a:fillRect/>
            </a:stretch>
          </p:blipFill>
          <p:spPr>
            <a:xfrm>
              <a:off x="4885960" y="1290078"/>
              <a:ext cx="4451423" cy="268942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7508" y="1470453"/>
              <a:ext cx="2530624" cy="176856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99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354290" y="1045031"/>
            <a:ext cx="3598684" cy="6209731"/>
            <a:chOff x="4354290" y="1045031"/>
            <a:chExt cx="3598684" cy="6209731"/>
          </a:xfrm>
        </p:grpSpPr>
        <p:sp>
          <p:nvSpPr>
            <p:cNvPr id="2" name="矩形 1"/>
            <p:cNvSpPr/>
            <p:nvPr/>
          </p:nvSpPr>
          <p:spPr>
            <a:xfrm>
              <a:off x="4354290" y="1045031"/>
              <a:ext cx="3537857" cy="50169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5557233" y="4859021"/>
              <a:ext cx="1192798" cy="3598684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5351743" y="1812008"/>
            <a:ext cx="1015663" cy="3125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sym typeface="WenYue GuDianMingChaoTi (Non-Commercial Use)" pitchFamily="50" charset="-122"/>
              </a:rPr>
              <a:t>第三章节</a:t>
            </a:r>
            <a:endParaRPr lang="zh-CN" altLang="en-US" sz="54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07120" y="1920712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7" name="图片 6" descr="图片包含 花瓶, 鲜花, 小, 掌握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74" y="856084"/>
            <a:ext cx="3602438" cy="4400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48318" y="1317856"/>
            <a:ext cx="3358395" cy="3153216"/>
            <a:chOff x="7330211" y="1676980"/>
            <a:chExt cx="2785371" cy="2704350"/>
          </a:xfrm>
        </p:grpSpPr>
        <p:sp>
          <p:nvSpPr>
            <p:cNvPr id="3" name="Shape 3598"/>
            <p:cNvSpPr/>
            <p:nvPr/>
          </p:nvSpPr>
          <p:spPr>
            <a:xfrm>
              <a:off x="7330211" y="1676980"/>
              <a:ext cx="340250" cy="340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solidFill>
              <a:srgbClr val="E874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4" name="Shape 3605"/>
            <p:cNvSpPr/>
            <p:nvPr/>
          </p:nvSpPr>
          <p:spPr>
            <a:xfrm>
              <a:off x="9821019" y="1676980"/>
              <a:ext cx="294563" cy="360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E874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5" name="Shape 3623"/>
            <p:cNvSpPr/>
            <p:nvPr/>
          </p:nvSpPr>
          <p:spPr>
            <a:xfrm>
              <a:off x="7366365" y="4013331"/>
              <a:ext cx="264112" cy="26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7364"/>
                  </a:moveTo>
                  <a:cubicBezTo>
                    <a:pt x="20838" y="7364"/>
                    <a:pt x="20618" y="7584"/>
                    <a:pt x="20618" y="7855"/>
                  </a:cubicBezTo>
                  <a:lnTo>
                    <a:pt x="20618" y="18655"/>
                  </a:lnTo>
                  <a:cubicBezTo>
                    <a:pt x="20618" y="19739"/>
                    <a:pt x="19739" y="20618"/>
                    <a:pt x="18655" y="20618"/>
                  </a:cubicBezTo>
                  <a:lnTo>
                    <a:pt x="2945" y="20618"/>
                  </a:lnTo>
                  <a:cubicBezTo>
                    <a:pt x="1861" y="20618"/>
                    <a:pt x="982" y="19739"/>
                    <a:pt x="982" y="18655"/>
                  </a:cubicBezTo>
                  <a:lnTo>
                    <a:pt x="982" y="2945"/>
                  </a:lnTo>
                  <a:cubicBezTo>
                    <a:pt x="982" y="1861"/>
                    <a:pt x="1861" y="982"/>
                    <a:pt x="2945" y="982"/>
                  </a:cubicBezTo>
                  <a:lnTo>
                    <a:pt x="13745" y="982"/>
                  </a:lnTo>
                  <a:cubicBezTo>
                    <a:pt x="14017" y="982"/>
                    <a:pt x="14236" y="762"/>
                    <a:pt x="14236" y="491"/>
                  </a:cubicBezTo>
                  <a:cubicBezTo>
                    <a:pt x="14236" y="220"/>
                    <a:pt x="14017" y="0"/>
                    <a:pt x="13745" y="0"/>
                  </a:cubicBezTo>
                  <a:lnTo>
                    <a:pt x="2945" y="0"/>
                  </a:lnTo>
                  <a:cubicBezTo>
                    <a:pt x="1318" y="0"/>
                    <a:pt x="0" y="1319"/>
                    <a:pt x="0" y="2945"/>
                  </a:cubicBezTo>
                  <a:lnTo>
                    <a:pt x="0" y="18655"/>
                  </a:lnTo>
                  <a:cubicBezTo>
                    <a:pt x="0" y="20282"/>
                    <a:pt x="1318" y="21600"/>
                    <a:pt x="2945" y="21600"/>
                  </a:cubicBezTo>
                  <a:lnTo>
                    <a:pt x="18655" y="21600"/>
                  </a:lnTo>
                  <a:cubicBezTo>
                    <a:pt x="20282" y="21600"/>
                    <a:pt x="21600" y="20282"/>
                    <a:pt x="21600" y="18655"/>
                  </a:cubicBezTo>
                  <a:lnTo>
                    <a:pt x="21600" y="7855"/>
                  </a:lnTo>
                  <a:cubicBezTo>
                    <a:pt x="21600" y="7584"/>
                    <a:pt x="21380" y="7364"/>
                    <a:pt x="21109" y="7364"/>
                  </a:cubicBezTo>
                  <a:moveTo>
                    <a:pt x="7006" y="12764"/>
                  </a:moveTo>
                  <a:lnTo>
                    <a:pt x="8836" y="12764"/>
                  </a:lnTo>
                  <a:lnTo>
                    <a:pt x="8836" y="14594"/>
                  </a:lnTo>
                  <a:lnTo>
                    <a:pt x="6627" y="14973"/>
                  </a:lnTo>
                  <a:cubicBezTo>
                    <a:pt x="6627" y="14973"/>
                    <a:pt x="7006" y="12764"/>
                    <a:pt x="7006" y="12764"/>
                  </a:cubicBezTo>
                  <a:close/>
                  <a:moveTo>
                    <a:pt x="16775" y="2742"/>
                  </a:moveTo>
                  <a:lnTo>
                    <a:pt x="18858" y="4825"/>
                  </a:lnTo>
                  <a:lnTo>
                    <a:pt x="9818" y="13865"/>
                  </a:lnTo>
                  <a:lnTo>
                    <a:pt x="9818" y="11782"/>
                  </a:lnTo>
                  <a:lnTo>
                    <a:pt x="7736" y="11782"/>
                  </a:lnTo>
                  <a:cubicBezTo>
                    <a:pt x="7736" y="11782"/>
                    <a:pt x="16775" y="2742"/>
                    <a:pt x="16775" y="2742"/>
                  </a:cubicBezTo>
                  <a:close/>
                  <a:moveTo>
                    <a:pt x="18104" y="1414"/>
                  </a:moveTo>
                  <a:cubicBezTo>
                    <a:pt x="18371" y="1147"/>
                    <a:pt x="18739" y="982"/>
                    <a:pt x="19145" y="982"/>
                  </a:cubicBezTo>
                  <a:cubicBezTo>
                    <a:pt x="19959" y="982"/>
                    <a:pt x="20618" y="1642"/>
                    <a:pt x="20618" y="2455"/>
                  </a:cubicBezTo>
                  <a:cubicBezTo>
                    <a:pt x="20618" y="2861"/>
                    <a:pt x="20453" y="3230"/>
                    <a:pt x="20187" y="3496"/>
                  </a:cubicBezTo>
                  <a:lnTo>
                    <a:pt x="19552" y="4131"/>
                  </a:lnTo>
                  <a:lnTo>
                    <a:pt x="17469" y="2048"/>
                  </a:lnTo>
                  <a:cubicBezTo>
                    <a:pt x="17469" y="2048"/>
                    <a:pt x="18104" y="1414"/>
                    <a:pt x="18104" y="1414"/>
                  </a:cubicBezTo>
                  <a:close/>
                  <a:moveTo>
                    <a:pt x="5400" y="16200"/>
                  </a:moveTo>
                  <a:lnTo>
                    <a:pt x="9590" y="15481"/>
                  </a:lnTo>
                  <a:lnTo>
                    <a:pt x="20881" y="4190"/>
                  </a:lnTo>
                  <a:cubicBezTo>
                    <a:pt x="21325" y="3746"/>
                    <a:pt x="21600" y="3133"/>
                    <a:pt x="21600" y="2455"/>
                  </a:cubicBezTo>
                  <a:cubicBezTo>
                    <a:pt x="21600" y="1099"/>
                    <a:pt x="20501" y="0"/>
                    <a:pt x="19145" y="0"/>
                  </a:cubicBezTo>
                  <a:cubicBezTo>
                    <a:pt x="18468" y="0"/>
                    <a:pt x="17854" y="275"/>
                    <a:pt x="17410" y="719"/>
                  </a:cubicBezTo>
                  <a:lnTo>
                    <a:pt x="6119" y="12010"/>
                  </a:lnTo>
                  <a:cubicBezTo>
                    <a:pt x="6119" y="12010"/>
                    <a:pt x="5400" y="16200"/>
                    <a:pt x="5400" y="16200"/>
                  </a:cubicBezTo>
                  <a:close/>
                </a:path>
              </a:pathLst>
            </a:custGeom>
            <a:solidFill>
              <a:srgbClr val="E874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6" name="Shape 3706"/>
            <p:cNvSpPr/>
            <p:nvPr/>
          </p:nvSpPr>
          <p:spPr>
            <a:xfrm>
              <a:off x="9756051" y="4021824"/>
              <a:ext cx="359506" cy="359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44" y="18334"/>
                  </a:moveTo>
                  <a:lnTo>
                    <a:pt x="15583" y="6873"/>
                  </a:lnTo>
                  <a:lnTo>
                    <a:pt x="20168" y="6873"/>
                  </a:lnTo>
                  <a:cubicBezTo>
                    <a:pt x="20168" y="6873"/>
                    <a:pt x="12144" y="18334"/>
                    <a:pt x="12144" y="18334"/>
                  </a:cubicBezTo>
                  <a:close/>
                  <a:moveTo>
                    <a:pt x="10800" y="19402"/>
                  </a:moveTo>
                  <a:lnTo>
                    <a:pt x="7041" y="6873"/>
                  </a:lnTo>
                  <a:lnTo>
                    <a:pt x="14559" y="6873"/>
                  </a:lnTo>
                  <a:cubicBezTo>
                    <a:pt x="14559" y="6873"/>
                    <a:pt x="10800" y="19402"/>
                    <a:pt x="10800" y="19402"/>
                  </a:cubicBezTo>
                  <a:close/>
                  <a:moveTo>
                    <a:pt x="1432" y="6873"/>
                  </a:moveTo>
                  <a:lnTo>
                    <a:pt x="6017" y="6873"/>
                  </a:lnTo>
                  <a:lnTo>
                    <a:pt x="9456" y="18334"/>
                  </a:lnTo>
                  <a:cubicBezTo>
                    <a:pt x="9456" y="18334"/>
                    <a:pt x="1432" y="6873"/>
                    <a:pt x="1432" y="6873"/>
                  </a:cubicBezTo>
                  <a:close/>
                  <a:moveTo>
                    <a:pt x="6578" y="982"/>
                  </a:moveTo>
                  <a:lnTo>
                    <a:pt x="8536" y="982"/>
                  </a:lnTo>
                  <a:lnTo>
                    <a:pt x="6082" y="5891"/>
                  </a:lnTo>
                  <a:lnTo>
                    <a:pt x="1669" y="5891"/>
                  </a:lnTo>
                  <a:cubicBezTo>
                    <a:pt x="1669" y="5891"/>
                    <a:pt x="6578" y="982"/>
                    <a:pt x="6578" y="982"/>
                  </a:cubicBezTo>
                  <a:close/>
                  <a:moveTo>
                    <a:pt x="11973" y="982"/>
                  </a:moveTo>
                  <a:lnTo>
                    <a:pt x="14427" y="5891"/>
                  </a:lnTo>
                  <a:lnTo>
                    <a:pt x="7173" y="5891"/>
                  </a:lnTo>
                  <a:lnTo>
                    <a:pt x="9627" y="982"/>
                  </a:lnTo>
                  <a:cubicBezTo>
                    <a:pt x="9627" y="982"/>
                    <a:pt x="11973" y="982"/>
                    <a:pt x="11973" y="982"/>
                  </a:cubicBezTo>
                  <a:close/>
                  <a:moveTo>
                    <a:pt x="15022" y="982"/>
                  </a:moveTo>
                  <a:lnTo>
                    <a:pt x="19931" y="5891"/>
                  </a:lnTo>
                  <a:lnTo>
                    <a:pt x="15518" y="5891"/>
                  </a:lnTo>
                  <a:lnTo>
                    <a:pt x="13064" y="982"/>
                  </a:lnTo>
                  <a:cubicBezTo>
                    <a:pt x="13064" y="982"/>
                    <a:pt x="15022" y="982"/>
                    <a:pt x="15022" y="982"/>
                  </a:cubicBezTo>
                  <a:close/>
                  <a:moveTo>
                    <a:pt x="21600" y="6382"/>
                  </a:moveTo>
                  <a:cubicBezTo>
                    <a:pt x="21600" y="6272"/>
                    <a:pt x="21557" y="6175"/>
                    <a:pt x="21495" y="6093"/>
                  </a:cubicBezTo>
                  <a:lnTo>
                    <a:pt x="21502" y="6087"/>
                  </a:lnTo>
                  <a:lnTo>
                    <a:pt x="21471" y="6057"/>
                  </a:lnTo>
                  <a:cubicBezTo>
                    <a:pt x="21459" y="6043"/>
                    <a:pt x="21448" y="6032"/>
                    <a:pt x="21434" y="6020"/>
                  </a:cubicBezTo>
                  <a:lnTo>
                    <a:pt x="15611" y="197"/>
                  </a:lnTo>
                  <a:lnTo>
                    <a:pt x="15604" y="201"/>
                  </a:lnTo>
                  <a:cubicBezTo>
                    <a:pt x="15514" y="82"/>
                    <a:pt x="15379" y="0"/>
                    <a:pt x="15218" y="0"/>
                  </a:cubicBezTo>
                  <a:lnTo>
                    <a:pt x="6382" y="0"/>
                  </a:lnTo>
                  <a:cubicBezTo>
                    <a:pt x="6221" y="0"/>
                    <a:pt x="6086" y="82"/>
                    <a:pt x="5996" y="201"/>
                  </a:cubicBezTo>
                  <a:lnTo>
                    <a:pt x="5989" y="197"/>
                  </a:lnTo>
                  <a:lnTo>
                    <a:pt x="166" y="6020"/>
                  </a:lnTo>
                  <a:cubicBezTo>
                    <a:pt x="152" y="6032"/>
                    <a:pt x="141" y="6043"/>
                    <a:pt x="129" y="6057"/>
                  </a:cubicBezTo>
                  <a:lnTo>
                    <a:pt x="98" y="6087"/>
                  </a:lnTo>
                  <a:lnTo>
                    <a:pt x="105" y="6093"/>
                  </a:lnTo>
                  <a:cubicBezTo>
                    <a:pt x="43" y="6175"/>
                    <a:pt x="0" y="6272"/>
                    <a:pt x="0" y="6382"/>
                  </a:cubicBezTo>
                  <a:cubicBezTo>
                    <a:pt x="0" y="6499"/>
                    <a:pt x="46" y="6601"/>
                    <a:pt x="115" y="6686"/>
                  </a:cubicBezTo>
                  <a:lnTo>
                    <a:pt x="109" y="6691"/>
                  </a:lnTo>
                  <a:lnTo>
                    <a:pt x="10418" y="21418"/>
                  </a:lnTo>
                  <a:lnTo>
                    <a:pt x="10424" y="21413"/>
                  </a:lnTo>
                  <a:cubicBezTo>
                    <a:pt x="10514" y="21525"/>
                    <a:pt x="10646" y="21600"/>
                    <a:pt x="10800" y="21600"/>
                  </a:cubicBezTo>
                  <a:cubicBezTo>
                    <a:pt x="10954" y="21600"/>
                    <a:pt x="11086" y="21525"/>
                    <a:pt x="11176" y="21413"/>
                  </a:cubicBezTo>
                  <a:lnTo>
                    <a:pt x="11182" y="21418"/>
                  </a:lnTo>
                  <a:lnTo>
                    <a:pt x="21491" y="6691"/>
                  </a:lnTo>
                  <a:lnTo>
                    <a:pt x="21485" y="6686"/>
                  </a:lnTo>
                  <a:cubicBezTo>
                    <a:pt x="21553" y="6601"/>
                    <a:pt x="21600" y="6499"/>
                    <a:pt x="21600" y="6382"/>
                  </a:cubicBezTo>
                </a:path>
              </a:pathLst>
            </a:custGeom>
            <a:solidFill>
              <a:srgbClr val="E874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-3098"/>
            <a:ext cx="665230" cy="6861098"/>
          </a:xfrm>
          <a:prstGeom prst="rect">
            <a:avLst/>
          </a:prstGeom>
          <a:solidFill>
            <a:srgbClr val="E8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9" name="文本框 26"/>
          <p:cNvSpPr txBox="1">
            <a:spLocks noChangeArrowheads="1"/>
          </p:cNvSpPr>
          <p:nvPr/>
        </p:nvSpPr>
        <p:spPr bwMode="auto">
          <a:xfrm>
            <a:off x="6135601" y="1954955"/>
            <a:ext cx="20310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1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0" name="文本框 26"/>
          <p:cNvSpPr txBox="1">
            <a:spLocks noChangeArrowheads="1"/>
          </p:cNvSpPr>
          <p:nvPr/>
        </p:nvSpPr>
        <p:spPr bwMode="auto">
          <a:xfrm>
            <a:off x="9074418" y="1954955"/>
            <a:ext cx="20310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1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1" name="文本框 26"/>
          <p:cNvSpPr txBox="1">
            <a:spLocks noChangeArrowheads="1"/>
          </p:cNvSpPr>
          <p:nvPr/>
        </p:nvSpPr>
        <p:spPr bwMode="auto">
          <a:xfrm>
            <a:off x="6135601" y="4591063"/>
            <a:ext cx="20310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1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2" name="文本框 26"/>
          <p:cNvSpPr txBox="1">
            <a:spLocks noChangeArrowheads="1"/>
          </p:cNvSpPr>
          <p:nvPr/>
        </p:nvSpPr>
        <p:spPr bwMode="auto">
          <a:xfrm>
            <a:off x="9074418" y="4591063"/>
            <a:ext cx="20310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1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2050" name="Picture 2" descr="我为江山倾倒|插画|其他插画|胡豐琿 -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6" r="16127"/>
          <a:stretch>
            <a:fillRect/>
          </a:stretch>
        </p:blipFill>
        <p:spPr bwMode="auto">
          <a:xfrm>
            <a:off x="665230" y="0"/>
            <a:ext cx="4784929" cy="68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99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99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99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881067" y="1616480"/>
            <a:ext cx="3514688" cy="4332567"/>
            <a:chOff x="6881067" y="1606756"/>
            <a:chExt cx="3514688" cy="4332567"/>
          </a:xfrm>
        </p:grpSpPr>
        <p:sp>
          <p:nvSpPr>
            <p:cNvPr id="4" name="矩形 3"/>
            <p:cNvSpPr/>
            <p:nvPr/>
          </p:nvSpPr>
          <p:spPr>
            <a:xfrm>
              <a:off x="6881067" y="1606756"/>
              <a:ext cx="3514688" cy="43325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7110549" y="1753252"/>
              <a:ext cx="3052689" cy="4039576"/>
            </a:xfrm>
            <a:prstGeom prst="rect">
              <a:avLst/>
            </a:prstGeom>
            <a:noFill/>
            <a:ln>
              <a:solidFill>
                <a:srgbClr val="614D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248283" y="181162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57360" y="182362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输入标题</a:t>
            </a:r>
            <a:endParaRPr lang="zh-CN" altLang="en-US" sz="2000" b="1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94685" y="399580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03762" y="400780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输入标题</a:t>
            </a:r>
            <a:endParaRPr lang="zh-CN" altLang="en-US" sz="2000" b="1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31"/>
          <a:stretch>
            <a:fillRect/>
          </a:stretch>
        </p:blipFill>
        <p:spPr>
          <a:xfrm rot="19137547" flipH="1">
            <a:off x="7848022" y="-187081"/>
            <a:ext cx="3049849" cy="462675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621230" y="2506011"/>
            <a:ext cx="2031325" cy="3024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2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36970" y="1262716"/>
            <a:ext cx="2769270" cy="4332567"/>
            <a:chOff x="6881067" y="1606756"/>
            <a:chExt cx="3514688" cy="4332567"/>
          </a:xfrm>
        </p:grpSpPr>
        <p:sp>
          <p:nvSpPr>
            <p:cNvPr id="3" name="矩形 2"/>
            <p:cNvSpPr/>
            <p:nvPr/>
          </p:nvSpPr>
          <p:spPr>
            <a:xfrm>
              <a:off x="6881067" y="1606756"/>
              <a:ext cx="3514688" cy="43325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110549" y="1753252"/>
              <a:ext cx="3052689" cy="4039576"/>
            </a:xfrm>
            <a:prstGeom prst="rect">
              <a:avLst/>
            </a:prstGeom>
            <a:noFill/>
            <a:ln>
              <a:solidFill>
                <a:srgbClr val="652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893372" y="1409211"/>
            <a:ext cx="2405255" cy="4039576"/>
          </a:xfrm>
          <a:prstGeom prst="rect">
            <a:avLst/>
          </a:prstGeom>
          <a:noFill/>
          <a:ln>
            <a:solidFill>
              <a:srgbClr val="652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32907" y="1409212"/>
            <a:ext cx="2405255" cy="4039576"/>
          </a:xfrm>
          <a:prstGeom prst="rect">
            <a:avLst/>
          </a:prstGeom>
          <a:noFill/>
          <a:ln>
            <a:solidFill>
              <a:srgbClr val="652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81690" y="1886492"/>
            <a:ext cx="1877437" cy="32983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1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57281" y="1886491"/>
            <a:ext cx="1877437" cy="32983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1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96815" y="1886491"/>
            <a:ext cx="1877437" cy="32983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1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54290" y="1045031"/>
            <a:ext cx="3537857" cy="50169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557233" y="4859021"/>
            <a:ext cx="1192798" cy="3598684"/>
          </a:xfrm>
          <a:prstGeom prst="rect">
            <a:avLst/>
          </a:prstGeom>
        </p:spPr>
      </p:pic>
      <p:pic>
        <p:nvPicPr>
          <p:cNvPr id="7" name="图片 6" descr="图片包含 鲜花, 花瓶, 室内, 就坐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56" y="-89596"/>
            <a:ext cx="5104762" cy="568888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44325" y="2474013"/>
            <a:ext cx="1660286" cy="3125280"/>
            <a:chOff x="5894897" y="1629843"/>
            <a:chExt cx="1660286" cy="3125280"/>
          </a:xfrm>
        </p:grpSpPr>
        <p:sp>
          <p:nvSpPr>
            <p:cNvPr id="11" name="文本框 10"/>
            <p:cNvSpPr txBox="1"/>
            <p:nvPr/>
          </p:nvSpPr>
          <p:spPr>
            <a:xfrm>
              <a:off x="6539520" y="1629843"/>
              <a:ext cx="1015663" cy="31252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sym typeface="WenYue GuDianMingChaoTi (Non-Commercial Use)" pitchFamily="50" charset="-122"/>
                </a:rPr>
                <a:t>第四章节</a:t>
              </a:r>
              <a:endParaRPr lang="zh-CN" altLang="en-US" sz="5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94897" y="1738547"/>
              <a:ext cx="738664" cy="301657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sym typeface="WenYue GuDianMingChaoTi (Non-Commercial Use)" pitchFamily="50" charset="-122"/>
                </a:rPr>
                <a:t>单击此处输入文本内容，单击此处输入文本内容，单击此处输入文本内容</a:t>
              </a:r>
              <a:endParaRPr lang="zh-CN" altLang="en-US" sz="1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sym typeface="WenYue GuDianMingChaoTi (Non-Commercial Use)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88" y="1986716"/>
            <a:ext cx="2874843" cy="2874843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438215" y="1479691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壹</a:t>
            </a:r>
            <a:endParaRPr lang="zh-CN" altLang="en-US" sz="4800" b="1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88651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240954" y="1557149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089434" y="1409352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贰</a:t>
            </a:r>
            <a:endParaRPr lang="zh-CN" altLang="en-US" sz="4800" b="1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79339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031968" y="1535964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38215" y="4434597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叁</a:t>
            </a:r>
            <a:endParaRPr lang="zh-CN" altLang="en-US" sz="4800" b="1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88651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240954" y="4512055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089434" y="4364258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肆</a:t>
            </a:r>
            <a:endParaRPr lang="zh-CN" altLang="en-US" sz="4800" b="1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79339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8031968" y="4490870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图片 33" descr="图片包含 无脊椎动物, 动物, 软体动物&#10;&#10;已生成高可信度的说明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90" y="2800414"/>
            <a:ext cx="970019" cy="1247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1889" r="3238" b="3189"/>
          <a:stretch>
            <a:fillRect/>
          </a:stretch>
        </p:blipFill>
        <p:spPr>
          <a:xfrm>
            <a:off x="6141539" y="2475203"/>
            <a:ext cx="5126230" cy="319885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136078" y="3161714"/>
            <a:ext cx="4646886" cy="1250785"/>
            <a:chOff x="814802" y="2953264"/>
            <a:chExt cx="4646886" cy="1250785"/>
          </a:xfrm>
        </p:grpSpPr>
        <p:sp>
          <p:nvSpPr>
            <p:cNvPr id="3" name="文本框 26"/>
            <p:cNvSpPr txBox="1">
              <a:spLocks noChangeArrowheads="1"/>
            </p:cNvSpPr>
            <p:nvPr/>
          </p:nvSpPr>
          <p:spPr bwMode="auto">
            <a:xfrm>
              <a:off x="814802" y="3280719"/>
              <a:ext cx="464688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WenYue GuDianMingChaoTi (Non-Commercial Use)" pitchFamily="50" charset="-122"/>
                  <a:ea typeface="WenYue GuDianMingChaoTi (Non-Commercial Use)" pitchFamily="50" charset="-122"/>
                  <a:sym typeface="WenYue GuDianMingChaoTi (Non-Commercial Use)" pitchFamily="50" charset="-122"/>
                </a:rPr>
                <a:t>单击此处输入文本内容，单击此处输入文本内容，单击此处输入文本内容，单击此处输入文本内容，单击此处输入文本内容，单击此处输入文本内容</a:t>
              </a:r>
              <a:endParaRPr lang="en-US" altLang="zh-CN" sz="12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14802" y="2953264"/>
              <a:ext cx="1693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latin typeface="WenYue GuDianMingChaoTi (Non-Commercial Use)" pitchFamily="50" charset="-122"/>
                  <a:ea typeface="WenYue GuDianMingChaoTi (Non-Commercial Use)" pitchFamily="50" charset="-122"/>
                  <a:sym typeface="WenYue GuDianMingChaoTi (Non-Commercial Use)" pitchFamily="50" charset="-122"/>
                </a:rPr>
                <a:t>输入标题</a:t>
              </a:r>
              <a:endParaRPr lang="zh-CN" altLang="en-US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36078" y="4671959"/>
            <a:ext cx="4646886" cy="1250785"/>
            <a:chOff x="814802" y="2953264"/>
            <a:chExt cx="4646886" cy="1250785"/>
          </a:xfrm>
        </p:grpSpPr>
        <p:sp>
          <p:nvSpPr>
            <p:cNvPr id="7" name="文本框 26"/>
            <p:cNvSpPr txBox="1">
              <a:spLocks noChangeArrowheads="1"/>
            </p:cNvSpPr>
            <p:nvPr/>
          </p:nvSpPr>
          <p:spPr bwMode="auto">
            <a:xfrm>
              <a:off x="814802" y="3280719"/>
              <a:ext cx="464688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WenYue GuDianMingChaoTi (Non-Commercial Use)" pitchFamily="50" charset="-122"/>
                  <a:ea typeface="WenYue GuDianMingChaoTi (Non-Commercial Use)" pitchFamily="50" charset="-122"/>
                  <a:sym typeface="WenYue GuDianMingChaoTi (Non-Commercial Use)" pitchFamily="50" charset="-122"/>
                </a:rPr>
                <a:t>单击此处输入文本内容，单击此处输入文本内容，单击此处输入文本内容，单击此处输入文本内容，单击此处输入文本内容，单击此处输入文本内容</a:t>
              </a:r>
              <a:endParaRPr lang="en-US" altLang="zh-CN" sz="12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14802" y="2953264"/>
              <a:ext cx="1693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latin typeface="WenYue GuDianMingChaoTi (Non-Commercial Use)" pitchFamily="50" charset="-122"/>
                  <a:ea typeface="WenYue GuDianMingChaoTi (Non-Commercial Use)" pitchFamily="50" charset="-122"/>
                  <a:sym typeface="WenYue GuDianMingChaoTi (Non-Commercial Use)" pitchFamily="50" charset="-122"/>
                </a:rPr>
                <a:t>输入标题</a:t>
              </a:r>
              <a:endParaRPr lang="zh-CN" altLang="en-US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</p:grpSp>
      <p:sp>
        <p:nvSpPr>
          <p:cNvPr id="13" name="任意多边形 3"/>
          <p:cNvSpPr/>
          <p:nvPr/>
        </p:nvSpPr>
        <p:spPr>
          <a:xfrm>
            <a:off x="988119" y="836170"/>
            <a:ext cx="2563586" cy="1340167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4" name="任意多边形 4"/>
          <p:cNvSpPr/>
          <p:nvPr/>
        </p:nvSpPr>
        <p:spPr>
          <a:xfrm flipH="1">
            <a:off x="4130503" y="2475203"/>
            <a:ext cx="1657348" cy="949943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46694" y="1475365"/>
            <a:ext cx="4436270" cy="123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pc="3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Simple</a:t>
            </a:r>
            <a:endParaRPr lang="en-US" altLang="zh-CN" sz="3200" spc="3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spc="3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Chinese  Style</a:t>
            </a:r>
            <a:endParaRPr lang="zh-CN" altLang="en-US" sz="3200" spc="3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003225"/>
            <a:ext cx="12192000" cy="30003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813" r="1252"/>
          <a:stretch>
            <a:fillRect/>
          </a:stretch>
        </p:blipFill>
        <p:spPr>
          <a:xfrm>
            <a:off x="1264508" y="987400"/>
            <a:ext cx="4831492" cy="3016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52" y="1395469"/>
            <a:ext cx="4271319" cy="243552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197859" y="4386649"/>
            <a:ext cx="9070605" cy="1012906"/>
            <a:chOff x="814800" y="2934729"/>
            <a:chExt cx="9070605" cy="1012906"/>
          </a:xfrm>
        </p:grpSpPr>
        <p:sp>
          <p:nvSpPr>
            <p:cNvPr id="11" name="文本框 26"/>
            <p:cNvSpPr txBox="1">
              <a:spLocks noChangeArrowheads="1"/>
            </p:cNvSpPr>
            <p:nvPr/>
          </p:nvSpPr>
          <p:spPr bwMode="auto">
            <a:xfrm>
              <a:off x="814800" y="3334839"/>
              <a:ext cx="9070605" cy="61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WenYue GuDianMingChaoTi (Non-Commercial Use)" pitchFamily="50" charset="-122"/>
                  <a:ea typeface="WenYue GuDianMingChaoTi (Non-Commercial Use)" pitchFamily="50" charset="-122"/>
                  <a:sym typeface="WenYue GuDianMingChaoTi (Non-Commercial Use)" pitchFamily="50" charset="-122"/>
                </a:rPr>
                <a:t>单击此处输入文本内容，单击此处输入文本内容，单击此处输入文本内容，单击此处输入文本内容，单击此处输入文本内容，单击此处输入文本内容，单击此处输入文本内容</a:t>
              </a:r>
              <a:endParaRPr lang="en-US" altLang="zh-CN" sz="12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14801" y="2934729"/>
              <a:ext cx="2311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latin typeface="WenYue GuDianMingChaoTi (Non-Commercial Use)" pitchFamily="50" charset="-122"/>
                  <a:ea typeface="WenYue GuDianMingChaoTi (Non-Commercial Use)" pitchFamily="50" charset="-122"/>
                  <a:sym typeface="WenYue GuDianMingChaoTi (Non-Commercial Use)" pitchFamily="50" charset="-122"/>
                </a:rPr>
                <a:t>输入标题内容</a:t>
              </a:r>
              <a:endParaRPr lang="zh-CN" altLang="en-US" sz="20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197859" y="5457804"/>
            <a:ext cx="907060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，单击此处输入文本内容，单击此处输入文本内容，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281680" y="619760"/>
            <a:ext cx="5638800" cy="5638800"/>
            <a:chOff x="3281680" y="619760"/>
            <a:chExt cx="5638800" cy="5638800"/>
          </a:xfrm>
        </p:grpSpPr>
        <p:sp>
          <p:nvSpPr>
            <p:cNvPr id="3" name="椭圆 2"/>
            <p:cNvSpPr/>
            <p:nvPr/>
          </p:nvSpPr>
          <p:spPr>
            <a:xfrm>
              <a:off x="3281680" y="619760"/>
              <a:ext cx="5638800" cy="563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403600" y="741680"/>
              <a:ext cx="5394960" cy="539496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865880" y="1828800"/>
            <a:ext cx="447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spc="600" dirty="0">
                <a:solidFill>
                  <a:schemeClr val="accent2">
                    <a:lumMod val="50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感谢聆听</a:t>
            </a:r>
            <a:endParaRPr lang="zh-CN" altLang="en-US" sz="7200" spc="600" dirty="0">
              <a:solidFill>
                <a:schemeClr val="accent2">
                  <a:lumMod val="50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916680" y="3108960"/>
            <a:ext cx="436880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898072" y="3439160"/>
            <a:ext cx="2400657" cy="18886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请单击此处输入文本内容，请单击此处输入文本内容。请单击此处输入文本内容，请单击此处输入文本内容。请单击此处输入文本内容，请单击此处输入文本内容。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+mn-ea"/>
              <a:sym typeface="WenYue GuDianMingChaoTi (Non-Commercial Use)" pitchFamily="5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20" y="3299817"/>
            <a:ext cx="2407920" cy="24079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89481" r="57778" b="5186"/>
          <a:stretch>
            <a:fillRect/>
          </a:stretch>
        </p:blipFill>
        <p:spPr>
          <a:xfrm>
            <a:off x="5576754" y="5448114"/>
            <a:ext cx="1038492" cy="5192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5" t="-2976" r="5281"/>
          <a:stretch>
            <a:fillRect/>
          </a:stretch>
        </p:blipFill>
        <p:spPr>
          <a:xfrm rot="2940000" flipH="1">
            <a:off x="8426145" y="3021680"/>
            <a:ext cx="773421" cy="8083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06" b="34516"/>
          <a:stretch>
            <a:fillRect/>
          </a:stretch>
        </p:blipFill>
        <p:spPr>
          <a:xfrm flipH="1">
            <a:off x="7426514" y="3843466"/>
            <a:ext cx="1913214" cy="1320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71287"/>
            <a:ext cx="11566689" cy="31732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52764" y="2271935"/>
            <a:ext cx="67710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第一章</a:t>
            </a:r>
            <a:r>
              <a:rPr lang="zh-CN" altLang="en-US" sz="2800" dirty="0">
                <a:solidFill>
                  <a:schemeClr val="bg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91785" y="757265"/>
            <a:ext cx="1415772" cy="24132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8000" dirty="0">
                <a:latin typeface="文悦古典明朝体 (非商业使用) W5" pitchFamily="50" charset="-122"/>
                <a:ea typeface="文悦古典明朝体 (非商业使用) W5" pitchFamily="50" charset="-122"/>
                <a:cs typeface="+mn-ea"/>
                <a:sym typeface="WenYue GuDianMingChaoTi (Non-Commercial Use)" pitchFamily="50" charset="-122"/>
              </a:rPr>
              <a:t>目</a:t>
            </a:r>
            <a:r>
              <a:rPr lang="zh-CN" altLang="en-US" sz="8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+mn-ea"/>
                <a:sym typeface="WenYue GuDianMingChaoTi (Non-Commercial Use)" pitchFamily="50" charset="-122"/>
              </a:rPr>
              <a:t>录</a:t>
            </a:r>
            <a:endParaRPr lang="zh-CN" altLang="en-US" sz="80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52073" y="2363656"/>
            <a:ext cx="738664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39594" y="2271935"/>
            <a:ext cx="67710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第二章</a:t>
            </a:r>
            <a:r>
              <a:rPr lang="zh-CN" altLang="en-US" sz="2800" dirty="0">
                <a:solidFill>
                  <a:schemeClr val="bg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38903" y="2363656"/>
            <a:ext cx="738664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64287" y="2262583"/>
            <a:ext cx="67710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第三章</a:t>
            </a:r>
            <a:r>
              <a:rPr lang="zh-CN" altLang="en-US" sz="2800" dirty="0">
                <a:solidFill>
                  <a:schemeClr val="bg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63596" y="2354304"/>
            <a:ext cx="738664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275597" y="2271935"/>
            <a:ext cx="67710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第四章</a:t>
            </a:r>
            <a:r>
              <a:rPr lang="zh-CN" altLang="en-US" sz="2800" dirty="0">
                <a:solidFill>
                  <a:schemeClr val="bg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74906" y="2363656"/>
            <a:ext cx="738664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ea"/>
              <a:sym typeface="WenYue GuDianMingChaoTi (Non-Commercial Use)" pitchFamily="5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3" t="18676" r="2681" b="13634"/>
          <a:stretch>
            <a:fillRect/>
          </a:stretch>
        </p:blipFill>
        <p:spPr>
          <a:xfrm rot="1442408" flipH="1">
            <a:off x="95651" y="669896"/>
            <a:ext cx="2742163" cy="44654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2" r="80210"/>
          <a:stretch>
            <a:fillRect/>
          </a:stretch>
        </p:blipFill>
        <p:spPr>
          <a:xfrm rot="1835522">
            <a:off x="2178535" y="4203871"/>
            <a:ext cx="612419" cy="71602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276" r="-4189" b="40855"/>
          <a:stretch>
            <a:fillRect/>
          </a:stretch>
        </p:blipFill>
        <p:spPr>
          <a:xfrm rot="1835522">
            <a:off x="283690" y="4657883"/>
            <a:ext cx="2676890" cy="111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54290" y="1045031"/>
            <a:ext cx="3537857" cy="50169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37" y="1045030"/>
            <a:ext cx="4108568" cy="501693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539520" y="1629843"/>
            <a:ext cx="1015663" cy="3125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sym typeface="WenYue GuDianMingChaoTi (Non-Commercial Use)" pitchFamily="50" charset="-122"/>
              </a:rPr>
              <a:t>第一章节</a:t>
            </a:r>
            <a:endParaRPr lang="zh-CN" altLang="en-US" sz="54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94897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557233" y="4859021"/>
            <a:ext cx="1192798" cy="3598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69183" y="2191349"/>
            <a:ext cx="2094329" cy="2491861"/>
          </a:xfrm>
          <a:prstGeom prst="rect">
            <a:avLst/>
          </a:prstGeom>
          <a:noFill/>
          <a:ln>
            <a:solidFill>
              <a:srgbClr val="652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50939" y="1627934"/>
            <a:ext cx="1114834" cy="22520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1316" y="1792685"/>
            <a:ext cx="800219" cy="19013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中国风</a:t>
            </a:r>
            <a:endParaRPr lang="zh-CN" altLang="en-US" sz="4000" b="1" dirty="0">
              <a:solidFill>
                <a:schemeClr val="bg1"/>
              </a:solidFill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64"/>
          <a:stretch>
            <a:fillRect/>
          </a:stretch>
        </p:blipFill>
        <p:spPr>
          <a:xfrm>
            <a:off x="5152768" y="2081718"/>
            <a:ext cx="1155478" cy="41192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2" t="37701" r="48804"/>
          <a:stretch>
            <a:fillRect/>
          </a:stretch>
        </p:blipFill>
        <p:spPr>
          <a:xfrm>
            <a:off x="4728246" y="3716228"/>
            <a:ext cx="1000898" cy="25662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77" y="4683210"/>
            <a:ext cx="1907182" cy="1941858"/>
          </a:xfrm>
          <a:prstGeom prst="rect">
            <a:avLst/>
          </a:prstGeom>
        </p:spPr>
      </p:pic>
      <p:sp>
        <p:nvSpPr>
          <p:cNvPr id="12" name="文本框 26"/>
          <p:cNvSpPr txBox="1">
            <a:spLocks noChangeArrowheads="1"/>
          </p:cNvSpPr>
          <p:nvPr/>
        </p:nvSpPr>
        <p:spPr bwMode="auto">
          <a:xfrm>
            <a:off x="7687568" y="2453895"/>
            <a:ext cx="3668291" cy="56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1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7687568" y="3716228"/>
            <a:ext cx="3668291" cy="56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1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4" name="文本框 26"/>
          <p:cNvSpPr txBox="1">
            <a:spLocks noChangeArrowheads="1"/>
          </p:cNvSpPr>
          <p:nvPr/>
        </p:nvSpPr>
        <p:spPr bwMode="auto">
          <a:xfrm>
            <a:off x="855939" y="2453895"/>
            <a:ext cx="3668291" cy="56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zh-CN" altLang="en-US" sz="11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5" name="文本框 26"/>
          <p:cNvSpPr txBox="1">
            <a:spLocks noChangeArrowheads="1"/>
          </p:cNvSpPr>
          <p:nvPr/>
        </p:nvSpPr>
        <p:spPr bwMode="auto">
          <a:xfrm>
            <a:off x="855939" y="3716228"/>
            <a:ext cx="3668291" cy="56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zh-CN" altLang="en-US" sz="11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98" y="1036155"/>
            <a:ext cx="954026" cy="115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99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99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799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4955663" y="3464602"/>
            <a:ext cx="2930700" cy="2094344"/>
            <a:chOff x="838200" y="2256765"/>
            <a:chExt cx="2930700" cy="2094344"/>
          </a:xfrm>
        </p:grpSpPr>
        <p:sp>
          <p:nvSpPr>
            <p:cNvPr id="15" name="TextBox 15"/>
            <p:cNvSpPr txBox="1"/>
            <p:nvPr/>
          </p:nvSpPr>
          <p:spPr>
            <a:xfrm>
              <a:off x="1701311" y="2642949"/>
              <a:ext cx="2067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单击此处输入文本内容，单击此处输入文本内容</a:t>
              </a: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单击此处输入文本内容，单击此处输入文本内容，单击此处输入文本内容</a:t>
              </a: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endParaRPr lang="en-US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  <p:sp>
          <p:nvSpPr>
            <p:cNvPr id="16" name="Title 4"/>
            <p:cNvSpPr txBox="1"/>
            <p:nvPr/>
          </p:nvSpPr>
          <p:spPr>
            <a:xfrm>
              <a:off x="1701311" y="2256765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charset="0"/>
                  <a:ea typeface="Playfair Display Black" charset="0"/>
                  <a:cs typeface="Playfair Display Black" charset="0"/>
                </a:defRPr>
              </a:lvl1pPr>
            </a:lstStyle>
            <a:p>
              <a:pPr algn="dist"/>
              <a:r>
                <a:rPr lang="zh-CN" altLang="en-US" sz="2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输入标题</a:t>
              </a:r>
              <a:endParaRPr lang="en-US" sz="2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  <p:sp>
          <p:nvSpPr>
            <p:cNvPr id="17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rgbClr val="652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02</a:t>
              </a:r>
              <a:endParaRPr lang="en-US" sz="3200" dirty="0">
                <a:solidFill>
                  <a:schemeClr val="tx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</p:grpSp>
      <p:grpSp>
        <p:nvGrpSpPr>
          <p:cNvPr id="19" name="Group 14"/>
          <p:cNvGrpSpPr/>
          <p:nvPr/>
        </p:nvGrpSpPr>
        <p:grpSpPr>
          <a:xfrm>
            <a:off x="1359198" y="3464602"/>
            <a:ext cx="2930700" cy="2094344"/>
            <a:chOff x="838200" y="2256765"/>
            <a:chExt cx="2930700" cy="2094344"/>
          </a:xfrm>
        </p:grpSpPr>
        <p:sp>
          <p:nvSpPr>
            <p:cNvPr id="20" name="TextBox 15"/>
            <p:cNvSpPr txBox="1"/>
            <p:nvPr/>
          </p:nvSpPr>
          <p:spPr>
            <a:xfrm>
              <a:off x="1701311" y="2642949"/>
              <a:ext cx="2067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单击此处输入文本内容，单击此处输入文本内容</a:t>
              </a: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单击此处输入文本内容，单击此处输入文本内容，单击此处输入文本内容</a:t>
              </a: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endParaRPr lang="en-US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  <p:sp>
          <p:nvSpPr>
            <p:cNvPr id="21" name="Title 4"/>
            <p:cNvSpPr txBox="1"/>
            <p:nvPr/>
          </p:nvSpPr>
          <p:spPr>
            <a:xfrm>
              <a:off x="1701311" y="2256765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charset="0"/>
                  <a:ea typeface="Playfair Display Black" charset="0"/>
                  <a:cs typeface="Playfair Display Black" charset="0"/>
                </a:defRPr>
              </a:lvl1pPr>
            </a:lstStyle>
            <a:p>
              <a:pPr algn="dist"/>
              <a:r>
                <a:rPr lang="zh-CN" altLang="en-US" sz="2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输入标题</a:t>
              </a:r>
              <a:endParaRPr lang="en-US" sz="2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  <p:sp>
          <p:nvSpPr>
            <p:cNvPr id="22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rgbClr val="652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01</a:t>
              </a:r>
              <a:endParaRPr lang="en-US" sz="3200" dirty="0">
                <a:solidFill>
                  <a:schemeClr val="tx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</p:grpSp>
      <p:grpSp>
        <p:nvGrpSpPr>
          <p:cNvPr id="18" name="Group 14"/>
          <p:cNvGrpSpPr/>
          <p:nvPr/>
        </p:nvGrpSpPr>
        <p:grpSpPr>
          <a:xfrm>
            <a:off x="8446841" y="3429000"/>
            <a:ext cx="2930700" cy="2094344"/>
            <a:chOff x="838200" y="2256765"/>
            <a:chExt cx="2930700" cy="2094344"/>
          </a:xfrm>
        </p:grpSpPr>
        <p:sp>
          <p:nvSpPr>
            <p:cNvPr id="31" name="TextBox 15"/>
            <p:cNvSpPr txBox="1"/>
            <p:nvPr/>
          </p:nvSpPr>
          <p:spPr>
            <a:xfrm>
              <a:off x="1701311" y="2642949"/>
              <a:ext cx="2067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单击此处输入文本内容，单击此处输入文本内容</a:t>
              </a: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单击此处输入文本内容，单击此处输入文本内容，单击此处输入文本内容</a:t>
              </a: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  <a:p>
              <a:pPr>
                <a:lnSpc>
                  <a:spcPct val="150000"/>
                </a:lnSpc>
              </a:pPr>
              <a:endParaRPr lang="en-US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  <p:sp>
          <p:nvSpPr>
            <p:cNvPr id="32" name="Title 4"/>
            <p:cNvSpPr txBox="1"/>
            <p:nvPr/>
          </p:nvSpPr>
          <p:spPr>
            <a:xfrm>
              <a:off x="1701311" y="2256765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charset="0"/>
                  <a:ea typeface="Playfair Display Black" charset="0"/>
                  <a:cs typeface="Playfair Display Black" charset="0"/>
                </a:defRPr>
              </a:lvl1pPr>
            </a:lstStyle>
            <a:p>
              <a:pPr algn="dist"/>
              <a:r>
                <a:rPr lang="zh-CN" altLang="en-US" sz="2000" dirty="0"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输入标题</a:t>
              </a:r>
              <a:endParaRPr lang="en-US" sz="2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  <p:sp>
          <p:nvSpPr>
            <p:cNvPr id="33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rgbClr val="652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WenYue GuDianMingChaoTi (Non-Commercial Use)" pitchFamily="50" charset="-122"/>
                  <a:ea typeface="WenYue GuDianMingChaoTi (Non-Commercial Use)" pitchFamily="50" charset="-122"/>
                  <a:cs typeface="+mn-ea"/>
                  <a:sym typeface="WenYue GuDianMingChaoTi (Non-Commercial Use)" pitchFamily="50" charset="-122"/>
                </a:rPr>
                <a:t>03</a:t>
              </a:r>
              <a:endParaRPr lang="en-US" sz="3200" dirty="0">
                <a:solidFill>
                  <a:schemeClr val="tx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endParaRPr>
            </a:p>
          </p:txBody>
        </p:sp>
      </p:grpSp>
      <p:pic>
        <p:nvPicPr>
          <p:cNvPr id="34" name="图片占位符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10" y="1593362"/>
            <a:ext cx="1520793" cy="1346275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</p:spPr>
      </p:pic>
      <p:pic>
        <p:nvPicPr>
          <p:cNvPr id="35" name="图片占位符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24" y="1515866"/>
            <a:ext cx="1520793" cy="1441243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</p:spPr>
      </p:pic>
      <p:pic>
        <p:nvPicPr>
          <p:cNvPr id="36" name="图片占位符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76" y="1559181"/>
            <a:ext cx="1520793" cy="1354613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5946776" y="1783339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47257" y="1989927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01</a:t>
            </a:r>
            <a:endParaRPr lang="zh-CN" altLang="en-US" sz="28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46776" y="3222652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47257" y="3429240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02</a:t>
            </a:r>
            <a:endParaRPr lang="zh-CN" altLang="en-US" sz="28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46776" y="4661966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47257" y="4868554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03</a:t>
            </a:r>
            <a:endParaRPr lang="zh-CN" altLang="en-US" sz="28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5" name="任意多边形 3"/>
          <p:cNvSpPr/>
          <p:nvPr/>
        </p:nvSpPr>
        <p:spPr>
          <a:xfrm>
            <a:off x="397577" y="1902926"/>
            <a:ext cx="2563586" cy="1340167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6" name="任意多边形 4"/>
          <p:cNvSpPr/>
          <p:nvPr/>
        </p:nvSpPr>
        <p:spPr>
          <a:xfrm flipH="1">
            <a:off x="3648187" y="4186994"/>
            <a:ext cx="1657348" cy="949943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0" y="2770562"/>
            <a:ext cx="3906611" cy="1416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354290" y="1045031"/>
            <a:ext cx="3598684" cy="6209731"/>
            <a:chOff x="4354290" y="1045031"/>
            <a:chExt cx="3598684" cy="6209731"/>
          </a:xfrm>
        </p:grpSpPr>
        <p:sp>
          <p:nvSpPr>
            <p:cNvPr id="2" name="矩形 1"/>
            <p:cNvSpPr/>
            <p:nvPr/>
          </p:nvSpPr>
          <p:spPr>
            <a:xfrm>
              <a:off x="4354290" y="1045031"/>
              <a:ext cx="3537857" cy="50169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5557233" y="4859021"/>
              <a:ext cx="1192798" cy="3598684"/>
            </a:xfrm>
            <a:prstGeom prst="rect">
              <a:avLst/>
            </a:prstGeom>
          </p:spPr>
        </p:pic>
      </p:grpSp>
      <p:pic>
        <p:nvPicPr>
          <p:cNvPr id="7" name="图片 6" descr="图片包含 花瓶, 天空, 鲜花, 蓝色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52" y="796035"/>
            <a:ext cx="4879438" cy="487943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51743" y="1812008"/>
            <a:ext cx="1015663" cy="3125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sym typeface="WenYue GuDianMingChaoTi (Non-Commercial Use)" pitchFamily="50" charset="-122"/>
              </a:rPr>
              <a:t>第二章节</a:t>
            </a:r>
            <a:endParaRPr lang="zh-CN" altLang="en-US" sz="54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07120" y="1920712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sym typeface="WenYue GuDianMingChaoTi (Non-Commercial Use)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5203927" y="2911315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26336" y="2911316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34506" y="2961248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542676" y="2961248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latin typeface="WenYue GuDianMingChaoTi (Non-Commercial Use)" pitchFamily="50" charset="-122"/>
                <a:ea typeface="WenYue GuDianMingChaoTi (Non-Commercial Use)" pitchFamily="50" charset="-122"/>
                <a:cs typeface="+mn-ea"/>
                <a:sym typeface="WenYue GuDianMingChaoTi (Non-Commercial Use)" pitchFamily="50" charset="-122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ea"/>
              <a:sym typeface="WenYue GuDianMingChaoTi (Non-Commercial Use)" pitchFamily="50" charset="-122"/>
            </a:endParaRPr>
          </a:p>
        </p:txBody>
      </p:sp>
      <p:graphicFrame>
        <p:nvGraphicFramePr>
          <p:cNvPr id="27" name="图表 26"/>
          <p:cNvGraphicFramePr/>
          <p:nvPr/>
        </p:nvGraphicFramePr>
        <p:xfrm>
          <a:off x="4753866" y="1491560"/>
          <a:ext cx="1758939" cy="117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8" name="图表 27"/>
          <p:cNvGraphicFramePr/>
          <p:nvPr/>
        </p:nvGraphicFramePr>
        <p:xfrm>
          <a:off x="6193728" y="1491560"/>
          <a:ext cx="1758939" cy="117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图表 28"/>
          <p:cNvGraphicFramePr/>
          <p:nvPr/>
        </p:nvGraphicFramePr>
        <p:xfrm>
          <a:off x="7664945" y="1491560"/>
          <a:ext cx="1758939" cy="117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图表 29"/>
          <p:cNvGraphicFramePr/>
          <p:nvPr/>
        </p:nvGraphicFramePr>
        <p:xfrm>
          <a:off x="9101787" y="1499420"/>
          <a:ext cx="1758939" cy="117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文本框 30"/>
          <p:cNvSpPr txBox="1"/>
          <p:nvPr/>
        </p:nvSpPr>
        <p:spPr>
          <a:xfrm>
            <a:off x="5326240" y="1896859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36%</a:t>
            </a:r>
            <a:endParaRPr lang="zh-CN" altLang="en-US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94310" y="1904719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62%</a:t>
            </a:r>
            <a:endParaRPr lang="zh-CN" altLang="en-US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69306" y="1896859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75%</a:t>
            </a:r>
            <a:endParaRPr lang="zh-CN" altLang="en-US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740523" y="1904719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48%</a:t>
            </a:r>
            <a:endParaRPr lang="zh-CN" altLang="en-US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8938" y="1932072"/>
            <a:ext cx="4124526" cy="3447416"/>
            <a:chOff x="1255366" y="1998833"/>
            <a:chExt cx="4124526" cy="344741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366" y="1998833"/>
              <a:ext cx="4124526" cy="344741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326" y="2107400"/>
              <a:ext cx="1081748" cy="147577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Graphic spid="27" grpId="0">
        <p:bldAsOne/>
      </p:bldGraphic>
      <p:bldGraphic spid="28" grpId="0">
        <p:bldAsOne/>
      </p:bldGraphic>
      <p:bldGraphic spid="29" grpId="0">
        <p:bldAsOne/>
      </p:bldGraphic>
      <p:bldGraphic spid="30" grpId="0">
        <p:bldAsOne/>
      </p:bldGraphic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826403" y="3372533"/>
            <a:ext cx="6175580" cy="2369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3" name="文本框 26"/>
          <p:cNvSpPr txBox="1">
            <a:spLocks noChangeArrowheads="1"/>
          </p:cNvSpPr>
          <p:nvPr/>
        </p:nvSpPr>
        <p:spPr bwMode="auto">
          <a:xfrm>
            <a:off x="5156287" y="3759987"/>
            <a:ext cx="5670442" cy="61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</a:t>
            </a:r>
            <a:endParaRPr lang="en-US" altLang="zh-CN" sz="1200" kern="0" dirty="0">
              <a:solidFill>
                <a:schemeClr val="bg1"/>
              </a:solidFill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684447" y="1579507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请单击此处输入文本内容，单击此处输入文本内容，单击此处输入文本内容，单击此处输入文本内容。</a:t>
            </a:r>
            <a:endParaRPr lang="zh-CN" altLang="en-US" sz="14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30407" y="1738368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01</a:t>
            </a:r>
            <a:endParaRPr lang="zh-CN" altLang="en-US" sz="3200" b="1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483716" y="1554570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请单击此处输入文本内容，单击此处输入文本内容，单击此处输入文本内容，单击此处输入文本内容。</a:t>
            </a:r>
            <a:endParaRPr lang="zh-CN" altLang="en-US" sz="1400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29676" y="1713431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02</a:t>
            </a:r>
            <a:endParaRPr lang="zh-CN" altLang="en-US" sz="3200" b="1" dirty="0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8" name="图片 7" descr="图片包含 建筑物, 水, 房屋, 船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80" y="3372534"/>
            <a:ext cx="3156023" cy="2369416"/>
          </a:xfrm>
          <a:prstGeom prst="rect">
            <a:avLst/>
          </a:prstGeom>
        </p:spPr>
      </p:pic>
      <p:sp>
        <p:nvSpPr>
          <p:cNvPr id="9" name="文本框 26"/>
          <p:cNvSpPr txBox="1">
            <a:spLocks noChangeArrowheads="1"/>
          </p:cNvSpPr>
          <p:nvPr/>
        </p:nvSpPr>
        <p:spPr bwMode="auto">
          <a:xfrm>
            <a:off x="5156287" y="4544764"/>
            <a:ext cx="56704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rPr>
              <a:t>单击此处输入文本内容，单击此处输入文本内容，单击此处输入文本内容，单击此处输入文本内容，单击此处输入文本内容，单击此处输入文本内容，单击此处输入文本内容，单击此处输入文本内容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en-US" altLang="zh-CN" sz="1200" kern="0" dirty="0">
              <a:solidFill>
                <a:schemeClr val="bg1"/>
              </a:solidFill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99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99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99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99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99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  <p:bldP spid="5" grpId="0"/>
      <p:bldP spid="6" grpId="0"/>
      <p:bldP spid="7" grpId="0"/>
      <p:bldP spid="9" grpId="0"/>
    </p:bldLst>
  </p:timing>
</p:sld>
</file>

<file path=ppt/tags/tag1.xml><?xml version="1.0" encoding="utf-8"?>
<p:tagLst xmlns:p="http://schemas.openxmlformats.org/presentationml/2006/main">
  <p:tag name="ISPRING_PRESENTATION_TITLE" val="A025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002B49"/>
      </a:accent1>
      <a:accent2>
        <a:srgbClr val="547794"/>
      </a:accent2>
      <a:accent3>
        <a:srgbClr val="0F476F"/>
      </a:accent3>
      <a:accent4>
        <a:srgbClr val="769CB9"/>
      </a:accent4>
      <a:accent5>
        <a:srgbClr val="94B4D0"/>
      </a:accent5>
      <a:accent6>
        <a:srgbClr val="557997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002B49"/>
    </a:accent1>
    <a:accent2>
      <a:srgbClr val="547794"/>
    </a:accent2>
    <a:accent3>
      <a:srgbClr val="0F476F"/>
    </a:accent3>
    <a:accent4>
      <a:srgbClr val="769CB9"/>
    </a:accent4>
    <a:accent5>
      <a:srgbClr val="94B4D0"/>
    </a:accent5>
    <a:accent6>
      <a:srgbClr val="557997"/>
    </a:accent6>
    <a:hlink>
      <a:srgbClr val="2B2B2B"/>
    </a:hlink>
    <a:folHlink>
      <a:srgbClr val="2B2B2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2837</Words>
  <Application>WPS 演示</Application>
  <PresentationFormat>宽屏</PresentationFormat>
  <Paragraphs>188</Paragraphs>
  <Slides>19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文悦古典明朝体 (非商业使用) W5</vt:lpstr>
      <vt:lpstr>WenYue GuDianMingChaoTi (Non-Commercial Use)</vt:lpstr>
      <vt:lpstr>方正清刻本悦宋简体</vt:lpstr>
      <vt:lpstr>Calibri</vt:lpstr>
      <vt:lpstr>Playfair Display Black</vt:lpstr>
      <vt:lpstr>等线</vt:lpstr>
      <vt:lpstr>微软雅黑</vt:lpstr>
      <vt:lpstr>Arial Unicode MS</vt:lpstr>
      <vt:lpstr>等线 Light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
以下网址https://chinappt.taobao.com购买享受店家咨询售后服务，非上述网址购买均属于盗版。
BOSSPPT属于中国合法商标，凡是带有BOSSPPT字样，图样均属于侵权行为，我店发现盗版盗售行为将追究到底！
https://chinappt.taobao.com</dc:description>
  <dc:subject>BOSSPPT顶尖职业文案</dc:subject>
  <cp:lastModifiedBy>南蛮姑娘</cp:lastModifiedBy>
  <cp:revision>3</cp:revision>
  <dcterms:created xsi:type="dcterms:W3CDTF">2018-04-05T03:21:00Z</dcterms:created>
  <dcterms:modified xsi:type="dcterms:W3CDTF">2021-09-13T09:31:18Z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6380BF47601842FAB7B81D41F60FF759</vt:lpwstr>
  </property>
  <property fmtid="{D5CDD505-2E9C-101B-9397-08002B2CF9AE}" pid="3" name="KSOProductBuildVer">
    <vt:lpwstr>2052-11.1.0.10700</vt:lpwstr>
  </property>
</Properties>
</file>