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8" r:id="rId3"/>
    <p:sldId id="258" r:id="rId4"/>
    <p:sldId id="259" r:id="rId5"/>
    <p:sldId id="260" r:id="rId6"/>
    <p:sldId id="261" r:id="rId7"/>
    <p:sldId id="262" r:id="rId8"/>
    <p:sldId id="263" r:id="rId9"/>
    <p:sldId id="264" r:id="rId10"/>
    <p:sldId id="265" r:id="rId11"/>
    <p:sldId id="266" r:id="rId12"/>
    <p:sldId id="288" r:id="rId13"/>
    <p:sldId id="267" r:id="rId14"/>
    <p:sldId id="268" r:id="rId15"/>
    <p:sldId id="269" r:id="rId16"/>
    <p:sldId id="270" r:id="rId17"/>
    <p:sldId id="271" r:id="rId18"/>
    <p:sldId id="273" r:id="rId19"/>
    <p:sldId id="291" r:id="rId20"/>
    <p:sldId id="274" r:id="rId21"/>
    <p:sldId id="275" r:id="rId22"/>
    <p:sldId id="276" r:id="rId23"/>
    <p:sldId id="277" r:id="rId24"/>
    <p:sldId id="278" r:id="rId25"/>
    <p:sldId id="272" r:id="rId26"/>
    <p:sldId id="289" r:id="rId27"/>
    <p:sldId id="279" r:id="rId28"/>
    <p:sldId id="280" r:id="rId29"/>
    <p:sldId id="281" r:id="rId30"/>
    <p:sldId id="282" r:id="rId31"/>
    <p:sldId id="283" r:id="rId32"/>
    <p:sldId id="284" r:id="rId33"/>
    <p:sldId id="285" r:id="rId34"/>
    <p:sldId id="290" r:id="rId35"/>
    <p:sldId id="286" r:id="rId36"/>
    <p:sldId id="287" r:id="rId37"/>
    <p:sldId id="293" r:id="rId38"/>
    <p:sldId id="294" r:id="rId39"/>
    <p:sldId id="296" r:id="rId40"/>
    <p:sldId id="338" r:id="rId4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485" y="72"/>
      </p:cViewPr>
      <p:guideLst>
        <p:guide orient="horz" pos="1608"/>
        <p:guide pos="286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Picture 3" descr="C:\Users\Administrator\Desktop\微立体创业计划\005.png"/>
          <p:cNvPicPr>
            <a:picLocks noChangeAspect="1" noChangeArrowheads="1"/>
          </p:cNvPicPr>
          <p:nvPr userDrawn="1"/>
        </p:nvPicPr>
        <p:blipFill>
          <a:blip r:embed="rId12" cstate="screen"/>
          <a:srcRect/>
          <a:stretch>
            <a:fillRect/>
          </a:stretch>
        </p:blipFill>
        <p:spPr bwMode="auto">
          <a:xfrm>
            <a:off x="558800" y="-2053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userDrawn="1"/>
        </p:nvPicPr>
        <p:blipFill>
          <a:blip r:embed="rId13" cstate="screen"/>
          <a:srcRect/>
          <a:stretch>
            <a:fillRect/>
          </a:stretch>
        </p:blipFill>
        <p:spPr bwMode="auto">
          <a:xfrm>
            <a:off x="711199" y="-1116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11" name="组合 10"/>
          <p:cNvGrpSpPr/>
          <p:nvPr userDrawn="1"/>
        </p:nvGrpSpPr>
        <p:grpSpPr>
          <a:xfrm>
            <a:off x="8266914" y="-18254"/>
            <a:ext cx="649280" cy="762000"/>
            <a:chOff x="8266914" y="-18254"/>
            <a:chExt cx="649280" cy="762000"/>
          </a:xfrm>
        </p:grpSpPr>
        <p:sp>
          <p:nvSpPr>
            <p:cNvPr id="12"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3" name="组合 12"/>
            <p:cNvGrpSpPr/>
            <p:nvPr/>
          </p:nvGrpSpPr>
          <p:grpSpPr>
            <a:xfrm>
              <a:off x="8266914" y="134144"/>
              <a:ext cx="649280" cy="475558"/>
              <a:chOff x="235091" y="185120"/>
              <a:chExt cx="649280" cy="475558"/>
            </a:xfrm>
          </p:grpSpPr>
          <p:sp>
            <p:nvSpPr>
              <p:cNvPr id="14" name="矩形 13"/>
              <p:cNvSpPr/>
              <p:nvPr/>
            </p:nvSpPr>
            <p:spPr>
              <a:xfrm>
                <a:off x="235091" y="185120"/>
                <a:ext cx="649280" cy="369332"/>
              </a:xfrm>
              <a:prstGeom prst="rect">
                <a:avLst/>
              </a:prstGeom>
            </p:spPr>
            <p:txBody>
              <a:bodyPr wrap="none">
                <a:spAutoFit/>
              </a:bodyPr>
              <a:lstStyle/>
              <a:p>
                <a:r>
                  <a:rPr lang="en-US" altLang="zh-CN" b="0" dirty="0">
                    <a:solidFill>
                      <a:schemeClr val="tx1">
                        <a:lumMod val="75000"/>
                        <a:lumOff val="25000"/>
                      </a:schemeClr>
                    </a:solidFill>
                    <a:latin typeface="Impact" panose="020B0806030902050204" pitchFamily="34" charset="0"/>
                  </a:rPr>
                  <a:t>LOGO</a:t>
                </a:r>
                <a:endParaRPr lang="zh-CN" altLang="en-US" b="0" dirty="0">
                  <a:solidFill>
                    <a:schemeClr val="tx1">
                      <a:lumMod val="75000"/>
                      <a:lumOff val="25000"/>
                    </a:schemeClr>
                  </a:solidFill>
                  <a:latin typeface="Impact" panose="020B0806030902050204" pitchFamily="34" charset="0"/>
                </a:endParaRPr>
              </a:p>
            </p:txBody>
          </p:sp>
          <p:sp>
            <p:nvSpPr>
              <p:cNvPr id="15" name="矩形 14"/>
              <p:cNvSpPr/>
              <p:nvPr/>
            </p:nvSpPr>
            <p:spPr>
              <a:xfrm>
                <a:off x="292677" y="460623"/>
                <a:ext cx="535724" cy="200055"/>
              </a:xfrm>
              <a:prstGeom prst="rect">
                <a:avLst/>
              </a:prstGeom>
            </p:spPr>
            <p:txBody>
              <a:bodyPr wrap="none">
                <a:spAutoFit/>
              </a:bodyPr>
              <a:lstStyle/>
              <a:p>
                <a:r>
                  <a:rPr lang="en-US" altLang="zh-CN" sz="700" b="0" dirty="0">
                    <a:solidFill>
                      <a:srgbClr val="C00000"/>
                    </a:solidFill>
                    <a:latin typeface="Impact" panose="020B0806030902050204" pitchFamily="34" charset="0"/>
                    <a:ea typeface="微软雅黑" panose="020B0503020204020204" pitchFamily="34" charset="-122"/>
                  </a:rPr>
                  <a:t>TEXT HERE</a:t>
                </a:r>
                <a:endParaRPr lang="zh-CN" altLang="en-US" sz="700" b="0" dirty="0">
                  <a:solidFill>
                    <a:srgbClr val="C00000"/>
                  </a:solidFill>
                  <a:latin typeface="Impact" panose="020B0806030902050204" pitchFamily="34" charset="0"/>
                  <a:ea typeface="微软雅黑" panose="020B0503020204020204" pitchFamily="34" charset="-122"/>
                </a:endParaRPr>
              </a:p>
            </p:txBody>
          </p:sp>
        </p:grpSp>
      </p:grpSp>
      <p:cxnSp>
        <p:nvCxnSpPr>
          <p:cNvPr id="16" name="直接连接符 15"/>
          <p:cNvCxnSpPr/>
          <p:nvPr userDrawn="1"/>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microsoft.com/office/2007/relationships/hdphoto" Target="../media/image21.wdp"/><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5.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2" Type="http://schemas.openxmlformats.org/officeDocument/2006/relationships/slideLayout" Target="../slideLayouts/slideLayout2.xml"/><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image" Target="../media/image30.jpe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3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narHorz">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3" name="图片 2" descr="C:\Users\Administrator\Desktop\新建文件夹\02.jpg02"/>
          <p:cNvPicPr>
            <a:picLocks noChangeAspect="1"/>
          </p:cNvPicPr>
          <p:nvPr/>
        </p:nvPicPr>
        <p:blipFill rotWithShape="1">
          <a:blip r:embed="rId1" cstate="screen"/>
          <a:srcRect/>
          <a:stretch>
            <a:fillRect/>
          </a:stretch>
        </p:blipFill>
        <p:spPr>
          <a:xfrm>
            <a:off x="0" y="-20320"/>
            <a:ext cx="9142730" cy="5193030"/>
          </a:xfrm>
          <a:prstGeom prst="rect">
            <a:avLst/>
          </a:prstGeom>
        </p:spPr>
      </p:pic>
      <p:sp>
        <p:nvSpPr>
          <p:cNvPr id="17" name="TextBox 7"/>
          <p:cNvSpPr>
            <a:spLocks noChangeArrowheads="1"/>
          </p:cNvSpPr>
          <p:nvPr/>
        </p:nvSpPr>
        <p:spPr bwMode="auto">
          <a:xfrm>
            <a:off x="1149350" y="3234055"/>
            <a:ext cx="657034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3600" b="1"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20XX</a:t>
            </a:r>
            <a:r>
              <a:rPr lang="zh-CN" altLang="en-US" sz="3600" b="1"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工作总结汇报暨工作计划</a:t>
            </a:r>
            <a:endParaRPr lang="zh-CN" altLang="en-US" sz="3600" b="1" dirty="0">
              <a:solidFill>
                <a:schemeClr val="bg1"/>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32" name="TextBox 31"/>
          <p:cNvSpPr txBox="1"/>
          <p:nvPr/>
        </p:nvSpPr>
        <p:spPr>
          <a:xfrm>
            <a:off x="971600" y="33012"/>
            <a:ext cx="2160240" cy="706120"/>
          </a:xfrm>
          <a:prstGeom prst="rect">
            <a:avLst/>
          </a:prstGeom>
          <a:noFill/>
        </p:spPr>
        <p:txBody>
          <a:bodyPr wrap="square" rtlCol="0">
            <a:spAutoFit/>
          </a:bodyPr>
          <a:lstStyle/>
          <a:p>
            <a:r>
              <a:rPr lang="en-US" altLang="zh-CN" sz="4000" b="1" dirty="0">
                <a:solidFill>
                  <a:schemeClr val="bg1"/>
                </a:solidFill>
                <a:latin typeface="Something Fishy" panose="020B0806030902050204" pitchFamily="34" charset="0"/>
              </a:rPr>
              <a:t>LOGO</a:t>
            </a:r>
            <a:endParaRPr lang="en-US" altLang="zh-CN" sz="4000" b="1" dirty="0">
              <a:solidFill>
                <a:schemeClr val="bg1"/>
              </a:solidFill>
              <a:latin typeface="Something Fishy" panose="020B0806030902050204" pitchFamily="34" charset="0"/>
            </a:endParaRPr>
          </a:p>
        </p:txBody>
      </p:sp>
      <p:sp>
        <p:nvSpPr>
          <p:cNvPr id="19" name="TextBox 18"/>
          <p:cNvSpPr txBox="1"/>
          <p:nvPr/>
        </p:nvSpPr>
        <p:spPr>
          <a:xfrm>
            <a:off x="1794353" y="3900295"/>
            <a:ext cx="4732655" cy="520700"/>
          </a:xfrm>
          <a:prstGeom prst="rect">
            <a:avLst/>
          </a:prstGeom>
          <a:noFill/>
        </p:spPr>
        <p:txBody>
          <a:bodyPr wrap="none" lIns="91413" tIns="45706" rIns="91413" bIns="45706" rtlCol="0">
            <a:spAutoFit/>
          </a:bodyPr>
          <a:lstStyle/>
          <a:p>
            <a:r>
              <a:rPr lang="zh-CN" altLang="en-US" sz="2800">
                <a:solidFill>
                  <a:schemeClr val="bg1"/>
                </a:solidFill>
                <a:latin typeface="方正黑体简体" panose="02010601030101010101" pitchFamily="2" charset="-122"/>
                <a:ea typeface="方正黑体简体" panose="02010601030101010101" pitchFamily="2" charset="-122"/>
              </a:rPr>
              <a:t>红色框架完整微立体</a:t>
            </a:r>
            <a:r>
              <a:rPr lang="en-US" altLang="zh-CN" sz="2800">
                <a:solidFill>
                  <a:schemeClr val="bg1"/>
                </a:solidFill>
                <a:latin typeface="方正黑体简体" panose="02010601030101010101" pitchFamily="2" charset="-122"/>
                <a:ea typeface="方正黑体简体" panose="02010601030101010101" pitchFamily="2" charset="-122"/>
              </a:rPr>
              <a:t>PPT</a:t>
            </a:r>
            <a:r>
              <a:rPr lang="zh-CN" altLang="en-US" sz="2800">
                <a:solidFill>
                  <a:schemeClr val="bg1"/>
                </a:solidFill>
                <a:latin typeface="方正黑体简体" panose="02010601030101010101" pitchFamily="2" charset="-122"/>
                <a:ea typeface="方正黑体简体" panose="02010601030101010101" pitchFamily="2" charset="-122"/>
              </a:rPr>
              <a:t>通用</a:t>
            </a:r>
            <a:endParaRPr lang="zh-CN" altLang="en-US" sz="2800" dirty="0">
              <a:solidFill>
                <a:schemeClr val="bg1"/>
              </a:solidFill>
              <a:latin typeface="方正黑体简体" panose="02010601030101010101" pitchFamily="2" charset="-122"/>
              <a:ea typeface="方正黑体简体" panose="02010601030101010101" pitchFamily="2" charset="-122"/>
            </a:endParaRPr>
          </a:p>
        </p:txBody>
      </p:sp>
      <p:sp>
        <p:nvSpPr>
          <p:cNvPr id="2" name="文本框 1"/>
          <p:cNvSpPr txBox="1"/>
          <p:nvPr/>
        </p:nvSpPr>
        <p:spPr>
          <a:xfrm>
            <a:off x="2987675" y="1419860"/>
            <a:ext cx="2737485" cy="1445260"/>
          </a:xfrm>
          <a:prstGeom prst="rect">
            <a:avLst/>
          </a:prstGeom>
          <a:noFill/>
        </p:spPr>
        <p:txBody>
          <a:bodyPr wrap="square" rtlCol="0">
            <a:spAutoFit/>
          </a:bodyPr>
          <a:p>
            <a:r>
              <a:rPr lang="en-US" altLang="zh-CN" sz="8800" b="1">
                <a:solidFill>
                  <a:srgbClr val="FF0000"/>
                </a:solidFill>
              </a:rPr>
              <a:t>20XX</a:t>
            </a:r>
            <a:endParaRPr lang="en-US" altLang="zh-CN" sz="8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52" presetClass="entr" presetSubtype="0"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Scale>
                                      <p:cBhvr>
                                        <p:cTn id="11"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7"/>
                                        </p:tgtEl>
                                        <p:attrNameLst>
                                          <p:attrName>ppt_x</p:attrName>
                                          <p:attrName>ppt_y</p:attrName>
                                        </p:attrNameLst>
                                      </p:cBhvr>
                                    </p:animMotion>
                                    <p:animEffect transition="in" filter="fade">
                                      <p:cBhvr>
                                        <p:cTn id="13" dur="1000"/>
                                        <p:tgtEl>
                                          <p:spTgt spid="17"/>
                                        </p:tgtEl>
                                      </p:cBhvr>
                                    </p:animEffect>
                                  </p:childTnLst>
                                </p:cTn>
                              </p:par>
                              <p:par>
                                <p:cTn id="14" presetID="22" presetClass="entr" presetSubtype="8" fill="hold" grpId="0" nodeType="withEffect">
                                  <p:stCondLst>
                                    <p:cond delay="4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16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a:stCxn id="29" idx="2"/>
            <a:endCxn id="21" idx="5"/>
          </p:cNvCxnSpPr>
          <p:nvPr/>
        </p:nvCxnSpPr>
        <p:spPr>
          <a:xfrm flipH="1">
            <a:off x="1106865" y="3560643"/>
            <a:ext cx="475265" cy="263057"/>
          </a:xfrm>
          <a:prstGeom prst="line">
            <a:avLst/>
          </a:prstGeom>
          <a:noFill/>
          <a:ln w="19050" cap="flat" cmpd="sng" algn="ctr">
            <a:solidFill>
              <a:sysClr val="windowText" lastClr="000000"/>
            </a:solidFill>
            <a:prstDash val="sysDot"/>
          </a:ln>
          <a:effectLst/>
        </p:spPr>
      </p:cxnSp>
      <p:cxnSp>
        <p:nvCxnSpPr>
          <p:cNvPr id="7" name="直接连接符 6"/>
          <p:cNvCxnSpPr>
            <a:stCxn id="36" idx="1"/>
            <a:endCxn id="29" idx="4"/>
          </p:cNvCxnSpPr>
          <p:nvPr/>
        </p:nvCxnSpPr>
        <p:spPr>
          <a:xfrm flipH="1">
            <a:off x="1694300" y="2812943"/>
            <a:ext cx="562119" cy="635530"/>
          </a:xfrm>
          <a:prstGeom prst="line">
            <a:avLst/>
          </a:prstGeom>
          <a:noFill/>
          <a:ln w="19050" cap="flat" cmpd="sng" algn="ctr">
            <a:solidFill>
              <a:sysClr val="windowText" lastClr="000000"/>
            </a:solidFill>
            <a:prstDash val="sysDot"/>
          </a:ln>
          <a:effectLst/>
        </p:spPr>
      </p:cxnSp>
      <p:cxnSp>
        <p:nvCxnSpPr>
          <p:cNvPr id="8" name="直接连接符 7"/>
          <p:cNvCxnSpPr>
            <a:stCxn id="43" idx="7"/>
          </p:cNvCxnSpPr>
          <p:nvPr/>
        </p:nvCxnSpPr>
        <p:spPr>
          <a:xfrm flipH="1" flipV="1">
            <a:off x="2330459" y="2798271"/>
            <a:ext cx="801314" cy="525079"/>
          </a:xfrm>
          <a:prstGeom prst="line">
            <a:avLst/>
          </a:prstGeom>
          <a:noFill/>
          <a:ln w="19050" cap="flat" cmpd="sng" algn="ctr">
            <a:solidFill>
              <a:sysClr val="windowText" lastClr="000000"/>
            </a:solidFill>
            <a:prstDash val="sysDot"/>
          </a:ln>
          <a:effectLst/>
        </p:spPr>
      </p:cxnSp>
      <p:cxnSp>
        <p:nvCxnSpPr>
          <p:cNvPr id="9" name="直接连接符 8"/>
          <p:cNvCxnSpPr>
            <a:stCxn id="43" idx="5"/>
            <a:endCxn id="50" idx="5"/>
          </p:cNvCxnSpPr>
          <p:nvPr/>
        </p:nvCxnSpPr>
        <p:spPr>
          <a:xfrm flipV="1">
            <a:off x="3131773" y="2490596"/>
            <a:ext cx="674762" cy="674122"/>
          </a:xfrm>
          <a:prstGeom prst="line">
            <a:avLst/>
          </a:prstGeom>
          <a:noFill/>
          <a:ln w="19050" cap="flat" cmpd="sng" algn="ctr">
            <a:solidFill>
              <a:sysClr val="windowText" lastClr="000000"/>
            </a:solidFill>
            <a:prstDash val="sysDot"/>
          </a:ln>
          <a:effectLst/>
        </p:spPr>
      </p:cxnSp>
      <p:cxnSp>
        <p:nvCxnSpPr>
          <p:cNvPr id="10" name="直接连接符 9"/>
          <p:cNvCxnSpPr>
            <a:stCxn id="50" idx="0"/>
            <a:endCxn id="57" idx="1"/>
          </p:cNvCxnSpPr>
          <p:nvPr/>
        </p:nvCxnSpPr>
        <p:spPr>
          <a:xfrm>
            <a:off x="3727220" y="2682082"/>
            <a:ext cx="499841" cy="424922"/>
          </a:xfrm>
          <a:prstGeom prst="line">
            <a:avLst/>
          </a:prstGeom>
          <a:noFill/>
          <a:ln w="19050" cap="flat" cmpd="sng" algn="ctr">
            <a:solidFill>
              <a:sysClr val="windowText" lastClr="000000"/>
            </a:solidFill>
            <a:prstDash val="sysDot"/>
          </a:ln>
          <a:effectLst/>
        </p:spPr>
      </p:cxnSp>
      <p:cxnSp>
        <p:nvCxnSpPr>
          <p:cNvPr id="11" name="直接连接符 10"/>
          <p:cNvCxnSpPr/>
          <p:nvPr/>
        </p:nvCxnSpPr>
        <p:spPr>
          <a:xfrm flipV="1">
            <a:off x="4291136" y="2702062"/>
            <a:ext cx="715263" cy="364622"/>
          </a:xfrm>
          <a:prstGeom prst="line">
            <a:avLst/>
          </a:prstGeom>
          <a:noFill/>
          <a:ln w="19050" cap="flat" cmpd="sng" algn="ctr">
            <a:solidFill>
              <a:sysClr val="windowText" lastClr="000000"/>
            </a:solidFill>
            <a:prstDash val="sysDot"/>
          </a:ln>
          <a:effectLst/>
        </p:spPr>
      </p:cxnSp>
      <p:cxnSp>
        <p:nvCxnSpPr>
          <p:cNvPr id="12" name="直接连接符 11"/>
          <p:cNvCxnSpPr>
            <a:stCxn id="64" idx="5"/>
            <a:endCxn id="71" idx="5"/>
          </p:cNvCxnSpPr>
          <p:nvPr/>
        </p:nvCxnSpPr>
        <p:spPr>
          <a:xfrm flipV="1">
            <a:off x="5021640" y="2092811"/>
            <a:ext cx="701471" cy="523793"/>
          </a:xfrm>
          <a:prstGeom prst="line">
            <a:avLst/>
          </a:prstGeom>
          <a:noFill/>
          <a:ln w="19050" cap="flat" cmpd="sng" algn="ctr">
            <a:solidFill>
              <a:sysClr val="windowText" lastClr="000000"/>
            </a:solidFill>
            <a:prstDash val="sysDot"/>
          </a:ln>
          <a:effectLst/>
        </p:spPr>
      </p:cxnSp>
      <p:cxnSp>
        <p:nvCxnSpPr>
          <p:cNvPr id="14" name="直接连接符 13"/>
          <p:cNvCxnSpPr>
            <a:stCxn id="71" idx="7"/>
            <a:endCxn id="78" idx="7"/>
          </p:cNvCxnSpPr>
          <p:nvPr/>
        </p:nvCxnSpPr>
        <p:spPr>
          <a:xfrm>
            <a:off x="5723111" y="2251443"/>
            <a:ext cx="810862" cy="974537"/>
          </a:xfrm>
          <a:prstGeom prst="line">
            <a:avLst/>
          </a:prstGeom>
          <a:noFill/>
          <a:ln w="19050" cap="flat" cmpd="sng" algn="ctr">
            <a:solidFill>
              <a:sysClr val="windowText" lastClr="000000"/>
            </a:solidFill>
            <a:prstDash val="sysDot"/>
          </a:ln>
          <a:effectLst/>
        </p:spPr>
      </p:cxnSp>
      <p:cxnSp>
        <p:nvCxnSpPr>
          <p:cNvPr id="15" name="直接连接符 14"/>
          <p:cNvCxnSpPr>
            <a:stCxn id="85" idx="2"/>
            <a:endCxn id="78" idx="1"/>
          </p:cNvCxnSpPr>
          <p:nvPr/>
        </p:nvCxnSpPr>
        <p:spPr>
          <a:xfrm flipH="1">
            <a:off x="6375342" y="2695919"/>
            <a:ext cx="676486" cy="530061"/>
          </a:xfrm>
          <a:prstGeom prst="line">
            <a:avLst/>
          </a:prstGeom>
          <a:noFill/>
          <a:ln w="19050" cap="flat" cmpd="sng" algn="ctr">
            <a:solidFill>
              <a:sysClr val="windowText" lastClr="000000"/>
            </a:solidFill>
            <a:prstDash val="sysDot"/>
          </a:ln>
          <a:effectLst/>
        </p:spPr>
      </p:cxnSp>
      <p:cxnSp>
        <p:nvCxnSpPr>
          <p:cNvPr id="16" name="直接连接符 15"/>
          <p:cNvCxnSpPr>
            <a:stCxn id="92" idx="2"/>
            <a:endCxn id="85" idx="7"/>
          </p:cNvCxnSpPr>
          <p:nvPr/>
        </p:nvCxnSpPr>
        <p:spPr>
          <a:xfrm flipH="1" flipV="1">
            <a:off x="7243313" y="2775235"/>
            <a:ext cx="464872" cy="397108"/>
          </a:xfrm>
          <a:prstGeom prst="line">
            <a:avLst/>
          </a:prstGeom>
          <a:noFill/>
          <a:ln w="19050" cap="flat" cmpd="sng" algn="ctr">
            <a:solidFill>
              <a:sysClr val="windowText" lastClr="000000"/>
            </a:solidFill>
            <a:prstDash val="sysDot"/>
          </a:ln>
          <a:effectLst/>
        </p:spPr>
      </p:cxnSp>
      <p:cxnSp>
        <p:nvCxnSpPr>
          <p:cNvPr id="17" name="直接连接符 16"/>
          <p:cNvCxnSpPr>
            <a:stCxn id="92" idx="0"/>
            <a:endCxn id="99" idx="1"/>
          </p:cNvCxnSpPr>
          <p:nvPr/>
        </p:nvCxnSpPr>
        <p:spPr>
          <a:xfrm flipV="1">
            <a:off x="7820355" y="2144390"/>
            <a:ext cx="578795" cy="1140123"/>
          </a:xfrm>
          <a:prstGeom prst="line">
            <a:avLst/>
          </a:prstGeom>
          <a:noFill/>
          <a:ln w="19050" cap="flat" cmpd="sng" algn="ctr">
            <a:solidFill>
              <a:sysClr val="windowText" lastClr="000000"/>
            </a:solidFill>
            <a:prstDash val="sysDot"/>
          </a:ln>
          <a:effectLst/>
        </p:spPr>
      </p:cxnSp>
      <p:pic>
        <p:nvPicPr>
          <p:cNvPr id="18" name="图片 17"/>
          <p:cNvPicPr>
            <a:picLocks noChangeAspect="1"/>
          </p:cNvPicPr>
          <p:nvPr/>
        </p:nvPicPr>
        <p:blipFill rotWithShape="1">
          <a:blip r:embed="rId1" cstate="screen">
            <a:extLst>
              <a:ext uri="{BEBA8EAE-BF5A-486C-A8C5-ECC9F3942E4B}">
                <a14:imgProps xmlns:a14="http://schemas.microsoft.com/office/drawing/2010/main">
                  <a14:imgLayer r:embed="rId2">
                    <a14:imgEffect>
                      <a14:brightnessContrast bright="-100000" contrast="100000"/>
                    </a14:imgEffect>
                  </a14:imgLayer>
                </a14:imgProps>
              </a:ext>
            </a:extLst>
          </a:blip>
          <a:srcRect/>
          <a:stretch>
            <a:fillRect/>
          </a:stretch>
        </p:blipFill>
        <p:spPr>
          <a:xfrm>
            <a:off x="514348" y="4375040"/>
            <a:ext cx="8315325" cy="291881"/>
          </a:xfrm>
          <a:prstGeom prst="rect">
            <a:avLst/>
          </a:prstGeom>
        </p:spPr>
      </p:pic>
      <p:grpSp>
        <p:nvGrpSpPr>
          <p:cNvPr id="19" name="组合 18"/>
          <p:cNvGrpSpPr/>
          <p:nvPr/>
        </p:nvGrpSpPr>
        <p:grpSpPr>
          <a:xfrm flipV="1">
            <a:off x="860372" y="3736946"/>
            <a:ext cx="334355" cy="342373"/>
            <a:chOff x="581025" y="1800225"/>
            <a:chExt cx="1619642" cy="1658481"/>
          </a:xfrm>
        </p:grpSpPr>
        <p:grpSp>
          <p:nvGrpSpPr>
            <p:cNvPr id="20" name="组合 19"/>
            <p:cNvGrpSpPr/>
            <p:nvPr/>
          </p:nvGrpSpPr>
          <p:grpSpPr>
            <a:xfrm>
              <a:off x="581025" y="1800225"/>
              <a:ext cx="1619642" cy="1658481"/>
              <a:chOff x="6651335" y="1494971"/>
              <a:chExt cx="1360493" cy="136049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23" name="TextBox 22"/>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21" name="椭圆 20"/>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27" name="组合 26"/>
          <p:cNvGrpSpPr/>
          <p:nvPr/>
        </p:nvGrpSpPr>
        <p:grpSpPr>
          <a:xfrm flipV="1">
            <a:off x="1527122" y="3394573"/>
            <a:ext cx="334355" cy="342373"/>
            <a:chOff x="581025" y="1800225"/>
            <a:chExt cx="1619642" cy="1658481"/>
          </a:xfrm>
        </p:grpSpPr>
        <p:grpSp>
          <p:nvGrpSpPr>
            <p:cNvPr id="28" name="组合 27"/>
            <p:cNvGrpSpPr/>
            <p:nvPr/>
          </p:nvGrpSpPr>
          <p:grpSpPr>
            <a:xfrm>
              <a:off x="581025" y="1800225"/>
              <a:ext cx="1619642" cy="1658481"/>
              <a:chOff x="6651335" y="1494971"/>
              <a:chExt cx="1360493" cy="1360493"/>
            </a:xfrm>
            <a:effectLst/>
          </p:grpSpPr>
          <p:grpSp>
            <p:nvGrpSpPr>
              <p:cNvPr id="30" name="组合 2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31" name="TextBox 30"/>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29" name="椭圆 28"/>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34" name="组合 33"/>
          <p:cNvGrpSpPr/>
          <p:nvPr/>
        </p:nvGrpSpPr>
        <p:grpSpPr>
          <a:xfrm flipV="1">
            <a:off x="2168557" y="2567557"/>
            <a:ext cx="334355" cy="342373"/>
            <a:chOff x="581025" y="1800225"/>
            <a:chExt cx="1619642" cy="1658481"/>
          </a:xfrm>
        </p:grpSpPr>
        <p:grpSp>
          <p:nvGrpSpPr>
            <p:cNvPr id="35" name="组合 34"/>
            <p:cNvGrpSpPr/>
            <p:nvPr/>
          </p:nvGrpSpPr>
          <p:grpSpPr>
            <a:xfrm>
              <a:off x="581025" y="1800225"/>
              <a:ext cx="1619642" cy="1658481"/>
              <a:chOff x="6651335" y="1494971"/>
              <a:chExt cx="1360493" cy="1360493"/>
            </a:xfrm>
            <a:effectLst/>
          </p:grpSpPr>
          <p:grpSp>
            <p:nvGrpSpPr>
              <p:cNvPr id="37" name="组合 3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0" name="椭圆 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38" name="TextBox 37"/>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36" name="椭圆 35"/>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41" name="组合 40"/>
          <p:cNvGrpSpPr/>
          <p:nvPr/>
        </p:nvGrpSpPr>
        <p:grpSpPr>
          <a:xfrm flipV="1">
            <a:off x="2885280" y="3077964"/>
            <a:ext cx="334355" cy="342373"/>
            <a:chOff x="581025" y="1800225"/>
            <a:chExt cx="1619642" cy="1658481"/>
          </a:xfrm>
        </p:grpSpPr>
        <p:grpSp>
          <p:nvGrpSpPr>
            <p:cNvPr id="42" name="组合 41"/>
            <p:cNvGrpSpPr/>
            <p:nvPr/>
          </p:nvGrpSpPr>
          <p:grpSpPr>
            <a:xfrm>
              <a:off x="581025" y="1800225"/>
              <a:ext cx="1619642" cy="1658481"/>
              <a:chOff x="6651335" y="1494971"/>
              <a:chExt cx="1360493" cy="1360493"/>
            </a:xfrm>
            <a:effectLst/>
          </p:grpSpPr>
          <p:grpSp>
            <p:nvGrpSpPr>
              <p:cNvPr id="44" name="组合 4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45" name="TextBox 44"/>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43" name="椭圆 42"/>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48" name="组合 47"/>
          <p:cNvGrpSpPr/>
          <p:nvPr/>
        </p:nvGrpSpPr>
        <p:grpSpPr>
          <a:xfrm flipV="1">
            <a:off x="3560042" y="2403842"/>
            <a:ext cx="334355" cy="342373"/>
            <a:chOff x="581025" y="1800225"/>
            <a:chExt cx="1619642" cy="1658481"/>
          </a:xfrm>
        </p:grpSpPr>
        <p:grpSp>
          <p:nvGrpSpPr>
            <p:cNvPr id="49" name="组合 48"/>
            <p:cNvGrpSpPr/>
            <p:nvPr/>
          </p:nvGrpSpPr>
          <p:grpSpPr>
            <a:xfrm>
              <a:off x="581025" y="1800225"/>
              <a:ext cx="1619642" cy="1658481"/>
              <a:chOff x="6651335" y="1494971"/>
              <a:chExt cx="1360493" cy="1360493"/>
            </a:xfrm>
            <a:effectLst/>
          </p:grpSpPr>
          <p:grpSp>
            <p:nvGrpSpPr>
              <p:cNvPr id="51" name="组合 5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2" name="TextBox 51"/>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50" name="椭圆 49"/>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55" name="组合 54"/>
          <p:cNvGrpSpPr/>
          <p:nvPr/>
        </p:nvGrpSpPr>
        <p:grpSpPr>
          <a:xfrm flipV="1">
            <a:off x="4139199" y="2861618"/>
            <a:ext cx="334355" cy="342373"/>
            <a:chOff x="581025" y="1800225"/>
            <a:chExt cx="1619642" cy="1658481"/>
          </a:xfrm>
        </p:grpSpPr>
        <p:grpSp>
          <p:nvGrpSpPr>
            <p:cNvPr id="56" name="组合 55"/>
            <p:cNvGrpSpPr/>
            <p:nvPr/>
          </p:nvGrpSpPr>
          <p:grpSpPr>
            <a:xfrm>
              <a:off x="581025" y="1800225"/>
              <a:ext cx="1619642" cy="1658481"/>
              <a:chOff x="6651335" y="1494971"/>
              <a:chExt cx="1360493" cy="1360493"/>
            </a:xfrm>
            <a:effectLst/>
          </p:grpSpPr>
          <p:grpSp>
            <p:nvGrpSpPr>
              <p:cNvPr id="58" name="组合 5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9" name="TextBox 58"/>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57" name="椭圆 56"/>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grpSp>
      <p:grpSp>
        <p:nvGrpSpPr>
          <p:cNvPr id="62" name="组合 61"/>
          <p:cNvGrpSpPr/>
          <p:nvPr/>
        </p:nvGrpSpPr>
        <p:grpSpPr>
          <a:xfrm flipV="1">
            <a:off x="4775147" y="2529850"/>
            <a:ext cx="334355" cy="342373"/>
            <a:chOff x="581025" y="1800225"/>
            <a:chExt cx="1619642" cy="1658481"/>
          </a:xfrm>
        </p:grpSpPr>
        <p:grpSp>
          <p:nvGrpSpPr>
            <p:cNvPr id="63" name="组合 62"/>
            <p:cNvGrpSpPr/>
            <p:nvPr/>
          </p:nvGrpSpPr>
          <p:grpSpPr>
            <a:xfrm>
              <a:off x="581025" y="1800225"/>
              <a:ext cx="1619642" cy="1658481"/>
              <a:chOff x="6651335" y="1494971"/>
              <a:chExt cx="1360493" cy="1360493"/>
            </a:xfrm>
            <a:effectLst/>
          </p:grpSpPr>
          <p:grpSp>
            <p:nvGrpSpPr>
              <p:cNvPr id="65" name="组合 6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68" name="椭圆 6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66" name="TextBox 65"/>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64" name="椭圆 63"/>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grpSp>
      <p:grpSp>
        <p:nvGrpSpPr>
          <p:cNvPr id="69" name="组合 68"/>
          <p:cNvGrpSpPr/>
          <p:nvPr/>
        </p:nvGrpSpPr>
        <p:grpSpPr>
          <a:xfrm flipV="1">
            <a:off x="5476618" y="2006057"/>
            <a:ext cx="334355" cy="342373"/>
            <a:chOff x="581025" y="1800225"/>
            <a:chExt cx="1619642" cy="1658481"/>
          </a:xfrm>
        </p:grpSpPr>
        <p:grpSp>
          <p:nvGrpSpPr>
            <p:cNvPr id="70" name="组合 69"/>
            <p:cNvGrpSpPr/>
            <p:nvPr/>
          </p:nvGrpSpPr>
          <p:grpSpPr>
            <a:xfrm>
              <a:off x="581025" y="1800225"/>
              <a:ext cx="1619642" cy="1658481"/>
              <a:chOff x="6651335" y="1494971"/>
              <a:chExt cx="1360493" cy="1360493"/>
            </a:xfrm>
            <a:effectLst/>
          </p:grpSpPr>
          <p:grpSp>
            <p:nvGrpSpPr>
              <p:cNvPr id="72" name="组合 7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75" name="椭圆 7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73" name="TextBox 72"/>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71" name="椭圆 70"/>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76" name="组合 75"/>
          <p:cNvGrpSpPr/>
          <p:nvPr/>
        </p:nvGrpSpPr>
        <p:grpSpPr>
          <a:xfrm flipV="1">
            <a:off x="6287480" y="2980594"/>
            <a:ext cx="334355" cy="342373"/>
            <a:chOff x="581025" y="1800225"/>
            <a:chExt cx="1619642" cy="1658481"/>
          </a:xfrm>
        </p:grpSpPr>
        <p:grpSp>
          <p:nvGrpSpPr>
            <p:cNvPr id="77" name="组合 76"/>
            <p:cNvGrpSpPr/>
            <p:nvPr/>
          </p:nvGrpSpPr>
          <p:grpSpPr>
            <a:xfrm>
              <a:off x="581025" y="1800225"/>
              <a:ext cx="1619642" cy="1658481"/>
              <a:chOff x="6651335" y="1494971"/>
              <a:chExt cx="1360493" cy="1360493"/>
            </a:xfrm>
            <a:effectLst/>
          </p:grpSpPr>
          <p:grpSp>
            <p:nvGrpSpPr>
              <p:cNvPr id="79" name="组合 7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82" name="椭圆 8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80" name="TextBox 79"/>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78" name="椭圆 77"/>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83" name="组合 82"/>
          <p:cNvGrpSpPr/>
          <p:nvPr/>
        </p:nvGrpSpPr>
        <p:grpSpPr>
          <a:xfrm flipV="1">
            <a:off x="6996820" y="2529849"/>
            <a:ext cx="334355" cy="342373"/>
            <a:chOff x="581025" y="1800225"/>
            <a:chExt cx="1619642" cy="1658481"/>
          </a:xfrm>
        </p:grpSpPr>
        <p:grpSp>
          <p:nvGrpSpPr>
            <p:cNvPr id="84" name="组合 83"/>
            <p:cNvGrpSpPr/>
            <p:nvPr/>
          </p:nvGrpSpPr>
          <p:grpSpPr>
            <a:xfrm>
              <a:off x="581025" y="1800225"/>
              <a:ext cx="1619642" cy="1658481"/>
              <a:chOff x="6651335" y="1494971"/>
              <a:chExt cx="1360493" cy="1360493"/>
            </a:xfrm>
            <a:effectLst/>
          </p:grpSpPr>
          <p:grpSp>
            <p:nvGrpSpPr>
              <p:cNvPr id="86" name="组合 8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89" name="椭圆 8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87" name="TextBox 86"/>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85" name="椭圆 84"/>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90" name="组合 89"/>
          <p:cNvGrpSpPr/>
          <p:nvPr/>
        </p:nvGrpSpPr>
        <p:grpSpPr>
          <a:xfrm flipV="1">
            <a:off x="7653177" y="3006273"/>
            <a:ext cx="334355" cy="342373"/>
            <a:chOff x="581025" y="1800225"/>
            <a:chExt cx="1619642" cy="1658481"/>
          </a:xfrm>
        </p:grpSpPr>
        <p:grpSp>
          <p:nvGrpSpPr>
            <p:cNvPr id="91" name="组合 90"/>
            <p:cNvGrpSpPr/>
            <p:nvPr/>
          </p:nvGrpSpPr>
          <p:grpSpPr>
            <a:xfrm>
              <a:off x="581025" y="1800225"/>
              <a:ext cx="1619642" cy="1658481"/>
              <a:chOff x="6651335" y="1494971"/>
              <a:chExt cx="1360493" cy="1360493"/>
            </a:xfrm>
            <a:effectLst/>
          </p:grpSpPr>
          <p:grpSp>
            <p:nvGrpSpPr>
              <p:cNvPr id="93" name="组合 9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96" name="椭圆 9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94" name="TextBox 93"/>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92" name="椭圆 91"/>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97" name="组合 96"/>
          <p:cNvGrpSpPr/>
          <p:nvPr/>
        </p:nvGrpSpPr>
        <p:grpSpPr>
          <a:xfrm flipV="1">
            <a:off x="8311288" y="1899004"/>
            <a:ext cx="334355" cy="342373"/>
            <a:chOff x="581025" y="1800225"/>
            <a:chExt cx="1619642" cy="1658481"/>
          </a:xfrm>
        </p:grpSpPr>
        <p:grpSp>
          <p:nvGrpSpPr>
            <p:cNvPr id="98" name="组合 97"/>
            <p:cNvGrpSpPr/>
            <p:nvPr/>
          </p:nvGrpSpPr>
          <p:grpSpPr>
            <a:xfrm>
              <a:off x="581025" y="1800225"/>
              <a:ext cx="1619642" cy="1658481"/>
              <a:chOff x="6651335" y="1494971"/>
              <a:chExt cx="1360493" cy="1360493"/>
            </a:xfrm>
            <a:effectLst/>
          </p:grpSpPr>
          <p:grpSp>
            <p:nvGrpSpPr>
              <p:cNvPr id="100" name="组合 9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103" name="椭圆 1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01" name="TextBox 100"/>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anose="02010601030101010101" pitchFamily="65" charset="-122"/>
                  <a:ea typeface="方正大黑简体" panose="02010601030101010101" pitchFamily="65" charset="-122"/>
                </a:endParaRPr>
              </a:p>
            </p:txBody>
          </p:sp>
        </p:grpSp>
        <p:sp>
          <p:nvSpPr>
            <p:cNvPr id="99" name="椭圆 98"/>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04" name="TextBox 103"/>
          <p:cNvSpPr txBox="1"/>
          <p:nvPr/>
        </p:nvSpPr>
        <p:spPr>
          <a:xfrm>
            <a:off x="732119"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1</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05" name="TextBox 104"/>
          <p:cNvSpPr txBox="1"/>
          <p:nvPr/>
        </p:nvSpPr>
        <p:spPr>
          <a:xfrm>
            <a:off x="1444460"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2</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06" name="TextBox 105"/>
          <p:cNvSpPr txBox="1"/>
          <p:nvPr/>
        </p:nvSpPr>
        <p:spPr>
          <a:xfrm>
            <a:off x="2168557"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3</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07" name="TextBox 106"/>
          <p:cNvSpPr txBox="1"/>
          <p:nvPr/>
        </p:nvSpPr>
        <p:spPr>
          <a:xfrm>
            <a:off x="2880889"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4</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08" name="TextBox 107"/>
          <p:cNvSpPr txBox="1"/>
          <p:nvPr/>
        </p:nvSpPr>
        <p:spPr>
          <a:xfrm>
            <a:off x="3525489"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5</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09" name="TextBox 108"/>
          <p:cNvSpPr txBox="1"/>
          <p:nvPr/>
        </p:nvSpPr>
        <p:spPr>
          <a:xfrm>
            <a:off x="4218761"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6</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10" name="TextBox 109"/>
          <p:cNvSpPr txBox="1"/>
          <p:nvPr/>
        </p:nvSpPr>
        <p:spPr>
          <a:xfrm>
            <a:off x="4863238"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7</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11" name="TextBox 110"/>
          <p:cNvSpPr txBox="1"/>
          <p:nvPr/>
        </p:nvSpPr>
        <p:spPr>
          <a:xfrm>
            <a:off x="5545641"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8</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12" name="TextBox 111"/>
          <p:cNvSpPr txBox="1"/>
          <p:nvPr/>
        </p:nvSpPr>
        <p:spPr>
          <a:xfrm>
            <a:off x="6257400"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9</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13" name="TextBox 112"/>
          <p:cNvSpPr txBox="1"/>
          <p:nvPr/>
        </p:nvSpPr>
        <p:spPr>
          <a:xfrm>
            <a:off x="6932203" y="4520980"/>
            <a:ext cx="562975"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10</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14" name="TextBox 113"/>
          <p:cNvSpPr txBox="1"/>
          <p:nvPr/>
        </p:nvSpPr>
        <p:spPr>
          <a:xfrm>
            <a:off x="7646164" y="4520980"/>
            <a:ext cx="562975"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11</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15" name="TextBox 114"/>
          <p:cNvSpPr txBox="1"/>
          <p:nvPr/>
        </p:nvSpPr>
        <p:spPr>
          <a:xfrm>
            <a:off x="8290522" y="4520980"/>
            <a:ext cx="562975"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anose="02010601030101010101" pitchFamily="65" charset="-122"/>
                <a:ea typeface="方正大黑简体" panose="02010601030101010101" pitchFamily="65" charset="-122"/>
              </a:rPr>
              <a:t>12</a:t>
            </a:r>
            <a:r>
              <a:rPr lang="zh-CN" altLang="en-US" sz="1400" dirty="0">
                <a:solidFill>
                  <a:schemeClr val="tx1">
                    <a:lumMod val="65000"/>
                    <a:lumOff val="35000"/>
                  </a:schemeClr>
                </a:solidFill>
                <a:latin typeface="方正大黑简体" panose="02010601030101010101" pitchFamily="65" charset="-122"/>
                <a:ea typeface="方正大黑简体" panose="02010601030101010101" pitchFamily="65" charset="-122"/>
              </a:rPr>
              <a:t>月</a:t>
            </a:r>
            <a:endParaRPr lang="zh-CN" altLang="en-US" dirty="0">
              <a:solidFill>
                <a:schemeClr val="tx1">
                  <a:lumMod val="65000"/>
                  <a:lumOff val="35000"/>
                </a:schemeClr>
              </a:solidFill>
              <a:latin typeface="方正大黑简体" panose="02010601030101010101" pitchFamily="65" charset="-122"/>
              <a:ea typeface="方正大黑简体" panose="02010601030101010101" pitchFamily="65" charset="-122"/>
            </a:endParaRPr>
          </a:p>
        </p:txBody>
      </p:sp>
      <p:sp>
        <p:nvSpPr>
          <p:cNvPr id="116" name="TextBox 115"/>
          <p:cNvSpPr txBox="1"/>
          <p:nvPr/>
        </p:nvSpPr>
        <p:spPr>
          <a:xfrm>
            <a:off x="291817" y="924832"/>
            <a:ext cx="1261884" cy="307777"/>
          </a:xfrm>
          <a:prstGeom prst="rect">
            <a:avLst/>
          </a:prstGeom>
          <a:noFill/>
        </p:spPr>
        <p:txBody>
          <a:bodyPr wrap="none" rtlCol="0">
            <a:spAutoFit/>
          </a:bodyPr>
          <a:lstStyle/>
          <a:p>
            <a:r>
              <a:rPr lang="zh-CN" altLang="en-US" dirty="0">
                <a:solidFill>
                  <a:srgbClr val="BE1E2D"/>
                </a:solidFill>
                <a:latin typeface="微软雅黑" panose="020B0503020204020204" pitchFamily="34" charset="-122"/>
                <a:ea typeface="微软雅黑" panose="020B0503020204020204" pitchFamily="34" charset="-122"/>
              </a:rPr>
              <a:t>输入你的标题</a:t>
            </a:r>
            <a:endParaRPr lang="zh-CN" altLang="en-US" dirty="0">
              <a:solidFill>
                <a:srgbClr val="BE1E2D"/>
              </a:solidFill>
              <a:latin typeface="微软雅黑" panose="020B0503020204020204" pitchFamily="34" charset="-122"/>
              <a:ea typeface="微软雅黑" panose="020B0503020204020204" pitchFamily="34" charset="-122"/>
            </a:endParaRPr>
          </a:p>
        </p:txBody>
      </p:sp>
      <p:sp>
        <p:nvSpPr>
          <p:cNvPr id="117" name="TextBox 116"/>
          <p:cNvSpPr txBox="1"/>
          <p:nvPr/>
        </p:nvSpPr>
        <p:spPr>
          <a:xfrm>
            <a:off x="1194727" y="3823700"/>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8" name="TextBox 117"/>
          <p:cNvSpPr txBox="1"/>
          <p:nvPr/>
        </p:nvSpPr>
        <p:spPr>
          <a:xfrm>
            <a:off x="1893906" y="3462069"/>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9" name="TextBox 118"/>
          <p:cNvSpPr txBox="1"/>
          <p:nvPr/>
        </p:nvSpPr>
        <p:spPr>
          <a:xfrm>
            <a:off x="1893906" y="2172127"/>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0" name="TextBox 119"/>
          <p:cNvSpPr txBox="1"/>
          <p:nvPr/>
        </p:nvSpPr>
        <p:spPr>
          <a:xfrm>
            <a:off x="3285391" y="3202673"/>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3300131" y="2013529"/>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2" name="TextBox 121"/>
          <p:cNvSpPr txBox="1"/>
          <p:nvPr/>
        </p:nvSpPr>
        <p:spPr>
          <a:xfrm>
            <a:off x="4615115" y="3024109"/>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3" name="TextBox 122"/>
          <p:cNvSpPr txBox="1"/>
          <p:nvPr/>
        </p:nvSpPr>
        <p:spPr>
          <a:xfrm>
            <a:off x="5149404" y="1672278"/>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4" name="TextBox 123"/>
          <p:cNvSpPr txBox="1"/>
          <p:nvPr/>
        </p:nvSpPr>
        <p:spPr>
          <a:xfrm>
            <a:off x="5990902" y="3392528"/>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5" name="TextBox 124"/>
          <p:cNvSpPr txBox="1"/>
          <p:nvPr/>
        </p:nvSpPr>
        <p:spPr>
          <a:xfrm>
            <a:off x="6574812" y="2172127"/>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6" name="TextBox 125"/>
          <p:cNvSpPr txBox="1"/>
          <p:nvPr/>
        </p:nvSpPr>
        <p:spPr>
          <a:xfrm>
            <a:off x="7378526" y="3480937"/>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7" name="TextBox 126"/>
          <p:cNvSpPr txBox="1"/>
          <p:nvPr/>
        </p:nvSpPr>
        <p:spPr>
          <a:xfrm>
            <a:off x="7845381" y="1533778"/>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8" name="TextBox 127"/>
          <p:cNvSpPr txBox="1"/>
          <p:nvPr/>
        </p:nvSpPr>
        <p:spPr>
          <a:xfrm>
            <a:off x="165740" y="1294164"/>
            <a:ext cx="2565376"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您的内容打在这里，或者通过复制您的文本后，在此框中选择粘贴，并选择只保留文字。您的内容打在这里，</a:t>
            </a:r>
            <a:endParaRPr lang="zh-CN" altLang="en-US" sz="1200" dirty="0">
              <a:latin typeface="微软雅黑" panose="020B0503020204020204" pitchFamily="34" charset="-122"/>
              <a:ea typeface="微软雅黑" panose="020B0503020204020204" pitchFamily="34" charset="-122"/>
              <a:cs typeface="方正兰亭细黑_GBK_M" pitchFamily="2" charset="2"/>
            </a:endParaRPr>
          </a:p>
        </p:txBody>
      </p:sp>
      <p:pic>
        <p:nvPicPr>
          <p:cNvPr id="2" name="图片 1" descr="C:\Users\Administrator\Desktop\新建文件夹\rr.pngrr"/>
          <p:cNvPicPr>
            <a:picLocks noChangeAspect="1"/>
          </p:cNvPicPr>
          <p:nvPr/>
        </p:nvPicPr>
        <p:blipFill rotWithShape="1">
          <a:blip r:embed="rId3" cstate="screen"/>
          <a:srcRect/>
          <a:stretch>
            <a:fillRect/>
          </a:stretch>
        </p:blipFill>
        <p:spPr>
          <a:xfrm>
            <a:off x="0" y="-127635"/>
            <a:ext cx="927735" cy="927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1000"/>
                                        <p:tgtEl>
                                          <p:spTgt spid="116"/>
                                        </p:tgtEl>
                                      </p:cBhvr>
                                    </p:animEffect>
                                    <p:anim calcmode="lin" valueType="num">
                                      <p:cBhvr>
                                        <p:cTn id="16" dur="1000" fill="hold"/>
                                        <p:tgtEl>
                                          <p:spTgt spid="116"/>
                                        </p:tgtEl>
                                        <p:attrNameLst>
                                          <p:attrName>ppt_x</p:attrName>
                                        </p:attrNameLst>
                                      </p:cBhvr>
                                      <p:tavLst>
                                        <p:tav tm="0">
                                          <p:val>
                                            <p:strVal val="#ppt_x"/>
                                          </p:val>
                                        </p:tav>
                                        <p:tav tm="100000">
                                          <p:val>
                                            <p:strVal val="#ppt_x"/>
                                          </p:val>
                                        </p:tav>
                                      </p:tavLst>
                                    </p:anim>
                                    <p:anim calcmode="lin" valueType="num">
                                      <p:cBhvr>
                                        <p:cTn id="17" dur="1000" fill="hold"/>
                                        <p:tgtEl>
                                          <p:spTgt spid="11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8" presetClass="entr" presetSubtype="3" fill="hold" grpId="0" nodeType="after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strips(upRight)">
                                      <p:cBhvr>
                                        <p:cTn id="21" dur="500"/>
                                        <p:tgtEl>
                                          <p:spTgt spid="12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500"/>
                                        <p:tgtEl>
                                          <p:spTgt spid="104"/>
                                        </p:tgtEl>
                                      </p:cBhvr>
                                    </p:animEffect>
                                  </p:childTnLst>
                                </p:cTn>
                              </p:par>
                              <p:par>
                                <p:cTn id="30" presetID="10" presetClass="entr" presetSubtype="0" fill="hold" grpId="0" nodeType="withEffect">
                                  <p:stCondLst>
                                    <p:cond delay="10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500"/>
                                        <p:tgtEl>
                                          <p:spTgt spid="105"/>
                                        </p:tgtEl>
                                      </p:cBhvr>
                                    </p:animEffect>
                                  </p:childTnLst>
                                </p:cTn>
                              </p:par>
                              <p:par>
                                <p:cTn id="33" presetID="10" presetClass="entr" presetSubtype="0" fill="hold" grpId="0" nodeType="withEffect">
                                  <p:stCondLst>
                                    <p:cond delay="200"/>
                                  </p:stCondLst>
                                  <p:childTnLst>
                                    <p:set>
                                      <p:cBhvr>
                                        <p:cTn id="34" dur="1" fill="hold">
                                          <p:stCondLst>
                                            <p:cond delay="0"/>
                                          </p:stCondLst>
                                        </p:cTn>
                                        <p:tgtEl>
                                          <p:spTgt spid="106"/>
                                        </p:tgtEl>
                                        <p:attrNameLst>
                                          <p:attrName>style.visibility</p:attrName>
                                        </p:attrNameLst>
                                      </p:cBhvr>
                                      <p:to>
                                        <p:strVal val="visible"/>
                                      </p:to>
                                    </p:set>
                                    <p:animEffect transition="in" filter="fade">
                                      <p:cBhvr>
                                        <p:cTn id="35" dur="500"/>
                                        <p:tgtEl>
                                          <p:spTgt spid="106"/>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107"/>
                                        </p:tgtEl>
                                        <p:attrNameLst>
                                          <p:attrName>style.visibility</p:attrName>
                                        </p:attrNameLst>
                                      </p:cBhvr>
                                      <p:to>
                                        <p:strVal val="visible"/>
                                      </p:to>
                                    </p:set>
                                    <p:animEffect transition="in" filter="fade">
                                      <p:cBhvr>
                                        <p:cTn id="38" dur="500"/>
                                        <p:tgtEl>
                                          <p:spTgt spid="107"/>
                                        </p:tgtEl>
                                      </p:cBhvr>
                                    </p:animEffect>
                                  </p:childTnLst>
                                </p:cTn>
                              </p:par>
                              <p:par>
                                <p:cTn id="39" presetID="10" presetClass="entr" presetSubtype="0" fill="hold" grpId="0" nodeType="withEffect">
                                  <p:stCondLst>
                                    <p:cond delay="40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500"/>
                                        <p:tgtEl>
                                          <p:spTgt spid="108"/>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09"/>
                                        </p:tgtEl>
                                        <p:attrNameLst>
                                          <p:attrName>style.visibility</p:attrName>
                                        </p:attrNameLst>
                                      </p:cBhvr>
                                      <p:to>
                                        <p:strVal val="visible"/>
                                      </p:to>
                                    </p:set>
                                    <p:animEffect transition="in" filter="fade">
                                      <p:cBhvr>
                                        <p:cTn id="44" dur="500"/>
                                        <p:tgtEl>
                                          <p:spTgt spid="109"/>
                                        </p:tgtEl>
                                      </p:cBhvr>
                                    </p:animEffect>
                                  </p:childTnLst>
                                </p:cTn>
                              </p:par>
                              <p:par>
                                <p:cTn id="45" presetID="10" presetClass="entr" presetSubtype="0" fill="hold" grpId="0" nodeType="withEffect">
                                  <p:stCondLst>
                                    <p:cond delay="600"/>
                                  </p:stCondLst>
                                  <p:childTnLst>
                                    <p:set>
                                      <p:cBhvr>
                                        <p:cTn id="46" dur="1" fill="hold">
                                          <p:stCondLst>
                                            <p:cond delay="0"/>
                                          </p:stCondLst>
                                        </p:cTn>
                                        <p:tgtEl>
                                          <p:spTgt spid="110"/>
                                        </p:tgtEl>
                                        <p:attrNameLst>
                                          <p:attrName>style.visibility</p:attrName>
                                        </p:attrNameLst>
                                      </p:cBhvr>
                                      <p:to>
                                        <p:strVal val="visible"/>
                                      </p:to>
                                    </p:set>
                                    <p:animEffect transition="in" filter="fade">
                                      <p:cBhvr>
                                        <p:cTn id="47" dur="500"/>
                                        <p:tgtEl>
                                          <p:spTgt spid="110"/>
                                        </p:tgtEl>
                                      </p:cBhvr>
                                    </p:animEffect>
                                  </p:childTnLst>
                                </p:cTn>
                              </p:par>
                              <p:par>
                                <p:cTn id="48" presetID="10" presetClass="entr" presetSubtype="0" fill="hold" grpId="0" nodeType="withEffect">
                                  <p:stCondLst>
                                    <p:cond delay="700"/>
                                  </p:stCondLst>
                                  <p:childTnLst>
                                    <p:set>
                                      <p:cBhvr>
                                        <p:cTn id="49" dur="1" fill="hold">
                                          <p:stCondLst>
                                            <p:cond delay="0"/>
                                          </p:stCondLst>
                                        </p:cTn>
                                        <p:tgtEl>
                                          <p:spTgt spid="111"/>
                                        </p:tgtEl>
                                        <p:attrNameLst>
                                          <p:attrName>style.visibility</p:attrName>
                                        </p:attrNameLst>
                                      </p:cBhvr>
                                      <p:to>
                                        <p:strVal val="visible"/>
                                      </p:to>
                                    </p:set>
                                    <p:animEffect transition="in" filter="fade">
                                      <p:cBhvr>
                                        <p:cTn id="50" dur="500"/>
                                        <p:tgtEl>
                                          <p:spTgt spid="111"/>
                                        </p:tgtEl>
                                      </p:cBhvr>
                                    </p:animEffect>
                                  </p:childTnLst>
                                </p:cTn>
                              </p:par>
                              <p:par>
                                <p:cTn id="51" presetID="10" presetClass="entr" presetSubtype="0" fill="hold" grpId="0" nodeType="withEffect">
                                  <p:stCondLst>
                                    <p:cond delay="80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500"/>
                                        <p:tgtEl>
                                          <p:spTgt spid="112"/>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113"/>
                                        </p:tgtEl>
                                        <p:attrNameLst>
                                          <p:attrName>style.visibility</p:attrName>
                                        </p:attrNameLst>
                                      </p:cBhvr>
                                      <p:to>
                                        <p:strVal val="visible"/>
                                      </p:to>
                                    </p:set>
                                    <p:animEffect transition="in" filter="fade">
                                      <p:cBhvr>
                                        <p:cTn id="56" dur="500"/>
                                        <p:tgtEl>
                                          <p:spTgt spid="113"/>
                                        </p:tgtEl>
                                      </p:cBhvr>
                                    </p:animEffect>
                                  </p:childTnLst>
                                </p:cTn>
                              </p:par>
                              <p:par>
                                <p:cTn id="57" presetID="10" presetClass="entr" presetSubtype="0" fill="hold" grpId="0" nodeType="withEffect">
                                  <p:stCondLst>
                                    <p:cond delay="1000"/>
                                  </p:stCondLst>
                                  <p:childTnLst>
                                    <p:set>
                                      <p:cBhvr>
                                        <p:cTn id="58" dur="1" fill="hold">
                                          <p:stCondLst>
                                            <p:cond delay="0"/>
                                          </p:stCondLst>
                                        </p:cTn>
                                        <p:tgtEl>
                                          <p:spTgt spid="114"/>
                                        </p:tgtEl>
                                        <p:attrNameLst>
                                          <p:attrName>style.visibility</p:attrName>
                                        </p:attrNameLst>
                                      </p:cBhvr>
                                      <p:to>
                                        <p:strVal val="visible"/>
                                      </p:to>
                                    </p:set>
                                    <p:animEffect transition="in" filter="fade">
                                      <p:cBhvr>
                                        <p:cTn id="59" dur="500"/>
                                        <p:tgtEl>
                                          <p:spTgt spid="114"/>
                                        </p:tgtEl>
                                      </p:cBhvr>
                                    </p:animEffect>
                                  </p:childTnLst>
                                </p:cTn>
                              </p:par>
                              <p:par>
                                <p:cTn id="60" presetID="10" presetClass="entr" presetSubtype="0" fill="hold" grpId="0" nodeType="withEffect">
                                  <p:stCondLst>
                                    <p:cond delay="1100"/>
                                  </p:stCondLst>
                                  <p:childTnLst>
                                    <p:set>
                                      <p:cBhvr>
                                        <p:cTn id="61" dur="1" fill="hold">
                                          <p:stCondLst>
                                            <p:cond delay="0"/>
                                          </p:stCondLst>
                                        </p:cTn>
                                        <p:tgtEl>
                                          <p:spTgt spid="115"/>
                                        </p:tgtEl>
                                        <p:attrNameLst>
                                          <p:attrName>style.visibility</p:attrName>
                                        </p:attrNameLst>
                                      </p:cBhvr>
                                      <p:to>
                                        <p:strVal val="visible"/>
                                      </p:to>
                                    </p:set>
                                    <p:animEffect transition="in" filter="fade">
                                      <p:cBhvr>
                                        <p:cTn id="62" dur="500"/>
                                        <p:tgtEl>
                                          <p:spTgt spid="115"/>
                                        </p:tgtEl>
                                      </p:cBhvr>
                                    </p:animEffect>
                                  </p:childTnLst>
                                </p:cTn>
                              </p:par>
                            </p:childTnLst>
                          </p:cTn>
                        </p:par>
                        <p:par>
                          <p:cTn id="63" fill="hold">
                            <p:stCondLst>
                              <p:cond delay="3500"/>
                            </p:stCondLst>
                            <p:childTnLst>
                              <p:par>
                                <p:cTn id="64" presetID="10" presetClass="entr" presetSubtype="0"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par>
                                <p:cTn id="67" presetID="22" presetClass="entr" presetSubtype="8" fill="hold" grpId="0" nodeType="withEffect">
                                  <p:stCondLst>
                                    <p:cond delay="500"/>
                                  </p:stCondLst>
                                  <p:childTnLst>
                                    <p:set>
                                      <p:cBhvr>
                                        <p:cTn id="68" dur="1" fill="hold">
                                          <p:stCondLst>
                                            <p:cond delay="0"/>
                                          </p:stCondLst>
                                        </p:cTn>
                                        <p:tgtEl>
                                          <p:spTgt spid="117"/>
                                        </p:tgtEl>
                                        <p:attrNameLst>
                                          <p:attrName>style.visibility</p:attrName>
                                        </p:attrNameLst>
                                      </p:cBhvr>
                                      <p:to>
                                        <p:strVal val="visible"/>
                                      </p:to>
                                    </p:set>
                                    <p:animEffect transition="in" filter="wipe(left)">
                                      <p:cBhvr>
                                        <p:cTn id="69" dur="500"/>
                                        <p:tgtEl>
                                          <p:spTgt spid="117"/>
                                        </p:tgtEl>
                                      </p:cBhvr>
                                    </p:animEffect>
                                  </p:childTnLst>
                                </p:cTn>
                              </p:par>
                              <p:par>
                                <p:cTn id="70" presetID="22" presetClass="entr" presetSubtype="4" fill="hold" nodeType="withEffect">
                                  <p:stCondLst>
                                    <p:cond delay="650"/>
                                  </p:stCondLst>
                                  <p:childTnLst>
                                    <p:set>
                                      <p:cBhvr>
                                        <p:cTn id="71" dur="1" fill="hold">
                                          <p:stCondLst>
                                            <p:cond delay="0"/>
                                          </p:stCondLst>
                                        </p:cTn>
                                        <p:tgtEl>
                                          <p:spTgt spid="6"/>
                                        </p:tgtEl>
                                        <p:attrNameLst>
                                          <p:attrName>style.visibility</p:attrName>
                                        </p:attrNameLst>
                                      </p:cBhvr>
                                      <p:to>
                                        <p:strVal val="visible"/>
                                      </p:to>
                                    </p:set>
                                    <p:animEffect transition="in" filter="wipe(down)">
                                      <p:cBhvr>
                                        <p:cTn id="72" dur="500"/>
                                        <p:tgtEl>
                                          <p:spTgt spid="6"/>
                                        </p:tgtEl>
                                      </p:cBhvr>
                                    </p:animEffect>
                                  </p:childTnLst>
                                </p:cTn>
                              </p:par>
                              <p:par>
                                <p:cTn id="73" presetID="10" presetClass="entr" presetSubtype="0" fill="hold" nodeType="withEffect">
                                  <p:stCondLst>
                                    <p:cond delay="80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22" presetClass="entr" presetSubtype="8" fill="hold" grpId="0" nodeType="withEffect">
                                  <p:stCondLst>
                                    <p:cond delay="950"/>
                                  </p:stCondLst>
                                  <p:childTnLst>
                                    <p:set>
                                      <p:cBhvr>
                                        <p:cTn id="77" dur="1" fill="hold">
                                          <p:stCondLst>
                                            <p:cond delay="0"/>
                                          </p:stCondLst>
                                        </p:cTn>
                                        <p:tgtEl>
                                          <p:spTgt spid="118"/>
                                        </p:tgtEl>
                                        <p:attrNameLst>
                                          <p:attrName>style.visibility</p:attrName>
                                        </p:attrNameLst>
                                      </p:cBhvr>
                                      <p:to>
                                        <p:strVal val="visible"/>
                                      </p:to>
                                    </p:set>
                                    <p:animEffect transition="in" filter="wipe(left)">
                                      <p:cBhvr>
                                        <p:cTn id="78" dur="500"/>
                                        <p:tgtEl>
                                          <p:spTgt spid="118"/>
                                        </p:tgtEl>
                                      </p:cBhvr>
                                    </p:animEffect>
                                  </p:childTnLst>
                                </p:cTn>
                              </p:par>
                              <p:par>
                                <p:cTn id="79" presetID="22" presetClass="entr" presetSubtype="4" fill="hold" nodeType="withEffect">
                                  <p:stCondLst>
                                    <p:cond delay="1100"/>
                                  </p:stCondLst>
                                  <p:childTnLst>
                                    <p:set>
                                      <p:cBhvr>
                                        <p:cTn id="80" dur="1" fill="hold">
                                          <p:stCondLst>
                                            <p:cond delay="0"/>
                                          </p:stCondLst>
                                        </p:cTn>
                                        <p:tgtEl>
                                          <p:spTgt spid="7"/>
                                        </p:tgtEl>
                                        <p:attrNameLst>
                                          <p:attrName>style.visibility</p:attrName>
                                        </p:attrNameLst>
                                      </p:cBhvr>
                                      <p:to>
                                        <p:strVal val="visible"/>
                                      </p:to>
                                    </p:set>
                                    <p:animEffect transition="in" filter="wipe(down)">
                                      <p:cBhvr>
                                        <p:cTn id="81" dur="500"/>
                                        <p:tgtEl>
                                          <p:spTgt spid="7"/>
                                        </p:tgtEl>
                                      </p:cBhvr>
                                    </p:animEffect>
                                  </p:childTnLst>
                                </p:cTn>
                              </p:par>
                              <p:par>
                                <p:cTn id="82" presetID="10" presetClass="entr" presetSubtype="0" fill="hold" nodeType="withEffect">
                                  <p:stCondLst>
                                    <p:cond delay="125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par>
                                <p:cTn id="85" presetID="22" presetClass="entr" presetSubtype="8" fill="hold" grpId="0" nodeType="withEffect">
                                  <p:stCondLst>
                                    <p:cond delay="1400"/>
                                  </p:stCondLst>
                                  <p:childTnLst>
                                    <p:set>
                                      <p:cBhvr>
                                        <p:cTn id="86" dur="1" fill="hold">
                                          <p:stCondLst>
                                            <p:cond delay="0"/>
                                          </p:stCondLst>
                                        </p:cTn>
                                        <p:tgtEl>
                                          <p:spTgt spid="119"/>
                                        </p:tgtEl>
                                        <p:attrNameLst>
                                          <p:attrName>style.visibility</p:attrName>
                                        </p:attrNameLst>
                                      </p:cBhvr>
                                      <p:to>
                                        <p:strVal val="visible"/>
                                      </p:to>
                                    </p:set>
                                    <p:animEffect transition="in" filter="wipe(left)">
                                      <p:cBhvr>
                                        <p:cTn id="87" dur="500"/>
                                        <p:tgtEl>
                                          <p:spTgt spid="119"/>
                                        </p:tgtEl>
                                      </p:cBhvr>
                                    </p:animEffect>
                                  </p:childTnLst>
                                </p:cTn>
                              </p:par>
                              <p:par>
                                <p:cTn id="88" presetID="22" presetClass="entr" presetSubtype="8" fill="hold" nodeType="withEffect">
                                  <p:stCondLst>
                                    <p:cond delay="1550"/>
                                  </p:stCondLst>
                                  <p:childTnLst>
                                    <p:set>
                                      <p:cBhvr>
                                        <p:cTn id="89" dur="1" fill="hold">
                                          <p:stCondLst>
                                            <p:cond delay="0"/>
                                          </p:stCondLst>
                                        </p:cTn>
                                        <p:tgtEl>
                                          <p:spTgt spid="8"/>
                                        </p:tgtEl>
                                        <p:attrNameLst>
                                          <p:attrName>style.visibility</p:attrName>
                                        </p:attrNameLst>
                                      </p:cBhvr>
                                      <p:to>
                                        <p:strVal val="visible"/>
                                      </p:to>
                                    </p:set>
                                    <p:animEffect transition="in" filter="wipe(left)">
                                      <p:cBhvr>
                                        <p:cTn id="90" dur="500"/>
                                        <p:tgtEl>
                                          <p:spTgt spid="8"/>
                                        </p:tgtEl>
                                      </p:cBhvr>
                                    </p:animEffect>
                                  </p:childTnLst>
                                </p:cTn>
                              </p:par>
                              <p:par>
                                <p:cTn id="91" presetID="10" presetClass="entr" presetSubtype="0" fill="hold" nodeType="withEffect">
                                  <p:stCondLst>
                                    <p:cond delay="170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22" presetClass="entr" presetSubtype="8" fill="hold" grpId="0" nodeType="withEffect">
                                  <p:stCondLst>
                                    <p:cond delay="1850"/>
                                  </p:stCondLst>
                                  <p:childTnLst>
                                    <p:set>
                                      <p:cBhvr>
                                        <p:cTn id="95" dur="1" fill="hold">
                                          <p:stCondLst>
                                            <p:cond delay="0"/>
                                          </p:stCondLst>
                                        </p:cTn>
                                        <p:tgtEl>
                                          <p:spTgt spid="120"/>
                                        </p:tgtEl>
                                        <p:attrNameLst>
                                          <p:attrName>style.visibility</p:attrName>
                                        </p:attrNameLst>
                                      </p:cBhvr>
                                      <p:to>
                                        <p:strVal val="visible"/>
                                      </p:to>
                                    </p:set>
                                    <p:animEffect transition="in" filter="wipe(left)">
                                      <p:cBhvr>
                                        <p:cTn id="96" dur="500"/>
                                        <p:tgtEl>
                                          <p:spTgt spid="120"/>
                                        </p:tgtEl>
                                      </p:cBhvr>
                                    </p:animEffect>
                                  </p:childTnLst>
                                </p:cTn>
                              </p:par>
                              <p:par>
                                <p:cTn id="97" presetID="22" presetClass="entr" presetSubtype="4" fill="hold" nodeType="withEffect">
                                  <p:stCondLst>
                                    <p:cond delay="2000"/>
                                  </p:stCondLst>
                                  <p:childTnLst>
                                    <p:set>
                                      <p:cBhvr>
                                        <p:cTn id="98" dur="1" fill="hold">
                                          <p:stCondLst>
                                            <p:cond delay="0"/>
                                          </p:stCondLst>
                                        </p:cTn>
                                        <p:tgtEl>
                                          <p:spTgt spid="9"/>
                                        </p:tgtEl>
                                        <p:attrNameLst>
                                          <p:attrName>style.visibility</p:attrName>
                                        </p:attrNameLst>
                                      </p:cBhvr>
                                      <p:to>
                                        <p:strVal val="visible"/>
                                      </p:to>
                                    </p:set>
                                    <p:animEffect transition="in" filter="wipe(down)">
                                      <p:cBhvr>
                                        <p:cTn id="99" dur="500"/>
                                        <p:tgtEl>
                                          <p:spTgt spid="9"/>
                                        </p:tgtEl>
                                      </p:cBhvr>
                                    </p:animEffect>
                                  </p:childTnLst>
                                </p:cTn>
                              </p:par>
                              <p:par>
                                <p:cTn id="100" presetID="10" presetClass="entr" presetSubtype="0" fill="hold" nodeType="withEffect">
                                  <p:stCondLst>
                                    <p:cond delay="215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par>
                                <p:cTn id="103" presetID="22" presetClass="entr" presetSubtype="8" fill="hold" grpId="0" nodeType="withEffect">
                                  <p:stCondLst>
                                    <p:cond delay="2300"/>
                                  </p:stCondLst>
                                  <p:childTnLst>
                                    <p:set>
                                      <p:cBhvr>
                                        <p:cTn id="104" dur="1" fill="hold">
                                          <p:stCondLst>
                                            <p:cond delay="0"/>
                                          </p:stCondLst>
                                        </p:cTn>
                                        <p:tgtEl>
                                          <p:spTgt spid="121"/>
                                        </p:tgtEl>
                                        <p:attrNameLst>
                                          <p:attrName>style.visibility</p:attrName>
                                        </p:attrNameLst>
                                      </p:cBhvr>
                                      <p:to>
                                        <p:strVal val="visible"/>
                                      </p:to>
                                    </p:set>
                                    <p:animEffect transition="in" filter="wipe(left)">
                                      <p:cBhvr>
                                        <p:cTn id="105" dur="500"/>
                                        <p:tgtEl>
                                          <p:spTgt spid="121"/>
                                        </p:tgtEl>
                                      </p:cBhvr>
                                    </p:animEffect>
                                  </p:childTnLst>
                                </p:cTn>
                              </p:par>
                              <p:par>
                                <p:cTn id="106" presetID="22" presetClass="entr" presetSubtype="8" fill="hold" nodeType="withEffect">
                                  <p:stCondLst>
                                    <p:cond delay="2450"/>
                                  </p:stCondLst>
                                  <p:childTnLst>
                                    <p:set>
                                      <p:cBhvr>
                                        <p:cTn id="107" dur="1" fill="hold">
                                          <p:stCondLst>
                                            <p:cond delay="0"/>
                                          </p:stCondLst>
                                        </p:cTn>
                                        <p:tgtEl>
                                          <p:spTgt spid="10"/>
                                        </p:tgtEl>
                                        <p:attrNameLst>
                                          <p:attrName>style.visibility</p:attrName>
                                        </p:attrNameLst>
                                      </p:cBhvr>
                                      <p:to>
                                        <p:strVal val="visible"/>
                                      </p:to>
                                    </p:set>
                                    <p:animEffect transition="in" filter="wipe(left)">
                                      <p:cBhvr>
                                        <p:cTn id="108" dur="500"/>
                                        <p:tgtEl>
                                          <p:spTgt spid="10"/>
                                        </p:tgtEl>
                                      </p:cBhvr>
                                    </p:animEffect>
                                  </p:childTnLst>
                                </p:cTn>
                              </p:par>
                              <p:par>
                                <p:cTn id="109" presetID="10" presetClass="entr" presetSubtype="0" fill="hold" nodeType="withEffect">
                                  <p:stCondLst>
                                    <p:cond delay="2600"/>
                                  </p:stCondLst>
                                  <p:childTnLst>
                                    <p:set>
                                      <p:cBhvr>
                                        <p:cTn id="110" dur="1" fill="hold">
                                          <p:stCondLst>
                                            <p:cond delay="0"/>
                                          </p:stCondLst>
                                        </p:cTn>
                                        <p:tgtEl>
                                          <p:spTgt spid="55"/>
                                        </p:tgtEl>
                                        <p:attrNameLst>
                                          <p:attrName>style.visibility</p:attrName>
                                        </p:attrNameLst>
                                      </p:cBhvr>
                                      <p:to>
                                        <p:strVal val="visible"/>
                                      </p:to>
                                    </p:set>
                                    <p:animEffect transition="in" filter="fade">
                                      <p:cBhvr>
                                        <p:cTn id="111" dur="500"/>
                                        <p:tgtEl>
                                          <p:spTgt spid="55"/>
                                        </p:tgtEl>
                                      </p:cBhvr>
                                    </p:animEffect>
                                  </p:childTnLst>
                                </p:cTn>
                              </p:par>
                              <p:par>
                                <p:cTn id="112" presetID="22" presetClass="entr" presetSubtype="8" fill="hold" grpId="0" nodeType="withEffect">
                                  <p:stCondLst>
                                    <p:cond delay="2750"/>
                                  </p:stCondLst>
                                  <p:childTnLst>
                                    <p:set>
                                      <p:cBhvr>
                                        <p:cTn id="113" dur="1" fill="hold">
                                          <p:stCondLst>
                                            <p:cond delay="0"/>
                                          </p:stCondLst>
                                        </p:cTn>
                                        <p:tgtEl>
                                          <p:spTgt spid="122"/>
                                        </p:tgtEl>
                                        <p:attrNameLst>
                                          <p:attrName>style.visibility</p:attrName>
                                        </p:attrNameLst>
                                      </p:cBhvr>
                                      <p:to>
                                        <p:strVal val="visible"/>
                                      </p:to>
                                    </p:set>
                                    <p:animEffect transition="in" filter="wipe(left)">
                                      <p:cBhvr>
                                        <p:cTn id="114" dur="500"/>
                                        <p:tgtEl>
                                          <p:spTgt spid="122"/>
                                        </p:tgtEl>
                                      </p:cBhvr>
                                    </p:animEffect>
                                  </p:childTnLst>
                                </p:cTn>
                              </p:par>
                              <p:par>
                                <p:cTn id="115" presetID="22" presetClass="entr" presetSubtype="4" fill="hold" nodeType="withEffect">
                                  <p:stCondLst>
                                    <p:cond delay="2900"/>
                                  </p:stCondLst>
                                  <p:childTnLst>
                                    <p:set>
                                      <p:cBhvr>
                                        <p:cTn id="116" dur="1" fill="hold">
                                          <p:stCondLst>
                                            <p:cond delay="0"/>
                                          </p:stCondLst>
                                        </p:cTn>
                                        <p:tgtEl>
                                          <p:spTgt spid="11"/>
                                        </p:tgtEl>
                                        <p:attrNameLst>
                                          <p:attrName>style.visibility</p:attrName>
                                        </p:attrNameLst>
                                      </p:cBhvr>
                                      <p:to>
                                        <p:strVal val="visible"/>
                                      </p:to>
                                    </p:set>
                                    <p:animEffect transition="in" filter="wipe(down)">
                                      <p:cBhvr>
                                        <p:cTn id="117" dur="500"/>
                                        <p:tgtEl>
                                          <p:spTgt spid="11"/>
                                        </p:tgtEl>
                                      </p:cBhvr>
                                    </p:animEffect>
                                  </p:childTnLst>
                                </p:cTn>
                              </p:par>
                              <p:par>
                                <p:cTn id="118" presetID="10" presetClass="entr" presetSubtype="0" fill="hold" nodeType="withEffect">
                                  <p:stCondLst>
                                    <p:cond delay="3050"/>
                                  </p:stCondLst>
                                  <p:childTnLst>
                                    <p:set>
                                      <p:cBhvr>
                                        <p:cTn id="119" dur="1" fill="hold">
                                          <p:stCondLst>
                                            <p:cond delay="0"/>
                                          </p:stCondLst>
                                        </p:cTn>
                                        <p:tgtEl>
                                          <p:spTgt spid="62"/>
                                        </p:tgtEl>
                                        <p:attrNameLst>
                                          <p:attrName>style.visibility</p:attrName>
                                        </p:attrNameLst>
                                      </p:cBhvr>
                                      <p:to>
                                        <p:strVal val="visible"/>
                                      </p:to>
                                    </p:set>
                                    <p:animEffect transition="in" filter="fade">
                                      <p:cBhvr>
                                        <p:cTn id="120" dur="500"/>
                                        <p:tgtEl>
                                          <p:spTgt spid="62"/>
                                        </p:tgtEl>
                                      </p:cBhvr>
                                    </p:animEffect>
                                  </p:childTnLst>
                                </p:cTn>
                              </p:par>
                              <p:par>
                                <p:cTn id="121" presetID="22" presetClass="entr" presetSubtype="4" fill="hold" nodeType="withEffect">
                                  <p:stCondLst>
                                    <p:cond delay="3200"/>
                                  </p:stCondLst>
                                  <p:childTnLst>
                                    <p:set>
                                      <p:cBhvr>
                                        <p:cTn id="122" dur="1" fill="hold">
                                          <p:stCondLst>
                                            <p:cond delay="0"/>
                                          </p:stCondLst>
                                        </p:cTn>
                                        <p:tgtEl>
                                          <p:spTgt spid="12"/>
                                        </p:tgtEl>
                                        <p:attrNameLst>
                                          <p:attrName>style.visibility</p:attrName>
                                        </p:attrNameLst>
                                      </p:cBhvr>
                                      <p:to>
                                        <p:strVal val="visible"/>
                                      </p:to>
                                    </p:set>
                                    <p:animEffect transition="in" filter="wipe(down)">
                                      <p:cBhvr>
                                        <p:cTn id="123" dur="500"/>
                                        <p:tgtEl>
                                          <p:spTgt spid="12"/>
                                        </p:tgtEl>
                                      </p:cBhvr>
                                    </p:animEffect>
                                  </p:childTnLst>
                                </p:cTn>
                              </p:par>
                              <p:par>
                                <p:cTn id="124" presetID="10" presetClass="entr" presetSubtype="0" fill="hold" nodeType="withEffect">
                                  <p:stCondLst>
                                    <p:cond delay="3350"/>
                                  </p:stCondLst>
                                  <p:childTnLst>
                                    <p:set>
                                      <p:cBhvr>
                                        <p:cTn id="125" dur="1" fill="hold">
                                          <p:stCondLst>
                                            <p:cond delay="0"/>
                                          </p:stCondLst>
                                        </p:cTn>
                                        <p:tgtEl>
                                          <p:spTgt spid="69"/>
                                        </p:tgtEl>
                                        <p:attrNameLst>
                                          <p:attrName>style.visibility</p:attrName>
                                        </p:attrNameLst>
                                      </p:cBhvr>
                                      <p:to>
                                        <p:strVal val="visible"/>
                                      </p:to>
                                    </p:set>
                                    <p:animEffect transition="in" filter="fade">
                                      <p:cBhvr>
                                        <p:cTn id="126" dur="500"/>
                                        <p:tgtEl>
                                          <p:spTgt spid="69"/>
                                        </p:tgtEl>
                                      </p:cBhvr>
                                    </p:animEffect>
                                  </p:childTnLst>
                                </p:cTn>
                              </p:par>
                              <p:par>
                                <p:cTn id="127" presetID="22" presetClass="entr" presetSubtype="8" fill="hold" grpId="0" nodeType="withEffect">
                                  <p:stCondLst>
                                    <p:cond delay="3500"/>
                                  </p:stCondLst>
                                  <p:childTnLst>
                                    <p:set>
                                      <p:cBhvr>
                                        <p:cTn id="128" dur="1" fill="hold">
                                          <p:stCondLst>
                                            <p:cond delay="0"/>
                                          </p:stCondLst>
                                        </p:cTn>
                                        <p:tgtEl>
                                          <p:spTgt spid="123"/>
                                        </p:tgtEl>
                                        <p:attrNameLst>
                                          <p:attrName>style.visibility</p:attrName>
                                        </p:attrNameLst>
                                      </p:cBhvr>
                                      <p:to>
                                        <p:strVal val="visible"/>
                                      </p:to>
                                    </p:set>
                                    <p:animEffect transition="in" filter="wipe(left)">
                                      <p:cBhvr>
                                        <p:cTn id="129" dur="500"/>
                                        <p:tgtEl>
                                          <p:spTgt spid="123"/>
                                        </p:tgtEl>
                                      </p:cBhvr>
                                    </p:animEffect>
                                  </p:childTnLst>
                                </p:cTn>
                              </p:par>
                              <p:par>
                                <p:cTn id="130" presetID="22" presetClass="entr" presetSubtype="8" fill="hold" nodeType="withEffect">
                                  <p:stCondLst>
                                    <p:cond delay="3650"/>
                                  </p:stCondLst>
                                  <p:childTnLst>
                                    <p:set>
                                      <p:cBhvr>
                                        <p:cTn id="131" dur="1" fill="hold">
                                          <p:stCondLst>
                                            <p:cond delay="0"/>
                                          </p:stCondLst>
                                        </p:cTn>
                                        <p:tgtEl>
                                          <p:spTgt spid="14"/>
                                        </p:tgtEl>
                                        <p:attrNameLst>
                                          <p:attrName>style.visibility</p:attrName>
                                        </p:attrNameLst>
                                      </p:cBhvr>
                                      <p:to>
                                        <p:strVal val="visible"/>
                                      </p:to>
                                    </p:set>
                                    <p:animEffect transition="in" filter="wipe(left)">
                                      <p:cBhvr>
                                        <p:cTn id="132" dur="500"/>
                                        <p:tgtEl>
                                          <p:spTgt spid="14"/>
                                        </p:tgtEl>
                                      </p:cBhvr>
                                    </p:animEffect>
                                  </p:childTnLst>
                                </p:cTn>
                              </p:par>
                              <p:par>
                                <p:cTn id="133" presetID="10" presetClass="entr" presetSubtype="0" fill="hold" nodeType="withEffect">
                                  <p:stCondLst>
                                    <p:cond delay="3800"/>
                                  </p:stCondLst>
                                  <p:childTnLst>
                                    <p:set>
                                      <p:cBhvr>
                                        <p:cTn id="134" dur="1" fill="hold">
                                          <p:stCondLst>
                                            <p:cond delay="0"/>
                                          </p:stCondLst>
                                        </p:cTn>
                                        <p:tgtEl>
                                          <p:spTgt spid="76"/>
                                        </p:tgtEl>
                                        <p:attrNameLst>
                                          <p:attrName>style.visibility</p:attrName>
                                        </p:attrNameLst>
                                      </p:cBhvr>
                                      <p:to>
                                        <p:strVal val="visible"/>
                                      </p:to>
                                    </p:set>
                                    <p:animEffect transition="in" filter="fade">
                                      <p:cBhvr>
                                        <p:cTn id="135" dur="500"/>
                                        <p:tgtEl>
                                          <p:spTgt spid="76"/>
                                        </p:tgtEl>
                                      </p:cBhvr>
                                    </p:animEffect>
                                  </p:childTnLst>
                                </p:cTn>
                              </p:par>
                              <p:par>
                                <p:cTn id="136" presetID="22" presetClass="entr" presetSubtype="8" fill="hold" grpId="0" nodeType="withEffect">
                                  <p:stCondLst>
                                    <p:cond delay="3950"/>
                                  </p:stCondLst>
                                  <p:childTnLst>
                                    <p:set>
                                      <p:cBhvr>
                                        <p:cTn id="137" dur="1" fill="hold">
                                          <p:stCondLst>
                                            <p:cond delay="0"/>
                                          </p:stCondLst>
                                        </p:cTn>
                                        <p:tgtEl>
                                          <p:spTgt spid="124"/>
                                        </p:tgtEl>
                                        <p:attrNameLst>
                                          <p:attrName>style.visibility</p:attrName>
                                        </p:attrNameLst>
                                      </p:cBhvr>
                                      <p:to>
                                        <p:strVal val="visible"/>
                                      </p:to>
                                    </p:set>
                                    <p:animEffect transition="in" filter="wipe(left)">
                                      <p:cBhvr>
                                        <p:cTn id="138" dur="500"/>
                                        <p:tgtEl>
                                          <p:spTgt spid="124"/>
                                        </p:tgtEl>
                                      </p:cBhvr>
                                    </p:animEffect>
                                  </p:childTnLst>
                                </p:cTn>
                              </p:par>
                              <p:par>
                                <p:cTn id="139" presetID="22" presetClass="entr" presetSubtype="4" fill="hold" nodeType="withEffect">
                                  <p:stCondLst>
                                    <p:cond delay="4100"/>
                                  </p:stCondLst>
                                  <p:childTnLst>
                                    <p:set>
                                      <p:cBhvr>
                                        <p:cTn id="140" dur="1" fill="hold">
                                          <p:stCondLst>
                                            <p:cond delay="0"/>
                                          </p:stCondLst>
                                        </p:cTn>
                                        <p:tgtEl>
                                          <p:spTgt spid="15"/>
                                        </p:tgtEl>
                                        <p:attrNameLst>
                                          <p:attrName>style.visibility</p:attrName>
                                        </p:attrNameLst>
                                      </p:cBhvr>
                                      <p:to>
                                        <p:strVal val="visible"/>
                                      </p:to>
                                    </p:set>
                                    <p:animEffect transition="in" filter="wipe(down)">
                                      <p:cBhvr>
                                        <p:cTn id="141" dur="500"/>
                                        <p:tgtEl>
                                          <p:spTgt spid="15"/>
                                        </p:tgtEl>
                                      </p:cBhvr>
                                    </p:animEffect>
                                  </p:childTnLst>
                                </p:cTn>
                              </p:par>
                              <p:par>
                                <p:cTn id="142" presetID="10" presetClass="entr" presetSubtype="0" fill="hold" nodeType="withEffect">
                                  <p:stCondLst>
                                    <p:cond delay="4250"/>
                                  </p:stCondLst>
                                  <p:childTnLst>
                                    <p:set>
                                      <p:cBhvr>
                                        <p:cTn id="143" dur="1" fill="hold">
                                          <p:stCondLst>
                                            <p:cond delay="0"/>
                                          </p:stCondLst>
                                        </p:cTn>
                                        <p:tgtEl>
                                          <p:spTgt spid="83"/>
                                        </p:tgtEl>
                                        <p:attrNameLst>
                                          <p:attrName>style.visibility</p:attrName>
                                        </p:attrNameLst>
                                      </p:cBhvr>
                                      <p:to>
                                        <p:strVal val="visible"/>
                                      </p:to>
                                    </p:set>
                                    <p:animEffect transition="in" filter="fade">
                                      <p:cBhvr>
                                        <p:cTn id="144" dur="500"/>
                                        <p:tgtEl>
                                          <p:spTgt spid="83"/>
                                        </p:tgtEl>
                                      </p:cBhvr>
                                    </p:animEffect>
                                  </p:childTnLst>
                                </p:cTn>
                              </p:par>
                              <p:par>
                                <p:cTn id="145" presetID="22" presetClass="entr" presetSubtype="8" fill="hold" grpId="0" nodeType="withEffect">
                                  <p:stCondLst>
                                    <p:cond delay="4400"/>
                                  </p:stCondLst>
                                  <p:childTnLst>
                                    <p:set>
                                      <p:cBhvr>
                                        <p:cTn id="146" dur="1" fill="hold">
                                          <p:stCondLst>
                                            <p:cond delay="0"/>
                                          </p:stCondLst>
                                        </p:cTn>
                                        <p:tgtEl>
                                          <p:spTgt spid="125"/>
                                        </p:tgtEl>
                                        <p:attrNameLst>
                                          <p:attrName>style.visibility</p:attrName>
                                        </p:attrNameLst>
                                      </p:cBhvr>
                                      <p:to>
                                        <p:strVal val="visible"/>
                                      </p:to>
                                    </p:set>
                                    <p:animEffect transition="in" filter="wipe(left)">
                                      <p:cBhvr>
                                        <p:cTn id="147" dur="500"/>
                                        <p:tgtEl>
                                          <p:spTgt spid="125"/>
                                        </p:tgtEl>
                                      </p:cBhvr>
                                    </p:animEffect>
                                  </p:childTnLst>
                                </p:cTn>
                              </p:par>
                              <p:par>
                                <p:cTn id="148" presetID="22" presetClass="entr" presetSubtype="8" fill="hold" nodeType="withEffect">
                                  <p:stCondLst>
                                    <p:cond delay="4550"/>
                                  </p:stCondLst>
                                  <p:childTnLst>
                                    <p:set>
                                      <p:cBhvr>
                                        <p:cTn id="149" dur="1" fill="hold">
                                          <p:stCondLst>
                                            <p:cond delay="0"/>
                                          </p:stCondLst>
                                        </p:cTn>
                                        <p:tgtEl>
                                          <p:spTgt spid="16"/>
                                        </p:tgtEl>
                                        <p:attrNameLst>
                                          <p:attrName>style.visibility</p:attrName>
                                        </p:attrNameLst>
                                      </p:cBhvr>
                                      <p:to>
                                        <p:strVal val="visible"/>
                                      </p:to>
                                    </p:set>
                                    <p:animEffect transition="in" filter="wipe(left)">
                                      <p:cBhvr>
                                        <p:cTn id="150" dur="500"/>
                                        <p:tgtEl>
                                          <p:spTgt spid="16"/>
                                        </p:tgtEl>
                                      </p:cBhvr>
                                    </p:animEffect>
                                  </p:childTnLst>
                                </p:cTn>
                              </p:par>
                              <p:par>
                                <p:cTn id="151" presetID="10" presetClass="entr" presetSubtype="0" fill="hold" nodeType="withEffect">
                                  <p:stCondLst>
                                    <p:cond delay="4700"/>
                                  </p:stCondLst>
                                  <p:childTnLst>
                                    <p:set>
                                      <p:cBhvr>
                                        <p:cTn id="152" dur="1" fill="hold">
                                          <p:stCondLst>
                                            <p:cond delay="0"/>
                                          </p:stCondLst>
                                        </p:cTn>
                                        <p:tgtEl>
                                          <p:spTgt spid="90"/>
                                        </p:tgtEl>
                                        <p:attrNameLst>
                                          <p:attrName>style.visibility</p:attrName>
                                        </p:attrNameLst>
                                      </p:cBhvr>
                                      <p:to>
                                        <p:strVal val="visible"/>
                                      </p:to>
                                    </p:set>
                                    <p:animEffect transition="in" filter="fade">
                                      <p:cBhvr>
                                        <p:cTn id="153" dur="500"/>
                                        <p:tgtEl>
                                          <p:spTgt spid="90"/>
                                        </p:tgtEl>
                                      </p:cBhvr>
                                    </p:animEffect>
                                  </p:childTnLst>
                                </p:cTn>
                              </p:par>
                              <p:par>
                                <p:cTn id="154" presetID="22" presetClass="entr" presetSubtype="8" fill="hold" grpId="0" nodeType="withEffect">
                                  <p:stCondLst>
                                    <p:cond delay="4850"/>
                                  </p:stCondLst>
                                  <p:childTnLst>
                                    <p:set>
                                      <p:cBhvr>
                                        <p:cTn id="155" dur="1" fill="hold">
                                          <p:stCondLst>
                                            <p:cond delay="0"/>
                                          </p:stCondLst>
                                        </p:cTn>
                                        <p:tgtEl>
                                          <p:spTgt spid="126"/>
                                        </p:tgtEl>
                                        <p:attrNameLst>
                                          <p:attrName>style.visibility</p:attrName>
                                        </p:attrNameLst>
                                      </p:cBhvr>
                                      <p:to>
                                        <p:strVal val="visible"/>
                                      </p:to>
                                    </p:set>
                                    <p:animEffect transition="in" filter="wipe(left)">
                                      <p:cBhvr>
                                        <p:cTn id="156" dur="500"/>
                                        <p:tgtEl>
                                          <p:spTgt spid="126"/>
                                        </p:tgtEl>
                                      </p:cBhvr>
                                    </p:animEffect>
                                  </p:childTnLst>
                                </p:cTn>
                              </p:par>
                              <p:par>
                                <p:cTn id="157" presetID="22" presetClass="entr" presetSubtype="4" fill="hold" nodeType="withEffect">
                                  <p:stCondLst>
                                    <p:cond delay="5000"/>
                                  </p:stCondLst>
                                  <p:childTnLst>
                                    <p:set>
                                      <p:cBhvr>
                                        <p:cTn id="158" dur="1" fill="hold">
                                          <p:stCondLst>
                                            <p:cond delay="0"/>
                                          </p:stCondLst>
                                        </p:cTn>
                                        <p:tgtEl>
                                          <p:spTgt spid="17"/>
                                        </p:tgtEl>
                                        <p:attrNameLst>
                                          <p:attrName>style.visibility</p:attrName>
                                        </p:attrNameLst>
                                      </p:cBhvr>
                                      <p:to>
                                        <p:strVal val="visible"/>
                                      </p:to>
                                    </p:set>
                                    <p:animEffect transition="in" filter="wipe(down)">
                                      <p:cBhvr>
                                        <p:cTn id="159" dur="500"/>
                                        <p:tgtEl>
                                          <p:spTgt spid="17"/>
                                        </p:tgtEl>
                                      </p:cBhvr>
                                    </p:animEffect>
                                  </p:childTnLst>
                                </p:cTn>
                              </p:par>
                              <p:par>
                                <p:cTn id="160" presetID="10" presetClass="entr" presetSubtype="0" fill="hold" nodeType="withEffect">
                                  <p:stCondLst>
                                    <p:cond delay="5150"/>
                                  </p:stCondLst>
                                  <p:childTnLst>
                                    <p:set>
                                      <p:cBhvr>
                                        <p:cTn id="161" dur="1" fill="hold">
                                          <p:stCondLst>
                                            <p:cond delay="0"/>
                                          </p:stCondLst>
                                        </p:cTn>
                                        <p:tgtEl>
                                          <p:spTgt spid="97"/>
                                        </p:tgtEl>
                                        <p:attrNameLst>
                                          <p:attrName>style.visibility</p:attrName>
                                        </p:attrNameLst>
                                      </p:cBhvr>
                                      <p:to>
                                        <p:strVal val="visible"/>
                                      </p:to>
                                    </p:set>
                                    <p:animEffect transition="in" filter="fade">
                                      <p:cBhvr>
                                        <p:cTn id="162" dur="500"/>
                                        <p:tgtEl>
                                          <p:spTgt spid="97"/>
                                        </p:tgtEl>
                                      </p:cBhvr>
                                    </p:animEffect>
                                  </p:childTnLst>
                                </p:cTn>
                              </p:par>
                              <p:par>
                                <p:cTn id="163" presetID="22" presetClass="entr" presetSubtype="8" fill="hold" grpId="0" nodeType="withEffect">
                                  <p:stCondLst>
                                    <p:cond delay="5300"/>
                                  </p:stCondLst>
                                  <p:childTnLst>
                                    <p:set>
                                      <p:cBhvr>
                                        <p:cTn id="164" dur="1" fill="hold">
                                          <p:stCondLst>
                                            <p:cond delay="0"/>
                                          </p:stCondLst>
                                        </p:cTn>
                                        <p:tgtEl>
                                          <p:spTgt spid="127"/>
                                        </p:tgtEl>
                                        <p:attrNameLst>
                                          <p:attrName>style.visibility</p:attrName>
                                        </p:attrNameLst>
                                      </p:cBhvr>
                                      <p:to>
                                        <p:strVal val="visible"/>
                                      </p:to>
                                    </p:set>
                                    <p:animEffect transition="in" filter="wipe(left)">
                                      <p:cBhvr>
                                        <p:cTn id="16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1" cstate="screen"/>
          <a:srcRect/>
          <a:stretch>
            <a:fillRect/>
          </a:stretch>
        </p:blipFill>
        <p:spPr>
          <a:xfrm>
            <a:off x="0" y="0"/>
            <a:ext cx="9144000" cy="2940736"/>
          </a:xfrm>
          <a:prstGeom prst="rect">
            <a:avLst/>
          </a:prstGeom>
        </p:spPr>
      </p:pic>
      <p:sp>
        <p:nvSpPr>
          <p:cNvPr id="16" name="TextBox 15"/>
          <p:cNvSpPr txBox="1"/>
          <p:nvPr/>
        </p:nvSpPr>
        <p:spPr>
          <a:xfrm>
            <a:off x="3236159" y="2160953"/>
            <a:ext cx="2671681" cy="683258"/>
          </a:xfrm>
          <a:prstGeom prst="rect">
            <a:avLst/>
          </a:prstGeom>
          <a:noFill/>
        </p:spPr>
        <p:txBody>
          <a:bodyPr wrap="none" lIns="91434" tIns="45717" rIns="91434" bIns="45717" rtlCol="0">
            <a:spAutoFit/>
          </a:bodyPr>
          <a:lstStyle/>
          <a:p>
            <a:pPr>
              <a:lnSpc>
                <a:spcPct val="80000"/>
              </a:lnSpc>
            </a:pPr>
            <a:r>
              <a:rPr lang="en-US" altLang="zh-CN" sz="4800" b="1">
                <a:solidFill>
                  <a:schemeClr val="bg1">
                    <a:lumMod val="95000"/>
                  </a:schemeClr>
                </a:solidFill>
                <a:latin typeface="Arial" panose="020B0604020202020204" pitchFamily="34" charset="0"/>
                <a:cs typeface="Arial" panose="020B0604020202020204" pitchFamily="34" charset="0"/>
              </a:rPr>
              <a:t>PART 02</a:t>
            </a:r>
            <a:endParaRPr lang="zh-CN" altLang="en-US" sz="4800" b="1" dirty="0">
              <a:solidFill>
                <a:schemeClr val="bg1">
                  <a:lumMod val="95000"/>
                </a:schemeClr>
              </a:solidFill>
              <a:latin typeface="Arial" panose="020B0604020202020204" pitchFamily="34" charset="0"/>
              <a:cs typeface="Arial" panose="020B0604020202020204" pitchFamily="34" charset="0"/>
            </a:endParaRPr>
          </a:p>
        </p:txBody>
      </p:sp>
      <p:sp>
        <p:nvSpPr>
          <p:cNvPr id="17" name="TextBox 5"/>
          <p:cNvSpPr txBox="1"/>
          <p:nvPr/>
        </p:nvSpPr>
        <p:spPr>
          <a:xfrm>
            <a:off x="3517549" y="2933252"/>
            <a:ext cx="2339090" cy="523214"/>
          </a:xfrm>
          <a:prstGeom prst="rect">
            <a:avLst/>
          </a:prstGeom>
          <a:noFill/>
        </p:spPr>
        <p:txBody>
          <a:bodyPr wrap="none" lIns="91434" tIns="45717" rIns="91434" bIns="45717" rtlCol="0">
            <a:spAutoFit/>
          </a:bodyPr>
          <a:lstStyle>
            <a:defPPr>
              <a:defRPr lang="zh-CN"/>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工作完成情况</a:t>
            </a:r>
            <a:endParaRPr lang="zh-CN" altLang="en-US" dirty="0"/>
          </a:p>
        </p:txBody>
      </p:sp>
      <p:grpSp>
        <p:nvGrpSpPr>
          <p:cNvPr id="18" name="组合 17"/>
          <p:cNvGrpSpPr/>
          <p:nvPr/>
        </p:nvGrpSpPr>
        <p:grpSpPr>
          <a:xfrm>
            <a:off x="3819107" y="523692"/>
            <a:ext cx="1505786" cy="1505786"/>
            <a:chOff x="2179844" y="1513973"/>
            <a:chExt cx="1505786" cy="1505786"/>
          </a:xfrm>
        </p:grpSpPr>
        <p:grpSp>
          <p:nvGrpSpPr>
            <p:cNvPr id="19" name="组合 18"/>
            <p:cNvGrpSpPr/>
            <p:nvPr/>
          </p:nvGrpSpPr>
          <p:grpSpPr>
            <a:xfrm>
              <a:off x="2179844" y="1513973"/>
              <a:ext cx="1505786" cy="1505786"/>
              <a:chOff x="8343900" y="254000"/>
              <a:chExt cx="3416300" cy="3416300"/>
            </a:xfrm>
          </p:grpSpPr>
          <p:sp>
            <p:nvSpPr>
              <p:cNvPr id="24" name="椭圆 23"/>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椭圆 24"/>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0" name="组合 19"/>
            <p:cNvGrpSpPr/>
            <p:nvPr/>
          </p:nvGrpSpPr>
          <p:grpSpPr>
            <a:xfrm>
              <a:off x="2515863" y="1820134"/>
              <a:ext cx="942176" cy="808243"/>
              <a:chOff x="4276639" y="1257564"/>
              <a:chExt cx="632166" cy="542302"/>
            </a:xfrm>
          </p:grpSpPr>
          <p:sp>
            <p:nvSpPr>
              <p:cNvPr id="21" name="Freeform 301"/>
              <p:cNvSpPr>
                <a:spLocks noEditPoints="1"/>
              </p:cNvSpPr>
              <p:nvPr/>
            </p:nvSpPr>
            <p:spPr bwMode="auto">
              <a:xfrm>
                <a:off x="4484261" y="1375321"/>
                <a:ext cx="424544" cy="42454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AC0000"/>
              </a:solidFill>
              <a:ln>
                <a:noFill/>
              </a:ln>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solidFill>
                  <a:effectLst/>
                  <a:uLnTx/>
                  <a:uFillTx/>
                </a:endParaRPr>
              </a:p>
            </p:txBody>
          </p:sp>
          <p:sp>
            <p:nvSpPr>
              <p:cNvPr id="22" name="Freeform 302"/>
              <p:cNvSpPr>
                <a:spLocks noEditPoints="1"/>
              </p:cNvSpPr>
              <p:nvPr/>
            </p:nvSpPr>
            <p:spPr bwMode="auto">
              <a:xfrm>
                <a:off x="4276639" y="1257564"/>
                <a:ext cx="272699" cy="272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AC0000"/>
              </a:solidFill>
              <a:ln>
                <a:noFill/>
              </a:ln>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solidFill>
                  <a:effectLst/>
                  <a:uLnTx/>
                  <a:uFillTx/>
                </a:endParaRPr>
              </a:p>
            </p:txBody>
          </p:sp>
          <p:sp>
            <p:nvSpPr>
              <p:cNvPr id="23" name="Freeform 303"/>
              <p:cNvSpPr>
                <a:spLocks noEditPoints="1"/>
              </p:cNvSpPr>
              <p:nvPr/>
            </p:nvSpPr>
            <p:spPr bwMode="auto">
              <a:xfrm>
                <a:off x="4276639" y="1530264"/>
                <a:ext cx="213822" cy="20452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AC0000"/>
              </a:solidFill>
              <a:ln>
                <a:noFill/>
              </a:ln>
            </p:spPr>
            <p:txBody>
              <a:bodyPr vert="horz" wrap="square" lIns="91440" tIns="45720" rIns="91440" bIns="45720" numCol="1" anchor="t" anchorCtr="0" compatLnSpc="1"/>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solidFill>
                  <a:effectLst/>
                  <a:uLnTx/>
                  <a:uFillTx/>
                </a:endParaRPr>
              </a:p>
            </p:txBody>
          </p:sp>
        </p:grpSp>
      </p:grpSp>
      <p:sp>
        <p:nvSpPr>
          <p:cNvPr id="26" name="文本框 9"/>
          <p:cNvSpPr txBox="1"/>
          <p:nvPr/>
        </p:nvSpPr>
        <p:spPr>
          <a:xfrm>
            <a:off x="3089362" y="3675924"/>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1.</a:t>
            </a:r>
            <a:r>
              <a:rPr lang="zh-CN" altLang="en-US" sz="1500">
                <a:solidFill>
                  <a:schemeClr val="bg1">
                    <a:lumMod val="50000"/>
                  </a:schemeClr>
                </a:solidFill>
                <a:latin typeface="微软雅黑" panose="020B0503020204020204" pitchFamily="34" charset="-122"/>
                <a:ea typeface="微软雅黑" panose="020B0503020204020204" pitchFamily="34" charset="-122"/>
              </a:rPr>
              <a:t>年度计划完成</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9"/>
          <p:cNvSpPr txBox="1"/>
          <p:nvPr/>
        </p:nvSpPr>
        <p:spPr>
          <a:xfrm>
            <a:off x="3089361" y="4001364"/>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3.</a:t>
            </a:r>
            <a:r>
              <a:rPr lang="zh-CN" altLang="en-US" sz="1500">
                <a:solidFill>
                  <a:schemeClr val="bg1">
                    <a:lumMod val="50000"/>
                  </a:schemeClr>
                </a:solidFill>
                <a:latin typeface="微软雅黑" panose="020B0503020204020204" pitchFamily="34" charset="-122"/>
                <a:ea typeface="微软雅黑" panose="020B0503020204020204" pitchFamily="34" charset="-122"/>
              </a:rPr>
              <a:t>季度业绩销售汇总</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文本框 9"/>
          <p:cNvSpPr txBox="1"/>
          <p:nvPr/>
        </p:nvSpPr>
        <p:spPr>
          <a:xfrm>
            <a:off x="4936594" y="367918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2.</a:t>
            </a:r>
            <a:r>
              <a:rPr lang="zh-CN" altLang="en-US" sz="1500">
                <a:solidFill>
                  <a:schemeClr val="bg1">
                    <a:lumMod val="50000"/>
                  </a:schemeClr>
                </a:solidFill>
                <a:latin typeface="微软雅黑" panose="020B0503020204020204" pitchFamily="34" charset="-122"/>
                <a:ea typeface="微软雅黑" panose="020B0503020204020204" pitchFamily="34" charset="-122"/>
              </a:rPr>
              <a:t>工作达标情况</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文本框 9"/>
          <p:cNvSpPr txBox="1"/>
          <p:nvPr/>
        </p:nvSpPr>
        <p:spPr>
          <a:xfrm>
            <a:off x="4936595" y="400507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4.</a:t>
            </a:r>
            <a:r>
              <a:rPr lang="zh-CN" altLang="en-US" sz="1500">
                <a:solidFill>
                  <a:schemeClr val="bg1">
                    <a:lumMod val="50000"/>
                  </a:schemeClr>
                </a:solidFill>
                <a:latin typeface="微软雅黑" panose="020B0503020204020204" pitchFamily="34" charset="-122"/>
                <a:ea typeface="微软雅黑" panose="020B0503020204020204" pitchFamily="34" charset="-122"/>
              </a:rPr>
              <a:t>销售指标达成</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文本框 9"/>
          <p:cNvSpPr txBox="1"/>
          <p:nvPr/>
        </p:nvSpPr>
        <p:spPr>
          <a:xfrm>
            <a:off x="3089361" y="4310606"/>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5.</a:t>
            </a:r>
            <a:r>
              <a:rPr lang="zh-CN" altLang="en-US" sz="1500">
                <a:solidFill>
                  <a:schemeClr val="bg1">
                    <a:lumMod val="50000"/>
                  </a:schemeClr>
                </a:solidFill>
                <a:latin typeface="微软雅黑" panose="020B0503020204020204" pitchFamily="34" charset="-122"/>
                <a:ea typeface="微软雅黑" panose="020B0503020204020204" pitchFamily="34" charset="-122"/>
              </a:rPr>
              <a:t>与上一年度比较</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文本框 9"/>
          <p:cNvSpPr txBox="1"/>
          <p:nvPr/>
        </p:nvSpPr>
        <p:spPr>
          <a:xfrm>
            <a:off x="4936595" y="431106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6.</a:t>
            </a:r>
            <a:r>
              <a:rPr lang="zh-CN" altLang="en-US" sz="1500">
                <a:solidFill>
                  <a:schemeClr val="bg1">
                    <a:lumMod val="50000"/>
                  </a:schemeClr>
                </a:solidFill>
                <a:latin typeface="微软雅黑" panose="020B0503020204020204" pitchFamily="34" charset="-122"/>
                <a:ea typeface="微软雅黑" panose="020B0503020204020204" pitchFamily="34" charset="-122"/>
              </a:rPr>
              <a:t>近</a:t>
            </a:r>
            <a:r>
              <a:rPr lang="en-US" altLang="zh-CN" sz="1500">
                <a:solidFill>
                  <a:schemeClr val="bg1">
                    <a:lumMod val="50000"/>
                  </a:schemeClr>
                </a:solidFill>
                <a:latin typeface="微软雅黑" panose="020B0503020204020204" pitchFamily="34" charset="-122"/>
                <a:ea typeface="微软雅黑" panose="020B0503020204020204" pitchFamily="34" charset="-122"/>
              </a:rPr>
              <a:t>X</a:t>
            </a:r>
            <a:r>
              <a:rPr lang="zh-CN" altLang="en-US" sz="1500">
                <a:solidFill>
                  <a:schemeClr val="bg1">
                    <a:lumMod val="50000"/>
                  </a:schemeClr>
                </a:solidFill>
                <a:latin typeface="微软雅黑" panose="020B0503020204020204" pitchFamily="34" charset="-122"/>
                <a:ea typeface="微软雅黑" panose="020B0503020204020204" pitchFamily="34" charset="-122"/>
              </a:rPr>
              <a:t>年数据对比</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5" name="图片 4" descr="C:\Users\Administrator\Desktop\新建文件夹\rr.pngrr"/>
          <p:cNvPicPr>
            <a:picLocks noChangeAspect="1"/>
          </p:cNvPicPr>
          <p:nvPr/>
        </p:nvPicPr>
        <p:blipFill rotWithShape="1">
          <a:blip r:embed="rId2" cstate="screen"/>
          <a:srcRect/>
          <a:stretch>
            <a:fillRect/>
          </a:stretch>
        </p:blipFill>
        <p:spPr>
          <a:xfrm flipH="1" flipV="1">
            <a:off x="8273415" y="4305935"/>
            <a:ext cx="891540" cy="909955"/>
          </a:xfrm>
          <a:prstGeom prst="rect">
            <a:avLst/>
          </a:prstGeom>
        </p:spPr>
      </p:pic>
      <p:pic>
        <p:nvPicPr>
          <p:cNvPr id="2" name="图片 1" descr="C:\Users\Administrator\Desktop\新建文件夹\rr.pngrr"/>
          <p:cNvPicPr>
            <a:picLocks noChangeAspect="1"/>
          </p:cNvPicPr>
          <p:nvPr/>
        </p:nvPicPr>
        <p:blipFill rotWithShape="1">
          <a:blip r:embed="rId3" cstate="screen"/>
          <a:srcRect/>
          <a:stretch>
            <a:fillRect/>
          </a:stretch>
        </p:blipFill>
        <p:spPr>
          <a:xfrm>
            <a:off x="0" y="-127635"/>
            <a:ext cx="927735" cy="927735"/>
          </a:xfrm>
          <a:prstGeom prst="rect">
            <a:avLst/>
          </a:prstGeom>
        </p:spPr>
      </p:pic>
      <p:pic>
        <p:nvPicPr>
          <p:cNvPr id="3" name="图片 2" descr="C:\Users\Administrator\Desktop\新建文件夹\rr.pngrr"/>
          <p:cNvPicPr>
            <a:picLocks noChangeAspect="1"/>
          </p:cNvPicPr>
          <p:nvPr/>
        </p:nvPicPr>
        <p:blipFill rotWithShape="1">
          <a:blip r:embed="rId4" cstate="screen"/>
          <a:srcRect/>
          <a:stretch>
            <a:fillRect/>
          </a:stretch>
        </p:blipFill>
        <p:spPr>
          <a:xfrm flipH="1">
            <a:off x="8256270" y="-128270"/>
            <a:ext cx="887730" cy="856615"/>
          </a:xfrm>
          <a:prstGeom prst="rect">
            <a:avLst/>
          </a:prstGeom>
        </p:spPr>
      </p:pic>
      <p:pic>
        <p:nvPicPr>
          <p:cNvPr id="4" name="图片 3" descr="C:\Users\Administrator\Desktop\新建文件夹\rr.pngrr"/>
          <p:cNvPicPr>
            <a:picLocks noChangeAspect="1"/>
          </p:cNvPicPr>
          <p:nvPr/>
        </p:nvPicPr>
        <p:blipFill rotWithShape="1">
          <a:blip r:embed="rId5"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0" name="组合 39"/>
          <p:cNvGrpSpPr/>
          <p:nvPr/>
        </p:nvGrpSpPr>
        <p:grpSpPr>
          <a:xfrm>
            <a:off x="4648994" y="1147363"/>
            <a:ext cx="3258470" cy="857132"/>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42" name="圆角矩形 41"/>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43" name="组合 42"/>
          <p:cNvGrpSpPr/>
          <p:nvPr/>
        </p:nvGrpSpPr>
        <p:grpSpPr>
          <a:xfrm>
            <a:off x="2554393" y="1734344"/>
            <a:ext cx="1005703" cy="1981199"/>
            <a:chOff x="2210594" y="1810545"/>
            <a:chExt cx="1005703" cy="1981199"/>
          </a:xfrm>
        </p:grpSpPr>
        <p:cxnSp>
          <p:nvCxnSpPr>
            <p:cNvPr id="44" name="直接连接符 43"/>
            <p:cNvCxnSpPr/>
            <p:nvPr/>
          </p:nvCxnSpPr>
          <p:spPr>
            <a:xfrm>
              <a:off x="2210594" y="3160810"/>
              <a:ext cx="1005703" cy="630934"/>
            </a:xfrm>
            <a:prstGeom prst="line">
              <a:avLst/>
            </a:prstGeom>
            <a:noFill/>
            <a:ln w="12700" cap="flat" cmpd="sng" algn="ctr">
              <a:solidFill>
                <a:srgbClr val="7F7F7F">
                  <a:lumMod val="75000"/>
                </a:srgbClr>
              </a:solidFill>
              <a:prstDash val="dash"/>
            </a:ln>
            <a:effectLst/>
          </p:spPr>
        </p:cxnSp>
        <p:cxnSp>
          <p:nvCxnSpPr>
            <p:cNvPr id="45" name="直接连接符 44"/>
            <p:cNvCxnSpPr/>
            <p:nvPr/>
          </p:nvCxnSpPr>
          <p:spPr>
            <a:xfrm flipV="1">
              <a:off x="2346670" y="2801144"/>
              <a:ext cx="777103" cy="1"/>
            </a:xfrm>
            <a:prstGeom prst="line">
              <a:avLst/>
            </a:prstGeom>
            <a:noFill/>
            <a:ln w="12700" cap="flat" cmpd="sng" algn="ctr">
              <a:solidFill>
                <a:srgbClr val="7F7F7F">
                  <a:lumMod val="75000"/>
                </a:srgbClr>
              </a:solidFill>
              <a:prstDash val="dash"/>
            </a:ln>
            <a:effectLst/>
          </p:spPr>
        </p:cxnSp>
        <p:cxnSp>
          <p:nvCxnSpPr>
            <p:cNvPr id="46" name="直接连接符 45"/>
            <p:cNvCxnSpPr/>
            <p:nvPr/>
          </p:nvCxnSpPr>
          <p:spPr>
            <a:xfrm flipV="1">
              <a:off x="2210594" y="1810545"/>
              <a:ext cx="943881" cy="581419"/>
            </a:xfrm>
            <a:prstGeom prst="line">
              <a:avLst/>
            </a:prstGeom>
            <a:noFill/>
            <a:ln w="12700" cap="flat" cmpd="sng" algn="ctr">
              <a:solidFill>
                <a:srgbClr val="7F7F7F">
                  <a:lumMod val="75000"/>
                </a:srgbClr>
              </a:solidFill>
              <a:prstDash val="dash"/>
            </a:ln>
            <a:effectLst/>
          </p:spPr>
        </p:cxnSp>
      </p:grpSp>
      <p:grpSp>
        <p:nvGrpSpPr>
          <p:cNvPr id="47" name="组合 46"/>
          <p:cNvGrpSpPr/>
          <p:nvPr/>
        </p:nvGrpSpPr>
        <p:grpSpPr>
          <a:xfrm>
            <a:off x="1182060" y="1879393"/>
            <a:ext cx="1702088" cy="1702084"/>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0" name="组合 49"/>
          <p:cNvGrpSpPr/>
          <p:nvPr/>
        </p:nvGrpSpPr>
        <p:grpSpPr>
          <a:xfrm>
            <a:off x="3249865" y="1083127"/>
            <a:ext cx="941929" cy="941926"/>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3" name="组合 52"/>
          <p:cNvGrpSpPr/>
          <p:nvPr/>
        </p:nvGrpSpPr>
        <p:grpSpPr>
          <a:xfrm>
            <a:off x="3249865" y="2271847"/>
            <a:ext cx="941929" cy="941926"/>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6" name="组合 55"/>
          <p:cNvGrpSpPr/>
          <p:nvPr/>
        </p:nvGrpSpPr>
        <p:grpSpPr>
          <a:xfrm>
            <a:off x="3249865" y="3414847"/>
            <a:ext cx="941929" cy="941926"/>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59" name="文本框 37"/>
          <p:cNvSpPr>
            <a:spLocks noChangeArrowheads="1"/>
          </p:cNvSpPr>
          <p:nvPr/>
        </p:nvSpPr>
        <p:spPr bwMode="auto">
          <a:xfrm>
            <a:off x="1697114" y="2391880"/>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融资</a:t>
            </a:r>
            <a:endParaRPr kumimoji="0" lang="en-US" altLang="zh-CN"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计划</a:t>
            </a:r>
            <a:endPar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文本框 37"/>
          <p:cNvSpPr>
            <a:spLocks noChangeArrowheads="1"/>
          </p:cNvSpPr>
          <p:nvPr/>
        </p:nvSpPr>
        <p:spPr bwMode="auto">
          <a:xfrm>
            <a:off x="3474608" y="127714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a:t>
            </a:r>
            <a:endParaRPr kumimoji="0" lang="en-US" altLang="zh-CN"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内容</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文本框 37"/>
          <p:cNvSpPr>
            <a:spLocks noChangeArrowheads="1"/>
          </p:cNvSpPr>
          <p:nvPr/>
        </p:nvSpPr>
        <p:spPr bwMode="auto">
          <a:xfrm>
            <a:off x="3474608" y="250269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a:t>
            </a:r>
            <a:endParaRPr kumimoji="0" lang="en-US" altLang="zh-CN"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内容</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文本框 37"/>
          <p:cNvSpPr>
            <a:spLocks noChangeArrowheads="1"/>
          </p:cNvSpPr>
          <p:nvPr/>
        </p:nvSpPr>
        <p:spPr bwMode="auto">
          <a:xfrm>
            <a:off x="3474608" y="365204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a:t>
            </a:r>
            <a:endParaRPr kumimoji="0" lang="en-US" altLang="zh-CN"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内容</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文本1"/>
          <p:cNvSpPr>
            <a:spLocks noChangeArrowheads="1"/>
          </p:cNvSpPr>
          <p:nvPr/>
        </p:nvSpPr>
        <p:spPr bwMode="gray">
          <a:xfrm>
            <a:off x="4783264" y="112474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64" name="组合 63"/>
          <p:cNvGrpSpPr/>
          <p:nvPr/>
        </p:nvGrpSpPr>
        <p:grpSpPr>
          <a:xfrm>
            <a:off x="4648994" y="2312983"/>
            <a:ext cx="3258470" cy="857132"/>
            <a:chOff x="4304043" y="1286668"/>
            <a:chExt cx="3837944" cy="2757793"/>
          </a:xfrm>
          <a:effectLst>
            <a:outerShdw blurRad="381000" dist="254000" dir="8100000" algn="tr" rotWithShape="0">
              <a:prstClr val="black">
                <a:alpha val="40000"/>
              </a:prstClr>
            </a:outerShdw>
          </a:effectLst>
        </p:grpSpPr>
        <p:sp>
          <p:nvSpPr>
            <p:cNvPr id="65" name="圆角矩形 64"/>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66" name="圆角矩形 65"/>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67" name="文本1"/>
          <p:cNvSpPr>
            <a:spLocks noChangeArrowheads="1"/>
          </p:cNvSpPr>
          <p:nvPr/>
        </p:nvSpPr>
        <p:spPr bwMode="gray">
          <a:xfrm>
            <a:off x="4783264" y="229036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68" name="组合 67"/>
          <p:cNvGrpSpPr/>
          <p:nvPr/>
        </p:nvGrpSpPr>
        <p:grpSpPr>
          <a:xfrm>
            <a:off x="4648994" y="3452413"/>
            <a:ext cx="3258470" cy="857132"/>
            <a:chOff x="4304043" y="1286668"/>
            <a:chExt cx="3837944" cy="2757793"/>
          </a:xfrm>
          <a:effectLst>
            <a:outerShdw blurRad="381000" dist="254000" dir="8100000" algn="tr" rotWithShape="0">
              <a:prstClr val="black">
                <a:alpha val="40000"/>
              </a:prstClr>
            </a:outerShdw>
          </a:effectLst>
        </p:grpSpPr>
        <p:sp>
          <p:nvSpPr>
            <p:cNvPr id="69" name="圆角矩形 6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70" name="圆角矩形 69"/>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71" name="文本1"/>
          <p:cNvSpPr>
            <a:spLocks noChangeArrowheads="1"/>
          </p:cNvSpPr>
          <p:nvPr/>
        </p:nvSpPr>
        <p:spPr bwMode="gray">
          <a:xfrm>
            <a:off x="4783264" y="342979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pic>
        <p:nvPicPr>
          <p:cNvPr id="5" name="图片 4"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0-#ppt_h/2"/>
                                          </p:val>
                                        </p:tav>
                                        <p:tav tm="100000">
                                          <p:val>
                                            <p:strVal val="#ppt_y"/>
                                          </p:val>
                                        </p:tav>
                                      </p:tavLst>
                                    </p:anim>
                                  </p:childTnLst>
                                </p:cTn>
                              </p:par>
                              <p:par>
                                <p:cTn id="21" presetID="2" presetClass="entr" presetSubtype="2" fill="hold" nodeType="withEffect">
                                  <p:stCondLst>
                                    <p:cond delay="2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1+#ppt_w/2"/>
                                          </p:val>
                                        </p:tav>
                                        <p:tav tm="100000">
                                          <p:val>
                                            <p:strVal val="#ppt_x"/>
                                          </p:val>
                                        </p:tav>
                                      </p:tavLst>
                                    </p:anim>
                                    <p:anim calcmode="lin" valueType="num">
                                      <p:cBhvr additive="base">
                                        <p:cTn id="24" dur="500" fill="hold"/>
                                        <p:tgtEl>
                                          <p:spTgt spid="53"/>
                                        </p:tgtEl>
                                        <p:attrNameLst>
                                          <p:attrName>ppt_y</p:attrName>
                                        </p:attrNameLst>
                                      </p:cBhvr>
                                      <p:tavLst>
                                        <p:tav tm="0">
                                          <p:val>
                                            <p:strVal val="#ppt_y"/>
                                          </p:val>
                                        </p:tav>
                                        <p:tav tm="100000">
                                          <p:val>
                                            <p:strVal val="#ppt_y"/>
                                          </p:val>
                                        </p:tav>
                                      </p:tavLst>
                                    </p:anim>
                                  </p:childTnLst>
                                </p:cTn>
                              </p:par>
                              <p:par>
                                <p:cTn id="25" presetID="2" presetClass="entr" presetSubtype="6" fill="hold" nodeType="withEffect">
                                  <p:stCondLst>
                                    <p:cond delay="40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p:cTn id="36" dur="500" fill="hold"/>
                                        <p:tgtEl>
                                          <p:spTgt spid="59"/>
                                        </p:tgtEl>
                                        <p:attrNameLst>
                                          <p:attrName>ppt_w</p:attrName>
                                        </p:attrNameLst>
                                      </p:cBhvr>
                                      <p:tavLst>
                                        <p:tav tm="0">
                                          <p:val>
                                            <p:fltVal val="0"/>
                                          </p:val>
                                        </p:tav>
                                        <p:tav tm="100000">
                                          <p:val>
                                            <p:strVal val="#ppt_w"/>
                                          </p:val>
                                        </p:tav>
                                      </p:tavLst>
                                    </p:anim>
                                    <p:anim calcmode="lin" valueType="num">
                                      <p:cBhvr>
                                        <p:cTn id="37" dur="500" fill="hold"/>
                                        <p:tgtEl>
                                          <p:spTgt spid="59"/>
                                        </p:tgtEl>
                                        <p:attrNameLst>
                                          <p:attrName>ppt_h</p:attrName>
                                        </p:attrNameLst>
                                      </p:cBhvr>
                                      <p:tavLst>
                                        <p:tav tm="0">
                                          <p:val>
                                            <p:fltVal val="0"/>
                                          </p:val>
                                        </p:tav>
                                        <p:tav tm="100000">
                                          <p:val>
                                            <p:strVal val="#ppt_h"/>
                                          </p:val>
                                        </p:tav>
                                      </p:tavLst>
                                    </p:anim>
                                    <p:animEffect transition="in" filter="fade">
                                      <p:cBhvr>
                                        <p:cTn id="38" dur="500"/>
                                        <p:tgtEl>
                                          <p:spTgt spid="59"/>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ppt_w</p:attrName>
                                        </p:attrNameLst>
                                      </p:cBhvr>
                                      <p:tavLst>
                                        <p:tav tm="0">
                                          <p:val>
                                            <p:fltVal val="0"/>
                                          </p:val>
                                        </p:tav>
                                        <p:tav tm="100000">
                                          <p:val>
                                            <p:strVal val="#ppt_w"/>
                                          </p:val>
                                        </p:tav>
                                      </p:tavLst>
                                    </p:anim>
                                    <p:anim calcmode="lin" valueType="num">
                                      <p:cBhvr>
                                        <p:cTn id="43" dur="500" fill="hold"/>
                                        <p:tgtEl>
                                          <p:spTgt spid="60"/>
                                        </p:tgtEl>
                                        <p:attrNameLst>
                                          <p:attrName>ppt_h</p:attrName>
                                        </p:attrNameLst>
                                      </p:cBhvr>
                                      <p:tavLst>
                                        <p:tav tm="0">
                                          <p:val>
                                            <p:fltVal val="0"/>
                                          </p:val>
                                        </p:tav>
                                        <p:tav tm="100000">
                                          <p:val>
                                            <p:strVal val="#ppt_h"/>
                                          </p:val>
                                        </p:tav>
                                      </p:tavLst>
                                    </p:anim>
                                    <p:animEffect transition="in" filter="fade">
                                      <p:cBhvr>
                                        <p:cTn id="44" dur="500"/>
                                        <p:tgtEl>
                                          <p:spTgt spid="60"/>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anim calcmode="lin" valueType="num">
                                      <p:cBhvr>
                                        <p:cTn id="61" dur="500" fill="hold"/>
                                        <p:tgtEl>
                                          <p:spTgt spid="40"/>
                                        </p:tgtEl>
                                        <p:attrNameLst>
                                          <p:attrName>ppt_x</p:attrName>
                                        </p:attrNameLst>
                                      </p:cBhvr>
                                      <p:tavLst>
                                        <p:tav tm="0">
                                          <p:val>
                                            <p:strVal val="#ppt_x"/>
                                          </p:val>
                                        </p:tav>
                                        <p:tav tm="100000">
                                          <p:val>
                                            <p:strVal val="#ppt_x"/>
                                          </p:val>
                                        </p:tav>
                                      </p:tavLst>
                                    </p:anim>
                                    <p:anim calcmode="lin" valueType="num">
                                      <p:cBhvr>
                                        <p:cTn id="62" dur="500" fill="hold"/>
                                        <p:tgtEl>
                                          <p:spTgt spid="40"/>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5000"/>
                            </p:stCondLst>
                            <p:childTnLst>
                              <p:par>
                                <p:cTn id="68" presetID="42" presetClass="entr" presetSubtype="0" fill="hold" nodeType="after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anim calcmode="lin" valueType="num">
                                      <p:cBhvr>
                                        <p:cTn id="71" dur="500" fill="hold"/>
                                        <p:tgtEl>
                                          <p:spTgt spid="64"/>
                                        </p:tgtEl>
                                        <p:attrNameLst>
                                          <p:attrName>ppt_x</p:attrName>
                                        </p:attrNameLst>
                                      </p:cBhvr>
                                      <p:tavLst>
                                        <p:tav tm="0">
                                          <p:val>
                                            <p:strVal val="#ppt_x"/>
                                          </p:val>
                                        </p:tav>
                                        <p:tav tm="100000">
                                          <p:val>
                                            <p:strVal val="#ppt_x"/>
                                          </p:val>
                                        </p:tav>
                                      </p:tavLst>
                                    </p:anim>
                                    <p:anim calcmode="lin" valueType="num">
                                      <p:cBhvr>
                                        <p:cTn id="72" dur="500" fill="hold"/>
                                        <p:tgtEl>
                                          <p:spTgt spid="64"/>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wipe(left)">
                                      <p:cBhvr>
                                        <p:cTn id="76" dur="500"/>
                                        <p:tgtEl>
                                          <p:spTgt spid="67"/>
                                        </p:tgtEl>
                                      </p:cBhvr>
                                    </p:animEffect>
                                  </p:childTnLst>
                                </p:cTn>
                              </p:par>
                            </p:childTnLst>
                          </p:cTn>
                        </p:par>
                        <p:par>
                          <p:cTn id="77" fill="hold">
                            <p:stCondLst>
                              <p:cond delay="60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anim calcmode="lin" valueType="num">
                                      <p:cBhvr>
                                        <p:cTn id="81" dur="500" fill="hold"/>
                                        <p:tgtEl>
                                          <p:spTgt spid="68"/>
                                        </p:tgtEl>
                                        <p:attrNameLst>
                                          <p:attrName>ppt_x</p:attrName>
                                        </p:attrNameLst>
                                      </p:cBhvr>
                                      <p:tavLst>
                                        <p:tav tm="0">
                                          <p:val>
                                            <p:strVal val="#ppt_x"/>
                                          </p:val>
                                        </p:tav>
                                        <p:tav tm="100000">
                                          <p:val>
                                            <p:strVal val="#ppt_x"/>
                                          </p:val>
                                        </p:tav>
                                      </p:tavLst>
                                    </p:anim>
                                    <p:anim calcmode="lin" valueType="num">
                                      <p:cBhvr>
                                        <p:cTn id="82" dur="5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9" grpId="0"/>
      <p:bldP spid="60" grpId="0"/>
      <p:bldP spid="61" grpId="0"/>
      <p:bldP spid="62" grpId="0"/>
      <p:bldP spid="63" grpId="0"/>
      <p:bldP spid="67"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669540" y="2191544"/>
            <a:ext cx="4446354" cy="627181"/>
            <a:chOff x="669540" y="2255926"/>
            <a:chExt cx="4446354" cy="627181"/>
          </a:xfrm>
        </p:grpSpPr>
        <p:sp>
          <p:nvSpPr>
            <p:cNvPr id="7" name="矩形 6"/>
            <p:cNvSpPr/>
            <p:nvPr/>
          </p:nvSpPr>
          <p:spPr>
            <a:xfrm>
              <a:off x="720388" y="2636578"/>
              <a:ext cx="3496656" cy="246529"/>
            </a:xfrm>
            <a:prstGeom prst="rect">
              <a:avLst/>
            </a:prstGeom>
            <a:solidFill>
              <a:srgbClr val="C00000"/>
            </a:solidFill>
            <a:ln w="2857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8" name="矩形 7"/>
            <p:cNvSpPr/>
            <p:nvPr/>
          </p:nvSpPr>
          <p:spPr>
            <a:xfrm>
              <a:off x="4217044" y="2636577"/>
              <a:ext cx="898850" cy="246529"/>
            </a:xfrm>
            <a:prstGeom prst="rect">
              <a:avLst/>
            </a:prstGeom>
            <a:solidFill>
              <a:sysClr val="window" lastClr="FFFFFF">
                <a:lumMod val="75000"/>
              </a:sys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9" name="文本框 12"/>
            <p:cNvSpPr txBox="1"/>
            <p:nvPr/>
          </p:nvSpPr>
          <p:spPr>
            <a:xfrm>
              <a:off x="669540" y="2255926"/>
              <a:ext cx="145270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第二季度</a:t>
              </a:r>
              <a:endPar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69540" y="2953544"/>
            <a:ext cx="4446354" cy="617769"/>
            <a:chOff x="669540" y="3085713"/>
            <a:chExt cx="4446354" cy="617769"/>
          </a:xfrm>
        </p:grpSpPr>
        <p:sp>
          <p:nvSpPr>
            <p:cNvPr id="11" name="矩形 10"/>
            <p:cNvSpPr/>
            <p:nvPr/>
          </p:nvSpPr>
          <p:spPr>
            <a:xfrm>
              <a:off x="2371016" y="3456952"/>
              <a:ext cx="2744878" cy="246530"/>
            </a:xfrm>
            <a:prstGeom prst="rect">
              <a:avLst/>
            </a:prstGeom>
            <a:solidFill>
              <a:sysClr val="window" lastClr="FFFFFF">
                <a:lumMod val="75000"/>
              </a:sys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2" name="文本框 13"/>
            <p:cNvSpPr txBox="1"/>
            <p:nvPr/>
          </p:nvSpPr>
          <p:spPr>
            <a:xfrm>
              <a:off x="669540" y="3085713"/>
              <a:ext cx="145270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第三季度</a:t>
              </a:r>
              <a:endPar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14" name="矩形 13"/>
            <p:cNvSpPr/>
            <p:nvPr/>
          </p:nvSpPr>
          <p:spPr>
            <a:xfrm>
              <a:off x="720388" y="3456952"/>
              <a:ext cx="2346513" cy="246530"/>
            </a:xfrm>
            <a:prstGeom prst="rect">
              <a:avLst/>
            </a:prstGeom>
            <a:solidFill>
              <a:srgbClr val="C00000"/>
            </a:solidFill>
            <a:ln w="2857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15" name="组合 14"/>
          <p:cNvGrpSpPr/>
          <p:nvPr/>
        </p:nvGrpSpPr>
        <p:grpSpPr>
          <a:xfrm>
            <a:off x="669540" y="3783329"/>
            <a:ext cx="4446354" cy="612759"/>
            <a:chOff x="669540" y="3915498"/>
            <a:chExt cx="4446354" cy="612759"/>
          </a:xfrm>
        </p:grpSpPr>
        <p:sp>
          <p:nvSpPr>
            <p:cNvPr id="16" name="文本框 14"/>
            <p:cNvSpPr txBox="1"/>
            <p:nvPr/>
          </p:nvSpPr>
          <p:spPr>
            <a:xfrm>
              <a:off x="669540" y="3915498"/>
              <a:ext cx="145270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第四季度</a:t>
              </a:r>
              <a:endPar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17" name="矩形 16"/>
            <p:cNvSpPr/>
            <p:nvPr/>
          </p:nvSpPr>
          <p:spPr>
            <a:xfrm>
              <a:off x="720387" y="4281728"/>
              <a:ext cx="3938308" cy="246529"/>
            </a:xfrm>
            <a:prstGeom prst="rect">
              <a:avLst/>
            </a:prstGeom>
            <a:solidFill>
              <a:srgbClr val="C00000"/>
            </a:solidFill>
            <a:ln w="2857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8" name="矩形 17"/>
            <p:cNvSpPr/>
            <p:nvPr/>
          </p:nvSpPr>
          <p:spPr>
            <a:xfrm>
              <a:off x="4658695" y="4281728"/>
              <a:ext cx="457199" cy="246529"/>
            </a:xfrm>
            <a:prstGeom prst="rect">
              <a:avLst/>
            </a:prstGeom>
            <a:solidFill>
              <a:sysClr val="window" lastClr="FFFFFF">
                <a:lumMod val="75000"/>
              </a:sys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19" name="组合 18"/>
          <p:cNvGrpSpPr/>
          <p:nvPr/>
        </p:nvGrpSpPr>
        <p:grpSpPr>
          <a:xfrm>
            <a:off x="4447982" y="3678472"/>
            <a:ext cx="445662" cy="458799"/>
            <a:chOff x="5939521" y="4572770"/>
            <a:chExt cx="594216" cy="550559"/>
          </a:xfrm>
        </p:grpSpPr>
        <p:grpSp>
          <p:nvGrpSpPr>
            <p:cNvPr id="20" name="组合 19"/>
            <p:cNvGrpSpPr/>
            <p:nvPr/>
          </p:nvGrpSpPr>
          <p:grpSpPr>
            <a:xfrm>
              <a:off x="5942984" y="4572770"/>
              <a:ext cx="541778" cy="550559"/>
              <a:chOff x="6511364" y="4028283"/>
              <a:chExt cx="830997" cy="844465"/>
            </a:xfrm>
          </p:grpSpPr>
          <p:sp>
            <p:nvSpPr>
              <p:cNvPr id="22" name="椭圆 21"/>
              <p:cNvSpPr/>
              <p:nvPr/>
            </p:nvSpPr>
            <p:spPr>
              <a:xfrm>
                <a:off x="6511364" y="4028283"/>
                <a:ext cx="830997" cy="760871"/>
              </a:xfrm>
              <a:prstGeom prst="ellipse">
                <a:avLst/>
              </a:prstGeom>
              <a:solidFill>
                <a:srgbClr val="7F7F7F">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23" name="等腰三角形 22"/>
              <p:cNvSpPr/>
              <p:nvPr/>
            </p:nvSpPr>
            <p:spPr>
              <a:xfrm rot="10800000">
                <a:off x="6746646" y="4562030"/>
                <a:ext cx="360433" cy="310718"/>
              </a:xfrm>
              <a:prstGeom prst="triangle">
                <a:avLst/>
              </a:prstGeom>
              <a:solidFill>
                <a:srgbClr val="7F7F7F">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21" name="文本框 17"/>
            <p:cNvSpPr txBox="1"/>
            <p:nvPr/>
          </p:nvSpPr>
          <p:spPr>
            <a:xfrm>
              <a:off x="5939521" y="4603249"/>
              <a:ext cx="594216" cy="4062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95</a:t>
              </a: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055290" y="2207047"/>
            <a:ext cx="381581" cy="355148"/>
            <a:chOff x="5564037" y="3542535"/>
            <a:chExt cx="508775" cy="426178"/>
          </a:xfrm>
        </p:grpSpPr>
        <p:grpSp>
          <p:nvGrpSpPr>
            <p:cNvPr id="26" name="组合 25"/>
            <p:cNvGrpSpPr/>
            <p:nvPr/>
          </p:nvGrpSpPr>
          <p:grpSpPr>
            <a:xfrm>
              <a:off x="5570386" y="3542535"/>
              <a:ext cx="414733" cy="426178"/>
              <a:chOff x="6511364" y="4018820"/>
              <a:chExt cx="830997" cy="853928"/>
            </a:xfrm>
            <a:solidFill>
              <a:srgbClr val="E74C2E"/>
            </a:solidFill>
          </p:grpSpPr>
          <p:sp>
            <p:nvSpPr>
              <p:cNvPr id="28" name="椭圆 27"/>
              <p:cNvSpPr/>
              <p:nvPr/>
            </p:nvSpPr>
            <p:spPr>
              <a:xfrm>
                <a:off x="6511364" y="4018820"/>
                <a:ext cx="830997" cy="770333"/>
              </a:xfrm>
              <a:prstGeom prst="ellipse">
                <a:avLst/>
              </a:prstGeom>
              <a:solidFill>
                <a:srgbClr val="7F7F7F">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29" name="等腰三角形 28"/>
              <p:cNvSpPr/>
              <p:nvPr/>
            </p:nvSpPr>
            <p:spPr>
              <a:xfrm rot="10800000">
                <a:off x="6746646" y="4562030"/>
                <a:ext cx="360433" cy="310718"/>
              </a:xfrm>
              <a:prstGeom prst="triangle">
                <a:avLst/>
              </a:prstGeom>
              <a:solidFill>
                <a:srgbClr val="7F7F7F">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27" name="文本框 50"/>
            <p:cNvSpPr txBox="1"/>
            <p:nvPr/>
          </p:nvSpPr>
          <p:spPr>
            <a:xfrm>
              <a:off x="5564037" y="3595874"/>
              <a:ext cx="508775" cy="2954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85</a:t>
              </a:r>
              <a:endPar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820194" y="2953544"/>
            <a:ext cx="450368" cy="362119"/>
            <a:chOff x="5448813" y="3534170"/>
            <a:chExt cx="600490" cy="434542"/>
          </a:xfrm>
          <a:solidFill>
            <a:srgbClr val="3285C7"/>
          </a:solidFill>
        </p:grpSpPr>
        <p:grpSp>
          <p:nvGrpSpPr>
            <p:cNvPr id="31" name="组合 30"/>
            <p:cNvGrpSpPr/>
            <p:nvPr/>
          </p:nvGrpSpPr>
          <p:grpSpPr>
            <a:xfrm>
              <a:off x="5570386" y="3534170"/>
              <a:ext cx="414733" cy="434542"/>
              <a:chOff x="6511364" y="4002061"/>
              <a:chExt cx="830997" cy="870687"/>
            </a:xfrm>
            <a:grpFill/>
          </p:grpSpPr>
          <p:sp>
            <p:nvSpPr>
              <p:cNvPr id="33" name="椭圆 32"/>
              <p:cNvSpPr/>
              <p:nvPr/>
            </p:nvSpPr>
            <p:spPr>
              <a:xfrm>
                <a:off x="6511364" y="4002061"/>
                <a:ext cx="830997" cy="787090"/>
              </a:xfrm>
              <a:prstGeom prst="ellipse">
                <a:avLst/>
              </a:prstGeom>
              <a:solidFill>
                <a:srgbClr val="C0000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34" name="等腰三角形 33"/>
              <p:cNvSpPr/>
              <p:nvPr/>
            </p:nvSpPr>
            <p:spPr>
              <a:xfrm rot="10800000">
                <a:off x="6746646" y="4562030"/>
                <a:ext cx="360433" cy="310718"/>
              </a:xfrm>
              <a:prstGeom prst="triangle">
                <a:avLst/>
              </a:prstGeom>
              <a:solidFill>
                <a:srgbClr val="C0000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32" name="文本框 55"/>
            <p:cNvSpPr txBox="1"/>
            <p:nvPr/>
          </p:nvSpPr>
          <p:spPr>
            <a:xfrm>
              <a:off x="5448813" y="3585481"/>
              <a:ext cx="600490" cy="2954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65</a:t>
              </a:r>
              <a:endPar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347491" y="1438075"/>
            <a:ext cx="389617" cy="353345"/>
            <a:chOff x="5551177" y="3544696"/>
            <a:chExt cx="519489" cy="424014"/>
          </a:xfrm>
        </p:grpSpPr>
        <p:grpSp>
          <p:nvGrpSpPr>
            <p:cNvPr id="36" name="组合 35"/>
            <p:cNvGrpSpPr/>
            <p:nvPr/>
          </p:nvGrpSpPr>
          <p:grpSpPr>
            <a:xfrm>
              <a:off x="5570386" y="3544696"/>
              <a:ext cx="414733" cy="424014"/>
              <a:chOff x="6511364" y="4023155"/>
              <a:chExt cx="830997" cy="849593"/>
            </a:xfrm>
            <a:solidFill>
              <a:srgbClr val="E74C2E"/>
            </a:solidFill>
          </p:grpSpPr>
          <p:sp>
            <p:nvSpPr>
              <p:cNvPr id="38" name="椭圆 37"/>
              <p:cNvSpPr/>
              <p:nvPr/>
            </p:nvSpPr>
            <p:spPr>
              <a:xfrm>
                <a:off x="6511364" y="4023155"/>
                <a:ext cx="830997" cy="765998"/>
              </a:xfrm>
              <a:prstGeom prst="ellipse">
                <a:avLst/>
              </a:prstGeom>
              <a:solidFill>
                <a:srgbClr val="C0000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39" name="等腰三角形 38"/>
              <p:cNvSpPr/>
              <p:nvPr/>
            </p:nvSpPr>
            <p:spPr>
              <a:xfrm rot="10800000">
                <a:off x="6746646" y="4562030"/>
                <a:ext cx="360433" cy="310718"/>
              </a:xfrm>
              <a:prstGeom prst="triangle">
                <a:avLst/>
              </a:prstGeom>
              <a:solidFill>
                <a:srgbClr val="C0000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37" name="文本框 10"/>
            <p:cNvSpPr txBox="1"/>
            <p:nvPr/>
          </p:nvSpPr>
          <p:spPr>
            <a:xfrm>
              <a:off x="5551177" y="3598038"/>
              <a:ext cx="519489" cy="2954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70</a:t>
              </a:r>
              <a:endPar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69540" y="1381284"/>
            <a:ext cx="4446354" cy="675479"/>
            <a:chOff x="669540" y="1381284"/>
            <a:chExt cx="4446354" cy="675479"/>
          </a:xfrm>
        </p:grpSpPr>
        <p:sp>
          <p:nvSpPr>
            <p:cNvPr id="41" name="矩形 40"/>
            <p:cNvSpPr/>
            <p:nvPr/>
          </p:nvSpPr>
          <p:spPr>
            <a:xfrm>
              <a:off x="720388" y="1810234"/>
              <a:ext cx="2803712" cy="246529"/>
            </a:xfrm>
            <a:prstGeom prst="rect">
              <a:avLst/>
            </a:prstGeom>
            <a:solidFill>
              <a:srgbClr val="C00000"/>
            </a:solidFill>
            <a:ln w="2857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42" name="文本框 11"/>
            <p:cNvSpPr txBox="1"/>
            <p:nvPr/>
          </p:nvSpPr>
          <p:spPr>
            <a:xfrm>
              <a:off x="669540" y="1381284"/>
              <a:ext cx="145270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第一季度</a:t>
              </a:r>
              <a:endPar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43" name="矩形 42"/>
            <p:cNvSpPr/>
            <p:nvPr/>
          </p:nvSpPr>
          <p:spPr>
            <a:xfrm>
              <a:off x="3517378" y="1810234"/>
              <a:ext cx="1598516" cy="246529"/>
            </a:xfrm>
            <a:prstGeom prst="rect">
              <a:avLst/>
            </a:prstGeom>
            <a:solidFill>
              <a:sysClr val="window" lastClr="FFFFFF">
                <a:lumMod val="75000"/>
              </a:sys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44" name="TextBox 22"/>
          <p:cNvSpPr txBox="1"/>
          <p:nvPr/>
        </p:nvSpPr>
        <p:spPr>
          <a:xfrm>
            <a:off x="5563394" y="2048020"/>
            <a:ext cx="3000545" cy="915934"/>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20000"/>
              </a:lnSpc>
              <a:spcBef>
                <a:spcPts val="0"/>
              </a:spcBef>
              <a:spcAft>
                <a:spcPct val="40000"/>
              </a:spcAft>
              <a:buClr>
                <a:srgbClr val="292929"/>
              </a:buClr>
              <a:buSzTx/>
              <a:buFontTx/>
              <a:buNone/>
              <a:defRPr/>
            </a:pPr>
            <a:r>
              <a:rPr kumimoji="0" lang="zh-CN" altLang="en-US" sz="1150" b="0" i="0" u="none" strike="noStrike" kern="0" cap="none" spc="0" normalizeH="0" baseline="0" noProof="1">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kumimoji="0" lang="en-US" altLang="zh-CN" sz="1150" b="0" i="0" u="none" strike="noStrike" kern="0" cap="none" spc="0" normalizeH="0" baseline="0" noProof="1">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45" name="TextBox 44"/>
          <p:cNvSpPr txBox="1"/>
          <p:nvPr/>
        </p:nvSpPr>
        <p:spPr>
          <a:xfrm>
            <a:off x="5563394" y="1505744"/>
            <a:ext cx="2971800" cy="45396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5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点击添加标题文字</a:t>
            </a:r>
            <a:endParaRPr kumimoji="0" lang="zh-CN" altLang="en-US" sz="25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46" name="TextBox 45"/>
          <p:cNvSpPr txBox="1"/>
          <p:nvPr/>
        </p:nvSpPr>
        <p:spPr>
          <a:xfrm>
            <a:off x="5487194" y="3338528"/>
            <a:ext cx="2971800" cy="377016"/>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全年总额：</a:t>
            </a:r>
            <a:endParaRPr kumimoji="0" lang="zh-CN" altLang="en-US" sz="2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47" name="TextBox 46"/>
          <p:cNvSpPr txBox="1"/>
          <p:nvPr/>
        </p:nvSpPr>
        <p:spPr>
          <a:xfrm>
            <a:off x="5487194" y="3638863"/>
            <a:ext cx="2971800" cy="838681"/>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50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rPr>
              <a:t>23,812,969</a:t>
            </a:r>
            <a:endParaRPr kumimoji="0" lang="zh-CN" altLang="en-US" sz="50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endParaRPr>
          </a:p>
        </p:txBody>
      </p:sp>
      <p:pic>
        <p:nvPicPr>
          <p:cNvPr id="5" name="图片 4"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anim calcmode="lin" valueType="num">
                                      <p:cBhvr>
                                        <p:cTn id="43" dur="500" fill="hold"/>
                                        <p:tgtEl>
                                          <p:spTgt spid="30"/>
                                        </p:tgtEl>
                                        <p:attrNameLst>
                                          <p:attrName>ppt_x</p:attrName>
                                        </p:attrNameLst>
                                      </p:cBhvr>
                                      <p:tavLst>
                                        <p:tav tm="0">
                                          <p:val>
                                            <p:strVal val="#ppt_x"/>
                                          </p:val>
                                        </p:tav>
                                        <p:tav tm="100000">
                                          <p:val>
                                            <p:strVal val="#ppt_x"/>
                                          </p:val>
                                        </p:tav>
                                      </p:tavLst>
                                    </p:anim>
                                    <p:anim calcmode="lin" valueType="num">
                                      <p:cBhvr>
                                        <p:cTn id="44" dur="500" fill="hold"/>
                                        <p:tgtEl>
                                          <p:spTgt spid="30"/>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ppt_x</p:attrName>
                                        </p:attrNameLst>
                                      </p:cBhvr>
                                      <p:tavLst>
                                        <p:tav tm="0">
                                          <p:val>
                                            <p:strVal val="#ppt_x"/>
                                          </p:val>
                                        </p:tav>
                                        <p:tav tm="100000">
                                          <p:val>
                                            <p:strVal val="#ppt_x"/>
                                          </p:val>
                                        </p:tav>
                                      </p:tavLst>
                                    </p:anim>
                                    <p:anim calcmode="lin" valueType="num">
                                      <p:cBhvr>
                                        <p:cTn id="55" dur="50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par>
                          <p:cTn id="60" fill="hold">
                            <p:stCondLst>
                              <p:cond delay="5500"/>
                            </p:stCondLst>
                            <p:childTnLst>
                              <p:par>
                                <p:cTn id="61" presetID="16" presetClass="entr" presetSubtype="21"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arn(inVertical)">
                                      <p:cBhvr>
                                        <p:cTn id="63" dur="500"/>
                                        <p:tgtEl>
                                          <p:spTgt spid="4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3" presetClass="entr" presetSubtype="16" fill="hold" grpId="0" nodeType="afterEffect">
                                  <p:stCondLst>
                                    <p:cond delay="0"/>
                                  </p:stCondLst>
                                  <p:iterate type="lt">
                                    <p:tmPct val="15000"/>
                                  </p:iterate>
                                  <p:childTnLst>
                                    <p:set>
                                      <p:cBhvr>
                                        <p:cTn id="72" dur="1" fill="hold">
                                          <p:stCondLst>
                                            <p:cond delay="0"/>
                                          </p:stCondLst>
                                        </p:cTn>
                                        <p:tgtEl>
                                          <p:spTgt spid="47"/>
                                        </p:tgtEl>
                                        <p:attrNameLst>
                                          <p:attrName>style.visibility</p:attrName>
                                        </p:attrNameLst>
                                      </p:cBhvr>
                                      <p:to>
                                        <p:strVal val="visible"/>
                                      </p:to>
                                    </p:set>
                                    <p:anim calcmode="lin" valueType="num">
                                      <p:cBhvr>
                                        <p:cTn id="73" dur="500" fill="hold"/>
                                        <p:tgtEl>
                                          <p:spTgt spid="47"/>
                                        </p:tgtEl>
                                        <p:attrNameLst>
                                          <p:attrName>ppt_w</p:attrName>
                                        </p:attrNameLst>
                                      </p:cBhvr>
                                      <p:tavLst>
                                        <p:tav tm="0">
                                          <p:val>
                                            <p:fltVal val="0"/>
                                          </p:val>
                                        </p:tav>
                                        <p:tav tm="100000">
                                          <p:val>
                                            <p:strVal val="#ppt_w"/>
                                          </p:val>
                                        </p:tav>
                                      </p:tavLst>
                                    </p:anim>
                                    <p:anim calcmode="lin" valueType="num">
                                      <p:cBhvr>
                                        <p:cTn id="74"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rot="635756">
            <a:off x="3172076" y="1404168"/>
            <a:ext cx="1077642" cy="1385911"/>
            <a:chOff x="3102484" y="1163896"/>
            <a:chExt cx="1077642" cy="1385911"/>
          </a:xfrm>
        </p:grpSpPr>
        <p:sp>
          <p:nvSpPr>
            <p:cNvPr id="7"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8575"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8" name="椭圆 7"/>
            <p:cNvSpPr/>
            <p:nvPr/>
          </p:nvSpPr>
          <p:spPr>
            <a:xfrm rot="16200000">
              <a:off x="3123442" y="1198146"/>
              <a:ext cx="967866" cy="967866"/>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9" name="组合 8"/>
          <p:cNvGrpSpPr/>
          <p:nvPr/>
        </p:nvGrpSpPr>
        <p:grpSpPr>
          <a:xfrm rot="635756">
            <a:off x="6805918" y="1404169"/>
            <a:ext cx="1077642" cy="1385911"/>
            <a:chOff x="3102484" y="1163896"/>
            <a:chExt cx="1077642" cy="1385911"/>
          </a:xfrm>
        </p:grpSpPr>
        <p:sp>
          <p:nvSpPr>
            <p:cNvPr id="10"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8575"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1" name="椭圆 10"/>
            <p:cNvSpPr/>
            <p:nvPr/>
          </p:nvSpPr>
          <p:spPr>
            <a:xfrm rot="16200000">
              <a:off x="3123442" y="1198146"/>
              <a:ext cx="967866" cy="967866"/>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12" name="组合 11"/>
          <p:cNvGrpSpPr/>
          <p:nvPr/>
        </p:nvGrpSpPr>
        <p:grpSpPr>
          <a:xfrm rot="10800000">
            <a:off x="1372395" y="1423521"/>
            <a:ext cx="1061672" cy="1379360"/>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16" name="矩形 15"/>
          <p:cNvSpPr>
            <a:spLocks noChangeArrowheads="1"/>
          </p:cNvSpPr>
          <p:nvPr/>
        </p:nvSpPr>
        <p:spPr bwMode="auto">
          <a:xfrm>
            <a:off x="1475656" y="1801246"/>
            <a:ext cx="1378056"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Calibri" panose="020F0502020204030204" pitchFamily="34" charset="0"/>
              </a:rPr>
              <a:t>线下门店</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17" name="文本框 13"/>
          <p:cNvSpPr txBox="1"/>
          <p:nvPr/>
        </p:nvSpPr>
        <p:spPr>
          <a:xfrm>
            <a:off x="991394" y="3029744"/>
            <a:ext cx="1676400" cy="1359126"/>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a:spLocks noChangeArrowheads="1"/>
          </p:cNvSpPr>
          <p:nvPr/>
        </p:nvSpPr>
        <p:spPr bwMode="auto">
          <a:xfrm>
            <a:off x="3304456" y="1729168"/>
            <a:ext cx="1378056" cy="4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公交站牌</a:t>
            </a:r>
            <a:endParaRPr kumimoji="0" lang="en-US" altLang="zh-CN"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电梯广告</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19" name="文本框 13"/>
          <p:cNvSpPr txBox="1"/>
          <p:nvPr/>
        </p:nvSpPr>
        <p:spPr>
          <a:xfrm>
            <a:off x="2820194" y="3029744"/>
            <a:ext cx="1676400" cy="1359126"/>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0" name="组合 19"/>
          <p:cNvGrpSpPr/>
          <p:nvPr/>
        </p:nvGrpSpPr>
        <p:grpSpPr>
          <a:xfrm rot="10800000">
            <a:off x="5001407" y="1423521"/>
            <a:ext cx="1061672" cy="1379360"/>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2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23" name="矩形 22"/>
          <p:cNvSpPr>
            <a:spLocks noChangeArrowheads="1"/>
          </p:cNvSpPr>
          <p:nvPr/>
        </p:nvSpPr>
        <p:spPr bwMode="auto">
          <a:xfrm>
            <a:off x="5139712" y="1725046"/>
            <a:ext cx="1378056" cy="4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Calibri" panose="020F0502020204030204" pitchFamily="34" charset="0"/>
              </a:rPr>
              <a:t>电视广告</a:t>
            </a:r>
            <a:endParaRPr kumimoji="0" lang="en-US" altLang="zh-CN"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Calibri" panose="020F0502020204030204" pitchFamily="34" charset="0"/>
              </a:rPr>
              <a:t>广播电台</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25" name="文本框 13"/>
          <p:cNvSpPr txBox="1"/>
          <p:nvPr/>
        </p:nvSpPr>
        <p:spPr>
          <a:xfrm>
            <a:off x="4687094" y="3029744"/>
            <a:ext cx="1676400" cy="1359126"/>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矩形 25"/>
          <p:cNvSpPr>
            <a:spLocks noChangeArrowheads="1"/>
          </p:cNvSpPr>
          <p:nvPr/>
        </p:nvSpPr>
        <p:spPr bwMode="auto">
          <a:xfrm>
            <a:off x="6962056" y="1801246"/>
            <a:ext cx="1378056"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超市终端</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27" name="文本框 13"/>
          <p:cNvSpPr txBox="1"/>
          <p:nvPr/>
        </p:nvSpPr>
        <p:spPr>
          <a:xfrm>
            <a:off x="6477794" y="3029744"/>
            <a:ext cx="1676400" cy="1359126"/>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1" fill="hold" nodeType="afterEffect" p14:presetBounceEnd="54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54000">
                                          <p:cBhvr additive="base">
                                            <p:cTn id="15" dur="500" fill="hold"/>
                                            <p:tgtEl>
                                              <p:spTgt spid="12"/>
                                            </p:tgtEl>
                                            <p:attrNameLst>
                                              <p:attrName>ppt_x</p:attrName>
                                            </p:attrNameLst>
                                          </p:cBhvr>
                                          <p:tavLst>
                                            <p:tav tm="0">
                                              <p:val>
                                                <p:strVal val="#ppt_x"/>
                                              </p:val>
                                            </p:tav>
                                            <p:tav tm="100000">
                                              <p:val>
                                                <p:strVal val="#ppt_x"/>
                                              </p:val>
                                            </p:tav>
                                          </p:tavLst>
                                        </p:anim>
                                        <p:anim calcmode="lin" valueType="num" p14:bounceEnd="54000">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750"/>
                                            <p:tgtEl>
                                              <p:spTgt spid="17"/>
                                            </p:tgtEl>
                                          </p:cBhvr>
                                        </p:animEffect>
                                      </p:childTnLst>
                                    </p:cTn>
                                  </p:par>
                                </p:childTnLst>
                              </p:cTn>
                            </p:par>
                            <p:par>
                              <p:cTn id="25" fill="hold">
                                <p:stCondLst>
                                  <p:cond delay="3000"/>
                                </p:stCondLst>
                                <p:childTnLst>
                                  <p:par>
                                    <p:cTn id="26" presetID="2" presetClass="entr" presetSubtype="1" fill="hold" nodeType="afterEffect" p14:presetBounceEnd="54000">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14:bounceEnd="54000">
                                          <p:cBhvr additive="base">
                                            <p:cTn id="28" dur="500" fill="hold"/>
                                            <p:tgtEl>
                                              <p:spTgt spid="6"/>
                                            </p:tgtEl>
                                            <p:attrNameLst>
                                              <p:attrName>ppt_x</p:attrName>
                                            </p:attrNameLst>
                                          </p:cBhvr>
                                          <p:tavLst>
                                            <p:tav tm="0">
                                              <p:val>
                                                <p:strVal val="#ppt_x"/>
                                              </p:val>
                                            </p:tav>
                                            <p:tav tm="100000">
                                              <p:val>
                                                <p:strVal val="#ppt_x"/>
                                              </p:val>
                                            </p:tav>
                                          </p:tavLst>
                                        </p:anim>
                                        <p:anim calcmode="lin" valueType="num" p14:bounceEnd="54000">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750"/>
                                            <p:tgtEl>
                                              <p:spTgt spid="19"/>
                                            </p:tgtEl>
                                          </p:cBhvr>
                                        </p:animEffect>
                                      </p:childTnLst>
                                    </p:cTn>
                                  </p:par>
                                </p:childTnLst>
                              </p:cTn>
                            </p:par>
                            <p:par>
                              <p:cTn id="38" fill="hold">
                                <p:stCondLst>
                                  <p:cond delay="5000"/>
                                </p:stCondLst>
                                <p:childTnLst>
                                  <p:par>
                                    <p:cTn id="39" presetID="2" presetClass="entr" presetSubtype="1" fill="hold" nodeType="afterEffect" p14:presetBounceEnd="54000">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14:bounceEnd="54000">
                                          <p:cBhvr additive="base">
                                            <p:cTn id="41" dur="500" fill="hold"/>
                                            <p:tgtEl>
                                              <p:spTgt spid="20"/>
                                            </p:tgtEl>
                                            <p:attrNameLst>
                                              <p:attrName>ppt_x</p:attrName>
                                            </p:attrNameLst>
                                          </p:cBhvr>
                                          <p:tavLst>
                                            <p:tav tm="0">
                                              <p:val>
                                                <p:strVal val="#ppt_x"/>
                                              </p:val>
                                            </p:tav>
                                            <p:tav tm="100000">
                                              <p:val>
                                                <p:strVal val="#ppt_x"/>
                                              </p:val>
                                            </p:tav>
                                          </p:tavLst>
                                        </p:anim>
                                        <p:anim calcmode="lin" valueType="num" p14:bounceEnd="54000">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5500"/>
                                </p:stCondLst>
                                <p:childTnLst>
                                  <p:par>
                                    <p:cTn id="44" presetID="2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childTnLst>
                              </p:cTn>
                            </p:par>
                            <p:par>
                              <p:cTn id="47" fill="hold">
                                <p:stCondLst>
                                  <p:cond delay="6000"/>
                                </p:stCondLst>
                                <p:childTnLst>
                                  <p:par>
                                    <p:cTn id="48" presetID="22" presetClass="entr" presetSubtype="2"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750"/>
                                            <p:tgtEl>
                                              <p:spTgt spid="25"/>
                                            </p:tgtEl>
                                          </p:cBhvr>
                                        </p:animEffect>
                                      </p:childTnLst>
                                    </p:cTn>
                                  </p:par>
                                </p:childTnLst>
                              </p:cTn>
                            </p:par>
                            <p:par>
                              <p:cTn id="51" fill="hold">
                                <p:stCondLst>
                                  <p:cond delay="7000"/>
                                </p:stCondLst>
                                <p:childTnLst>
                                  <p:par>
                                    <p:cTn id="52" presetID="2" presetClass="entr" presetSubtype="1" fill="hold" nodeType="afterEffect" p14:presetBounceEnd="54000">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14:bounceEnd="54000">
                                          <p:cBhvr additive="base">
                                            <p:cTn id="54" dur="500" fill="hold"/>
                                            <p:tgtEl>
                                              <p:spTgt spid="9"/>
                                            </p:tgtEl>
                                            <p:attrNameLst>
                                              <p:attrName>ppt_x</p:attrName>
                                            </p:attrNameLst>
                                          </p:cBhvr>
                                          <p:tavLst>
                                            <p:tav tm="0">
                                              <p:val>
                                                <p:strVal val="#ppt_x"/>
                                              </p:val>
                                            </p:tav>
                                            <p:tav tm="100000">
                                              <p:val>
                                                <p:strVal val="#ppt_x"/>
                                              </p:val>
                                            </p:tav>
                                          </p:tavLst>
                                        </p:anim>
                                        <p:anim calcmode="lin" valueType="num" p14:bounceEnd="54000">
                                          <p:cBhvr additive="base">
                                            <p:cTn id="55" dur="500" fill="hold"/>
                                            <p:tgtEl>
                                              <p:spTgt spid="9"/>
                                            </p:tgtEl>
                                            <p:attrNameLst>
                                              <p:attrName>ppt_y</p:attrName>
                                            </p:attrNameLst>
                                          </p:cBhvr>
                                          <p:tavLst>
                                            <p:tav tm="0">
                                              <p:val>
                                                <p:strVal val="0-#ppt_h/2"/>
                                              </p:val>
                                            </p:tav>
                                            <p:tav tm="100000">
                                              <p:val>
                                                <p:strVal val="#ppt_y"/>
                                              </p:val>
                                            </p:tav>
                                          </p:tavLst>
                                        </p:anim>
                                      </p:childTnLst>
                                    </p:cTn>
                                  </p:par>
                                </p:childTnLst>
                              </p:cTn>
                            </p:par>
                            <p:par>
                              <p:cTn id="56" fill="hold">
                                <p:stCondLst>
                                  <p:cond delay="7500"/>
                                </p:stCondLst>
                                <p:childTnLst>
                                  <p:par>
                                    <p:cTn id="57" presetID="22" presetClass="entr" presetSubtype="2"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right)">
                                          <p:cBhvr>
                                            <p:cTn id="59" dur="500"/>
                                            <p:tgtEl>
                                              <p:spTgt spid="26"/>
                                            </p:tgtEl>
                                          </p:cBhvr>
                                        </p:animEffect>
                                      </p:childTnLst>
                                    </p:cTn>
                                  </p:par>
                                </p:childTnLst>
                              </p:cTn>
                            </p:par>
                            <p:par>
                              <p:cTn id="60" fill="hold">
                                <p:stCondLst>
                                  <p:cond delay="8000"/>
                                </p:stCondLst>
                                <p:childTnLst>
                                  <p:par>
                                    <p:cTn id="61" presetID="22" presetClass="entr" presetSubtype="2"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P spid="17" grpId="0"/>
          <p:bldP spid="18" grpId="0"/>
          <p:bldP spid="19" grpId="0"/>
          <p:bldP spid="23" grpId="0"/>
          <p:bldP spid="25" grpId="0"/>
          <p:bldP spid="26" grpId="0"/>
          <p:bldP spid="2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750"/>
                                            <p:tgtEl>
                                              <p:spTgt spid="17"/>
                                            </p:tgtEl>
                                          </p:cBhvr>
                                        </p:animEffect>
                                      </p:childTnLst>
                                    </p:cTn>
                                  </p:par>
                                </p:childTnLst>
                              </p:cTn>
                            </p:par>
                            <p:par>
                              <p:cTn id="25" fill="hold">
                                <p:stCondLst>
                                  <p:cond delay="3000"/>
                                </p:stCondLst>
                                <p:childTnLst>
                                  <p:par>
                                    <p:cTn id="26" presetID="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750"/>
                                            <p:tgtEl>
                                              <p:spTgt spid="19"/>
                                            </p:tgtEl>
                                          </p:cBhvr>
                                        </p:animEffect>
                                      </p:childTnLst>
                                    </p:cTn>
                                  </p:par>
                                </p:childTnLst>
                              </p:cTn>
                            </p:par>
                            <p:par>
                              <p:cTn id="38" fill="hold">
                                <p:stCondLst>
                                  <p:cond delay="5000"/>
                                </p:stCondLst>
                                <p:childTnLst>
                                  <p:par>
                                    <p:cTn id="39" presetID="2" presetClass="entr" presetSubtype="1"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5500"/>
                                </p:stCondLst>
                                <p:childTnLst>
                                  <p:par>
                                    <p:cTn id="44" presetID="2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childTnLst>
                              </p:cTn>
                            </p:par>
                            <p:par>
                              <p:cTn id="47" fill="hold">
                                <p:stCondLst>
                                  <p:cond delay="6000"/>
                                </p:stCondLst>
                                <p:childTnLst>
                                  <p:par>
                                    <p:cTn id="48" presetID="22" presetClass="entr" presetSubtype="2"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750"/>
                                            <p:tgtEl>
                                              <p:spTgt spid="25"/>
                                            </p:tgtEl>
                                          </p:cBhvr>
                                        </p:animEffect>
                                      </p:childTnLst>
                                    </p:cTn>
                                  </p:par>
                                </p:childTnLst>
                              </p:cTn>
                            </p:par>
                            <p:par>
                              <p:cTn id="51" fill="hold">
                                <p:stCondLst>
                                  <p:cond delay="7000"/>
                                </p:stCondLst>
                                <p:childTnLst>
                                  <p:par>
                                    <p:cTn id="52" presetID="2" presetClass="entr" presetSubtype="1"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0-#ppt_h/2"/>
                                              </p:val>
                                            </p:tav>
                                            <p:tav tm="100000">
                                              <p:val>
                                                <p:strVal val="#ppt_y"/>
                                              </p:val>
                                            </p:tav>
                                          </p:tavLst>
                                        </p:anim>
                                      </p:childTnLst>
                                    </p:cTn>
                                  </p:par>
                                </p:childTnLst>
                              </p:cTn>
                            </p:par>
                            <p:par>
                              <p:cTn id="56" fill="hold">
                                <p:stCondLst>
                                  <p:cond delay="7500"/>
                                </p:stCondLst>
                                <p:childTnLst>
                                  <p:par>
                                    <p:cTn id="57" presetID="22" presetClass="entr" presetSubtype="2"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right)">
                                          <p:cBhvr>
                                            <p:cTn id="59" dur="500"/>
                                            <p:tgtEl>
                                              <p:spTgt spid="26"/>
                                            </p:tgtEl>
                                          </p:cBhvr>
                                        </p:animEffect>
                                      </p:childTnLst>
                                    </p:cTn>
                                  </p:par>
                                </p:childTnLst>
                              </p:cTn>
                            </p:par>
                            <p:par>
                              <p:cTn id="60" fill="hold">
                                <p:stCondLst>
                                  <p:cond delay="8000"/>
                                </p:stCondLst>
                                <p:childTnLst>
                                  <p:par>
                                    <p:cTn id="61" presetID="22" presetClass="entr" presetSubtype="2"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P spid="17" grpId="0"/>
          <p:bldP spid="18" grpId="0"/>
          <p:bldP spid="19" grpId="0"/>
          <p:bldP spid="23" grpId="0"/>
          <p:bldP spid="25" grpId="0"/>
          <p:bldP spid="26" grpId="0"/>
          <p:bldP spid="2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1367936" y="2237125"/>
            <a:ext cx="963909" cy="923289"/>
            <a:chOff x="1664154" y="1934950"/>
            <a:chExt cx="963741" cy="897257"/>
          </a:xfrm>
        </p:grpSpPr>
        <p:grpSp>
          <p:nvGrpSpPr>
            <p:cNvPr id="7" name="组合 6"/>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10" name="椭圆 9"/>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8" name="TextBox 7"/>
            <p:cNvSpPr txBox="1"/>
            <p:nvPr/>
          </p:nvSpPr>
          <p:spPr>
            <a:xfrm>
              <a:off x="1807549" y="2188595"/>
              <a:ext cx="820346" cy="4037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45%</a:t>
              </a:r>
              <a:endParaRPr kumimoji="0" lang="zh-CN" altLang="en-US"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321508" y="2247208"/>
            <a:ext cx="897415" cy="923289"/>
            <a:chOff x="3293884" y="1912625"/>
            <a:chExt cx="897259" cy="897258"/>
          </a:xfrm>
        </p:grpSpPr>
        <p:grpSp>
          <p:nvGrpSpPr>
            <p:cNvPr id="12" name="组合 11"/>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16" name="椭圆 15"/>
              <p:cNvSpPr/>
              <p:nvPr/>
            </p:nvSpPr>
            <p:spPr>
              <a:xfrm>
                <a:off x="366204" y="734505"/>
                <a:ext cx="3877703" cy="38776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4" name="TextBox 13"/>
            <p:cNvSpPr txBox="1"/>
            <p:nvPr/>
          </p:nvSpPr>
          <p:spPr>
            <a:xfrm>
              <a:off x="3404406" y="2201081"/>
              <a:ext cx="753231" cy="3888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68%</a:t>
              </a:r>
              <a:endPar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127290" y="2241694"/>
            <a:ext cx="942085" cy="923289"/>
            <a:chOff x="4849324" y="1995712"/>
            <a:chExt cx="941921" cy="897257"/>
          </a:xfrm>
        </p:grpSpPr>
        <p:grpSp>
          <p:nvGrpSpPr>
            <p:cNvPr id="18" name="组合 17"/>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21" name="椭圆 20"/>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9" name="TextBox 18"/>
            <p:cNvSpPr txBox="1"/>
            <p:nvPr/>
          </p:nvSpPr>
          <p:spPr>
            <a:xfrm>
              <a:off x="4963049" y="2222298"/>
              <a:ext cx="828196" cy="4037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79%</a:t>
              </a:r>
              <a:endParaRPr kumimoji="0" lang="zh-CN" altLang="en-US"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976586" y="2235675"/>
            <a:ext cx="951205" cy="923289"/>
            <a:chOff x="6380261" y="2029113"/>
            <a:chExt cx="951040" cy="897257"/>
          </a:xfrm>
        </p:grpSpPr>
        <p:grpSp>
          <p:nvGrpSpPr>
            <p:cNvPr id="23" name="组合 22"/>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27" name="椭圆 26"/>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25" name="TextBox 24"/>
            <p:cNvSpPr txBox="1"/>
            <p:nvPr/>
          </p:nvSpPr>
          <p:spPr>
            <a:xfrm>
              <a:off x="6501314" y="2303662"/>
              <a:ext cx="829987" cy="4037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92%</a:t>
              </a:r>
              <a:endParaRPr kumimoji="0" lang="zh-CN" altLang="en-US"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sp>
        <p:nvSpPr>
          <p:cNvPr id="28" name="Freeform 8"/>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C00000"/>
          </a:solidFill>
          <a:ln w="3175" cap="flat">
            <a:noFill/>
            <a:prstDash val="solid"/>
            <a:miter lim="800000"/>
          </a:ln>
        </p:spPr>
        <p:txBody>
          <a:bodyPr vert="horz" wrap="square" lIns="92354" tIns="46177" rIns="92354" bIns="4617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7"/>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C00000"/>
          </a:solidFill>
          <a:ln w="3175" cap="flat">
            <a:noFill/>
            <a:prstDash val="solid"/>
            <a:miter lim="800000"/>
          </a:ln>
        </p:spPr>
        <p:txBody>
          <a:bodyPr vert="horz" wrap="square" lIns="92354" tIns="46177" rIns="92354" bIns="4617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Freeform 6"/>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C00000"/>
          </a:solidFill>
          <a:ln w="3175" cap="flat">
            <a:noFill/>
            <a:prstDash val="solid"/>
            <a:miter lim="800000"/>
          </a:ln>
        </p:spPr>
        <p:txBody>
          <a:bodyPr vert="horz" wrap="square" lIns="92354" tIns="46177" rIns="92354" bIns="4617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Freeform 5"/>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C00000"/>
          </a:solidFill>
          <a:ln w="3175" cap="flat">
            <a:noFill/>
            <a:prstDash val="solid"/>
            <a:miter lim="800000"/>
          </a:ln>
        </p:spPr>
        <p:txBody>
          <a:bodyPr vert="horz" wrap="square" lIns="92354" tIns="46177" rIns="92354" bIns="4617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32" name="组合 31"/>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3" name="流程图: 可选过程 32"/>
            <p:cNvSpPr/>
            <p:nvPr/>
          </p:nvSpPr>
          <p:spPr>
            <a:xfrm>
              <a:off x="3477359" y="8032286"/>
              <a:ext cx="2534423" cy="584775"/>
            </a:xfrm>
            <a:prstGeom prst="flowChartAlternateProcess">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34" name="TextBox 33"/>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6" name="流程图: 可选过程 35"/>
            <p:cNvSpPr/>
            <p:nvPr/>
          </p:nvSpPr>
          <p:spPr>
            <a:xfrm>
              <a:off x="3477359" y="8032286"/>
              <a:ext cx="2534423" cy="584775"/>
            </a:xfrm>
            <a:prstGeom prst="flowChartAlternateProcess">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37" name="TextBox 36"/>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9" name="流程图: 可选过程 38"/>
            <p:cNvSpPr/>
            <p:nvPr/>
          </p:nvSpPr>
          <p:spPr>
            <a:xfrm>
              <a:off x="3477359" y="8032286"/>
              <a:ext cx="2534423" cy="584775"/>
            </a:xfrm>
            <a:prstGeom prst="flowChartAlternateProcess">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40" name="TextBox 39"/>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42" name="流程图: 可选过程 41"/>
            <p:cNvSpPr/>
            <p:nvPr/>
          </p:nvSpPr>
          <p:spPr>
            <a:xfrm>
              <a:off x="3477359" y="8032286"/>
              <a:ext cx="2534423" cy="584775"/>
            </a:xfrm>
            <a:prstGeom prst="flowChartAlternateProcess">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43" name="TextBox 42"/>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44" name="TextBox 43"/>
          <p:cNvSpPr txBox="1"/>
          <p:nvPr/>
        </p:nvSpPr>
        <p:spPr>
          <a:xfrm>
            <a:off x="1187624"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45" name="TextBox 44"/>
          <p:cNvSpPr txBox="1"/>
          <p:nvPr/>
        </p:nvSpPr>
        <p:spPr>
          <a:xfrm>
            <a:off x="3027275"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46" name="TextBox 45"/>
          <p:cNvSpPr txBox="1"/>
          <p:nvPr/>
        </p:nvSpPr>
        <p:spPr>
          <a:xfrm>
            <a:off x="4796502"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sp>
        <p:nvSpPr>
          <p:cNvPr id="47" name="TextBox 46"/>
          <p:cNvSpPr txBox="1"/>
          <p:nvPr/>
        </p:nvSpPr>
        <p:spPr>
          <a:xfrm>
            <a:off x="6740718"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endParaRPr>
          </a:p>
        </p:txBody>
      </p:sp>
      <p:pic>
        <p:nvPicPr>
          <p:cNvPr id="5" name="图片 4"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ppt_x</p:attrName>
                                        </p:attrNameLst>
                                      </p:cBhvr>
                                      <p:tavLst>
                                        <p:tav tm="0">
                                          <p:val>
                                            <p:strVal val="#ppt_x"/>
                                          </p:val>
                                        </p:tav>
                                        <p:tav tm="100000">
                                          <p:val>
                                            <p:strVal val="#ppt_x"/>
                                          </p:val>
                                        </p:tav>
                                      </p:tavLst>
                                    </p:anim>
                                    <p:anim calcmode="lin" valueType="num">
                                      <p:cBhvr>
                                        <p:cTn id="17" dur="500" fill="hold"/>
                                        <p:tgtEl>
                                          <p:spTgt spid="3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anim calcmode="lin" valueType="num">
                                      <p:cBhvr>
                                        <p:cTn id="28" dur="500" fill="hold"/>
                                        <p:tgtEl>
                                          <p:spTgt spid="38"/>
                                        </p:tgtEl>
                                        <p:attrNameLst>
                                          <p:attrName>ppt_x</p:attrName>
                                        </p:attrNameLst>
                                      </p:cBhvr>
                                      <p:tavLst>
                                        <p:tav tm="0">
                                          <p:val>
                                            <p:strVal val="#ppt_x"/>
                                          </p:val>
                                        </p:tav>
                                        <p:tav tm="100000">
                                          <p:val>
                                            <p:strVal val="#ppt_x"/>
                                          </p:val>
                                        </p:tav>
                                      </p:tavLst>
                                    </p:anim>
                                    <p:anim calcmode="lin" valueType="num">
                                      <p:cBhvr>
                                        <p:cTn id="29" dur="500" fill="hold"/>
                                        <p:tgtEl>
                                          <p:spTgt spid="3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strVal val="#ppt_x"/>
                                          </p:val>
                                        </p:tav>
                                        <p:tav tm="100000">
                                          <p:val>
                                            <p:strVal val="#ppt_x"/>
                                          </p:val>
                                        </p:tav>
                                      </p:tavLst>
                                    </p:anim>
                                    <p:anim calcmode="lin" valueType="num">
                                      <p:cBhvr>
                                        <p:cTn id="35" dur="500" fill="hold"/>
                                        <p:tgtEl>
                                          <p:spTgt spid="41"/>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strVal val="2/3*#ppt_w"/>
                                          </p:val>
                                        </p:tav>
                                        <p:tav tm="100000">
                                          <p:val>
                                            <p:strVal val="#ppt_w"/>
                                          </p:val>
                                        </p:tav>
                                      </p:tavLst>
                                    </p:anim>
                                    <p:anim calcmode="lin" valueType="num">
                                      <p:cBhvr>
                                        <p:cTn id="40" dur="500" fill="hold"/>
                                        <p:tgtEl>
                                          <p:spTgt spid="6"/>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heel(1)">
                                      <p:cBhvr>
                                        <p:cTn id="43" dur="1000"/>
                                        <p:tgtEl>
                                          <p:spTgt spid="28"/>
                                        </p:tgtEl>
                                      </p:cBhvr>
                                    </p:animEffect>
                                  </p:childTnLst>
                                </p:cTn>
                              </p:par>
                            </p:childTnLst>
                          </p:cTn>
                        </p:par>
                        <p:par>
                          <p:cTn id="44" fill="hold">
                            <p:stCondLst>
                              <p:cond delay="3500"/>
                            </p:stCondLst>
                            <p:childTnLst>
                              <p:par>
                                <p:cTn id="45" presetID="23" presetClass="entr" presetSubtype="272"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strVal val="2/3*#ppt_w"/>
                                          </p:val>
                                        </p:tav>
                                        <p:tav tm="100000">
                                          <p:val>
                                            <p:strVal val="#ppt_w"/>
                                          </p:val>
                                        </p:tav>
                                      </p:tavLst>
                                    </p:anim>
                                    <p:anim calcmode="lin" valueType="num">
                                      <p:cBhvr>
                                        <p:cTn id="48" dur="500" fill="hold"/>
                                        <p:tgtEl>
                                          <p:spTgt spid="11"/>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heel(1)">
                                      <p:cBhvr>
                                        <p:cTn id="51" dur="1000"/>
                                        <p:tgtEl>
                                          <p:spTgt spid="29"/>
                                        </p:tgtEl>
                                      </p:cBhvr>
                                    </p:animEffect>
                                  </p:childTnLst>
                                </p:cTn>
                              </p:par>
                            </p:childTnLst>
                          </p:cTn>
                        </p:par>
                        <p:par>
                          <p:cTn id="52" fill="hold">
                            <p:stCondLst>
                              <p:cond delay="4000"/>
                            </p:stCondLst>
                            <p:childTnLst>
                              <p:par>
                                <p:cTn id="53" presetID="23" presetClass="entr" presetSubtype="27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strVal val="2/3*#ppt_w"/>
                                          </p:val>
                                        </p:tav>
                                        <p:tav tm="100000">
                                          <p:val>
                                            <p:strVal val="#ppt_w"/>
                                          </p:val>
                                        </p:tav>
                                      </p:tavLst>
                                    </p:anim>
                                    <p:anim calcmode="lin" valueType="num">
                                      <p:cBhvr>
                                        <p:cTn id="56" dur="500" fill="hold"/>
                                        <p:tgtEl>
                                          <p:spTgt spid="17"/>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heel(1)">
                                      <p:cBhvr>
                                        <p:cTn id="59" dur="1000"/>
                                        <p:tgtEl>
                                          <p:spTgt spid="30"/>
                                        </p:tgtEl>
                                      </p:cBhvr>
                                    </p:animEffect>
                                  </p:childTnLst>
                                </p:cTn>
                              </p:par>
                            </p:childTnLst>
                          </p:cTn>
                        </p:par>
                        <p:par>
                          <p:cTn id="60" fill="hold">
                            <p:stCondLst>
                              <p:cond delay="4500"/>
                            </p:stCondLst>
                            <p:childTnLst>
                              <p:par>
                                <p:cTn id="61" presetID="23" presetClass="entr" presetSubtype="272"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strVal val="2/3*#ppt_w"/>
                                          </p:val>
                                        </p:tav>
                                        <p:tav tm="100000">
                                          <p:val>
                                            <p:strVal val="#ppt_w"/>
                                          </p:val>
                                        </p:tav>
                                      </p:tavLst>
                                    </p:anim>
                                    <p:anim calcmode="lin" valueType="num">
                                      <p:cBhvr>
                                        <p:cTn id="64" dur="500" fill="hold"/>
                                        <p:tgtEl>
                                          <p:spTgt spid="22"/>
                                        </p:tgtEl>
                                        <p:attrNameLst>
                                          <p:attrName>ppt_h</p:attrName>
                                        </p:attrNameLst>
                                      </p:cBhvr>
                                      <p:tavLst>
                                        <p:tav tm="0">
                                          <p:val>
                                            <p:strVal val="2/3*#ppt_h"/>
                                          </p:val>
                                        </p:tav>
                                        <p:tav tm="100000">
                                          <p:val>
                                            <p:strVal val="#ppt_h"/>
                                          </p:val>
                                        </p:tav>
                                      </p:tavLst>
                                    </p:anim>
                                  </p:childTnLst>
                                </p:cTn>
                              </p:par>
                              <p:par>
                                <p:cTn id="65" presetID="21" presetClass="entr" presetSubtype="1"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heel(1)">
                                      <p:cBhvr>
                                        <p:cTn id="67" dur="1000"/>
                                        <p:tgtEl>
                                          <p:spTgt spid="3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randombar(horizontal)">
                                      <p:cBhvr>
                                        <p:cTn id="71" dur="500"/>
                                        <p:tgtEl>
                                          <p:spTgt spid="44"/>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randombar(horizontal)">
                                      <p:cBhvr>
                                        <p:cTn id="75" dur="500"/>
                                        <p:tgtEl>
                                          <p:spTgt spid="45"/>
                                        </p:tgtEl>
                                      </p:cBhvr>
                                    </p:animEffect>
                                  </p:childTnLst>
                                </p:cTn>
                              </p:par>
                            </p:childTnLst>
                          </p:cTn>
                        </p:par>
                        <p:par>
                          <p:cTn id="76" fill="hold">
                            <p:stCondLst>
                              <p:cond delay="6000"/>
                            </p:stCondLst>
                            <p:childTnLst>
                              <p:par>
                                <p:cTn id="77" presetID="14" presetClass="entr" presetSubtype="1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randombar(horizontal)">
                                      <p:cBhvr>
                                        <p:cTn id="79" dur="500"/>
                                        <p:tgtEl>
                                          <p:spTgt spid="46"/>
                                        </p:tgtEl>
                                      </p:cBhvr>
                                    </p:animEffect>
                                  </p:childTnLst>
                                </p:cTn>
                              </p:par>
                            </p:childTnLst>
                          </p:cTn>
                        </p:par>
                        <p:par>
                          <p:cTn id="80" fill="hold">
                            <p:stCondLst>
                              <p:cond delay="6500"/>
                            </p:stCondLst>
                            <p:childTnLst>
                              <p:par>
                                <p:cTn id="81" presetID="14" presetClass="entr" presetSubtype="1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randombar(horizontal)">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animBg="1"/>
      <p:bldP spid="29" grpId="0" animBg="1"/>
      <p:bldP spid="30" grpId="0" animBg="1"/>
      <p:bldP spid="31" grpId="0" animBg="1"/>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Freeform 14"/>
          <p:cNvSpPr/>
          <p:nvPr/>
        </p:nvSpPr>
        <p:spPr bwMode="auto">
          <a:xfrm rot="13500000">
            <a:off x="2742598" y="1853961"/>
            <a:ext cx="920339" cy="1531624"/>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7" name="Freeform 6"/>
          <p:cNvSpPr/>
          <p:nvPr/>
        </p:nvSpPr>
        <p:spPr bwMode="auto">
          <a:xfrm>
            <a:off x="-22874" y="1681286"/>
            <a:ext cx="9396770" cy="246370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8" name="Freeform 13"/>
          <p:cNvSpPr/>
          <p:nvPr/>
        </p:nvSpPr>
        <p:spPr bwMode="auto">
          <a:xfrm>
            <a:off x="5548448" y="2765745"/>
            <a:ext cx="1361342" cy="34654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nvGrpSpPr>
          <p:cNvPr id="9" name="Group 19"/>
          <p:cNvGrpSpPr/>
          <p:nvPr/>
        </p:nvGrpSpPr>
        <p:grpSpPr>
          <a:xfrm>
            <a:off x="559323" y="2591271"/>
            <a:ext cx="1518094" cy="1033340"/>
            <a:chOff x="552376" y="2667382"/>
            <a:chExt cx="1499240" cy="1033020"/>
          </a:xfrm>
        </p:grpSpPr>
        <p:sp>
          <p:nvSpPr>
            <p:cNvPr id="10"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1"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专业团队</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sp>
        <p:nvSpPr>
          <p:cNvPr id="12" name="Freeform 13"/>
          <p:cNvSpPr/>
          <p:nvPr/>
        </p:nvSpPr>
        <p:spPr bwMode="auto">
          <a:xfrm rot="5910658">
            <a:off x="6143462" y="1686165"/>
            <a:ext cx="1031224" cy="35079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nvGrpSpPr>
          <p:cNvPr id="14" name="Group 129"/>
          <p:cNvGrpSpPr/>
          <p:nvPr/>
        </p:nvGrpSpPr>
        <p:grpSpPr>
          <a:xfrm>
            <a:off x="2115087" y="1832574"/>
            <a:ext cx="1380085" cy="852614"/>
            <a:chOff x="696724" y="2667382"/>
            <a:chExt cx="1362945" cy="852351"/>
          </a:xfrm>
        </p:grpSpPr>
        <p:sp>
          <p:nvSpPr>
            <p:cNvPr id="15"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6"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系统科学</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7" name="Group 132"/>
          <p:cNvGrpSpPr/>
          <p:nvPr/>
        </p:nvGrpSpPr>
        <p:grpSpPr>
          <a:xfrm>
            <a:off x="4919576" y="1193644"/>
            <a:ext cx="1380085" cy="867620"/>
            <a:chOff x="696724" y="2667382"/>
            <a:chExt cx="1362945" cy="867353"/>
          </a:xfrm>
        </p:grpSpPr>
        <p:sp>
          <p:nvSpPr>
            <p:cNvPr id="18"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9"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品质保证</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0" name="Group 135"/>
          <p:cNvGrpSpPr/>
          <p:nvPr/>
        </p:nvGrpSpPr>
        <p:grpSpPr>
          <a:xfrm>
            <a:off x="4413299" y="3974699"/>
            <a:ext cx="1518094" cy="830842"/>
            <a:chOff x="552376" y="2667382"/>
            <a:chExt cx="1499240" cy="830586"/>
          </a:xfrm>
        </p:grpSpPr>
        <p:sp>
          <p:nvSpPr>
            <p:cNvPr id="21"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快捷稳定</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3" name="Group 138"/>
          <p:cNvGrpSpPr/>
          <p:nvPr/>
        </p:nvGrpSpPr>
        <p:grpSpPr>
          <a:xfrm>
            <a:off x="6217151" y="3515878"/>
            <a:ext cx="1518094" cy="832282"/>
            <a:chOff x="552376" y="2667382"/>
            <a:chExt cx="1499240" cy="832026"/>
          </a:xfrm>
        </p:grpSpPr>
        <p:sp>
          <p:nvSpPr>
            <p:cNvPr id="25"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实力雄厚</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7" name="Group 141"/>
          <p:cNvGrpSpPr/>
          <p:nvPr/>
        </p:nvGrpSpPr>
        <p:grpSpPr>
          <a:xfrm>
            <a:off x="7350792" y="2137431"/>
            <a:ext cx="1518094" cy="838591"/>
            <a:chOff x="552376" y="2667382"/>
            <a:chExt cx="1499240" cy="838333"/>
          </a:xfrm>
        </p:grpSpPr>
        <p:sp>
          <p:nvSpPr>
            <p:cNvPr id="28"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合作共赢</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30" name="组合 29"/>
          <p:cNvGrpSpPr/>
          <p:nvPr/>
        </p:nvGrpSpPr>
        <p:grpSpPr>
          <a:xfrm>
            <a:off x="1063219" y="1795811"/>
            <a:ext cx="613493" cy="613492"/>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3" name="Freeform 7"/>
          <p:cNvSpPr>
            <a:spLocks noEditPoints="1"/>
          </p:cNvSpPr>
          <p:nvPr/>
        </p:nvSpPr>
        <p:spPr bwMode="auto">
          <a:xfrm>
            <a:off x="1218294" y="1963942"/>
            <a:ext cx="303341" cy="27766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4" name="组合 33"/>
          <p:cNvGrpSpPr/>
          <p:nvPr/>
        </p:nvGrpSpPr>
        <p:grpSpPr>
          <a:xfrm>
            <a:off x="3646762" y="1795811"/>
            <a:ext cx="613493" cy="61349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7" name="Freeform 8"/>
          <p:cNvSpPr>
            <a:spLocks noEditPoints="1"/>
          </p:cNvSpPr>
          <p:nvPr/>
        </p:nvSpPr>
        <p:spPr bwMode="auto">
          <a:xfrm>
            <a:off x="3886970" y="1952077"/>
            <a:ext cx="204453" cy="30095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8" name="组合 37"/>
          <p:cNvGrpSpPr/>
          <p:nvPr/>
        </p:nvGrpSpPr>
        <p:grpSpPr>
          <a:xfrm>
            <a:off x="4806942" y="3112293"/>
            <a:ext cx="613493" cy="613492"/>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1" name="Freeform 10"/>
          <p:cNvSpPr>
            <a:spLocks noEditPoints="1"/>
          </p:cNvSpPr>
          <p:nvPr/>
        </p:nvSpPr>
        <p:spPr bwMode="auto">
          <a:xfrm>
            <a:off x="4981598" y="3311856"/>
            <a:ext cx="264180" cy="203860"/>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2" name="组合 41"/>
          <p:cNvGrpSpPr/>
          <p:nvPr/>
        </p:nvGrpSpPr>
        <p:grpSpPr>
          <a:xfrm>
            <a:off x="6352327" y="972344"/>
            <a:ext cx="613493" cy="61349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5" name="Freeform 9"/>
          <p:cNvSpPr>
            <a:spLocks noEditPoints="1"/>
          </p:cNvSpPr>
          <p:nvPr/>
        </p:nvSpPr>
        <p:spPr bwMode="auto">
          <a:xfrm>
            <a:off x="6539703" y="1167150"/>
            <a:ext cx="266999" cy="197387"/>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6" name="组合 45"/>
          <p:cNvGrpSpPr/>
          <p:nvPr/>
        </p:nvGrpSpPr>
        <p:grpSpPr>
          <a:xfrm>
            <a:off x="6626301" y="2787219"/>
            <a:ext cx="613493" cy="61349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9" name="Freeform 6"/>
          <p:cNvSpPr>
            <a:spLocks noEditPoints="1"/>
          </p:cNvSpPr>
          <p:nvPr/>
        </p:nvSpPr>
        <p:spPr bwMode="auto">
          <a:xfrm>
            <a:off x="6745276" y="2987947"/>
            <a:ext cx="322523" cy="212037"/>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50" name="组合 49"/>
          <p:cNvGrpSpPr/>
          <p:nvPr/>
        </p:nvGrpSpPr>
        <p:grpSpPr>
          <a:xfrm>
            <a:off x="7876939" y="1367363"/>
            <a:ext cx="613493" cy="613492"/>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3" name="组合 52"/>
          <p:cNvGrpSpPr/>
          <p:nvPr/>
        </p:nvGrpSpPr>
        <p:grpSpPr>
          <a:xfrm>
            <a:off x="7985652" y="1532486"/>
            <a:ext cx="367247" cy="312524"/>
            <a:chOff x="5933005" y="2830391"/>
            <a:chExt cx="500408" cy="425843"/>
          </a:xfrm>
          <a:solidFill>
            <a:srgbClr val="C00000"/>
          </a:solidFill>
        </p:grpSpPr>
        <p:sp>
          <p:nvSpPr>
            <p:cNvPr id="54"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pic>
        <p:nvPicPr>
          <p:cNvPr id="5" name="图片 4"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par>
                          <p:cTn id="72" fill="hold">
                            <p:stCondLst>
                              <p:cond delay="600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65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childTnLst>
                          </p:cTn>
                        </p:par>
                        <p:par>
                          <p:cTn id="89" fill="hold">
                            <p:stCondLst>
                              <p:cond delay="7500"/>
                            </p:stCondLst>
                            <p:childTnLst>
                              <p:par>
                                <p:cTn id="90" presetID="22" presetClass="entr" presetSubtype="1"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up)">
                                      <p:cBhvr>
                                        <p:cTn id="92" dur="500"/>
                                        <p:tgtEl>
                                          <p:spTgt spid="17"/>
                                        </p:tgtEl>
                                      </p:cBhvr>
                                    </p:animEffect>
                                  </p:childTnLst>
                                </p:cTn>
                              </p:par>
                            </p:childTnLst>
                          </p:cTn>
                        </p:par>
                        <p:par>
                          <p:cTn id="93" fill="hold">
                            <p:stCondLst>
                              <p:cond delay="8000"/>
                            </p:stCondLst>
                            <p:childTnLst>
                              <p:par>
                                <p:cTn id="94" presetID="53" presetClass="entr" presetSubtype="16"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 calcmode="lin" valueType="num">
                                      <p:cBhvr>
                                        <p:cTn id="96" dur="500" fill="hold"/>
                                        <p:tgtEl>
                                          <p:spTgt spid="50"/>
                                        </p:tgtEl>
                                        <p:attrNameLst>
                                          <p:attrName>ppt_w</p:attrName>
                                        </p:attrNameLst>
                                      </p:cBhvr>
                                      <p:tavLst>
                                        <p:tav tm="0">
                                          <p:val>
                                            <p:fltVal val="0"/>
                                          </p:val>
                                        </p:tav>
                                        <p:tav tm="100000">
                                          <p:val>
                                            <p:strVal val="#ppt_w"/>
                                          </p:val>
                                        </p:tav>
                                      </p:tavLst>
                                    </p:anim>
                                    <p:anim calcmode="lin" valueType="num">
                                      <p:cBhvr>
                                        <p:cTn id="97" dur="500" fill="hold"/>
                                        <p:tgtEl>
                                          <p:spTgt spid="50"/>
                                        </p:tgtEl>
                                        <p:attrNameLst>
                                          <p:attrName>ppt_h</p:attrName>
                                        </p:attrNameLst>
                                      </p:cBhvr>
                                      <p:tavLst>
                                        <p:tav tm="0">
                                          <p:val>
                                            <p:fltVal val="0"/>
                                          </p:val>
                                        </p:tav>
                                        <p:tav tm="100000">
                                          <p:val>
                                            <p:strVal val="#ppt_h"/>
                                          </p:val>
                                        </p:tav>
                                      </p:tavLst>
                                    </p:anim>
                                    <p:animEffect transition="in" filter="fade">
                                      <p:cBhvr>
                                        <p:cTn id="98" dur="500"/>
                                        <p:tgtEl>
                                          <p:spTgt spid="50"/>
                                        </p:tgtEl>
                                      </p:cBhvr>
                                    </p:animEffect>
                                  </p:childTnLst>
                                </p:cTn>
                              </p:par>
                              <p:par>
                                <p:cTn id="99" presetID="10"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childTnLst>
                          </p:cTn>
                        </p:par>
                        <p:par>
                          <p:cTn id="102" fill="hold">
                            <p:stCondLst>
                              <p:cond delay="8500"/>
                            </p:stCondLst>
                            <p:childTnLst>
                              <p:par>
                                <p:cTn id="103" presetID="22" presetClass="entr" presetSubtype="1" fill="hold"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up)">
                                      <p:cBhvr>
                                        <p:cTn id="10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7" grpId="0" animBg="1"/>
      <p:bldP spid="8" grpId="0" animBg="1"/>
      <p:bldP spid="12" grpId="0" animBg="1"/>
      <p:bldP spid="33" grpId="0" animBg="1"/>
      <p:bldP spid="37" grpId="0" animBg="1"/>
      <p:bldP spid="41" grpId="0" animBg="1"/>
      <p:bldP spid="45"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TextBox 5"/>
          <p:cNvSpPr txBox="1"/>
          <p:nvPr/>
        </p:nvSpPr>
        <p:spPr>
          <a:xfrm>
            <a:off x="2627008" y="2478359"/>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现状三</a:t>
            </a:r>
            <a:endParaRPr lang="zh-CN" altLang="en-US" sz="1500" b="1" dirty="0">
              <a:solidFill>
                <a:prstClr val="black"/>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2145392" y="3569150"/>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现状五</a:t>
            </a:r>
            <a:endParaRPr lang="zh-CN" altLang="en-US" sz="1500" b="1" dirty="0">
              <a:solidFill>
                <a:prstClr val="black"/>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6805265" y="2464609"/>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现状四</a:t>
            </a:r>
            <a:endParaRPr lang="zh-CN" altLang="en-US" sz="1500" b="1" dirty="0">
              <a:solidFill>
                <a:prstClr val="black"/>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330533" y="3572229"/>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现状六</a:t>
            </a:r>
            <a:endParaRPr lang="zh-CN" altLang="en-US" sz="1500" b="1" dirty="0">
              <a:solidFill>
                <a:prstClr val="black"/>
              </a:solidFill>
              <a:latin typeface="微软雅黑" panose="020B0503020204020204" pitchFamily="34" charset="-122"/>
              <a:ea typeface="微软雅黑" panose="020B0503020204020204" pitchFamily="34" charset="-122"/>
            </a:endParaRPr>
          </a:p>
        </p:txBody>
      </p:sp>
      <p:sp>
        <p:nvSpPr>
          <p:cNvPr id="10" name="椭圆 34"/>
          <p:cNvSpPr/>
          <p:nvPr/>
        </p:nvSpPr>
        <p:spPr>
          <a:xfrm rot="16200000">
            <a:off x="3721110" y="223570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a:endParaRPr lang="zh-CN" altLang="en-US" sz="1100" kern="0">
                <a:solidFill>
                  <a:sysClr val="windowText" lastClr="000000"/>
                </a:solidFill>
                <a:latin typeface="微软雅黑" panose="020B0503020204020204" pitchFamily="34" charset="-122"/>
                <a:ea typeface="微软雅黑" panose="020B0503020204020204" pitchFamily="34" charset="-122"/>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sp>
        <p:nvSpPr>
          <p:cNvPr id="15" name="椭圆 34"/>
          <p:cNvSpPr/>
          <p:nvPr/>
        </p:nvSpPr>
        <p:spPr>
          <a:xfrm rot="5400000">
            <a:off x="4583471" y="3324594"/>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rot="16200000">
            <a:off x="3181254" y="3300887"/>
            <a:ext cx="902720" cy="1172844"/>
            <a:chOff x="4020870" y="2194485"/>
            <a:chExt cx="1102258" cy="1432090"/>
          </a:xfrm>
          <a:effectLst>
            <a:outerShdw blurRad="444500" dist="254000" dir="8100000" algn="tr" rotWithShape="0">
              <a:prstClr val="black">
                <a:alpha val="50000"/>
              </a:prstClr>
            </a:outerShdw>
          </a:effectLst>
        </p:grpSpPr>
        <p:sp>
          <p:nvSpPr>
            <p:cNvPr id="1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25400" cap="flat" cmpd="sng" algn="ctr">
              <a:noFill/>
              <a:prstDash val="solid"/>
            </a:ln>
            <a:effectLst/>
          </p:spPr>
          <p:txBody>
            <a:bodyPr rtlCol="0" anchor="ctr"/>
            <a:lstStyle/>
            <a:p>
              <a:pPr algn="ctr"/>
              <a:endParaRPr lang="zh-CN" altLang="en-US" sz="1100" kern="0">
                <a:solidFill>
                  <a:sysClr val="windowText" lastClr="000000"/>
                </a:solidFill>
                <a:latin typeface="微软雅黑" panose="020B0503020204020204" pitchFamily="34" charset="-122"/>
                <a:ea typeface="微软雅黑" panose="020B0503020204020204" pitchFamily="34" charset="-122"/>
              </a:endParaRPr>
            </a:p>
          </p:txBody>
        </p:sp>
        <p:sp>
          <p:nvSpPr>
            <p:cNvPr id="1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5000">
                  <a:sysClr val="window" lastClr="FFFFFF">
                    <a:lumMod val="95000"/>
                  </a:sysClr>
                </a:gs>
                <a:gs pos="100000">
                  <a:sysClr val="window" lastClr="FFFFFF">
                    <a:lumMod val="75000"/>
                  </a:sysClr>
                </a:gs>
              </a:gsLst>
              <a:lin ang="2700000" scaled="0"/>
            </a:gradFill>
            <a:ln w="25400" cap="flat" cmpd="sng" algn="ctr">
              <a:noFill/>
              <a:prstDash val="solid"/>
            </a:ln>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5736609" y="3910305"/>
            <a:ext cx="2723823" cy="430887"/>
          </a:xfrm>
          <a:prstGeom prst="rect">
            <a:avLst/>
          </a:prstGeom>
          <a:noFill/>
        </p:spPr>
        <p:txBody>
          <a:bodyPr wrap="none" rtlCol="0">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68057" y="2822149"/>
            <a:ext cx="2723823" cy="430887"/>
          </a:xfrm>
          <a:prstGeom prst="rect">
            <a:avLst/>
          </a:prstGeom>
          <a:noFill/>
        </p:spPr>
        <p:txBody>
          <a:bodyPr wrap="none" rtlCol="0">
            <a:spAutoFit/>
          </a:bodyPr>
          <a:lstStyle/>
          <a:p>
            <a:pPr algn="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lgn="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87848" y="3906688"/>
            <a:ext cx="2723823" cy="430887"/>
          </a:xfrm>
          <a:prstGeom prst="rect">
            <a:avLst/>
          </a:prstGeom>
          <a:noFill/>
        </p:spPr>
        <p:txBody>
          <a:bodyPr wrap="none" rtlCol="0">
            <a:spAutoFit/>
          </a:bodyPr>
          <a:lstStyle/>
          <a:p>
            <a:pPr algn="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lgn="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228184" y="2788935"/>
            <a:ext cx="2723823" cy="430887"/>
          </a:xfrm>
          <a:prstGeom prst="rect">
            <a:avLst/>
          </a:prstGeom>
          <a:noFill/>
        </p:spPr>
        <p:txBody>
          <a:bodyPr wrap="none" rtlCol="0">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249924" y="1384489"/>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现状一</a:t>
            </a:r>
            <a:endParaRPr lang="zh-CN" altLang="en-US" sz="1500" b="1" dirty="0">
              <a:solidFill>
                <a:prstClr val="black"/>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6500439" y="1419622"/>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现状二</a:t>
            </a:r>
            <a:endParaRPr lang="zh-CN" altLang="en-US" sz="1500" b="1" dirty="0">
              <a:solidFill>
                <a:prstClr val="black"/>
              </a:solidFill>
              <a:latin typeface="微软雅黑" panose="020B0503020204020204" pitchFamily="34" charset="-122"/>
              <a:ea typeface="微软雅黑" panose="020B0503020204020204" pitchFamily="34" charset="-122"/>
            </a:endParaRPr>
          </a:p>
        </p:txBody>
      </p:sp>
      <p:sp>
        <p:nvSpPr>
          <p:cNvPr id="26" name="椭圆 34"/>
          <p:cNvSpPr/>
          <p:nvPr/>
        </p:nvSpPr>
        <p:spPr>
          <a:xfrm rot="5400000">
            <a:off x="4599289" y="11642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rot="16200000">
            <a:off x="3197072" y="1140545"/>
            <a:ext cx="902720" cy="1172844"/>
            <a:chOff x="4020870" y="2194485"/>
            <a:chExt cx="1102258" cy="1432090"/>
          </a:xfrm>
          <a:effectLst>
            <a:outerShdw blurRad="444500" dist="254000" dir="8100000" algn="tr" rotWithShape="0">
              <a:prstClr val="black">
                <a:alpha val="50000"/>
              </a:prstClr>
            </a:outerShdw>
          </a:effectLst>
        </p:grpSpPr>
        <p:sp>
          <p:nvSpPr>
            <p:cNvPr id="2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25400" cap="flat" cmpd="sng" algn="ctr">
              <a:noFill/>
              <a:prstDash val="solid"/>
            </a:ln>
            <a:effectLst/>
          </p:spPr>
          <p:txBody>
            <a:bodyPr rtlCol="0" anchor="ctr"/>
            <a:lstStyle/>
            <a:p>
              <a:pPr algn="ctr"/>
              <a:endParaRPr lang="zh-CN" altLang="en-US" sz="1100" kern="0">
                <a:solidFill>
                  <a:sysClr val="windowText" lastClr="000000"/>
                </a:solidFill>
                <a:latin typeface="微软雅黑" panose="020B0503020204020204" pitchFamily="34" charset="-122"/>
                <a:ea typeface="微软雅黑" panose="020B0503020204020204" pitchFamily="34" charset="-122"/>
              </a:endParaRPr>
            </a:p>
          </p:txBody>
        </p:sp>
        <p:sp>
          <p:nvSpPr>
            <p:cNvPr id="2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5000">
                  <a:sysClr val="window" lastClr="FFFFFF">
                    <a:lumMod val="95000"/>
                  </a:sysClr>
                </a:gs>
                <a:gs pos="100000">
                  <a:sysClr val="window" lastClr="FFFFFF">
                    <a:lumMod val="75000"/>
                  </a:sysClr>
                </a:gs>
              </a:gsLst>
              <a:lin ang="2700000" scaled="0"/>
            </a:gradFill>
            <a:ln w="25400" cap="flat" cmpd="sng" algn="ctr">
              <a:noFill/>
              <a:prstDash val="solid"/>
            </a:ln>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5719077" y="1707654"/>
            <a:ext cx="2723823" cy="430887"/>
          </a:xfrm>
          <a:prstGeom prst="rect">
            <a:avLst/>
          </a:prstGeom>
          <a:noFill/>
        </p:spPr>
        <p:txBody>
          <a:bodyPr wrap="none" rtlCol="0">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9856" y="1710912"/>
            <a:ext cx="2723823" cy="430887"/>
          </a:xfrm>
          <a:prstGeom prst="rect">
            <a:avLst/>
          </a:prstGeom>
          <a:noFill/>
        </p:spPr>
        <p:txBody>
          <a:bodyPr wrap="none" rtlCol="0">
            <a:spAutoFit/>
          </a:bodyPr>
          <a:lstStyle/>
          <a:p>
            <a:pPr algn="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lgn="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3517576" y="1507552"/>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3" name="KSO_Shape"/>
          <p:cNvSpPr/>
          <p:nvPr/>
        </p:nvSpPr>
        <p:spPr bwMode="auto">
          <a:xfrm>
            <a:off x="4077369" y="2558000"/>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p>
            <a:pPr algn="ctr">
              <a:defRPr/>
            </a:pPr>
            <a:endParaRPr lang="zh-CN" altLang="en-US" kern="0" dirty="0">
              <a:solidFill>
                <a:srgbClr val="FFFFFF"/>
              </a:solidFill>
              <a:ea typeface="微软雅黑" panose="020B0503020204020204" pitchFamily="34" charset="-122"/>
            </a:endParaRPr>
          </a:p>
        </p:txBody>
      </p:sp>
      <p:sp>
        <p:nvSpPr>
          <p:cNvPr id="34" name="KSO_Shape"/>
          <p:cNvSpPr/>
          <p:nvPr/>
        </p:nvSpPr>
        <p:spPr bwMode="auto">
          <a:xfrm>
            <a:off x="3512505" y="3667391"/>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5" name="KSO_Shape"/>
          <p:cNvSpPr/>
          <p:nvPr/>
        </p:nvSpPr>
        <p:spPr bwMode="auto">
          <a:xfrm>
            <a:off x="4640391" y="1547486"/>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kern="0" dirty="0">
              <a:solidFill>
                <a:srgbClr val="FFFFFF"/>
              </a:solidFill>
              <a:ea typeface="微软雅黑" panose="020B0503020204020204" pitchFamily="34" charset="-122"/>
            </a:endParaRPr>
          </a:p>
        </p:txBody>
      </p:sp>
      <p:sp>
        <p:nvSpPr>
          <p:cNvPr id="36" name="KSO_Shape"/>
          <p:cNvSpPr/>
          <p:nvPr/>
        </p:nvSpPr>
        <p:spPr bwMode="auto">
          <a:xfrm>
            <a:off x="5210038" y="2544250"/>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7" name="KSO_Shape"/>
          <p:cNvSpPr/>
          <p:nvPr/>
        </p:nvSpPr>
        <p:spPr>
          <a:xfrm>
            <a:off x="4667772" y="3675634"/>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ysClr val="window" lastClr="FFFFFF"/>
          </a:solidFill>
          <a:ln w="25400" cap="flat" cmpd="sng" algn="ctr">
            <a:noFill/>
            <a:prstDash val="solid"/>
          </a:ln>
          <a:effectLst/>
        </p:spPr>
        <p:txBody>
          <a:bodyPr anchor="ctr">
            <a:scene3d>
              <a:camera prst="orthographicFront"/>
              <a:lightRig rig="threePt" dir="t"/>
            </a:scene3d>
            <a:sp3d>
              <a:contourClr>
                <a:srgbClr val="FFFFFF"/>
              </a:contourClr>
            </a:sp3d>
          </a:bodyPr>
          <a:lstStyle/>
          <a:p>
            <a:pPr algn="ctr">
              <a:defRPr/>
            </a:pPr>
            <a:endParaRPr lang="zh-CN" altLang="en-US" kern="0" dirty="0">
              <a:solidFill>
                <a:srgbClr val="FFFFFF"/>
              </a:solidFill>
              <a:ea typeface="微软雅黑" panose="020B0503020204020204" pitchFamily="34" charset="-122"/>
            </a:endParaRPr>
          </a:p>
        </p:txBody>
      </p:sp>
      <p:pic>
        <p:nvPicPr>
          <p:cNvPr id="5" name="图片 4"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14:presetBounceEnd="44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44000">
                                          <p:cBhvr additive="base">
                                            <p:cTn id="15" dur="500" fill="hold"/>
                                            <p:tgtEl>
                                              <p:spTgt spid="27"/>
                                            </p:tgtEl>
                                            <p:attrNameLst>
                                              <p:attrName>ppt_x</p:attrName>
                                            </p:attrNameLst>
                                          </p:cBhvr>
                                          <p:tavLst>
                                            <p:tav tm="0">
                                              <p:val>
                                                <p:strVal val="0-#ppt_w/2"/>
                                              </p:val>
                                            </p:tav>
                                            <p:tav tm="100000">
                                              <p:val>
                                                <p:strVal val="#ppt_x"/>
                                              </p:val>
                                            </p:tav>
                                          </p:tavLst>
                                        </p:anim>
                                        <p:anim calcmode="lin" valueType="num" p14:bounceEnd="44000">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2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300"/>
                                            <p:tgtEl>
                                              <p:spTgt spid="31"/>
                                            </p:tgtEl>
                                            <p:attrNameLst>
                                              <p:attrName>ppt_x</p:attrName>
                                            </p:attrNameLst>
                                          </p:cBhvr>
                                          <p:tavLst>
                                            <p:tav tm="0">
                                              <p:val>
                                                <p:strVal val="#ppt_x-#ppt_w*1.125000"/>
                                              </p:val>
                                            </p:tav>
                                            <p:tav tm="100000">
                                              <p:val>
                                                <p:strVal val="#ppt_x"/>
                                              </p:val>
                                            </p:tav>
                                          </p:tavLst>
                                        </p:anim>
                                        <p:animEffect transition="in" filter="wipe(right)">
                                          <p:cBhvr>
                                            <p:cTn id="20" dur="300"/>
                                            <p:tgtEl>
                                              <p:spTgt spid="31"/>
                                            </p:tgtEl>
                                          </p:cBhvr>
                                        </p:animEffect>
                                      </p:childTnLst>
                                    </p:cTn>
                                  </p:par>
                                  <p:par>
                                    <p:cTn id="21" presetID="12" presetClass="entr" presetSubtype="8" fill="hold" grpId="0" nodeType="withEffect">
                                      <p:stCondLst>
                                        <p:cond delay="2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300"/>
                                            <p:tgtEl>
                                              <p:spTgt spid="23"/>
                                            </p:tgtEl>
                                            <p:attrNameLst>
                                              <p:attrName>ppt_x</p:attrName>
                                            </p:attrNameLst>
                                          </p:cBhvr>
                                          <p:tavLst>
                                            <p:tav tm="0">
                                              <p:val>
                                                <p:strVal val="#ppt_x-#ppt_w*1.125000"/>
                                              </p:val>
                                            </p:tav>
                                            <p:tav tm="100000">
                                              <p:val>
                                                <p:strVal val="#ppt_x"/>
                                              </p:val>
                                            </p:tav>
                                          </p:tavLst>
                                        </p:anim>
                                        <p:animEffect transition="in" filter="wipe(right)">
                                          <p:cBhvr>
                                            <p:cTn id="24" dur="300"/>
                                            <p:tgtEl>
                                              <p:spTgt spid="23"/>
                                            </p:tgtEl>
                                          </p:cBhvr>
                                        </p:animEffect>
                                      </p:childTnLst>
                                    </p:cTn>
                                  </p:par>
                                </p:childTnLst>
                              </p:cTn>
                            </p:par>
                            <p:par>
                              <p:cTn id="25" fill="hold">
                                <p:stCondLst>
                                  <p:cond delay="1500"/>
                                </p:stCondLst>
                                <p:childTnLst>
                                  <p:par>
                                    <p:cTn id="26" presetID="2" presetClass="entr" presetSubtype="2" fill="hold" grpId="0" nodeType="afterEffect" p14:presetBounceEnd="44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44000">
                                          <p:cBhvr additive="base">
                                            <p:cTn id="28" dur="500" fill="hold"/>
                                            <p:tgtEl>
                                              <p:spTgt spid="26"/>
                                            </p:tgtEl>
                                            <p:attrNameLst>
                                              <p:attrName>ppt_x</p:attrName>
                                            </p:attrNameLst>
                                          </p:cBhvr>
                                          <p:tavLst>
                                            <p:tav tm="0">
                                              <p:val>
                                                <p:strVal val="1+#ppt_w/2"/>
                                              </p:val>
                                            </p:tav>
                                            <p:tav tm="100000">
                                              <p:val>
                                                <p:strVal val="#ppt_x"/>
                                              </p:val>
                                            </p:tav>
                                          </p:tavLst>
                                        </p:anim>
                                        <p:anim calcmode="lin" valueType="num" p14:bounceEnd="44000">
                                          <p:cBhvr additive="base">
                                            <p:cTn id="29" dur="500" fill="hold"/>
                                            <p:tgtEl>
                                              <p:spTgt spid="26"/>
                                            </p:tgtEl>
                                            <p:attrNameLst>
                                              <p:attrName>ppt_y</p:attrName>
                                            </p:attrNameLst>
                                          </p:cBhvr>
                                          <p:tavLst>
                                            <p:tav tm="0">
                                              <p:val>
                                                <p:strVal val="#ppt_y"/>
                                              </p:val>
                                            </p:tav>
                                            <p:tav tm="100000">
                                              <p:val>
                                                <p:strVal val="#ppt_y"/>
                                              </p:val>
                                            </p:tav>
                                          </p:tavLst>
                                        </p:anim>
                                      </p:childTnLst>
                                    </p:cTn>
                                  </p:par>
                                  <p:par>
                                    <p:cTn id="30" presetID="12" presetClass="entr" presetSubtype="2" fill="hold" grpId="0" nodeType="withEffect">
                                      <p:stCondLst>
                                        <p:cond delay="2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300"/>
                                            <p:tgtEl>
                                              <p:spTgt spid="25"/>
                                            </p:tgtEl>
                                            <p:attrNameLst>
                                              <p:attrName>ppt_x</p:attrName>
                                            </p:attrNameLst>
                                          </p:cBhvr>
                                          <p:tavLst>
                                            <p:tav tm="0">
                                              <p:val>
                                                <p:strVal val="#ppt_x+#ppt_w*1.125000"/>
                                              </p:val>
                                            </p:tav>
                                            <p:tav tm="100000">
                                              <p:val>
                                                <p:strVal val="#ppt_x"/>
                                              </p:val>
                                            </p:tav>
                                          </p:tavLst>
                                        </p:anim>
                                        <p:animEffect transition="in" filter="wipe(left)">
                                          <p:cBhvr>
                                            <p:cTn id="33" dur="300"/>
                                            <p:tgtEl>
                                              <p:spTgt spid="25"/>
                                            </p:tgtEl>
                                          </p:cBhvr>
                                        </p:animEffect>
                                      </p:childTnLst>
                                    </p:cTn>
                                  </p:par>
                                  <p:par>
                                    <p:cTn id="34" presetID="12" presetClass="entr" presetSubtype="2" fill="hold" grpId="0" nodeType="withEffect">
                                      <p:stCondLst>
                                        <p:cond delay="2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300"/>
                                            <p:tgtEl>
                                              <p:spTgt spid="30"/>
                                            </p:tgtEl>
                                            <p:attrNameLst>
                                              <p:attrName>ppt_x</p:attrName>
                                            </p:attrNameLst>
                                          </p:cBhvr>
                                          <p:tavLst>
                                            <p:tav tm="0">
                                              <p:val>
                                                <p:strVal val="#ppt_x+#ppt_w*1.125000"/>
                                              </p:val>
                                            </p:tav>
                                            <p:tav tm="100000">
                                              <p:val>
                                                <p:strVal val="#ppt_x"/>
                                              </p:val>
                                            </p:tav>
                                          </p:tavLst>
                                        </p:anim>
                                        <p:animEffect transition="in" filter="wipe(left)">
                                          <p:cBhvr>
                                            <p:cTn id="37" dur="300"/>
                                            <p:tgtEl>
                                              <p:spTgt spid="30"/>
                                            </p:tgtEl>
                                          </p:cBhvr>
                                        </p:animEffect>
                                      </p:childTnLst>
                                    </p:cTn>
                                  </p:par>
                                </p:childTnLst>
                              </p:cTn>
                            </p:par>
                            <p:par>
                              <p:cTn id="38" fill="hold">
                                <p:stCondLst>
                                  <p:cond delay="2000"/>
                                </p:stCondLst>
                                <p:childTnLst>
                                  <p:par>
                                    <p:cTn id="39" presetID="2" presetClass="entr" presetSubtype="8" fill="hold" grpId="0" nodeType="afterEffect" p14:presetBounceEnd="44000">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14:bounceEnd="44000">
                                          <p:cBhvr additive="base">
                                            <p:cTn id="41" dur="500" fill="hold"/>
                                            <p:tgtEl>
                                              <p:spTgt spid="10"/>
                                            </p:tgtEl>
                                            <p:attrNameLst>
                                              <p:attrName>ppt_x</p:attrName>
                                            </p:attrNameLst>
                                          </p:cBhvr>
                                          <p:tavLst>
                                            <p:tav tm="0">
                                              <p:val>
                                                <p:strVal val="0-#ppt_w/2"/>
                                              </p:val>
                                            </p:tav>
                                            <p:tav tm="100000">
                                              <p:val>
                                                <p:strVal val="#ppt_x"/>
                                              </p:val>
                                            </p:tav>
                                          </p:tavLst>
                                        </p:anim>
                                        <p:anim calcmode="lin" valueType="num" p14:bounceEnd="44000">
                                          <p:cBhvr additive="base">
                                            <p:cTn id="42" dur="500" fill="hold"/>
                                            <p:tgtEl>
                                              <p:spTgt spid="10"/>
                                            </p:tgtEl>
                                            <p:attrNameLst>
                                              <p:attrName>ppt_y</p:attrName>
                                            </p:attrNameLst>
                                          </p:cBhvr>
                                          <p:tavLst>
                                            <p:tav tm="0">
                                              <p:val>
                                                <p:strVal val="#ppt_y"/>
                                              </p:val>
                                            </p:tav>
                                            <p:tav tm="100000">
                                              <p:val>
                                                <p:strVal val="#ppt_y"/>
                                              </p:val>
                                            </p:tav>
                                          </p:tavLst>
                                        </p:anim>
                                      </p:childTnLst>
                                    </p:cTn>
                                  </p:par>
                                  <p:par>
                                    <p:cTn id="43" presetID="12" presetClass="entr" presetSubtype="8" fill="hold" grpId="0" nodeType="withEffect">
                                      <p:stCondLst>
                                        <p:cond delay="20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300"/>
                                            <p:tgtEl>
                                              <p:spTgt spid="6"/>
                                            </p:tgtEl>
                                            <p:attrNameLst>
                                              <p:attrName>ppt_x</p:attrName>
                                            </p:attrNameLst>
                                          </p:cBhvr>
                                          <p:tavLst>
                                            <p:tav tm="0">
                                              <p:val>
                                                <p:strVal val="#ppt_x-#ppt_w*1.125000"/>
                                              </p:val>
                                            </p:tav>
                                            <p:tav tm="100000">
                                              <p:val>
                                                <p:strVal val="#ppt_x"/>
                                              </p:val>
                                            </p:tav>
                                          </p:tavLst>
                                        </p:anim>
                                        <p:animEffect transition="in" filter="wipe(right)">
                                          <p:cBhvr>
                                            <p:cTn id="46" dur="300"/>
                                            <p:tgtEl>
                                              <p:spTgt spid="6"/>
                                            </p:tgtEl>
                                          </p:cBhvr>
                                        </p:animEffect>
                                      </p:childTnLst>
                                    </p:cTn>
                                  </p:par>
                                  <p:par>
                                    <p:cTn id="47" presetID="12" presetClass="entr" presetSubtype="8" fill="hold" grpId="0" nodeType="withEffect">
                                      <p:stCondLst>
                                        <p:cond delay="2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300"/>
                                            <p:tgtEl>
                                              <p:spTgt spid="20"/>
                                            </p:tgtEl>
                                            <p:attrNameLst>
                                              <p:attrName>ppt_x</p:attrName>
                                            </p:attrNameLst>
                                          </p:cBhvr>
                                          <p:tavLst>
                                            <p:tav tm="0">
                                              <p:val>
                                                <p:strVal val="#ppt_x-#ppt_w*1.125000"/>
                                              </p:val>
                                            </p:tav>
                                            <p:tav tm="100000">
                                              <p:val>
                                                <p:strVal val="#ppt_x"/>
                                              </p:val>
                                            </p:tav>
                                          </p:tavLst>
                                        </p:anim>
                                        <p:animEffect transition="in" filter="wipe(right)">
                                          <p:cBhvr>
                                            <p:cTn id="50" dur="300"/>
                                            <p:tgtEl>
                                              <p:spTgt spid="20"/>
                                            </p:tgtEl>
                                          </p:cBhvr>
                                        </p:animEffect>
                                      </p:childTnLst>
                                    </p:cTn>
                                  </p:par>
                                </p:childTnLst>
                              </p:cTn>
                            </p:par>
                            <p:par>
                              <p:cTn id="51" fill="hold">
                                <p:stCondLst>
                                  <p:cond delay="2500"/>
                                </p:stCondLst>
                                <p:childTnLst>
                                  <p:par>
                                    <p:cTn id="52" presetID="2" presetClass="entr" presetSubtype="2" fill="hold" nodeType="afterEffect" p14:presetBounceEnd="44000">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14:bounceEnd="44000">
                                          <p:cBhvr additive="base">
                                            <p:cTn id="54"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55" dur="500" fill="hold"/>
                                            <p:tgtEl>
                                              <p:spTgt spid="11"/>
                                            </p:tgtEl>
                                            <p:attrNameLst>
                                              <p:attrName>ppt_y</p:attrName>
                                            </p:attrNameLst>
                                          </p:cBhvr>
                                          <p:tavLst>
                                            <p:tav tm="0">
                                              <p:val>
                                                <p:strVal val="#ppt_y"/>
                                              </p:val>
                                            </p:tav>
                                            <p:tav tm="100000">
                                              <p:val>
                                                <p:strVal val="#ppt_y"/>
                                              </p:val>
                                            </p:tav>
                                          </p:tavLst>
                                        </p:anim>
                                      </p:childTnLst>
                                    </p:cTn>
                                  </p:par>
                                  <p:par>
                                    <p:cTn id="56" presetID="12" presetClass="entr" presetSubtype="2" fill="hold" grpId="0" nodeType="withEffect">
                                      <p:stCondLst>
                                        <p:cond delay="20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300"/>
                                            <p:tgtEl>
                                              <p:spTgt spid="8"/>
                                            </p:tgtEl>
                                            <p:attrNameLst>
                                              <p:attrName>ppt_x</p:attrName>
                                            </p:attrNameLst>
                                          </p:cBhvr>
                                          <p:tavLst>
                                            <p:tav tm="0">
                                              <p:val>
                                                <p:strVal val="#ppt_x+#ppt_w*1.125000"/>
                                              </p:val>
                                            </p:tav>
                                            <p:tav tm="100000">
                                              <p:val>
                                                <p:strVal val="#ppt_x"/>
                                              </p:val>
                                            </p:tav>
                                          </p:tavLst>
                                        </p:anim>
                                        <p:animEffect transition="in" filter="wipe(left)">
                                          <p:cBhvr>
                                            <p:cTn id="59" dur="300"/>
                                            <p:tgtEl>
                                              <p:spTgt spid="8"/>
                                            </p:tgtEl>
                                          </p:cBhvr>
                                        </p:animEffect>
                                      </p:childTnLst>
                                    </p:cTn>
                                  </p:par>
                                  <p:par>
                                    <p:cTn id="60" presetID="12" presetClass="entr" presetSubtype="2" fill="hold" grpId="0" nodeType="withEffect">
                                      <p:stCondLst>
                                        <p:cond delay="20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300"/>
                                            <p:tgtEl>
                                              <p:spTgt spid="22"/>
                                            </p:tgtEl>
                                            <p:attrNameLst>
                                              <p:attrName>ppt_x</p:attrName>
                                            </p:attrNameLst>
                                          </p:cBhvr>
                                          <p:tavLst>
                                            <p:tav tm="0">
                                              <p:val>
                                                <p:strVal val="#ppt_x+#ppt_w*1.125000"/>
                                              </p:val>
                                            </p:tav>
                                            <p:tav tm="100000">
                                              <p:val>
                                                <p:strVal val="#ppt_x"/>
                                              </p:val>
                                            </p:tav>
                                          </p:tavLst>
                                        </p:anim>
                                        <p:animEffect transition="in" filter="wipe(left)">
                                          <p:cBhvr>
                                            <p:cTn id="63" dur="300"/>
                                            <p:tgtEl>
                                              <p:spTgt spid="22"/>
                                            </p:tgtEl>
                                          </p:cBhvr>
                                        </p:animEffect>
                                      </p:childTnLst>
                                    </p:cTn>
                                  </p:par>
                                </p:childTnLst>
                              </p:cTn>
                            </p:par>
                            <p:par>
                              <p:cTn id="64" fill="hold">
                                <p:stCondLst>
                                  <p:cond delay="3000"/>
                                </p:stCondLst>
                                <p:childTnLst>
                                  <p:par>
                                    <p:cTn id="65" presetID="2" presetClass="entr" presetSubtype="8" fill="hold" nodeType="afterEffect" p14:presetBounceEnd="44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44000">
                                          <p:cBhvr additive="base">
                                            <p:cTn id="67" dur="500" fill="hold"/>
                                            <p:tgtEl>
                                              <p:spTgt spid="16"/>
                                            </p:tgtEl>
                                            <p:attrNameLst>
                                              <p:attrName>ppt_x</p:attrName>
                                            </p:attrNameLst>
                                          </p:cBhvr>
                                          <p:tavLst>
                                            <p:tav tm="0">
                                              <p:val>
                                                <p:strVal val="0-#ppt_w/2"/>
                                              </p:val>
                                            </p:tav>
                                            <p:tav tm="100000">
                                              <p:val>
                                                <p:strVal val="#ppt_x"/>
                                              </p:val>
                                            </p:tav>
                                          </p:tavLst>
                                        </p:anim>
                                        <p:anim calcmode="lin" valueType="num" p14:bounceEnd="44000">
                                          <p:cBhvr additive="base">
                                            <p:cTn id="68" dur="500" fill="hold"/>
                                            <p:tgtEl>
                                              <p:spTgt spid="16"/>
                                            </p:tgtEl>
                                            <p:attrNameLst>
                                              <p:attrName>ppt_y</p:attrName>
                                            </p:attrNameLst>
                                          </p:cBhvr>
                                          <p:tavLst>
                                            <p:tav tm="0">
                                              <p:val>
                                                <p:strVal val="#ppt_y"/>
                                              </p:val>
                                            </p:tav>
                                            <p:tav tm="100000">
                                              <p:val>
                                                <p:strVal val="#ppt_y"/>
                                              </p:val>
                                            </p:tav>
                                          </p:tavLst>
                                        </p:anim>
                                      </p:childTnLst>
                                    </p:cTn>
                                  </p:par>
                                  <p:par>
                                    <p:cTn id="69" presetID="12" presetClass="entr" presetSubtype="8" fill="hold" grpId="0" nodeType="withEffect">
                                      <p:stCondLst>
                                        <p:cond delay="20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300"/>
                                            <p:tgtEl>
                                              <p:spTgt spid="21"/>
                                            </p:tgtEl>
                                            <p:attrNameLst>
                                              <p:attrName>ppt_x</p:attrName>
                                            </p:attrNameLst>
                                          </p:cBhvr>
                                          <p:tavLst>
                                            <p:tav tm="0">
                                              <p:val>
                                                <p:strVal val="#ppt_x-#ppt_w*1.125000"/>
                                              </p:val>
                                            </p:tav>
                                            <p:tav tm="100000">
                                              <p:val>
                                                <p:strVal val="#ppt_x"/>
                                              </p:val>
                                            </p:tav>
                                          </p:tavLst>
                                        </p:anim>
                                        <p:animEffect transition="in" filter="wipe(right)">
                                          <p:cBhvr>
                                            <p:cTn id="72" dur="300"/>
                                            <p:tgtEl>
                                              <p:spTgt spid="21"/>
                                            </p:tgtEl>
                                          </p:cBhvr>
                                        </p:animEffect>
                                      </p:childTnLst>
                                    </p:cTn>
                                  </p:par>
                                  <p:par>
                                    <p:cTn id="73" presetID="12" presetClass="entr" presetSubtype="8" fill="hold" grpId="0" nodeType="withEffect">
                                      <p:stCondLst>
                                        <p:cond delay="20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300"/>
                                            <p:tgtEl>
                                              <p:spTgt spid="7"/>
                                            </p:tgtEl>
                                            <p:attrNameLst>
                                              <p:attrName>ppt_x</p:attrName>
                                            </p:attrNameLst>
                                          </p:cBhvr>
                                          <p:tavLst>
                                            <p:tav tm="0">
                                              <p:val>
                                                <p:strVal val="#ppt_x-#ppt_w*1.125000"/>
                                              </p:val>
                                            </p:tav>
                                            <p:tav tm="100000">
                                              <p:val>
                                                <p:strVal val="#ppt_x"/>
                                              </p:val>
                                            </p:tav>
                                          </p:tavLst>
                                        </p:anim>
                                        <p:animEffect transition="in" filter="wipe(right)">
                                          <p:cBhvr>
                                            <p:cTn id="76" dur="300"/>
                                            <p:tgtEl>
                                              <p:spTgt spid="7"/>
                                            </p:tgtEl>
                                          </p:cBhvr>
                                        </p:animEffect>
                                      </p:childTnLst>
                                    </p:cTn>
                                  </p:par>
                                </p:childTnLst>
                              </p:cTn>
                            </p:par>
                            <p:par>
                              <p:cTn id="77" fill="hold">
                                <p:stCondLst>
                                  <p:cond delay="3500"/>
                                </p:stCondLst>
                                <p:childTnLst>
                                  <p:par>
                                    <p:cTn id="78" presetID="2" presetClass="entr" presetSubtype="2" fill="hold" grpId="0" nodeType="afterEffect" p14:presetBounceEnd="44000">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14:bounceEnd="44000">
                                          <p:cBhvr additive="base">
                                            <p:cTn id="80" dur="500" fill="hold"/>
                                            <p:tgtEl>
                                              <p:spTgt spid="15"/>
                                            </p:tgtEl>
                                            <p:attrNameLst>
                                              <p:attrName>ppt_x</p:attrName>
                                            </p:attrNameLst>
                                          </p:cBhvr>
                                          <p:tavLst>
                                            <p:tav tm="0">
                                              <p:val>
                                                <p:strVal val="1+#ppt_w/2"/>
                                              </p:val>
                                            </p:tav>
                                            <p:tav tm="100000">
                                              <p:val>
                                                <p:strVal val="#ppt_x"/>
                                              </p:val>
                                            </p:tav>
                                          </p:tavLst>
                                        </p:anim>
                                        <p:anim calcmode="lin" valueType="num" p14:bounceEnd="44000">
                                          <p:cBhvr additive="base">
                                            <p:cTn id="81" dur="500" fill="hold"/>
                                            <p:tgtEl>
                                              <p:spTgt spid="15"/>
                                            </p:tgtEl>
                                            <p:attrNameLst>
                                              <p:attrName>ppt_y</p:attrName>
                                            </p:attrNameLst>
                                          </p:cBhvr>
                                          <p:tavLst>
                                            <p:tav tm="0">
                                              <p:val>
                                                <p:strVal val="#ppt_y"/>
                                              </p:val>
                                            </p:tav>
                                            <p:tav tm="100000">
                                              <p:val>
                                                <p:strVal val="#ppt_y"/>
                                              </p:val>
                                            </p:tav>
                                          </p:tavLst>
                                        </p:anim>
                                      </p:childTnLst>
                                    </p:cTn>
                                  </p:par>
                                  <p:par>
                                    <p:cTn id="82" presetID="12" presetClass="entr" presetSubtype="2" fill="hold" grpId="0" nodeType="withEffect">
                                      <p:stCondLst>
                                        <p:cond delay="20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300"/>
                                            <p:tgtEl>
                                              <p:spTgt spid="9"/>
                                            </p:tgtEl>
                                            <p:attrNameLst>
                                              <p:attrName>ppt_x</p:attrName>
                                            </p:attrNameLst>
                                          </p:cBhvr>
                                          <p:tavLst>
                                            <p:tav tm="0">
                                              <p:val>
                                                <p:strVal val="#ppt_x+#ppt_w*1.125000"/>
                                              </p:val>
                                            </p:tav>
                                            <p:tav tm="100000">
                                              <p:val>
                                                <p:strVal val="#ppt_x"/>
                                              </p:val>
                                            </p:tav>
                                          </p:tavLst>
                                        </p:anim>
                                        <p:animEffect transition="in" filter="wipe(left)">
                                          <p:cBhvr>
                                            <p:cTn id="85" dur="300"/>
                                            <p:tgtEl>
                                              <p:spTgt spid="9"/>
                                            </p:tgtEl>
                                          </p:cBhvr>
                                        </p:animEffect>
                                      </p:childTnLst>
                                    </p:cTn>
                                  </p:par>
                                  <p:par>
                                    <p:cTn id="86" presetID="12" presetClass="entr" presetSubtype="2" fill="hold" grpId="0" nodeType="withEffect">
                                      <p:stCondLst>
                                        <p:cond delay="200"/>
                                      </p:stCondLst>
                                      <p:childTnLst>
                                        <p:set>
                                          <p:cBhvr>
                                            <p:cTn id="87" dur="1" fill="hold">
                                              <p:stCondLst>
                                                <p:cond delay="0"/>
                                              </p:stCondLst>
                                            </p:cTn>
                                            <p:tgtEl>
                                              <p:spTgt spid="19"/>
                                            </p:tgtEl>
                                            <p:attrNameLst>
                                              <p:attrName>style.visibility</p:attrName>
                                            </p:attrNameLst>
                                          </p:cBhvr>
                                          <p:to>
                                            <p:strVal val="visible"/>
                                          </p:to>
                                        </p:set>
                                        <p:anim calcmode="lin" valueType="num">
                                          <p:cBhvr additive="base">
                                            <p:cTn id="88" dur="300"/>
                                            <p:tgtEl>
                                              <p:spTgt spid="19"/>
                                            </p:tgtEl>
                                            <p:attrNameLst>
                                              <p:attrName>ppt_x</p:attrName>
                                            </p:attrNameLst>
                                          </p:cBhvr>
                                          <p:tavLst>
                                            <p:tav tm="0">
                                              <p:val>
                                                <p:strVal val="#ppt_x+#ppt_w*1.125000"/>
                                              </p:val>
                                            </p:tav>
                                            <p:tav tm="100000">
                                              <p:val>
                                                <p:strVal val="#ppt_x"/>
                                              </p:val>
                                            </p:tav>
                                          </p:tavLst>
                                        </p:anim>
                                        <p:animEffect transition="in" filter="wipe(left)">
                                          <p:cBhvr>
                                            <p:cTn id="89" dur="300"/>
                                            <p:tgtEl>
                                              <p:spTgt spid="19"/>
                                            </p:tgtEl>
                                          </p:cBhvr>
                                        </p:animEffect>
                                      </p:childTnLst>
                                    </p:cTn>
                                  </p:par>
                                </p:childTnLst>
                              </p:cTn>
                            </p:par>
                            <p:par>
                              <p:cTn id="90" fill="hold">
                                <p:stCondLst>
                                  <p:cond delay="4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1000"/>
                                      </p:stCondLst>
                                      <p:childTnLst>
                                        <p:set>
                                          <p:cBhvr>
                                            <p:cTn id="99" dur="1" fill="hold">
                                              <p:stCondLst>
                                                <p:cond delay="0"/>
                                              </p:stCondLst>
                                            </p:cTn>
                                            <p:tgtEl>
                                              <p:spTgt spid="32"/>
                                            </p:tgtEl>
                                            <p:attrNameLst>
                                              <p:attrName>style.visibility</p:attrName>
                                            </p:attrNameLst>
                                          </p:cBhvr>
                                          <p:to>
                                            <p:strVal val="visible"/>
                                          </p:to>
                                        </p:set>
                                        <p:anim calcmode="lin" valueType="num">
                                          <p:cBhvr>
                                            <p:cTn id="100" dur="500" fill="hold"/>
                                            <p:tgtEl>
                                              <p:spTgt spid="32"/>
                                            </p:tgtEl>
                                            <p:attrNameLst>
                                              <p:attrName>ppt_w</p:attrName>
                                            </p:attrNameLst>
                                          </p:cBhvr>
                                          <p:tavLst>
                                            <p:tav tm="0">
                                              <p:val>
                                                <p:fltVal val="0"/>
                                              </p:val>
                                            </p:tav>
                                            <p:tav tm="100000">
                                              <p:val>
                                                <p:strVal val="#ppt_w"/>
                                              </p:val>
                                            </p:tav>
                                          </p:tavLst>
                                        </p:anim>
                                        <p:anim calcmode="lin" valueType="num">
                                          <p:cBhvr>
                                            <p:cTn id="101" dur="500" fill="hold"/>
                                            <p:tgtEl>
                                              <p:spTgt spid="32"/>
                                            </p:tgtEl>
                                            <p:attrNameLst>
                                              <p:attrName>ppt_h</p:attrName>
                                            </p:attrNameLst>
                                          </p:cBhvr>
                                          <p:tavLst>
                                            <p:tav tm="0">
                                              <p:val>
                                                <p:fltVal val="0"/>
                                              </p:val>
                                            </p:tav>
                                            <p:tav tm="100000">
                                              <p:val>
                                                <p:strVal val="#ppt_h"/>
                                              </p:val>
                                            </p:tav>
                                          </p:tavLst>
                                        </p:anim>
                                        <p:animEffect transition="in" filter="fade">
                                          <p:cBhvr>
                                            <p:cTn id="102" dur="500"/>
                                            <p:tgtEl>
                                              <p:spTgt spid="32"/>
                                            </p:tgtEl>
                                          </p:cBhvr>
                                        </p:animEffect>
                                        <p:anim calcmode="lin" valueType="num">
                                          <p:cBhvr>
                                            <p:cTn id="103" dur="500" fill="hold"/>
                                            <p:tgtEl>
                                              <p:spTgt spid="32"/>
                                            </p:tgtEl>
                                            <p:attrNameLst>
                                              <p:attrName>ppt_x</p:attrName>
                                            </p:attrNameLst>
                                          </p:cBhvr>
                                          <p:tavLst>
                                            <p:tav tm="0">
                                              <p:val>
                                                <p:fltVal val="0.5"/>
                                              </p:val>
                                            </p:tav>
                                            <p:tav tm="100000">
                                              <p:val>
                                                <p:strVal val="#ppt_x"/>
                                              </p:val>
                                            </p:tav>
                                          </p:tavLst>
                                        </p:anim>
                                        <p:anim calcmode="lin" valueType="num">
                                          <p:cBhvr>
                                            <p:cTn id="104" dur="500" fill="hold"/>
                                            <p:tgtEl>
                                              <p:spTgt spid="32"/>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80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anim calcmode="lin" valueType="num">
                                          <p:cBhvr>
                                            <p:cTn id="110" dur="500" fill="hold"/>
                                            <p:tgtEl>
                                              <p:spTgt spid="33"/>
                                            </p:tgtEl>
                                            <p:attrNameLst>
                                              <p:attrName>ppt_x</p:attrName>
                                            </p:attrNameLst>
                                          </p:cBhvr>
                                          <p:tavLst>
                                            <p:tav tm="0">
                                              <p:val>
                                                <p:fltVal val="0.5"/>
                                              </p:val>
                                            </p:tav>
                                            <p:tav tm="100000">
                                              <p:val>
                                                <p:strVal val="#ppt_x"/>
                                              </p:val>
                                            </p:tav>
                                          </p:tavLst>
                                        </p:anim>
                                        <p:anim calcmode="lin" valueType="num">
                                          <p:cBhvr>
                                            <p:cTn id="111" dur="500" fill="hold"/>
                                            <p:tgtEl>
                                              <p:spTgt spid="3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600"/>
                                      </p:stCondLst>
                                      <p:childTnLst>
                                        <p:set>
                                          <p:cBhvr>
                                            <p:cTn id="113" dur="1" fill="hold">
                                              <p:stCondLst>
                                                <p:cond delay="0"/>
                                              </p:stCondLst>
                                            </p:cTn>
                                            <p:tgtEl>
                                              <p:spTgt spid="34"/>
                                            </p:tgtEl>
                                            <p:attrNameLst>
                                              <p:attrName>style.visibility</p:attrName>
                                            </p:attrNameLst>
                                          </p:cBhvr>
                                          <p:to>
                                            <p:strVal val="visible"/>
                                          </p:to>
                                        </p:set>
                                        <p:anim calcmode="lin" valueType="num">
                                          <p:cBhvr>
                                            <p:cTn id="114" dur="500" fill="hold"/>
                                            <p:tgtEl>
                                              <p:spTgt spid="34"/>
                                            </p:tgtEl>
                                            <p:attrNameLst>
                                              <p:attrName>ppt_w</p:attrName>
                                            </p:attrNameLst>
                                          </p:cBhvr>
                                          <p:tavLst>
                                            <p:tav tm="0">
                                              <p:val>
                                                <p:fltVal val="0"/>
                                              </p:val>
                                            </p:tav>
                                            <p:tav tm="100000">
                                              <p:val>
                                                <p:strVal val="#ppt_w"/>
                                              </p:val>
                                            </p:tav>
                                          </p:tavLst>
                                        </p:anim>
                                        <p:anim calcmode="lin" valueType="num">
                                          <p:cBhvr>
                                            <p:cTn id="115" dur="500" fill="hold"/>
                                            <p:tgtEl>
                                              <p:spTgt spid="34"/>
                                            </p:tgtEl>
                                            <p:attrNameLst>
                                              <p:attrName>ppt_h</p:attrName>
                                            </p:attrNameLst>
                                          </p:cBhvr>
                                          <p:tavLst>
                                            <p:tav tm="0">
                                              <p:val>
                                                <p:fltVal val="0"/>
                                              </p:val>
                                            </p:tav>
                                            <p:tav tm="100000">
                                              <p:val>
                                                <p:strVal val="#ppt_h"/>
                                              </p:val>
                                            </p:tav>
                                          </p:tavLst>
                                        </p:anim>
                                        <p:animEffect transition="in" filter="fade">
                                          <p:cBhvr>
                                            <p:cTn id="116" dur="500"/>
                                            <p:tgtEl>
                                              <p:spTgt spid="34"/>
                                            </p:tgtEl>
                                          </p:cBhvr>
                                        </p:animEffect>
                                        <p:anim calcmode="lin" valueType="num">
                                          <p:cBhvr>
                                            <p:cTn id="117" dur="500" fill="hold"/>
                                            <p:tgtEl>
                                              <p:spTgt spid="34"/>
                                            </p:tgtEl>
                                            <p:attrNameLst>
                                              <p:attrName>ppt_x</p:attrName>
                                            </p:attrNameLst>
                                          </p:cBhvr>
                                          <p:tavLst>
                                            <p:tav tm="0">
                                              <p:val>
                                                <p:fltVal val="0.5"/>
                                              </p:val>
                                            </p:tav>
                                            <p:tav tm="100000">
                                              <p:val>
                                                <p:strVal val="#ppt_x"/>
                                              </p:val>
                                            </p:tav>
                                          </p:tavLst>
                                        </p:anim>
                                        <p:anim calcmode="lin" valueType="num">
                                          <p:cBhvr>
                                            <p:cTn id="118" dur="500" fill="hold"/>
                                            <p:tgtEl>
                                              <p:spTgt spid="34"/>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200"/>
                                      </p:stCondLst>
                                      <p:childTnLst>
                                        <p:set>
                                          <p:cBhvr>
                                            <p:cTn id="120" dur="1" fill="hold">
                                              <p:stCondLst>
                                                <p:cond delay="0"/>
                                              </p:stCondLst>
                                            </p:cTn>
                                            <p:tgtEl>
                                              <p:spTgt spid="36"/>
                                            </p:tgtEl>
                                            <p:attrNameLst>
                                              <p:attrName>style.visibility</p:attrName>
                                            </p:attrNameLst>
                                          </p:cBhvr>
                                          <p:to>
                                            <p:strVal val="visible"/>
                                          </p:to>
                                        </p:set>
                                        <p:anim calcmode="lin" valueType="num">
                                          <p:cBhvr>
                                            <p:cTn id="121" dur="500" fill="hold"/>
                                            <p:tgtEl>
                                              <p:spTgt spid="36"/>
                                            </p:tgtEl>
                                            <p:attrNameLst>
                                              <p:attrName>ppt_w</p:attrName>
                                            </p:attrNameLst>
                                          </p:cBhvr>
                                          <p:tavLst>
                                            <p:tav tm="0">
                                              <p:val>
                                                <p:fltVal val="0"/>
                                              </p:val>
                                            </p:tav>
                                            <p:tav tm="100000">
                                              <p:val>
                                                <p:strVal val="#ppt_w"/>
                                              </p:val>
                                            </p:tav>
                                          </p:tavLst>
                                        </p:anim>
                                        <p:anim calcmode="lin" valueType="num">
                                          <p:cBhvr>
                                            <p:cTn id="122" dur="500" fill="hold"/>
                                            <p:tgtEl>
                                              <p:spTgt spid="36"/>
                                            </p:tgtEl>
                                            <p:attrNameLst>
                                              <p:attrName>ppt_h</p:attrName>
                                            </p:attrNameLst>
                                          </p:cBhvr>
                                          <p:tavLst>
                                            <p:tav tm="0">
                                              <p:val>
                                                <p:fltVal val="0"/>
                                              </p:val>
                                            </p:tav>
                                            <p:tav tm="100000">
                                              <p:val>
                                                <p:strVal val="#ppt_h"/>
                                              </p:val>
                                            </p:tav>
                                          </p:tavLst>
                                        </p:anim>
                                        <p:animEffect transition="in" filter="fade">
                                          <p:cBhvr>
                                            <p:cTn id="123" dur="500"/>
                                            <p:tgtEl>
                                              <p:spTgt spid="36"/>
                                            </p:tgtEl>
                                          </p:cBhvr>
                                        </p:animEffect>
                                        <p:anim calcmode="lin" valueType="num">
                                          <p:cBhvr>
                                            <p:cTn id="124" dur="500" fill="hold"/>
                                            <p:tgtEl>
                                              <p:spTgt spid="36"/>
                                            </p:tgtEl>
                                            <p:attrNameLst>
                                              <p:attrName>ppt_x</p:attrName>
                                            </p:attrNameLst>
                                          </p:cBhvr>
                                          <p:tavLst>
                                            <p:tav tm="0">
                                              <p:val>
                                                <p:fltVal val="0.5"/>
                                              </p:val>
                                            </p:tav>
                                            <p:tav tm="100000">
                                              <p:val>
                                                <p:strVal val="#ppt_x"/>
                                              </p:val>
                                            </p:tav>
                                          </p:tavLst>
                                        </p:anim>
                                        <p:anim calcmode="lin" valueType="num">
                                          <p:cBhvr>
                                            <p:cTn id="125" dur="500" fill="hold"/>
                                            <p:tgtEl>
                                              <p:spTgt spid="36"/>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40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P spid="8" grpId="0"/>
          <p:bldP spid="9" grpId="0"/>
          <p:bldP spid="10" grpId="0" animBg="1"/>
          <p:bldP spid="15" grpId="0" animBg="1"/>
          <p:bldP spid="19" grpId="0"/>
          <p:bldP spid="20" grpId="0"/>
          <p:bldP spid="21" grpId="0"/>
          <p:bldP spid="22" grpId="0"/>
          <p:bldP spid="23" grpId="0"/>
          <p:bldP spid="25" grpId="0"/>
          <p:bldP spid="26" grpId="0" animBg="1"/>
          <p:bldP spid="30" grpId="0"/>
          <p:bldP spid="31" grpId="0"/>
          <p:bldP spid="32" grpId="0" animBg="1"/>
          <p:bldP spid="33" grpId="0" animBg="1"/>
          <p:bldP spid="34" grpId="0" animBg="1"/>
          <p:bldP spid="35" grpId="0" animBg="1"/>
          <p:bldP spid="36" grpId="0" animBg="1"/>
          <p:bldP spid="3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2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300"/>
                                            <p:tgtEl>
                                              <p:spTgt spid="31"/>
                                            </p:tgtEl>
                                            <p:attrNameLst>
                                              <p:attrName>ppt_x</p:attrName>
                                            </p:attrNameLst>
                                          </p:cBhvr>
                                          <p:tavLst>
                                            <p:tav tm="0">
                                              <p:val>
                                                <p:strVal val="#ppt_x-#ppt_w*1.125000"/>
                                              </p:val>
                                            </p:tav>
                                            <p:tav tm="100000">
                                              <p:val>
                                                <p:strVal val="#ppt_x"/>
                                              </p:val>
                                            </p:tav>
                                          </p:tavLst>
                                        </p:anim>
                                        <p:animEffect transition="in" filter="wipe(right)">
                                          <p:cBhvr>
                                            <p:cTn id="20" dur="300"/>
                                            <p:tgtEl>
                                              <p:spTgt spid="31"/>
                                            </p:tgtEl>
                                          </p:cBhvr>
                                        </p:animEffect>
                                      </p:childTnLst>
                                    </p:cTn>
                                  </p:par>
                                  <p:par>
                                    <p:cTn id="21" presetID="12" presetClass="entr" presetSubtype="8" fill="hold" grpId="0" nodeType="withEffect">
                                      <p:stCondLst>
                                        <p:cond delay="2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300"/>
                                            <p:tgtEl>
                                              <p:spTgt spid="23"/>
                                            </p:tgtEl>
                                            <p:attrNameLst>
                                              <p:attrName>ppt_x</p:attrName>
                                            </p:attrNameLst>
                                          </p:cBhvr>
                                          <p:tavLst>
                                            <p:tav tm="0">
                                              <p:val>
                                                <p:strVal val="#ppt_x-#ppt_w*1.125000"/>
                                              </p:val>
                                            </p:tav>
                                            <p:tav tm="100000">
                                              <p:val>
                                                <p:strVal val="#ppt_x"/>
                                              </p:val>
                                            </p:tav>
                                          </p:tavLst>
                                        </p:anim>
                                        <p:animEffect transition="in" filter="wipe(right)">
                                          <p:cBhvr>
                                            <p:cTn id="24" dur="300"/>
                                            <p:tgtEl>
                                              <p:spTgt spid="23"/>
                                            </p:tgtEl>
                                          </p:cBhvr>
                                        </p:animEffect>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1+#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par>
                                    <p:cTn id="30" presetID="12" presetClass="entr" presetSubtype="2" fill="hold" grpId="0" nodeType="withEffect">
                                      <p:stCondLst>
                                        <p:cond delay="2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300"/>
                                            <p:tgtEl>
                                              <p:spTgt spid="25"/>
                                            </p:tgtEl>
                                            <p:attrNameLst>
                                              <p:attrName>ppt_x</p:attrName>
                                            </p:attrNameLst>
                                          </p:cBhvr>
                                          <p:tavLst>
                                            <p:tav tm="0">
                                              <p:val>
                                                <p:strVal val="#ppt_x+#ppt_w*1.125000"/>
                                              </p:val>
                                            </p:tav>
                                            <p:tav tm="100000">
                                              <p:val>
                                                <p:strVal val="#ppt_x"/>
                                              </p:val>
                                            </p:tav>
                                          </p:tavLst>
                                        </p:anim>
                                        <p:animEffect transition="in" filter="wipe(left)">
                                          <p:cBhvr>
                                            <p:cTn id="33" dur="300"/>
                                            <p:tgtEl>
                                              <p:spTgt spid="25"/>
                                            </p:tgtEl>
                                          </p:cBhvr>
                                        </p:animEffect>
                                      </p:childTnLst>
                                    </p:cTn>
                                  </p:par>
                                  <p:par>
                                    <p:cTn id="34" presetID="12" presetClass="entr" presetSubtype="2" fill="hold" grpId="0" nodeType="withEffect">
                                      <p:stCondLst>
                                        <p:cond delay="2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300"/>
                                            <p:tgtEl>
                                              <p:spTgt spid="30"/>
                                            </p:tgtEl>
                                            <p:attrNameLst>
                                              <p:attrName>ppt_x</p:attrName>
                                            </p:attrNameLst>
                                          </p:cBhvr>
                                          <p:tavLst>
                                            <p:tav tm="0">
                                              <p:val>
                                                <p:strVal val="#ppt_x+#ppt_w*1.125000"/>
                                              </p:val>
                                            </p:tav>
                                            <p:tav tm="100000">
                                              <p:val>
                                                <p:strVal val="#ppt_x"/>
                                              </p:val>
                                            </p:tav>
                                          </p:tavLst>
                                        </p:anim>
                                        <p:animEffect transition="in" filter="wipe(left)">
                                          <p:cBhvr>
                                            <p:cTn id="37" dur="300"/>
                                            <p:tgtEl>
                                              <p:spTgt spid="30"/>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par>
                                    <p:cTn id="43" presetID="12" presetClass="entr" presetSubtype="8" fill="hold" grpId="0" nodeType="withEffect">
                                      <p:stCondLst>
                                        <p:cond delay="20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300"/>
                                            <p:tgtEl>
                                              <p:spTgt spid="6"/>
                                            </p:tgtEl>
                                            <p:attrNameLst>
                                              <p:attrName>ppt_x</p:attrName>
                                            </p:attrNameLst>
                                          </p:cBhvr>
                                          <p:tavLst>
                                            <p:tav tm="0">
                                              <p:val>
                                                <p:strVal val="#ppt_x-#ppt_w*1.125000"/>
                                              </p:val>
                                            </p:tav>
                                            <p:tav tm="100000">
                                              <p:val>
                                                <p:strVal val="#ppt_x"/>
                                              </p:val>
                                            </p:tav>
                                          </p:tavLst>
                                        </p:anim>
                                        <p:animEffect transition="in" filter="wipe(right)">
                                          <p:cBhvr>
                                            <p:cTn id="46" dur="300"/>
                                            <p:tgtEl>
                                              <p:spTgt spid="6"/>
                                            </p:tgtEl>
                                          </p:cBhvr>
                                        </p:animEffect>
                                      </p:childTnLst>
                                    </p:cTn>
                                  </p:par>
                                  <p:par>
                                    <p:cTn id="47" presetID="12" presetClass="entr" presetSubtype="8" fill="hold" grpId="0" nodeType="withEffect">
                                      <p:stCondLst>
                                        <p:cond delay="2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300"/>
                                            <p:tgtEl>
                                              <p:spTgt spid="20"/>
                                            </p:tgtEl>
                                            <p:attrNameLst>
                                              <p:attrName>ppt_x</p:attrName>
                                            </p:attrNameLst>
                                          </p:cBhvr>
                                          <p:tavLst>
                                            <p:tav tm="0">
                                              <p:val>
                                                <p:strVal val="#ppt_x-#ppt_w*1.125000"/>
                                              </p:val>
                                            </p:tav>
                                            <p:tav tm="100000">
                                              <p:val>
                                                <p:strVal val="#ppt_x"/>
                                              </p:val>
                                            </p:tav>
                                          </p:tavLst>
                                        </p:anim>
                                        <p:animEffect transition="in" filter="wipe(right)">
                                          <p:cBhvr>
                                            <p:cTn id="50" dur="300"/>
                                            <p:tgtEl>
                                              <p:spTgt spid="20"/>
                                            </p:tgtEl>
                                          </p:cBhvr>
                                        </p:animEffect>
                                      </p:childTnLst>
                                    </p:cTn>
                                  </p:par>
                                </p:childTnLst>
                              </p:cTn>
                            </p:par>
                            <p:par>
                              <p:cTn id="51" fill="hold">
                                <p:stCondLst>
                                  <p:cond delay="2500"/>
                                </p:stCondLst>
                                <p:childTnLst>
                                  <p:par>
                                    <p:cTn id="52" presetID="2" presetClass="entr" presetSubtype="2"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par>
                                    <p:cTn id="56" presetID="12" presetClass="entr" presetSubtype="2" fill="hold" grpId="0" nodeType="withEffect">
                                      <p:stCondLst>
                                        <p:cond delay="20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300"/>
                                            <p:tgtEl>
                                              <p:spTgt spid="8"/>
                                            </p:tgtEl>
                                            <p:attrNameLst>
                                              <p:attrName>ppt_x</p:attrName>
                                            </p:attrNameLst>
                                          </p:cBhvr>
                                          <p:tavLst>
                                            <p:tav tm="0">
                                              <p:val>
                                                <p:strVal val="#ppt_x+#ppt_w*1.125000"/>
                                              </p:val>
                                            </p:tav>
                                            <p:tav tm="100000">
                                              <p:val>
                                                <p:strVal val="#ppt_x"/>
                                              </p:val>
                                            </p:tav>
                                          </p:tavLst>
                                        </p:anim>
                                        <p:animEffect transition="in" filter="wipe(left)">
                                          <p:cBhvr>
                                            <p:cTn id="59" dur="300"/>
                                            <p:tgtEl>
                                              <p:spTgt spid="8"/>
                                            </p:tgtEl>
                                          </p:cBhvr>
                                        </p:animEffect>
                                      </p:childTnLst>
                                    </p:cTn>
                                  </p:par>
                                  <p:par>
                                    <p:cTn id="60" presetID="12" presetClass="entr" presetSubtype="2" fill="hold" grpId="0" nodeType="withEffect">
                                      <p:stCondLst>
                                        <p:cond delay="20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300"/>
                                            <p:tgtEl>
                                              <p:spTgt spid="22"/>
                                            </p:tgtEl>
                                            <p:attrNameLst>
                                              <p:attrName>ppt_x</p:attrName>
                                            </p:attrNameLst>
                                          </p:cBhvr>
                                          <p:tavLst>
                                            <p:tav tm="0">
                                              <p:val>
                                                <p:strVal val="#ppt_x+#ppt_w*1.125000"/>
                                              </p:val>
                                            </p:tav>
                                            <p:tav tm="100000">
                                              <p:val>
                                                <p:strVal val="#ppt_x"/>
                                              </p:val>
                                            </p:tav>
                                          </p:tavLst>
                                        </p:anim>
                                        <p:animEffect transition="in" filter="wipe(left)">
                                          <p:cBhvr>
                                            <p:cTn id="63" dur="300"/>
                                            <p:tgtEl>
                                              <p:spTgt spid="22"/>
                                            </p:tgtEl>
                                          </p:cBhvr>
                                        </p:animEffect>
                                      </p:childTnLst>
                                    </p:cTn>
                                  </p:par>
                                </p:childTnLst>
                              </p:cTn>
                            </p:par>
                            <p:par>
                              <p:cTn id="64" fill="hold">
                                <p:stCondLst>
                                  <p:cond delay="3000"/>
                                </p:stCondLst>
                                <p:childTnLst>
                                  <p:par>
                                    <p:cTn id="65" presetID="2" presetClass="entr" presetSubtype="8"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par>
                                    <p:cTn id="69" presetID="12" presetClass="entr" presetSubtype="8" fill="hold" grpId="0" nodeType="withEffect">
                                      <p:stCondLst>
                                        <p:cond delay="20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300"/>
                                            <p:tgtEl>
                                              <p:spTgt spid="21"/>
                                            </p:tgtEl>
                                            <p:attrNameLst>
                                              <p:attrName>ppt_x</p:attrName>
                                            </p:attrNameLst>
                                          </p:cBhvr>
                                          <p:tavLst>
                                            <p:tav tm="0">
                                              <p:val>
                                                <p:strVal val="#ppt_x-#ppt_w*1.125000"/>
                                              </p:val>
                                            </p:tav>
                                            <p:tav tm="100000">
                                              <p:val>
                                                <p:strVal val="#ppt_x"/>
                                              </p:val>
                                            </p:tav>
                                          </p:tavLst>
                                        </p:anim>
                                        <p:animEffect transition="in" filter="wipe(right)">
                                          <p:cBhvr>
                                            <p:cTn id="72" dur="300"/>
                                            <p:tgtEl>
                                              <p:spTgt spid="21"/>
                                            </p:tgtEl>
                                          </p:cBhvr>
                                        </p:animEffect>
                                      </p:childTnLst>
                                    </p:cTn>
                                  </p:par>
                                  <p:par>
                                    <p:cTn id="73" presetID="12" presetClass="entr" presetSubtype="8" fill="hold" grpId="0" nodeType="withEffect">
                                      <p:stCondLst>
                                        <p:cond delay="20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300"/>
                                            <p:tgtEl>
                                              <p:spTgt spid="7"/>
                                            </p:tgtEl>
                                            <p:attrNameLst>
                                              <p:attrName>ppt_x</p:attrName>
                                            </p:attrNameLst>
                                          </p:cBhvr>
                                          <p:tavLst>
                                            <p:tav tm="0">
                                              <p:val>
                                                <p:strVal val="#ppt_x-#ppt_w*1.125000"/>
                                              </p:val>
                                            </p:tav>
                                            <p:tav tm="100000">
                                              <p:val>
                                                <p:strVal val="#ppt_x"/>
                                              </p:val>
                                            </p:tav>
                                          </p:tavLst>
                                        </p:anim>
                                        <p:animEffect transition="in" filter="wipe(right)">
                                          <p:cBhvr>
                                            <p:cTn id="76" dur="300"/>
                                            <p:tgtEl>
                                              <p:spTgt spid="7"/>
                                            </p:tgtEl>
                                          </p:cBhvr>
                                        </p:animEffect>
                                      </p:childTnLst>
                                    </p:cTn>
                                  </p:par>
                                </p:childTnLst>
                              </p:cTn>
                            </p:par>
                            <p:par>
                              <p:cTn id="77" fill="hold">
                                <p:stCondLst>
                                  <p:cond delay="3500"/>
                                </p:stCondLst>
                                <p:childTnLst>
                                  <p:par>
                                    <p:cTn id="78" presetID="2" presetClass="entr" presetSubtype="2"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1+#ppt_w/2"/>
                                              </p:val>
                                            </p:tav>
                                            <p:tav tm="100000">
                                              <p:val>
                                                <p:strVal val="#ppt_x"/>
                                              </p:val>
                                            </p:tav>
                                          </p:tavLst>
                                        </p:anim>
                                        <p:anim calcmode="lin" valueType="num">
                                          <p:cBhvr additive="base">
                                            <p:cTn id="81" dur="500" fill="hold"/>
                                            <p:tgtEl>
                                              <p:spTgt spid="15"/>
                                            </p:tgtEl>
                                            <p:attrNameLst>
                                              <p:attrName>ppt_y</p:attrName>
                                            </p:attrNameLst>
                                          </p:cBhvr>
                                          <p:tavLst>
                                            <p:tav tm="0">
                                              <p:val>
                                                <p:strVal val="#ppt_y"/>
                                              </p:val>
                                            </p:tav>
                                            <p:tav tm="100000">
                                              <p:val>
                                                <p:strVal val="#ppt_y"/>
                                              </p:val>
                                            </p:tav>
                                          </p:tavLst>
                                        </p:anim>
                                      </p:childTnLst>
                                    </p:cTn>
                                  </p:par>
                                  <p:par>
                                    <p:cTn id="82" presetID="12" presetClass="entr" presetSubtype="2" fill="hold" grpId="0" nodeType="withEffect">
                                      <p:stCondLst>
                                        <p:cond delay="20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300"/>
                                            <p:tgtEl>
                                              <p:spTgt spid="9"/>
                                            </p:tgtEl>
                                            <p:attrNameLst>
                                              <p:attrName>ppt_x</p:attrName>
                                            </p:attrNameLst>
                                          </p:cBhvr>
                                          <p:tavLst>
                                            <p:tav tm="0">
                                              <p:val>
                                                <p:strVal val="#ppt_x+#ppt_w*1.125000"/>
                                              </p:val>
                                            </p:tav>
                                            <p:tav tm="100000">
                                              <p:val>
                                                <p:strVal val="#ppt_x"/>
                                              </p:val>
                                            </p:tav>
                                          </p:tavLst>
                                        </p:anim>
                                        <p:animEffect transition="in" filter="wipe(left)">
                                          <p:cBhvr>
                                            <p:cTn id="85" dur="300"/>
                                            <p:tgtEl>
                                              <p:spTgt spid="9"/>
                                            </p:tgtEl>
                                          </p:cBhvr>
                                        </p:animEffect>
                                      </p:childTnLst>
                                    </p:cTn>
                                  </p:par>
                                  <p:par>
                                    <p:cTn id="86" presetID="12" presetClass="entr" presetSubtype="2" fill="hold" grpId="0" nodeType="withEffect">
                                      <p:stCondLst>
                                        <p:cond delay="200"/>
                                      </p:stCondLst>
                                      <p:childTnLst>
                                        <p:set>
                                          <p:cBhvr>
                                            <p:cTn id="87" dur="1" fill="hold">
                                              <p:stCondLst>
                                                <p:cond delay="0"/>
                                              </p:stCondLst>
                                            </p:cTn>
                                            <p:tgtEl>
                                              <p:spTgt spid="19"/>
                                            </p:tgtEl>
                                            <p:attrNameLst>
                                              <p:attrName>style.visibility</p:attrName>
                                            </p:attrNameLst>
                                          </p:cBhvr>
                                          <p:to>
                                            <p:strVal val="visible"/>
                                          </p:to>
                                        </p:set>
                                        <p:anim calcmode="lin" valueType="num">
                                          <p:cBhvr additive="base">
                                            <p:cTn id="88" dur="300"/>
                                            <p:tgtEl>
                                              <p:spTgt spid="19"/>
                                            </p:tgtEl>
                                            <p:attrNameLst>
                                              <p:attrName>ppt_x</p:attrName>
                                            </p:attrNameLst>
                                          </p:cBhvr>
                                          <p:tavLst>
                                            <p:tav tm="0">
                                              <p:val>
                                                <p:strVal val="#ppt_x+#ppt_w*1.125000"/>
                                              </p:val>
                                            </p:tav>
                                            <p:tav tm="100000">
                                              <p:val>
                                                <p:strVal val="#ppt_x"/>
                                              </p:val>
                                            </p:tav>
                                          </p:tavLst>
                                        </p:anim>
                                        <p:animEffect transition="in" filter="wipe(left)">
                                          <p:cBhvr>
                                            <p:cTn id="89" dur="300"/>
                                            <p:tgtEl>
                                              <p:spTgt spid="19"/>
                                            </p:tgtEl>
                                          </p:cBhvr>
                                        </p:animEffect>
                                      </p:childTnLst>
                                    </p:cTn>
                                  </p:par>
                                </p:childTnLst>
                              </p:cTn>
                            </p:par>
                            <p:par>
                              <p:cTn id="90" fill="hold">
                                <p:stCondLst>
                                  <p:cond delay="4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1000"/>
                                      </p:stCondLst>
                                      <p:childTnLst>
                                        <p:set>
                                          <p:cBhvr>
                                            <p:cTn id="99" dur="1" fill="hold">
                                              <p:stCondLst>
                                                <p:cond delay="0"/>
                                              </p:stCondLst>
                                            </p:cTn>
                                            <p:tgtEl>
                                              <p:spTgt spid="32"/>
                                            </p:tgtEl>
                                            <p:attrNameLst>
                                              <p:attrName>style.visibility</p:attrName>
                                            </p:attrNameLst>
                                          </p:cBhvr>
                                          <p:to>
                                            <p:strVal val="visible"/>
                                          </p:to>
                                        </p:set>
                                        <p:anim calcmode="lin" valueType="num">
                                          <p:cBhvr>
                                            <p:cTn id="100" dur="500" fill="hold"/>
                                            <p:tgtEl>
                                              <p:spTgt spid="32"/>
                                            </p:tgtEl>
                                            <p:attrNameLst>
                                              <p:attrName>ppt_w</p:attrName>
                                            </p:attrNameLst>
                                          </p:cBhvr>
                                          <p:tavLst>
                                            <p:tav tm="0">
                                              <p:val>
                                                <p:fltVal val="0"/>
                                              </p:val>
                                            </p:tav>
                                            <p:tav tm="100000">
                                              <p:val>
                                                <p:strVal val="#ppt_w"/>
                                              </p:val>
                                            </p:tav>
                                          </p:tavLst>
                                        </p:anim>
                                        <p:anim calcmode="lin" valueType="num">
                                          <p:cBhvr>
                                            <p:cTn id="101" dur="500" fill="hold"/>
                                            <p:tgtEl>
                                              <p:spTgt spid="32"/>
                                            </p:tgtEl>
                                            <p:attrNameLst>
                                              <p:attrName>ppt_h</p:attrName>
                                            </p:attrNameLst>
                                          </p:cBhvr>
                                          <p:tavLst>
                                            <p:tav tm="0">
                                              <p:val>
                                                <p:fltVal val="0"/>
                                              </p:val>
                                            </p:tav>
                                            <p:tav tm="100000">
                                              <p:val>
                                                <p:strVal val="#ppt_h"/>
                                              </p:val>
                                            </p:tav>
                                          </p:tavLst>
                                        </p:anim>
                                        <p:animEffect transition="in" filter="fade">
                                          <p:cBhvr>
                                            <p:cTn id="102" dur="500"/>
                                            <p:tgtEl>
                                              <p:spTgt spid="32"/>
                                            </p:tgtEl>
                                          </p:cBhvr>
                                        </p:animEffect>
                                        <p:anim calcmode="lin" valueType="num">
                                          <p:cBhvr>
                                            <p:cTn id="103" dur="500" fill="hold"/>
                                            <p:tgtEl>
                                              <p:spTgt spid="32"/>
                                            </p:tgtEl>
                                            <p:attrNameLst>
                                              <p:attrName>ppt_x</p:attrName>
                                            </p:attrNameLst>
                                          </p:cBhvr>
                                          <p:tavLst>
                                            <p:tav tm="0">
                                              <p:val>
                                                <p:fltVal val="0.5"/>
                                              </p:val>
                                            </p:tav>
                                            <p:tav tm="100000">
                                              <p:val>
                                                <p:strVal val="#ppt_x"/>
                                              </p:val>
                                            </p:tav>
                                          </p:tavLst>
                                        </p:anim>
                                        <p:anim calcmode="lin" valueType="num">
                                          <p:cBhvr>
                                            <p:cTn id="104" dur="500" fill="hold"/>
                                            <p:tgtEl>
                                              <p:spTgt spid="32"/>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80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anim calcmode="lin" valueType="num">
                                          <p:cBhvr>
                                            <p:cTn id="110" dur="500" fill="hold"/>
                                            <p:tgtEl>
                                              <p:spTgt spid="33"/>
                                            </p:tgtEl>
                                            <p:attrNameLst>
                                              <p:attrName>ppt_x</p:attrName>
                                            </p:attrNameLst>
                                          </p:cBhvr>
                                          <p:tavLst>
                                            <p:tav tm="0">
                                              <p:val>
                                                <p:fltVal val="0.5"/>
                                              </p:val>
                                            </p:tav>
                                            <p:tav tm="100000">
                                              <p:val>
                                                <p:strVal val="#ppt_x"/>
                                              </p:val>
                                            </p:tav>
                                          </p:tavLst>
                                        </p:anim>
                                        <p:anim calcmode="lin" valueType="num">
                                          <p:cBhvr>
                                            <p:cTn id="111" dur="500" fill="hold"/>
                                            <p:tgtEl>
                                              <p:spTgt spid="3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600"/>
                                      </p:stCondLst>
                                      <p:childTnLst>
                                        <p:set>
                                          <p:cBhvr>
                                            <p:cTn id="113" dur="1" fill="hold">
                                              <p:stCondLst>
                                                <p:cond delay="0"/>
                                              </p:stCondLst>
                                            </p:cTn>
                                            <p:tgtEl>
                                              <p:spTgt spid="34"/>
                                            </p:tgtEl>
                                            <p:attrNameLst>
                                              <p:attrName>style.visibility</p:attrName>
                                            </p:attrNameLst>
                                          </p:cBhvr>
                                          <p:to>
                                            <p:strVal val="visible"/>
                                          </p:to>
                                        </p:set>
                                        <p:anim calcmode="lin" valueType="num">
                                          <p:cBhvr>
                                            <p:cTn id="114" dur="500" fill="hold"/>
                                            <p:tgtEl>
                                              <p:spTgt spid="34"/>
                                            </p:tgtEl>
                                            <p:attrNameLst>
                                              <p:attrName>ppt_w</p:attrName>
                                            </p:attrNameLst>
                                          </p:cBhvr>
                                          <p:tavLst>
                                            <p:tav tm="0">
                                              <p:val>
                                                <p:fltVal val="0"/>
                                              </p:val>
                                            </p:tav>
                                            <p:tav tm="100000">
                                              <p:val>
                                                <p:strVal val="#ppt_w"/>
                                              </p:val>
                                            </p:tav>
                                          </p:tavLst>
                                        </p:anim>
                                        <p:anim calcmode="lin" valueType="num">
                                          <p:cBhvr>
                                            <p:cTn id="115" dur="500" fill="hold"/>
                                            <p:tgtEl>
                                              <p:spTgt spid="34"/>
                                            </p:tgtEl>
                                            <p:attrNameLst>
                                              <p:attrName>ppt_h</p:attrName>
                                            </p:attrNameLst>
                                          </p:cBhvr>
                                          <p:tavLst>
                                            <p:tav tm="0">
                                              <p:val>
                                                <p:fltVal val="0"/>
                                              </p:val>
                                            </p:tav>
                                            <p:tav tm="100000">
                                              <p:val>
                                                <p:strVal val="#ppt_h"/>
                                              </p:val>
                                            </p:tav>
                                          </p:tavLst>
                                        </p:anim>
                                        <p:animEffect transition="in" filter="fade">
                                          <p:cBhvr>
                                            <p:cTn id="116" dur="500"/>
                                            <p:tgtEl>
                                              <p:spTgt spid="34"/>
                                            </p:tgtEl>
                                          </p:cBhvr>
                                        </p:animEffect>
                                        <p:anim calcmode="lin" valueType="num">
                                          <p:cBhvr>
                                            <p:cTn id="117" dur="500" fill="hold"/>
                                            <p:tgtEl>
                                              <p:spTgt spid="34"/>
                                            </p:tgtEl>
                                            <p:attrNameLst>
                                              <p:attrName>ppt_x</p:attrName>
                                            </p:attrNameLst>
                                          </p:cBhvr>
                                          <p:tavLst>
                                            <p:tav tm="0">
                                              <p:val>
                                                <p:fltVal val="0.5"/>
                                              </p:val>
                                            </p:tav>
                                            <p:tav tm="100000">
                                              <p:val>
                                                <p:strVal val="#ppt_x"/>
                                              </p:val>
                                            </p:tav>
                                          </p:tavLst>
                                        </p:anim>
                                        <p:anim calcmode="lin" valueType="num">
                                          <p:cBhvr>
                                            <p:cTn id="118" dur="500" fill="hold"/>
                                            <p:tgtEl>
                                              <p:spTgt spid="34"/>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200"/>
                                      </p:stCondLst>
                                      <p:childTnLst>
                                        <p:set>
                                          <p:cBhvr>
                                            <p:cTn id="120" dur="1" fill="hold">
                                              <p:stCondLst>
                                                <p:cond delay="0"/>
                                              </p:stCondLst>
                                            </p:cTn>
                                            <p:tgtEl>
                                              <p:spTgt spid="36"/>
                                            </p:tgtEl>
                                            <p:attrNameLst>
                                              <p:attrName>style.visibility</p:attrName>
                                            </p:attrNameLst>
                                          </p:cBhvr>
                                          <p:to>
                                            <p:strVal val="visible"/>
                                          </p:to>
                                        </p:set>
                                        <p:anim calcmode="lin" valueType="num">
                                          <p:cBhvr>
                                            <p:cTn id="121" dur="500" fill="hold"/>
                                            <p:tgtEl>
                                              <p:spTgt spid="36"/>
                                            </p:tgtEl>
                                            <p:attrNameLst>
                                              <p:attrName>ppt_w</p:attrName>
                                            </p:attrNameLst>
                                          </p:cBhvr>
                                          <p:tavLst>
                                            <p:tav tm="0">
                                              <p:val>
                                                <p:fltVal val="0"/>
                                              </p:val>
                                            </p:tav>
                                            <p:tav tm="100000">
                                              <p:val>
                                                <p:strVal val="#ppt_w"/>
                                              </p:val>
                                            </p:tav>
                                          </p:tavLst>
                                        </p:anim>
                                        <p:anim calcmode="lin" valueType="num">
                                          <p:cBhvr>
                                            <p:cTn id="122" dur="500" fill="hold"/>
                                            <p:tgtEl>
                                              <p:spTgt spid="36"/>
                                            </p:tgtEl>
                                            <p:attrNameLst>
                                              <p:attrName>ppt_h</p:attrName>
                                            </p:attrNameLst>
                                          </p:cBhvr>
                                          <p:tavLst>
                                            <p:tav tm="0">
                                              <p:val>
                                                <p:fltVal val="0"/>
                                              </p:val>
                                            </p:tav>
                                            <p:tav tm="100000">
                                              <p:val>
                                                <p:strVal val="#ppt_h"/>
                                              </p:val>
                                            </p:tav>
                                          </p:tavLst>
                                        </p:anim>
                                        <p:animEffect transition="in" filter="fade">
                                          <p:cBhvr>
                                            <p:cTn id="123" dur="500"/>
                                            <p:tgtEl>
                                              <p:spTgt spid="36"/>
                                            </p:tgtEl>
                                          </p:cBhvr>
                                        </p:animEffect>
                                        <p:anim calcmode="lin" valueType="num">
                                          <p:cBhvr>
                                            <p:cTn id="124" dur="500" fill="hold"/>
                                            <p:tgtEl>
                                              <p:spTgt spid="36"/>
                                            </p:tgtEl>
                                            <p:attrNameLst>
                                              <p:attrName>ppt_x</p:attrName>
                                            </p:attrNameLst>
                                          </p:cBhvr>
                                          <p:tavLst>
                                            <p:tav tm="0">
                                              <p:val>
                                                <p:fltVal val="0.5"/>
                                              </p:val>
                                            </p:tav>
                                            <p:tav tm="100000">
                                              <p:val>
                                                <p:strVal val="#ppt_x"/>
                                              </p:val>
                                            </p:tav>
                                          </p:tavLst>
                                        </p:anim>
                                        <p:anim calcmode="lin" valueType="num">
                                          <p:cBhvr>
                                            <p:cTn id="125" dur="500" fill="hold"/>
                                            <p:tgtEl>
                                              <p:spTgt spid="36"/>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40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P spid="8" grpId="0"/>
          <p:bldP spid="9" grpId="0"/>
          <p:bldP spid="10" grpId="0" animBg="1"/>
          <p:bldP spid="15" grpId="0" animBg="1"/>
          <p:bldP spid="19" grpId="0"/>
          <p:bldP spid="20" grpId="0"/>
          <p:bldP spid="21" grpId="0"/>
          <p:bldP spid="22" grpId="0"/>
          <p:bldP spid="23" grpId="0"/>
          <p:bldP spid="25" grpId="0"/>
          <p:bldP spid="26" grpId="0" animBg="1"/>
          <p:bldP spid="30" grpId="0"/>
          <p:bldP spid="31" grpId="0"/>
          <p:bldP spid="32" grpId="0" animBg="1"/>
          <p:bldP spid="33" grpId="0" animBg="1"/>
          <p:bldP spid="34" grpId="0" animBg="1"/>
          <p:bldP spid="35" grpId="0" animBg="1"/>
          <p:bldP spid="36" grpId="0" animBg="1"/>
          <p:bldP spid="37"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screen"/>
          <a:srcRect/>
          <a:stretch>
            <a:fillRect/>
          </a:stretch>
        </p:blipFill>
        <p:spPr>
          <a:xfrm>
            <a:off x="0" y="0"/>
            <a:ext cx="9144000" cy="2940736"/>
          </a:xfrm>
          <a:prstGeom prst="rect">
            <a:avLst/>
          </a:prstGeom>
        </p:spPr>
      </p:pic>
      <p:sp>
        <p:nvSpPr>
          <p:cNvPr id="3" name="TextBox 2"/>
          <p:cNvSpPr txBox="1"/>
          <p:nvPr/>
        </p:nvSpPr>
        <p:spPr>
          <a:xfrm>
            <a:off x="3236159" y="2160953"/>
            <a:ext cx="2671681" cy="683258"/>
          </a:xfrm>
          <a:prstGeom prst="rect">
            <a:avLst/>
          </a:prstGeom>
          <a:noFill/>
        </p:spPr>
        <p:txBody>
          <a:bodyPr wrap="none" lIns="91434" tIns="45717" rIns="91434" bIns="45717" rtlCol="0">
            <a:spAutoFit/>
          </a:bodyPr>
          <a:lstStyle/>
          <a:p>
            <a:pPr>
              <a:lnSpc>
                <a:spcPct val="80000"/>
              </a:lnSpc>
            </a:pPr>
            <a:r>
              <a:rPr lang="en-US" altLang="zh-CN" sz="4800" b="1">
                <a:solidFill>
                  <a:schemeClr val="bg1">
                    <a:lumMod val="95000"/>
                  </a:schemeClr>
                </a:solidFill>
                <a:latin typeface="Arial" panose="020B0604020202020204" pitchFamily="34" charset="0"/>
                <a:cs typeface="Arial" panose="020B0604020202020204" pitchFamily="34" charset="0"/>
              </a:rPr>
              <a:t>PART 03</a:t>
            </a:r>
            <a:endParaRPr lang="zh-CN" altLang="en-US" sz="4800" b="1" dirty="0">
              <a:solidFill>
                <a:schemeClr val="bg1">
                  <a:lumMod val="95000"/>
                </a:schemeClr>
              </a:solidFill>
              <a:latin typeface="Arial" panose="020B0604020202020204" pitchFamily="34" charset="0"/>
              <a:cs typeface="Arial" panose="020B0604020202020204" pitchFamily="34" charset="0"/>
            </a:endParaRPr>
          </a:p>
        </p:txBody>
      </p:sp>
      <p:sp>
        <p:nvSpPr>
          <p:cNvPr id="5" name="TextBox 5"/>
          <p:cNvSpPr txBox="1"/>
          <p:nvPr/>
        </p:nvSpPr>
        <p:spPr>
          <a:xfrm>
            <a:off x="3517549" y="2933252"/>
            <a:ext cx="2698162" cy="523214"/>
          </a:xfrm>
          <a:prstGeom prst="rect">
            <a:avLst/>
          </a:prstGeom>
          <a:noFill/>
        </p:spPr>
        <p:txBody>
          <a:bodyPr wrap="none" lIns="91434" tIns="45717" rIns="91434" bIns="45717" rtlCol="0">
            <a:spAutoFit/>
          </a:bodyPr>
          <a:lstStyle>
            <a:defPPr>
              <a:defRPr lang="zh-CN"/>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项目及成绩展示</a:t>
            </a:r>
            <a:endParaRPr lang="zh-CN" altLang="en-US" dirty="0"/>
          </a:p>
        </p:txBody>
      </p:sp>
      <p:grpSp>
        <p:nvGrpSpPr>
          <p:cNvPr id="6" name="组合 5"/>
          <p:cNvGrpSpPr/>
          <p:nvPr/>
        </p:nvGrpSpPr>
        <p:grpSpPr>
          <a:xfrm>
            <a:off x="3819107" y="585531"/>
            <a:ext cx="1505786" cy="1505786"/>
            <a:chOff x="2148356" y="1520102"/>
            <a:chExt cx="1505786" cy="1505786"/>
          </a:xfrm>
        </p:grpSpPr>
        <p:grpSp>
          <p:nvGrpSpPr>
            <p:cNvPr id="7" name="组合 6"/>
            <p:cNvGrpSpPr/>
            <p:nvPr/>
          </p:nvGrpSpPr>
          <p:grpSpPr>
            <a:xfrm>
              <a:off x="2148356" y="1520102"/>
              <a:ext cx="1505786" cy="1505786"/>
              <a:chOff x="8343900" y="254000"/>
              <a:chExt cx="3416300" cy="3416300"/>
            </a:xfrm>
          </p:grpSpPr>
          <p:sp>
            <p:nvSpPr>
              <p:cNvPr id="9" name="椭圆 8"/>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0" name="椭圆 9"/>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8" name="任意多边形 7"/>
            <p:cNvSpPr/>
            <p:nvPr/>
          </p:nvSpPr>
          <p:spPr bwMode="auto">
            <a:xfrm>
              <a:off x="2374547" y="1832886"/>
              <a:ext cx="1053404" cy="807614"/>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AC0000"/>
            </a:solidFill>
            <a:ln>
              <a:noFill/>
            </a:ln>
          </p:spPr>
          <p:txBody>
            <a:bodyPr vert="horz" wrap="square" lIns="91440" tIns="45720" rIns="91440" bIns="45720" numCol="1" anchor="t" anchorCtr="0" compatLnSpc="1">
              <a:noAutofit/>
            </a:bodyPr>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grpSp>
      <p:sp>
        <p:nvSpPr>
          <p:cNvPr id="11" name="文本框 9"/>
          <p:cNvSpPr txBox="1"/>
          <p:nvPr/>
        </p:nvSpPr>
        <p:spPr>
          <a:xfrm>
            <a:off x="3041328" y="3541453"/>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1.</a:t>
            </a:r>
            <a:r>
              <a:rPr lang="zh-CN" altLang="en-US" sz="1500">
                <a:solidFill>
                  <a:schemeClr val="bg1">
                    <a:lumMod val="50000"/>
                  </a:schemeClr>
                </a:solidFill>
                <a:latin typeface="微软雅黑" panose="020B0503020204020204" pitchFamily="34" charset="-122"/>
                <a:ea typeface="微软雅黑" panose="020B0503020204020204" pitchFamily="34" charset="-122"/>
              </a:rPr>
              <a:t>获得的成绩与经验</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3041327" y="3866893"/>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3.</a:t>
            </a:r>
            <a:r>
              <a:rPr lang="zh-CN" altLang="en-US" sz="1500">
                <a:solidFill>
                  <a:schemeClr val="bg1">
                    <a:lumMod val="50000"/>
                  </a:schemeClr>
                </a:solidFill>
                <a:latin typeface="微软雅黑" panose="020B0503020204020204" pitchFamily="34" charset="-122"/>
                <a:ea typeface="微软雅黑" panose="020B0503020204020204" pitchFamily="34" charset="-122"/>
              </a:rPr>
              <a:t>完成项目展示</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4888560" y="3544711"/>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2.</a:t>
            </a:r>
            <a:r>
              <a:rPr lang="zh-CN" altLang="en-US" sz="1500">
                <a:solidFill>
                  <a:schemeClr val="bg1">
                    <a:lumMod val="50000"/>
                  </a:schemeClr>
                </a:solidFill>
                <a:latin typeface="微软雅黑" panose="020B0503020204020204" pitchFamily="34" charset="-122"/>
                <a:ea typeface="微软雅黑" panose="020B0503020204020204" pitchFamily="34" charset="-122"/>
              </a:rPr>
              <a:t>已完成项目汇总</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9"/>
          <p:cNvSpPr txBox="1"/>
          <p:nvPr/>
        </p:nvSpPr>
        <p:spPr>
          <a:xfrm>
            <a:off x="4888561" y="3870601"/>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4.</a:t>
            </a:r>
            <a:r>
              <a:rPr lang="zh-CN" altLang="en-US" sz="1500">
                <a:solidFill>
                  <a:schemeClr val="bg1">
                    <a:lumMod val="50000"/>
                  </a:schemeClr>
                </a:solidFill>
                <a:latin typeface="微软雅黑" panose="020B0503020204020204" pitchFamily="34" charset="-122"/>
                <a:ea typeface="微软雅黑" panose="020B0503020204020204" pitchFamily="34" charset="-122"/>
              </a:rPr>
              <a:t>重点项目展望</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 name="图片 1" descr="C:\Users\Administrator\Desktop\新建文件夹\rr.pngrr"/>
          <p:cNvPicPr>
            <a:picLocks noChangeAspect="1"/>
          </p:cNvPicPr>
          <p:nvPr/>
        </p:nvPicPr>
        <p:blipFill rotWithShape="1">
          <a:blip r:embed="rId2" cstate="screen"/>
          <a:srcRect/>
          <a:stretch>
            <a:fillRect/>
          </a:stretch>
        </p:blipFill>
        <p:spPr>
          <a:xfrm flipH="1" flipV="1">
            <a:off x="8273415" y="4305935"/>
            <a:ext cx="891540" cy="909955"/>
          </a:xfrm>
          <a:prstGeom prst="rect">
            <a:avLst/>
          </a:prstGeom>
        </p:spPr>
      </p:pic>
      <p:pic>
        <p:nvPicPr>
          <p:cNvPr id="4" name="图片 3" descr="C:\Users\Administrator\Desktop\新建文件夹\rr.pngrr"/>
          <p:cNvPicPr>
            <a:picLocks noChangeAspect="1"/>
          </p:cNvPicPr>
          <p:nvPr/>
        </p:nvPicPr>
        <p:blipFill rotWithShape="1">
          <a:blip r:embed="rId3" cstate="screen"/>
          <a:srcRect/>
          <a:stretch>
            <a:fillRect/>
          </a:stretch>
        </p:blipFill>
        <p:spPr>
          <a:xfrm>
            <a:off x="0" y="-127635"/>
            <a:ext cx="927735" cy="927735"/>
          </a:xfrm>
          <a:prstGeom prst="rect">
            <a:avLst/>
          </a:prstGeom>
        </p:spPr>
      </p:pic>
      <p:pic>
        <p:nvPicPr>
          <p:cNvPr id="16" name="图片 15" descr="C:\Users\Administrator\Desktop\新建文件夹\rr.pngrr"/>
          <p:cNvPicPr>
            <a:picLocks noChangeAspect="1"/>
          </p:cNvPicPr>
          <p:nvPr/>
        </p:nvPicPr>
        <p:blipFill rotWithShape="1">
          <a:blip r:embed="rId4" cstate="screen"/>
          <a:srcRect/>
          <a:stretch>
            <a:fillRect/>
          </a:stretch>
        </p:blipFill>
        <p:spPr>
          <a:xfrm flipH="1">
            <a:off x="8256270" y="-128270"/>
            <a:ext cx="887730" cy="856615"/>
          </a:xfrm>
          <a:prstGeom prst="rect">
            <a:avLst/>
          </a:prstGeom>
        </p:spPr>
      </p:pic>
      <p:pic>
        <p:nvPicPr>
          <p:cNvPr id="17" name="图片 16" descr="C:\Users\Administrator\Desktop\新建文件夹\rr.pngrr"/>
          <p:cNvPicPr>
            <a:picLocks noChangeAspect="1"/>
          </p:cNvPicPr>
          <p:nvPr/>
        </p:nvPicPr>
        <p:blipFill rotWithShape="1">
          <a:blip r:embed="rId5"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5495569" y="3524592"/>
            <a:ext cx="2419136" cy="574060"/>
            <a:chOff x="4304043" y="1286668"/>
            <a:chExt cx="3837944" cy="2757793"/>
          </a:xfrm>
          <a:effectLst>
            <a:outerShdw blurRad="381000" dist="254000" dir="8100000" algn="tr" rotWithShape="0">
              <a:prstClr val="black">
                <a:alpha val="40000"/>
              </a:prstClr>
            </a:outerShdw>
          </a:effectLst>
        </p:grpSpPr>
        <p:sp>
          <p:nvSpPr>
            <p:cNvPr id="7" name="圆角矩形 6"/>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8" name="圆角矩形 7"/>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grpSp>
        <p:nvGrpSpPr>
          <p:cNvPr id="9" name="组合 8"/>
          <p:cNvGrpSpPr/>
          <p:nvPr/>
        </p:nvGrpSpPr>
        <p:grpSpPr>
          <a:xfrm>
            <a:off x="1216760" y="3524592"/>
            <a:ext cx="2419136" cy="574060"/>
            <a:chOff x="4304043" y="1286668"/>
            <a:chExt cx="3837944" cy="2757793"/>
          </a:xfrm>
          <a:effectLst>
            <a:outerShdw blurRad="381000" dist="254000" dir="8100000" algn="tr" rotWithShape="0">
              <a:prstClr val="black">
                <a:alpha val="40000"/>
              </a:prstClr>
            </a:outerShdw>
          </a:effectLst>
        </p:grpSpPr>
        <p:sp>
          <p:nvSpPr>
            <p:cNvPr id="10" name="圆角矩形 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11" name="圆角矩形 10"/>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grpSp>
        <p:nvGrpSpPr>
          <p:cNvPr id="12" name="组合 11"/>
          <p:cNvGrpSpPr/>
          <p:nvPr/>
        </p:nvGrpSpPr>
        <p:grpSpPr>
          <a:xfrm>
            <a:off x="5868144" y="2425731"/>
            <a:ext cx="2419136" cy="574060"/>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15" name="圆角矩形 14"/>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grpSp>
        <p:nvGrpSpPr>
          <p:cNvPr id="16" name="组合 15"/>
          <p:cNvGrpSpPr/>
          <p:nvPr/>
        </p:nvGrpSpPr>
        <p:grpSpPr>
          <a:xfrm>
            <a:off x="819738" y="2425731"/>
            <a:ext cx="2419136" cy="574060"/>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18" name="圆角矩形 17"/>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grpSp>
        <p:nvGrpSpPr>
          <p:cNvPr id="19" name="组合 18"/>
          <p:cNvGrpSpPr/>
          <p:nvPr/>
        </p:nvGrpSpPr>
        <p:grpSpPr>
          <a:xfrm>
            <a:off x="5495569" y="1347615"/>
            <a:ext cx="2419136" cy="574060"/>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21" name="圆角矩形 20"/>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grpSp>
        <p:nvGrpSpPr>
          <p:cNvPr id="22" name="组合 21"/>
          <p:cNvGrpSpPr/>
          <p:nvPr/>
        </p:nvGrpSpPr>
        <p:grpSpPr>
          <a:xfrm>
            <a:off x="1216760" y="1347615"/>
            <a:ext cx="2419136" cy="574060"/>
            <a:chOff x="4304043" y="1286668"/>
            <a:chExt cx="38379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25" name="圆角矩形 24"/>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sp>
        <p:nvSpPr>
          <p:cNvPr id="26" name="TextBox 53"/>
          <p:cNvSpPr txBox="1">
            <a:spLocks noChangeArrowheads="1"/>
          </p:cNvSpPr>
          <p:nvPr/>
        </p:nvSpPr>
        <p:spPr bwMode="auto">
          <a:xfrm>
            <a:off x="1298280" y="1457678"/>
            <a:ext cx="2328776"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 name="TextBox 53"/>
          <p:cNvSpPr txBox="1">
            <a:spLocks noChangeArrowheads="1"/>
          </p:cNvSpPr>
          <p:nvPr/>
        </p:nvSpPr>
        <p:spPr bwMode="auto">
          <a:xfrm>
            <a:off x="827588" y="2547248"/>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8" name="TextBox 53"/>
          <p:cNvSpPr txBox="1">
            <a:spLocks noChangeArrowheads="1"/>
          </p:cNvSpPr>
          <p:nvPr/>
        </p:nvSpPr>
        <p:spPr bwMode="auto">
          <a:xfrm>
            <a:off x="1304321" y="3649868"/>
            <a:ext cx="231929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9" name="TextBox 53"/>
          <p:cNvSpPr txBox="1">
            <a:spLocks noChangeArrowheads="1"/>
          </p:cNvSpPr>
          <p:nvPr/>
        </p:nvSpPr>
        <p:spPr bwMode="auto">
          <a:xfrm>
            <a:off x="5495090" y="3655075"/>
            <a:ext cx="2291309"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0" name="TextBox 53"/>
          <p:cNvSpPr txBox="1">
            <a:spLocks noChangeArrowheads="1"/>
          </p:cNvSpPr>
          <p:nvPr/>
        </p:nvSpPr>
        <p:spPr bwMode="auto">
          <a:xfrm>
            <a:off x="5903159" y="2535795"/>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1" name="TextBox 30"/>
          <p:cNvSpPr txBox="1">
            <a:spLocks noChangeArrowheads="1"/>
          </p:cNvSpPr>
          <p:nvPr/>
        </p:nvSpPr>
        <p:spPr bwMode="auto">
          <a:xfrm>
            <a:off x="5526295" y="1443987"/>
            <a:ext cx="23129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32" name="组合 31"/>
          <p:cNvGrpSpPr/>
          <p:nvPr/>
        </p:nvGrpSpPr>
        <p:grpSpPr>
          <a:xfrm>
            <a:off x="3660365" y="1689389"/>
            <a:ext cx="1835204" cy="1835202"/>
            <a:chOff x="680580" y="1491630"/>
            <a:chExt cx="1479184" cy="1479182"/>
          </a:xfrm>
        </p:grpSpPr>
        <p:grpSp>
          <p:nvGrpSpPr>
            <p:cNvPr id="33" name="组合 32"/>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9" name="椭圆 38"/>
              <p:cNvSpPr/>
              <p:nvPr/>
            </p:nvSpPr>
            <p:spPr>
              <a:xfrm>
                <a:off x="407840" y="776140"/>
                <a:ext cx="3794420" cy="379442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34" name="Group 162"/>
            <p:cNvGrpSpPr/>
            <p:nvPr/>
          </p:nvGrpSpPr>
          <p:grpSpPr>
            <a:xfrm>
              <a:off x="1106119" y="1857043"/>
              <a:ext cx="628107" cy="671776"/>
              <a:chOff x="4267200" y="1196975"/>
              <a:chExt cx="593725" cy="635001"/>
            </a:xfrm>
            <a:solidFill>
              <a:srgbClr val="ED7D31"/>
            </a:solidFill>
          </p:grpSpPr>
          <p:sp>
            <p:nvSpPr>
              <p:cNvPr id="35"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7"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pic>
        <p:nvPicPr>
          <p:cNvPr id="3" name="图片 2" descr="C:\Users\Administrator\Desktop\新建文件夹\rr.pngrr"/>
          <p:cNvPicPr>
            <a:picLocks noChangeAspect="1"/>
          </p:cNvPicPr>
          <p:nvPr/>
        </p:nvPicPr>
        <p:blipFill rotWithShape="1">
          <a:blip r:embed="rId1"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90"/>
                                          </p:val>
                                        </p:tav>
                                        <p:tav tm="100000">
                                          <p:val>
                                            <p:fltVal val="0"/>
                                          </p:val>
                                        </p:tav>
                                      </p:tavLst>
                                    </p:anim>
                                    <p:animEffect transition="in" filter="fade">
                                      <p:cBhvr>
                                        <p:cTn id="18" dur="1000"/>
                                        <p:tgtEl>
                                          <p:spTgt spid="32"/>
                                        </p:tgtEl>
                                      </p:cBhvr>
                                    </p:animEffect>
                                  </p:childTnLst>
                                </p:cTn>
                              </p:par>
                            </p:childTnLst>
                          </p:cTn>
                        </p:par>
                        <p:par>
                          <p:cTn id="19" fill="hold">
                            <p:stCondLst>
                              <p:cond delay="2000"/>
                            </p:stCondLst>
                            <p:childTnLst>
                              <p:par>
                                <p:cTn id="20" presetID="9" presetClass="path" presetSubtype="0" accel="50000" decel="50000" fill="hold" nodeType="afterEffect">
                                  <p:stCondLst>
                                    <p:cond delay="250"/>
                                  </p:stCondLst>
                                  <p:childTnLst>
                                    <p:animMotion origin="layout" path="M -1.94444E-6 -1.23457E-6 C 0.01198 -0.03179 0.02969 -0.19105 0.05469 -0.19105 C 0.09167 -0.19105 0.1217 -0.1429 0.1217 -0.08271 C 0.1217 -0.06296 0.11875 -0.04537 0.11268 -0.02932 C 0.11372 -0.02932 -0.0033 0.2108 -0.0033 0.21266 C -0.0033 0.2108 -0.12031 -0.02932 -0.11927 -0.02932 C -0.12535 -0.04537 -0.1283 -0.06296 -0.1283 -0.08271 C -0.1283 -0.1429 -0.09826 -0.19105 -0.06024 -0.19105 C -0.03628 -0.19105 -0.01198 -0.03179 -1.94444E-6 -1.23457E-6 Z " pathEditMode="relative" rAng="0" ptsTypes="fffffffff">
                                      <p:cBhvr>
                                        <p:cTn id="21" dur="2000" fill="hold"/>
                                        <p:tgtEl>
                                          <p:spTgt spid="32"/>
                                        </p:tgtEl>
                                        <p:attrNameLst>
                                          <p:attrName>ppt_x</p:attrName>
                                          <p:attrName>ppt_y</p:attrName>
                                        </p:attrNameLst>
                                      </p:cBhvr>
                                      <p:rCtr x="-330" y="1080"/>
                                    </p:animMotion>
                                  </p:childTnLst>
                                </p:cTn>
                              </p:par>
                              <p:par>
                                <p:cTn id="22" presetID="10" presetClass="entr" presetSubtype="0" fill="hold" nodeType="withEffect">
                                  <p:stCondLst>
                                    <p:cond delay="75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125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175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2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250"/>
                            </p:stCondLst>
                            <p:childTnLst>
                              <p:par>
                                <p:cTn id="41" presetID="38" presetClass="entr" presetSubtype="0" accel="50000"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set>
                                      <p:cBhvr>
                                        <p:cTn id="43" dur="455" fill="hold">
                                          <p:stCondLst>
                                            <p:cond delay="0"/>
                                          </p:stCondLst>
                                        </p:cTn>
                                        <p:tgtEl>
                                          <p:spTgt spid="31"/>
                                        </p:tgtEl>
                                        <p:attrNameLst>
                                          <p:attrName>style.rotation</p:attrName>
                                        </p:attrNameLst>
                                      </p:cBhvr>
                                      <p:to>
                                        <p:strVal val="-45.0"/>
                                      </p:to>
                                    </p:set>
                                    <p:anim calcmode="lin" valueType="num">
                                      <p:cBhvr>
                                        <p:cTn id="44" dur="455" fill="hold">
                                          <p:stCondLst>
                                            <p:cond delay="455"/>
                                          </p:stCondLst>
                                        </p:cTn>
                                        <p:tgtEl>
                                          <p:spTgt spid="31"/>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1"/>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1"/>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1"/>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10000"/>
                                  </p:iterate>
                                  <p:childTnLst>
                                    <p:set>
                                      <p:cBhvr>
                                        <p:cTn id="49" dur="1" fill="hold">
                                          <p:stCondLst>
                                            <p:cond delay="0"/>
                                          </p:stCondLst>
                                        </p:cTn>
                                        <p:tgtEl>
                                          <p:spTgt spid="26"/>
                                        </p:tgtEl>
                                        <p:attrNameLst>
                                          <p:attrName>style.visibility</p:attrName>
                                        </p:attrNameLst>
                                      </p:cBhvr>
                                      <p:to>
                                        <p:strVal val="visible"/>
                                      </p:to>
                                    </p:set>
                                    <p:set>
                                      <p:cBhvr>
                                        <p:cTn id="50" dur="455" fill="hold">
                                          <p:stCondLst>
                                            <p:cond delay="0"/>
                                          </p:stCondLst>
                                        </p:cTn>
                                        <p:tgtEl>
                                          <p:spTgt spid="26"/>
                                        </p:tgtEl>
                                        <p:attrNameLst>
                                          <p:attrName>style.rotation</p:attrName>
                                        </p:attrNameLst>
                                      </p:cBhvr>
                                      <p:to>
                                        <p:strVal val="-45.0"/>
                                      </p:to>
                                    </p:set>
                                    <p:anim calcmode="lin" valueType="num">
                                      <p:cBhvr>
                                        <p:cTn id="51"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10000"/>
                                  </p:iterate>
                                  <p:childTnLst>
                                    <p:set>
                                      <p:cBhvr>
                                        <p:cTn id="56" dur="1" fill="hold">
                                          <p:stCondLst>
                                            <p:cond delay="0"/>
                                          </p:stCondLst>
                                        </p:cTn>
                                        <p:tgtEl>
                                          <p:spTgt spid="27"/>
                                        </p:tgtEl>
                                        <p:attrNameLst>
                                          <p:attrName>style.visibility</p:attrName>
                                        </p:attrNameLst>
                                      </p:cBhvr>
                                      <p:to>
                                        <p:strVal val="visible"/>
                                      </p:to>
                                    </p:set>
                                    <p:set>
                                      <p:cBhvr>
                                        <p:cTn id="57" dur="455" fill="hold">
                                          <p:stCondLst>
                                            <p:cond delay="0"/>
                                          </p:stCondLst>
                                        </p:cTn>
                                        <p:tgtEl>
                                          <p:spTgt spid="27"/>
                                        </p:tgtEl>
                                        <p:attrNameLst>
                                          <p:attrName>style.rotation</p:attrName>
                                        </p:attrNameLst>
                                      </p:cBhvr>
                                      <p:to>
                                        <p:strVal val="-45.0"/>
                                      </p:to>
                                    </p:set>
                                    <p:anim calcmode="lin" valueType="num">
                                      <p:cBhvr>
                                        <p:cTn id="58" dur="455" fill="hold">
                                          <p:stCondLst>
                                            <p:cond delay="455"/>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10000"/>
                                  </p:iterate>
                                  <p:childTnLst>
                                    <p:set>
                                      <p:cBhvr>
                                        <p:cTn id="63" dur="1" fill="hold">
                                          <p:stCondLst>
                                            <p:cond delay="0"/>
                                          </p:stCondLst>
                                        </p:cTn>
                                        <p:tgtEl>
                                          <p:spTgt spid="28"/>
                                        </p:tgtEl>
                                        <p:attrNameLst>
                                          <p:attrName>style.visibility</p:attrName>
                                        </p:attrNameLst>
                                      </p:cBhvr>
                                      <p:to>
                                        <p:strVal val="visible"/>
                                      </p:to>
                                    </p:set>
                                    <p:set>
                                      <p:cBhvr>
                                        <p:cTn id="64" dur="455" fill="hold">
                                          <p:stCondLst>
                                            <p:cond delay="0"/>
                                          </p:stCondLst>
                                        </p:cTn>
                                        <p:tgtEl>
                                          <p:spTgt spid="28"/>
                                        </p:tgtEl>
                                        <p:attrNameLst>
                                          <p:attrName>style.rotation</p:attrName>
                                        </p:attrNameLst>
                                      </p:cBhvr>
                                      <p:to>
                                        <p:strVal val="-45.0"/>
                                      </p:to>
                                    </p:set>
                                    <p:anim calcmode="lin" valueType="num">
                                      <p:cBhvr>
                                        <p:cTn id="65"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10000"/>
                                  </p:iterate>
                                  <p:childTnLst>
                                    <p:set>
                                      <p:cBhvr>
                                        <p:cTn id="70" dur="1" fill="hold">
                                          <p:stCondLst>
                                            <p:cond delay="0"/>
                                          </p:stCondLst>
                                        </p:cTn>
                                        <p:tgtEl>
                                          <p:spTgt spid="30"/>
                                        </p:tgtEl>
                                        <p:attrNameLst>
                                          <p:attrName>style.visibility</p:attrName>
                                        </p:attrNameLst>
                                      </p:cBhvr>
                                      <p:to>
                                        <p:strVal val="visible"/>
                                      </p:to>
                                    </p:set>
                                    <p:set>
                                      <p:cBhvr>
                                        <p:cTn id="71" dur="455" fill="hold">
                                          <p:stCondLst>
                                            <p:cond delay="0"/>
                                          </p:stCondLst>
                                        </p:cTn>
                                        <p:tgtEl>
                                          <p:spTgt spid="30"/>
                                        </p:tgtEl>
                                        <p:attrNameLst>
                                          <p:attrName>style.rotation</p:attrName>
                                        </p:attrNameLst>
                                      </p:cBhvr>
                                      <p:to>
                                        <p:strVal val="-45.0"/>
                                      </p:to>
                                    </p:set>
                                    <p:anim calcmode="lin" valueType="num">
                                      <p:cBhvr>
                                        <p:cTn id="72"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10000"/>
                                  </p:iterate>
                                  <p:childTnLst>
                                    <p:set>
                                      <p:cBhvr>
                                        <p:cTn id="77" dur="1" fill="hold">
                                          <p:stCondLst>
                                            <p:cond delay="0"/>
                                          </p:stCondLst>
                                        </p:cTn>
                                        <p:tgtEl>
                                          <p:spTgt spid="29"/>
                                        </p:tgtEl>
                                        <p:attrNameLst>
                                          <p:attrName>style.visibility</p:attrName>
                                        </p:attrNameLst>
                                      </p:cBhvr>
                                      <p:to>
                                        <p:strVal val="visible"/>
                                      </p:to>
                                    </p:set>
                                    <p:set>
                                      <p:cBhvr>
                                        <p:cTn id="78" dur="455" fill="hold">
                                          <p:stCondLst>
                                            <p:cond delay="0"/>
                                          </p:stCondLst>
                                        </p:cTn>
                                        <p:tgtEl>
                                          <p:spTgt spid="29"/>
                                        </p:tgtEl>
                                        <p:attrNameLst>
                                          <p:attrName>style.rotation</p:attrName>
                                        </p:attrNameLst>
                                      </p:cBhvr>
                                      <p:to>
                                        <p:strVal val="-45.0"/>
                                      </p:to>
                                    </p:set>
                                    <p:anim calcmode="lin" valueType="num">
                                      <p:cBhvr>
                                        <p:cTn id="79" dur="455" fill="hold">
                                          <p:stCondLst>
                                            <p:cond delay="455"/>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screen"/>
          <a:srcRect/>
          <a:stretch>
            <a:fillRect/>
          </a:stretch>
        </p:blipFill>
        <p:spPr>
          <a:xfrm>
            <a:off x="0" y="4552793"/>
            <a:ext cx="9144000" cy="607740"/>
          </a:xfrm>
          <a:prstGeom prst="rect">
            <a:avLst/>
          </a:prstGeom>
        </p:spPr>
      </p:pic>
      <p:pic>
        <p:nvPicPr>
          <p:cNvPr id="5" name="图片 4" descr="C:\Users\Administrator\Desktop\新建文件夹\rr.pngrr"/>
          <p:cNvPicPr>
            <a:picLocks noChangeAspect="1"/>
          </p:cNvPicPr>
          <p:nvPr/>
        </p:nvPicPr>
        <p:blipFill rotWithShape="1">
          <a:blip r:embed="rId2" cstate="screen"/>
          <a:srcRect/>
          <a:stretch>
            <a:fillRect/>
          </a:stretch>
        </p:blipFill>
        <p:spPr>
          <a:xfrm flipH="1" flipV="1">
            <a:off x="8273415" y="4305935"/>
            <a:ext cx="891540" cy="909955"/>
          </a:xfrm>
          <a:prstGeom prst="rect">
            <a:avLst/>
          </a:prstGeom>
        </p:spPr>
      </p:pic>
      <p:pic>
        <p:nvPicPr>
          <p:cNvPr id="17" name="图片 16"/>
          <p:cNvPicPr>
            <a:picLocks noChangeAspect="1"/>
          </p:cNvPicPr>
          <p:nvPr/>
        </p:nvPicPr>
        <p:blipFill rotWithShape="1">
          <a:blip r:embed="rId3" cstate="screen"/>
          <a:srcRect/>
          <a:stretch>
            <a:fillRect/>
          </a:stretch>
        </p:blipFill>
        <p:spPr>
          <a:xfrm>
            <a:off x="0" y="-55880"/>
            <a:ext cx="9144000" cy="1971675"/>
          </a:xfrm>
          <a:prstGeom prst="rect">
            <a:avLst/>
          </a:prstGeom>
        </p:spPr>
      </p:pic>
      <p:grpSp>
        <p:nvGrpSpPr>
          <p:cNvPr id="6" name="组合 5"/>
          <p:cNvGrpSpPr/>
          <p:nvPr/>
        </p:nvGrpSpPr>
        <p:grpSpPr>
          <a:xfrm>
            <a:off x="7553861" y="4632183"/>
            <a:ext cx="1036915" cy="538609"/>
            <a:chOff x="899592" y="1545222"/>
            <a:chExt cx="1728192" cy="2630123"/>
          </a:xfrm>
        </p:grpSpPr>
        <p:sp>
          <p:nvSpPr>
            <p:cNvPr id="7" name="TextBox 6"/>
            <p:cNvSpPr txBox="1"/>
            <p:nvPr/>
          </p:nvSpPr>
          <p:spPr>
            <a:xfrm>
              <a:off x="899592" y="1545222"/>
              <a:ext cx="1560173" cy="1953808"/>
            </a:xfrm>
            <a:prstGeom prst="rect">
              <a:avLst/>
            </a:prstGeom>
            <a:noFill/>
          </p:spPr>
          <p:txBody>
            <a:bodyPr wrap="square" rtlCol="0">
              <a:spAutoFit/>
            </a:bodyPr>
            <a:lstStyle/>
            <a:p>
              <a:r>
                <a:rPr lang="en-US" altLang="zh-CN" sz="2000" b="1">
                  <a:solidFill>
                    <a:schemeClr val="bg1"/>
                  </a:solidFill>
                  <a:latin typeface="Something Fishy" panose="020B0806030902050204" pitchFamily="34" charset="0"/>
                </a:rPr>
                <a:t>LOGO</a:t>
              </a:r>
              <a:endParaRPr lang="zh-CN" altLang="en-US" sz="2000" b="1">
                <a:solidFill>
                  <a:schemeClr val="bg1"/>
                </a:solidFill>
                <a:latin typeface="Something Fishy" panose="020B0806030902050204" pitchFamily="34" charset="0"/>
              </a:endParaRPr>
            </a:p>
          </p:txBody>
        </p:sp>
        <p:sp>
          <p:nvSpPr>
            <p:cNvPr id="8" name="TextBox 7"/>
            <p:cNvSpPr txBox="1"/>
            <p:nvPr/>
          </p:nvSpPr>
          <p:spPr>
            <a:xfrm>
              <a:off x="899592" y="2822710"/>
              <a:ext cx="1728192" cy="1352635"/>
            </a:xfrm>
            <a:prstGeom prst="rect">
              <a:avLst/>
            </a:prstGeom>
            <a:noFill/>
          </p:spPr>
          <p:txBody>
            <a:bodyPr wrap="square" rtlCol="0">
              <a:spAutoFit/>
            </a:bodyPr>
            <a:lstStyle/>
            <a:p>
              <a:r>
                <a:rPr lang="zh-CN" altLang="en-US" sz="1200">
                  <a:solidFill>
                    <a:schemeClr val="bg1"/>
                  </a:solidFill>
                  <a:latin typeface="方正华隶_GBK" panose="03000509000000000000" pitchFamily="65" charset="-122"/>
                  <a:ea typeface="方正华隶_GBK" panose="03000509000000000000" pitchFamily="65" charset="-122"/>
                </a:rPr>
                <a:t>替换</a:t>
              </a:r>
              <a:r>
                <a:rPr lang="en-US" altLang="zh-CN" sz="1200">
                  <a:solidFill>
                    <a:schemeClr val="bg1"/>
                  </a:solidFill>
                  <a:latin typeface="方正华隶_GBK" panose="03000509000000000000" pitchFamily="65" charset="-122"/>
                  <a:ea typeface="方正华隶_GBK" panose="03000509000000000000" pitchFamily="65" charset="-122"/>
                </a:rPr>
                <a:t>LOGO</a:t>
              </a:r>
              <a:endParaRPr lang="zh-CN" altLang="en-US" sz="1200">
                <a:solidFill>
                  <a:schemeClr val="bg1"/>
                </a:solidFill>
                <a:latin typeface="方正华隶_GBK" panose="03000509000000000000" pitchFamily="65" charset="-122"/>
                <a:ea typeface="方正华隶_GBK" panose="03000509000000000000" pitchFamily="65" charset="-122"/>
              </a:endParaRPr>
            </a:p>
          </p:txBody>
        </p:sp>
      </p:grpSp>
      <p:grpSp>
        <p:nvGrpSpPr>
          <p:cNvPr id="9" name="组合 8"/>
          <p:cNvGrpSpPr/>
          <p:nvPr/>
        </p:nvGrpSpPr>
        <p:grpSpPr>
          <a:xfrm>
            <a:off x="395536" y="686427"/>
            <a:ext cx="3258470" cy="857132"/>
            <a:chOff x="4304043" y="1286668"/>
            <a:chExt cx="3837944" cy="2757793"/>
          </a:xfrm>
          <a:effectLst>
            <a:outerShdw blurRad="381000" dist="254000" dir="8100000" algn="tr" rotWithShape="0">
              <a:prstClr val="black">
                <a:alpha val="40000"/>
              </a:prstClr>
            </a:outerShdw>
          </a:effectLst>
        </p:grpSpPr>
        <p:sp>
          <p:nvSpPr>
            <p:cNvPr id="10" name="圆角矩形 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9"/>
          <p:cNvSpPr>
            <a:spLocks noChangeArrowheads="1"/>
          </p:cNvSpPr>
          <p:nvPr/>
        </p:nvSpPr>
        <p:spPr bwMode="auto">
          <a:xfrm>
            <a:off x="661255" y="2355726"/>
            <a:ext cx="6818338" cy="18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回顾</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这一年的工作，在取得成绩的同时，我们也找到了工作中的不足和问题，主要反映于</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20000"/>
              </a:lnSpc>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20000"/>
              </a:lnSpc>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8"/>
          <p:cNvSpPr>
            <a:spLocks noChangeArrowheads="1"/>
          </p:cNvSpPr>
          <p:nvPr/>
        </p:nvSpPr>
        <p:spPr bwMode="auto">
          <a:xfrm>
            <a:off x="636982" y="761050"/>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p>
            <a:pPr algn="ctr"/>
            <a:r>
              <a:rPr lang="zh-CN" altLang="en-US" sz="4000" b="1" dirty="0">
                <a:solidFill>
                  <a:srgbClr val="AC0000"/>
                </a:solidFill>
                <a:latin typeface="微软雅黑" panose="020B0503020204020204" pitchFamily="34" charset="-122"/>
                <a:ea typeface="微软雅黑" panose="020B0503020204020204" pitchFamily="34" charset="-122"/>
                <a:sym typeface="方正大黑简体" panose="02010601030101010101" pitchFamily="65" charset="-122"/>
              </a:rPr>
              <a:t>前言</a:t>
            </a:r>
            <a:endParaRPr lang="zh-CN" altLang="en-US" sz="4000" b="1" dirty="0">
              <a:solidFill>
                <a:srgbClr val="AC0000"/>
              </a:solidFill>
              <a:latin typeface="微软雅黑" panose="020B0503020204020204" pitchFamily="34" charset="-122"/>
              <a:ea typeface="微软雅黑" panose="020B0503020204020204" pitchFamily="34" charset="-122"/>
              <a:sym typeface="方正大黑简体" panose="02010601030101010101" pitchFamily="65" charset="-122"/>
            </a:endParaRPr>
          </a:p>
        </p:txBody>
      </p:sp>
      <p:sp>
        <p:nvSpPr>
          <p:cNvPr id="14" name="前言"/>
          <p:cNvSpPr>
            <a:spLocks noChangeArrowheads="1"/>
          </p:cNvSpPr>
          <p:nvPr/>
        </p:nvSpPr>
        <p:spPr bwMode="auto">
          <a:xfrm>
            <a:off x="1999144" y="994550"/>
            <a:ext cx="16337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200" dirty="0">
                <a:solidFill>
                  <a:srgbClr val="AC0000"/>
                </a:solidFill>
                <a:latin typeface="Impact" panose="020B0806030902050204" pitchFamily="34" charset="0"/>
                <a:sym typeface="Impact" panose="020B0806030902050204" pitchFamily="34" charset="0"/>
              </a:rPr>
              <a:t>Introduction</a:t>
            </a:r>
            <a:endParaRPr lang="zh-CN" altLang="en-US" sz="2200" dirty="0">
              <a:solidFill>
                <a:srgbClr val="AC0000"/>
              </a:solidFill>
              <a:latin typeface="Impact" panose="020B0806030902050204" pitchFamily="34" charset="0"/>
              <a:sym typeface="Impact" panose="020B0806030902050204" pitchFamily="34" charset="0"/>
            </a:endParaRPr>
          </a:p>
        </p:txBody>
      </p:sp>
      <p:sp>
        <p:nvSpPr>
          <p:cNvPr id="15" name="矩形 14"/>
          <p:cNvSpPr/>
          <p:nvPr/>
        </p:nvSpPr>
        <p:spPr bwMode="auto">
          <a:xfrm rot="21410928">
            <a:off x="5741586" y="1111249"/>
            <a:ext cx="1579440" cy="976161"/>
          </a:xfrm>
          <a:prstGeom prst="rect">
            <a:avLst/>
          </a:prstGeom>
          <a:blipFill>
            <a:blip r:embed="rId4" cstate="screen"/>
            <a:srcRect/>
            <a:stretch>
              <a:fillRect/>
            </a:stretch>
          </a:blipFill>
          <a:ln w="3175">
            <a:solidFill>
              <a:srgbClr val="5F5F5F"/>
            </a:solidFill>
            <a:miter lim="800000"/>
          </a:ln>
        </p:spPr>
        <p:txBody>
          <a:bodyPr vert="horz" wrap="square" lIns="91434" tIns="45717" rIns="91434" bIns="45717"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sp>
        <p:nvSpPr>
          <p:cNvPr id="16" name="矩形 15"/>
          <p:cNvSpPr/>
          <p:nvPr/>
        </p:nvSpPr>
        <p:spPr bwMode="auto">
          <a:xfrm rot="937907">
            <a:off x="7314921" y="1255190"/>
            <a:ext cx="1579440" cy="973310"/>
          </a:xfrm>
          <a:prstGeom prst="rect">
            <a:avLst/>
          </a:prstGeom>
          <a:blipFill>
            <a:blip r:embed="rId5" cstate="screen"/>
            <a:srcRect/>
            <a:stretch>
              <a:fillRect/>
            </a:stretch>
          </a:blipFill>
          <a:ln w="3175">
            <a:solidFill>
              <a:srgbClr val="5F5F5F"/>
            </a:solidFill>
            <a:miter lim="800000"/>
          </a:ln>
        </p:spPr>
        <p:txBody>
          <a:bodyPr vert="horz" wrap="square" lIns="91434" tIns="45717" rIns="91434" bIns="45717" numCol="1" rtlCol="0" anchor="t" anchorCtr="0" compatLnSpc="1"/>
          <a:lstStyle/>
          <a:p>
            <a:pPr defTabSz="913765"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pic>
        <p:nvPicPr>
          <p:cNvPr id="2" name="图片 1" descr="C:\Users\Administrator\Desktop\新建文件夹\rr.pngrr"/>
          <p:cNvPicPr>
            <a:picLocks noChangeAspect="1"/>
          </p:cNvPicPr>
          <p:nvPr/>
        </p:nvPicPr>
        <p:blipFill rotWithShape="1">
          <a:blip r:embed="rId6" cstate="screen"/>
          <a:srcRect/>
          <a:stretch>
            <a:fillRect/>
          </a:stretch>
        </p:blipFill>
        <p:spPr>
          <a:xfrm>
            <a:off x="0" y="-127635"/>
            <a:ext cx="927735" cy="927735"/>
          </a:xfrm>
          <a:prstGeom prst="rect">
            <a:avLst/>
          </a:prstGeom>
        </p:spPr>
      </p:pic>
      <p:pic>
        <p:nvPicPr>
          <p:cNvPr id="3" name="图片 2" descr="C:\Users\Administrator\Desktop\新建文件夹\rr.pngrr"/>
          <p:cNvPicPr>
            <a:picLocks noChangeAspect="1"/>
          </p:cNvPicPr>
          <p:nvPr/>
        </p:nvPicPr>
        <p:blipFill rotWithShape="1">
          <a:blip r:embed="rId7" cstate="screen"/>
          <a:srcRect/>
          <a:stretch>
            <a:fillRect/>
          </a:stretch>
        </p:blipFill>
        <p:spPr>
          <a:xfrm flipH="1">
            <a:off x="8256270" y="-128270"/>
            <a:ext cx="887730" cy="856615"/>
          </a:xfrm>
          <a:prstGeom prst="rect">
            <a:avLst/>
          </a:prstGeom>
        </p:spPr>
      </p:pic>
      <p:pic>
        <p:nvPicPr>
          <p:cNvPr id="4" name="图片 3" descr="C:\Users\Administrator\Desktop\新建文件夹\rr.pngrr"/>
          <p:cNvPicPr>
            <a:picLocks noChangeAspect="1"/>
          </p:cNvPicPr>
          <p:nvPr/>
        </p:nvPicPr>
        <p:blipFill rotWithShape="1">
          <a:blip r:embed="rId8" cstate="screen"/>
          <a:srcRect/>
          <a:stretch>
            <a:fillRect/>
          </a:stretch>
        </p:blipFill>
        <p:spPr>
          <a:xfrm flipV="1">
            <a:off x="0" y="4305935"/>
            <a:ext cx="927735" cy="909955"/>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2"/>
                                        </p:tgtEl>
                                        <p:attrNameLst>
                                          <p:attrName>ppt_y</p:attrName>
                                        </p:attrNameLst>
                                      </p:cBhvr>
                                      <p:tavLst>
                                        <p:tav tm="0">
                                          <p:val>
                                            <p:strVal val="#ppt_y"/>
                                          </p:val>
                                        </p:tav>
                                        <p:tav tm="100000">
                                          <p:val>
                                            <p:strVal val="#ppt_y"/>
                                          </p:val>
                                        </p:tav>
                                      </p:tavLst>
                                    </p:anim>
                                    <p:anim calcmode="lin" valueType="num">
                                      <p:cBhvr>
                                        <p:cTn id="2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2"/>
                                        </p:tgtEl>
                                      </p:cBhvr>
                                    </p:animEffect>
                                  </p:childTnLst>
                                </p:cTn>
                              </p:par>
                            </p:childTnLst>
                          </p:cTn>
                        </p:par>
                        <p:par>
                          <p:cTn id="26" fill="hold">
                            <p:stCondLst>
                              <p:cond delay="15149"/>
                            </p:stCondLst>
                            <p:childTnLst>
                              <p:par>
                                <p:cTn id="27" presetID="5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Scale>
                                      <p:cBhvr>
                                        <p:cTn id="29"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500" decel="50000" fill="hold">
                                          <p:stCondLst>
                                            <p:cond delay="0"/>
                                          </p:stCondLst>
                                        </p:cTn>
                                        <p:tgtEl>
                                          <p:spTgt spid="15"/>
                                        </p:tgtEl>
                                        <p:attrNameLst>
                                          <p:attrName>ppt_x</p:attrName>
                                          <p:attrName>ppt_y</p:attrName>
                                        </p:attrNameLst>
                                      </p:cBhvr>
                                      <p:rCtr x="0" y="0"/>
                                    </p:animMotion>
                                    <p:animEffect>
                                      <p:cBhvr>
                                        <p:cTn id="31" dur="500"/>
                                        <p:tgtEl>
                                          <p:spTgt spid="15"/>
                                        </p:tgtEl>
                                      </p:cBhvr>
                                    </p:animEffect>
                                  </p:childTnLst>
                                </p:cTn>
                              </p:par>
                            </p:childTnLst>
                          </p:cTn>
                        </p:par>
                        <p:par>
                          <p:cTn id="32" fill="hold">
                            <p:stCondLst>
                              <p:cond delay="15649"/>
                            </p:stCondLst>
                            <p:childTnLst>
                              <p:par>
                                <p:cTn id="33" presetID="5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Scale>
                                      <p:cBhvr>
                                        <p:cTn id="35" dur="5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500" decel="50000" fill="hold">
                                          <p:stCondLst>
                                            <p:cond delay="0"/>
                                          </p:stCondLst>
                                        </p:cTn>
                                        <p:tgtEl>
                                          <p:spTgt spid="16"/>
                                        </p:tgtEl>
                                        <p:attrNameLst>
                                          <p:attrName>ppt_x</p:attrName>
                                          <p:attrName>ppt_y</p:attrName>
                                        </p:attrNameLst>
                                      </p:cBhvr>
                                      <p:rCtr x="0" y="0"/>
                                    </p:animMotion>
                                    <p:animEffec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63A5A"/>
                </a:solidFill>
                <a:effectLst/>
                <a:uLnTx/>
                <a:uFillTx/>
                <a:latin typeface="Calibri" panose="020F0502020204030204"/>
                <a:ea typeface="微软雅黑" panose="020B0503020204020204" pitchFamily="34" charset="-122"/>
              </a:endParaRPr>
            </a:p>
          </p:txBody>
        </p:sp>
        <p:sp>
          <p:nvSpPr>
            <p:cNvPr id="8" name="椭圆 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BE1E2D"/>
                  </a:solidFill>
                  <a:effectLst/>
                  <a:uLnTx/>
                  <a:uFillTx/>
                  <a:latin typeface="微软雅黑" panose="020B0503020204020204" pitchFamily="34" charset="-122"/>
                  <a:ea typeface="微软雅黑" panose="020B0503020204020204" pitchFamily="34" charset="-122"/>
                </a:rPr>
                <a:t>未完成的项目</a:t>
              </a:r>
              <a:endParaRPr kumimoji="0" lang="zh-CN" altLang="en-US" sz="1800" b="1" i="0" u="none" strike="noStrike" kern="0" cap="none" spc="0" normalizeH="0" baseline="0" noProof="0" dirty="0">
                <a:ln>
                  <a:noFill/>
                </a:ln>
                <a:solidFill>
                  <a:srgbClr val="BE1E2D"/>
                </a:solidFill>
                <a:effectLst/>
                <a:uLnTx/>
                <a:uFillTx/>
                <a:latin typeface="微软雅黑" panose="020B0503020204020204" pitchFamily="34" charset="-122"/>
                <a:ea typeface="微软雅黑" panose="020B0503020204020204" pitchFamily="34" charset="-122"/>
              </a:endParaRPr>
            </a:p>
          </p:txBody>
        </p:sp>
      </p:grpSp>
      <p:sp>
        <p:nvSpPr>
          <p:cNvPr id="9" name="椭圆 8"/>
          <p:cNvSpPr/>
          <p:nvPr/>
        </p:nvSpPr>
        <p:spPr>
          <a:xfrm>
            <a:off x="2706448" y="1163553"/>
            <a:ext cx="727041" cy="727041"/>
          </a:xfrm>
          <a:prstGeom prst="ellipse">
            <a:avLst/>
          </a:prstGeom>
          <a:solidFill>
            <a:srgbClr val="BE1E2D"/>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nvGrpSpPr>
          <p:cNvPr id="10" name="组合 9"/>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4" name="左大括号 13"/>
          <p:cNvSpPr/>
          <p:nvPr/>
        </p:nvSpPr>
        <p:spPr>
          <a:xfrm>
            <a:off x="2070395" y="1462863"/>
            <a:ext cx="370707" cy="2934157"/>
          </a:xfrm>
          <a:prstGeom prst="leftBrace">
            <a:avLst/>
          </a:prstGeom>
          <a:noFill/>
          <a:ln w="38100" cap="flat" cmpd="sng" algn="ctr">
            <a:solidFill>
              <a:srgbClr val="BE1E2D"/>
            </a:solidFill>
            <a:prstDash val="solid"/>
          </a:ln>
          <a:effectLst>
            <a:outerShdw blurRad="139700" dist="63500" dir="8100000" sx="98000" sy="98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15" name="椭圆 14"/>
          <p:cNvSpPr/>
          <p:nvPr/>
        </p:nvSpPr>
        <p:spPr>
          <a:xfrm>
            <a:off x="2791518" y="4019588"/>
            <a:ext cx="727041" cy="727041"/>
          </a:xfrm>
          <a:prstGeom prst="ellipse">
            <a:avLst/>
          </a:prstGeom>
          <a:solidFill>
            <a:srgbClr val="BE1E2D"/>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16" name="TextBox 15"/>
          <p:cNvSpPr txBox="1"/>
          <p:nvPr/>
        </p:nvSpPr>
        <p:spPr>
          <a:xfrm>
            <a:off x="2729308" y="1357647"/>
            <a:ext cx="10287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项目一</a:t>
            </a: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a:xfrm>
            <a:off x="2719496" y="2733507"/>
            <a:ext cx="1028700" cy="33718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项目二</a:t>
            </a:r>
            <a:endPar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2772566" y="4189643"/>
            <a:ext cx="1028700" cy="33718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项目三</a:t>
            </a: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3758008" y="1254559"/>
            <a:ext cx="4046219" cy="8156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kumimoji="0" lang="zh-CN" altLang="en-US" sz="11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endParaRPr>
          </a:p>
        </p:txBody>
      </p:sp>
      <p:sp>
        <p:nvSpPr>
          <p:cNvPr id="20" name="TextBox 19"/>
          <p:cNvSpPr txBox="1"/>
          <p:nvPr/>
        </p:nvSpPr>
        <p:spPr>
          <a:xfrm>
            <a:off x="3758008" y="2464202"/>
            <a:ext cx="4046219" cy="8156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kumimoji="0" lang="zh-CN" altLang="en-US" sz="11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endParaRPr>
          </a:p>
        </p:txBody>
      </p:sp>
      <p:sp>
        <p:nvSpPr>
          <p:cNvPr id="21" name="TextBox 20"/>
          <p:cNvSpPr txBox="1"/>
          <p:nvPr/>
        </p:nvSpPr>
        <p:spPr>
          <a:xfrm>
            <a:off x="3748196" y="3920338"/>
            <a:ext cx="4046219" cy="8156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kumimoji="0" lang="zh-CN" altLang="en-US" sz="11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endParaRPr>
          </a:p>
        </p:txBody>
      </p:sp>
      <p:pic>
        <p:nvPicPr>
          <p:cNvPr id="2" name="图片 1" descr="C:\Users\Administrator\Desktop\新建文件夹\rr.pngrr"/>
          <p:cNvPicPr>
            <a:picLocks noChangeAspect="1"/>
          </p:cNvPicPr>
          <p:nvPr/>
        </p:nvPicPr>
        <p:blipFill rotWithShape="1">
          <a:blip r:embed="rId1"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53" presetClass="entr" presetSubtype="16" fill="hold" nodeType="withEffect">
                                  <p:stCondLst>
                                    <p:cond delay="4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22"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14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10" presetClass="entr" presetSubtype="0" fill="hold" grpId="0" nodeType="withEffect">
                                  <p:stCondLst>
                                    <p:cond delay="14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16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6" presetClass="entr" presetSubtype="21" fill="hold" grpId="0" nodeType="withEffect">
                                  <p:stCondLst>
                                    <p:cond delay="100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130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700"/>
                                        <p:tgtEl>
                                          <p:spTgt spid="20"/>
                                        </p:tgtEl>
                                      </p:cBhvr>
                                    </p:animEffect>
                                  </p:childTnLst>
                                </p:cTn>
                              </p:par>
                              <p:par>
                                <p:cTn id="51" presetID="16" presetClass="entr" presetSubtype="21" fill="hold" grpId="0" nodeType="withEffect">
                                  <p:stCondLst>
                                    <p:cond delay="170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animBg="1"/>
      <p:bldP spid="14" grpId="0" animBg="1"/>
      <p:bldP spid="15" grpId="0" animBg="1"/>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p:nvPr/>
        </p:nvCxnSpPr>
        <p:spPr>
          <a:xfrm flipV="1">
            <a:off x="2018852" y="3209594"/>
            <a:ext cx="1348932" cy="939553"/>
          </a:xfrm>
          <a:prstGeom prst="line">
            <a:avLst/>
          </a:prstGeom>
          <a:noFill/>
          <a:ln w="76200" cap="flat" cmpd="sng" algn="ctr">
            <a:solidFill>
              <a:sysClr val="windowText" lastClr="000000"/>
            </a:solidFill>
            <a:prstDash val="solid"/>
          </a:ln>
          <a:effectLst/>
        </p:spPr>
      </p:cxnSp>
      <p:cxnSp>
        <p:nvCxnSpPr>
          <p:cNvPr id="7" name="直接连接符 6"/>
          <p:cNvCxnSpPr/>
          <p:nvPr/>
        </p:nvCxnSpPr>
        <p:spPr>
          <a:xfrm flipV="1">
            <a:off x="-36512" y="4144388"/>
            <a:ext cx="2062918" cy="999112"/>
          </a:xfrm>
          <a:prstGeom prst="line">
            <a:avLst/>
          </a:prstGeom>
          <a:noFill/>
          <a:ln w="76200" cap="flat" cmpd="sng" algn="ctr">
            <a:solidFill>
              <a:sysClr val="windowText" lastClr="000000"/>
            </a:solidFill>
            <a:prstDash val="solid"/>
          </a:ln>
          <a:effectLst/>
        </p:spPr>
      </p:cxnSp>
      <p:cxnSp>
        <p:nvCxnSpPr>
          <p:cNvPr id="8" name="直接连接符 7"/>
          <p:cNvCxnSpPr/>
          <p:nvPr/>
        </p:nvCxnSpPr>
        <p:spPr>
          <a:xfrm>
            <a:off x="3367784" y="3209595"/>
            <a:ext cx="1816070" cy="638773"/>
          </a:xfrm>
          <a:prstGeom prst="line">
            <a:avLst/>
          </a:prstGeom>
          <a:noFill/>
          <a:ln w="76200" cap="flat" cmpd="sng" algn="ctr">
            <a:solidFill>
              <a:sysClr val="windowText" lastClr="000000"/>
            </a:solidFill>
            <a:prstDash val="solid"/>
          </a:ln>
          <a:effectLst/>
        </p:spPr>
      </p:cxnSp>
      <p:cxnSp>
        <p:nvCxnSpPr>
          <p:cNvPr id="9" name="直接连接符 8"/>
          <p:cNvCxnSpPr/>
          <p:nvPr/>
        </p:nvCxnSpPr>
        <p:spPr>
          <a:xfrm flipV="1">
            <a:off x="5183854" y="2423427"/>
            <a:ext cx="1816825" cy="1424941"/>
          </a:xfrm>
          <a:prstGeom prst="line">
            <a:avLst/>
          </a:prstGeom>
          <a:noFill/>
          <a:ln w="76200" cap="flat" cmpd="sng" algn="ctr">
            <a:solidFill>
              <a:sysClr val="windowText" lastClr="000000"/>
            </a:solidFill>
            <a:prstDash val="solid"/>
          </a:ln>
          <a:effectLst/>
        </p:spPr>
      </p:cxnSp>
      <p:grpSp>
        <p:nvGrpSpPr>
          <p:cNvPr id="10" name="组合 9"/>
          <p:cNvGrpSpPr/>
          <p:nvPr/>
        </p:nvGrpSpPr>
        <p:grpSpPr>
          <a:xfrm>
            <a:off x="1620880" y="3703428"/>
            <a:ext cx="836538" cy="836538"/>
            <a:chOff x="1566862" y="4055810"/>
            <a:chExt cx="827056" cy="827056"/>
          </a:xfrm>
        </p:grpSpPr>
        <p:grpSp>
          <p:nvGrpSpPr>
            <p:cNvPr id="11" name="组合 10"/>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5" name="椭圆 14"/>
              <p:cNvSpPr/>
              <p:nvPr/>
            </p:nvSpPr>
            <p:spPr>
              <a:xfrm>
                <a:off x="431574" y="799874"/>
                <a:ext cx="3746952" cy="374695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12" name="TextBox 11"/>
            <p:cNvSpPr txBox="1"/>
            <p:nvPr/>
          </p:nvSpPr>
          <p:spPr>
            <a:xfrm>
              <a:off x="1617926" y="4218412"/>
              <a:ext cx="730851" cy="517289"/>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方案</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一</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2845016" y="2754205"/>
            <a:ext cx="1016704" cy="1016704"/>
            <a:chOff x="2781516" y="3097105"/>
            <a:chExt cx="1016704" cy="1016704"/>
          </a:xfrm>
          <a:effectLst/>
        </p:grpSpPr>
        <p:grpSp>
          <p:nvGrpSpPr>
            <p:cNvPr id="17" name="组合 16"/>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0" name="椭圆 19"/>
              <p:cNvSpPr/>
              <p:nvPr/>
            </p:nvSpPr>
            <p:spPr>
              <a:xfrm>
                <a:off x="392113" y="760413"/>
                <a:ext cx="3825875" cy="38258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18" name="TextBox 17"/>
            <p:cNvSpPr txBox="1"/>
            <p:nvPr/>
          </p:nvSpPr>
          <p:spPr>
            <a:xfrm>
              <a:off x="2980409" y="3315940"/>
              <a:ext cx="595035" cy="584775"/>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方案</a:t>
              </a:r>
              <a:endParaRPr kumimoji="0" lang="en-US" altLang="zh-CN"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二</a:t>
              </a:r>
              <a:endPar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592277" y="3232510"/>
            <a:ext cx="1239392" cy="1239392"/>
            <a:chOff x="4464548" y="3511181"/>
            <a:chExt cx="1303621" cy="1303621"/>
          </a:xfrm>
        </p:grpSpPr>
        <p:grpSp>
          <p:nvGrpSpPr>
            <p:cNvPr id="22" name="组合 21"/>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6" name="椭圆 25"/>
              <p:cNvSpPr/>
              <p:nvPr/>
            </p:nvSpPr>
            <p:spPr>
              <a:xfrm>
                <a:off x="404596" y="772896"/>
                <a:ext cx="3800908" cy="380090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23" name="TextBox 22"/>
            <p:cNvSpPr txBox="1"/>
            <p:nvPr/>
          </p:nvSpPr>
          <p:spPr>
            <a:xfrm>
              <a:off x="4752438" y="3825704"/>
              <a:ext cx="733780" cy="744571"/>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方案</a:t>
              </a:r>
              <a:endParaRPr kumimoji="0" lang="en-US" altLang="zh-CN"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三</a:t>
              </a:r>
              <a:endParaRPr kumimoji="0" lang="zh-CN" altLang="en-US"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300192" y="1635646"/>
            <a:ext cx="1454948" cy="1454948"/>
            <a:chOff x="6075122" y="1932896"/>
            <a:chExt cx="1688526" cy="1688526"/>
          </a:xfrm>
        </p:grpSpPr>
        <p:grpSp>
          <p:nvGrpSpPr>
            <p:cNvPr id="28" name="组合 27"/>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1" name="椭圆 30"/>
              <p:cNvSpPr/>
              <p:nvPr/>
            </p:nvSpPr>
            <p:spPr>
              <a:xfrm>
                <a:off x="411027" y="779327"/>
                <a:ext cx="3788049" cy="3788049"/>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29" name="TextBox 28"/>
            <p:cNvSpPr txBox="1"/>
            <p:nvPr/>
          </p:nvSpPr>
          <p:spPr>
            <a:xfrm>
              <a:off x="6456877" y="2299775"/>
              <a:ext cx="928687" cy="964406"/>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方案</a:t>
              </a:r>
              <a:endParaRPr kumimoji="0" lang="en-US" altLang="zh-CN"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四</a:t>
              </a:r>
              <a:endPar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2" name="TextBox 31"/>
          <p:cNvSpPr txBox="1"/>
          <p:nvPr/>
        </p:nvSpPr>
        <p:spPr>
          <a:xfrm>
            <a:off x="2230637" y="1923678"/>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323528" y="2920772"/>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6156176" y="3770953"/>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5436096" y="915566"/>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246287" y="4155926"/>
            <a:ext cx="447031" cy="447031"/>
            <a:chOff x="2246286" y="4230035"/>
            <a:chExt cx="525513" cy="525513"/>
          </a:xfrm>
          <a:solidFill>
            <a:srgbClr val="C00000"/>
          </a:solidFill>
        </p:grpSpPr>
        <p:sp>
          <p:nvSpPr>
            <p:cNvPr id="37" name="椭圆 36"/>
            <p:cNvSpPr/>
            <p:nvPr/>
          </p:nvSpPr>
          <p:spPr>
            <a:xfrm>
              <a:off x="2246286" y="4230035"/>
              <a:ext cx="525513" cy="525513"/>
            </a:xfrm>
            <a:prstGeom prst="ellipse">
              <a:avLst/>
            </a:prstGeom>
            <a:grp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38" name="TextBox 37"/>
            <p:cNvSpPr txBox="1"/>
            <p:nvPr/>
          </p:nvSpPr>
          <p:spPr>
            <a:xfrm>
              <a:off x="2290214" y="4356307"/>
              <a:ext cx="433392" cy="3256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577236" y="3993954"/>
            <a:ext cx="447032" cy="447031"/>
            <a:chOff x="2246285" y="4230035"/>
            <a:chExt cx="525514" cy="525513"/>
          </a:xfrm>
          <a:solidFill>
            <a:srgbClr val="C00000"/>
          </a:solidFill>
        </p:grpSpPr>
        <p:sp>
          <p:nvSpPr>
            <p:cNvPr id="40" name="椭圆 39"/>
            <p:cNvSpPr/>
            <p:nvPr/>
          </p:nvSpPr>
          <p:spPr>
            <a:xfrm>
              <a:off x="2246286" y="4230035"/>
              <a:ext cx="525513" cy="525513"/>
            </a:xfrm>
            <a:prstGeom prst="ellipse">
              <a:avLst/>
            </a:prstGeom>
            <a:grp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1" name="TextBox 40"/>
            <p:cNvSpPr txBox="1"/>
            <p:nvPr/>
          </p:nvSpPr>
          <p:spPr>
            <a:xfrm>
              <a:off x="2246285" y="4351468"/>
              <a:ext cx="525513" cy="28944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522599" y="3426320"/>
            <a:ext cx="447032" cy="447031"/>
            <a:chOff x="2246285" y="4230035"/>
            <a:chExt cx="525514" cy="525513"/>
          </a:xfrm>
          <a:solidFill>
            <a:srgbClr val="C00000"/>
          </a:solidFill>
        </p:grpSpPr>
        <p:sp>
          <p:nvSpPr>
            <p:cNvPr id="43" name="椭圆 42"/>
            <p:cNvSpPr/>
            <p:nvPr/>
          </p:nvSpPr>
          <p:spPr>
            <a:xfrm>
              <a:off x="2246286" y="4230035"/>
              <a:ext cx="525513" cy="525513"/>
            </a:xfrm>
            <a:prstGeom prst="ellipse">
              <a:avLst/>
            </a:prstGeom>
            <a:grp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4" name="TextBox 43"/>
            <p:cNvSpPr txBox="1"/>
            <p:nvPr/>
          </p:nvSpPr>
          <p:spPr>
            <a:xfrm>
              <a:off x="2246285" y="4371106"/>
              <a:ext cx="525513" cy="28944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452320" y="2571750"/>
            <a:ext cx="447032" cy="447031"/>
            <a:chOff x="2246285" y="4230035"/>
            <a:chExt cx="525514" cy="525513"/>
          </a:xfrm>
          <a:solidFill>
            <a:srgbClr val="C00000"/>
          </a:solidFill>
        </p:grpSpPr>
        <p:sp>
          <p:nvSpPr>
            <p:cNvPr id="46" name="椭圆 45"/>
            <p:cNvSpPr/>
            <p:nvPr/>
          </p:nvSpPr>
          <p:spPr>
            <a:xfrm>
              <a:off x="2246286" y="4230035"/>
              <a:ext cx="525513" cy="525513"/>
            </a:xfrm>
            <a:prstGeom prst="ellipse">
              <a:avLst/>
            </a:prstGeom>
            <a:grp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7" name="TextBox 46"/>
            <p:cNvSpPr txBox="1"/>
            <p:nvPr/>
          </p:nvSpPr>
          <p:spPr>
            <a:xfrm>
              <a:off x="2246285" y="4380064"/>
              <a:ext cx="525513" cy="28944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48" name="椭圆 47"/>
          <p:cNvSpPr/>
          <p:nvPr/>
        </p:nvSpPr>
        <p:spPr>
          <a:xfrm>
            <a:off x="4349204" y="3297699"/>
            <a:ext cx="137389" cy="137389"/>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49" name="椭圆 48"/>
          <p:cNvSpPr/>
          <p:nvPr/>
        </p:nvSpPr>
        <p:spPr>
          <a:xfrm>
            <a:off x="4087077" y="3914842"/>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0" name="椭圆 49"/>
          <p:cNvSpPr/>
          <p:nvPr/>
        </p:nvSpPr>
        <p:spPr>
          <a:xfrm>
            <a:off x="4224465" y="4498008"/>
            <a:ext cx="137389" cy="137389"/>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1" name="椭圆 50"/>
          <p:cNvSpPr/>
          <p:nvPr/>
        </p:nvSpPr>
        <p:spPr>
          <a:xfrm>
            <a:off x="2765464" y="4258314"/>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2" name="椭圆 51"/>
          <p:cNvSpPr/>
          <p:nvPr/>
        </p:nvSpPr>
        <p:spPr>
          <a:xfrm>
            <a:off x="3341787" y="3799199"/>
            <a:ext cx="137389" cy="137389"/>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3" name="椭圆 52"/>
          <p:cNvSpPr/>
          <p:nvPr/>
        </p:nvSpPr>
        <p:spPr>
          <a:xfrm>
            <a:off x="5954877" y="3288931"/>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4" name="椭圆 53"/>
          <p:cNvSpPr/>
          <p:nvPr/>
        </p:nvSpPr>
        <p:spPr>
          <a:xfrm>
            <a:off x="7360071" y="3209594"/>
            <a:ext cx="167224" cy="167224"/>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5" name="椭圆 54"/>
          <p:cNvSpPr/>
          <p:nvPr/>
        </p:nvSpPr>
        <p:spPr>
          <a:xfrm>
            <a:off x="6562548" y="3113850"/>
            <a:ext cx="137389" cy="137389"/>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6" name="椭圆 55"/>
          <p:cNvSpPr/>
          <p:nvPr/>
        </p:nvSpPr>
        <p:spPr>
          <a:xfrm>
            <a:off x="5161319" y="2765899"/>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7" name="椭圆 56"/>
          <p:cNvSpPr/>
          <p:nvPr/>
        </p:nvSpPr>
        <p:spPr>
          <a:xfrm>
            <a:off x="8028384" y="2307255"/>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8" name="椭圆 57"/>
          <p:cNvSpPr/>
          <p:nvPr/>
        </p:nvSpPr>
        <p:spPr>
          <a:xfrm>
            <a:off x="8053009" y="1993016"/>
            <a:ext cx="152400" cy="15240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9" name="椭圆 58"/>
          <p:cNvSpPr/>
          <p:nvPr/>
        </p:nvSpPr>
        <p:spPr>
          <a:xfrm>
            <a:off x="966178" y="4299942"/>
            <a:ext cx="166157" cy="16615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pic>
        <p:nvPicPr>
          <p:cNvPr id="2" name="图片 1" descr="C:\Users\Administrator\Desktop\新建文件夹\rr.pngrr"/>
          <p:cNvPicPr>
            <a:picLocks noChangeAspect="1"/>
          </p:cNvPicPr>
          <p:nvPr/>
        </p:nvPicPr>
        <p:blipFill rotWithShape="1">
          <a:blip r:embed="rId1" cstate="screen"/>
          <a:srcRect/>
          <a:stretch>
            <a:fillRect/>
          </a:stretch>
        </p:blipFill>
        <p:spPr>
          <a:xfrm flipV="1">
            <a:off x="0" y="4305935"/>
            <a:ext cx="927735" cy="90995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18" presetClass="entr" presetSubtype="3"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upRight)">
                                      <p:cBhvr>
                                        <p:cTn id="15" dur="300"/>
                                        <p:tgtEl>
                                          <p:spTgt spid="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 fill="hold"/>
                                        <p:tgtEl>
                                          <p:spTgt spid="10"/>
                                        </p:tgtEl>
                                        <p:attrNameLst>
                                          <p:attrName>ppt_w</p:attrName>
                                        </p:attrNameLst>
                                      </p:cBhvr>
                                      <p:tavLst>
                                        <p:tav tm="0">
                                          <p:val>
                                            <p:fltVal val="0"/>
                                          </p:val>
                                        </p:tav>
                                        <p:tav tm="100000">
                                          <p:val>
                                            <p:strVal val="#ppt_w"/>
                                          </p:val>
                                        </p:tav>
                                      </p:tavLst>
                                    </p:anim>
                                    <p:anim calcmode="lin" valueType="num">
                                      <p:cBhvr>
                                        <p:cTn id="20" dur="300" fill="hold"/>
                                        <p:tgtEl>
                                          <p:spTgt spid="10"/>
                                        </p:tgtEl>
                                        <p:attrNameLst>
                                          <p:attrName>ppt_h</p:attrName>
                                        </p:attrNameLst>
                                      </p:cBhvr>
                                      <p:tavLst>
                                        <p:tav tm="0">
                                          <p:val>
                                            <p:fltVal val="0"/>
                                          </p:val>
                                        </p:tav>
                                        <p:tav tm="100000">
                                          <p:val>
                                            <p:strVal val="#ppt_h"/>
                                          </p:val>
                                        </p:tav>
                                      </p:tavLst>
                                    </p:anim>
                                    <p:animEffect transition="in" filter="fade">
                                      <p:cBhvr>
                                        <p:cTn id="21" dur="300"/>
                                        <p:tgtEl>
                                          <p:spTgt spid="10"/>
                                        </p:tgtEl>
                                      </p:cBhvr>
                                    </p:animEffect>
                                  </p:childTnLst>
                                </p:cTn>
                              </p:par>
                              <p:par>
                                <p:cTn id="22" presetID="2" presetClass="entr" presetSubtype="4"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300" fill="hold"/>
                                        <p:tgtEl>
                                          <p:spTgt spid="36"/>
                                        </p:tgtEl>
                                        <p:attrNameLst>
                                          <p:attrName>ppt_x</p:attrName>
                                        </p:attrNameLst>
                                      </p:cBhvr>
                                      <p:tavLst>
                                        <p:tav tm="0">
                                          <p:val>
                                            <p:strVal val="#ppt_x"/>
                                          </p:val>
                                        </p:tav>
                                        <p:tav tm="100000">
                                          <p:val>
                                            <p:strVal val="#ppt_x"/>
                                          </p:val>
                                        </p:tav>
                                      </p:tavLst>
                                    </p:anim>
                                    <p:anim calcmode="lin" valueType="num">
                                      <p:cBhvr additive="base">
                                        <p:cTn id="25" dur="300" fill="hold"/>
                                        <p:tgtEl>
                                          <p:spTgt spid="3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8" presetClass="entr" presetSubtype="3"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Right)">
                                      <p:cBhvr>
                                        <p:cTn id="29" dur="300"/>
                                        <p:tgtEl>
                                          <p:spTgt spid="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300" fill="hold"/>
                                        <p:tgtEl>
                                          <p:spTgt spid="16"/>
                                        </p:tgtEl>
                                        <p:attrNameLst>
                                          <p:attrName>ppt_w</p:attrName>
                                        </p:attrNameLst>
                                      </p:cBhvr>
                                      <p:tavLst>
                                        <p:tav tm="0">
                                          <p:val>
                                            <p:fltVal val="0"/>
                                          </p:val>
                                        </p:tav>
                                        <p:tav tm="100000">
                                          <p:val>
                                            <p:strVal val="#ppt_w"/>
                                          </p:val>
                                        </p:tav>
                                      </p:tavLst>
                                    </p:anim>
                                    <p:anim calcmode="lin" valueType="num">
                                      <p:cBhvr>
                                        <p:cTn id="34" dur="300" fill="hold"/>
                                        <p:tgtEl>
                                          <p:spTgt spid="16"/>
                                        </p:tgtEl>
                                        <p:attrNameLst>
                                          <p:attrName>ppt_h</p:attrName>
                                        </p:attrNameLst>
                                      </p:cBhvr>
                                      <p:tavLst>
                                        <p:tav tm="0">
                                          <p:val>
                                            <p:fltVal val="0"/>
                                          </p:val>
                                        </p:tav>
                                        <p:tav tm="100000">
                                          <p:val>
                                            <p:strVal val="#ppt_h"/>
                                          </p:val>
                                        </p:tav>
                                      </p:tavLst>
                                    </p:anim>
                                    <p:animEffect transition="in" filter="fade">
                                      <p:cBhvr>
                                        <p:cTn id="35" dur="300"/>
                                        <p:tgtEl>
                                          <p:spTgt spid="16"/>
                                        </p:tgtEl>
                                      </p:cBhvr>
                                    </p:animEffect>
                                  </p:childTnLst>
                                </p:cTn>
                              </p:par>
                              <p:par>
                                <p:cTn id="36" presetID="2" presetClass="entr" presetSubtype="4"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300" fill="hold"/>
                                        <p:tgtEl>
                                          <p:spTgt spid="42"/>
                                        </p:tgtEl>
                                        <p:attrNameLst>
                                          <p:attrName>ppt_x</p:attrName>
                                        </p:attrNameLst>
                                      </p:cBhvr>
                                      <p:tavLst>
                                        <p:tav tm="0">
                                          <p:val>
                                            <p:strVal val="#ppt_x"/>
                                          </p:val>
                                        </p:tav>
                                        <p:tav tm="100000">
                                          <p:val>
                                            <p:strVal val="#ppt_x"/>
                                          </p:val>
                                        </p:tav>
                                      </p:tavLst>
                                    </p:anim>
                                    <p:anim calcmode="lin" valueType="num">
                                      <p:cBhvr additive="base">
                                        <p:cTn id="39" dur="300" fill="hold"/>
                                        <p:tgtEl>
                                          <p:spTgt spid="42"/>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18" presetClass="entr" presetSubtype="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downRight)">
                                      <p:cBhvr>
                                        <p:cTn id="43" dur="300"/>
                                        <p:tgtEl>
                                          <p:spTgt spid="8"/>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300" fill="hold"/>
                                        <p:tgtEl>
                                          <p:spTgt spid="21"/>
                                        </p:tgtEl>
                                        <p:attrNameLst>
                                          <p:attrName>ppt_w</p:attrName>
                                        </p:attrNameLst>
                                      </p:cBhvr>
                                      <p:tavLst>
                                        <p:tav tm="0">
                                          <p:val>
                                            <p:fltVal val="0"/>
                                          </p:val>
                                        </p:tav>
                                        <p:tav tm="100000">
                                          <p:val>
                                            <p:strVal val="#ppt_w"/>
                                          </p:val>
                                        </p:tav>
                                      </p:tavLst>
                                    </p:anim>
                                    <p:anim calcmode="lin" valueType="num">
                                      <p:cBhvr>
                                        <p:cTn id="48" dur="300" fill="hold"/>
                                        <p:tgtEl>
                                          <p:spTgt spid="21"/>
                                        </p:tgtEl>
                                        <p:attrNameLst>
                                          <p:attrName>ppt_h</p:attrName>
                                        </p:attrNameLst>
                                      </p:cBhvr>
                                      <p:tavLst>
                                        <p:tav tm="0">
                                          <p:val>
                                            <p:fltVal val="0"/>
                                          </p:val>
                                        </p:tav>
                                        <p:tav tm="100000">
                                          <p:val>
                                            <p:strVal val="#ppt_h"/>
                                          </p:val>
                                        </p:tav>
                                      </p:tavLst>
                                    </p:anim>
                                    <p:animEffect transition="in" filter="fade">
                                      <p:cBhvr>
                                        <p:cTn id="49" dur="300"/>
                                        <p:tgtEl>
                                          <p:spTgt spid="21"/>
                                        </p:tgtEl>
                                      </p:cBhvr>
                                    </p:animEffect>
                                  </p:childTnLst>
                                </p:cTn>
                              </p:par>
                              <p:par>
                                <p:cTn id="50" presetID="2" presetClass="entr" presetSubtype="4"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300" fill="hold"/>
                                        <p:tgtEl>
                                          <p:spTgt spid="39"/>
                                        </p:tgtEl>
                                        <p:attrNameLst>
                                          <p:attrName>ppt_x</p:attrName>
                                        </p:attrNameLst>
                                      </p:cBhvr>
                                      <p:tavLst>
                                        <p:tav tm="0">
                                          <p:val>
                                            <p:strVal val="#ppt_x"/>
                                          </p:val>
                                        </p:tav>
                                        <p:tav tm="100000">
                                          <p:val>
                                            <p:strVal val="#ppt_x"/>
                                          </p:val>
                                        </p:tav>
                                      </p:tavLst>
                                    </p:anim>
                                    <p:anim calcmode="lin" valueType="num">
                                      <p:cBhvr additive="base">
                                        <p:cTn id="53" dur="3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18" presetClass="entr" presetSubtype="3"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strips(upRight)">
                                      <p:cBhvr>
                                        <p:cTn id="57" dur="300"/>
                                        <p:tgtEl>
                                          <p:spTgt spid="9"/>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300" fill="hold"/>
                                        <p:tgtEl>
                                          <p:spTgt spid="27"/>
                                        </p:tgtEl>
                                        <p:attrNameLst>
                                          <p:attrName>ppt_w</p:attrName>
                                        </p:attrNameLst>
                                      </p:cBhvr>
                                      <p:tavLst>
                                        <p:tav tm="0">
                                          <p:val>
                                            <p:fltVal val="0"/>
                                          </p:val>
                                        </p:tav>
                                        <p:tav tm="100000">
                                          <p:val>
                                            <p:strVal val="#ppt_w"/>
                                          </p:val>
                                        </p:tav>
                                      </p:tavLst>
                                    </p:anim>
                                    <p:anim calcmode="lin" valueType="num">
                                      <p:cBhvr>
                                        <p:cTn id="62" dur="300" fill="hold"/>
                                        <p:tgtEl>
                                          <p:spTgt spid="27"/>
                                        </p:tgtEl>
                                        <p:attrNameLst>
                                          <p:attrName>ppt_h</p:attrName>
                                        </p:attrNameLst>
                                      </p:cBhvr>
                                      <p:tavLst>
                                        <p:tav tm="0">
                                          <p:val>
                                            <p:fltVal val="0"/>
                                          </p:val>
                                        </p:tav>
                                        <p:tav tm="100000">
                                          <p:val>
                                            <p:strVal val="#ppt_h"/>
                                          </p:val>
                                        </p:tav>
                                      </p:tavLst>
                                    </p:anim>
                                    <p:animEffect transition="in" filter="fade">
                                      <p:cBhvr>
                                        <p:cTn id="63" dur="300"/>
                                        <p:tgtEl>
                                          <p:spTgt spid="27"/>
                                        </p:tgtEl>
                                      </p:cBhvr>
                                    </p:animEffect>
                                  </p:childTnLst>
                                </p:cTn>
                              </p:par>
                              <p:par>
                                <p:cTn id="64" presetID="2" presetClass="entr" presetSubtype="4"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300" fill="hold"/>
                                        <p:tgtEl>
                                          <p:spTgt spid="45"/>
                                        </p:tgtEl>
                                        <p:attrNameLst>
                                          <p:attrName>ppt_x</p:attrName>
                                        </p:attrNameLst>
                                      </p:cBhvr>
                                      <p:tavLst>
                                        <p:tav tm="0">
                                          <p:val>
                                            <p:strVal val="#ppt_x"/>
                                          </p:val>
                                        </p:tav>
                                        <p:tav tm="100000">
                                          <p:val>
                                            <p:strVal val="#ppt_x"/>
                                          </p:val>
                                        </p:tav>
                                      </p:tavLst>
                                    </p:anim>
                                    <p:anim calcmode="lin" valueType="num">
                                      <p:cBhvr additive="base">
                                        <p:cTn id="67" dur="300" fill="hold"/>
                                        <p:tgtEl>
                                          <p:spTgt spid="45"/>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up)">
                                      <p:cBhvr>
                                        <p:cTn id="75" dur="500"/>
                                        <p:tgtEl>
                                          <p:spTgt spid="32"/>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up)">
                                      <p:cBhvr>
                                        <p:cTn id="79" dur="500"/>
                                        <p:tgtEl>
                                          <p:spTgt spid="34"/>
                                        </p:tgtEl>
                                      </p:cBhvr>
                                    </p:animEffect>
                                  </p:childTnLst>
                                </p:cTn>
                              </p:par>
                            </p:childTnLst>
                          </p:cTn>
                        </p:par>
                        <p:par>
                          <p:cTn id="80" fill="hold">
                            <p:stCondLst>
                              <p:cond delay="6500"/>
                            </p:stCondLst>
                            <p:childTnLst>
                              <p:par>
                                <p:cTn id="81" presetID="22" presetClass="entr" presetSubtype="1"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up)">
                                      <p:cBhvr>
                                        <p:cTn id="83" dur="500"/>
                                        <p:tgtEl>
                                          <p:spTgt spid="35"/>
                                        </p:tgtEl>
                                      </p:cBhvr>
                                    </p:animEffect>
                                  </p:childTnLst>
                                </p:cTn>
                              </p:par>
                            </p:childTnLst>
                          </p:cTn>
                        </p:par>
                        <p:par>
                          <p:cTn id="84" fill="hold">
                            <p:stCondLst>
                              <p:cond delay="7000"/>
                            </p:stCondLst>
                            <p:childTnLst>
                              <p:par>
                                <p:cTn id="85" presetID="2" presetClass="entr" presetSubtype="12"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700" fill="hold"/>
                                        <p:tgtEl>
                                          <p:spTgt spid="48"/>
                                        </p:tgtEl>
                                        <p:attrNameLst>
                                          <p:attrName>ppt_x</p:attrName>
                                        </p:attrNameLst>
                                      </p:cBhvr>
                                      <p:tavLst>
                                        <p:tav tm="0">
                                          <p:val>
                                            <p:strVal val="0-#ppt_w/2"/>
                                          </p:val>
                                        </p:tav>
                                        <p:tav tm="100000">
                                          <p:val>
                                            <p:strVal val="#ppt_x"/>
                                          </p:val>
                                        </p:tav>
                                      </p:tavLst>
                                    </p:anim>
                                    <p:anim calcmode="lin" valueType="num">
                                      <p:cBhvr additive="base">
                                        <p:cTn id="88" dur="700" fill="hold"/>
                                        <p:tgtEl>
                                          <p:spTgt spid="48"/>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30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0-#ppt_w/2"/>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30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600" fill="hold"/>
                                        <p:tgtEl>
                                          <p:spTgt spid="50"/>
                                        </p:tgtEl>
                                        <p:attrNameLst>
                                          <p:attrName>ppt_x</p:attrName>
                                        </p:attrNameLst>
                                      </p:cBhvr>
                                      <p:tavLst>
                                        <p:tav tm="0">
                                          <p:val>
                                            <p:strVal val="0-#ppt_w/2"/>
                                          </p:val>
                                        </p:tav>
                                        <p:tav tm="100000">
                                          <p:val>
                                            <p:strVal val="#ppt_x"/>
                                          </p:val>
                                        </p:tav>
                                      </p:tavLst>
                                    </p:anim>
                                    <p:anim calcmode="lin" valueType="num">
                                      <p:cBhvr additive="base">
                                        <p:cTn id="96" dur="600" fill="hold"/>
                                        <p:tgtEl>
                                          <p:spTgt spid="50"/>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51"/>
                                        </p:tgtEl>
                                        <p:attrNameLst>
                                          <p:attrName>style.visibility</p:attrName>
                                        </p:attrNameLst>
                                      </p:cBhvr>
                                      <p:to>
                                        <p:strVal val="visible"/>
                                      </p:to>
                                    </p:set>
                                    <p:anim calcmode="lin" valueType="num">
                                      <p:cBhvr additive="base">
                                        <p:cTn id="99" dur="400" fill="hold"/>
                                        <p:tgtEl>
                                          <p:spTgt spid="51"/>
                                        </p:tgtEl>
                                        <p:attrNameLst>
                                          <p:attrName>ppt_x</p:attrName>
                                        </p:attrNameLst>
                                      </p:cBhvr>
                                      <p:tavLst>
                                        <p:tav tm="0">
                                          <p:val>
                                            <p:strVal val="0-#ppt_w/2"/>
                                          </p:val>
                                        </p:tav>
                                        <p:tav tm="100000">
                                          <p:val>
                                            <p:strVal val="#ppt_x"/>
                                          </p:val>
                                        </p:tav>
                                      </p:tavLst>
                                    </p:anim>
                                    <p:anim calcmode="lin" valueType="num">
                                      <p:cBhvr additive="base">
                                        <p:cTn id="100" dur="400" fill="hold"/>
                                        <p:tgtEl>
                                          <p:spTgt spid="51"/>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 calcmode="lin" valueType="num">
                                      <p:cBhvr additive="base">
                                        <p:cTn id="103" dur="500" fill="hold"/>
                                        <p:tgtEl>
                                          <p:spTgt spid="52"/>
                                        </p:tgtEl>
                                        <p:attrNameLst>
                                          <p:attrName>ppt_x</p:attrName>
                                        </p:attrNameLst>
                                      </p:cBhvr>
                                      <p:tavLst>
                                        <p:tav tm="0">
                                          <p:val>
                                            <p:strVal val="0-#ppt_w/2"/>
                                          </p:val>
                                        </p:tav>
                                        <p:tav tm="100000">
                                          <p:val>
                                            <p:strVal val="#ppt_x"/>
                                          </p:val>
                                        </p:tav>
                                      </p:tavLst>
                                    </p:anim>
                                    <p:anim calcmode="lin" valueType="num">
                                      <p:cBhvr additive="base">
                                        <p:cTn id="104" dur="500" fill="hold"/>
                                        <p:tgtEl>
                                          <p:spTgt spid="52"/>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20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800" fill="hold"/>
                                        <p:tgtEl>
                                          <p:spTgt spid="53"/>
                                        </p:tgtEl>
                                        <p:attrNameLst>
                                          <p:attrName>ppt_x</p:attrName>
                                        </p:attrNameLst>
                                      </p:cBhvr>
                                      <p:tavLst>
                                        <p:tav tm="0">
                                          <p:val>
                                            <p:strVal val="0-#ppt_w/2"/>
                                          </p:val>
                                        </p:tav>
                                        <p:tav tm="100000">
                                          <p:val>
                                            <p:strVal val="#ppt_x"/>
                                          </p:val>
                                        </p:tav>
                                      </p:tavLst>
                                    </p:anim>
                                    <p:anim calcmode="lin" valueType="num">
                                      <p:cBhvr additive="base">
                                        <p:cTn id="108" dur="800" fill="hold"/>
                                        <p:tgtEl>
                                          <p:spTgt spid="53"/>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500" fill="hold"/>
                                        <p:tgtEl>
                                          <p:spTgt spid="54"/>
                                        </p:tgtEl>
                                        <p:attrNameLst>
                                          <p:attrName>ppt_x</p:attrName>
                                        </p:attrNameLst>
                                      </p:cBhvr>
                                      <p:tavLst>
                                        <p:tav tm="0">
                                          <p:val>
                                            <p:strVal val="0-#ppt_w/2"/>
                                          </p:val>
                                        </p:tav>
                                        <p:tav tm="100000">
                                          <p:val>
                                            <p:strVal val="#ppt_x"/>
                                          </p:val>
                                        </p:tav>
                                      </p:tavLst>
                                    </p:anim>
                                    <p:anim calcmode="lin" valueType="num">
                                      <p:cBhvr additive="base">
                                        <p:cTn id="112" dur="500" fill="hold"/>
                                        <p:tgtEl>
                                          <p:spTgt spid="54"/>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20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500" fill="hold"/>
                                        <p:tgtEl>
                                          <p:spTgt spid="55"/>
                                        </p:tgtEl>
                                        <p:attrNameLst>
                                          <p:attrName>ppt_x</p:attrName>
                                        </p:attrNameLst>
                                      </p:cBhvr>
                                      <p:tavLst>
                                        <p:tav tm="0">
                                          <p:val>
                                            <p:strVal val="0-#ppt_w/2"/>
                                          </p:val>
                                        </p:tav>
                                        <p:tav tm="100000">
                                          <p:val>
                                            <p:strVal val="#ppt_x"/>
                                          </p:val>
                                        </p:tav>
                                      </p:tavLst>
                                    </p:anim>
                                    <p:anim calcmode="lin" valueType="num">
                                      <p:cBhvr additive="base">
                                        <p:cTn id="116" dur="500" fill="hold"/>
                                        <p:tgtEl>
                                          <p:spTgt spid="55"/>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additive="base">
                                        <p:cTn id="119" dur="600" fill="hold"/>
                                        <p:tgtEl>
                                          <p:spTgt spid="56"/>
                                        </p:tgtEl>
                                        <p:attrNameLst>
                                          <p:attrName>ppt_x</p:attrName>
                                        </p:attrNameLst>
                                      </p:cBhvr>
                                      <p:tavLst>
                                        <p:tav tm="0">
                                          <p:val>
                                            <p:strVal val="0-#ppt_w/2"/>
                                          </p:val>
                                        </p:tav>
                                        <p:tav tm="100000">
                                          <p:val>
                                            <p:strVal val="#ppt_x"/>
                                          </p:val>
                                        </p:tav>
                                      </p:tavLst>
                                    </p:anim>
                                    <p:anim calcmode="lin" valueType="num">
                                      <p:cBhvr additive="base">
                                        <p:cTn id="120" dur="600" fill="hold"/>
                                        <p:tgtEl>
                                          <p:spTgt spid="56"/>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fill="hold"/>
                                        <p:tgtEl>
                                          <p:spTgt spid="57"/>
                                        </p:tgtEl>
                                        <p:attrNameLst>
                                          <p:attrName>ppt_x</p:attrName>
                                        </p:attrNameLst>
                                      </p:cBhvr>
                                      <p:tavLst>
                                        <p:tav tm="0">
                                          <p:val>
                                            <p:strVal val="0-#ppt_w/2"/>
                                          </p:val>
                                        </p:tav>
                                        <p:tav tm="100000">
                                          <p:val>
                                            <p:strVal val="#ppt_x"/>
                                          </p:val>
                                        </p:tav>
                                      </p:tavLst>
                                    </p:anim>
                                    <p:anim calcmode="lin" valueType="num">
                                      <p:cBhvr additive="base">
                                        <p:cTn id="124" dur="500" fill="hold"/>
                                        <p:tgtEl>
                                          <p:spTgt spid="57"/>
                                        </p:tgtEl>
                                        <p:attrNameLst>
                                          <p:attrName>ppt_y</p:attrName>
                                        </p:attrNameLst>
                                      </p:cBhvr>
                                      <p:tavLst>
                                        <p:tav tm="0">
                                          <p:val>
                                            <p:strVal val="1+#ppt_h/2"/>
                                          </p:val>
                                        </p:tav>
                                        <p:tav tm="100000">
                                          <p:val>
                                            <p:strVal val="#ppt_y"/>
                                          </p:val>
                                        </p:tav>
                                      </p:tavLst>
                                    </p:anim>
                                  </p:childTnLst>
                                </p:cTn>
                              </p:par>
                              <p:par>
                                <p:cTn id="125" presetID="2" presetClass="entr" presetSubtype="12" fill="hold" grpId="0" nodeType="withEffect">
                                  <p:stCondLst>
                                    <p:cond delay="300"/>
                                  </p:stCondLst>
                                  <p:childTnLst>
                                    <p:set>
                                      <p:cBhvr>
                                        <p:cTn id="126" dur="1" fill="hold">
                                          <p:stCondLst>
                                            <p:cond delay="0"/>
                                          </p:stCondLst>
                                        </p:cTn>
                                        <p:tgtEl>
                                          <p:spTgt spid="58"/>
                                        </p:tgtEl>
                                        <p:attrNameLst>
                                          <p:attrName>style.visibility</p:attrName>
                                        </p:attrNameLst>
                                      </p:cBhvr>
                                      <p:to>
                                        <p:strVal val="visible"/>
                                      </p:to>
                                    </p:set>
                                    <p:anim calcmode="lin" valueType="num">
                                      <p:cBhvr additive="base">
                                        <p:cTn id="127" dur="400" fill="hold"/>
                                        <p:tgtEl>
                                          <p:spTgt spid="58"/>
                                        </p:tgtEl>
                                        <p:attrNameLst>
                                          <p:attrName>ppt_x</p:attrName>
                                        </p:attrNameLst>
                                      </p:cBhvr>
                                      <p:tavLst>
                                        <p:tav tm="0">
                                          <p:val>
                                            <p:strVal val="0-#ppt_w/2"/>
                                          </p:val>
                                        </p:tav>
                                        <p:tav tm="100000">
                                          <p:val>
                                            <p:strVal val="#ppt_x"/>
                                          </p:val>
                                        </p:tav>
                                      </p:tavLst>
                                    </p:anim>
                                    <p:anim calcmode="lin" valueType="num">
                                      <p:cBhvr additive="base">
                                        <p:cTn id="128" dur="400" fill="hold"/>
                                        <p:tgtEl>
                                          <p:spTgt spid="58"/>
                                        </p:tgtEl>
                                        <p:attrNameLst>
                                          <p:attrName>ppt_y</p:attrName>
                                        </p:attrNameLst>
                                      </p:cBhvr>
                                      <p:tavLst>
                                        <p:tav tm="0">
                                          <p:val>
                                            <p:strVal val="1+#ppt_h/2"/>
                                          </p:val>
                                        </p:tav>
                                        <p:tav tm="100000">
                                          <p:val>
                                            <p:strVal val="#ppt_y"/>
                                          </p:val>
                                        </p:tav>
                                      </p:tavLst>
                                    </p:anim>
                                  </p:childTnLst>
                                </p:cTn>
                              </p:par>
                              <p:par>
                                <p:cTn id="129" presetID="2" presetClass="entr" presetSubtype="12"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anim calcmode="lin" valueType="num">
                                      <p:cBhvr additive="base">
                                        <p:cTn id="131" dur="500" fill="hold"/>
                                        <p:tgtEl>
                                          <p:spTgt spid="59"/>
                                        </p:tgtEl>
                                        <p:attrNameLst>
                                          <p:attrName>ppt_x</p:attrName>
                                        </p:attrNameLst>
                                      </p:cBhvr>
                                      <p:tavLst>
                                        <p:tav tm="0">
                                          <p:val>
                                            <p:strVal val="0-#ppt_w/2"/>
                                          </p:val>
                                        </p:tav>
                                        <p:tav tm="100000">
                                          <p:val>
                                            <p:strVal val="#ppt_x"/>
                                          </p:val>
                                        </p:tav>
                                      </p:tavLst>
                                    </p:anim>
                                    <p:anim calcmode="lin" valueType="num">
                                      <p:cBhvr additive="base">
                                        <p:cTn id="13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3" grpId="0"/>
      <p:bldP spid="34" grpId="0"/>
      <p:bldP spid="35" grpId="0"/>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9" name="组合 8"/>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2"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BE1E2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BE1E2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1966867" y="179334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16" name="TextBox 15"/>
          <p:cNvSpPr txBox="1"/>
          <p:nvPr/>
        </p:nvSpPr>
        <p:spPr>
          <a:xfrm>
            <a:off x="1970209" y="1446987"/>
            <a:ext cx="1395913" cy="305468"/>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方针一</a:t>
            </a:r>
            <a:endPar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nvGrpSpPr>
          <p:cNvPr id="17" name="组合 16"/>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1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1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20"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BE1E2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TextBox 20"/>
          <p:cNvSpPr txBox="1"/>
          <p:nvPr/>
        </p:nvSpPr>
        <p:spPr>
          <a:xfrm>
            <a:off x="5167267" y="179334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5170609" y="1446987"/>
            <a:ext cx="1395913" cy="305468"/>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方针二</a:t>
            </a:r>
            <a:endPar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23" name="TextBox 22"/>
          <p:cNvSpPr txBox="1"/>
          <p:nvPr/>
        </p:nvSpPr>
        <p:spPr>
          <a:xfrm>
            <a:off x="3037009" y="369266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3040351" y="3346307"/>
            <a:ext cx="1395913" cy="305468"/>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方针三</a:t>
            </a:r>
            <a:endPar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nvGrpSpPr>
          <p:cNvPr id="26" name="组合 25"/>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2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2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29"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BE1E2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TextBox 29"/>
          <p:cNvSpPr txBox="1"/>
          <p:nvPr/>
        </p:nvSpPr>
        <p:spPr>
          <a:xfrm>
            <a:off x="6310267" y="369266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31" name="TextBox 30"/>
          <p:cNvSpPr txBox="1"/>
          <p:nvPr/>
        </p:nvSpPr>
        <p:spPr>
          <a:xfrm>
            <a:off x="6313609" y="3346307"/>
            <a:ext cx="1395913" cy="305468"/>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方针四</a:t>
            </a:r>
            <a:endPar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endParaRPr>
          </a:p>
        </p:txBody>
      </p:sp>
      <p:pic>
        <p:nvPicPr>
          <p:cNvPr id="2" name="图片 1" descr="C:\Users\Administrator\Desktop\新建文件夹\rr.pngrr"/>
          <p:cNvPicPr>
            <a:picLocks noChangeAspect="1"/>
          </p:cNvPicPr>
          <p:nvPr/>
        </p:nvPicPr>
        <p:blipFill rotWithShape="1">
          <a:blip r:embed="rId1"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9" accel="58000" fill="hold" nodeType="afterEffect" p14:presetBounceEnd="58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58000">
                                          <p:cBhvr additive="base">
                                            <p:cTn id="15" dur="1500" fill="hold"/>
                                            <p:tgtEl>
                                              <p:spTgt spid="9"/>
                                            </p:tgtEl>
                                            <p:attrNameLst>
                                              <p:attrName>ppt_x</p:attrName>
                                            </p:attrNameLst>
                                          </p:cBhvr>
                                          <p:tavLst>
                                            <p:tav tm="0">
                                              <p:val>
                                                <p:strVal val="0-#ppt_w/2"/>
                                              </p:val>
                                            </p:tav>
                                            <p:tav tm="100000">
                                              <p:val>
                                                <p:strVal val="#ppt_x"/>
                                              </p:val>
                                            </p:tav>
                                          </p:tavLst>
                                        </p:anim>
                                        <p:anim calcmode="lin" valueType="num" p14:bounceEnd="58000">
                                          <p:cBhvr additive="base">
                                            <p:cTn id="16" dur="1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 presetClass="entr" presetSubtype="3" accel="58000" fill="hold" nodeType="withEffect" p14:presetBounceEnd="58000">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14:bounceEnd="58000">
                                          <p:cBhvr additive="base">
                                            <p:cTn id="32" dur="1500" fill="hold"/>
                                            <p:tgtEl>
                                              <p:spTgt spid="17"/>
                                            </p:tgtEl>
                                            <p:attrNameLst>
                                              <p:attrName>ppt_x</p:attrName>
                                            </p:attrNameLst>
                                          </p:cBhvr>
                                          <p:tavLst>
                                            <p:tav tm="0">
                                              <p:val>
                                                <p:strVal val="1+#ppt_w/2"/>
                                              </p:val>
                                            </p:tav>
                                            <p:tav tm="100000">
                                              <p:val>
                                                <p:strVal val="#ppt_x"/>
                                              </p:val>
                                            </p:tav>
                                          </p:tavLst>
                                        </p:anim>
                                        <p:anim calcmode="lin" valueType="num" p14:bounceEnd="58000">
                                          <p:cBhvr additive="base">
                                            <p:cTn id="33" dur="1500" fill="hold"/>
                                            <p:tgtEl>
                                              <p:spTgt spid="17"/>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 presetClass="entr" presetSubtype="12" accel="58000" fill="hold" nodeType="withEffect" p14:presetBounceEnd="58000">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14:bounceEnd="58000">
                                          <p:cBhvr additive="base">
                                            <p:cTn id="49" dur="15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50" dur="1500" fill="hold"/>
                                            <p:tgtEl>
                                              <p:spTgt spid="6"/>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 presetClass="entr" presetSubtype="6" accel="58000" fill="hold" nodeType="withEffect" p14:presetBounceEnd="58000">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14:bounceEnd="58000">
                                          <p:cBhvr additive="base">
                                            <p:cTn id="66" dur="1500" fill="hold"/>
                                            <p:tgtEl>
                                              <p:spTgt spid="26"/>
                                            </p:tgtEl>
                                            <p:attrNameLst>
                                              <p:attrName>ppt_x</p:attrName>
                                            </p:attrNameLst>
                                          </p:cBhvr>
                                          <p:tavLst>
                                            <p:tav tm="0">
                                              <p:val>
                                                <p:strVal val="1+#ppt_w/2"/>
                                              </p:val>
                                            </p:tav>
                                            <p:tav tm="100000">
                                              <p:val>
                                                <p:strVal val="#ppt_x"/>
                                              </p:val>
                                            </p:tav>
                                          </p:tavLst>
                                        </p:anim>
                                        <p:anim calcmode="lin" valueType="num" p14:bounceEnd="58000">
                                          <p:cBhvr additive="base">
                                            <p:cTn id="67" dur="1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14" grpId="0" animBg="1"/>
          <p:bldP spid="15" grpId="0"/>
          <p:bldP spid="16" grpId="0"/>
          <p:bldP spid="20" grpId="0" animBg="1"/>
          <p:bldP spid="21" grpId="0"/>
          <p:bldP spid="22" grpId="0"/>
          <p:bldP spid="23" grpId="0"/>
          <p:bldP spid="25" grpId="0"/>
          <p:bldP spid="29" grpId="0" animBg="1"/>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9" accel="58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 presetClass="entr" presetSubtype="3" accel="5800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500" fill="hold"/>
                                            <p:tgtEl>
                                              <p:spTgt spid="17"/>
                                            </p:tgtEl>
                                            <p:attrNameLst>
                                              <p:attrName>ppt_x</p:attrName>
                                            </p:attrNameLst>
                                          </p:cBhvr>
                                          <p:tavLst>
                                            <p:tav tm="0">
                                              <p:val>
                                                <p:strVal val="1+#ppt_w/2"/>
                                              </p:val>
                                            </p:tav>
                                            <p:tav tm="100000">
                                              <p:val>
                                                <p:strVal val="#ppt_x"/>
                                              </p:val>
                                            </p:tav>
                                          </p:tavLst>
                                        </p:anim>
                                        <p:anim calcmode="lin" valueType="num">
                                          <p:cBhvr additive="base">
                                            <p:cTn id="33" dur="1500" fill="hold"/>
                                            <p:tgtEl>
                                              <p:spTgt spid="17"/>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 presetClass="entr" presetSubtype="12" accel="58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500" fill="hold"/>
                                            <p:tgtEl>
                                              <p:spTgt spid="6"/>
                                            </p:tgtEl>
                                            <p:attrNameLst>
                                              <p:attrName>ppt_x</p:attrName>
                                            </p:attrNameLst>
                                          </p:cBhvr>
                                          <p:tavLst>
                                            <p:tav tm="0">
                                              <p:val>
                                                <p:strVal val="0-#ppt_w/2"/>
                                              </p:val>
                                            </p:tav>
                                            <p:tav tm="100000">
                                              <p:val>
                                                <p:strVal val="#ppt_x"/>
                                              </p:val>
                                            </p:tav>
                                          </p:tavLst>
                                        </p:anim>
                                        <p:anim calcmode="lin" valueType="num">
                                          <p:cBhvr additive="base">
                                            <p:cTn id="50" dur="1500" fill="hold"/>
                                            <p:tgtEl>
                                              <p:spTgt spid="6"/>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 presetClass="entr" presetSubtype="6" accel="5800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1500" fill="hold"/>
                                            <p:tgtEl>
                                              <p:spTgt spid="26"/>
                                            </p:tgtEl>
                                            <p:attrNameLst>
                                              <p:attrName>ppt_x</p:attrName>
                                            </p:attrNameLst>
                                          </p:cBhvr>
                                          <p:tavLst>
                                            <p:tav tm="0">
                                              <p:val>
                                                <p:strVal val="1+#ppt_w/2"/>
                                              </p:val>
                                            </p:tav>
                                            <p:tav tm="100000">
                                              <p:val>
                                                <p:strVal val="#ppt_x"/>
                                              </p:val>
                                            </p:tav>
                                          </p:tavLst>
                                        </p:anim>
                                        <p:anim calcmode="lin" valueType="num">
                                          <p:cBhvr additive="base">
                                            <p:cTn id="67" dur="1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14" grpId="0" animBg="1"/>
          <p:bldP spid="15" grpId="0"/>
          <p:bldP spid="16" grpId="0"/>
          <p:bldP spid="20" grpId="0" animBg="1"/>
          <p:bldP spid="21" grpId="0"/>
          <p:bldP spid="22" grpId="0"/>
          <p:bldP spid="23" grpId="0"/>
          <p:bldP spid="25" grpId="0"/>
          <p:bldP spid="29" grpId="0" animBg="1"/>
          <p:bldP spid="30" grpId="0"/>
          <p:bldP spid="3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cap="flat" cmpd="sng" algn="ctr">
            <a:gradFill>
              <a:gsLst>
                <a:gs pos="36000">
                  <a:srgbClr val="FCFCFC"/>
                </a:gs>
                <a:gs pos="71000">
                  <a:srgbClr val="FAFCFB"/>
                </a:gs>
              </a:gsLst>
              <a:lin ang="3000000" scaled="0"/>
            </a:gradFill>
            <a:prstDash val="solid"/>
          </a:ln>
          <a:effectLst>
            <a:outerShdw blurRad="50800" dist="38100" dir="5400000" algn="t" rotWithShape="0">
              <a:prstClr val="black">
                <a:alpha val="40000"/>
              </a:prstClr>
            </a:outerShdw>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7" name="圆角矩形 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cap="flat" cmpd="sng" algn="ctr">
            <a:gradFill>
              <a:gsLst>
                <a:gs pos="36000">
                  <a:srgbClr val="FCFCFC"/>
                </a:gs>
                <a:gs pos="71000">
                  <a:srgbClr val="FAFCFB"/>
                </a:gs>
              </a:gsLst>
              <a:lin ang="3000000" scaled="0"/>
            </a:gradFill>
            <a:prstDash val="solid"/>
          </a:ln>
          <a:effectLst>
            <a:outerShdw blurRad="50800" dist="38100" dir="5400000" algn="t" rotWithShape="0">
              <a:prstClr val="black">
                <a:alpha val="40000"/>
              </a:prstClr>
            </a:outerShdw>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8" name="矩形 42"/>
          <p:cNvSpPr>
            <a:spLocks noChangeArrowheads="1"/>
          </p:cNvSpPr>
          <p:nvPr/>
        </p:nvSpPr>
        <p:spPr bwMode="auto">
          <a:xfrm>
            <a:off x="7339013" y="2878931"/>
            <a:ext cx="692944" cy="1695450"/>
          </a:xfrm>
          <a:prstGeom prst="rect">
            <a:avLst/>
          </a:prstGeom>
          <a:solidFill>
            <a:sysClr val="windowText" lastClr="000000">
              <a:lumMod val="75000"/>
              <a:lumOff val="25000"/>
              <a:alpha val="59999"/>
            </a:sysClr>
          </a:solid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方正兰亭黑_GBK" pitchFamily="2" charset="-122"/>
              <a:ea typeface="方正兰亭黑_GBK" pitchFamily="2" charset="-122"/>
              <a:sym typeface="方正兰亭黑_GBK" pitchFamily="2" charset="-122"/>
            </a:endParaRPr>
          </a:p>
        </p:txBody>
      </p:sp>
      <p:sp>
        <p:nvSpPr>
          <p:cNvPr id="9" name="矩形 46"/>
          <p:cNvSpPr>
            <a:spLocks noChangeAspect="1" noChangeArrowheads="1"/>
          </p:cNvSpPr>
          <p:nvPr/>
        </p:nvSpPr>
        <p:spPr bwMode="auto">
          <a:xfrm>
            <a:off x="1114425" y="2878931"/>
            <a:ext cx="2541985" cy="1695450"/>
          </a:xfrm>
          <a:prstGeom prst="rect">
            <a:avLst/>
          </a:prstGeom>
          <a:blipFill dpi="0" rotWithShape="1">
            <a:blip r:embed="rId1" cstate="screen"/>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方正兰亭黑_GBK" pitchFamily="2" charset="-122"/>
              <a:ea typeface="方正兰亭黑_GBK" pitchFamily="2" charset="-122"/>
              <a:sym typeface="方正兰亭黑_GBK" pitchFamily="2" charset="-122"/>
            </a:endParaRPr>
          </a:p>
        </p:txBody>
      </p:sp>
      <p:sp>
        <p:nvSpPr>
          <p:cNvPr id="10" name="矩形 47"/>
          <p:cNvSpPr>
            <a:spLocks noChangeAspect="1" noChangeArrowheads="1"/>
          </p:cNvSpPr>
          <p:nvPr/>
        </p:nvSpPr>
        <p:spPr bwMode="auto">
          <a:xfrm>
            <a:off x="2880123" y="1114425"/>
            <a:ext cx="2539603" cy="1694260"/>
          </a:xfrm>
          <a:prstGeom prst="rect">
            <a:avLst/>
          </a:prstGeom>
          <a:blipFill dpi="0" rotWithShape="1">
            <a:blip r:embed="rId2" cstate="screen"/>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方正兰亭黑_GBK" pitchFamily="2" charset="-122"/>
              <a:ea typeface="方正兰亭黑_GBK" pitchFamily="2" charset="-122"/>
              <a:sym typeface="方正兰亭黑_GBK" pitchFamily="2" charset="-122"/>
            </a:endParaRPr>
          </a:p>
        </p:txBody>
      </p:sp>
      <p:sp>
        <p:nvSpPr>
          <p:cNvPr id="11" name="矩形 59"/>
          <p:cNvSpPr>
            <a:spLocks noChangeAspect="1" noChangeArrowheads="1"/>
          </p:cNvSpPr>
          <p:nvPr/>
        </p:nvSpPr>
        <p:spPr bwMode="auto">
          <a:xfrm>
            <a:off x="5489972" y="1113235"/>
            <a:ext cx="2541984" cy="16954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方正兰亭黑_GBK" pitchFamily="2" charset="-122"/>
              <a:ea typeface="方正兰亭黑_GBK" pitchFamily="2" charset="-122"/>
              <a:sym typeface="方正兰亭黑_GBK" pitchFamily="2" charset="-122"/>
            </a:endParaRPr>
          </a:p>
        </p:txBody>
      </p:sp>
      <p:sp>
        <p:nvSpPr>
          <p:cNvPr id="12" name="矩形 57"/>
          <p:cNvSpPr>
            <a:spLocks noChangeArrowheads="1"/>
          </p:cNvSpPr>
          <p:nvPr/>
        </p:nvSpPr>
        <p:spPr bwMode="auto">
          <a:xfrm>
            <a:off x="1271587" y="1632377"/>
            <a:ext cx="1381125" cy="110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r" defTabSz="914400" eaLnBrk="1" fontAlgn="auto" latinLnBrk="0" hangingPunct="1">
              <a:lnSpc>
                <a:spcPts val="1595"/>
              </a:lnSpc>
              <a:spcBef>
                <a:spcPct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方正兰亭黑_GBK" pitchFamily="2" charset="-122"/>
              </a:rPr>
              <a:t>文字描述，总结括，内容大纲。文字述，总结概括，内容大纲。</a:t>
            </a:r>
            <a:r>
              <a:rPr kumimoji="0" lang="en-US" altLang="zh-CN"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方正兰亭黑_GBK" pitchFamily="2" charset="-122"/>
              </a:rPr>
              <a:t> </a:t>
            </a:r>
            <a:endPar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方正兰亭黑_GBK" pitchFamily="2" charset="-122"/>
            </a:endParaRPr>
          </a:p>
          <a:p>
            <a:pPr marL="0" marR="0" lvl="0" indent="0" algn="r" defTabSz="914400" eaLnBrk="1" fontAlgn="auto" latinLnBrk="0" hangingPunct="1">
              <a:lnSpc>
                <a:spcPts val="1595"/>
              </a:lnSpc>
              <a:spcBef>
                <a:spcPct val="0"/>
              </a:spcBef>
              <a:spcAft>
                <a:spcPts val="0"/>
              </a:spcAft>
              <a:buClrTx/>
              <a:buSzTx/>
              <a:buFontTx/>
              <a:buNone/>
              <a:defRPr/>
            </a:pPr>
            <a:endPar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方正兰亭黑_GBK" pitchFamily="2" charset="-122"/>
            </a:endParaRPr>
          </a:p>
        </p:txBody>
      </p:sp>
      <p:sp>
        <p:nvSpPr>
          <p:cNvPr id="14"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700" b="0" i="0" u="none" strike="noStrike" kern="0" cap="none" spc="0" normalizeH="0" baseline="0" noProof="0" dirty="0">
                <a:ln>
                  <a:noFill/>
                </a:ln>
                <a:solidFill>
                  <a:sysClr val="windowText" lastClr="000000"/>
                </a:solidFill>
                <a:effectLst/>
                <a:uLnTx/>
                <a:uFillTx/>
                <a:latin typeface="方正兰亭黑_GBK" pitchFamily="2" charset="-122"/>
                <a:ea typeface="方正兰亭黑_GBK" pitchFamily="2" charset="-122"/>
                <a:sym typeface="方正兰亭黑_GBK" pitchFamily="2" charset="-122"/>
              </a:rPr>
              <a:t>添加主题</a:t>
            </a:r>
            <a:endParaRPr kumimoji="0" lang="zh-CN" altLang="en-US" sz="17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6" name="组合 15"/>
          <p:cNvGrpSpPr/>
          <p:nvPr/>
        </p:nvGrpSpPr>
        <p:grpSpPr>
          <a:xfrm>
            <a:off x="2614375" y="1638063"/>
            <a:ext cx="495926" cy="495926"/>
            <a:chOff x="2614375" y="1638063"/>
            <a:chExt cx="495926" cy="495926"/>
          </a:xfrm>
        </p:grpSpPr>
        <p:grpSp>
          <p:nvGrpSpPr>
            <p:cNvPr id="17" name="组合 16"/>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8" name="TextBox 17"/>
            <p:cNvSpPr txBox="1"/>
            <p:nvPr/>
          </p:nvSpPr>
          <p:spPr>
            <a:xfrm>
              <a:off x="2655125" y="1685971"/>
              <a:ext cx="44435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BE1E2D"/>
                  </a:solidFill>
                  <a:effectLst/>
                  <a:uLnTx/>
                  <a:uFillTx/>
                  <a:ea typeface="微软雅黑" panose="020B0503020204020204" pitchFamily="34" charset="-122"/>
                </a:rPr>
                <a:t>01</a:t>
              </a:r>
              <a:endParaRPr kumimoji="0" lang="zh-CN" altLang="en-US" sz="1800" b="0" i="0" u="none" strike="noStrike" kern="0" cap="none" spc="0" normalizeH="0" baseline="0" noProof="0" dirty="0">
                <a:ln>
                  <a:noFill/>
                </a:ln>
                <a:solidFill>
                  <a:srgbClr val="BE1E2D"/>
                </a:solidFill>
                <a:effectLst/>
                <a:uLnTx/>
                <a:uFillTx/>
                <a:ea typeface="微软雅黑" panose="020B0503020204020204" pitchFamily="34" charset="-122"/>
              </a:endParaRPr>
            </a:p>
          </p:txBody>
        </p:sp>
      </p:grpSp>
      <p:grpSp>
        <p:nvGrpSpPr>
          <p:cNvPr id="21" name="组合 20"/>
          <p:cNvGrpSpPr/>
          <p:nvPr/>
        </p:nvGrpSpPr>
        <p:grpSpPr>
          <a:xfrm>
            <a:off x="5220935" y="2608954"/>
            <a:ext cx="495926" cy="495926"/>
            <a:chOff x="5220935" y="2608954"/>
            <a:chExt cx="495926" cy="495926"/>
          </a:xfrm>
        </p:grpSpPr>
        <p:grpSp>
          <p:nvGrpSpPr>
            <p:cNvPr id="22" name="组合 21"/>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63A5A"/>
                  </a:solidFill>
                  <a:effectLst/>
                  <a:uLnTx/>
                  <a:uFillTx/>
                  <a:latin typeface="Calibri" panose="020F0502020204030204"/>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63A5A"/>
                  </a:solidFill>
                  <a:effectLst/>
                  <a:uLnTx/>
                  <a:uFillTx/>
                  <a:latin typeface="Calibri" panose="020F0502020204030204"/>
                  <a:ea typeface="微软雅黑" panose="020B0503020204020204" pitchFamily="34" charset="-122"/>
                </a:endParaRPr>
              </a:p>
            </p:txBody>
          </p:sp>
        </p:grpSp>
        <p:sp>
          <p:nvSpPr>
            <p:cNvPr id="23" name="TextBox 22"/>
            <p:cNvSpPr txBox="1"/>
            <p:nvPr/>
          </p:nvSpPr>
          <p:spPr>
            <a:xfrm>
              <a:off x="5246722" y="2656862"/>
              <a:ext cx="44435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BE1E2D"/>
                  </a:solidFill>
                  <a:effectLst/>
                  <a:uLnTx/>
                  <a:uFillTx/>
                  <a:ea typeface="微软雅黑" panose="020B0503020204020204" pitchFamily="34" charset="-122"/>
                </a:rPr>
                <a:t>02</a:t>
              </a:r>
              <a:endParaRPr kumimoji="0" lang="zh-CN" altLang="en-US" sz="1800" b="0" i="0" u="none" strike="noStrike" kern="0" cap="none" spc="0" normalizeH="0" baseline="0" noProof="0" dirty="0">
                <a:ln>
                  <a:noFill/>
                </a:ln>
                <a:solidFill>
                  <a:srgbClr val="BE1E2D"/>
                </a:solidFill>
                <a:effectLst/>
                <a:uLnTx/>
                <a:uFillTx/>
                <a:ea typeface="微软雅黑" panose="020B0503020204020204" pitchFamily="34" charset="-122"/>
              </a:endParaRPr>
            </a:p>
          </p:txBody>
        </p:sp>
      </p:grpSp>
      <p:pic>
        <p:nvPicPr>
          <p:cNvPr id="2" name="图片 1" descr="C:\Users\Administrator\Desktop\新建文件夹\rr.pngrr"/>
          <p:cNvPicPr>
            <a:picLocks noChangeAspect="1"/>
          </p:cNvPicPr>
          <p:nvPr/>
        </p:nvPicPr>
        <p:blipFill rotWithShape="1">
          <a:blip r:embed="rId4"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0-#ppt_w/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0-#ppt_w/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1+#ppt_w/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1+#ppt_w/2"/>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1+#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500"/>
                                        <p:tgtEl>
                                          <p:spTgt spid="15"/>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7" grpId="0" animBg="1"/>
      <p:bldP spid="8" grpId="0" bldLvl="0" animBg="1" autoUpdateAnimBg="0"/>
      <p:bldP spid="9" grpId="0" bldLvl="0" animBg="1" autoUpdateAnimBg="0"/>
      <p:bldP spid="10" grpId="0" bldLvl="0" animBg="1" autoUpdateAnimBg="0"/>
      <p:bldP spid="11" grpId="0" bldLvl="0" animBg="1" autoUpdateAnimBg="0"/>
      <p:bldP spid="12"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矩形 34"/>
          <p:cNvSpPr/>
          <p:nvPr/>
        </p:nvSpPr>
        <p:spPr>
          <a:xfrm>
            <a:off x="1547664" y="1059582"/>
            <a:ext cx="7596336" cy="936104"/>
          </a:xfrm>
          <a:prstGeom prst="rect">
            <a:avLst/>
          </a:prstGeom>
          <a:solidFill>
            <a:srgbClr val="BE1E2D"/>
          </a:solidFill>
          <a:ln w="25400" cap="flat" cmpd="sng" algn="ctr">
            <a:noFill/>
            <a:prstDash val="solid"/>
          </a:ln>
          <a:effectLst>
            <a:innerShdw blurRad="63500" dist="25400" dir="16200000">
              <a:prstClr val="black">
                <a:alpha val="4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TextBox 29"/>
          <p:cNvSpPr txBox="1"/>
          <p:nvPr/>
        </p:nvSpPr>
        <p:spPr>
          <a:xfrm>
            <a:off x="3858297" y="1296801"/>
            <a:ext cx="5059397" cy="461665"/>
          </a:xfrm>
          <a:prstGeom prst="rect">
            <a:avLst/>
          </a:prstGeom>
          <a:noFill/>
        </p:spPr>
        <p:txBody>
          <a:bodyPr wrap="square" lIns="0" tIns="0" rIns="0" bIns="0" rtlCol="0">
            <a:spAutoFit/>
          </a:bodyPr>
          <a:lstStyle/>
          <a:p>
            <a:pPr fontAlgn="base">
              <a:spcBef>
                <a:spcPct val="0"/>
              </a:spcBef>
              <a:spcAft>
                <a:spcPct val="0"/>
              </a:spcAft>
            </a:pPr>
            <a:r>
              <a:rPr lang="zh-CN" altLang="en-US" sz="3000" b="1" dirty="0">
                <a:solidFill>
                  <a:prstClr val="white"/>
                </a:solidFill>
                <a:latin typeface="微软雅黑" panose="020B0503020204020204" pitchFamily="34" charset="-122"/>
                <a:ea typeface="微软雅黑" panose="020B0503020204020204" pitchFamily="34" charset="-122"/>
              </a:rPr>
              <a:t>第一个利润过千万的综合项目</a:t>
            </a:r>
            <a:endParaRPr lang="zh-CN" altLang="en-US" sz="3000" b="1" dirty="0">
              <a:solidFill>
                <a:prstClr val="white"/>
              </a:solidFill>
              <a:latin typeface="微软雅黑" panose="020B0503020204020204" pitchFamily="34" charset="-122"/>
              <a:ea typeface="微软雅黑" panose="020B0503020204020204" pitchFamily="34" charset="-122"/>
            </a:endParaRPr>
          </a:p>
        </p:txBody>
      </p:sp>
      <p:grpSp>
        <p:nvGrpSpPr>
          <p:cNvPr id="37" name="组合 36"/>
          <p:cNvGrpSpPr/>
          <p:nvPr/>
        </p:nvGrpSpPr>
        <p:grpSpPr bwMode="auto">
          <a:xfrm>
            <a:off x="586952" y="853215"/>
            <a:ext cx="3192960" cy="3950783"/>
            <a:chOff x="865232" y="1286330"/>
            <a:chExt cx="4013321" cy="4966128"/>
          </a:xfrm>
        </p:grpSpPr>
        <p:pic>
          <p:nvPicPr>
            <p:cNvPr id="38" name="Picture 3"/>
            <p:cNvPicPr>
              <a:picLocks noChangeAspect="1"/>
            </p:cNvPicPr>
            <p:nvPr/>
          </p:nvPicPr>
          <p:blipFill>
            <a:blip r:embed="rId1" cstate="screen"/>
            <a:srcRect/>
            <a:stretch>
              <a:fillRect/>
            </a:stretch>
          </p:blipFill>
          <p:spPr bwMode="auto">
            <a:xfrm>
              <a:off x="865232" y="1286330"/>
              <a:ext cx="4013321" cy="4966128"/>
            </a:xfrm>
            <a:prstGeom prst="rect">
              <a:avLst/>
            </a:prstGeom>
            <a:noFill/>
            <a:ln w="9525">
              <a:noFill/>
              <a:miter lim="800000"/>
              <a:headEnd/>
              <a:tailEnd/>
            </a:ln>
          </p:spPr>
        </p:pic>
        <p:sp>
          <p:nvSpPr>
            <p:cNvPr id="39" name="Rectangle 4"/>
            <p:cNvSpPr/>
            <p:nvPr/>
          </p:nvSpPr>
          <p:spPr>
            <a:xfrm>
              <a:off x="1454212" y="1875344"/>
              <a:ext cx="2840124" cy="3699194"/>
            </a:xfrm>
            <a:prstGeom prst="rect">
              <a:avLst/>
            </a:prstGeom>
            <a:blipFill>
              <a:blip r:embed="rId2" cstate="screen"/>
              <a:srcRect/>
              <a:stretch>
                <a:fillRect/>
              </a:stretch>
            </a:blipFill>
            <a:ln w="25400" cap="flat" cmpd="sng" algn="ctr">
              <a:noFill/>
              <a:prstDash val="solid"/>
            </a:ln>
            <a:effectLst/>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0" name="矩形 39"/>
          <p:cNvSpPr>
            <a:spLocks noChangeArrowheads="1"/>
          </p:cNvSpPr>
          <p:nvPr/>
        </p:nvSpPr>
        <p:spPr bwMode="auto">
          <a:xfrm>
            <a:off x="4208606" y="3534278"/>
            <a:ext cx="843538" cy="261608"/>
          </a:xfrm>
          <a:prstGeom prst="rect">
            <a:avLst/>
          </a:prstGeom>
          <a:noFill/>
          <a:ln w="9525">
            <a:noFill/>
            <a:miter lim="800000"/>
          </a:ln>
        </p:spPr>
        <p:txBody>
          <a:bodyPr wrap="square" lIns="91435" tIns="45719" rIns="91435" bIns="45719">
            <a:spAutoFit/>
          </a:bodyPr>
          <a:lstStyle/>
          <a:p>
            <a:pPr fontAlgn="base">
              <a:spcBef>
                <a:spcPct val="0"/>
              </a:spcBef>
              <a:spcAft>
                <a:spcPct val="0"/>
              </a:spcAft>
            </a:pPr>
            <a:r>
              <a:rPr lang="zh-CN" altLang="en-US" sz="1100" b="1"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11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4194319" y="3846285"/>
            <a:ext cx="1928420" cy="701729"/>
          </a:xfrm>
          <a:prstGeom prst="rect">
            <a:avLst/>
          </a:prstGeom>
          <a:noFill/>
          <a:ln>
            <a:noFill/>
          </a:ln>
        </p:spPr>
        <p:txBody>
          <a:bodyPr wrap="square" lIns="91435" tIns="45719" rIns="91435" bIns="45719">
            <a:spAutoFit/>
          </a:bodyPr>
          <a:lstStyle/>
          <a:p>
            <a:pPr defTabSz="913765">
              <a:lnSpc>
                <a:spcPct val="120000"/>
              </a:lnSpc>
              <a:spcBef>
                <a:spcPct val="0"/>
              </a:spcBef>
              <a:buFont typeface="Arial" panose="020B0604020202020204" pitchFamily="34" charset="0"/>
              <a:buNone/>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a:spLocks noChangeArrowheads="1"/>
          </p:cNvSpPr>
          <p:nvPr/>
        </p:nvSpPr>
        <p:spPr bwMode="auto">
          <a:xfrm>
            <a:off x="6402283" y="3534278"/>
            <a:ext cx="843538" cy="261608"/>
          </a:xfrm>
          <a:prstGeom prst="rect">
            <a:avLst/>
          </a:prstGeom>
          <a:noFill/>
          <a:ln w="9525">
            <a:noFill/>
            <a:miter lim="800000"/>
          </a:ln>
        </p:spPr>
        <p:txBody>
          <a:bodyPr wrap="square" lIns="91435" tIns="45719" rIns="91435" bIns="45719">
            <a:spAutoFit/>
          </a:bodyPr>
          <a:lstStyle/>
          <a:p>
            <a:pPr fontAlgn="base">
              <a:spcBef>
                <a:spcPct val="0"/>
              </a:spcBef>
              <a:spcAft>
                <a:spcPct val="0"/>
              </a:spcAft>
            </a:pPr>
            <a:r>
              <a:rPr lang="zh-CN" altLang="en-US" sz="1100" b="1"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11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3" name="矩形 42"/>
          <p:cNvSpPr>
            <a:spLocks noChangeArrowheads="1"/>
          </p:cNvSpPr>
          <p:nvPr/>
        </p:nvSpPr>
        <p:spPr bwMode="auto">
          <a:xfrm>
            <a:off x="6387996" y="3846285"/>
            <a:ext cx="1928420" cy="701729"/>
          </a:xfrm>
          <a:prstGeom prst="rect">
            <a:avLst/>
          </a:prstGeom>
          <a:noFill/>
          <a:ln>
            <a:noFill/>
          </a:ln>
        </p:spPr>
        <p:txBody>
          <a:bodyPr wrap="square" lIns="91435" tIns="45719" rIns="91435" bIns="45719">
            <a:spAutoFit/>
          </a:bodyPr>
          <a:lstStyle/>
          <a:p>
            <a:pPr defTabSz="913765">
              <a:lnSpc>
                <a:spcPct val="120000"/>
              </a:lnSpc>
              <a:spcBef>
                <a:spcPct val="0"/>
              </a:spcBef>
              <a:buFont typeface="Arial" panose="020B0604020202020204" pitchFamily="34" charset="0"/>
              <a:buNone/>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4" name="组合 43"/>
          <p:cNvGrpSpPr/>
          <p:nvPr/>
        </p:nvGrpSpPr>
        <p:grpSpPr>
          <a:xfrm>
            <a:off x="4317611" y="2158668"/>
            <a:ext cx="2401200" cy="350012"/>
            <a:chOff x="814328" y="3219334"/>
            <a:chExt cx="2967344" cy="432536"/>
          </a:xfrm>
        </p:grpSpPr>
        <p:grpSp>
          <p:nvGrpSpPr>
            <p:cNvPr id="45" name="组合 44"/>
            <p:cNvGrpSpPr/>
            <p:nvPr/>
          </p:nvGrpSpPr>
          <p:grpSpPr>
            <a:xfrm>
              <a:off x="814328" y="3219334"/>
              <a:ext cx="2967344" cy="432536"/>
              <a:chOff x="2173927" y="3285519"/>
              <a:chExt cx="3765284" cy="548848"/>
            </a:xfrm>
          </p:grpSpPr>
          <p:grpSp>
            <p:nvGrpSpPr>
              <p:cNvPr id="47" name="组合 46"/>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49" name="圆角矩形 48"/>
                <p:cNvSpPr/>
                <p:nvPr/>
              </p:nvSpPr>
              <p:spPr>
                <a:xfrm>
                  <a:off x="4304043" y="1286668"/>
                  <a:ext cx="8396171"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圆角矩形 49"/>
                <p:cNvSpPr/>
                <p:nvPr/>
              </p:nvSpPr>
              <p:spPr>
                <a:xfrm>
                  <a:off x="4351923" y="1373339"/>
                  <a:ext cx="8295467"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8" name="椭圆 47"/>
              <p:cNvSpPr/>
              <p:nvPr/>
            </p:nvSpPr>
            <p:spPr>
              <a:xfrm>
                <a:off x="2307128" y="3420211"/>
                <a:ext cx="279463" cy="279463"/>
              </a:xfrm>
              <a:prstGeom prst="ellipse">
                <a:avLst/>
              </a:prstGeom>
              <a:solidFill>
                <a:srgbClr val="BE1E2D"/>
              </a:solidFill>
              <a:ln w="25400" cap="flat" cmpd="sng" algn="ctr">
                <a:noFill/>
                <a:prstDash val="solid"/>
              </a:ln>
              <a:effectLst>
                <a:outerShdw blurRad="88900" dist="63500" dir="8100000" algn="tr" rotWithShape="0">
                  <a:prstClr val="black">
                    <a:alpha val="57000"/>
                  </a:prst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6" name="TextBox 45"/>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点击输入标题文本小标签</a:t>
              </a:r>
              <a:endPar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4315140" y="2590716"/>
            <a:ext cx="1972203" cy="350012"/>
            <a:chOff x="814328" y="3219334"/>
            <a:chExt cx="2437200" cy="432536"/>
          </a:xfrm>
        </p:grpSpPr>
        <p:grpSp>
          <p:nvGrpSpPr>
            <p:cNvPr id="52" name="组合 51"/>
            <p:cNvGrpSpPr/>
            <p:nvPr/>
          </p:nvGrpSpPr>
          <p:grpSpPr>
            <a:xfrm>
              <a:off x="814328" y="3219334"/>
              <a:ext cx="2437200" cy="432536"/>
              <a:chOff x="2173927" y="3285519"/>
              <a:chExt cx="3092581" cy="548848"/>
            </a:xfrm>
          </p:grpSpPr>
          <p:grpSp>
            <p:nvGrpSpPr>
              <p:cNvPr id="54" name="组合 53"/>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56" name="圆角矩形 55"/>
                <p:cNvSpPr/>
                <p:nvPr/>
              </p:nvSpPr>
              <p:spPr>
                <a:xfrm>
                  <a:off x="4304043" y="1286668"/>
                  <a:ext cx="6896116"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sp>
              <p:nvSpPr>
                <p:cNvPr id="57" name="圆角矩形 56"/>
                <p:cNvSpPr/>
                <p:nvPr/>
              </p:nvSpPr>
              <p:spPr>
                <a:xfrm>
                  <a:off x="4351924" y="1373342"/>
                  <a:ext cx="679425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grpSp>
          <p:sp>
            <p:nvSpPr>
              <p:cNvPr id="55" name="椭圆 54"/>
              <p:cNvSpPr/>
              <p:nvPr/>
            </p:nvSpPr>
            <p:spPr>
              <a:xfrm>
                <a:off x="2307128" y="3420211"/>
                <a:ext cx="279463" cy="279463"/>
              </a:xfrm>
              <a:prstGeom prst="ellipse">
                <a:avLst/>
              </a:prstGeom>
              <a:solidFill>
                <a:srgbClr val="BE1E2D"/>
              </a:solidFill>
              <a:ln w="25400" cap="flat" cmpd="sng" algn="ctr">
                <a:noFill/>
                <a:prstDash val="solid"/>
              </a:ln>
              <a:effectLst>
                <a:outerShdw blurRad="88900" dist="63500" dir="8100000" algn="tr" rotWithShape="0">
                  <a:prstClr val="black">
                    <a:alpha val="57000"/>
                  </a:prst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grpSp>
        <p:sp>
          <p:nvSpPr>
            <p:cNvPr id="53" name="TextBox 52"/>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点击输入标题文本</a:t>
              </a:r>
              <a:endPar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332062" y="3022764"/>
            <a:ext cx="2344214" cy="350012"/>
            <a:chOff x="814328" y="3219334"/>
            <a:chExt cx="2896922" cy="432536"/>
          </a:xfrm>
        </p:grpSpPr>
        <p:grpSp>
          <p:nvGrpSpPr>
            <p:cNvPr id="59" name="组合 58"/>
            <p:cNvGrpSpPr/>
            <p:nvPr/>
          </p:nvGrpSpPr>
          <p:grpSpPr>
            <a:xfrm>
              <a:off x="814328" y="3219334"/>
              <a:ext cx="2896922" cy="432536"/>
              <a:chOff x="2173927" y="3285519"/>
              <a:chExt cx="3675925" cy="548848"/>
            </a:xfrm>
          </p:grpSpPr>
          <p:grpSp>
            <p:nvGrpSpPr>
              <p:cNvPr id="61" name="组合 60"/>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63" name="圆角矩形 62"/>
                <p:cNvSpPr/>
                <p:nvPr/>
              </p:nvSpPr>
              <p:spPr>
                <a:xfrm>
                  <a:off x="4304043" y="1286668"/>
                  <a:ext cx="8149029"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sp>
              <p:nvSpPr>
                <p:cNvPr id="64" name="圆角矩形 63"/>
                <p:cNvSpPr/>
                <p:nvPr/>
              </p:nvSpPr>
              <p:spPr>
                <a:xfrm>
                  <a:off x="4351924" y="1373342"/>
                  <a:ext cx="8149029"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grpSp>
          <p:sp>
            <p:nvSpPr>
              <p:cNvPr id="62" name="椭圆 61"/>
              <p:cNvSpPr/>
              <p:nvPr/>
            </p:nvSpPr>
            <p:spPr>
              <a:xfrm>
                <a:off x="2307128" y="3420211"/>
                <a:ext cx="279463" cy="279463"/>
              </a:xfrm>
              <a:prstGeom prst="ellipse">
                <a:avLst/>
              </a:prstGeom>
              <a:solidFill>
                <a:srgbClr val="BE1E2D"/>
              </a:solidFill>
              <a:ln w="25400" cap="flat" cmpd="sng" algn="ctr">
                <a:noFill/>
                <a:prstDash val="solid"/>
              </a:ln>
              <a:effectLst>
                <a:outerShdw blurRad="88900" dist="63500" dir="8100000" algn="tr" rotWithShape="0">
                  <a:prstClr val="black">
                    <a:alpha val="57000"/>
                  </a:prst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grpSp>
        <p:sp>
          <p:nvSpPr>
            <p:cNvPr id="60" name="TextBox 59"/>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点击输入标题描述文本</a:t>
              </a:r>
              <a:endPar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pic>
        <p:nvPicPr>
          <p:cNvPr id="17" name="图片 16" descr="C:\Users\Administrator\Desktop\新建文件夹\rr.pngrr"/>
          <p:cNvPicPr>
            <a:picLocks noChangeAspect="1"/>
          </p:cNvPicPr>
          <p:nvPr/>
        </p:nvPicPr>
        <p:blipFill rotWithShape="1">
          <a:blip r:embed="rId3" cstate="screen"/>
          <a:srcRect/>
          <a:stretch>
            <a:fillRect/>
          </a:stretch>
        </p:blipFill>
        <p:spPr>
          <a:xfrm flipV="1">
            <a:off x="0" y="4305935"/>
            <a:ext cx="927735" cy="9099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12" presetClass="entr" presetSubtype="8" fill="hold" nodeType="withEffect">
                                  <p:stCondLst>
                                    <p:cond delay="2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350"/>
                                        <p:tgtEl>
                                          <p:spTgt spid="44"/>
                                        </p:tgtEl>
                                        <p:attrNameLst>
                                          <p:attrName>ppt_x</p:attrName>
                                        </p:attrNameLst>
                                      </p:cBhvr>
                                      <p:tavLst>
                                        <p:tav tm="0">
                                          <p:val>
                                            <p:strVal val="#ppt_x-#ppt_w*1.125000"/>
                                          </p:val>
                                        </p:tav>
                                        <p:tav tm="100000">
                                          <p:val>
                                            <p:strVal val="#ppt_x"/>
                                          </p:val>
                                        </p:tav>
                                      </p:tavLst>
                                    </p:anim>
                                    <p:animEffect transition="in" filter="wipe(right)">
                                      <p:cBhvr>
                                        <p:cTn id="20" dur="350"/>
                                        <p:tgtEl>
                                          <p:spTgt spid="44"/>
                                        </p:tgtEl>
                                      </p:cBhvr>
                                    </p:animEffect>
                                  </p:childTnLst>
                                </p:cTn>
                              </p:par>
                              <p:par>
                                <p:cTn id="21" presetID="12" presetClass="entr" presetSubtype="8" fill="hold" nodeType="withEffect">
                                  <p:stCondLst>
                                    <p:cond delay="3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350"/>
                                        <p:tgtEl>
                                          <p:spTgt spid="51"/>
                                        </p:tgtEl>
                                        <p:attrNameLst>
                                          <p:attrName>ppt_x</p:attrName>
                                        </p:attrNameLst>
                                      </p:cBhvr>
                                      <p:tavLst>
                                        <p:tav tm="0">
                                          <p:val>
                                            <p:strVal val="#ppt_x-#ppt_w*1.125000"/>
                                          </p:val>
                                        </p:tav>
                                        <p:tav tm="100000">
                                          <p:val>
                                            <p:strVal val="#ppt_x"/>
                                          </p:val>
                                        </p:tav>
                                      </p:tavLst>
                                    </p:anim>
                                    <p:animEffect transition="in" filter="wipe(right)">
                                      <p:cBhvr>
                                        <p:cTn id="24" dur="350"/>
                                        <p:tgtEl>
                                          <p:spTgt spid="51"/>
                                        </p:tgtEl>
                                      </p:cBhvr>
                                    </p:animEffect>
                                  </p:childTnLst>
                                </p:cTn>
                              </p:par>
                              <p:par>
                                <p:cTn id="25" presetID="12" presetClass="entr" presetSubtype="8" fill="hold" nodeType="withEffect">
                                  <p:stCondLst>
                                    <p:cond delay="40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350"/>
                                        <p:tgtEl>
                                          <p:spTgt spid="58"/>
                                        </p:tgtEl>
                                        <p:attrNameLst>
                                          <p:attrName>ppt_x</p:attrName>
                                        </p:attrNameLst>
                                      </p:cBhvr>
                                      <p:tavLst>
                                        <p:tav tm="0">
                                          <p:val>
                                            <p:strVal val="#ppt_x-#ppt_w*1.125000"/>
                                          </p:val>
                                        </p:tav>
                                        <p:tav tm="100000">
                                          <p:val>
                                            <p:strVal val="#ppt_x"/>
                                          </p:val>
                                        </p:tav>
                                      </p:tavLst>
                                    </p:anim>
                                    <p:animEffect transition="in" filter="wipe(right)">
                                      <p:cBhvr>
                                        <p:cTn id="28" dur="350"/>
                                        <p:tgtEl>
                                          <p:spTgt spid="58"/>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p:tgtEl>
                                          <p:spTgt spid="40"/>
                                        </p:tgtEl>
                                        <p:attrNameLst>
                                          <p:attrName>ppt_y</p:attrName>
                                        </p:attrNameLst>
                                      </p:cBhvr>
                                      <p:tavLst>
                                        <p:tav tm="0">
                                          <p:val>
                                            <p:strVal val="#ppt_y+#ppt_h*1.125000"/>
                                          </p:val>
                                        </p:tav>
                                        <p:tav tm="100000">
                                          <p:val>
                                            <p:strVal val="#ppt_y"/>
                                          </p:val>
                                        </p:tav>
                                      </p:tavLst>
                                    </p:anim>
                                    <p:animEffect transition="in" filter="wipe(up)">
                                      <p:cBhvr>
                                        <p:cTn id="33" dur="500"/>
                                        <p:tgtEl>
                                          <p:spTgt spid="40"/>
                                        </p:tgtEl>
                                      </p:cBhvr>
                                    </p:animEffect>
                                  </p:childTnLst>
                                </p:cTn>
                              </p:par>
                              <p:par>
                                <p:cTn id="34" presetID="12" presetClass="entr" presetSubtype="4" fill="hold" grpId="0" nodeType="withEffect">
                                  <p:stCondLst>
                                    <p:cond delay="20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p:tgtEl>
                                          <p:spTgt spid="41"/>
                                        </p:tgtEl>
                                        <p:attrNameLst>
                                          <p:attrName>ppt_y</p:attrName>
                                        </p:attrNameLst>
                                      </p:cBhvr>
                                      <p:tavLst>
                                        <p:tav tm="0">
                                          <p:val>
                                            <p:strVal val="#ppt_y+#ppt_h*1.125000"/>
                                          </p:val>
                                        </p:tav>
                                        <p:tav tm="100000">
                                          <p:val>
                                            <p:strVal val="#ppt_y"/>
                                          </p:val>
                                        </p:tav>
                                      </p:tavLst>
                                    </p:anim>
                                    <p:animEffect transition="in" filter="wipe(up)">
                                      <p:cBhvr>
                                        <p:cTn id="37" dur="500"/>
                                        <p:tgtEl>
                                          <p:spTgt spid="41"/>
                                        </p:tgtEl>
                                      </p:cBhvr>
                                    </p:animEffect>
                                  </p:childTnLst>
                                </p:cTn>
                              </p:par>
                              <p:par>
                                <p:cTn id="38" presetID="12" presetClass="entr" presetSubtype="4" fill="hold" grpId="0" nodeType="withEffect">
                                  <p:stCondLst>
                                    <p:cond delay="40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p:tgtEl>
                                          <p:spTgt spid="42"/>
                                        </p:tgtEl>
                                        <p:attrNameLst>
                                          <p:attrName>ppt_y</p:attrName>
                                        </p:attrNameLst>
                                      </p:cBhvr>
                                      <p:tavLst>
                                        <p:tav tm="0">
                                          <p:val>
                                            <p:strVal val="#ppt_y+#ppt_h*1.125000"/>
                                          </p:val>
                                        </p:tav>
                                        <p:tav tm="100000">
                                          <p:val>
                                            <p:strVal val="#ppt_y"/>
                                          </p:val>
                                        </p:tav>
                                      </p:tavLst>
                                    </p:anim>
                                    <p:animEffect transition="in" filter="wipe(up)">
                                      <p:cBhvr>
                                        <p:cTn id="41" dur="500"/>
                                        <p:tgtEl>
                                          <p:spTgt spid="42"/>
                                        </p:tgtEl>
                                      </p:cBhvr>
                                    </p:animEffect>
                                  </p:childTnLst>
                                </p:cTn>
                              </p:par>
                              <p:par>
                                <p:cTn id="42" presetID="12" presetClass="entr" presetSubtype="4" fill="hold" grpId="0" nodeType="withEffect">
                                  <p:stCondLst>
                                    <p:cond delay="60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p:tgtEl>
                                          <p:spTgt spid="43"/>
                                        </p:tgtEl>
                                        <p:attrNameLst>
                                          <p:attrName>ppt_y</p:attrName>
                                        </p:attrNameLst>
                                      </p:cBhvr>
                                      <p:tavLst>
                                        <p:tav tm="0">
                                          <p:val>
                                            <p:strVal val="#ppt_y+#ppt_h*1.125000"/>
                                          </p:val>
                                        </p:tav>
                                        <p:tav tm="100000">
                                          <p:val>
                                            <p:strVal val="#ppt_y"/>
                                          </p:val>
                                        </p:tav>
                                      </p:tavLst>
                                    </p:anim>
                                    <p:animEffect transition="in" filter="wipe(up)">
                                      <p:cBhvr>
                                        <p:cTn id="45" dur="500"/>
                                        <p:tgtEl>
                                          <p:spTgt spid="43"/>
                                        </p:tgtEl>
                                      </p:cBhvr>
                                    </p:animEffect>
                                  </p:childTnLst>
                                </p:cTn>
                              </p:par>
                            </p:childTnLst>
                          </p:cTn>
                        </p:par>
                        <p:par>
                          <p:cTn id="46" fill="hold">
                            <p:stCondLst>
                              <p:cond delay="2000"/>
                            </p:stCondLst>
                            <p:childTnLst>
                              <p:par>
                                <p:cTn id="47" presetID="22" presetClass="entr" presetSubtype="2"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right)">
                                      <p:cBhvr>
                                        <p:cTn id="49" dur="500"/>
                                        <p:tgtEl>
                                          <p:spTgt spid="35"/>
                                        </p:tgtEl>
                                      </p:cBhvr>
                                    </p:animEffect>
                                  </p:childTnLst>
                                </p:cTn>
                              </p:par>
                            </p:childTnLst>
                          </p:cTn>
                        </p:par>
                        <p:par>
                          <p:cTn id="50" fill="hold">
                            <p:stCondLst>
                              <p:cond delay="2500"/>
                            </p:stCondLst>
                            <p:childTnLst>
                              <p:par>
                                <p:cTn id="51" presetID="2" presetClass="entr" presetSubtype="2"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1+#ppt_w/2"/>
                                          </p:val>
                                        </p:tav>
                                        <p:tav tm="100000">
                                          <p:val>
                                            <p:strVal val="#ppt_x"/>
                                          </p:val>
                                        </p:tav>
                                      </p:tavLst>
                                    </p:anim>
                                    <p:anim calcmode="lin" valueType="num">
                                      <p:cBhvr additive="base">
                                        <p:cTn id="5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5" grpId="0" animBg="1"/>
      <p:bldP spid="36" grpId="0"/>
      <p:bldP spid="40" grpId="0"/>
      <p:bldP spid="41" grpId="0"/>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screen"/>
          <a:srcRect/>
          <a:stretch>
            <a:fillRect/>
          </a:stretch>
        </p:blipFill>
        <p:spPr>
          <a:xfrm>
            <a:off x="0" y="0"/>
            <a:ext cx="9144000" cy="2940736"/>
          </a:xfrm>
          <a:prstGeom prst="rect">
            <a:avLst/>
          </a:prstGeom>
        </p:spPr>
      </p:pic>
      <p:sp>
        <p:nvSpPr>
          <p:cNvPr id="3" name="TextBox 2"/>
          <p:cNvSpPr txBox="1"/>
          <p:nvPr/>
        </p:nvSpPr>
        <p:spPr>
          <a:xfrm>
            <a:off x="3236159" y="2160953"/>
            <a:ext cx="2671681" cy="683258"/>
          </a:xfrm>
          <a:prstGeom prst="rect">
            <a:avLst/>
          </a:prstGeom>
          <a:noFill/>
        </p:spPr>
        <p:txBody>
          <a:bodyPr wrap="none" lIns="91434" tIns="45717" rIns="91434" bIns="45717" rtlCol="0">
            <a:spAutoFit/>
          </a:bodyPr>
          <a:lstStyle/>
          <a:p>
            <a:pPr>
              <a:lnSpc>
                <a:spcPct val="80000"/>
              </a:lnSpc>
            </a:pPr>
            <a:r>
              <a:rPr lang="en-US" altLang="zh-CN" sz="4800" b="1">
                <a:solidFill>
                  <a:schemeClr val="bg1">
                    <a:lumMod val="95000"/>
                  </a:schemeClr>
                </a:solidFill>
                <a:latin typeface="Arial" panose="020B0604020202020204" pitchFamily="34" charset="0"/>
                <a:cs typeface="Arial" panose="020B0604020202020204" pitchFamily="34" charset="0"/>
              </a:rPr>
              <a:t>PART 04</a:t>
            </a:r>
            <a:endParaRPr lang="zh-CN" altLang="en-US" sz="4800" b="1" dirty="0">
              <a:solidFill>
                <a:schemeClr val="bg1">
                  <a:lumMod val="95000"/>
                </a:schemeClr>
              </a:solidFill>
              <a:latin typeface="Arial" panose="020B0604020202020204" pitchFamily="34" charset="0"/>
              <a:cs typeface="Arial" panose="020B0604020202020204" pitchFamily="34" charset="0"/>
            </a:endParaRPr>
          </a:p>
        </p:txBody>
      </p:sp>
      <p:sp>
        <p:nvSpPr>
          <p:cNvPr id="5" name="TextBox 5"/>
          <p:cNvSpPr txBox="1"/>
          <p:nvPr/>
        </p:nvSpPr>
        <p:spPr>
          <a:xfrm>
            <a:off x="3031934" y="2918170"/>
            <a:ext cx="3416308" cy="523214"/>
          </a:xfrm>
          <a:prstGeom prst="rect">
            <a:avLst/>
          </a:prstGeom>
          <a:noFill/>
        </p:spPr>
        <p:txBody>
          <a:bodyPr wrap="none" lIns="91434" tIns="45717" rIns="91434" bIns="45717" rtlCol="0">
            <a:spAutoFit/>
          </a:bodyPr>
          <a:lstStyle>
            <a:defPPr>
              <a:defRPr lang="zh-CN"/>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不足之处及原因分析</a:t>
            </a:r>
            <a:endParaRPr lang="zh-CN" altLang="en-US" dirty="0"/>
          </a:p>
        </p:txBody>
      </p:sp>
      <p:grpSp>
        <p:nvGrpSpPr>
          <p:cNvPr id="6" name="组合 5"/>
          <p:cNvGrpSpPr/>
          <p:nvPr/>
        </p:nvGrpSpPr>
        <p:grpSpPr>
          <a:xfrm>
            <a:off x="3819107" y="525609"/>
            <a:ext cx="1505786" cy="1505786"/>
            <a:chOff x="2148356" y="1520102"/>
            <a:chExt cx="1505786" cy="1505786"/>
          </a:xfrm>
        </p:grpSpPr>
        <p:grpSp>
          <p:nvGrpSpPr>
            <p:cNvPr id="7" name="组合 6"/>
            <p:cNvGrpSpPr/>
            <p:nvPr/>
          </p:nvGrpSpPr>
          <p:grpSpPr>
            <a:xfrm>
              <a:off x="2148356" y="1520102"/>
              <a:ext cx="1505786" cy="1505786"/>
              <a:chOff x="8343900" y="254000"/>
              <a:chExt cx="3416300" cy="3416300"/>
            </a:xfrm>
          </p:grpSpPr>
          <p:sp>
            <p:nvSpPr>
              <p:cNvPr id="9" name="椭圆 8"/>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0" name="椭圆 9"/>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8" name="Freeform 18"/>
            <p:cNvSpPr>
              <a:spLocks noEditPoints="1"/>
            </p:cNvSpPr>
            <p:nvPr/>
          </p:nvSpPr>
          <p:spPr bwMode="auto">
            <a:xfrm>
              <a:off x="2396927" y="1764358"/>
              <a:ext cx="936104" cy="991558"/>
            </a:xfrm>
            <a:custGeom>
              <a:avLst/>
              <a:gdLst>
                <a:gd name="T0" fmla="*/ 309263 w 568"/>
                <a:gd name="T1" fmla="*/ 627699 h 601"/>
                <a:gd name="T2" fmla="*/ 310356 w 568"/>
                <a:gd name="T3" fmla="*/ 364153 h 601"/>
                <a:gd name="T4" fmla="*/ 495040 w 568"/>
                <a:gd name="T5" fmla="*/ 329159 h 601"/>
                <a:gd name="T6" fmla="*/ 379203 w 568"/>
                <a:gd name="T7" fmla="*/ 375088 h 601"/>
                <a:gd name="T8" fmla="*/ 103816 w 568"/>
                <a:gd name="T9" fmla="*/ 234020 h 601"/>
                <a:gd name="T10" fmla="*/ 138786 w 568"/>
                <a:gd name="T11" fmla="*/ 238394 h 601"/>
                <a:gd name="T12" fmla="*/ 183591 w 568"/>
                <a:gd name="T13" fmla="*/ 242769 h 601"/>
                <a:gd name="T14" fmla="*/ 182498 w 568"/>
                <a:gd name="T15" fmla="*/ 213243 h 601"/>
                <a:gd name="T16" fmla="*/ 310356 w 568"/>
                <a:gd name="T17" fmla="*/ 331346 h 601"/>
                <a:gd name="T18" fmla="*/ 451328 w 568"/>
                <a:gd name="T19" fmla="*/ 228552 h 601"/>
                <a:gd name="T20" fmla="*/ 483019 w 568"/>
                <a:gd name="T21" fmla="*/ 223085 h 601"/>
                <a:gd name="T22" fmla="*/ 500504 w 568"/>
                <a:gd name="T23" fmla="*/ 229646 h 601"/>
                <a:gd name="T24" fmla="*/ 454606 w 568"/>
                <a:gd name="T25" fmla="*/ 279949 h 601"/>
                <a:gd name="T26" fmla="*/ 534381 w 568"/>
                <a:gd name="T27" fmla="*/ 372901 h 601"/>
                <a:gd name="T28" fmla="*/ 510339 w 568"/>
                <a:gd name="T29" fmla="*/ 287604 h 601"/>
                <a:gd name="T30" fmla="*/ 510339 w 568"/>
                <a:gd name="T31" fmla="*/ 546776 h 601"/>
                <a:gd name="T32" fmla="*/ 539845 w 568"/>
                <a:gd name="T33" fmla="*/ 540215 h 601"/>
                <a:gd name="T34" fmla="*/ 338769 w 568"/>
                <a:gd name="T35" fmla="*/ 650664 h 601"/>
                <a:gd name="T36" fmla="*/ 311449 w 568"/>
                <a:gd name="T37" fmla="*/ 657225 h 601"/>
                <a:gd name="T38" fmla="*/ 81960 w 568"/>
                <a:gd name="T39" fmla="*/ 540215 h 601"/>
                <a:gd name="T40" fmla="*/ 111466 w 568"/>
                <a:gd name="T41" fmla="*/ 546776 h 601"/>
                <a:gd name="T42" fmla="*/ 111466 w 568"/>
                <a:gd name="T43" fmla="*/ 287604 h 601"/>
                <a:gd name="T44" fmla="*/ 87424 w 568"/>
                <a:gd name="T45" fmla="*/ 372901 h 601"/>
                <a:gd name="T46" fmla="*/ 155178 w 568"/>
                <a:gd name="T47" fmla="*/ 275575 h 601"/>
                <a:gd name="T48" fmla="*/ 67754 w 568"/>
                <a:gd name="T49" fmla="*/ 437421 h 601"/>
                <a:gd name="T50" fmla="*/ 80867 w 568"/>
                <a:gd name="T51" fmla="*/ 463666 h 601"/>
                <a:gd name="T52" fmla="*/ 92888 w 568"/>
                <a:gd name="T53" fmla="*/ 487724 h 601"/>
                <a:gd name="T54" fmla="*/ 49176 w 568"/>
                <a:gd name="T55" fmla="*/ 519437 h 601"/>
                <a:gd name="T56" fmla="*/ 30598 w 568"/>
                <a:gd name="T57" fmla="*/ 412269 h 601"/>
                <a:gd name="T58" fmla="*/ 59011 w 568"/>
                <a:gd name="T59" fmla="*/ 364153 h 601"/>
                <a:gd name="T60" fmla="*/ 516896 w 568"/>
                <a:gd name="T61" fmla="*/ 416643 h 601"/>
                <a:gd name="T62" fmla="*/ 505968 w 568"/>
                <a:gd name="T63" fmla="*/ 443982 h 601"/>
                <a:gd name="T64" fmla="*/ 497225 w 568"/>
                <a:gd name="T65" fmla="*/ 471321 h 601"/>
                <a:gd name="T66" fmla="*/ 491761 w 568"/>
                <a:gd name="T67" fmla="*/ 492099 h 601"/>
                <a:gd name="T68" fmla="*/ 526731 w 568"/>
                <a:gd name="T69" fmla="*/ 396960 h 601"/>
                <a:gd name="T70" fmla="*/ 560608 w 568"/>
                <a:gd name="T71" fmla="*/ 393679 h 601"/>
                <a:gd name="T72" fmla="*/ 308170 w 568"/>
                <a:gd name="T73" fmla="*/ 0 h 601"/>
                <a:gd name="T74" fmla="*/ 456792 w 568"/>
                <a:gd name="T75" fmla="*/ 117010 h 601"/>
                <a:gd name="T76" fmla="*/ 430564 w 568"/>
                <a:gd name="T77" fmla="*/ 195746 h 601"/>
                <a:gd name="T78" fmla="*/ 398873 w 568"/>
                <a:gd name="T79" fmla="*/ 88578 h 601"/>
                <a:gd name="T80" fmla="*/ 212004 w 568"/>
                <a:gd name="T81" fmla="*/ 200120 h 601"/>
                <a:gd name="T82" fmla="*/ 166106 w 568"/>
                <a:gd name="T83" fmla="*/ 168407 h 601"/>
                <a:gd name="T84" fmla="*/ 216375 w 568"/>
                <a:gd name="T85" fmla="*/ 44836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AC0000"/>
            </a:solidFill>
            <a:ln>
              <a:noFill/>
            </a:ln>
          </p:spPr>
          <p:txBody>
            <a:bodyPr lIns="68557" tIns="34279" rIns="68557" bIns="34279"/>
            <a:lstStyle/>
            <a:p>
              <a:pPr fontAlgn="base">
                <a:spcBef>
                  <a:spcPct val="0"/>
                </a:spcBef>
                <a:spcAft>
                  <a:spcPct val="0"/>
                </a:spcAft>
                <a:buFont typeface="Arial" panose="020B0604020202020204" pitchFamily="34" charset="0"/>
                <a:buNone/>
              </a:pPr>
              <a:endParaRPr lang="zh-CN" altLang="en-US">
                <a:solidFill>
                  <a:srgbClr val="294A5A"/>
                </a:solidFill>
                <a:ea typeface="宋体" panose="02010600030101010101" pitchFamily="2" charset="-122"/>
              </a:endParaRPr>
            </a:p>
          </p:txBody>
        </p:sp>
      </p:grpSp>
      <p:sp>
        <p:nvSpPr>
          <p:cNvPr id="11" name="文本框 9"/>
          <p:cNvSpPr txBox="1"/>
          <p:nvPr/>
        </p:nvSpPr>
        <p:spPr>
          <a:xfrm>
            <a:off x="3063708" y="3540204"/>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1.</a:t>
            </a:r>
            <a:r>
              <a:rPr lang="zh-CN" altLang="en-US" sz="1500">
                <a:solidFill>
                  <a:schemeClr val="bg1">
                    <a:lumMod val="50000"/>
                  </a:schemeClr>
                </a:solidFill>
                <a:latin typeface="微软雅黑" panose="020B0503020204020204" pitchFamily="34" charset="-122"/>
                <a:ea typeface="微软雅黑" panose="020B0503020204020204" pitchFamily="34" charset="-122"/>
              </a:rPr>
              <a:t>认识上的不足</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3063707" y="3865644"/>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3.</a:t>
            </a:r>
            <a:r>
              <a:rPr lang="zh-CN" altLang="en-US" sz="1500">
                <a:solidFill>
                  <a:schemeClr val="bg1">
                    <a:lumMod val="50000"/>
                  </a:schemeClr>
                </a:solidFill>
                <a:latin typeface="微软雅黑" panose="020B0503020204020204" pitchFamily="34" charset="-122"/>
                <a:ea typeface="微软雅黑" panose="020B0503020204020204" pitchFamily="34" charset="-122"/>
              </a:rPr>
              <a:t>执行力问题</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4910940" y="354346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2.</a:t>
            </a:r>
            <a:r>
              <a:rPr lang="zh-CN" altLang="en-US" sz="1500">
                <a:solidFill>
                  <a:schemeClr val="bg1">
                    <a:lumMod val="50000"/>
                  </a:schemeClr>
                </a:solidFill>
                <a:latin typeface="微软雅黑" panose="020B0503020204020204" pitchFamily="34" charset="-122"/>
                <a:ea typeface="微软雅黑" panose="020B0503020204020204" pitchFamily="34" charset="-122"/>
              </a:rPr>
              <a:t>管理上的不足</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9"/>
          <p:cNvSpPr txBox="1"/>
          <p:nvPr/>
        </p:nvSpPr>
        <p:spPr>
          <a:xfrm>
            <a:off x="4910941" y="386935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4.</a:t>
            </a:r>
            <a:r>
              <a:rPr lang="zh-CN" altLang="en-US" sz="1500">
                <a:solidFill>
                  <a:schemeClr val="bg1">
                    <a:lumMod val="50000"/>
                  </a:schemeClr>
                </a:solidFill>
                <a:latin typeface="微软雅黑" panose="020B0503020204020204" pitchFamily="34" charset="-122"/>
                <a:ea typeface="微软雅黑" panose="020B0503020204020204" pitchFamily="34" charset="-122"/>
              </a:rPr>
              <a:t>改善不足对策</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9"/>
          <p:cNvSpPr txBox="1"/>
          <p:nvPr/>
        </p:nvSpPr>
        <p:spPr>
          <a:xfrm>
            <a:off x="3063708" y="417534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5.</a:t>
            </a:r>
            <a:r>
              <a:rPr lang="zh-CN" altLang="en-US" sz="1500">
                <a:solidFill>
                  <a:schemeClr val="bg1">
                    <a:lumMod val="50000"/>
                  </a:schemeClr>
                </a:solidFill>
                <a:latin typeface="微软雅黑" panose="020B0503020204020204" pitchFamily="34" charset="-122"/>
                <a:ea typeface="微软雅黑" panose="020B0503020204020204" pitchFamily="34" charset="-122"/>
              </a:rPr>
              <a:t>改善方法</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2" name="图片 1" descr="C:\Users\Administrator\Desktop\新建文件夹\rr.pngrr"/>
          <p:cNvPicPr>
            <a:picLocks noChangeAspect="1"/>
          </p:cNvPicPr>
          <p:nvPr/>
        </p:nvPicPr>
        <p:blipFill rotWithShape="1">
          <a:blip r:embed="rId2" cstate="screen"/>
          <a:srcRect/>
          <a:stretch>
            <a:fillRect/>
          </a:stretch>
        </p:blipFill>
        <p:spPr>
          <a:xfrm flipH="1" flipV="1">
            <a:off x="8273415" y="4305935"/>
            <a:ext cx="891540" cy="909955"/>
          </a:xfrm>
          <a:prstGeom prst="rect">
            <a:avLst/>
          </a:prstGeom>
        </p:spPr>
      </p:pic>
      <p:pic>
        <p:nvPicPr>
          <p:cNvPr id="4" name="图片 3" descr="C:\Users\Administrator\Desktop\新建文件夹\rr.pngrr"/>
          <p:cNvPicPr>
            <a:picLocks noChangeAspect="1"/>
          </p:cNvPicPr>
          <p:nvPr/>
        </p:nvPicPr>
        <p:blipFill rotWithShape="1">
          <a:blip r:embed="rId3" cstate="screen"/>
          <a:srcRect/>
          <a:stretch>
            <a:fillRect/>
          </a:stretch>
        </p:blipFill>
        <p:spPr>
          <a:xfrm>
            <a:off x="0" y="-127635"/>
            <a:ext cx="927735" cy="927735"/>
          </a:xfrm>
          <a:prstGeom prst="rect">
            <a:avLst/>
          </a:prstGeom>
        </p:spPr>
      </p:pic>
      <p:pic>
        <p:nvPicPr>
          <p:cNvPr id="17" name="图片 16" descr="C:\Users\Administrator\Desktop\新建文件夹\rr.pngrr"/>
          <p:cNvPicPr>
            <a:picLocks noChangeAspect="1"/>
          </p:cNvPicPr>
          <p:nvPr/>
        </p:nvPicPr>
        <p:blipFill rotWithShape="1">
          <a:blip r:embed="rId4" cstate="screen"/>
          <a:srcRect/>
          <a:stretch>
            <a:fillRect/>
          </a:stretch>
        </p:blipFill>
        <p:spPr>
          <a:xfrm flipH="1">
            <a:off x="8256270" y="-128270"/>
            <a:ext cx="887730" cy="856615"/>
          </a:xfrm>
          <a:prstGeom prst="rect">
            <a:avLst/>
          </a:prstGeom>
        </p:spPr>
      </p:pic>
      <p:pic>
        <p:nvPicPr>
          <p:cNvPr id="18" name="图片 17" descr="C:\Users\Administrator\Desktop\新建文件夹\rr.pngrr"/>
          <p:cNvPicPr>
            <a:picLocks noChangeAspect="1"/>
          </p:cNvPicPr>
          <p:nvPr/>
        </p:nvPicPr>
        <p:blipFill rotWithShape="1">
          <a:blip r:embed="rId5"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p:nvPr/>
        </p:nvCxnSpPr>
        <p:spPr>
          <a:xfrm flipH="1" flipV="1">
            <a:off x="2969045" y="1857279"/>
            <a:ext cx="3628920" cy="1695603"/>
          </a:xfrm>
          <a:prstGeom prst="line">
            <a:avLst/>
          </a:prstGeom>
          <a:noFill/>
          <a:ln w="76200" cap="flat" cmpd="sng" algn="ctr">
            <a:solidFill>
              <a:srgbClr val="C00000"/>
            </a:solidFill>
            <a:prstDash val="solid"/>
          </a:ln>
          <a:effectLst/>
        </p:spPr>
      </p:cxnSp>
      <p:cxnSp>
        <p:nvCxnSpPr>
          <p:cNvPr id="7" name="直接连接符 6"/>
          <p:cNvCxnSpPr/>
          <p:nvPr/>
        </p:nvCxnSpPr>
        <p:spPr>
          <a:xfrm flipV="1">
            <a:off x="2184979" y="1415756"/>
            <a:ext cx="4562601" cy="2165042"/>
          </a:xfrm>
          <a:prstGeom prst="line">
            <a:avLst/>
          </a:prstGeom>
          <a:noFill/>
          <a:ln w="76200" cap="flat" cmpd="sng" algn="ctr">
            <a:solidFill>
              <a:srgbClr val="C00000"/>
            </a:solidFill>
            <a:prstDash val="solid"/>
          </a:ln>
          <a:effectLst/>
        </p:spPr>
      </p:cxnSp>
      <p:grpSp>
        <p:nvGrpSpPr>
          <p:cNvPr id="8" name="组合 7"/>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1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11" name="组合 10"/>
          <p:cNvGrpSpPr/>
          <p:nvPr/>
        </p:nvGrpSpPr>
        <p:grpSpPr>
          <a:xfrm>
            <a:off x="1444736" y="3296277"/>
            <a:ext cx="1414632" cy="636545"/>
            <a:chOff x="1591195" y="3531392"/>
            <a:chExt cx="1721136" cy="774463"/>
          </a:xfrm>
          <a:effectLst>
            <a:outerShdw blurRad="444500" dist="254000" dir="8100000" algn="tr" rotWithShape="0">
              <a:prstClr val="black">
                <a:alpha val="50000"/>
              </a:prstClr>
            </a:outerShdw>
          </a:effectLst>
        </p:grpSpPr>
        <p:sp>
          <p:nvSpPr>
            <p:cNvPr id="1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15" name="组合 14"/>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18" name="组合 17"/>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2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21" name="TextBox 20"/>
          <p:cNvSpPr txBox="1"/>
          <p:nvPr/>
        </p:nvSpPr>
        <p:spPr>
          <a:xfrm>
            <a:off x="1891669" y="1358541"/>
            <a:ext cx="56938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评估一</a:t>
            </a:r>
            <a:endParaRPr kumimoji="0" lang="en-US" altLang="zh-CN"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5981486" y="3338812"/>
            <a:ext cx="56938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评估三</a:t>
            </a:r>
            <a:endParaRPr kumimoji="0" lang="en-US" altLang="zh-CN"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6747580" y="1111435"/>
            <a:ext cx="56938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评估四</a:t>
            </a:r>
            <a:endParaRPr kumimoji="0" lang="en-US" altLang="zh-CN"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1555735" y="3321676"/>
            <a:ext cx="56938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评估二</a:t>
            </a:r>
            <a:endParaRPr kumimoji="0" lang="en-US" altLang="zh-CN"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1835696" y="1635646"/>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7" name="TextBox 26"/>
          <p:cNvSpPr txBox="1"/>
          <p:nvPr/>
        </p:nvSpPr>
        <p:spPr>
          <a:xfrm>
            <a:off x="6660232" y="1373225"/>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8" name="TextBox 27"/>
          <p:cNvSpPr txBox="1"/>
          <p:nvPr/>
        </p:nvSpPr>
        <p:spPr>
          <a:xfrm>
            <a:off x="1475656" y="3555503"/>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sp>
        <p:nvSpPr>
          <p:cNvPr id="29" name="TextBox 28"/>
          <p:cNvSpPr txBox="1"/>
          <p:nvPr/>
        </p:nvSpPr>
        <p:spPr>
          <a:xfrm>
            <a:off x="5868144" y="3586553"/>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endParaRPr lang="zh-CN" altLang="en-US" sz="1500"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a:off x="3746633" y="1810030"/>
            <a:ext cx="1382075" cy="1382075"/>
            <a:chOff x="3746633" y="1810030"/>
            <a:chExt cx="1382075" cy="1382075"/>
          </a:xfrm>
        </p:grpSpPr>
        <p:grpSp>
          <p:nvGrpSpPr>
            <p:cNvPr id="31" name="组合 30"/>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4" name="椭圆 33"/>
              <p:cNvSpPr/>
              <p:nvPr/>
            </p:nvSpPr>
            <p:spPr>
              <a:xfrm>
                <a:off x="392112" y="760412"/>
                <a:ext cx="3825877" cy="3825877"/>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32" name="TextBox 31"/>
            <p:cNvSpPr txBox="1"/>
            <p:nvPr/>
          </p:nvSpPr>
          <p:spPr>
            <a:xfrm>
              <a:off x="3978122" y="2397335"/>
              <a:ext cx="926418"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方案评估</a:t>
              </a:r>
              <a:endPar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sp>
        <p:nvSpPr>
          <p:cNvPr id="35" name="TextBox 34"/>
          <p:cNvSpPr txBox="1"/>
          <p:nvPr/>
        </p:nvSpPr>
        <p:spPr>
          <a:xfrm>
            <a:off x="592781" y="2186777"/>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745181" y="4011910"/>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5849365" y="4058985"/>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6012160" y="1972988"/>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9" name="椭圆 38"/>
          <p:cNvSpPr/>
          <p:nvPr/>
        </p:nvSpPr>
        <p:spPr>
          <a:xfrm>
            <a:off x="2883767" y="1304103"/>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1</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0" name="椭圆 39"/>
          <p:cNvSpPr/>
          <p:nvPr/>
        </p:nvSpPr>
        <p:spPr>
          <a:xfrm>
            <a:off x="2523727" y="3207487"/>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2</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1" name="椭圆 40"/>
          <p:cNvSpPr/>
          <p:nvPr/>
        </p:nvSpPr>
        <p:spPr>
          <a:xfrm>
            <a:off x="6911328" y="3275267"/>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3</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2" name="椭圆 41"/>
          <p:cNvSpPr/>
          <p:nvPr/>
        </p:nvSpPr>
        <p:spPr>
          <a:xfrm>
            <a:off x="7725152" y="1059582"/>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4</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pic>
        <p:nvPicPr>
          <p:cNvPr id="2" name="图片 1"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pic>
        <p:nvPicPr>
          <p:cNvPr id="3" name="图片 2" descr="C:\Users\Administrator\Desktop\新建文件夹\rr.pngrr"/>
          <p:cNvPicPr>
            <a:picLocks noChangeAspect="1"/>
          </p:cNvPicPr>
          <p:nvPr/>
        </p:nvPicPr>
        <p:blipFill rotWithShape="1">
          <a:blip r:embed="rId2" cstate="screen"/>
          <a:srcRect/>
          <a:stretch>
            <a:fillRect/>
          </a:stretch>
        </p:blipFill>
        <p:spPr>
          <a:xfrm flipV="1">
            <a:off x="0" y="4305935"/>
            <a:ext cx="927735" cy="9099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37"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par>
                                <p:cTn id="22" presetID="53" presetClass="entr" presetSubtype="16" fill="hold" nodeType="withEffect">
                                  <p:stCondLst>
                                    <p:cond delay="3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3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500"/>
                            </p:stCondLst>
                            <p:childTnLst>
                              <p:par>
                                <p:cTn id="33" presetID="12" presetClass="entr" presetSubtype="4"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p:tgtEl>
                                          <p:spTgt spid="22"/>
                                        </p:tgtEl>
                                        <p:attrNameLst>
                                          <p:attrName>ppt_y</p:attrName>
                                        </p:attrNameLst>
                                      </p:cBhvr>
                                      <p:tavLst>
                                        <p:tav tm="0">
                                          <p:val>
                                            <p:strVal val="#ppt_y+#ppt_h*1.125000"/>
                                          </p:val>
                                        </p:tav>
                                        <p:tav tm="100000">
                                          <p:val>
                                            <p:strVal val="#ppt_y"/>
                                          </p:val>
                                        </p:tav>
                                      </p:tavLst>
                                    </p:anim>
                                    <p:animEffect transition="in" filter="wipe(up)">
                                      <p:cBhvr>
                                        <p:cTn id="36" dur="500"/>
                                        <p:tgtEl>
                                          <p:spTgt spid="2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p:tgtEl>
                                          <p:spTgt spid="29"/>
                                        </p:tgtEl>
                                        <p:attrNameLst>
                                          <p:attrName>ppt_y</p:attrName>
                                        </p:attrNameLst>
                                      </p:cBhvr>
                                      <p:tavLst>
                                        <p:tav tm="0">
                                          <p:val>
                                            <p:strVal val="#ppt_y+#ppt_h*1.125000"/>
                                          </p:val>
                                        </p:tav>
                                        <p:tav tm="100000">
                                          <p:val>
                                            <p:strVal val="#ppt_y"/>
                                          </p:val>
                                        </p:tav>
                                      </p:tavLst>
                                    </p:anim>
                                    <p:animEffect transition="in" filter="wipe(up)">
                                      <p:cBhvr>
                                        <p:cTn id="40" dur="500"/>
                                        <p:tgtEl>
                                          <p:spTgt spid="2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p:tgtEl>
                                          <p:spTgt spid="26"/>
                                        </p:tgtEl>
                                        <p:attrNameLst>
                                          <p:attrName>ppt_y</p:attrName>
                                        </p:attrNameLst>
                                      </p:cBhvr>
                                      <p:tavLst>
                                        <p:tav tm="0">
                                          <p:val>
                                            <p:strVal val="#ppt_y+#ppt_h*1.125000"/>
                                          </p:val>
                                        </p:tav>
                                        <p:tav tm="100000">
                                          <p:val>
                                            <p:strVal val="#ppt_y"/>
                                          </p:val>
                                        </p:tav>
                                      </p:tavLst>
                                    </p:anim>
                                    <p:animEffect transition="in" filter="wipe(up)">
                                      <p:cBhvr>
                                        <p:cTn id="44" dur="500"/>
                                        <p:tgtEl>
                                          <p:spTgt spid="26"/>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ppt_y</p:attrName>
                                        </p:attrNameLst>
                                      </p:cBhvr>
                                      <p:tavLst>
                                        <p:tav tm="0">
                                          <p:val>
                                            <p:strVal val="#ppt_y+#ppt_h*1.125000"/>
                                          </p:val>
                                        </p:tav>
                                        <p:tav tm="100000">
                                          <p:val>
                                            <p:strVal val="#ppt_y"/>
                                          </p:val>
                                        </p:tav>
                                      </p:tavLst>
                                    </p:anim>
                                    <p:animEffect transition="in" filter="wipe(up)">
                                      <p:cBhvr>
                                        <p:cTn id="48" dur="500"/>
                                        <p:tgtEl>
                                          <p:spTgt spid="21"/>
                                        </p:tgtEl>
                                      </p:cBhvr>
                                    </p:animEffect>
                                  </p:childTnLst>
                                </p:cTn>
                              </p:par>
                            </p:childTnLst>
                          </p:cTn>
                        </p:par>
                        <p:par>
                          <p:cTn id="49" fill="hold">
                            <p:stCondLst>
                              <p:cond delay="3000"/>
                            </p:stCondLst>
                            <p:childTnLst>
                              <p:par>
                                <p:cTn id="50" presetID="16" presetClass="entr" presetSubtype="37"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outVertical)">
                                      <p:cBhvr>
                                        <p:cTn id="52" dur="500"/>
                                        <p:tgtEl>
                                          <p:spTgt spid="7"/>
                                        </p:tgtEl>
                                      </p:cBhvr>
                                    </p:animEffect>
                                  </p:childTnLst>
                                </p:cTn>
                              </p:par>
                              <p:par>
                                <p:cTn id="53" presetID="53" presetClass="entr" presetSubtype="16" fill="hold" nodeType="withEffect">
                                  <p:stCondLst>
                                    <p:cond delay="30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par>
                                <p:cTn id="58" presetID="53" presetClass="entr" presetSubtype="16" fill="hold" nodeType="withEffect">
                                  <p:stCondLst>
                                    <p:cond delay="30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3500"/>
                            </p:stCondLst>
                            <p:childTnLst>
                              <p:par>
                                <p:cTn id="64" presetID="1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p:tgtEl>
                                          <p:spTgt spid="28"/>
                                        </p:tgtEl>
                                        <p:attrNameLst>
                                          <p:attrName>ppt_y</p:attrName>
                                        </p:attrNameLst>
                                      </p:cBhvr>
                                      <p:tavLst>
                                        <p:tav tm="0">
                                          <p:val>
                                            <p:strVal val="#ppt_y+#ppt_h*1.125000"/>
                                          </p:val>
                                        </p:tav>
                                        <p:tav tm="100000">
                                          <p:val>
                                            <p:strVal val="#ppt_y"/>
                                          </p:val>
                                        </p:tav>
                                      </p:tavLst>
                                    </p:anim>
                                    <p:animEffect transition="in" filter="wipe(up)">
                                      <p:cBhvr>
                                        <p:cTn id="67" dur="500"/>
                                        <p:tgtEl>
                                          <p:spTgt spid="28"/>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ppt_y</p:attrName>
                                        </p:attrNameLst>
                                      </p:cBhvr>
                                      <p:tavLst>
                                        <p:tav tm="0">
                                          <p:val>
                                            <p:strVal val="#ppt_y+#ppt_h*1.125000"/>
                                          </p:val>
                                        </p:tav>
                                        <p:tav tm="100000">
                                          <p:val>
                                            <p:strVal val="#ppt_y"/>
                                          </p:val>
                                        </p:tav>
                                      </p:tavLst>
                                    </p:anim>
                                    <p:animEffect transition="in" filter="wipe(up)">
                                      <p:cBhvr>
                                        <p:cTn id="71" dur="500"/>
                                        <p:tgtEl>
                                          <p:spTgt spid="25"/>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ppt_y</p:attrName>
                                        </p:attrNameLst>
                                      </p:cBhvr>
                                      <p:tavLst>
                                        <p:tav tm="0">
                                          <p:val>
                                            <p:strVal val="#ppt_y+#ppt_h*1.125000"/>
                                          </p:val>
                                        </p:tav>
                                        <p:tav tm="100000">
                                          <p:val>
                                            <p:strVal val="#ppt_y"/>
                                          </p:val>
                                        </p:tav>
                                      </p:tavLst>
                                    </p:anim>
                                    <p:animEffect transition="in" filter="wipe(up)">
                                      <p:cBhvr>
                                        <p:cTn id="75" dur="500"/>
                                        <p:tgtEl>
                                          <p:spTgt spid="23"/>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p:tgtEl>
                                          <p:spTgt spid="27"/>
                                        </p:tgtEl>
                                        <p:attrNameLst>
                                          <p:attrName>ppt_y</p:attrName>
                                        </p:attrNameLst>
                                      </p:cBhvr>
                                      <p:tavLst>
                                        <p:tav tm="0">
                                          <p:val>
                                            <p:strVal val="#ppt_y+#ppt_h*1.125000"/>
                                          </p:val>
                                        </p:tav>
                                        <p:tav tm="100000">
                                          <p:val>
                                            <p:strVal val="#ppt_y"/>
                                          </p:val>
                                        </p:tav>
                                      </p:tavLst>
                                    </p:anim>
                                    <p:animEffect transition="in" filter="wipe(up)">
                                      <p:cBhvr>
                                        <p:cTn id="79" dur="500"/>
                                        <p:tgtEl>
                                          <p:spTgt spid="27"/>
                                        </p:tgtEl>
                                      </p:cBhvr>
                                    </p:animEffect>
                                  </p:childTnLst>
                                </p:cTn>
                              </p:par>
                            </p:childTnLst>
                          </p:cTn>
                        </p:par>
                        <p:par>
                          <p:cTn id="80" fill="hold">
                            <p:stCondLst>
                              <p:cond delay="4000"/>
                            </p:stCondLst>
                            <p:childTnLst>
                              <p:par>
                                <p:cTn id="81" presetID="53" presetClass="entr" presetSubtype="16"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animEffect transition="in" filter="fade">
                                      <p:cBhvr>
                                        <p:cTn id="85" dur="500"/>
                                        <p:tgtEl>
                                          <p:spTgt spid="3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p:cTn id="88" dur="500" fill="hold"/>
                                        <p:tgtEl>
                                          <p:spTgt spid="40"/>
                                        </p:tgtEl>
                                        <p:attrNameLst>
                                          <p:attrName>ppt_w</p:attrName>
                                        </p:attrNameLst>
                                      </p:cBhvr>
                                      <p:tavLst>
                                        <p:tav tm="0">
                                          <p:val>
                                            <p:fltVal val="0"/>
                                          </p:val>
                                        </p:tav>
                                        <p:tav tm="100000">
                                          <p:val>
                                            <p:strVal val="#ppt_w"/>
                                          </p:val>
                                        </p:tav>
                                      </p:tavLst>
                                    </p:anim>
                                    <p:anim calcmode="lin" valueType="num">
                                      <p:cBhvr>
                                        <p:cTn id="89" dur="500" fill="hold"/>
                                        <p:tgtEl>
                                          <p:spTgt spid="40"/>
                                        </p:tgtEl>
                                        <p:attrNameLst>
                                          <p:attrName>ppt_h</p:attrName>
                                        </p:attrNameLst>
                                      </p:cBhvr>
                                      <p:tavLst>
                                        <p:tav tm="0">
                                          <p:val>
                                            <p:fltVal val="0"/>
                                          </p:val>
                                        </p:tav>
                                        <p:tav tm="100000">
                                          <p:val>
                                            <p:strVal val="#ppt_h"/>
                                          </p:val>
                                        </p:tav>
                                      </p:tavLst>
                                    </p:anim>
                                    <p:animEffect transition="in" filter="fade">
                                      <p:cBhvr>
                                        <p:cTn id="90" dur="500"/>
                                        <p:tgtEl>
                                          <p:spTgt spid="4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p:cTn id="93" dur="500" fill="hold"/>
                                        <p:tgtEl>
                                          <p:spTgt spid="41"/>
                                        </p:tgtEl>
                                        <p:attrNameLst>
                                          <p:attrName>ppt_w</p:attrName>
                                        </p:attrNameLst>
                                      </p:cBhvr>
                                      <p:tavLst>
                                        <p:tav tm="0">
                                          <p:val>
                                            <p:fltVal val="0"/>
                                          </p:val>
                                        </p:tav>
                                        <p:tav tm="100000">
                                          <p:val>
                                            <p:strVal val="#ppt_w"/>
                                          </p:val>
                                        </p:tav>
                                      </p:tavLst>
                                    </p:anim>
                                    <p:anim calcmode="lin" valueType="num">
                                      <p:cBhvr>
                                        <p:cTn id="94" dur="500" fill="hold"/>
                                        <p:tgtEl>
                                          <p:spTgt spid="41"/>
                                        </p:tgtEl>
                                        <p:attrNameLst>
                                          <p:attrName>ppt_h</p:attrName>
                                        </p:attrNameLst>
                                      </p:cBhvr>
                                      <p:tavLst>
                                        <p:tav tm="0">
                                          <p:val>
                                            <p:fltVal val="0"/>
                                          </p:val>
                                        </p:tav>
                                        <p:tav tm="100000">
                                          <p:val>
                                            <p:strVal val="#ppt_h"/>
                                          </p:val>
                                        </p:tav>
                                      </p:tavLst>
                                    </p:anim>
                                    <p:animEffect transition="in" filter="fade">
                                      <p:cBhvr>
                                        <p:cTn id="95" dur="500"/>
                                        <p:tgtEl>
                                          <p:spTgt spid="41"/>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4500"/>
                            </p:stCondLst>
                            <p:childTnLst>
                              <p:par>
                                <p:cTn id="102" presetID="22" presetClass="entr" presetSubtype="1"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up)">
                                      <p:cBhvr>
                                        <p:cTn id="104" dur="500"/>
                                        <p:tgtEl>
                                          <p:spTgt spid="35"/>
                                        </p:tgtEl>
                                      </p:cBhvr>
                                    </p:animEffect>
                                  </p:childTnLst>
                                </p:cTn>
                              </p:par>
                            </p:childTnLst>
                          </p:cTn>
                        </p:par>
                        <p:par>
                          <p:cTn id="105" fill="hold">
                            <p:stCondLst>
                              <p:cond delay="5000"/>
                            </p:stCondLst>
                            <p:childTnLst>
                              <p:par>
                                <p:cTn id="106" presetID="2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wipe(up)">
                                      <p:cBhvr>
                                        <p:cTn id="108" dur="500"/>
                                        <p:tgtEl>
                                          <p:spTgt spid="36"/>
                                        </p:tgtEl>
                                      </p:cBhvr>
                                    </p:animEffect>
                                  </p:childTnLst>
                                </p:cTn>
                              </p:par>
                            </p:childTnLst>
                          </p:cTn>
                        </p:par>
                        <p:par>
                          <p:cTn id="109" fill="hold">
                            <p:stCondLst>
                              <p:cond delay="5500"/>
                            </p:stCondLst>
                            <p:childTnLst>
                              <p:par>
                                <p:cTn id="110" presetID="22" presetClass="entr" presetSubtype="1"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wipe(up)">
                                      <p:cBhvr>
                                        <p:cTn id="112" dur="500"/>
                                        <p:tgtEl>
                                          <p:spTgt spid="37"/>
                                        </p:tgtEl>
                                      </p:cBhvr>
                                    </p:animEffect>
                                  </p:childTnLst>
                                </p:cTn>
                              </p:par>
                            </p:childTnLst>
                          </p:cTn>
                        </p:par>
                        <p:par>
                          <p:cTn id="113" fill="hold">
                            <p:stCondLst>
                              <p:cond delay="6000"/>
                            </p:stCondLst>
                            <p:childTnLst>
                              <p:par>
                                <p:cTn id="114" presetID="22" presetClass="entr" presetSubtype="1"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up)">
                                      <p:cBhvr>
                                        <p:cTn id="1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p:bldP spid="22" grpId="0"/>
      <p:bldP spid="23" grpId="0"/>
      <p:bldP spid="25" grpId="0"/>
      <p:bldP spid="26" grpId="0"/>
      <p:bldP spid="27" grpId="0"/>
      <p:bldP spid="28" grpId="0"/>
      <p:bldP spid="29" grpId="0"/>
      <p:bldP spid="35" grpId="0"/>
      <p:bldP spid="36" grpId="0"/>
      <p:bldP spid="37" grpId="0"/>
      <p:bldP spid="38" grpId="0"/>
      <p:bldP spid="39" grpId="0" animBg="1"/>
      <p:bldP spid="40"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空心弧 37"/>
          <p:cNvSpPr/>
          <p:nvPr/>
        </p:nvSpPr>
        <p:spPr>
          <a:xfrm>
            <a:off x="2384053" y="3034895"/>
            <a:ext cx="4239295" cy="4239295"/>
          </a:xfrm>
          <a:prstGeom prst="blockArc">
            <a:avLst>
              <a:gd name="adj1" fmla="val 10800000"/>
              <a:gd name="adj2" fmla="val 1"/>
              <a:gd name="adj3" fmla="val 3011"/>
            </a:avLst>
          </a:prstGeom>
          <a:solidFill>
            <a:srgbClr val="EBEBEB"/>
          </a:solidFill>
          <a:ln w="12700" cap="flat" cmpd="sng" algn="ctr">
            <a:noFill/>
            <a:prstDash val="solid"/>
            <a:miter lim="800000"/>
          </a:ln>
          <a:effectLst>
            <a:innerShdw blurRad="762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39"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E1E2D"/>
          </a:solidFill>
          <a:ln w="12700" cap="flat" cmpd="sng" algn="ctr">
            <a:noFill/>
            <a:prstDash val="solid"/>
            <a:miter lim="800000"/>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nvGrpSpPr>
          <p:cNvPr id="40" name="组合 39"/>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4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43" name="组合 4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4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4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E1E2D"/>
          </a:solidFill>
          <a:ln w="12700" cap="flat" cmpd="sng" algn="ctr">
            <a:noFill/>
            <a:prstDash val="solid"/>
            <a:miter lim="800000"/>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nvGrpSpPr>
          <p:cNvPr id="47" name="组合 4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4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0"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E1E2D"/>
          </a:solidFill>
          <a:ln w="12700" cap="flat" cmpd="sng" algn="ctr">
            <a:noFill/>
            <a:prstDash val="solid"/>
            <a:miter lim="800000"/>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nvGrpSpPr>
          <p:cNvPr id="51" name="组合 50"/>
          <p:cNvGrpSpPr/>
          <p:nvPr/>
        </p:nvGrpSpPr>
        <p:grpSpPr>
          <a:xfrm>
            <a:off x="3657545" y="3232969"/>
            <a:ext cx="1612681" cy="1612685"/>
            <a:chOff x="3851771" y="1163107"/>
            <a:chExt cx="1402358" cy="1402358"/>
          </a:xfrm>
        </p:grpSpPr>
        <p:grpSp>
          <p:nvGrpSpPr>
            <p:cNvPr id="52" name="组合 51"/>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55" name="椭圆 54"/>
              <p:cNvSpPr/>
              <p:nvPr/>
            </p:nvSpPr>
            <p:spPr>
              <a:xfrm>
                <a:off x="392108"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3" name="TextBox 52"/>
            <p:cNvSpPr txBox="1"/>
            <p:nvPr/>
          </p:nvSpPr>
          <p:spPr>
            <a:xfrm>
              <a:off x="4030123" y="1333410"/>
              <a:ext cx="1186820" cy="10437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300" normalizeH="0" baseline="0" noProof="0" dirty="0">
                  <a:ln>
                    <a:noFill/>
                  </a:ln>
                  <a:solidFill>
                    <a:srgbClr val="BE1E2D"/>
                  </a:solidFill>
                  <a:effectLst/>
                  <a:uLnTx/>
                  <a:uFillTx/>
                  <a:latin typeface="微软雅黑" panose="020B0503020204020204" pitchFamily="34" charset="-122"/>
                  <a:ea typeface="微软雅黑" panose="020B0503020204020204" pitchFamily="34" charset="-122"/>
                </a:rPr>
                <a:t>经验总结</a:t>
              </a:r>
              <a:endParaRPr kumimoji="0" lang="zh-CN" altLang="en-US" sz="3600" b="1" i="0" u="none" strike="noStrike" kern="0" cap="none" spc="300" normalizeH="0" baseline="0" noProof="0" dirty="0">
                <a:ln>
                  <a:noFill/>
                </a:ln>
                <a:solidFill>
                  <a:srgbClr val="BE1E2D"/>
                </a:solidFill>
                <a:effectLst/>
                <a:uLnTx/>
                <a:uFillTx/>
                <a:latin typeface="微软雅黑" panose="020B0503020204020204" pitchFamily="34" charset="-122"/>
                <a:ea typeface="微软雅黑" panose="020B0503020204020204" pitchFamily="34" charset="-122"/>
              </a:endParaRPr>
            </a:p>
          </p:txBody>
        </p:sp>
      </p:grpSp>
      <p:sp>
        <p:nvSpPr>
          <p:cNvPr id="56" name="TextBox 55"/>
          <p:cNvSpPr txBox="1"/>
          <p:nvPr/>
        </p:nvSpPr>
        <p:spPr>
          <a:xfrm>
            <a:off x="1857385" y="3867150"/>
            <a:ext cx="45719" cy="369332"/>
          </a:xfrm>
          <a:prstGeom prst="rect">
            <a:avLst/>
          </a:prstGeom>
          <a:noFill/>
        </p:spPr>
        <p:txBody>
          <a:bodyPr wrap="square" rtlCol="0">
            <a:spAutoFit/>
          </a:bodyPr>
          <a:lstStyle/>
          <a:p>
            <a:endParaRPr lang="zh-CN" altLang="en-US" dirty="0">
              <a:ea typeface="微软雅黑" panose="020B0503020204020204" pitchFamily="34" charset="-122"/>
            </a:endParaRPr>
          </a:p>
        </p:txBody>
      </p:sp>
      <p:sp>
        <p:nvSpPr>
          <p:cNvPr id="57" name="TextBox 56"/>
          <p:cNvSpPr txBox="1"/>
          <p:nvPr/>
        </p:nvSpPr>
        <p:spPr>
          <a:xfrm>
            <a:off x="2577391" y="2456750"/>
            <a:ext cx="4251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2</a:t>
            </a:r>
            <a:endParaRPr kumimoji="0" lang="zh-CN" altLang="en-US"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58" name="TextBox 57"/>
          <p:cNvSpPr txBox="1"/>
          <p:nvPr/>
        </p:nvSpPr>
        <p:spPr>
          <a:xfrm>
            <a:off x="5232126" y="2050921"/>
            <a:ext cx="4251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4</a:t>
            </a:r>
            <a:endParaRPr kumimoji="0" lang="zh-CN" altLang="en-US"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59" name="TextBox 58"/>
          <p:cNvSpPr txBox="1"/>
          <p:nvPr/>
        </p:nvSpPr>
        <p:spPr>
          <a:xfrm>
            <a:off x="6869466" y="3625522"/>
            <a:ext cx="4251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6</a:t>
            </a:r>
            <a:endParaRPr kumimoji="0" lang="zh-CN" altLang="en-US"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60" name="TextBox 59"/>
          <p:cNvSpPr txBox="1"/>
          <p:nvPr/>
        </p:nvSpPr>
        <p:spPr>
          <a:xfrm>
            <a:off x="6395561" y="2650308"/>
            <a:ext cx="4251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1" name="TextBox 60"/>
          <p:cNvSpPr txBox="1"/>
          <p:nvPr/>
        </p:nvSpPr>
        <p:spPr>
          <a:xfrm>
            <a:off x="3726906" y="1896854"/>
            <a:ext cx="4251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2" name="TextBox 61"/>
          <p:cNvSpPr txBox="1"/>
          <p:nvPr/>
        </p:nvSpPr>
        <p:spPr>
          <a:xfrm>
            <a:off x="1675317" y="3624543"/>
            <a:ext cx="43473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3" name="TextBox 62"/>
          <p:cNvSpPr txBox="1"/>
          <p:nvPr/>
        </p:nvSpPr>
        <p:spPr>
          <a:xfrm>
            <a:off x="293927" y="3048819"/>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4" name="TextBox 63"/>
          <p:cNvSpPr txBox="1"/>
          <p:nvPr/>
        </p:nvSpPr>
        <p:spPr>
          <a:xfrm>
            <a:off x="820595" y="1973798"/>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5" name="TextBox 64"/>
          <p:cNvSpPr txBox="1"/>
          <p:nvPr/>
        </p:nvSpPr>
        <p:spPr>
          <a:xfrm>
            <a:off x="3119017" y="1211798"/>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6" name="TextBox 65"/>
          <p:cNvSpPr txBox="1"/>
          <p:nvPr/>
        </p:nvSpPr>
        <p:spPr>
          <a:xfrm>
            <a:off x="5523375" y="1366731"/>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7" name="TextBox 66"/>
          <p:cNvSpPr txBox="1"/>
          <p:nvPr/>
        </p:nvSpPr>
        <p:spPr>
          <a:xfrm>
            <a:off x="6885510" y="2222844"/>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68" name="TextBox 67"/>
          <p:cNvSpPr txBox="1"/>
          <p:nvPr/>
        </p:nvSpPr>
        <p:spPr>
          <a:xfrm>
            <a:off x="7430966" y="3235083"/>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pic>
        <p:nvPicPr>
          <p:cNvPr id="2" name="图片 1"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pic>
        <p:nvPicPr>
          <p:cNvPr id="18" name="图片 17" descr="C:\Users\Administrator\Desktop\新建文件夹\rr.pngrr"/>
          <p:cNvPicPr>
            <a:picLocks noChangeAspect="1"/>
          </p:cNvPicPr>
          <p:nvPr/>
        </p:nvPicPr>
        <p:blipFill rotWithShape="1">
          <a:blip r:embed="rId2" cstate="screen"/>
          <a:srcRect/>
          <a:stretch>
            <a:fillRect/>
          </a:stretch>
        </p:blipFill>
        <p:spPr>
          <a:xfrm flipV="1">
            <a:off x="0" y="4305935"/>
            <a:ext cx="927735" cy="909955"/>
          </a:xfrm>
          <a:prstGeom prst="rect">
            <a:avLst/>
          </a:prstGeom>
        </p:spPr>
      </p:pic>
    </p:spTree>
  </p:cSld>
  <p:clrMapOvr>
    <a:masterClrMapping/>
  </p:clrMapOvr>
  <p:transition spd="slow">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4" fill="hold" nodeType="afterEffect" p14:presetBounceEnd="44000">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14:bounceEnd="44000">
                                          <p:cBhvr additive="base">
                                            <p:cTn id="15" dur="500" fill="hold"/>
                                            <p:tgtEl>
                                              <p:spTgt spid="51"/>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2000"/>
                                </p:stCondLst>
                                <p:childTnLst>
                                  <p:par>
                                    <p:cTn id="22" presetID="2" presetClass="entr" presetSubtype="1" fill="hold" grpId="0" nodeType="afterEffect" p14:presetBounceEnd="40000">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14:bounceEnd="40000">
                                          <p:cBhvr additive="base">
                                            <p:cTn id="24" dur="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5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40000">
                                      <p:stCondLst>
                                        <p:cond delay="400"/>
                                      </p:stCondLst>
                                      <p:childTnLst>
                                        <p:set>
                                          <p:cBhvr>
                                            <p:cTn id="27" dur="1" fill="hold">
                                              <p:stCondLst>
                                                <p:cond delay="0"/>
                                              </p:stCondLst>
                                            </p:cTn>
                                            <p:tgtEl>
                                              <p:spTgt spid="39"/>
                                            </p:tgtEl>
                                            <p:attrNameLst>
                                              <p:attrName>style.visibility</p:attrName>
                                            </p:attrNameLst>
                                          </p:cBhvr>
                                          <p:to>
                                            <p:strVal val="visible"/>
                                          </p:to>
                                        </p:set>
                                        <p:anim calcmode="lin" valueType="num" p14:bounceEnd="40000">
                                          <p:cBhvr additive="base">
                                            <p:cTn id="28" dur="50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39"/>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14:presetBounceEnd="40000">
                                      <p:stCondLst>
                                        <p:cond delay="200"/>
                                      </p:stCondLst>
                                      <p:childTnLst>
                                        <p:set>
                                          <p:cBhvr>
                                            <p:cTn id="31" dur="1" fill="hold">
                                              <p:stCondLst>
                                                <p:cond delay="0"/>
                                              </p:stCondLst>
                                            </p:cTn>
                                            <p:tgtEl>
                                              <p:spTgt spid="47"/>
                                            </p:tgtEl>
                                            <p:attrNameLst>
                                              <p:attrName>style.visibility</p:attrName>
                                            </p:attrNameLst>
                                          </p:cBhvr>
                                          <p:to>
                                            <p:strVal val="visible"/>
                                          </p:to>
                                        </p:set>
                                        <p:anim calcmode="lin" valueType="num" p14:bounceEnd="40000">
                                          <p:cBhvr additive="base">
                                            <p:cTn id="32"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4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14:presetBounceEnd="40000">
                                      <p:stCondLst>
                                        <p:cond delay="1200"/>
                                      </p:stCondLst>
                                      <p:childTnLst>
                                        <p:set>
                                          <p:cBhvr>
                                            <p:cTn id="35" dur="1" fill="hold">
                                              <p:stCondLst>
                                                <p:cond delay="0"/>
                                              </p:stCondLst>
                                            </p:cTn>
                                            <p:tgtEl>
                                              <p:spTgt spid="40"/>
                                            </p:tgtEl>
                                            <p:attrNameLst>
                                              <p:attrName>style.visibility</p:attrName>
                                            </p:attrNameLst>
                                          </p:cBhvr>
                                          <p:to>
                                            <p:strVal val="visible"/>
                                          </p:to>
                                        </p:set>
                                        <p:anim calcmode="lin" valueType="num" p14:bounceEnd="40000">
                                          <p:cBhvr additive="base">
                                            <p:cTn id="36" dur="50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40"/>
                                            </p:tgtEl>
                                            <p:attrNameLst>
                                              <p:attrName>ppt_y</p:attrName>
                                            </p:attrNameLst>
                                          </p:cBhvr>
                                          <p:tavLst>
                                            <p:tav tm="0">
                                              <p:val>
                                                <p:strVal val="#ppt_y"/>
                                              </p:val>
                                            </p:tav>
                                            <p:tav tm="100000">
                                              <p:val>
                                                <p:strVal val="#ppt_y"/>
                                              </p:val>
                                            </p:tav>
                                          </p:tavLst>
                                        </p:anim>
                                      </p:childTnLst>
                                    </p:cTn>
                                  </p:par>
                                  <p:par>
                                    <p:cTn id="38" presetID="2" presetClass="entr" presetSubtype="1" fill="hold" grpId="0" nodeType="withEffect" p14:presetBounceEnd="40000">
                                      <p:stCondLst>
                                        <p:cond delay="900"/>
                                      </p:stCondLst>
                                      <p:childTnLst>
                                        <p:set>
                                          <p:cBhvr>
                                            <p:cTn id="39" dur="1" fill="hold">
                                              <p:stCondLst>
                                                <p:cond delay="0"/>
                                              </p:stCondLst>
                                            </p:cTn>
                                            <p:tgtEl>
                                              <p:spTgt spid="46"/>
                                            </p:tgtEl>
                                            <p:attrNameLst>
                                              <p:attrName>style.visibility</p:attrName>
                                            </p:attrNameLst>
                                          </p:cBhvr>
                                          <p:to>
                                            <p:strVal val="visible"/>
                                          </p:to>
                                        </p:set>
                                        <p:anim calcmode="lin" valueType="num" p14:bounceEnd="40000">
                                          <p:cBhvr additive="base">
                                            <p:cTn id="40" dur="5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46"/>
                                            </p:tgtEl>
                                            <p:attrNameLst>
                                              <p:attrName>ppt_y</p:attrName>
                                            </p:attrNameLst>
                                          </p:cBhvr>
                                          <p:tavLst>
                                            <p:tav tm="0">
                                              <p:val>
                                                <p:strVal val="0-#ppt_h/2"/>
                                              </p:val>
                                            </p:tav>
                                            <p:tav tm="100000">
                                              <p:val>
                                                <p:strVal val="#ppt_y"/>
                                              </p:val>
                                            </p:tav>
                                          </p:tavLst>
                                        </p:anim>
                                      </p:childTnLst>
                                    </p:cTn>
                                  </p:par>
                                  <p:par>
                                    <p:cTn id="42" presetID="2" presetClass="entr" presetSubtype="2" fill="hold" nodeType="withEffect" p14:presetBounceEnd="40000">
                                      <p:stCondLst>
                                        <p:cond delay="600"/>
                                      </p:stCondLst>
                                      <p:childTnLst>
                                        <p:set>
                                          <p:cBhvr>
                                            <p:cTn id="43" dur="1" fill="hold">
                                              <p:stCondLst>
                                                <p:cond delay="0"/>
                                              </p:stCondLst>
                                            </p:cTn>
                                            <p:tgtEl>
                                              <p:spTgt spid="43"/>
                                            </p:tgtEl>
                                            <p:attrNameLst>
                                              <p:attrName>style.visibility</p:attrName>
                                            </p:attrNameLst>
                                          </p:cBhvr>
                                          <p:to>
                                            <p:strVal val="visible"/>
                                          </p:to>
                                        </p:set>
                                        <p:anim calcmode="lin" valueType="num" p14:bounceEnd="40000">
                                          <p:cBhvr additive="base">
                                            <p:cTn id="44" dur="5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43"/>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grpId="0" nodeType="withEffect">
                                      <p:stCondLst>
                                        <p:cond delay="40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70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90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par>
                              <p:cTn id="65" fill="hold">
                                <p:stCondLst>
                                  <p:cond delay="3000"/>
                                </p:stCondLst>
                                <p:childTnLst>
                                  <p:par>
                                    <p:cTn id="66" presetID="12" presetClass="entr" presetSubtype="8"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300"/>
                                            <p:tgtEl>
                                              <p:spTgt spid="63"/>
                                            </p:tgtEl>
                                            <p:attrNameLst>
                                              <p:attrName>ppt_x</p:attrName>
                                            </p:attrNameLst>
                                          </p:cBhvr>
                                          <p:tavLst>
                                            <p:tav tm="0">
                                              <p:val>
                                                <p:strVal val="#ppt_x-#ppt_w*1.125000"/>
                                              </p:val>
                                            </p:tav>
                                            <p:tav tm="100000">
                                              <p:val>
                                                <p:strVal val="#ppt_x"/>
                                              </p:val>
                                            </p:tav>
                                          </p:tavLst>
                                        </p:anim>
                                        <p:animEffect transition="in" filter="wipe(right)">
                                          <p:cBhvr>
                                            <p:cTn id="69" dur="300"/>
                                            <p:tgtEl>
                                              <p:spTgt spid="6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300"/>
                                            <p:tgtEl>
                                              <p:spTgt spid="64"/>
                                            </p:tgtEl>
                                            <p:attrNameLst>
                                              <p:attrName>ppt_x</p:attrName>
                                            </p:attrNameLst>
                                          </p:cBhvr>
                                          <p:tavLst>
                                            <p:tav tm="0">
                                              <p:val>
                                                <p:strVal val="#ppt_x-#ppt_w*1.125000"/>
                                              </p:val>
                                            </p:tav>
                                            <p:tav tm="100000">
                                              <p:val>
                                                <p:strVal val="#ppt_x"/>
                                              </p:val>
                                            </p:tav>
                                          </p:tavLst>
                                        </p:anim>
                                        <p:animEffect transition="in" filter="wipe(right)">
                                          <p:cBhvr>
                                            <p:cTn id="73" dur="300"/>
                                            <p:tgtEl>
                                              <p:spTgt spid="6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65"/>
                                            </p:tgtEl>
                                            <p:attrNameLst>
                                              <p:attrName>style.visibility</p:attrName>
                                            </p:attrNameLst>
                                          </p:cBhvr>
                                          <p:to>
                                            <p:strVal val="visible"/>
                                          </p:to>
                                        </p:set>
                                        <p:anim calcmode="lin" valueType="num">
                                          <p:cBhvr additive="base">
                                            <p:cTn id="76" dur="300"/>
                                            <p:tgtEl>
                                              <p:spTgt spid="65"/>
                                            </p:tgtEl>
                                            <p:attrNameLst>
                                              <p:attrName>ppt_x</p:attrName>
                                            </p:attrNameLst>
                                          </p:cBhvr>
                                          <p:tavLst>
                                            <p:tav tm="0">
                                              <p:val>
                                                <p:strVal val="#ppt_x-#ppt_w*1.125000"/>
                                              </p:val>
                                            </p:tav>
                                            <p:tav tm="100000">
                                              <p:val>
                                                <p:strVal val="#ppt_x"/>
                                              </p:val>
                                            </p:tav>
                                          </p:tavLst>
                                        </p:anim>
                                        <p:animEffect transition="in" filter="wipe(right)">
                                          <p:cBhvr>
                                            <p:cTn id="77" dur="300"/>
                                            <p:tgtEl>
                                              <p:spTgt spid="65"/>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66"/>
                                            </p:tgtEl>
                                            <p:attrNameLst>
                                              <p:attrName>style.visibility</p:attrName>
                                            </p:attrNameLst>
                                          </p:cBhvr>
                                          <p:to>
                                            <p:strVal val="visible"/>
                                          </p:to>
                                        </p:set>
                                        <p:anim calcmode="lin" valueType="num">
                                          <p:cBhvr additive="base">
                                            <p:cTn id="80" dur="300"/>
                                            <p:tgtEl>
                                              <p:spTgt spid="66"/>
                                            </p:tgtEl>
                                            <p:attrNameLst>
                                              <p:attrName>ppt_x</p:attrName>
                                            </p:attrNameLst>
                                          </p:cBhvr>
                                          <p:tavLst>
                                            <p:tav tm="0">
                                              <p:val>
                                                <p:strVal val="#ppt_x-#ppt_w*1.125000"/>
                                              </p:val>
                                            </p:tav>
                                            <p:tav tm="100000">
                                              <p:val>
                                                <p:strVal val="#ppt_x"/>
                                              </p:val>
                                            </p:tav>
                                          </p:tavLst>
                                        </p:anim>
                                        <p:animEffect transition="in" filter="wipe(right)">
                                          <p:cBhvr>
                                            <p:cTn id="81" dur="300"/>
                                            <p:tgtEl>
                                              <p:spTgt spid="66"/>
                                            </p:tgtEl>
                                          </p:cBhvr>
                                        </p:animEffect>
                                      </p:childTnLst>
                                    </p:cTn>
                                  </p:par>
                                  <p:par>
                                    <p:cTn id="82" presetID="12" presetClass="entr" presetSubtype="8" fill="hold" grpId="0" nodeType="withEffect">
                                      <p:stCondLst>
                                        <p:cond delay="200"/>
                                      </p:stCondLst>
                                      <p:childTnLst>
                                        <p:set>
                                          <p:cBhvr>
                                            <p:cTn id="83" dur="1" fill="hold">
                                              <p:stCondLst>
                                                <p:cond delay="0"/>
                                              </p:stCondLst>
                                            </p:cTn>
                                            <p:tgtEl>
                                              <p:spTgt spid="67"/>
                                            </p:tgtEl>
                                            <p:attrNameLst>
                                              <p:attrName>style.visibility</p:attrName>
                                            </p:attrNameLst>
                                          </p:cBhvr>
                                          <p:to>
                                            <p:strVal val="visible"/>
                                          </p:to>
                                        </p:set>
                                        <p:anim calcmode="lin" valueType="num">
                                          <p:cBhvr additive="base">
                                            <p:cTn id="84" dur="300"/>
                                            <p:tgtEl>
                                              <p:spTgt spid="67"/>
                                            </p:tgtEl>
                                            <p:attrNameLst>
                                              <p:attrName>ppt_x</p:attrName>
                                            </p:attrNameLst>
                                          </p:cBhvr>
                                          <p:tavLst>
                                            <p:tav tm="0">
                                              <p:val>
                                                <p:strVal val="#ppt_x-#ppt_w*1.125000"/>
                                              </p:val>
                                            </p:tav>
                                            <p:tav tm="100000">
                                              <p:val>
                                                <p:strVal val="#ppt_x"/>
                                              </p:val>
                                            </p:tav>
                                          </p:tavLst>
                                        </p:anim>
                                        <p:animEffect transition="in" filter="wipe(right)">
                                          <p:cBhvr>
                                            <p:cTn id="85" dur="300"/>
                                            <p:tgtEl>
                                              <p:spTgt spid="67"/>
                                            </p:tgtEl>
                                          </p:cBhvr>
                                        </p:animEffect>
                                      </p:childTnLst>
                                    </p:cTn>
                                  </p:par>
                                  <p:par>
                                    <p:cTn id="86" presetID="12" presetClass="entr" presetSubtype="8" fill="hold" grpId="0" nodeType="withEffect">
                                      <p:stCondLst>
                                        <p:cond delay="200"/>
                                      </p:stCondLst>
                                      <p:childTnLst>
                                        <p:set>
                                          <p:cBhvr>
                                            <p:cTn id="87" dur="1" fill="hold">
                                              <p:stCondLst>
                                                <p:cond delay="0"/>
                                              </p:stCondLst>
                                            </p:cTn>
                                            <p:tgtEl>
                                              <p:spTgt spid="68"/>
                                            </p:tgtEl>
                                            <p:attrNameLst>
                                              <p:attrName>style.visibility</p:attrName>
                                            </p:attrNameLst>
                                          </p:cBhvr>
                                          <p:to>
                                            <p:strVal val="visible"/>
                                          </p:to>
                                        </p:set>
                                        <p:anim calcmode="lin" valueType="num">
                                          <p:cBhvr additive="base">
                                            <p:cTn id="88" dur="300"/>
                                            <p:tgtEl>
                                              <p:spTgt spid="68"/>
                                            </p:tgtEl>
                                            <p:attrNameLst>
                                              <p:attrName>ppt_x</p:attrName>
                                            </p:attrNameLst>
                                          </p:cBhvr>
                                          <p:tavLst>
                                            <p:tav tm="0">
                                              <p:val>
                                                <p:strVal val="#ppt_x-#ppt_w*1.125000"/>
                                              </p:val>
                                            </p:tav>
                                            <p:tav tm="100000">
                                              <p:val>
                                                <p:strVal val="#ppt_x"/>
                                              </p:val>
                                            </p:tav>
                                          </p:tavLst>
                                        </p:anim>
                                        <p:animEffect transition="in" filter="wipe(right)">
                                          <p:cBhvr>
                                            <p:cTn id="89" dur="3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8" grpId="0" animBg="1"/>
          <p:bldP spid="39" grpId="0" animBg="1"/>
          <p:bldP spid="46" grpId="0" animBg="1"/>
          <p:bldP spid="50" grpId="0" animBg="1"/>
          <p:bldP spid="57" grpId="0"/>
          <p:bldP spid="58" grpId="0"/>
          <p:bldP spid="59" grpId="0"/>
          <p:bldP spid="60" grpId="0"/>
          <p:bldP spid="61" grpId="0"/>
          <p:bldP spid="62" grpId="0"/>
          <p:bldP spid="63" grpId="0"/>
          <p:bldP spid="64" grpId="0"/>
          <p:bldP spid="65" grpId="0"/>
          <p:bldP spid="66" grpId="0"/>
          <p:bldP spid="67" grpId="0"/>
          <p:bldP spid="6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ppt_x"/>
                                              </p:val>
                                            </p:tav>
                                            <p:tav tm="100000">
                                              <p:val>
                                                <p:strVal val="#ppt_x"/>
                                              </p:val>
                                            </p:tav>
                                          </p:tavLst>
                                        </p:anim>
                                        <p:anim calcmode="lin" valueType="num">
                                          <p:cBhvr additive="base">
                                            <p:cTn id="25" dur="500" fill="hold"/>
                                            <p:tgtEl>
                                              <p:spTgt spid="5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40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20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120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1+#ppt_w/2"/>
                                              </p:val>
                                            </p:tav>
                                            <p:tav tm="100000">
                                              <p:val>
                                                <p:strVal val="#ppt_x"/>
                                              </p:val>
                                            </p:tav>
                                          </p:tavLst>
                                        </p:anim>
                                        <p:anim calcmode="lin" valueType="num">
                                          <p:cBhvr additive="base">
                                            <p:cTn id="37" dur="500" fill="hold"/>
                                            <p:tgtEl>
                                              <p:spTgt spid="40"/>
                                            </p:tgtEl>
                                            <p:attrNameLst>
                                              <p:attrName>ppt_y</p:attrName>
                                            </p:attrNameLst>
                                          </p:cBhvr>
                                          <p:tavLst>
                                            <p:tav tm="0">
                                              <p:val>
                                                <p:strVal val="#ppt_y"/>
                                              </p:val>
                                            </p:tav>
                                            <p:tav tm="100000">
                                              <p:val>
                                                <p:strVal val="#ppt_y"/>
                                              </p:val>
                                            </p:tav>
                                          </p:tavLst>
                                        </p:anim>
                                      </p:childTnLst>
                                    </p:cTn>
                                  </p:par>
                                  <p:par>
                                    <p:cTn id="38" presetID="2" presetClass="entr" presetSubtype="1" fill="hold" grpId="0" nodeType="withEffect">
                                      <p:stCondLst>
                                        <p:cond delay="90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0-#ppt_h/2"/>
                                              </p:val>
                                            </p:tav>
                                            <p:tav tm="100000">
                                              <p:val>
                                                <p:strVal val="#ppt_y"/>
                                              </p:val>
                                            </p:tav>
                                          </p:tavLst>
                                        </p:anim>
                                      </p:childTnLst>
                                    </p:cTn>
                                  </p:par>
                                  <p:par>
                                    <p:cTn id="42" presetID="2" presetClass="entr" presetSubtype="2" fill="hold" nodeType="withEffect">
                                      <p:stCondLst>
                                        <p:cond delay="60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fill="hold"/>
                                            <p:tgtEl>
                                              <p:spTgt spid="43"/>
                                            </p:tgtEl>
                                            <p:attrNameLst>
                                              <p:attrName>ppt_x</p:attrName>
                                            </p:attrNameLst>
                                          </p:cBhvr>
                                          <p:tavLst>
                                            <p:tav tm="0">
                                              <p:val>
                                                <p:strVal val="1+#ppt_w/2"/>
                                              </p:val>
                                            </p:tav>
                                            <p:tav tm="100000">
                                              <p:val>
                                                <p:strVal val="#ppt_x"/>
                                              </p:val>
                                            </p:tav>
                                          </p:tavLst>
                                        </p:anim>
                                        <p:anim calcmode="lin" valueType="num">
                                          <p:cBhvr additive="base">
                                            <p:cTn id="45" dur="500" fill="hold"/>
                                            <p:tgtEl>
                                              <p:spTgt spid="43"/>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grpId="0" nodeType="withEffect">
                                      <p:stCondLst>
                                        <p:cond delay="40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70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90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par>
                              <p:cTn id="65" fill="hold">
                                <p:stCondLst>
                                  <p:cond delay="3000"/>
                                </p:stCondLst>
                                <p:childTnLst>
                                  <p:par>
                                    <p:cTn id="66" presetID="12" presetClass="entr" presetSubtype="8"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300"/>
                                            <p:tgtEl>
                                              <p:spTgt spid="63"/>
                                            </p:tgtEl>
                                            <p:attrNameLst>
                                              <p:attrName>ppt_x</p:attrName>
                                            </p:attrNameLst>
                                          </p:cBhvr>
                                          <p:tavLst>
                                            <p:tav tm="0">
                                              <p:val>
                                                <p:strVal val="#ppt_x-#ppt_w*1.125000"/>
                                              </p:val>
                                            </p:tav>
                                            <p:tav tm="100000">
                                              <p:val>
                                                <p:strVal val="#ppt_x"/>
                                              </p:val>
                                            </p:tav>
                                          </p:tavLst>
                                        </p:anim>
                                        <p:animEffect transition="in" filter="wipe(right)">
                                          <p:cBhvr>
                                            <p:cTn id="69" dur="300"/>
                                            <p:tgtEl>
                                              <p:spTgt spid="6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300"/>
                                            <p:tgtEl>
                                              <p:spTgt spid="64"/>
                                            </p:tgtEl>
                                            <p:attrNameLst>
                                              <p:attrName>ppt_x</p:attrName>
                                            </p:attrNameLst>
                                          </p:cBhvr>
                                          <p:tavLst>
                                            <p:tav tm="0">
                                              <p:val>
                                                <p:strVal val="#ppt_x-#ppt_w*1.125000"/>
                                              </p:val>
                                            </p:tav>
                                            <p:tav tm="100000">
                                              <p:val>
                                                <p:strVal val="#ppt_x"/>
                                              </p:val>
                                            </p:tav>
                                          </p:tavLst>
                                        </p:anim>
                                        <p:animEffect transition="in" filter="wipe(right)">
                                          <p:cBhvr>
                                            <p:cTn id="73" dur="300"/>
                                            <p:tgtEl>
                                              <p:spTgt spid="6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65"/>
                                            </p:tgtEl>
                                            <p:attrNameLst>
                                              <p:attrName>style.visibility</p:attrName>
                                            </p:attrNameLst>
                                          </p:cBhvr>
                                          <p:to>
                                            <p:strVal val="visible"/>
                                          </p:to>
                                        </p:set>
                                        <p:anim calcmode="lin" valueType="num">
                                          <p:cBhvr additive="base">
                                            <p:cTn id="76" dur="300"/>
                                            <p:tgtEl>
                                              <p:spTgt spid="65"/>
                                            </p:tgtEl>
                                            <p:attrNameLst>
                                              <p:attrName>ppt_x</p:attrName>
                                            </p:attrNameLst>
                                          </p:cBhvr>
                                          <p:tavLst>
                                            <p:tav tm="0">
                                              <p:val>
                                                <p:strVal val="#ppt_x-#ppt_w*1.125000"/>
                                              </p:val>
                                            </p:tav>
                                            <p:tav tm="100000">
                                              <p:val>
                                                <p:strVal val="#ppt_x"/>
                                              </p:val>
                                            </p:tav>
                                          </p:tavLst>
                                        </p:anim>
                                        <p:animEffect transition="in" filter="wipe(right)">
                                          <p:cBhvr>
                                            <p:cTn id="77" dur="300"/>
                                            <p:tgtEl>
                                              <p:spTgt spid="65"/>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66"/>
                                            </p:tgtEl>
                                            <p:attrNameLst>
                                              <p:attrName>style.visibility</p:attrName>
                                            </p:attrNameLst>
                                          </p:cBhvr>
                                          <p:to>
                                            <p:strVal val="visible"/>
                                          </p:to>
                                        </p:set>
                                        <p:anim calcmode="lin" valueType="num">
                                          <p:cBhvr additive="base">
                                            <p:cTn id="80" dur="300"/>
                                            <p:tgtEl>
                                              <p:spTgt spid="66"/>
                                            </p:tgtEl>
                                            <p:attrNameLst>
                                              <p:attrName>ppt_x</p:attrName>
                                            </p:attrNameLst>
                                          </p:cBhvr>
                                          <p:tavLst>
                                            <p:tav tm="0">
                                              <p:val>
                                                <p:strVal val="#ppt_x-#ppt_w*1.125000"/>
                                              </p:val>
                                            </p:tav>
                                            <p:tav tm="100000">
                                              <p:val>
                                                <p:strVal val="#ppt_x"/>
                                              </p:val>
                                            </p:tav>
                                          </p:tavLst>
                                        </p:anim>
                                        <p:animEffect transition="in" filter="wipe(right)">
                                          <p:cBhvr>
                                            <p:cTn id="81" dur="300"/>
                                            <p:tgtEl>
                                              <p:spTgt spid="66"/>
                                            </p:tgtEl>
                                          </p:cBhvr>
                                        </p:animEffect>
                                      </p:childTnLst>
                                    </p:cTn>
                                  </p:par>
                                  <p:par>
                                    <p:cTn id="82" presetID="12" presetClass="entr" presetSubtype="8" fill="hold" grpId="0" nodeType="withEffect">
                                      <p:stCondLst>
                                        <p:cond delay="200"/>
                                      </p:stCondLst>
                                      <p:childTnLst>
                                        <p:set>
                                          <p:cBhvr>
                                            <p:cTn id="83" dur="1" fill="hold">
                                              <p:stCondLst>
                                                <p:cond delay="0"/>
                                              </p:stCondLst>
                                            </p:cTn>
                                            <p:tgtEl>
                                              <p:spTgt spid="67"/>
                                            </p:tgtEl>
                                            <p:attrNameLst>
                                              <p:attrName>style.visibility</p:attrName>
                                            </p:attrNameLst>
                                          </p:cBhvr>
                                          <p:to>
                                            <p:strVal val="visible"/>
                                          </p:to>
                                        </p:set>
                                        <p:anim calcmode="lin" valueType="num">
                                          <p:cBhvr additive="base">
                                            <p:cTn id="84" dur="300"/>
                                            <p:tgtEl>
                                              <p:spTgt spid="67"/>
                                            </p:tgtEl>
                                            <p:attrNameLst>
                                              <p:attrName>ppt_x</p:attrName>
                                            </p:attrNameLst>
                                          </p:cBhvr>
                                          <p:tavLst>
                                            <p:tav tm="0">
                                              <p:val>
                                                <p:strVal val="#ppt_x-#ppt_w*1.125000"/>
                                              </p:val>
                                            </p:tav>
                                            <p:tav tm="100000">
                                              <p:val>
                                                <p:strVal val="#ppt_x"/>
                                              </p:val>
                                            </p:tav>
                                          </p:tavLst>
                                        </p:anim>
                                        <p:animEffect transition="in" filter="wipe(right)">
                                          <p:cBhvr>
                                            <p:cTn id="85" dur="300"/>
                                            <p:tgtEl>
                                              <p:spTgt spid="67"/>
                                            </p:tgtEl>
                                          </p:cBhvr>
                                        </p:animEffect>
                                      </p:childTnLst>
                                    </p:cTn>
                                  </p:par>
                                  <p:par>
                                    <p:cTn id="86" presetID="12" presetClass="entr" presetSubtype="8" fill="hold" grpId="0" nodeType="withEffect">
                                      <p:stCondLst>
                                        <p:cond delay="200"/>
                                      </p:stCondLst>
                                      <p:childTnLst>
                                        <p:set>
                                          <p:cBhvr>
                                            <p:cTn id="87" dur="1" fill="hold">
                                              <p:stCondLst>
                                                <p:cond delay="0"/>
                                              </p:stCondLst>
                                            </p:cTn>
                                            <p:tgtEl>
                                              <p:spTgt spid="68"/>
                                            </p:tgtEl>
                                            <p:attrNameLst>
                                              <p:attrName>style.visibility</p:attrName>
                                            </p:attrNameLst>
                                          </p:cBhvr>
                                          <p:to>
                                            <p:strVal val="visible"/>
                                          </p:to>
                                        </p:set>
                                        <p:anim calcmode="lin" valueType="num">
                                          <p:cBhvr additive="base">
                                            <p:cTn id="88" dur="300"/>
                                            <p:tgtEl>
                                              <p:spTgt spid="68"/>
                                            </p:tgtEl>
                                            <p:attrNameLst>
                                              <p:attrName>ppt_x</p:attrName>
                                            </p:attrNameLst>
                                          </p:cBhvr>
                                          <p:tavLst>
                                            <p:tav tm="0">
                                              <p:val>
                                                <p:strVal val="#ppt_x-#ppt_w*1.125000"/>
                                              </p:val>
                                            </p:tav>
                                            <p:tav tm="100000">
                                              <p:val>
                                                <p:strVal val="#ppt_x"/>
                                              </p:val>
                                            </p:tav>
                                          </p:tavLst>
                                        </p:anim>
                                        <p:animEffect transition="in" filter="wipe(right)">
                                          <p:cBhvr>
                                            <p:cTn id="89" dur="3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8" grpId="0" animBg="1"/>
          <p:bldP spid="39" grpId="0" animBg="1"/>
          <p:bldP spid="46" grpId="0" animBg="1"/>
          <p:bldP spid="50" grpId="0" animBg="1"/>
          <p:bldP spid="57" grpId="0"/>
          <p:bldP spid="58" grpId="0"/>
          <p:bldP spid="59" grpId="0"/>
          <p:bldP spid="60" grpId="0"/>
          <p:bldP spid="61" grpId="0"/>
          <p:bldP spid="62" grpId="0"/>
          <p:bldP spid="63" grpId="0"/>
          <p:bldP spid="64" grpId="0"/>
          <p:bldP spid="65" grpId="0"/>
          <p:bldP spid="66" grpId="0"/>
          <p:bldP spid="67" grpId="0"/>
          <p:bldP spid="6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istrator\Desktop\微立体创业计划\005.png"/>
          <p:cNvPicPr>
            <a:picLocks noChangeAspect="1" noChangeArrowheads="1"/>
          </p:cNvPicPr>
          <p:nvPr/>
        </p:nvPicPr>
        <p:blipFill>
          <a:blip r:embed="rId1" cstate="screen"/>
          <a:srcRect/>
          <a:stretch>
            <a:fillRect/>
          </a:stretch>
        </p:blipFill>
        <p:spPr bwMode="auto">
          <a:xfrm>
            <a:off x="558800" y="-2053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2608521" y="1966027"/>
            <a:ext cx="516473" cy="2034599"/>
            <a:chOff x="2644154" y="1737427"/>
            <a:chExt cx="516473" cy="2034599"/>
          </a:xfrm>
        </p:grpSpPr>
        <p:sp>
          <p:nvSpPr>
            <p:cNvPr id="7" name="Line 134"/>
            <p:cNvSpPr>
              <a:spLocks noChangeShapeType="1"/>
            </p:cNvSpPr>
            <p:nvPr/>
          </p:nvSpPr>
          <p:spPr bwMode="auto">
            <a:xfrm flipV="1">
              <a:off x="2647410"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8"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9" name="Line 134"/>
            <p:cNvSpPr>
              <a:spLocks noChangeShapeType="1"/>
            </p:cNvSpPr>
            <p:nvPr/>
          </p:nvSpPr>
          <p:spPr bwMode="auto">
            <a:xfrm flipV="1">
              <a:off x="2647409" y="3405553"/>
              <a:ext cx="462619" cy="366473"/>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0" name="Straight Connector 40"/>
            <p:cNvCxnSpPr>
              <a:stCxn id="34" idx="2"/>
            </p:cNvCxnSpPr>
            <p:nvPr/>
          </p:nvCxnSpPr>
          <p:spPr>
            <a:xfrm flipH="1" flipV="1">
              <a:off x="2659249" y="3148833"/>
              <a:ext cx="450780" cy="259866"/>
            </a:xfrm>
            <a:prstGeom prst="line">
              <a:avLst/>
            </a:prstGeom>
            <a:noFill/>
            <a:ln w="12700" cap="flat" cmpd="sng" algn="ctr">
              <a:solidFill>
                <a:srgbClr val="000000"/>
              </a:solidFill>
              <a:prstDash val="solid"/>
            </a:ln>
            <a:effectLst/>
          </p:spPr>
        </p:cxnSp>
      </p:grpSp>
      <p:grpSp>
        <p:nvGrpSpPr>
          <p:cNvPr id="11" name="组合 10"/>
          <p:cNvGrpSpPr/>
          <p:nvPr/>
        </p:nvGrpSpPr>
        <p:grpSpPr>
          <a:xfrm>
            <a:off x="6020594" y="1982810"/>
            <a:ext cx="516473" cy="2017817"/>
            <a:chOff x="6131458" y="1754210"/>
            <a:chExt cx="516473" cy="2017817"/>
          </a:xfrm>
        </p:grpSpPr>
        <p:sp>
          <p:nvSpPr>
            <p:cNvPr id="12"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4"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15"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6" name="Straight Connector 182"/>
            <p:cNvCxnSpPr>
              <a:stCxn id="41" idx="6"/>
            </p:cNvCxnSpPr>
            <p:nvPr/>
          </p:nvCxnSpPr>
          <p:spPr>
            <a:xfrm flipV="1">
              <a:off x="6161987" y="3148833"/>
              <a:ext cx="485944" cy="256721"/>
            </a:xfrm>
            <a:prstGeom prst="line">
              <a:avLst/>
            </a:prstGeom>
            <a:noFill/>
            <a:ln w="12700" cap="flat" cmpd="sng" algn="ctr">
              <a:solidFill>
                <a:srgbClr val="000000"/>
              </a:solidFill>
              <a:prstDash val="solid"/>
            </a:ln>
            <a:effectLst/>
          </p:spPr>
        </p:cxnSp>
      </p:grpSp>
      <p:sp>
        <p:nvSpPr>
          <p:cNvPr id="17" name="文本框 46"/>
          <p:cNvSpPr txBox="1"/>
          <p:nvPr/>
        </p:nvSpPr>
        <p:spPr>
          <a:xfrm>
            <a:off x="566912" y="1658144"/>
            <a:ext cx="462306"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01</a:t>
            </a:r>
            <a:endParaRPr lang="zh-CN" altLang="en-US" sz="3600" dirty="0">
              <a:solidFill>
                <a:srgbClr val="605E5E"/>
              </a:solidFill>
              <a:latin typeface="Agency FB" panose="020B0503020202020204" pitchFamily="34" charset="0"/>
              <a:cs typeface="Aharoni" panose="02010803020104030203" pitchFamily="2" charset="-79"/>
            </a:endParaRPr>
          </a:p>
        </p:txBody>
      </p:sp>
      <p:grpSp>
        <p:nvGrpSpPr>
          <p:cNvPr id="18" name="组合 17"/>
          <p:cNvGrpSpPr/>
          <p:nvPr/>
        </p:nvGrpSpPr>
        <p:grpSpPr>
          <a:xfrm>
            <a:off x="3624884" y="2453419"/>
            <a:ext cx="644745" cy="1157010"/>
            <a:chOff x="3690210" y="2224819"/>
            <a:chExt cx="644745" cy="1157010"/>
          </a:xfrm>
        </p:grpSpPr>
        <p:cxnSp>
          <p:nvCxnSpPr>
            <p:cNvPr id="19"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20"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21" name="组合 20"/>
          <p:cNvGrpSpPr/>
          <p:nvPr/>
        </p:nvGrpSpPr>
        <p:grpSpPr>
          <a:xfrm>
            <a:off x="4932187" y="2453419"/>
            <a:ext cx="644745" cy="1152786"/>
            <a:chOff x="4997513" y="2224819"/>
            <a:chExt cx="644745" cy="1152786"/>
          </a:xfrm>
        </p:grpSpPr>
        <p:cxnSp>
          <p:nvCxnSpPr>
            <p:cNvPr id="22"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23"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25" name="Isosceles Triangle 14"/>
          <p:cNvSpPr/>
          <p:nvPr/>
        </p:nvSpPr>
        <p:spPr bwMode="auto">
          <a:xfrm rot="10800000">
            <a:off x="3024988" y="1353344"/>
            <a:ext cx="3171793" cy="946747"/>
          </a:xfrm>
          <a:prstGeom prst="triangle">
            <a:avLst/>
          </a:prstGeom>
          <a:blipFill dpi="0" rotWithShape="0">
            <a:blip r:embed="rId2" cstate="screen"/>
            <a:srcRect/>
            <a:stretch>
              <a:fillRect l="-6644" t="-47101" r="-10242" b="-2304"/>
            </a:stretch>
          </a:blip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9" name="椭圆 28"/>
          <p:cNvSpPr/>
          <p:nvPr/>
        </p:nvSpPr>
        <p:spPr>
          <a:xfrm>
            <a:off x="4046664" y="2530413"/>
            <a:ext cx="1058736" cy="1058736"/>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nvGrpSpPr>
          <p:cNvPr id="30" name="组合 29"/>
          <p:cNvGrpSpPr/>
          <p:nvPr/>
        </p:nvGrpSpPr>
        <p:grpSpPr>
          <a:xfrm>
            <a:off x="3044703" y="2044574"/>
            <a:ext cx="613691" cy="613691"/>
            <a:chOff x="3029608" y="2044574"/>
            <a:chExt cx="613691" cy="613691"/>
          </a:xfrm>
        </p:grpSpPr>
        <p:sp>
          <p:nvSpPr>
            <p:cNvPr id="31" name="椭圆 30"/>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070159" y="2085975"/>
              <a:ext cx="524602" cy="524600"/>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3" name="组合 32"/>
          <p:cNvGrpSpPr/>
          <p:nvPr/>
        </p:nvGrpSpPr>
        <p:grpSpPr>
          <a:xfrm>
            <a:off x="3044703" y="3330453"/>
            <a:ext cx="613691" cy="613691"/>
            <a:chOff x="3029608" y="2044574"/>
            <a:chExt cx="613691" cy="613691"/>
          </a:xfrm>
        </p:grpSpPr>
        <p:sp>
          <p:nvSpPr>
            <p:cNvPr id="34" name="椭圆 33"/>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070159" y="2085975"/>
              <a:ext cx="524602" cy="524600"/>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6" name="组合 35"/>
          <p:cNvGrpSpPr/>
          <p:nvPr/>
        </p:nvGrpSpPr>
        <p:grpSpPr>
          <a:xfrm>
            <a:off x="5531508" y="2044574"/>
            <a:ext cx="613691" cy="613691"/>
            <a:chOff x="3029608" y="2044574"/>
            <a:chExt cx="613691" cy="613691"/>
          </a:xfrm>
        </p:grpSpPr>
        <p:sp>
          <p:nvSpPr>
            <p:cNvPr id="37" name="椭圆 36"/>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070159" y="2085975"/>
              <a:ext cx="524602" cy="524600"/>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9" name="组合 38"/>
          <p:cNvGrpSpPr/>
          <p:nvPr/>
        </p:nvGrpSpPr>
        <p:grpSpPr>
          <a:xfrm>
            <a:off x="5531508" y="3330453"/>
            <a:ext cx="613691" cy="613691"/>
            <a:chOff x="3029608" y="2044574"/>
            <a:chExt cx="613691" cy="613691"/>
          </a:xfrm>
        </p:grpSpPr>
        <p:sp>
          <p:nvSpPr>
            <p:cNvPr id="40" name="椭圆 39"/>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070159" y="2085975"/>
              <a:ext cx="524602" cy="524600"/>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42" name="组合 41"/>
          <p:cNvGrpSpPr/>
          <p:nvPr/>
        </p:nvGrpSpPr>
        <p:grpSpPr>
          <a:xfrm>
            <a:off x="2505241" y="1860526"/>
            <a:ext cx="244569" cy="244567"/>
            <a:chOff x="304800" y="673100"/>
            <a:chExt cx="4000500" cy="4000500"/>
          </a:xfrm>
          <a:effectLst>
            <a:outerShdw blurRad="139700" dist="152400" dir="8100000" sx="70000" sy="70000" algn="tr" rotWithShape="0">
              <a:prstClr val="black">
                <a:alpha val="66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2505241" y="2520926"/>
            <a:ext cx="244569" cy="244567"/>
            <a:chOff x="304800" y="673100"/>
            <a:chExt cx="4000500" cy="4000500"/>
          </a:xfrm>
          <a:effectLst>
            <a:outerShdw blurRad="139700" dist="152400" dir="8100000" sx="70000" sy="70000" algn="tr" rotWithShape="0">
              <a:prstClr val="black">
                <a:alpha val="66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2505241" y="3206726"/>
            <a:ext cx="244569" cy="244567"/>
            <a:chOff x="304800" y="673100"/>
            <a:chExt cx="4000500" cy="4000500"/>
          </a:xfrm>
          <a:effectLst>
            <a:outerShdw blurRad="139700" dist="152400" dir="8100000" sx="70000" sy="70000" algn="tr" rotWithShape="0">
              <a:prstClr val="black">
                <a:alpha val="66000"/>
              </a:prstClr>
            </a:outerShdw>
          </a:effectLst>
        </p:grpSpPr>
        <p:sp>
          <p:nvSpPr>
            <p:cNvPr id="49" name="同心圆 4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505241" y="3854426"/>
            <a:ext cx="244569" cy="244567"/>
            <a:chOff x="304800" y="673100"/>
            <a:chExt cx="4000500" cy="4000500"/>
          </a:xfrm>
          <a:effectLst>
            <a:outerShdw blurRad="139700" dist="152400" dir="8100000" sx="70000" sy="70000" algn="tr" rotWithShape="0">
              <a:prstClr val="black">
                <a:alpha val="66000"/>
              </a:prstClr>
            </a:outerShdw>
          </a:effectLst>
        </p:grpSpPr>
        <p:sp>
          <p:nvSpPr>
            <p:cNvPr id="52" name="同心圆 5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6477794" y="1860526"/>
            <a:ext cx="244569" cy="244567"/>
            <a:chOff x="304800" y="673100"/>
            <a:chExt cx="4000500" cy="4000500"/>
          </a:xfrm>
          <a:effectLst>
            <a:outerShdw blurRad="139700" dist="152400" dir="8100000" sx="70000" sy="70000" algn="tr" rotWithShape="0">
              <a:prstClr val="black">
                <a:alpha val="66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7" name="组合 56"/>
          <p:cNvGrpSpPr/>
          <p:nvPr/>
        </p:nvGrpSpPr>
        <p:grpSpPr>
          <a:xfrm>
            <a:off x="6477794" y="2520926"/>
            <a:ext cx="244569" cy="244567"/>
            <a:chOff x="304800" y="673100"/>
            <a:chExt cx="4000500" cy="4000500"/>
          </a:xfrm>
          <a:effectLst>
            <a:outerShdw blurRad="139700" dist="152400" dir="8100000" sx="70000" sy="70000" algn="tr" rotWithShape="0">
              <a:prstClr val="black">
                <a:alpha val="66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0" name="组合 59"/>
          <p:cNvGrpSpPr/>
          <p:nvPr/>
        </p:nvGrpSpPr>
        <p:grpSpPr>
          <a:xfrm>
            <a:off x="6477794" y="3206726"/>
            <a:ext cx="244569" cy="244567"/>
            <a:chOff x="304800" y="673100"/>
            <a:chExt cx="4000500" cy="4000500"/>
          </a:xfrm>
          <a:effectLst>
            <a:outerShdw blurRad="139700" dist="152400" dir="8100000" sx="70000" sy="70000" algn="tr" rotWithShape="0">
              <a:prstClr val="black">
                <a:alpha val="66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3" name="组合 62"/>
          <p:cNvGrpSpPr/>
          <p:nvPr/>
        </p:nvGrpSpPr>
        <p:grpSpPr>
          <a:xfrm>
            <a:off x="6477794" y="3854426"/>
            <a:ext cx="244569" cy="244567"/>
            <a:chOff x="304800" y="673100"/>
            <a:chExt cx="4000500" cy="4000500"/>
          </a:xfrm>
          <a:effectLst>
            <a:outerShdw blurRad="139700" dist="152400" dir="8100000" sx="70000" sy="70000" algn="tr" rotWithShape="0">
              <a:prstClr val="black">
                <a:alpha val="66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5" name="椭圆 6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66" name="TextBox 65"/>
          <p:cNvSpPr txBox="1"/>
          <p:nvPr/>
        </p:nvSpPr>
        <p:spPr>
          <a:xfrm>
            <a:off x="1008883" y="17535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endPar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67" name="文本框 46"/>
          <p:cNvSpPr txBox="1"/>
          <p:nvPr/>
        </p:nvSpPr>
        <p:spPr>
          <a:xfrm>
            <a:off x="519623" y="2343944"/>
            <a:ext cx="556884"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02</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68" name="TextBox 67"/>
          <p:cNvSpPr txBox="1"/>
          <p:nvPr/>
        </p:nvSpPr>
        <p:spPr>
          <a:xfrm>
            <a:off x="1008883" y="244699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endPar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69" name="文本框 46"/>
          <p:cNvSpPr txBox="1"/>
          <p:nvPr/>
        </p:nvSpPr>
        <p:spPr>
          <a:xfrm>
            <a:off x="515616" y="3029744"/>
            <a:ext cx="564898"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03</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70" name="TextBox 69"/>
          <p:cNvSpPr txBox="1"/>
          <p:nvPr/>
        </p:nvSpPr>
        <p:spPr>
          <a:xfrm>
            <a:off x="1008883" y="311755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endPar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71" name="文本框 46"/>
          <p:cNvSpPr txBox="1"/>
          <p:nvPr/>
        </p:nvSpPr>
        <p:spPr>
          <a:xfrm>
            <a:off x="516417" y="3715544"/>
            <a:ext cx="563296"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04</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72" name="TextBox 71"/>
          <p:cNvSpPr txBox="1"/>
          <p:nvPr/>
        </p:nvSpPr>
        <p:spPr>
          <a:xfrm>
            <a:off x="1008883" y="38109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endPar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73" name="文本框 46"/>
          <p:cNvSpPr txBox="1"/>
          <p:nvPr/>
        </p:nvSpPr>
        <p:spPr>
          <a:xfrm>
            <a:off x="6688618" y="1658144"/>
            <a:ext cx="563296"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05</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74" name="TextBox 73"/>
          <p:cNvSpPr txBox="1"/>
          <p:nvPr/>
        </p:nvSpPr>
        <p:spPr>
          <a:xfrm>
            <a:off x="7181083" y="17535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endPar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75" name="文本框 46"/>
          <p:cNvSpPr txBox="1"/>
          <p:nvPr/>
        </p:nvSpPr>
        <p:spPr>
          <a:xfrm>
            <a:off x="6687015" y="2343944"/>
            <a:ext cx="566502"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06</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76" name="TextBox 75"/>
          <p:cNvSpPr txBox="1"/>
          <p:nvPr/>
        </p:nvSpPr>
        <p:spPr>
          <a:xfrm>
            <a:off x="7181083" y="244699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endPar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77" name="文本框 46"/>
          <p:cNvSpPr txBox="1"/>
          <p:nvPr/>
        </p:nvSpPr>
        <p:spPr>
          <a:xfrm>
            <a:off x="6694228" y="3029744"/>
            <a:ext cx="552075"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07</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78" name="TextBox 77"/>
          <p:cNvSpPr txBox="1"/>
          <p:nvPr/>
        </p:nvSpPr>
        <p:spPr>
          <a:xfrm>
            <a:off x="7181083" y="311755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endPar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79" name="文本框 46"/>
          <p:cNvSpPr txBox="1"/>
          <p:nvPr/>
        </p:nvSpPr>
        <p:spPr>
          <a:xfrm>
            <a:off x="6685411" y="3715544"/>
            <a:ext cx="569708"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08</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80" name="TextBox 79"/>
          <p:cNvSpPr txBox="1"/>
          <p:nvPr/>
        </p:nvSpPr>
        <p:spPr>
          <a:xfrm>
            <a:off x="7181083" y="38109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endPar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81" name="矩形 3"/>
          <p:cNvSpPr>
            <a:spLocks noChangeArrowheads="1"/>
          </p:cNvSpPr>
          <p:nvPr/>
        </p:nvSpPr>
        <p:spPr bwMode="auto">
          <a:xfrm>
            <a:off x="4267994" y="2725937"/>
            <a:ext cx="651464" cy="6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现实</a:t>
            </a:r>
            <a:endParaRPr kumimoji="0" lang="en-US" altLang="zh-CN"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需求</a:t>
            </a:r>
            <a:endPar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2" name="矩形 3"/>
          <p:cNvSpPr>
            <a:spLocks noChangeArrowheads="1"/>
          </p:cNvSpPr>
          <p:nvPr/>
        </p:nvSpPr>
        <p:spPr bwMode="auto">
          <a:xfrm>
            <a:off x="3124414" y="2182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关键词</a:t>
            </a:r>
            <a:endParaRPr kumimoji="0" lang="en-US" altLang="zh-CN"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设问</a:t>
            </a:r>
            <a:endPar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3" name="矩形 3"/>
          <p:cNvSpPr>
            <a:spLocks noChangeArrowheads="1"/>
          </p:cNvSpPr>
          <p:nvPr/>
        </p:nvSpPr>
        <p:spPr bwMode="auto">
          <a:xfrm>
            <a:off x="3124414" y="3486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关键词</a:t>
            </a:r>
            <a:endParaRPr kumimoji="0" lang="en-US" altLang="zh-CN"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设问</a:t>
            </a:r>
            <a:endPar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4" name="矩形 3"/>
          <p:cNvSpPr>
            <a:spLocks noChangeArrowheads="1"/>
          </p:cNvSpPr>
          <p:nvPr/>
        </p:nvSpPr>
        <p:spPr bwMode="auto">
          <a:xfrm>
            <a:off x="5629489" y="2182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关键词</a:t>
            </a:r>
            <a:endParaRPr kumimoji="0" lang="en-US" altLang="zh-CN"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设问</a:t>
            </a:r>
            <a:endPar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85" name="矩形 3"/>
          <p:cNvSpPr>
            <a:spLocks noChangeArrowheads="1"/>
          </p:cNvSpPr>
          <p:nvPr/>
        </p:nvSpPr>
        <p:spPr bwMode="auto">
          <a:xfrm>
            <a:off x="5629489" y="3486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关键词</a:t>
            </a:r>
            <a:endParaRPr kumimoji="0" lang="en-US" altLang="zh-CN"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设问</a:t>
            </a:r>
            <a:endPar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pic>
        <p:nvPicPr>
          <p:cNvPr id="86" name="Picture 3" descr="D:\360data\重要数据\桌面\未标题-1.png"/>
          <p:cNvPicPr>
            <a:picLocks noChangeAspect="1" noChangeArrowheads="1"/>
          </p:cNvPicPr>
          <p:nvPr/>
        </p:nvPicPr>
        <p:blipFill>
          <a:blip r:embed="rId3"/>
          <a:srcRect/>
          <a:stretch>
            <a:fillRect/>
          </a:stretch>
        </p:blipFill>
        <p:spPr bwMode="auto">
          <a:xfrm>
            <a:off x="4631660" y="2267744"/>
            <a:ext cx="2222381" cy="298700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D:\360data\重要数据\桌面\未标题2-1.png"/>
          <p:cNvPicPr>
            <a:picLocks noChangeAspect="1" noChangeArrowheads="1"/>
          </p:cNvPicPr>
          <p:nvPr/>
        </p:nvPicPr>
        <p:blipFill>
          <a:blip r:embed="rId4"/>
          <a:srcRect/>
          <a:stretch>
            <a:fillRect/>
          </a:stretch>
        </p:blipFill>
        <p:spPr bwMode="auto">
          <a:xfrm>
            <a:off x="2058194" y="2239160"/>
            <a:ext cx="2293841" cy="3015593"/>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descr="C:\Users\Administrator\Desktop\新建文件夹\rr.pngrr"/>
          <p:cNvPicPr>
            <a:picLocks noChangeAspect="1"/>
          </p:cNvPicPr>
          <p:nvPr/>
        </p:nvPicPr>
        <p:blipFill rotWithShape="1">
          <a:blip r:embed="rId5" cstate="screen"/>
          <a:srcRect/>
          <a:stretch>
            <a:fillRect/>
          </a:stretch>
        </p:blipFill>
        <p:spPr>
          <a:xfrm flipH="1" flipV="1">
            <a:off x="8273415" y="4305935"/>
            <a:ext cx="891540" cy="909955"/>
          </a:xfrm>
          <a:prstGeom prst="rect">
            <a:avLst/>
          </a:prstGeom>
        </p:spPr>
      </p:pic>
      <p:pic>
        <p:nvPicPr>
          <p:cNvPr id="3" name="图片 2" descr="C:\Users\Administrator\Desktop\新建文件夹\rr.pngrr"/>
          <p:cNvPicPr>
            <a:picLocks noChangeAspect="1"/>
          </p:cNvPicPr>
          <p:nvPr/>
        </p:nvPicPr>
        <p:blipFill rotWithShape="1">
          <a:blip r:embed="rId6"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4" decel="10000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fill="hold"/>
                                            <p:tgtEl>
                                              <p:spTgt spid="87"/>
                                            </p:tgtEl>
                                            <p:attrNameLst>
                                              <p:attrName>ppt_x</p:attrName>
                                            </p:attrNameLst>
                                          </p:cBhvr>
                                          <p:tavLst>
                                            <p:tav tm="0">
                                              <p:val>
                                                <p:strVal val="#ppt_x"/>
                                              </p:val>
                                            </p:tav>
                                            <p:tav tm="100000">
                                              <p:val>
                                                <p:strVal val="#ppt_x"/>
                                              </p:val>
                                            </p:tav>
                                          </p:tavLst>
                                        </p:anim>
                                        <p:anim calcmode="lin" valueType="num">
                                          <p:cBhvr additive="base">
                                            <p:cTn id="24" dur="500" fill="hold"/>
                                            <p:tgtEl>
                                              <p:spTgt spid="87"/>
                                            </p:tgtEl>
                                            <p:attrNameLst>
                                              <p:attrName>ppt_y</p:attrName>
                                            </p:attrNameLst>
                                          </p:cBhvr>
                                          <p:tavLst>
                                            <p:tav tm="0">
                                              <p:val>
                                                <p:strVal val="1+#ppt_h/2"/>
                                              </p:val>
                                            </p:tav>
                                            <p:tav tm="100000">
                                              <p:val>
                                                <p:strVal val="#ppt_y"/>
                                              </p:val>
                                            </p:tav>
                                          </p:tavLst>
                                        </p:anim>
                                      </p:childTnLst>
                                    </p:cTn>
                                  </p:par>
                                  <p:par>
                                    <p:cTn id="25" presetID="63" presetClass="path" presetSubtype="0" fill="hold" nodeType="withEffect">
                                      <p:stCondLst>
                                        <p:cond delay="500"/>
                                      </p:stCondLst>
                                      <p:childTnLst>
                                        <p:animMotion origin="layout" path="M 5E-6 0.00617 L 0.25001 0.00617 " pathEditMode="relative" rAng="0" ptsTypes="AA">
                                          <p:cBhvr>
                                            <p:cTn id="26" dur="500" fill="hold"/>
                                            <p:tgtEl>
                                              <p:spTgt spid="86"/>
                                            </p:tgtEl>
                                            <p:attrNameLst>
                                              <p:attrName>ppt_x</p:attrName>
                                              <p:attrName>ppt_y</p:attrName>
                                            </p:attrNameLst>
                                          </p:cBhvr>
                                          <p:rCtr x="12500" y="0"/>
                                        </p:animMotion>
                                      </p:childTnLst>
                                    </p:cTn>
                                  </p:par>
                                  <p:par>
                                    <p:cTn id="27" presetID="35" presetClass="path" presetSubtype="0" fill="hold" nodeType="withEffect">
                                      <p:stCondLst>
                                        <p:cond delay="500"/>
                                      </p:stCondLst>
                                      <p:childTnLst>
                                        <p:animMotion origin="layout" path="M 0 0 L -0.25 0 E" pathEditMode="relative" ptsTypes="">
                                          <p:cBhvr>
                                            <p:cTn id="28" dur="500" fill="hold"/>
                                            <p:tgtEl>
                                              <p:spTgt spid="87"/>
                                            </p:tgtEl>
                                            <p:attrNameLst>
                                              <p:attrName>ppt_x</p:attrName>
                                              <p:attrName>ppt_y</p:attrName>
                                            </p:attrNameLst>
                                          </p:cBhvr>
                                        </p:animMotion>
                                      </p:childTnLst>
                                    </p:cTn>
                                  </p:par>
                                  <p:par>
                                    <p:cTn id="29" presetID="10" presetClass="exit" presetSubtype="0" fill="hold" nodeType="withEffect">
                                      <p:stCondLst>
                                        <p:cond delay="700"/>
                                      </p:stCondLst>
                                      <p:childTnLst>
                                        <p:animEffect transition="out" filter="fade">
                                          <p:cBhvr>
                                            <p:cTn id="30" dur="300"/>
                                            <p:tgtEl>
                                              <p:spTgt spid="87"/>
                                            </p:tgtEl>
                                          </p:cBhvr>
                                        </p:animEffect>
                                        <p:set>
                                          <p:cBhvr>
                                            <p:cTn id="31" dur="1" fill="hold">
                                              <p:stCondLst>
                                                <p:cond delay="299"/>
                                              </p:stCondLst>
                                            </p:cTn>
                                            <p:tgtEl>
                                              <p:spTgt spid="87"/>
                                            </p:tgtEl>
                                            <p:attrNameLst>
                                              <p:attrName>style.visibility</p:attrName>
                                            </p:attrNameLst>
                                          </p:cBhvr>
                                          <p:to>
                                            <p:strVal val="hidden"/>
                                          </p:to>
                                        </p:set>
                                      </p:childTnLst>
                                    </p:cTn>
                                  </p:par>
                                  <p:par>
                                    <p:cTn id="32" presetID="10" presetClass="exit" presetSubtype="0" fill="hold" nodeType="withEffect">
                                      <p:stCondLst>
                                        <p:cond delay="700"/>
                                      </p:stCondLst>
                                      <p:childTnLst>
                                        <p:animEffect transition="out" filter="fade">
                                          <p:cBhvr>
                                            <p:cTn id="33" dur="300"/>
                                            <p:tgtEl>
                                              <p:spTgt spid="86"/>
                                            </p:tgtEl>
                                          </p:cBhvr>
                                        </p:animEffect>
                                        <p:set>
                                          <p:cBhvr>
                                            <p:cTn id="34" dur="1" fill="hold">
                                              <p:stCondLst>
                                                <p:cond delay="299"/>
                                              </p:stCondLst>
                                            </p:cTn>
                                            <p:tgtEl>
                                              <p:spTgt spid="86"/>
                                            </p:tgtEl>
                                            <p:attrNameLst>
                                              <p:attrName>style.visibility</p:attrName>
                                            </p:attrNameLst>
                                          </p:cBhvr>
                                          <p:to>
                                            <p:strVal val="hidden"/>
                                          </p:to>
                                        </p:set>
                                      </p:childTnLst>
                                    </p:cTn>
                                  </p:par>
                                  <p:par>
                                    <p:cTn id="35" presetID="53" presetClass="entr" presetSubtype="16" fill="hold" nodeType="withEffect">
                                      <p:stCondLst>
                                        <p:cond delay="7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21" presetClass="entr" presetSubtype="1" fill="hold" grpId="0" nodeType="withEffect">
                                      <p:stCondLst>
                                        <p:cond delay="70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1000"/>
                                            <p:tgtEl>
                                              <p:spTgt spid="29"/>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left)">
                                          <p:cBhvr>
                                            <p:cTn id="46" dur="500"/>
                                            <p:tgtEl>
                                              <p:spTgt spid="81"/>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300"/>
                                            <p:tgtEl>
                                              <p:spTgt spid="25"/>
                                            </p:tgtEl>
                                          </p:cBhvr>
                                        </p:animEffect>
                                        <p:anim calcmode="lin" valueType="num">
                                          <p:cBhvr>
                                            <p:cTn id="51" dur="300" fill="hold"/>
                                            <p:tgtEl>
                                              <p:spTgt spid="25"/>
                                            </p:tgtEl>
                                            <p:attrNameLst>
                                              <p:attrName>ppt_x</p:attrName>
                                            </p:attrNameLst>
                                          </p:cBhvr>
                                          <p:tavLst>
                                            <p:tav tm="0">
                                              <p:val>
                                                <p:strVal val="#ppt_x"/>
                                              </p:val>
                                            </p:tav>
                                            <p:tav tm="100000">
                                              <p:val>
                                                <p:strVal val="#ppt_x"/>
                                              </p:val>
                                            </p:tav>
                                          </p:tavLst>
                                        </p:anim>
                                        <p:anim calcmode="lin" valueType="num">
                                          <p:cBhvr>
                                            <p:cTn id="52" dur="3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2"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par>
                              <p:cTn id="57" fill="hold">
                                <p:stCondLst>
                                  <p:cond delay="3000"/>
                                </p:stCondLst>
                                <p:childTnLst>
                                  <p:par>
                                    <p:cTn id="58" presetID="22" presetClass="entr" presetSubtype="8"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par>
                              <p:cTn id="61" fill="hold">
                                <p:stCondLst>
                                  <p:cond delay="350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53" presetClass="entr" presetSubtype="16"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53" presetClass="entr" presetSubtype="16"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par>
                              <p:cTn id="82" fill="hold">
                                <p:stCondLst>
                                  <p:cond delay="4000"/>
                                </p:stCondLst>
                                <p:childTnLst>
                                  <p:par>
                                    <p:cTn id="83" presetID="22" presetClass="entr" presetSubtype="8" fill="hold" grpId="0" nodeType="after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wipe(left)">
                                          <p:cBhvr>
                                            <p:cTn id="85" dur="500"/>
                                            <p:tgtEl>
                                              <p:spTgt spid="8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wipe(left)">
                                          <p:cBhvr>
                                            <p:cTn id="88" dur="500"/>
                                            <p:tgtEl>
                                              <p:spTgt spid="8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wipe(left)">
                                          <p:cBhvr>
                                            <p:cTn id="91" dur="500"/>
                                            <p:tgtEl>
                                              <p:spTgt spid="8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4500"/>
                                </p:stCondLst>
                                <p:childTnLst>
                                  <p:par>
                                    <p:cTn id="96" presetID="22" presetClass="entr" presetSubtype="2"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wipe(right)">
                                          <p:cBhvr>
                                            <p:cTn id="98" dur="500"/>
                                            <p:tgtEl>
                                              <p:spTgt spid="6"/>
                                            </p:tgtEl>
                                          </p:cBhvr>
                                        </p:animEffect>
                                      </p:childTnLst>
                                    </p:cTn>
                                  </p:par>
                                </p:childTnLst>
                              </p:cTn>
                            </p:par>
                            <p:par>
                              <p:cTn id="99" fill="hold">
                                <p:stCondLst>
                                  <p:cond delay="5000"/>
                                </p:stCondLst>
                                <p:childTnLst>
                                  <p:par>
                                    <p:cTn id="100" presetID="22" presetClass="entr" presetSubtype="8" fill="hold" nodeType="after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childTnLst>
                              </p:cTn>
                            </p:par>
                            <p:par>
                              <p:cTn id="103" fill="hold">
                                <p:stCondLst>
                                  <p:cond delay="5500"/>
                                </p:stCondLst>
                                <p:childTnLst>
                                  <p:par>
                                    <p:cTn id="104" presetID="14" presetClass="entr" presetSubtype="10"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randombar(horizontal)">
                                          <p:cBhvr>
                                            <p:cTn id="106" dur="500"/>
                                            <p:tgtEl>
                                              <p:spTgt spid="42"/>
                                            </p:tgtEl>
                                          </p:cBhvr>
                                        </p:animEffect>
                                      </p:childTnLst>
                                    </p:cTn>
                                  </p:par>
                                  <p:par>
                                    <p:cTn id="107" presetID="14" presetClass="entr" presetSubtype="10"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randombar(horizontal)">
                                          <p:cBhvr>
                                            <p:cTn id="109" dur="500"/>
                                            <p:tgtEl>
                                              <p:spTgt spid="45"/>
                                            </p:tgtEl>
                                          </p:cBhvr>
                                        </p:animEffect>
                                      </p:childTnLst>
                                    </p:cTn>
                                  </p:par>
                                  <p:par>
                                    <p:cTn id="110" presetID="14" presetClass="entr" presetSubtype="1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randombar(horizontal)">
                                          <p:cBhvr>
                                            <p:cTn id="112" dur="500"/>
                                            <p:tgtEl>
                                              <p:spTgt spid="48"/>
                                            </p:tgtEl>
                                          </p:cBhvr>
                                        </p:animEffect>
                                      </p:childTnLst>
                                    </p:cTn>
                                  </p:par>
                                  <p:par>
                                    <p:cTn id="113" presetID="14" presetClass="entr" presetSubtype="1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randombar(horizontal)">
                                          <p:cBhvr>
                                            <p:cTn id="115" dur="500"/>
                                            <p:tgtEl>
                                              <p:spTgt spid="51"/>
                                            </p:tgtEl>
                                          </p:cBhvr>
                                        </p:animEffect>
                                      </p:childTnLst>
                                    </p:cTn>
                                  </p:par>
                                  <p:par>
                                    <p:cTn id="116" presetID="14" presetClass="entr" presetSubtype="10" fill="hold"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randombar(horizontal)">
                                          <p:cBhvr>
                                            <p:cTn id="118" dur="500"/>
                                            <p:tgtEl>
                                              <p:spTgt spid="54"/>
                                            </p:tgtEl>
                                          </p:cBhvr>
                                        </p:animEffect>
                                      </p:childTnLst>
                                    </p:cTn>
                                  </p:par>
                                  <p:par>
                                    <p:cTn id="119" presetID="14" presetClass="entr" presetSubtype="10"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randombar(horizontal)">
                                          <p:cBhvr>
                                            <p:cTn id="121" dur="500"/>
                                            <p:tgtEl>
                                              <p:spTgt spid="57"/>
                                            </p:tgtEl>
                                          </p:cBhvr>
                                        </p:animEffect>
                                      </p:childTnLst>
                                    </p:cTn>
                                  </p:par>
                                  <p:par>
                                    <p:cTn id="122" presetID="14" presetClass="entr" presetSubtype="10" fill="hold"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randombar(horizontal)">
                                          <p:cBhvr>
                                            <p:cTn id="124" dur="500"/>
                                            <p:tgtEl>
                                              <p:spTgt spid="60"/>
                                            </p:tgtEl>
                                          </p:cBhvr>
                                        </p:animEffect>
                                      </p:childTnLst>
                                    </p:cTn>
                                  </p:par>
                                  <p:par>
                                    <p:cTn id="125" presetID="14" presetClass="entr" presetSubtype="10" fill="hold" nodeType="with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randombar(horizontal)">
                                          <p:cBhvr>
                                            <p:cTn id="127" dur="500"/>
                                            <p:tgtEl>
                                              <p:spTgt spid="63"/>
                                            </p:tgtEl>
                                          </p:cBhvr>
                                        </p:animEffect>
                                      </p:childTnLst>
                                    </p:cTn>
                                  </p:par>
                                </p:childTnLst>
                              </p:cTn>
                            </p:par>
                            <p:par>
                              <p:cTn id="128" fill="hold">
                                <p:stCondLst>
                                  <p:cond delay="6000"/>
                                </p:stCondLst>
                                <p:childTnLst>
                                  <p:par>
                                    <p:cTn id="129" presetID="16" presetClass="entr" presetSubtype="21"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barn(inVertical)">
                                          <p:cBhvr>
                                            <p:cTn id="131" dur="500"/>
                                            <p:tgtEl>
                                              <p:spTgt spid="17"/>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randombar(horizontal)">
                                          <p:cBhvr>
                                            <p:cTn id="134" dur="500"/>
                                            <p:tgtEl>
                                              <p:spTgt spid="66"/>
                                            </p:tgtEl>
                                          </p:cBhvr>
                                        </p:animEffect>
                                      </p:childTnLst>
                                    </p:cTn>
                                  </p:par>
                                </p:childTnLst>
                              </p:cTn>
                            </p:par>
                            <p:par>
                              <p:cTn id="135" fill="hold">
                                <p:stCondLst>
                                  <p:cond delay="6500"/>
                                </p:stCondLst>
                                <p:childTnLst>
                                  <p:par>
                                    <p:cTn id="136" presetID="16" presetClass="entr" presetSubtype="2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barn(inVertical)">
                                          <p:cBhvr>
                                            <p:cTn id="138" dur="500"/>
                                            <p:tgtEl>
                                              <p:spTgt spid="67"/>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randombar(horizontal)">
                                          <p:cBhvr>
                                            <p:cTn id="141" dur="500"/>
                                            <p:tgtEl>
                                              <p:spTgt spid="68"/>
                                            </p:tgtEl>
                                          </p:cBhvr>
                                        </p:animEffect>
                                      </p:childTnLst>
                                    </p:cTn>
                                  </p:par>
                                </p:childTnLst>
                              </p:cTn>
                            </p:par>
                            <p:par>
                              <p:cTn id="142" fill="hold">
                                <p:stCondLst>
                                  <p:cond delay="7000"/>
                                </p:stCondLst>
                                <p:childTnLst>
                                  <p:par>
                                    <p:cTn id="143" presetID="16" presetClass="entr" presetSubtype="21" fill="hold" grpId="0" nodeType="after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barn(inVertical)">
                                          <p:cBhvr>
                                            <p:cTn id="145" dur="500"/>
                                            <p:tgtEl>
                                              <p:spTgt spid="69"/>
                                            </p:tgtEl>
                                          </p:cBhvr>
                                        </p:animEffect>
                                      </p:childTnLst>
                                    </p:cTn>
                                  </p:par>
                                  <p:par>
                                    <p:cTn id="146" presetID="14" presetClass="entr" presetSubtype="10" fill="hold" grpId="0" nodeType="withEffect">
                                      <p:stCondLst>
                                        <p:cond delay="0"/>
                                      </p:stCondLst>
                                      <p:childTnLst>
                                        <p:set>
                                          <p:cBhvr>
                                            <p:cTn id="147" dur="1" fill="hold">
                                              <p:stCondLst>
                                                <p:cond delay="0"/>
                                              </p:stCondLst>
                                            </p:cTn>
                                            <p:tgtEl>
                                              <p:spTgt spid="70"/>
                                            </p:tgtEl>
                                            <p:attrNameLst>
                                              <p:attrName>style.visibility</p:attrName>
                                            </p:attrNameLst>
                                          </p:cBhvr>
                                          <p:to>
                                            <p:strVal val="visible"/>
                                          </p:to>
                                        </p:set>
                                        <p:animEffect transition="in" filter="randombar(horizontal)">
                                          <p:cBhvr>
                                            <p:cTn id="148" dur="500"/>
                                            <p:tgtEl>
                                              <p:spTgt spid="70"/>
                                            </p:tgtEl>
                                          </p:cBhvr>
                                        </p:animEffect>
                                      </p:childTnLst>
                                    </p:cTn>
                                  </p:par>
                                </p:childTnLst>
                              </p:cTn>
                            </p:par>
                            <p:par>
                              <p:cTn id="149" fill="hold">
                                <p:stCondLst>
                                  <p:cond delay="7500"/>
                                </p:stCondLst>
                                <p:childTnLst>
                                  <p:par>
                                    <p:cTn id="150" presetID="16" presetClass="entr" presetSubtype="21" fill="hold" grpId="0" nodeType="afterEffect">
                                      <p:stCondLst>
                                        <p:cond delay="0"/>
                                      </p:stCondLst>
                                      <p:childTnLst>
                                        <p:set>
                                          <p:cBhvr>
                                            <p:cTn id="151" dur="1" fill="hold">
                                              <p:stCondLst>
                                                <p:cond delay="0"/>
                                              </p:stCondLst>
                                            </p:cTn>
                                            <p:tgtEl>
                                              <p:spTgt spid="71"/>
                                            </p:tgtEl>
                                            <p:attrNameLst>
                                              <p:attrName>style.visibility</p:attrName>
                                            </p:attrNameLst>
                                          </p:cBhvr>
                                          <p:to>
                                            <p:strVal val="visible"/>
                                          </p:to>
                                        </p:set>
                                        <p:animEffect transition="in" filter="barn(inVertical)">
                                          <p:cBhvr>
                                            <p:cTn id="152" dur="500"/>
                                            <p:tgtEl>
                                              <p:spTgt spid="71"/>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72"/>
                                            </p:tgtEl>
                                            <p:attrNameLst>
                                              <p:attrName>style.visibility</p:attrName>
                                            </p:attrNameLst>
                                          </p:cBhvr>
                                          <p:to>
                                            <p:strVal val="visible"/>
                                          </p:to>
                                        </p:set>
                                        <p:animEffect transition="in" filter="randombar(horizontal)">
                                          <p:cBhvr>
                                            <p:cTn id="155" dur="500"/>
                                            <p:tgtEl>
                                              <p:spTgt spid="72"/>
                                            </p:tgtEl>
                                          </p:cBhvr>
                                        </p:animEffect>
                                      </p:childTnLst>
                                    </p:cTn>
                                  </p:par>
                                </p:childTnLst>
                              </p:cTn>
                            </p:par>
                            <p:par>
                              <p:cTn id="156" fill="hold">
                                <p:stCondLst>
                                  <p:cond delay="8000"/>
                                </p:stCondLst>
                                <p:childTnLst>
                                  <p:par>
                                    <p:cTn id="157" presetID="16" presetClass="entr" presetSubtype="21" fill="hold" grpId="0" nodeType="after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barn(inVertical)">
                                          <p:cBhvr>
                                            <p:cTn id="159" dur="500"/>
                                            <p:tgtEl>
                                              <p:spTgt spid="73"/>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74"/>
                                            </p:tgtEl>
                                            <p:attrNameLst>
                                              <p:attrName>style.visibility</p:attrName>
                                            </p:attrNameLst>
                                          </p:cBhvr>
                                          <p:to>
                                            <p:strVal val="visible"/>
                                          </p:to>
                                        </p:set>
                                        <p:animEffect transition="in" filter="randombar(horizontal)">
                                          <p:cBhvr>
                                            <p:cTn id="162" dur="500"/>
                                            <p:tgtEl>
                                              <p:spTgt spid="74"/>
                                            </p:tgtEl>
                                          </p:cBhvr>
                                        </p:animEffect>
                                      </p:childTnLst>
                                    </p:cTn>
                                  </p:par>
                                </p:childTnLst>
                              </p:cTn>
                            </p:par>
                            <p:par>
                              <p:cTn id="163" fill="hold">
                                <p:stCondLst>
                                  <p:cond delay="8500"/>
                                </p:stCondLst>
                                <p:childTnLst>
                                  <p:par>
                                    <p:cTn id="164" presetID="16" presetClass="entr" presetSubtype="21" fill="hold" grpId="0" nodeType="afterEffect">
                                      <p:stCondLst>
                                        <p:cond delay="0"/>
                                      </p:stCondLst>
                                      <p:childTnLst>
                                        <p:set>
                                          <p:cBhvr>
                                            <p:cTn id="165" dur="1" fill="hold">
                                              <p:stCondLst>
                                                <p:cond delay="0"/>
                                              </p:stCondLst>
                                            </p:cTn>
                                            <p:tgtEl>
                                              <p:spTgt spid="75"/>
                                            </p:tgtEl>
                                            <p:attrNameLst>
                                              <p:attrName>style.visibility</p:attrName>
                                            </p:attrNameLst>
                                          </p:cBhvr>
                                          <p:to>
                                            <p:strVal val="visible"/>
                                          </p:to>
                                        </p:set>
                                        <p:animEffect transition="in" filter="barn(inVertical)">
                                          <p:cBhvr>
                                            <p:cTn id="166" dur="500"/>
                                            <p:tgtEl>
                                              <p:spTgt spid="75"/>
                                            </p:tgtEl>
                                          </p:cBhvr>
                                        </p:animEffect>
                                      </p:childTnLst>
                                    </p:cTn>
                                  </p:par>
                                  <p:par>
                                    <p:cTn id="167" presetID="14" presetClass="entr" presetSubtype="10" fill="hold" grpId="0" nodeType="withEffect">
                                      <p:stCondLst>
                                        <p:cond delay="0"/>
                                      </p:stCondLst>
                                      <p:childTnLst>
                                        <p:set>
                                          <p:cBhvr>
                                            <p:cTn id="168" dur="1" fill="hold">
                                              <p:stCondLst>
                                                <p:cond delay="0"/>
                                              </p:stCondLst>
                                            </p:cTn>
                                            <p:tgtEl>
                                              <p:spTgt spid="76"/>
                                            </p:tgtEl>
                                            <p:attrNameLst>
                                              <p:attrName>style.visibility</p:attrName>
                                            </p:attrNameLst>
                                          </p:cBhvr>
                                          <p:to>
                                            <p:strVal val="visible"/>
                                          </p:to>
                                        </p:set>
                                        <p:animEffect transition="in" filter="randombar(horizontal)">
                                          <p:cBhvr>
                                            <p:cTn id="169" dur="500"/>
                                            <p:tgtEl>
                                              <p:spTgt spid="76"/>
                                            </p:tgtEl>
                                          </p:cBhvr>
                                        </p:animEffect>
                                      </p:childTnLst>
                                    </p:cTn>
                                  </p:par>
                                </p:childTnLst>
                              </p:cTn>
                            </p:par>
                            <p:par>
                              <p:cTn id="170" fill="hold">
                                <p:stCondLst>
                                  <p:cond delay="9000"/>
                                </p:stCondLst>
                                <p:childTnLst>
                                  <p:par>
                                    <p:cTn id="171" presetID="16" presetClass="entr" presetSubtype="21" fill="hold" grpId="0" nodeType="afterEffect">
                                      <p:stCondLst>
                                        <p:cond delay="0"/>
                                      </p:stCondLst>
                                      <p:childTnLst>
                                        <p:set>
                                          <p:cBhvr>
                                            <p:cTn id="172" dur="1" fill="hold">
                                              <p:stCondLst>
                                                <p:cond delay="0"/>
                                              </p:stCondLst>
                                            </p:cTn>
                                            <p:tgtEl>
                                              <p:spTgt spid="77"/>
                                            </p:tgtEl>
                                            <p:attrNameLst>
                                              <p:attrName>style.visibility</p:attrName>
                                            </p:attrNameLst>
                                          </p:cBhvr>
                                          <p:to>
                                            <p:strVal val="visible"/>
                                          </p:to>
                                        </p:set>
                                        <p:animEffect transition="in" filter="barn(inVertical)">
                                          <p:cBhvr>
                                            <p:cTn id="173" dur="500"/>
                                            <p:tgtEl>
                                              <p:spTgt spid="77"/>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78"/>
                                            </p:tgtEl>
                                            <p:attrNameLst>
                                              <p:attrName>style.visibility</p:attrName>
                                            </p:attrNameLst>
                                          </p:cBhvr>
                                          <p:to>
                                            <p:strVal val="visible"/>
                                          </p:to>
                                        </p:set>
                                        <p:animEffect transition="in" filter="randombar(horizontal)">
                                          <p:cBhvr>
                                            <p:cTn id="176" dur="500"/>
                                            <p:tgtEl>
                                              <p:spTgt spid="78"/>
                                            </p:tgtEl>
                                          </p:cBhvr>
                                        </p:animEffect>
                                      </p:childTnLst>
                                    </p:cTn>
                                  </p:par>
                                </p:childTnLst>
                              </p:cTn>
                            </p:par>
                            <p:par>
                              <p:cTn id="177" fill="hold">
                                <p:stCondLst>
                                  <p:cond delay="9500"/>
                                </p:stCondLst>
                                <p:childTnLst>
                                  <p:par>
                                    <p:cTn id="178" presetID="16" presetClass="entr" presetSubtype="21" fill="hold" grpId="0" nodeType="after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barn(inVertical)">
                                          <p:cBhvr>
                                            <p:cTn id="180" dur="500"/>
                                            <p:tgtEl>
                                              <p:spTgt spid="79"/>
                                            </p:tgtEl>
                                          </p:cBhvr>
                                        </p:animEffect>
                                      </p:childTnLst>
                                    </p:cTn>
                                  </p:par>
                                  <p:par>
                                    <p:cTn id="181" presetID="14" presetClass="entr" presetSubtype="10" fill="hold" grpId="0" nodeType="withEffect">
                                      <p:stCondLst>
                                        <p:cond delay="0"/>
                                      </p:stCondLst>
                                      <p:childTnLst>
                                        <p:set>
                                          <p:cBhvr>
                                            <p:cTn id="182" dur="1" fill="hold">
                                              <p:stCondLst>
                                                <p:cond delay="0"/>
                                              </p:stCondLst>
                                            </p:cTn>
                                            <p:tgtEl>
                                              <p:spTgt spid="80"/>
                                            </p:tgtEl>
                                            <p:attrNameLst>
                                              <p:attrName>style.visibility</p:attrName>
                                            </p:attrNameLst>
                                          </p:cBhvr>
                                          <p:to>
                                            <p:strVal val="visible"/>
                                          </p:to>
                                        </p:set>
                                        <p:animEffect transition="in" filter="randombar(horizontal)">
                                          <p:cBhvr>
                                            <p:cTn id="18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P spid="25" grpId="0" animBg="1"/>
          <p:bldP spid="29" grpId="0" animBg="1"/>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4" decel="10000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fill="hold"/>
                                            <p:tgtEl>
                                              <p:spTgt spid="87"/>
                                            </p:tgtEl>
                                            <p:attrNameLst>
                                              <p:attrName>ppt_x</p:attrName>
                                            </p:attrNameLst>
                                          </p:cBhvr>
                                          <p:tavLst>
                                            <p:tav tm="0">
                                              <p:val>
                                                <p:strVal val="#ppt_x"/>
                                              </p:val>
                                            </p:tav>
                                            <p:tav tm="100000">
                                              <p:val>
                                                <p:strVal val="#ppt_x"/>
                                              </p:val>
                                            </p:tav>
                                          </p:tavLst>
                                        </p:anim>
                                        <p:anim calcmode="lin" valueType="num">
                                          <p:cBhvr additive="base">
                                            <p:cTn id="24" dur="500" fill="hold"/>
                                            <p:tgtEl>
                                              <p:spTgt spid="87"/>
                                            </p:tgtEl>
                                            <p:attrNameLst>
                                              <p:attrName>ppt_y</p:attrName>
                                            </p:attrNameLst>
                                          </p:cBhvr>
                                          <p:tavLst>
                                            <p:tav tm="0">
                                              <p:val>
                                                <p:strVal val="1+#ppt_h/2"/>
                                              </p:val>
                                            </p:tav>
                                            <p:tav tm="100000">
                                              <p:val>
                                                <p:strVal val="#ppt_y"/>
                                              </p:val>
                                            </p:tav>
                                          </p:tavLst>
                                        </p:anim>
                                      </p:childTnLst>
                                    </p:cTn>
                                  </p:par>
                                  <p:par>
                                    <p:cTn id="25" presetID="63" presetClass="path" presetSubtype="0" fill="hold" nodeType="withEffect">
                                      <p:stCondLst>
                                        <p:cond delay="500"/>
                                      </p:stCondLst>
                                      <p:childTnLst>
                                        <p:animMotion origin="layout" path="M 5E-6 0.00617 L 0.25001 0.00617 " pathEditMode="relative" rAng="0" ptsTypes="AA">
                                          <p:cBhvr>
                                            <p:cTn id="26" dur="500" fill="hold"/>
                                            <p:tgtEl>
                                              <p:spTgt spid="86"/>
                                            </p:tgtEl>
                                            <p:attrNameLst>
                                              <p:attrName>ppt_x</p:attrName>
                                              <p:attrName>ppt_y</p:attrName>
                                            </p:attrNameLst>
                                          </p:cBhvr>
                                          <p:rCtr x="12500" y="0"/>
                                        </p:animMotion>
                                      </p:childTnLst>
                                    </p:cTn>
                                  </p:par>
                                  <p:par>
                                    <p:cTn id="27" presetID="35" presetClass="path" presetSubtype="0" fill="hold" nodeType="withEffect">
                                      <p:stCondLst>
                                        <p:cond delay="500"/>
                                      </p:stCondLst>
                                      <p:childTnLst>
                                        <p:animMotion origin="layout" path="M 0 0 L -0.25 0 E" pathEditMode="relative" ptsTypes="">
                                          <p:cBhvr>
                                            <p:cTn id="28" dur="500" fill="hold"/>
                                            <p:tgtEl>
                                              <p:spTgt spid="87"/>
                                            </p:tgtEl>
                                            <p:attrNameLst>
                                              <p:attrName>ppt_x</p:attrName>
                                              <p:attrName>ppt_y</p:attrName>
                                            </p:attrNameLst>
                                          </p:cBhvr>
                                        </p:animMotion>
                                      </p:childTnLst>
                                    </p:cTn>
                                  </p:par>
                                  <p:par>
                                    <p:cTn id="29" presetID="10" presetClass="exit" presetSubtype="0" fill="hold" nodeType="withEffect">
                                      <p:stCondLst>
                                        <p:cond delay="700"/>
                                      </p:stCondLst>
                                      <p:childTnLst>
                                        <p:animEffect transition="out" filter="fade">
                                          <p:cBhvr>
                                            <p:cTn id="30" dur="300"/>
                                            <p:tgtEl>
                                              <p:spTgt spid="87"/>
                                            </p:tgtEl>
                                          </p:cBhvr>
                                        </p:animEffect>
                                        <p:set>
                                          <p:cBhvr>
                                            <p:cTn id="31" dur="1" fill="hold">
                                              <p:stCondLst>
                                                <p:cond delay="299"/>
                                              </p:stCondLst>
                                            </p:cTn>
                                            <p:tgtEl>
                                              <p:spTgt spid="87"/>
                                            </p:tgtEl>
                                            <p:attrNameLst>
                                              <p:attrName>style.visibility</p:attrName>
                                            </p:attrNameLst>
                                          </p:cBhvr>
                                          <p:to>
                                            <p:strVal val="hidden"/>
                                          </p:to>
                                        </p:set>
                                      </p:childTnLst>
                                    </p:cTn>
                                  </p:par>
                                  <p:par>
                                    <p:cTn id="32" presetID="10" presetClass="exit" presetSubtype="0" fill="hold" nodeType="withEffect">
                                      <p:stCondLst>
                                        <p:cond delay="700"/>
                                      </p:stCondLst>
                                      <p:childTnLst>
                                        <p:animEffect transition="out" filter="fade">
                                          <p:cBhvr>
                                            <p:cTn id="33" dur="300"/>
                                            <p:tgtEl>
                                              <p:spTgt spid="86"/>
                                            </p:tgtEl>
                                          </p:cBhvr>
                                        </p:animEffect>
                                        <p:set>
                                          <p:cBhvr>
                                            <p:cTn id="34" dur="1" fill="hold">
                                              <p:stCondLst>
                                                <p:cond delay="299"/>
                                              </p:stCondLst>
                                            </p:cTn>
                                            <p:tgtEl>
                                              <p:spTgt spid="86"/>
                                            </p:tgtEl>
                                            <p:attrNameLst>
                                              <p:attrName>style.visibility</p:attrName>
                                            </p:attrNameLst>
                                          </p:cBhvr>
                                          <p:to>
                                            <p:strVal val="hidden"/>
                                          </p:to>
                                        </p:set>
                                      </p:childTnLst>
                                    </p:cTn>
                                  </p:par>
                                  <p:par>
                                    <p:cTn id="35" presetID="53" presetClass="entr" presetSubtype="16" fill="hold" nodeType="withEffect">
                                      <p:stCondLst>
                                        <p:cond delay="7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21" presetClass="entr" presetSubtype="1" fill="hold" grpId="0" nodeType="withEffect">
                                      <p:stCondLst>
                                        <p:cond delay="70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1000"/>
                                            <p:tgtEl>
                                              <p:spTgt spid="29"/>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left)">
                                          <p:cBhvr>
                                            <p:cTn id="46" dur="500"/>
                                            <p:tgtEl>
                                              <p:spTgt spid="81"/>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300"/>
                                            <p:tgtEl>
                                              <p:spTgt spid="25"/>
                                            </p:tgtEl>
                                          </p:cBhvr>
                                        </p:animEffect>
                                        <p:anim calcmode="lin" valueType="num">
                                          <p:cBhvr>
                                            <p:cTn id="51" dur="300" fill="hold"/>
                                            <p:tgtEl>
                                              <p:spTgt spid="25"/>
                                            </p:tgtEl>
                                            <p:attrNameLst>
                                              <p:attrName>ppt_x</p:attrName>
                                            </p:attrNameLst>
                                          </p:cBhvr>
                                          <p:tavLst>
                                            <p:tav tm="0">
                                              <p:val>
                                                <p:strVal val="#ppt_x"/>
                                              </p:val>
                                            </p:tav>
                                            <p:tav tm="100000">
                                              <p:val>
                                                <p:strVal val="#ppt_x"/>
                                              </p:val>
                                            </p:tav>
                                          </p:tavLst>
                                        </p:anim>
                                        <p:anim calcmode="lin" valueType="num">
                                          <p:cBhvr>
                                            <p:cTn id="52" dur="3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2"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par>
                              <p:cTn id="57" fill="hold">
                                <p:stCondLst>
                                  <p:cond delay="3000"/>
                                </p:stCondLst>
                                <p:childTnLst>
                                  <p:par>
                                    <p:cTn id="58" presetID="22" presetClass="entr" presetSubtype="8"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par>
                              <p:cTn id="61" fill="hold">
                                <p:stCondLst>
                                  <p:cond delay="350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53" presetClass="entr" presetSubtype="16"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53" presetClass="entr" presetSubtype="16"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par>
                              <p:cTn id="82" fill="hold">
                                <p:stCondLst>
                                  <p:cond delay="4000"/>
                                </p:stCondLst>
                                <p:childTnLst>
                                  <p:par>
                                    <p:cTn id="83" presetID="22" presetClass="entr" presetSubtype="8" fill="hold" grpId="0" nodeType="after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wipe(left)">
                                          <p:cBhvr>
                                            <p:cTn id="85" dur="500"/>
                                            <p:tgtEl>
                                              <p:spTgt spid="8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wipe(left)">
                                          <p:cBhvr>
                                            <p:cTn id="88" dur="500"/>
                                            <p:tgtEl>
                                              <p:spTgt spid="8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wipe(left)">
                                          <p:cBhvr>
                                            <p:cTn id="91" dur="500"/>
                                            <p:tgtEl>
                                              <p:spTgt spid="8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4500"/>
                                </p:stCondLst>
                                <p:childTnLst>
                                  <p:par>
                                    <p:cTn id="96" presetID="22" presetClass="entr" presetSubtype="2"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wipe(right)">
                                          <p:cBhvr>
                                            <p:cTn id="98" dur="500"/>
                                            <p:tgtEl>
                                              <p:spTgt spid="6"/>
                                            </p:tgtEl>
                                          </p:cBhvr>
                                        </p:animEffect>
                                      </p:childTnLst>
                                    </p:cTn>
                                  </p:par>
                                </p:childTnLst>
                              </p:cTn>
                            </p:par>
                            <p:par>
                              <p:cTn id="99" fill="hold">
                                <p:stCondLst>
                                  <p:cond delay="5000"/>
                                </p:stCondLst>
                                <p:childTnLst>
                                  <p:par>
                                    <p:cTn id="100" presetID="22" presetClass="entr" presetSubtype="8" fill="hold" nodeType="after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childTnLst>
                              </p:cTn>
                            </p:par>
                            <p:par>
                              <p:cTn id="103" fill="hold">
                                <p:stCondLst>
                                  <p:cond delay="5500"/>
                                </p:stCondLst>
                                <p:childTnLst>
                                  <p:par>
                                    <p:cTn id="104" presetID="14" presetClass="entr" presetSubtype="10"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randombar(horizontal)">
                                          <p:cBhvr>
                                            <p:cTn id="106" dur="500"/>
                                            <p:tgtEl>
                                              <p:spTgt spid="42"/>
                                            </p:tgtEl>
                                          </p:cBhvr>
                                        </p:animEffect>
                                      </p:childTnLst>
                                    </p:cTn>
                                  </p:par>
                                  <p:par>
                                    <p:cTn id="107" presetID="14" presetClass="entr" presetSubtype="10"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randombar(horizontal)">
                                          <p:cBhvr>
                                            <p:cTn id="109" dur="500"/>
                                            <p:tgtEl>
                                              <p:spTgt spid="45"/>
                                            </p:tgtEl>
                                          </p:cBhvr>
                                        </p:animEffect>
                                      </p:childTnLst>
                                    </p:cTn>
                                  </p:par>
                                  <p:par>
                                    <p:cTn id="110" presetID="14" presetClass="entr" presetSubtype="1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randombar(horizontal)">
                                          <p:cBhvr>
                                            <p:cTn id="112" dur="500"/>
                                            <p:tgtEl>
                                              <p:spTgt spid="48"/>
                                            </p:tgtEl>
                                          </p:cBhvr>
                                        </p:animEffect>
                                      </p:childTnLst>
                                    </p:cTn>
                                  </p:par>
                                  <p:par>
                                    <p:cTn id="113" presetID="14" presetClass="entr" presetSubtype="1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randombar(horizontal)">
                                          <p:cBhvr>
                                            <p:cTn id="115" dur="500"/>
                                            <p:tgtEl>
                                              <p:spTgt spid="51"/>
                                            </p:tgtEl>
                                          </p:cBhvr>
                                        </p:animEffect>
                                      </p:childTnLst>
                                    </p:cTn>
                                  </p:par>
                                  <p:par>
                                    <p:cTn id="116" presetID="14" presetClass="entr" presetSubtype="10" fill="hold"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randombar(horizontal)">
                                          <p:cBhvr>
                                            <p:cTn id="118" dur="500"/>
                                            <p:tgtEl>
                                              <p:spTgt spid="54"/>
                                            </p:tgtEl>
                                          </p:cBhvr>
                                        </p:animEffect>
                                      </p:childTnLst>
                                    </p:cTn>
                                  </p:par>
                                  <p:par>
                                    <p:cTn id="119" presetID="14" presetClass="entr" presetSubtype="10"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randombar(horizontal)">
                                          <p:cBhvr>
                                            <p:cTn id="121" dur="500"/>
                                            <p:tgtEl>
                                              <p:spTgt spid="57"/>
                                            </p:tgtEl>
                                          </p:cBhvr>
                                        </p:animEffect>
                                      </p:childTnLst>
                                    </p:cTn>
                                  </p:par>
                                  <p:par>
                                    <p:cTn id="122" presetID="14" presetClass="entr" presetSubtype="10" fill="hold"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randombar(horizontal)">
                                          <p:cBhvr>
                                            <p:cTn id="124" dur="500"/>
                                            <p:tgtEl>
                                              <p:spTgt spid="60"/>
                                            </p:tgtEl>
                                          </p:cBhvr>
                                        </p:animEffect>
                                      </p:childTnLst>
                                    </p:cTn>
                                  </p:par>
                                  <p:par>
                                    <p:cTn id="125" presetID="14" presetClass="entr" presetSubtype="10" fill="hold" nodeType="with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randombar(horizontal)">
                                          <p:cBhvr>
                                            <p:cTn id="127" dur="500"/>
                                            <p:tgtEl>
                                              <p:spTgt spid="63"/>
                                            </p:tgtEl>
                                          </p:cBhvr>
                                        </p:animEffect>
                                      </p:childTnLst>
                                    </p:cTn>
                                  </p:par>
                                </p:childTnLst>
                              </p:cTn>
                            </p:par>
                            <p:par>
                              <p:cTn id="128" fill="hold">
                                <p:stCondLst>
                                  <p:cond delay="6000"/>
                                </p:stCondLst>
                                <p:childTnLst>
                                  <p:par>
                                    <p:cTn id="129" presetID="16" presetClass="entr" presetSubtype="21"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barn(inVertical)">
                                          <p:cBhvr>
                                            <p:cTn id="131" dur="500"/>
                                            <p:tgtEl>
                                              <p:spTgt spid="17"/>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randombar(horizontal)">
                                          <p:cBhvr>
                                            <p:cTn id="134" dur="500"/>
                                            <p:tgtEl>
                                              <p:spTgt spid="66"/>
                                            </p:tgtEl>
                                          </p:cBhvr>
                                        </p:animEffect>
                                      </p:childTnLst>
                                    </p:cTn>
                                  </p:par>
                                </p:childTnLst>
                              </p:cTn>
                            </p:par>
                            <p:par>
                              <p:cTn id="135" fill="hold">
                                <p:stCondLst>
                                  <p:cond delay="6500"/>
                                </p:stCondLst>
                                <p:childTnLst>
                                  <p:par>
                                    <p:cTn id="136" presetID="16" presetClass="entr" presetSubtype="2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barn(inVertical)">
                                          <p:cBhvr>
                                            <p:cTn id="138" dur="500"/>
                                            <p:tgtEl>
                                              <p:spTgt spid="67"/>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randombar(horizontal)">
                                          <p:cBhvr>
                                            <p:cTn id="141" dur="500"/>
                                            <p:tgtEl>
                                              <p:spTgt spid="68"/>
                                            </p:tgtEl>
                                          </p:cBhvr>
                                        </p:animEffect>
                                      </p:childTnLst>
                                    </p:cTn>
                                  </p:par>
                                </p:childTnLst>
                              </p:cTn>
                            </p:par>
                            <p:par>
                              <p:cTn id="142" fill="hold">
                                <p:stCondLst>
                                  <p:cond delay="7000"/>
                                </p:stCondLst>
                                <p:childTnLst>
                                  <p:par>
                                    <p:cTn id="143" presetID="16" presetClass="entr" presetSubtype="21" fill="hold" grpId="0" nodeType="after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barn(inVertical)">
                                          <p:cBhvr>
                                            <p:cTn id="145" dur="500"/>
                                            <p:tgtEl>
                                              <p:spTgt spid="69"/>
                                            </p:tgtEl>
                                          </p:cBhvr>
                                        </p:animEffect>
                                      </p:childTnLst>
                                    </p:cTn>
                                  </p:par>
                                  <p:par>
                                    <p:cTn id="146" presetID="14" presetClass="entr" presetSubtype="10" fill="hold" grpId="0" nodeType="withEffect">
                                      <p:stCondLst>
                                        <p:cond delay="0"/>
                                      </p:stCondLst>
                                      <p:childTnLst>
                                        <p:set>
                                          <p:cBhvr>
                                            <p:cTn id="147" dur="1" fill="hold">
                                              <p:stCondLst>
                                                <p:cond delay="0"/>
                                              </p:stCondLst>
                                            </p:cTn>
                                            <p:tgtEl>
                                              <p:spTgt spid="70"/>
                                            </p:tgtEl>
                                            <p:attrNameLst>
                                              <p:attrName>style.visibility</p:attrName>
                                            </p:attrNameLst>
                                          </p:cBhvr>
                                          <p:to>
                                            <p:strVal val="visible"/>
                                          </p:to>
                                        </p:set>
                                        <p:animEffect transition="in" filter="randombar(horizontal)">
                                          <p:cBhvr>
                                            <p:cTn id="148" dur="500"/>
                                            <p:tgtEl>
                                              <p:spTgt spid="70"/>
                                            </p:tgtEl>
                                          </p:cBhvr>
                                        </p:animEffect>
                                      </p:childTnLst>
                                    </p:cTn>
                                  </p:par>
                                </p:childTnLst>
                              </p:cTn>
                            </p:par>
                            <p:par>
                              <p:cTn id="149" fill="hold">
                                <p:stCondLst>
                                  <p:cond delay="7500"/>
                                </p:stCondLst>
                                <p:childTnLst>
                                  <p:par>
                                    <p:cTn id="150" presetID="16" presetClass="entr" presetSubtype="21" fill="hold" grpId="0" nodeType="afterEffect">
                                      <p:stCondLst>
                                        <p:cond delay="0"/>
                                      </p:stCondLst>
                                      <p:childTnLst>
                                        <p:set>
                                          <p:cBhvr>
                                            <p:cTn id="151" dur="1" fill="hold">
                                              <p:stCondLst>
                                                <p:cond delay="0"/>
                                              </p:stCondLst>
                                            </p:cTn>
                                            <p:tgtEl>
                                              <p:spTgt spid="71"/>
                                            </p:tgtEl>
                                            <p:attrNameLst>
                                              <p:attrName>style.visibility</p:attrName>
                                            </p:attrNameLst>
                                          </p:cBhvr>
                                          <p:to>
                                            <p:strVal val="visible"/>
                                          </p:to>
                                        </p:set>
                                        <p:animEffect transition="in" filter="barn(inVertical)">
                                          <p:cBhvr>
                                            <p:cTn id="152" dur="500"/>
                                            <p:tgtEl>
                                              <p:spTgt spid="71"/>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72"/>
                                            </p:tgtEl>
                                            <p:attrNameLst>
                                              <p:attrName>style.visibility</p:attrName>
                                            </p:attrNameLst>
                                          </p:cBhvr>
                                          <p:to>
                                            <p:strVal val="visible"/>
                                          </p:to>
                                        </p:set>
                                        <p:animEffect transition="in" filter="randombar(horizontal)">
                                          <p:cBhvr>
                                            <p:cTn id="155" dur="500"/>
                                            <p:tgtEl>
                                              <p:spTgt spid="72"/>
                                            </p:tgtEl>
                                          </p:cBhvr>
                                        </p:animEffect>
                                      </p:childTnLst>
                                    </p:cTn>
                                  </p:par>
                                </p:childTnLst>
                              </p:cTn>
                            </p:par>
                            <p:par>
                              <p:cTn id="156" fill="hold">
                                <p:stCondLst>
                                  <p:cond delay="8000"/>
                                </p:stCondLst>
                                <p:childTnLst>
                                  <p:par>
                                    <p:cTn id="157" presetID="16" presetClass="entr" presetSubtype="21" fill="hold" grpId="0" nodeType="after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barn(inVertical)">
                                          <p:cBhvr>
                                            <p:cTn id="159" dur="500"/>
                                            <p:tgtEl>
                                              <p:spTgt spid="73"/>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74"/>
                                            </p:tgtEl>
                                            <p:attrNameLst>
                                              <p:attrName>style.visibility</p:attrName>
                                            </p:attrNameLst>
                                          </p:cBhvr>
                                          <p:to>
                                            <p:strVal val="visible"/>
                                          </p:to>
                                        </p:set>
                                        <p:animEffect transition="in" filter="randombar(horizontal)">
                                          <p:cBhvr>
                                            <p:cTn id="162" dur="500"/>
                                            <p:tgtEl>
                                              <p:spTgt spid="74"/>
                                            </p:tgtEl>
                                          </p:cBhvr>
                                        </p:animEffect>
                                      </p:childTnLst>
                                    </p:cTn>
                                  </p:par>
                                </p:childTnLst>
                              </p:cTn>
                            </p:par>
                            <p:par>
                              <p:cTn id="163" fill="hold">
                                <p:stCondLst>
                                  <p:cond delay="8500"/>
                                </p:stCondLst>
                                <p:childTnLst>
                                  <p:par>
                                    <p:cTn id="164" presetID="16" presetClass="entr" presetSubtype="21" fill="hold" grpId="0" nodeType="afterEffect">
                                      <p:stCondLst>
                                        <p:cond delay="0"/>
                                      </p:stCondLst>
                                      <p:childTnLst>
                                        <p:set>
                                          <p:cBhvr>
                                            <p:cTn id="165" dur="1" fill="hold">
                                              <p:stCondLst>
                                                <p:cond delay="0"/>
                                              </p:stCondLst>
                                            </p:cTn>
                                            <p:tgtEl>
                                              <p:spTgt spid="75"/>
                                            </p:tgtEl>
                                            <p:attrNameLst>
                                              <p:attrName>style.visibility</p:attrName>
                                            </p:attrNameLst>
                                          </p:cBhvr>
                                          <p:to>
                                            <p:strVal val="visible"/>
                                          </p:to>
                                        </p:set>
                                        <p:animEffect transition="in" filter="barn(inVertical)">
                                          <p:cBhvr>
                                            <p:cTn id="166" dur="500"/>
                                            <p:tgtEl>
                                              <p:spTgt spid="75"/>
                                            </p:tgtEl>
                                          </p:cBhvr>
                                        </p:animEffect>
                                      </p:childTnLst>
                                    </p:cTn>
                                  </p:par>
                                  <p:par>
                                    <p:cTn id="167" presetID="14" presetClass="entr" presetSubtype="10" fill="hold" grpId="0" nodeType="withEffect">
                                      <p:stCondLst>
                                        <p:cond delay="0"/>
                                      </p:stCondLst>
                                      <p:childTnLst>
                                        <p:set>
                                          <p:cBhvr>
                                            <p:cTn id="168" dur="1" fill="hold">
                                              <p:stCondLst>
                                                <p:cond delay="0"/>
                                              </p:stCondLst>
                                            </p:cTn>
                                            <p:tgtEl>
                                              <p:spTgt spid="76"/>
                                            </p:tgtEl>
                                            <p:attrNameLst>
                                              <p:attrName>style.visibility</p:attrName>
                                            </p:attrNameLst>
                                          </p:cBhvr>
                                          <p:to>
                                            <p:strVal val="visible"/>
                                          </p:to>
                                        </p:set>
                                        <p:animEffect transition="in" filter="randombar(horizontal)">
                                          <p:cBhvr>
                                            <p:cTn id="169" dur="500"/>
                                            <p:tgtEl>
                                              <p:spTgt spid="76"/>
                                            </p:tgtEl>
                                          </p:cBhvr>
                                        </p:animEffect>
                                      </p:childTnLst>
                                    </p:cTn>
                                  </p:par>
                                </p:childTnLst>
                              </p:cTn>
                            </p:par>
                            <p:par>
                              <p:cTn id="170" fill="hold">
                                <p:stCondLst>
                                  <p:cond delay="9000"/>
                                </p:stCondLst>
                                <p:childTnLst>
                                  <p:par>
                                    <p:cTn id="171" presetID="16" presetClass="entr" presetSubtype="21" fill="hold" grpId="0" nodeType="afterEffect">
                                      <p:stCondLst>
                                        <p:cond delay="0"/>
                                      </p:stCondLst>
                                      <p:childTnLst>
                                        <p:set>
                                          <p:cBhvr>
                                            <p:cTn id="172" dur="1" fill="hold">
                                              <p:stCondLst>
                                                <p:cond delay="0"/>
                                              </p:stCondLst>
                                            </p:cTn>
                                            <p:tgtEl>
                                              <p:spTgt spid="77"/>
                                            </p:tgtEl>
                                            <p:attrNameLst>
                                              <p:attrName>style.visibility</p:attrName>
                                            </p:attrNameLst>
                                          </p:cBhvr>
                                          <p:to>
                                            <p:strVal val="visible"/>
                                          </p:to>
                                        </p:set>
                                        <p:animEffect transition="in" filter="barn(inVertical)">
                                          <p:cBhvr>
                                            <p:cTn id="173" dur="500"/>
                                            <p:tgtEl>
                                              <p:spTgt spid="77"/>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78"/>
                                            </p:tgtEl>
                                            <p:attrNameLst>
                                              <p:attrName>style.visibility</p:attrName>
                                            </p:attrNameLst>
                                          </p:cBhvr>
                                          <p:to>
                                            <p:strVal val="visible"/>
                                          </p:to>
                                        </p:set>
                                        <p:animEffect transition="in" filter="randombar(horizontal)">
                                          <p:cBhvr>
                                            <p:cTn id="176" dur="500"/>
                                            <p:tgtEl>
                                              <p:spTgt spid="78"/>
                                            </p:tgtEl>
                                          </p:cBhvr>
                                        </p:animEffect>
                                      </p:childTnLst>
                                    </p:cTn>
                                  </p:par>
                                </p:childTnLst>
                              </p:cTn>
                            </p:par>
                            <p:par>
                              <p:cTn id="177" fill="hold">
                                <p:stCondLst>
                                  <p:cond delay="9500"/>
                                </p:stCondLst>
                                <p:childTnLst>
                                  <p:par>
                                    <p:cTn id="178" presetID="16" presetClass="entr" presetSubtype="21" fill="hold" grpId="0" nodeType="after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barn(inVertical)">
                                          <p:cBhvr>
                                            <p:cTn id="180" dur="500"/>
                                            <p:tgtEl>
                                              <p:spTgt spid="79"/>
                                            </p:tgtEl>
                                          </p:cBhvr>
                                        </p:animEffect>
                                      </p:childTnLst>
                                    </p:cTn>
                                  </p:par>
                                  <p:par>
                                    <p:cTn id="181" presetID="14" presetClass="entr" presetSubtype="10" fill="hold" grpId="0" nodeType="withEffect">
                                      <p:stCondLst>
                                        <p:cond delay="0"/>
                                      </p:stCondLst>
                                      <p:childTnLst>
                                        <p:set>
                                          <p:cBhvr>
                                            <p:cTn id="182" dur="1" fill="hold">
                                              <p:stCondLst>
                                                <p:cond delay="0"/>
                                              </p:stCondLst>
                                            </p:cTn>
                                            <p:tgtEl>
                                              <p:spTgt spid="80"/>
                                            </p:tgtEl>
                                            <p:attrNameLst>
                                              <p:attrName>style.visibility</p:attrName>
                                            </p:attrNameLst>
                                          </p:cBhvr>
                                          <p:to>
                                            <p:strVal val="visible"/>
                                          </p:to>
                                        </p:set>
                                        <p:animEffect transition="in" filter="randombar(horizontal)">
                                          <p:cBhvr>
                                            <p:cTn id="18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P spid="25" grpId="0" animBg="1"/>
          <p:bldP spid="29" grpId="0" animBg="1"/>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p:nvPr/>
        </p:nvSpPr>
        <p:spPr>
          <a:xfrm>
            <a:off x="1329684" y="2971826"/>
            <a:ext cx="6590320" cy="189058"/>
          </a:xfrm>
          <a:prstGeom prst="roundRect">
            <a:avLst>
              <a:gd name="adj" fmla="val 50000"/>
            </a:avLst>
          </a:prstGeom>
          <a:solidFill>
            <a:sysClr val="window" lastClr="FFFFFF">
              <a:lumMod val="95000"/>
            </a:sysClr>
          </a:solidFill>
          <a:ln w="28575" cap="flat" cmpd="sng" algn="ctr">
            <a:noFill/>
            <a:prstDash val="solid"/>
          </a:ln>
          <a:effectLst>
            <a:innerShdw blurRad="190500" dist="50800" dir="13500000">
              <a:prstClr val="black">
                <a:alpha val="42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7" name="椭圆 6"/>
          <p:cNvSpPr/>
          <p:nvPr/>
        </p:nvSpPr>
        <p:spPr>
          <a:xfrm>
            <a:off x="2264855" y="2992082"/>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8" name="椭圆 7"/>
          <p:cNvSpPr/>
          <p:nvPr/>
        </p:nvSpPr>
        <p:spPr>
          <a:xfrm>
            <a:off x="4498570" y="2992082"/>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9" name="椭圆 8"/>
          <p:cNvSpPr/>
          <p:nvPr/>
        </p:nvSpPr>
        <p:spPr>
          <a:xfrm>
            <a:off x="6732285" y="2992082"/>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nvGrpSpPr>
          <p:cNvPr id="10" name="组合 9"/>
          <p:cNvGrpSpPr/>
          <p:nvPr/>
        </p:nvGrpSpPr>
        <p:grpSpPr>
          <a:xfrm>
            <a:off x="6080669" y="1209196"/>
            <a:ext cx="1451678" cy="1857160"/>
            <a:chOff x="6080669" y="1209196"/>
            <a:chExt cx="1451678" cy="1857160"/>
          </a:xfrm>
        </p:grpSpPr>
        <p:sp>
          <p:nvSpPr>
            <p:cNvPr id="11" name="椭圆 14"/>
            <p:cNvSpPr/>
            <p:nvPr/>
          </p:nvSpPr>
          <p:spPr bwMode="auto">
            <a:xfrm>
              <a:off x="6080669"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2" name="椭圆 14"/>
            <p:cNvSpPr/>
            <p:nvPr/>
          </p:nvSpPr>
          <p:spPr bwMode="auto">
            <a:xfrm>
              <a:off x="6141686" y="1265580"/>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lumMod val="40000"/>
                <a:lumOff val="60000"/>
              </a:srgbClr>
            </a:solidFill>
            <a:ln w="14288" cap="flat">
              <a:noFill/>
              <a:prstDash val="solid"/>
              <a:miter lim="800000"/>
            </a:ln>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4" name="组合 13"/>
          <p:cNvGrpSpPr/>
          <p:nvPr/>
        </p:nvGrpSpPr>
        <p:grpSpPr>
          <a:xfrm>
            <a:off x="3846954" y="1209196"/>
            <a:ext cx="1451678" cy="1857160"/>
            <a:chOff x="3846954" y="1209196"/>
            <a:chExt cx="1451678" cy="1857160"/>
          </a:xfrm>
        </p:grpSpPr>
        <p:sp>
          <p:nvSpPr>
            <p:cNvPr id="15" name="椭圆 14"/>
            <p:cNvSpPr/>
            <p:nvPr/>
          </p:nvSpPr>
          <p:spPr bwMode="auto">
            <a:xfrm>
              <a:off x="3846954"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6" name="椭圆 14"/>
            <p:cNvSpPr/>
            <p:nvPr/>
          </p:nvSpPr>
          <p:spPr bwMode="auto">
            <a:xfrm>
              <a:off x="3899005" y="1257483"/>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C00000"/>
            </a:solidFill>
            <a:ln w="14288" cap="flat">
              <a:noFill/>
              <a:prstDash val="solid"/>
              <a:miter lim="800000"/>
            </a:ln>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7" name="组合 16"/>
          <p:cNvGrpSpPr/>
          <p:nvPr/>
        </p:nvGrpSpPr>
        <p:grpSpPr>
          <a:xfrm>
            <a:off x="1613240" y="1209196"/>
            <a:ext cx="1451678" cy="1857160"/>
            <a:chOff x="1613240" y="1209196"/>
            <a:chExt cx="1451678" cy="1857160"/>
          </a:xfrm>
        </p:grpSpPr>
        <p:sp>
          <p:nvSpPr>
            <p:cNvPr id="18" name="椭圆 14"/>
            <p:cNvSpPr/>
            <p:nvPr/>
          </p:nvSpPr>
          <p:spPr bwMode="auto">
            <a:xfrm>
              <a:off x="1613240"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9" name="椭圆 14"/>
            <p:cNvSpPr/>
            <p:nvPr/>
          </p:nvSpPr>
          <p:spPr bwMode="auto">
            <a:xfrm>
              <a:off x="1665290" y="1249344"/>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lumMod val="40000"/>
                <a:lumOff val="60000"/>
              </a:srgbClr>
            </a:solidFill>
            <a:ln w="14288" cap="flat">
              <a:noFill/>
              <a:prstDash val="solid"/>
              <a:miter lim="800000"/>
            </a:ln>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0" name="文本框 33"/>
          <p:cNvSpPr txBox="1"/>
          <p:nvPr/>
        </p:nvSpPr>
        <p:spPr>
          <a:xfrm>
            <a:off x="1768713" y="1482512"/>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发展趋势</a:t>
            </a:r>
            <a:endParaRPr kumimoji="0" lang="zh-CN" altLang="en-US" sz="2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21" name="TextBox 10"/>
          <p:cNvSpPr>
            <a:spLocks noChangeArrowheads="1"/>
          </p:cNvSpPr>
          <p:nvPr/>
        </p:nvSpPr>
        <p:spPr bwMode="auto">
          <a:xfrm>
            <a:off x="1432536" y="3240222"/>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rPr>
              <a:t>……</a:t>
            </a: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2" name="文本框 33"/>
          <p:cNvSpPr txBox="1"/>
          <p:nvPr/>
        </p:nvSpPr>
        <p:spPr>
          <a:xfrm>
            <a:off x="4017748" y="1504997"/>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消费习惯</a:t>
            </a:r>
            <a:endParaRPr kumimoji="0" lang="zh-CN" alt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3" name="文本框 33"/>
          <p:cNvSpPr txBox="1"/>
          <p:nvPr/>
        </p:nvSpPr>
        <p:spPr>
          <a:xfrm>
            <a:off x="6260429" y="1482512"/>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政策扶持</a:t>
            </a:r>
            <a:endParaRPr kumimoji="0" lang="zh-CN" altLang="en-US" sz="2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25" name="TextBox 10"/>
          <p:cNvSpPr>
            <a:spLocks noChangeArrowheads="1"/>
          </p:cNvSpPr>
          <p:nvPr/>
        </p:nvSpPr>
        <p:spPr bwMode="auto">
          <a:xfrm>
            <a:off x="3642337" y="3235112"/>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rPr>
              <a:t>……</a:t>
            </a: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6" name="TextBox 10"/>
          <p:cNvSpPr>
            <a:spLocks noChangeArrowheads="1"/>
          </p:cNvSpPr>
          <p:nvPr/>
        </p:nvSpPr>
        <p:spPr bwMode="auto">
          <a:xfrm>
            <a:off x="5944394" y="3216990"/>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rPr>
              <a:t>……</a:t>
            </a: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pic>
        <p:nvPicPr>
          <p:cNvPr id="2" name="图片 1"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pic>
        <p:nvPicPr>
          <p:cNvPr id="3" name="图片 2" descr="C:\Users\Administrator\Desktop\新建文件夹\rr.pngrr"/>
          <p:cNvPicPr>
            <a:picLocks noChangeAspect="1"/>
          </p:cNvPicPr>
          <p:nvPr/>
        </p:nvPicPr>
        <p:blipFill rotWithShape="1">
          <a:blip r:embed="rId2"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8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250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500"/>
                                        <p:tgtEl>
                                          <p:spTgt spid="21"/>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7" grpId="0" animBg="1"/>
      <p:bldP spid="8" grpId="0" animBg="1"/>
      <p:bldP spid="9" grpId="0" animBg="1"/>
      <p:bldP spid="20" grpId="0"/>
      <p:bldP spid="21" grpId="0"/>
      <p:bldP spid="22" grpId="0"/>
      <p:bldP spid="23"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1" cstate="screen"/>
          <a:srcRect/>
          <a:stretch>
            <a:fillRect/>
          </a:stretch>
        </p:blipFill>
        <p:spPr>
          <a:xfrm>
            <a:off x="0" y="1352488"/>
            <a:ext cx="9144000" cy="2940736"/>
          </a:xfrm>
          <a:prstGeom prst="rect">
            <a:avLst/>
          </a:prstGeom>
        </p:spPr>
      </p:pic>
      <p:grpSp>
        <p:nvGrpSpPr>
          <p:cNvPr id="12" name="组合 11"/>
          <p:cNvGrpSpPr/>
          <p:nvPr/>
        </p:nvGrpSpPr>
        <p:grpSpPr>
          <a:xfrm>
            <a:off x="3203848" y="-92546"/>
            <a:ext cx="2059352" cy="2059073"/>
            <a:chOff x="3203848" y="-92546"/>
            <a:chExt cx="2059352" cy="2059073"/>
          </a:xfrm>
        </p:grpSpPr>
        <p:pic>
          <p:nvPicPr>
            <p:cNvPr id="10" name="Picture 3" descr="C:\Users\Administrator\Desktop\微立体创业计划\002.png"/>
            <p:cNvPicPr>
              <a:picLocks noChangeAspect="1" noChangeArrowheads="1"/>
            </p:cNvPicPr>
            <p:nvPr/>
          </p:nvPicPr>
          <p:blipFill>
            <a:blip r:embed="rId2" cstate="screen"/>
            <a:srcRect/>
            <a:stretch>
              <a:fillRect/>
            </a:stretch>
          </p:blipFill>
          <p:spPr bwMode="auto">
            <a:xfrm>
              <a:off x="3203848" y="-92546"/>
              <a:ext cx="2059352" cy="205907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10000" y="521491"/>
              <a:ext cx="1584176" cy="830997"/>
            </a:xfrm>
            <a:prstGeom prst="rect">
              <a:avLst/>
            </a:prstGeom>
            <a:noFill/>
          </p:spPr>
          <p:txBody>
            <a:bodyPr wrap="square" rtlCol="0">
              <a:spAutoFit/>
            </a:bodyPr>
            <a:lstStyle/>
            <a:p>
              <a:r>
                <a:rPr lang="zh-CN" altLang="en-US" sz="4800" b="1">
                  <a:solidFill>
                    <a:srgbClr val="AC0000"/>
                  </a:solidFill>
                  <a:latin typeface="微软雅黑" panose="020B0503020204020204" pitchFamily="34" charset="-122"/>
                  <a:ea typeface="微软雅黑" panose="020B0503020204020204" pitchFamily="34" charset="-122"/>
                </a:rPr>
                <a:t>目录</a:t>
              </a:r>
              <a:endParaRPr lang="zh-CN" altLang="en-US" sz="4800" b="1">
                <a:solidFill>
                  <a:srgbClr val="AC0000"/>
                </a:solidFill>
                <a:latin typeface="微软雅黑" panose="020B0503020204020204" pitchFamily="34" charset="-122"/>
                <a:ea typeface="微软雅黑" panose="020B0503020204020204" pitchFamily="34" charset="-122"/>
              </a:endParaRPr>
            </a:p>
          </p:txBody>
        </p:sp>
      </p:grpSp>
      <p:pic>
        <p:nvPicPr>
          <p:cNvPr id="13" name="Picture 3" descr="C:\Users\Administrator\Desktop\微立体创业计划\002.png"/>
          <p:cNvPicPr>
            <a:picLocks noChangeAspect="1" noChangeArrowheads="1"/>
          </p:cNvPicPr>
          <p:nvPr/>
        </p:nvPicPr>
        <p:blipFill>
          <a:blip r:embed="rId3" cstate="screen"/>
          <a:srcRect/>
          <a:stretch>
            <a:fillRect/>
          </a:stretch>
        </p:blipFill>
        <p:spPr bwMode="auto">
          <a:xfrm>
            <a:off x="3131840" y="1222334"/>
            <a:ext cx="510103" cy="51010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4" name="Picture 3" descr="C:\Users\Administrator\Desktop\微立体创业计划\002.png"/>
          <p:cNvPicPr>
            <a:picLocks noChangeAspect="1" noChangeArrowheads="1"/>
          </p:cNvPicPr>
          <p:nvPr/>
        </p:nvPicPr>
        <p:blipFill>
          <a:blip r:embed="rId4" cstate="screen"/>
          <a:srcRect/>
          <a:stretch>
            <a:fillRect/>
          </a:stretch>
        </p:blipFill>
        <p:spPr bwMode="auto">
          <a:xfrm>
            <a:off x="3831443" y="1593935"/>
            <a:ext cx="344102" cy="34410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5" name="Picture 3" descr="C:\Users\Administrator\Desktop\微立体创业计划\002.png"/>
          <p:cNvPicPr>
            <a:picLocks noChangeAspect="1" noChangeArrowheads="1"/>
          </p:cNvPicPr>
          <p:nvPr/>
        </p:nvPicPr>
        <p:blipFill>
          <a:blip r:embed="rId5" cstate="screen"/>
          <a:srcRect/>
          <a:stretch>
            <a:fillRect/>
          </a:stretch>
        </p:blipFill>
        <p:spPr bwMode="auto">
          <a:xfrm>
            <a:off x="5004047" y="981802"/>
            <a:ext cx="570165" cy="57016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6" name="Picture 3" descr="C:\Users\Administrator\Desktop\微立体创业计划\002.png"/>
          <p:cNvPicPr>
            <a:picLocks noChangeAspect="1" noChangeArrowheads="1"/>
          </p:cNvPicPr>
          <p:nvPr/>
        </p:nvPicPr>
        <p:blipFill>
          <a:blip r:embed="rId6" cstate="screen"/>
          <a:srcRect/>
          <a:stretch>
            <a:fillRect/>
          </a:stretch>
        </p:blipFill>
        <p:spPr bwMode="auto">
          <a:xfrm>
            <a:off x="4414189" y="1428427"/>
            <a:ext cx="298998" cy="29899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7" name="Picture 3" descr="C:\Users\Administrator\Desktop\微立体创业计划\002.png"/>
          <p:cNvPicPr>
            <a:picLocks noChangeAspect="1" noChangeArrowheads="1"/>
          </p:cNvPicPr>
          <p:nvPr/>
        </p:nvPicPr>
        <p:blipFill>
          <a:blip r:embed="rId7" cstate="screen"/>
          <a:srcRect/>
          <a:stretch>
            <a:fillRect/>
          </a:stretch>
        </p:blipFill>
        <p:spPr bwMode="auto">
          <a:xfrm>
            <a:off x="4849561" y="1561822"/>
            <a:ext cx="244615" cy="24461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755576" y="2318844"/>
            <a:ext cx="522572" cy="522572"/>
            <a:chOff x="6501056" y="1873013"/>
            <a:chExt cx="696763" cy="696763"/>
          </a:xfrm>
        </p:grpSpPr>
        <p:sp>
          <p:nvSpPr>
            <p:cNvPr id="22" name="矩形 21"/>
            <p:cNvSpPr/>
            <p:nvPr/>
          </p:nvSpPr>
          <p:spPr>
            <a:xfrm>
              <a:off x="6501056" y="1873013"/>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grpSp>
          <p:nvGrpSpPr>
            <p:cNvPr id="23" name="组合 22"/>
            <p:cNvGrpSpPr>
              <a:grpSpLocks noChangeAspect="1"/>
            </p:cNvGrpSpPr>
            <p:nvPr/>
          </p:nvGrpSpPr>
          <p:grpSpPr>
            <a:xfrm>
              <a:off x="6616022" y="1996273"/>
              <a:ext cx="466830" cy="450243"/>
              <a:chOff x="7019925" y="5499100"/>
              <a:chExt cx="312738" cy="301626"/>
            </a:xfrm>
            <a:solidFill>
              <a:srgbClr val="BBBE2C"/>
            </a:solidFill>
          </p:grpSpPr>
          <p:sp>
            <p:nvSpPr>
              <p:cNvPr id="24"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sp>
            <p:nvSpPr>
              <p:cNvPr id="25"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grpSp>
      </p:grpSp>
      <p:sp>
        <p:nvSpPr>
          <p:cNvPr id="26" name="TextBox 64"/>
          <p:cNvSpPr txBox="1"/>
          <p:nvPr/>
        </p:nvSpPr>
        <p:spPr>
          <a:xfrm>
            <a:off x="367151" y="2931790"/>
            <a:ext cx="1396537" cy="553998"/>
          </a:xfrm>
          <a:prstGeom prst="rect">
            <a:avLst/>
          </a:prstGeom>
          <a:noFill/>
        </p:spPr>
        <p:txBody>
          <a:bodyPr wrap="none" rtlCol="0">
            <a:spAutoFit/>
          </a:bodyPr>
          <a:lstStyle/>
          <a:p>
            <a:pPr algn="ctr"/>
            <a:r>
              <a:rPr lang="en-US" altLang="zh-CN" sz="1500" dirty="0">
                <a:solidFill>
                  <a:schemeClr val="bg1"/>
                </a:solidFill>
              </a:rPr>
              <a:t>PART </a:t>
            </a:r>
            <a:r>
              <a:rPr lang="en-US" altLang="zh-CN" sz="1500">
                <a:solidFill>
                  <a:schemeClr val="bg1"/>
                </a:solidFill>
              </a:rPr>
              <a:t>01</a:t>
            </a:r>
            <a:r>
              <a:rPr lang="zh-CN" altLang="en-US" sz="1500">
                <a:solidFill>
                  <a:schemeClr val="bg1"/>
                </a:solidFill>
              </a:rPr>
              <a:t>   </a:t>
            </a:r>
            <a:endParaRPr lang="en-US" altLang="zh-CN" sz="1500">
              <a:solidFill>
                <a:schemeClr val="bg1"/>
              </a:solidFill>
            </a:endParaRPr>
          </a:p>
          <a:p>
            <a:pPr algn="ctr"/>
            <a:r>
              <a:rPr lang="zh-CN" altLang="en-US" sz="1500" b="1" spc="75">
                <a:solidFill>
                  <a:schemeClr val="bg1"/>
                </a:solidFill>
                <a:latin typeface="微软雅黑" panose="020B0503020204020204" pitchFamily="34" charset="-122"/>
                <a:ea typeface="微软雅黑" panose="020B0503020204020204" pitchFamily="34" charset="-122"/>
              </a:rPr>
              <a:t>年度工作</a:t>
            </a:r>
            <a:r>
              <a:rPr lang="zh-CN" altLang="en-US" sz="1500" b="1" spc="75" dirty="0">
                <a:solidFill>
                  <a:schemeClr val="bg1"/>
                </a:solidFill>
                <a:latin typeface="微软雅黑" panose="020B0503020204020204" pitchFamily="34" charset="-122"/>
                <a:ea typeface="微软雅黑" panose="020B0503020204020204" pitchFamily="34" charset="-122"/>
              </a:rPr>
              <a:t>概述</a:t>
            </a:r>
            <a:endParaRPr lang="zh-CN" altLang="en-US" sz="1500" b="1" spc="75" dirty="0">
              <a:solidFill>
                <a:schemeClr val="bg1"/>
              </a:solidFill>
              <a:latin typeface="微软雅黑" panose="020B0503020204020204" pitchFamily="34" charset="-122"/>
              <a:ea typeface="微软雅黑" panose="020B0503020204020204" pitchFamily="34" charset="-122"/>
            </a:endParaRPr>
          </a:p>
        </p:txBody>
      </p:sp>
      <p:sp>
        <p:nvSpPr>
          <p:cNvPr id="27" name="TextBox 65"/>
          <p:cNvSpPr txBox="1"/>
          <p:nvPr/>
        </p:nvSpPr>
        <p:spPr>
          <a:xfrm>
            <a:off x="2095344" y="2931790"/>
            <a:ext cx="1396536" cy="553998"/>
          </a:xfrm>
          <a:prstGeom prst="rect">
            <a:avLst/>
          </a:prstGeom>
          <a:noFill/>
        </p:spPr>
        <p:txBody>
          <a:bodyPr wrap="none" rtlCol="0">
            <a:spAutoFit/>
          </a:bodyPr>
          <a:lstStyle/>
          <a:p>
            <a:pPr algn="ctr"/>
            <a:r>
              <a:rPr lang="en-US" altLang="zh-CN" sz="1500" dirty="0">
                <a:solidFill>
                  <a:schemeClr val="bg1"/>
                </a:solidFill>
              </a:rPr>
              <a:t>PART </a:t>
            </a:r>
            <a:r>
              <a:rPr lang="en-US" altLang="zh-CN" sz="1500">
                <a:solidFill>
                  <a:schemeClr val="bg1"/>
                </a:solidFill>
              </a:rPr>
              <a:t>02   </a:t>
            </a:r>
            <a:endParaRPr lang="en-US" altLang="zh-CN" sz="1500">
              <a:solidFill>
                <a:schemeClr val="bg1"/>
              </a:solidFill>
            </a:endParaRPr>
          </a:p>
          <a:p>
            <a:pPr algn="ctr"/>
            <a:r>
              <a:rPr lang="zh-CN" altLang="en-US" sz="1500" b="1" spc="75">
                <a:solidFill>
                  <a:schemeClr val="bg1"/>
                </a:solidFill>
                <a:latin typeface="微软雅黑" panose="020B0503020204020204" pitchFamily="34" charset="-122"/>
                <a:ea typeface="微软雅黑" panose="020B0503020204020204" pitchFamily="34" charset="-122"/>
              </a:rPr>
              <a:t>工作</a:t>
            </a:r>
            <a:r>
              <a:rPr lang="zh-CN" altLang="en-US" sz="1500" b="1" spc="75" dirty="0">
                <a:solidFill>
                  <a:schemeClr val="bg1"/>
                </a:solidFill>
                <a:latin typeface="微软雅黑" panose="020B0503020204020204" pitchFamily="34" charset="-122"/>
                <a:ea typeface="微软雅黑" panose="020B0503020204020204" pitchFamily="34" charset="-122"/>
              </a:rPr>
              <a:t>完成情况</a:t>
            </a:r>
            <a:endParaRPr lang="zh-CN" altLang="en-US" sz="1500" b="1" spc="75"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476171" y="2318844"/>
            <a:ext cx="522572" cy="522572"/>
            <a:chOff x="6501056" y="2921024"/>
            <a:chExt cx="696763" cy="696763"/>
          </a:xfrm>
        </p:grpSpPr>
        <p:sp>
          <p:nvSpPr>
            <p:cNvPr id="29" name="矩形 28"/>
            <p:cNvSpPr/>
            <p:nvPr/>
          </p:nvSpPr>
          <p:spPr>
            <a:xfrm>
              <a:off x="6501056" y="2921024"/>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grpSp>
          <p:nvGrpSpPr>
            <p:cNvPr id="30" name="组合 29"/>
            <p:cNvGrpSpPr>
              <a:grpSpLocks noChangeAspect="1"/>
            </p:cNvGrpSpPr>
            <p:nvPr/>
          </p:nvGrpSpPr>
          <p:grpSpPr>
            <a:xfrm>
              <a:off x="6636672" y="3066937"/>
              <a:ext cx="455384" cy="390650"/>
              <a:chOff x="5084763" y="971550"/>
              <a:chExt cx="323850" cy="277813"/>
            </a:xfrm>
            <a:solidFill>
              <a:srgbClr val="4ABAB5"/>
            </a:solidFill>
          </p:grpSpPr>
          <p:sp>
            <p:nvSpPr>
              <p:cNvPr id="31"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a:p>
            </p:txBody>
          </p:sp>
          <p:sp>
            <p:nvSpPr>
              <p:cNvPr id="32"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a:p>
            </p:txBody>
          </p:sp>
          <p:sp>
            <p:nvSpPr>
              <p:cNvPr id="3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a:p>
            </p:txBody>
          </p:sp>
        </p:grpSp>
      </p:grpSp>
      <p:sp>
        <p:nvSpPr>
          <p:cNvPr id="34" name="TextBox 66"/>
          <p:cNvSpPr txBox="1"/>
          <p:nvPr/>
        </p:nvSpPr>
        <p:spPr>
          <a:xfrm>
            <a:off x="3765573" y="2931790"/>
            <a:ext cx="1598515" cy="553998"/>
          </a:xfrm>
          <a:prstGeom prst="rect">
            <a:avLst/>
          </a:prstGeom>
          <a:noFill/>
        </p:spPr>
        <p:txBody>
          <a:bodyPr wrap="none" rtlCol="0">
            <a:spAutoFit/>
          </a:bodyPr>
          <a:lstStyle/>
          <a:p>
            <a:pPr algn="ctr"/>
            <a:r>
              <a:rPr lang="en-US" altLang="zh-CN" sz="1500" dirty="0">
                <a:solidFill>
                  <a:schemeClr val="bg1"/>
                </a:solidFill>
              </a:rPr>
              <a:t>PART </a:t>
            </a:r>
            <a:r>
              <a:rPr lang="en-US" altLang="zh-CN" sz="1500">
                <a:solidFill>
                  <a:schemeClr val="bg1"/>
                </a:solidFill>
              </a:rPr>
              <a:t>03    </a:t>
            </a:r>
            <a:endParaRPr lang="en-US" altLang="zh-CN" sz="1500">
              <a:solidFill>
                <a:schemeClr val="bg1"/>
              </a:solidFill>
            </a:endParaRPr>
          </a:p>
          <a:p>
            <a:pPr algn="ctr"/>
            <a:r>
              <a:rPr lang="zh-CN" altLang="en-US" sz="1500" b="1" spc="75">
                <a:solidFill>
                  <a:schemeClr val="bg1"/>
                </a:solidFill>
                <a:latin typeface="微软雅黑" panose="020B0503020204020204" pitchFamily="34" charset="-122"/>
                <a:ea typeface="微软雅黑" panose="020B0503020204020204" pitchFamily="34" charset="-122"/>
              </a:rPr>
              <a:t>项目</a:t>
            </a:r>
            <a:r>
              <a:rPr lang="zh-CN" altLang="en-US" sz="1500" b="1" spc="75" dirty="0">
                <a:solidFill>
                  <a:schemeClr val="bg1"/>
                </a:solidFill>
                <a:latin typeface="微软雅黑" panose="020B0503020204020204" pitchFamily="34" charset="-122"/>
                <a:ea typeface="微软雅黑" panose="020B0503020204020204" pitchFamily="34" charset="-122"/>
              </a:rPr>
              <a:t>及成绩展示</a:t>
            </a:r>
            <a:endParaRPr lang="zh-CN" altLang="en-US" sz="1500" b="1" spc="75" dirty="0">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196766" y="2318844"/>
            <a:ext cx="522572" cy="522572"/>
            <a:chOff x="4840168" y="2373480"/>
            <a:chExt cx="522572" cy="522572"/>
          </a:xfrm>
        </p:grpSpPr>
        <p:sp>
          <p:nvSpPr>
            <p:cNvPr id="36" name="矩形 35"/>
            <p:cNvSpPr/>
            <p:nvPr/>
          </p:nvSpPr>
          <p:spPr>
            <a:xfrm>
              <a:off x="4840168" y="2373480"/>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sp>
          <p:nvSpPr>
            <p:cNvPr id="37" name="任意多边形 36"/>
            <p:cNvSpPr/>
            <p:nvPr/>
          </p:nvSpPr>
          <p:spPr bwMode="auto">
            <a:xfrm>
              <a:off x="4898379" y="2479074"/>
              <a:ext cx="406149" cy="311383"/>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AC0000"/>
            </a:solidFill>
            <a:ln>
              <a:noFill/>
            </a:ln>
          </p:spPr>
          <p:txBody>
            <a:bodyPr vert="horz" wrap="square" lIns="91440" tIns="45720" rIns="91440" bIns="45720" numCol="1" anchor="t" anchorCtr="0" compatLnSpc="1">
              <a:noAutofit/>
            </a:bodyPr>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grpSp>
      <p:sp>
        <p:nvSpPr>
          <p:cNvPr id="38" name="TextBox 67"/>
          <p:cNvSpPr txBox="1"/>
          <p:nvPr/>
        </p:nvSpPr>
        <p:spPr>
          <a:xfrm>
            <a:off x="5580112" y="2931790"/>
            <a:ext cx="1396537" cy="553998"/>
          </a:xfrm>
          <a:prstGeom prst="rect">
            <a:avLst/>
          </a:prstGeom>
          <a:noFill/>
        </p:spPr>
        <p:txBody>
          <a:bodyPr wrap="none" rtlCol="0">
            <a:spAutoFit/>
          </a:bodyPr>
          <a:lstStyle/>
          <a:p>
            <a:pPr algn="ctr"/>
            <a:r>
              <a:rPr lang="en-US" altLang="zh-CN" sz="1500" dirty="0">
                <a:solidFill>
                  <a:schemeClr val="bg1"/>
                </a:solidFill>
              </a:rPr>
              <a:t>PART </a:t>
            </a:r>
            <a:r>
              <a:rPr lang="en-US" altLang="zh-CN" sz="1500">
                <a:solidFill>
                  <a:schemeClr val="bg1"/>
                </a:solidFill>
              </a:rPr>
              <a:t>04    </a:t>
            </a:r>
            <a:endParaRPr lang="en-US" altLang="zh-CN" sz="1500">
              <a:solidFill>
                <a:schemeClr val="bg1"/>
              </a:solidFill>
            </a:endParaRPr>
          </a:p>
          <a:p>
            <a:pPr algn="ctr"/>
            <a:r>
              <a:rPr lang="zh-CN" altLang="en-US" sz="1500" b="1" spc="75">
                <a:solidFill>
                  <a:schemeClr val="bg1"/>
                </a:solidFill>
                <a:latin typeface="微软雅黑" panose="020B0503020204020204" pitchFamily="34" charset="-122"/>
                <a:ea typeface="微软雅黑" panose="020B0503020204020204" pitchFamily="34" charset="-122"/>
              </a:rPr>
              <a:t>工作存在不足</a:t>
            </a:r>
            <a:endParaRPr lang="zh-CN" altLang="en-US" sz="1500" b="1" spc="75"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917361" y="2318844"/>
            <a:ext cx="522572" cy="522572"/>
            <a:chOff x="4840168" y="3172533"/>
            <a:chExt cx="522572" cy="522572"/>
          </a:xfrm>
        </p:grpSpPr>
        <p:sp>
          <p:nvSpPr>
            <p:cNvPr id="40" name="矩形 39"/>
            <p:cNvSpPr/>
            <p:nvPr/>
          </p:nvSpPr>
          <p:spPr>
            <a:xfrm>
              <a:off x="4840168" y="3172533"/>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sp>
          <p:nvSpPr>
            <p:cNvPr id="41" name="Freeform 18"/>
            <p:cNvSpPr>
              <a:spLocks noEditPoints="1"/>
            </p:cNvSpPr>
            <p:nvPr/>
          </p:nvSpPr>
          <p:spPr bwMode="auto">
            <a:xfrm>
              <a:off x="4919070" y="3264088"/>
              <a:ext cx="320477" cy="339462"/>
            </a:xfrm>
            <a:custGeom>
              <a:avLst/>
              <a:gdLst>
                <a:gd name="T0" fmla="*/ 309263 w 568"/>
                <a:gd name="T1" fmla="*/ 627699 h 601"/>
                <a:gd name="T2" fmla="*/ 310356 w 568"/>
                <a:gd name="T3" fmla="*/ 364153 h 601"/>
                <a:gd name="T4" fmla="*/ 495040 w 568"/>
                <a:gd name="T5" fmla="*/ 329159 h 601"/>
                <a:gd name="T6" fmla="*/ 379203 w 568"/>
                <a:gd name="T7" fmla="*/ 375088 h 601"/>
                <a:gd name="T8" fmla="*/ 103816 w 568"/>
                <a:gd name="T9" fmla="*/ 234020 h 601"/>
                <a:gd name="T10" fmla="*/ 138786 w 568"/>
                <a:gd name="T11" fmla="*/ 238394 h 601"/>
                <a:gd name="T12" fmla="*/ 183591 w 568"/>
                <a:gd name="T13" fmla="*/ 242769 h 601"/>
                <a:gd name="T14" fmla="*/ 182498 w 568"/>
                <a:gd name="T15" fmla="*/ 213243 h 601"/>
                <a:gd name="T16" fmla="*/ 310356 w 568"/>
                <a:gd name="T17" fmla="*/ 331346 h 601"/>
                <a:gd name="T18" fmla="*/ 451328 w 568"/>
                <a:gd name="T19" fmla="*/ 228552 h 601"/>
                <a:gd name="T20" fmla="*/ 483019 w 568"/>
                <a:gd name="T21" fmla="*/ 223085 h 601"/>
                <a:gd name="T22" fmla="*/ 500504 w 568"/>
                <a:gd name="T23" fmla="*/ 229646 h 601"/>
                <a:gd name="T24" fmla="*/ 454606 w 568"/>
                <a:gd name="T25" fmla="*/ 279949 h 601"/>
                <a:gd name="T26" fmla="*/ 534381 w 568"/>
                <a:gd name="T27" fmla="*/ 372901 h 601"/>
                <a:gd name="T28" fmla="*/ 510339 w 568"/>
                <a:gd name="T29" fmla="*/ 287604 h 601"/>
                <a:gd name="T30" fmla="*/ 510339 w 568"/>
                <a:gd name="T31" fmla="*/ 546776 h 601"/>
                <a:gd name="T32" fmla="*/ 539845 w 568"/>
                <a:gd name="T33" fmla="*/ 540215 h 601"/>
                <a:gd name="T34" fmla="*/ 338769 w 568"/>
                <a:gd name="T35" fmla="*/ 650664 h 601"/>
                <a:gd name="T36" fmla="*/ 311449 w 568"/>
                <a:gd name="T37" fmla="*/ 657225 h 601"/>
                <a:gd name="T38" fmla="*/ 81960 w 568"/>
                <a:gd name="T39" fmla="*/ 540215 h 601"/>
                <a:gd name="T40" fmla="*/ 111466 w 568"/>
                <a:gd name="T41" fmla="*/ 546776 h 601"/>
                <a:gd name="T42" fmla="*/ 111466 w 568"/>
                <a:gd name="T43" fmla="*/ 287604 h 601"/>
                <a:gd name="T44" fmla="*/ 87424 w 568"/>
                <a:gd name="T45" fmla="*/ 372901 h 601"/>
                <a:gd name="T46" fmla="*/ 155178 w 568"/>
                <a:gd name="T47" fmla="*/ 275575 h 601"/>
                <a:gd name="T48" fmla="*/ 67754 w 568"/>
                <a:gd name="T49" fmla="*/ 437421 h 601"/>
                <a:gd name="T50" fmla="*/ 80867 w 568"/>
                <a:gd name="T51" fmla="*/ 463666 h 601"/>
                <a:gd name="T52" fmla="*/ 92888 w 568"/>
                <a:gd name="T53" fmla="*/ 487724 h 601"/>
                <a:gd name="T54" fmla="*/ 49176 w 568"/>
                <a:gd name="T55" fmla="*/ 519437 h 601"/>
                <a:gd name="T56" fmla="*/ 30598 w 568"/>
                <a:gd name="T57" fmla="*/ 412269 h 601"/>
                <a:gd name="T58" fmla="*/ 59011 w 568"/>
                <a:gd name="T59" fmla="*/ 364153 h 601"/>
                <a:gd name="T60" fmla="*/ 516896 w 568"/>
                <a:gd name="T61" fmla="*/ 416643 h 601"/>
                <a:gd name="T62" fmla="*/ 505968 w 568"/>
                <a:gd name="T63" fmla="*/ 443982 h 601"/>
                <a:gd name="T64" fmla="*/ 497225 w 568"/>
                <a:gd name="T65" fmla="*/ 471321 h 601"/>
                <a:gd name="T66" fmla="*/ 491761 w 568"/>
                <a:gd name="T67" fmla="*/ 492099 h 601"/>
                <a:gd name="T68" fmla="*/ 526731 w 568"/>
                <a:gd name="T69" fmla="*/ 396960 h 601"/>
                <a:gd name="T70" fmla="*/ 560608 w 568"/>
                <a:gd name="T71" fmla="*/ 393679 h 601"/>
                <a:gd name="T72" fmla="*/ 308170 w 568"/>
                <a:gd name="T73" fmla="*/ 0 h 601"/>
                <a:gd name="T74" fmla="*/ 456792 w 568"/>
                <a:gd name="T75" fmla="*/ 117010 h 601"/>
                <a:gd name="T76" fmla="*/ 430564 w 568"/>
                <a:gd name="T77" fmla="*/ 195746 h 601"/>
                <a:gd name="T78" fmla="*/ 398873 w 568"/>
                <a:gd name="T79" fmla="*/ 88578 h 601"/>
                <a:gd name="T80" fmla="*/ 212004 w 568"/>
                <a:gd name="T81" fmla="*/ 200120 h 601"/>
                <a:gd name="T82" fmla="*/ 166106 w 568"/>
                <a:gd name="T83" fmla="*/ 168407 h 601"/>
                <a:gd name="T84" fmla="*/ 216375 w 568"/>
                <a:gd name="T85" fmla="*/ 44836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AC0000"/>
            </a:solidFill>
            <a:ln>
              <a:noFill/>
            </a:ln>
          </p:spPr>
          <p:txBody>
            <a:bodyPr lIns="68557" tIns="34279" rIns="68557" bIns="34279"/>
            <a:lstStyle/>
            <a:p>
              <a:pPr fontAlgn="base">
                <a:spcBef>
                  <a:spcPct val="0"/>
                </a:spcBef>
                <a:spcAft>
                  <a:spcPct val="0"/>
                </a:spcAft>
                <a:buFont typeface="Arial" panose="020B0604020202020204" pitchFamily="34" charset="0"/>
                <a:buNone/>
              </a:pPr>
              <a:endParaRPr lang="zh-CN" altLang="en-US">
                <a:solidFill>
                  <a:srgbClr val="294A5A"/>
                </a:solidFill>
                <a:ea typeface="宋体" panose="02010600030101010101" pitchFamily="2" charset="-122"/>
              </a:endParaRPr>
            </a:p>
          </p:txBody>
        </p:sp>
      </p:grpSp>
      <p:sp>
        <p:nvSpPr>
          <p:cNvPr id="42" name="TextBox 67"/>
          <p:cNvSpPr txBox="1"/>
          <p:nvPr/>
        </p:nvSpPr>
        <p:spPr>
          <a:xfrm>
            <a:off x="7380312" y="2931790"/>
            <a:ext cx="1396536" cy="553998"/>
          </a:xfrm>
          <a:prstGeom prst="rect">
            <a:avLst/>
          </a:prstGeom>
          <a:noFill/>
        </p:spPr>
        <p:txBody>
          <a:bodyPr wrap="none" rtlCol="0">
            <a:spAutoFit/>
          </a:bodyPr>
          <a:lstStyle/>
          <a:p>
            <a:pPr algn="ctr"/>
            <a:r>
              <a:rPr lang="en-US" altLang="zh-CN" sz="1500" dirty="0">
                <a:solidFill>
                  <a:schemeClr val="bg1"/>
                </a:solidFill>
              </a:rPr>
              <a:t>PART </a:t>
            </a:r>
            <a:r>
              <a:rPr lang="en-US" altLang="zh-CN" sz="1500">
                <a:solidFill>
                  <a:schemeClr val="bg1"/>
                </a:solidFill>
              </a:rPr>
              <a:t>04    </a:t>
            </a:r>
            <a:endParaRPr lang="en-US" altLang="zh-CN" sz="1500">
              <a:solidFill>
                <a:schemeClr val="bg1"/>
              </a:solidFill>
            </a:endParaRPr>
          </a:p>
          <a:p>
            <a:pPr algn="ctr"/>
            <a:r>
              <a:rPr lang="zh-CN" altLang="en-US" sz="1500" b="1" spc="75">
                <a:solidFill>
                  <a:schemeClr val="bg1"/>
                </a:solidFill>
                <a:latin typeface="微软雅黑" panose="020B0503020204020204" pitchFamily="34" charset="-122"/>
                <a:ea typeface="微软雅黑" panose="020B0503020204020204" pitchFamily="34" charset="-122"/>
              </a:rPr>
              <a:t>明年</a:t>
            </a:r>
            <a:r>
              <a:rPr lang="zh-CN" altLang="en-US" sz="1500" b="1" spc="75" dirty="0">
                <a:solidFill>
                  <a:schemeClr val="bg1"/>
                </a:solidFill>
                <a:latin typeface="微软雅黑" panose="020B0503020204020204" pitchFamily="34" charset="-122"/>
                <a:ea typeface="微软雅黑" panose="020B0503020204020204" pitchFamily="34" charset="-122"/>
              </a:rPr>
              <a:t>工作计划</a:t>
            </a:r>
            <a:endParaRPr lang="zh-CN" altLang="en-US" sz="1500" b="1" spc="75"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7637955" y="2318844"/>
            <a:ext cx="522572" cy="522572"/>
            <a:chOff x="4840168" y="3971584"/>
            <a:chExt cx="522572" cy="522572"/>
          </a:xfrm>
        </p:grpSpPr>
        <p:sp>
          <p:nvSpPr>
            <p:cNvPr id="44" name="矩形 43"/>
            <p:cNvSpPr/>
            <p:nvPr/>
          </p:nvSpPr>
          <p:spPr>
            <a:xfrm>
              <a:off x="4840168" y="3971584"/>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grpSp>
          <p:nvGrpSpPr>
            <p:cNvPr id="45" name="组合 44"/>
            <p:cNvGrpSpPr/>
            <p:nvPr/>
          </p:nvGrpSpPr>
          <p:grpSpPr>
            <a:xfrm>
              <a:off x="4981489" y="4078661"/>
              <a:ext cx="239931" cy="308418"/>
              <a:chOff x="731016" y="1671338"/>
              <a:chExt cx="366231" cy="470769"/>
            </a:xfrm>
            <a:solidFill>
              <a:srgbClr val="B91F38"/>
            </a:solidFill>
          </p:grpSpPr>
          <p:sp>
            <p:nvSpPr>
              <p:cNvPr id="46" name="Freeform 108"/>
              <p:cNvSpPr/>
              <p:nvPr/>
            </p:nvSpPr>
            <p:spPr bwMode="auto">
              <a:xfrm flipH="1">
                <a:off x="731016" y="2089492"/>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7"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8" name="Rectangle 110"/>
              <p:cNvSpPr>
                <a:spLocks noChangeArrowheads="1"/>
              </p:cNvSpPr>
              <p:nvPr/>
            </p:nvSpPr>
            <p:spPr bwMode="auto">
              <a:xfrm flipH="1">
                <a:off x="731016" y="1933030"/>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9" name="Rectangle 111"/>
              <p:cNvSpPr>
                <a:spLocks noChangeArrowheads="1"/>
              </p:cNvSpPr>
              <p:nvPr/>
            </p:nvSpPr>
            <p:spPr bwMode="auto">
              <a:xfrm flipH="1">
                <a:off x="731016" y="2011261"/>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pic>
        <p:nvPicPr>
          <p:cNvPr id="5" name="图片 4" descr="C:\Users\Administrator\Desktop\新建文件夹\rr.pngrr"/>
          <p:cNvPicPr>
            <a:picLocks noChangeAspect="1"/>
          </p:cNvPicPr>
          <p:nvPr/>
        </p:nvPicPr>
        <p:blipFill rotWithShape="1">
          <a:blip r:embed="rId8" cstate="screen"/>
          <a:srcRect/>
          <a:stretch>
            <a:fillRect/>
          </a:stretch>
        </p:blipFill>
        <p:spPr>
          <a:xfrm flipH="1" flipV="1">
            <a:off x="8273415" y="4305935"/>
            <a:ext cx="891540" cy="909955"/>
          </a:xfrm>
          <a:prstGeom prst="rect">
            <a:avLst/>
          </a:prstGeom>
        </p:spPr>
      </p:pic>
      <p:pic>
        <p:nvPicPr>
          <p:cNvPr id="2" name="图片 1" descr="C:\Users\Administrator\Desktop\新建文件夹\rr.pngrr"/>
          <p:cNvPicPr>
            <a:picLocks noChangeAspect="1"/>
          </p:cNvPicPr>
          <p:nvPr/>
        </p:nvPicPr>
        <p:blipFill rotWithShape="1">
          <a:blip r:embed="rId9" cstate="screen"/>
          <a:srcRect/>
          <a:stretch>
            <a:fillRect/>
          </a:stretch>
        </p:blipFill>
        <p:spPr>
          <a:xfrm>
            <a:off x="0" y="-127635"/>
            <a:ext cx="927735" cy="927735"/>
          </a:xfrm>
          <a:prstGeom prst="rect">
            <a:avLst/>
          </a:prstGeom>
        </p:spPr>
      </p:pic>
      <p:pic>
        <p:nvPicPr>
          <p:cNvPr id="3" name="图片 2" descr="C:\Users\Administrator\Desktop\新建文件夹\rr.pngrr"/>
          <p:cNvPicPr>
            <a:picLocks noChangeAspect="1"/>
          </p:cNvPicPr>
          <p:nvPr/>
        </p:nvPicPr>
        <p:blipFill rotWithShape="1">
          <a:blip r:embed="rId10" cstate="screen"/>
          <a:srcRect/>
          <a:stretch>
            <a:fillRect/>
          </a:stretch>
        </p:blipFill>
        <p:spPr>
          <a:xfrm flipH="1">
            <a:off x="8256270" y="-128270"/>
            <a:ext cx="887730" cy="856615"/>
          </a:xfrm>
          <a:prstGeom prst="rect">
            <a:avLst/>
          </a:prstGeom>
        </p:spPr>
      </p:pic>
      <p:pic>
        <p:nvPicPr>
          <p:cNvPr id="4" name="图片 3" descr="C:\Users\Administrator\Desktop\新建文件夹\rr.pngrr"/>
          <p:cNvPicPr>
            <a:picLocks noChangeAspect="1"/>
          </p:cNvPicPr>
          <p:nvPr/>
        </p:nvPicPr>
        <p:blipFill rotWithShape="1">
          <a:blip r:embed="rId11" cstate="screen"/>
          <a:srcRect/>
          <a:stretch>
            <a:fillRect/>
          </a:stretch>
        </p:blipFill>
        <p:spPr>
          <a:xfrm flipV="1">
            <a:off x="0" y="4305935"/>
            <a:ext cx="927735" cy="90995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26" presetClass="emph" presetSubtype="0" fill="hold" nodeType="withEffect">
                                  <p:stCondLst>
                                    <p:cond delay="750"/>
                                  </p:stCondLst>
                                  <p:childTnLst>
                                    <p:animEffect transition="out" filter="fade">
                                      <p:cBhvr>
                                        <p:cTn id="40" dur="500" tmFilter="0, 0; .2, .5; .8, .5; 1, 0"/>
                                        <p:tgtEl>
                                          <p:spTgt spid="21"/>
                                        </p:tgtEl>
                                      </p:cBhvr>
                                    </p:animEffect>
                                    <p:animScale>
                                      <p:cBhvr>
                                        <p:cTn id="41" dur="250" autoRev="1" fill="hold"/>
                                        <p:tgtEl>
                                          <p:spTgt spid="21"/>
                                        </p:tgtEl>
                                      </p:cBhvr>
                                      <p:by x="105000" y="105000"/>
                                    </p:animScale>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26" presetClass="emph" presetSubtype="0" fill="hold" nodeType="withEffect">
                                  <p:stCondLst>
                                    <p:cond delay="250"/>
                                  </p:stCondLst>
                                  <p:childTnLst>
                                    <p:animEffect transition="out" filter="fade">
                                      <p:cBhvr>
                                        <p:cTn id="51" dur="500" tmFilter="0, 0; .2, .5; .8, .5; 1, 0"/>
                                        <p:tgtEl>
                                          <p:spTgt spid="28"/>
                                        </p:tgtEl>
                                      </p:cBhvr>
                                    </p:animEffect>
                                    <p:animScale>
                                      <p:cBhvr>
                                        <p:cTn id="52" dur="250" autoRev="1" fill="hold"/>
                                        <p:tgtEl>
                                          <p:spTgt spid="28"/>
                                        </p:tgtEl>
                                      </p:cBhvr>
                                      <p:by x="105000" y="105000"/>
                                    </p:animScale>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26" presetClass="emph" presetSubtype="0" fill="hold" nodeType="withEffect">
                                  <p:stCondLst>
                                    <p:cond delay="250"/>
                                  </p:stCondLst>
                                  <p:childTnLst>
                                    <p:animEffect transition="out" filter="fade">
                                      <p:cBhvr>
                                        <p:cTn id="62" dur="500" tmFilter="0, 0; .2, .5; .8, .5; 1, 0"/>
                                        <p:tgtEl>
                                          <p:spTgt spid="35"/>
                                        </p:tgtEl>
                                      </p:cBhvr>
                                    </p:animEffect>
                                    <p:animScale>
                                      <p:cBhvr>
                                        <p:cTn id="63" dur="250" autoRev="1" fill="hold"/>
                                        <p:tgtEl>
                                          <p:spTgt spid="35"/>
                                        </p:tgtEl>
                                      </p:cBhvr>
                                      <p:by x="105000" y="105000"/>
                                    </p:animScale>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26" presetClass="emph" presetSubtype="0" fill="hold" nodeType="withEffect">
                                  <p:stCondLst>
                                    <p:cond delay="250"/>
                                  </p:stCondLst>
                                  <p:childTnLst>
                                    <p:animEffect transition="out" filter="fade">
                                      <p:cBhvr>
                                        <p:cTn id="73" dur="500" tmFilter="0, 0; .2, .5; .8, .5; 1, 0"/>
                                        <p:tgtEl>
                                          <p:spTgt spid="39"/>
                                        </p:tgtEl>
                                      </p:cBhvr>
                                    </p:animEffect>
                                    <p:animScale>
                                      <p:cBhvr>
                                        <p:cTn id="74" dur="250" autoRev="1" fill="hold"/>
                                        <p:tgtEl>
                                          <p:spTgt spid="39"/>
                                        </p:tgtEl>
                                      </p:cBhvr>
                                      <p:by x="105000" y="105000"/>
                                    </p:animScale>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left)">
                                      <p:cBhvr>
                                        <p:cTn id="78" dur="500"/>
                                        <p:tgtEl>
                                          <p:spTgt spid="38"/>
                                        </p:tgtEl>
                                      </p:cBhvr>
                                    </p:animEffect>
                                  </p:childTnLst>
                                </p:cTn>
                              </p:par>
                            </p:childTnLst>
                          </p:cTn>
                        </p:par>
                        <p:par>
                          <p:cTn id="79" fill="hold">
                            <p:stCondLst>
                              <p:cond delay="5000"/>
                            </p:stCondLst>
                            <p:childTnLst>
                              <p:par>
                                <p:cTn id="80" presetID="10"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par>
                                <p:cTn id="83" presetID="26" presetClass="emph" presetSubtype="0" fill="hold" nodeType="withEffect">
                                  <p:stCondLst>
                                    <p:cond delay="250"/>
                                  </p:stCondLst>
                                  <p:childTnLst>
                                    <p:animEffect transition="out" filter="fade">
                                      <p:cBhvr>
                                        <p:cTn id="84" dur="500" tmFilter="0, 0; .2, .5; .8, .5; 1, 0"/>
                                        <p:tgtEl>
                                          <p:spTgt spid="43"/>
                                        </p:tgtEl>
                                      </p:cBhvr>
                                    </p:animEffect>
                                    <p:animScale>
                                      <p:cBhvr>
                                        <p:cTn id="85" dur="250" autoRev="1" fill="hold"/>
                                        <p:tgtEl>
                                          <p:spTgt spid="43"/>
                                        </p:tgtEl>
                                      </p:cBhvr>
                                      <p:by x="105000" y="105000"/>
                                    </p:animScale>
                                  </p:childTnLst>
                                </p:cTn>
                              </p:par>
                            </p:childTnLst>
                          </p:cTn>
                        </p:par>
                        <p:par>
                          <p:cTn id="86" fill="hold">
                            <p:stCondLst>
                              <p:cond delay="5500"/>
                            </p:stCondLst>
                            <p:childTnLst>
                              <p:par>
                                <p:cTn id="87" presetID="22" presetClass="entr" presetSubtype="8"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left)">
                                      <p:cBhvr>
                                        <p:cTn id="8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4" grpId="0"/>
      <p:bldP spid="38"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Freeform 7"/>
          <p:cNvSpPr>
            <a:spLocks noEditPoints="1"/>
          </p:cNvSpPr>
          <p:nvPr/>
        </p:nvSpPr>
        <p:spPr bwMode="auto">
          <a:xfrm>
            <a:off x="4228596" y="3248405"/>
            <a:ext cx="773247" cy="1827207"/>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ysClr val="windowText" lastClr="000000">
              <a:lumMod val="85000"/>
              <a:lumOff val="1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43" name="Straight Connector 23"/>
          <p:cNvCxnSpPr/>
          <p:nvPr/>
        </p:nvCxnSpPr>
        <p:spPr>
          <a:xfrm flipV="1">
            <a:off x="4572794" y="2623174"/>
            <a:ext cx="0" cy="594499"/>
          </a:xfrm>
          <a:prstGeom prst="line">
            <a:avLst/>
          </a:prstGeom>
          <a:noFill/>
          <a:ln w="19050" cap="flat" cmpd="sng" algn="ctr">
            <a:solidFill>
              <a:srgbClr val="7F7F7F">
                <a:lumMod val="50000"/>
              </a:srgbClr>
            </a:solidFill>
            <a:prstDash val="sysDot"/>
            <a:miter lim="800000"/>
            <a:headEnd type="oval" w="sm" len="sm"/>
            <a:tailEnd type="oval" w="sm" len="sm"/>
          </a:ln>
          <a:effectLst/>
        </p:spPr>
      </p:cxnSp>
      <p:sp>
        <p:nvSpPr>
          <p:cNvPr id="44" name="文本框 13"/>
          <p:cNvSpPr txBox="1"/>
          <p:nvPr/>
        </p:nvSpPr>
        <p:spPr>
          <a:xfrm>
            <a:off x="3734594" y="1965881"/>
            <a:ext cx="1676400" cy="454263"/>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Freeform 4"/>
          <p:cNvSpPr>
            <a:spLocks noEditPoints="1"/>
          </p:cNvSpPr>
          <p:nvPr/>
        </p:nvSpPr>
        <p:spPr bwMode="auto">
          <a:xfrm>
            <a:off x="3588360" y="3265061"/>
            <a:ext cx="551184" cy="171855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ysClr val="windowText" lastClr="000000">
              <a:lumMod val="75000"/>
              <a:lumOff val="2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46" name="Straight Connector 26"/>
          <p:cNvCxnSpPr/>
          <p:nvPr/>
        </p:nvCxnSpPr>
        <p:spPr>
          <a:xfrm flipH="1" flipV="1">
            <a:off x="3877092" y="2813669"/>
            <a:ext cx="0" cy="310356"/>
          </a:xfrm>
          <a:prstGeom prst="line">
            <a:avLst/>
          </a:prstGeom>
          <a:noFill/>
          <a:ln w="19050" cap="flat" cmpd="sng" algn="ctr">
            <a:solidFill>
              <a:srgbClr val="7F7F7F">
                <a:lumMod val="50000"/>
              </a:srgbClr>
            </a:solidFill>
            <a:prstDash val="sysDot"/>
            <a:miter lim="800000"/>
            <a:headEnd type="oval" w="sm" len="sm"/>
            <a:tailEnd type="oval" w="sm" len="sm"/>
          </a:ln>
          <a:effectLst/>
        </p:spPr>
      </p:cxnSp>
      <p:cxnSp>
        <p:nvCxnSpPr>
          <p:cNvPr id="47" name="Straight Connector 27"/>
          <p:cNvCxnSpPr/>
          <p:nvPr/>
        </p:nvCxnSpPr>
        <p:spPr>
          <a:xfrm flipH="1">
            <a:off x="3461982" y="2801779"/>
            <a:ext cx="415110" cy="0"/>
          </a:xfrm>
          <a:prstGeom prst="line">
            <a:avLst/>
          </a:prstGeom>
          <a:noFill/>
          <a:ln w="19050" cap="flat" cmpd="sng" algn="ctr">
            <a:solidFill>
              <a:srgbClr val="7F7F7F">
                <a:lumMod val="50000"/>
              </a:srgbClr>
            </a:solidFill>
            <a:prstDash val="sysDot"/>
            <a:miter lim="800000"/>
            <a:headEnd type="oval" w="sm" len="sm"/>
            <a:tailEnd type="oval" w="sm" len="sm"/>
          </a:ln>
          <a:effectLst/>
        </p:spPr>
      </p:cxnSp>
      <p:sp>
        <p:nvSpPr>
          <p:cNvPr id="48" name="文本框 13"/>
          <p:cNvSpPr txBox="1"/>
          <p:nvPr/>
        </p:nvSpPr>
        <p:spPr>
          <a:xfrm>
            <a:off x="1981994" y="2343944"/>
            <a:ext cx="1676400" cy="454263"/>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Freeform 6"/>
          <p:cNvSpPr>
            <a:spLocks noEditPoints="1"/>
          </p:cNvSpPr>
          <p:nvPr/>
        </p:nvSpPr>
        <p:spPr bwMode="auto">
          <a:xfrm>
            <a:off x="5088638" y="3217673"/>
            <a:ext cx="468318" cy="174144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ysClr val="windowText" lastClr="000000">
              <a:lumMod val="75000"/>
              <a:lumOff val="2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50" name="Straight Connector 24"/>
          <p:cNvCxnSpPr/>
          <p:nvPr/>
        </p:nvCxnSpPr>
        <p:spPr>
          <a:xfrm flipV="1">
            <a:off x="5302922" y="2813669"/>
            <a:ext cx="0" cy="310356"/>
          </a:xfrm>
          <a:prstGeom prst="line">
            <a:avLst/>
          </a:prstGeom>
          <a:noFill/>
          <a:ln w="19050" cap="flat" cmpd="sng" algn="ctr">
            <a:solidFill>
              <a:srgbClr val="7F7F7F">
                <a:lumMod val="50000"/>
              </a:srgbClr>
            </a:solidFill>
            <a:prstDash val="sysDot"/>
            <a:miter lim="800000"/>
            <a:headEnd type="oval" w="sm" len="sm"/>
            <a:tailEnd type="oval" w="sm" len="sm"/>
          </a:ln>
          <a:effectLst/>
        </p:spPr>
      </p:cxnSp>
      <p:cxnSp>
        <p:nvCxnSpPr>
          <p:cNvPr id="51" name="Straight Connector 25"/>
          <p:cNvCxnSpPr/>
          <p:nvPr/>
        </p:nvCxnSpPr>
        <p:spPr>
          <a:xfrm>
            <a:off x="5302922" y="2801779"/>
            <a:ext cx="415110" cy="0"/>
          </a:xfrm>
          <a:prstGeom prst="line">
            <a:avLst/>
          </a:prstGeom>
          <a:noFill/>
          <a:ln w="19050" cap="flat" cmpd="sng" algn="ctr">
            <a:solidFill>
              <a:srgbClr val="7F7F7F">
                <a:lumMod val="50000"/>
              </a:srgbClr>
            </a:solidFill>
            <a:prstDash val="sysDot"/>
            <a:miter lim="800000"/>
            <a:headEnd type="oval" w="sm" len="sm"/>
            <a:tailEnd type="oval" w="sm" len="sm"/>
          </a:ln>
          <a:effectLst/>
        </p:spPr>
      </p:cxnSp>
      <p:sp>
        <p:nvSpPr>
          <p:cNvPr id="52" name="文本框 13"/>
          <p:cNvSpPr txBox="1"/>
          <p:nvPr/>
        </p:nvSpPr>
        <p:spPr>
          <a:xfrm>
            <a:off x="5639594" y="2343944"/>
            <a:ext cx="1676400" cy="454263"/>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Freeform 3"/>
          <p:cNvSpPr>
            <a:spLocks noEditPoints="1"/>
          </p:cNvSpPr>
          <p:nvPr/>
        </p:nvSpPr>
        <p:spPr bwMode="auto">
          <a:xfrm>
            <a:off x="3156217" y="3124025"/>
            <a:ext cx="403621" cy="1621786"/>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ysClr val="windowText" lastClr="000000">
              <a:lumMod val="65000"/>
              <a:lumOff val="3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54" name="Straight Connector 28"/>
          <p:cNvCxnSpPr/>
          <p:nvPr/>
        </p:nvCxnSpPr>
        <p:spPr>
          <a:xfrm flipH="1">
            <a:off x="2557566" y="3934918"/>
            <a:ext cx="598651" cy="0"/>
          </a:xfrm>
          <a:prstGeom prst="line">
            <a:avLst/>
          </a:prstGeom>
          <a:noFill/>
          <a:ln w="19050" cap="flat" cmpd="sng" algn="ctr">
            <a:solidFill>
              <a:srgbClr val="7F7F7F">
                <a:lumMod val="50000"/>
              </a:srgbClr>
            </a:solidFill>
            <a:prstDash val="sysDot"/>
            <a:miter lim="800000"/>
            <a:headEnd type="oval" w="sm" len="sm"/>
            <a:tailEnd type="oval" w="sm" len="sm"/>
          </a:ln>
          <a:effectLst/>
        </p:spPr>
      </p:cxnSp>
      <p:sp>
        <p:nvSpPr>
          <p:cNvPr id="55" name="文本框 13"/>
          <p:cNvSpPr txBox="1"/>
          <p:nvPr/>
        </p:nvSpPr>
        <p:spPr>
          <a:xfrm>
            <a:off x="1067594" y="4020344"/>
            <a:ext cx="1676400" cy="454263"/>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Freeform 5"/>
          <p:cNvSpPr>
            <a:spLocks noEditPoints="1"/>
          </p:cNvSpPr>
          <p:nvPr/>
        </p:nvSpPr>
        <p:spPr bwMode="auto">
          <a:xfrm>
            <a:off x="5585569" y="3154293"/>
            <a:ext cx="525774" cy="166159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ysClr val="windowText" lastClr="000000">
              <a:lumMod val="65000"/>
              <a:lumOff val="3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57" name="Straight Connector 29"/>
          <p:cNvCxnSpPr/>
          <p:nvPr/>
        </p:nvCxnSpPr>
        <p:spPr>
          <a:xfrm flipH="1">
            <a:off x="6048968" y="3934918"/>
            <a:ext cx="598651" cy="0"/>
          </a:xfrm>
          <a:prstGeom prst="line">
            <a:avLst/>
          </a:prstGeom>
          <a:noFill/>
          <a:ln w="19050" cap="flat" cmpd="sng" algn="ctr">
            <a:solidFill>
              <a:srgbClr val="7F7F7F">
                <a:lumMod val="50000"/>
              </a:srgbClr>
            </a:solidFill>
            <a:prstDash val="sysDot"/>
            <a:miter lim="800000"/>
            <a:headEnd type="oval" w="sm" len="sm"/>
            <a:tailEnd type="oval" w="sm" len="sm"/>
          </a:ln>
          <a:effectLst/>
        </p:spPr>
      </p:cxnSp>
      <p:sp>
        <p:nvSpPr>
          <p:cNvPr id="58" name="文本框 13"/>
          <p:cNvSpPr txBox="1"/>
          <p:nvPr/>
        </p:nvSpPr>
        <p:spPr>
          <a:xfrm>
            <a:off x="6477794" y="4020344"/>
            <a:ext cx="1676400" cy="454263"/>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9" name="组合 58"/>
          <p:cNvGrpSpPr/>
          <p:nvPr/>
        </p:nvGrpSpPr>
        <p:grpSpPr>
          <a:xfrm>
            <a:off x="4130432" y="847842"/>
            <a:ext cx="899562" cy="1038902"/>
            <a:chOff x="1135986" y="1137186"/>
            <a:chExt cx="1163482" cy="1343702"/>
          </a:xfrm>
        </p:grpSpPr>
        <p:sp>
          <p:nvSpPr>
            <p:cNvPr id="60"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endParaRPr>
            </a:p>
          </p:txBody>
        </p:sp>
      </p:grpSp>
      <p:sp>
        <p:nvSpPr>
          <p:cNvPr id="62" name="矩形 61"/>
          <p:cNvSpPr>
            <a:spLocks noChangeArrowheads="1"/>
          </p:cNvSpPr>
          <p:nvPr/>
        </p:nvSpPr>
        <p:spPr bwMode="auto">
          <a:xfrm>
            <a:off x="4207849" y="11288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竞争者</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策略</a:t>
            </a:r>
            <a:endPar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63" name="组合 62"/>
          <p:cNvGrpSpPr/>
          <p:nvPr/>
        </p:nvGrpSpPr>
        <p:grpSpPr>
          <a:xfrm>
            <a:off x="2365145" y="1305042"/>
            <a:ext cx="899562" cy="1038902"/>
            <a:chOff x="1135986" y="1137186"/>
            <a:chExt cx="1163482" cy="1343702"/>
          </a:xfrm>
        </p:grpSpPr>
        <p:sp>
          <p:nvSpPr>
            <p:cNvPr id="64"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endParaRPr>
            </a:p>
          </p:txBody>
        </p:sp>
      </p:grpSp>
      <p:sp>
        <p:nvSpPr>
          <p:cNvPr id="66" name="矩形 65"/>
          <p:cNvSpPr>
            <a:spLocks noChangeArrowheads="1"/>
          </p:cNvSpPr>
          <p:nvPr/>
        </p:nvSpPr>
        <p:spPr bwMode="auto">
          <a:xfrm>
            <a:off x="2455249" y="15860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竞争者</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目标</a:t>
            </a:r>
            <a:endPar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67" name="组合 66"/>
          <p:cNvGrpSpPr/>
          <p:nvPr/>
        </p:nvGrpSpPr>
        <p:grpSpPr>
          <a:xfrm>
            <a:off x="1463432" y="2981442"/>
            <a:ext cx="899562" cy="1038902"/>
            <a:chOff x="1135986" y="1137186"/>
            <a:chExt cx="1163482" cy="1343702"/>
          </a:xfrm>
        </p:grpSpPr>
        <p:sp>
          <p:nvSpPr>
            <p:cNvPr id="6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endParaRPr>
            </a:p>
          </p:txBody>
        </p:sp>
      </p:grpSp>
      <p:sp>
        <p:nvSpPr>
          <p:cNvPr id="70" name="矩形 69"/>
          <p:cNvSpPr>
            <a:spLocks noChangeArrowheads="1"/>
          </p:cNvSpPr>
          <p:nvPr/>
        </p:nvSpPr>
        <p:spPr bwMode="auto">
          <a:xfrm>
            <a:off x="1540849" y="32624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竞争者</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战略</a:t>
            </a:r>
            <a:endPar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71" name="组合 70"/>
          <p:cNvGrpSpPr/>
          <p:nvPr/>
        </p:nvGrpSpPr>
        <p:grpSpPr>
          <a:xfrm>
            <a:off x="6032270" y="1305042"/>
            <a:ext cx="899562" cy="1038902"/>
            <a:chOff x="1135986" y="1137186"/>
            <a:chExt cx="1163482" cy="1343702"/>
          </a:xfrm>
        </p:grpSpPr>
        <p:sp>
          <p:nvSpPr>
            <p:cNvPr id="7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endParaRPr>
            </a:p>
          </p:txBody>
        </p:sp>
      </p:grpSp>
      <p:sp>
        <p:nvSpPr>
          <p:cNvPr id="74" name="矩形 73"/>
          <p:cNvSpPr>
            <a:spLocks noChangeArrowheads="1"/>
          </p:cNvSpPr>
          <p:nvPr/>
        </p:nvSpPr>
        <p:spPr bwMode="auto">
          <a:xfrm>
            <a:off x="6122374" y="15860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竞争者</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优劣势</a:t>
            </a:r>
            <a:endPar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75" name="组合 74"/>
          <p:cNvGrpSpPr/>
          <p:nvPr/>
        </p:nvGrpSpPr>
        <p:grpSpPr>
          <a:xfrm>
            <a:off x="6839876" y="3019807"/>
            <a:ext cx="933318" cy="1038902"/>
            <a:chOff x="1135986" y="1137186"/>
            <a:chExt cx="1163482" cy="1343702"/>
          </a:xfrm>
        </p:grpSpPr>
        <p:sp>
          <p:nvSpPr>
            <p:cNvPr id="76"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endParaRPr>
            </a:p>
          </p:txBody>
        </p:sp>
      </p:grpSp>
      <p:sp>
        <p:nvSpPr>
          <p:cNvPr id="78" name="矩形 77"/>
          <p:cNvSpPr>
            <a:spLocks noChangeArrowheads="1"/>
          </p:cNvSpPr>
          <p:nvPr/>
        </p:nvSpPr>
        <p:spPr bwMode="auto">
          <a:xfrm>
            <a:off x="6951049" y="32624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竞争者</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反应模式</a:t>
            </a:r>
            <a:endPar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pic>
        <p:nvPicPr>
          <p:cNvPr id="2" name="图片 1"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pic>
        <p:nvPicPr>
          <p:cNvPr id="18" name="图片 17" descr="C:\Users\Administrator\Desktop\新建文件夹\rr.pngrr"/>
          <p:cNvPicPr>
            <a:picLocks noChangeAspect="1"/>
          </p:cNvPicPr>
          <p:nvPr/>
        </p:nvPicPr>
        <p:blipFill rotWithShape="1">
          <a:blip r:embed="rId2"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par>
                                <p:cTn id="22" presetID="15"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p:cTn id="24" dur="1000" fill="hold"/>
                                        <p:tgtEl>
                                          <p:spTgt spid="59"/>
                                        </p:tgtEl>
                                        <p:attrNameLst>
                                          <p:attrName>ppt_w</p:attrName>
                                        </p:attrNameLst>
                                      </p:cBhvr>
                                      <p:tavLst>
                                        <p:tav tm="0">
                                          <p:val>
                                            <p:fltVal val="0"/>
                                          </p:val>
                                        </p:tav>
                                        <p:tav tm="100000">
                                          <p:val>
                                            <p:strVal val="#ppt_w"/>
                                          </p:val>
                                        </p:tav>
                                      </p:tavLst>
                                    </p:anim>
                                    <p:anim calcmode="lin" valueType="num">
                                      <p:cBhvr>
                                        <p:cTn id="25" dur="1000" fill="hold"/>
                                        <p:tgtEl>
                                          <p:spTgt spid="59"/>
                                        </p:tgtEl>
                                        <p:attrNameLst>
                                          <p:attrName>ppt_h</p:attrName>
                                        </p:attrNameLst>
                                      </p:cBhvr>
                                      <p:tavLst>
                                        <p:tav tm="0">
                                          <p:val>
                                            <p:fltVal val="0"/>
                                          </p:val>
                                        </p:tav>
                                        <p:tav tm="100000">
                                          <p:val>
                                            <p:strVal val="#ppt_h"/>
                                          </p:val>
                                        </p:tav>
                                      </p:tavLst>
                                    </p:anim>
                                    <p:anim calcmode="lin" valueType="num">
                                      <p:cBhvr>
                                        <p:cTn id="26" dur="1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9"/>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right)">
                                      <p:cBhvr>
                                        <p:cTn id="31" dur="500"/>
                                        <p:tgtEl>
                                          <p:spTgt spid="62"/>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right)">
                                      <p:cBhvr>
                                        <p:cTn id="34" dur="750"/>
                                        <p:tgtEl>
                                          <p:spTgt spid="4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down)">
                                      <p:cBhvr>
                                        <p:cTn id="44" dur="500"/>
                                        <p:tgtEl>
                                          <p:spTgt spid="46"/>
                                        </p:tgtEl>
                                      </p:cBhvr>
                                    </p:animEffect>
                                  </p:childTnLst>
                                </p:cTn>
                              </p:par>
                            </p:childTnLst>
                          </p:cTn>
                        </p:par>
                        <p:par>
                          <p:cTn id="45" fill="hold">
                            <p:stCondLst>
                              <p:cond delay="35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par>
                                <p:cTn id="49" presetID="15"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1000" fill="hold"/>
                                        <p:tgtEl>
                                          <p:spTgt spid="63"/>
                                        </p:tgtEl>
                                        <p:attrNameLst>
                                          <p:attrName>ppt_w</p:attrName>
                                        </p:attrNameLst>
                                      </p:cBhvr>
                                      <p:tavLst>
                                        <p:tav tm="0">
                                          <p:val>
                                            <p:fltVal val="0"/>
                                          </p:val>
                                        </p:tav>
                                        <p:tav tm="100000">
                                          <p:val>
                                            <p:strVal val="#ppt_w"/>
                                          </p:val>
                                        </p:tav>
                                      </p:tavLst>
                                    </p:anim>
                                    <p:anim calcmode="lin" valueType="num">
                                      <p:cBhvr>
                                        <p:cTn id="52" dur="1000" fill="hold"/>
                                        <p:tgtEl>
                                          <p:spTgt spid="63"/>
                                        </p:tgtEl>
                                        <p:attrNameLst>
                                          <p:attrName>ppt_h</p:attrName>
                                        </p:attrNameLst>
                                      </p:cBhvr>
                                      <p:tavLst>
                                        <p:tav tm="0">
                                          <p:val>
                                            <p:fltVal val="0"/>
                                          </p:val>
                                        </p:tav>
                                        <p:tav tm="100000">
                                          <p:val>
                                            <p:strVal val="#ppt_h"/>
                                          </p:val>
                                        </p:tav>
                                      </p:tavLst>
                                    </p:anim>
                                    <p:anim calcmode="lin" valueType="num">
                                      <p:cBhvr>
                                        <p:cTn id="53"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4000"/>
                            </p:stCondLst>
                            <p:childTnLst>
                              <p:par>
                                <p:cTn id="56" presetID="22" presetClass="entr" presetSubtype="2"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right)">
                                      <p:cBhvr>
                                        <p:cTn id="58" dur="500"/>
                                        <p:tgtEl>
                                          <p:spTgt spid="6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right)">
                                      <p:cBhvr>
                                        <p:cTn id="61" dur="750"/>
                                        <p:tgtEl>
                                          <p:spTgt spid="48"/>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500" fill="hold"/>
                                        <p:tgtEl>
                                          <p:spTgt spid="49"/>
                                        </p:tgtEl>
                                        <p:attrNameLst>
                                          <p:attrName>ppt_w</p:attrName>
                                        </p:attrNameLst>
                                      </p:cBhvr>
                                      <p:tavLst>
                                        <p:tav tm="0">
                                          <p:val>
                                            <p:fltVal val="0"/>
                                          </p:val>
                                        </p:tav>
                                        <p:tav tm="100000">
                                          <p:val>
                                            <p:strVal val="#ppt_w"/>
                                          </p:val>
                                        </p:tav>
                                      </p:tavLst>
                                    </p:anim>
                                    <p:anim calcmode="lin" valueType="num">
                                      <p:cBhvr>
                                        <p:cTn id="66" dur="500" fill="hold"/>
                                        <p:tgtEl>
                                          <p:spTgt spid="49"/>
                                        </p:tgtEl>
                                        <p:attrNameLst>
                                          <p:attrName>ppt_h</p:attrName>
                                        </p:attrNameLst>
                                      </p:cBhvr>
                                      <p:tavLst>
                                        <p:tav tm="0">
                                          <p:val>
                                            <p:fltVal val="0"/>
                                          </p:val>
                                        </p:tav>
                                        <p:tav tm="100000">
                                          <p:val>
                                            <p:strVal val="#ppt_h"/>
                                          </p:val>
                                        </p:tav>
                                      </p:tavLst>
                                    </p:anim>
                                    <p:animEffect transition="in" filter="fade">
                                      <p:cBhvr>
                                        <p:cTn id="67" dur="500"/>
                                        <p:tgtEl>
                                          <p:spTgt spid="49"/>
                                        </p:tgtEl>
                                      </p:cBhvr>
                                    </p:animEffect>
                                  </p:childTnLst>
                                </p:cTn>
                              </p:par>
                            </p:childTnLst>
                          </p:cTn>
                        </p:par>
                        <p:par>
                          <p:cTn id="68" fill="hold">
                            <p:stCondLst>
                              <p:cond delay="5000"/>
                            </p:stCondLst>
                            <p:childTnLst>
                              <p:par>
                                <p:cTn id="69" presetID="22" presetClass="entr" presetSubtype="4"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par>
                                <p:cTn id="76" presetID="15" presetClass="entr" presetSubtype="0" fill="hold" nodeType="withEffect">
                                  <p:stCondLst>
                                    <p:cond delay="0"/>
                                  </p:stCondLst>
                                  <p:childTnLst>
                                    <p:set>
                                      <p:cBhvr>
                                        <p:cTn id="77" dur="1" fill="hold">
                                          <p:stCondLst>
                                            <p:cond delay="0"/>
                                          </p:stCondLst>
                                        </p:cTn>
                                        <p:tgtEl>
                                          <p:spTgt spid="71"/>
                                        </p:tgtEl>
                                        <p:attrNameLst>
                                          <p:attrName>style.visibility</p:attrName>
                                        </p:attrNameLst>
                                      </p:cBhvr>
                                      <p:to>
                                        <p:strVal val="visible"/>
                                      </p:to>
                                    </p:set>
                                    <p:anim calcmode="lin" valueType="num">
                                      <p:cBhvr>
                                        <p:cTn id="78" dur="1000" fill="hold"/>
                                        <p:tgtEl>
                                          <p:spTgt spid="71"/>
                                        </p:tgtEl>
                                        <p:attrNameLst>
                                          <p:attrName>ppt_w</p:attrName>
                                        </p:attrNameLst>
                                      </p:cBhvr>
                                      <p:tavLst>
                                        <p:tav tm="0">
                                          <p:val>
                                            <p:fltVal val="0"/>
                                          </p:val>
                                        </p:tav>
                                        <p:tav tm="100000">
                                          <p:val>
                                            <p:strVal val="#ppt_w"/>
                                          </p:val>
                                        </p:tav>
                                      </p:tavLst>
                                    </p:anim>
                                    <p:anim calcmode="lin" valueType="num">
                                      <p:cBhvr>
                                        <p:cTn id="79" dur="1000" fill="hold"/>
                                        <p:tgtEl>
                                          <p:spTgt spid="71"/>
                                        </p:tgtEl>
                                        <p:attrNameLst>
                                          <p:attrName>ppt_h</p:attrName>
                                        </p:attrNameLst>
                                      </p:cBhvr>
                                      <p:tavLst>
                                        <p:tav tm="0">
                                          <p:val>
                                            <p:fltVal val="0"/>
                                          </p:val>
                                        </p:tav>
                                        <p:tav tm="100000">
                                          <p:val>
                                            <p:strVal val="#ppt_h"/>
                                          </p:val>
                                        </p:tav>
                                      </p:tavLst>
                                    </p:anim>
                                    <p:anim calcmode="lin" valueType="num">
                                      <p:cBhvr>
                                        <p:cTn id="80"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71"/>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6000"/>
                            </p:stCondLst>
                            <p:childTnLst>
                              <p:par>
                                <p:cTn id="83" presetID="22" presetClass="entr" presetSubtype="2" fill="hold" grpId="0"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right)">
                                      <p:cBhvr>
                                        <p:cTn id="85" dur="5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right)">
                                      <p:cBhvr>
                                        <p:cTn id="88" dur="750"/>
                                        <p:tgtEl>
                                          <p:spTgt spid="52"/>
                                        </p:tgtEl>
                                      </p:cBhvr>
                                    </p:animEffect>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53"/>
                                        </p:tgtEl>
                                        <p:attrNameLst>
                                          <p:attrName>style.visibility</p:attrName>
                                        </p:attrNameLst>
                                      </p:cBhvr>
                                      <p:to>
                                        <p:strVal val="visible"/>
                                      </p:to>
                                    </p:set>
                                    <p:anim calcmode="lin" valueType="num">
                                      <p:cBhvr>
                                        <p:cTn id="92" dur="500" fill="hold"/>
                                        <p:tgtEl>
                                          <p:spTgt spid="53"/>
                                        </p:tgtEl>
                                        <p:attrNameLst>
                                          <p:attrName>ppt_w</p:attrName>
                                        </p:attrNameLst>
                                      </p:cBhvr>
                                      <p:tavLst>
                                        <p:tav tm="0">
                                          <p:val>
                                            <p:fltVal val="0"/>
                                          </p:val>
                                        </p:tav>
                                        <p:tav tm="100000">
                                          <p:val>
                                            <p:strVal val="#ppt_w"/>
                                          </p:val>
                                        </p:tav>
                                      </p:tavLst>
                                    </p:anim>
                                    <p:anim calcmode="lin" valueType="num">
                                      <p:cBhvr>
                                        <p:cTn id="93" dur="500" fill="hold"/>
                                        <p:tgtEl>
                                          <p:spTgt spid="53"/>
                                        </p:tgtEl>
                                        <p:attrNameLst>
                                          <p:attrName>ppt_h</p:attrName>
                                        </p:attrNameLst>
                                      </p:cBhvr>
                                      <p:tavLst>
                                        <p:tav tm="0">
                                          <p:val>
                                            <p:fltVal val="0"/>
                                          </p:val>
                                        </p:tav>
                                        <p:tav tm="100000">
                                          <p:val>
                                            <p:strVal val="#ppt_h"/>
                                          </p:val>
                                        </p:tav>
                                      </p:tavLst>
                                    </p:anim>
                                    <p:animEffect transition="in" filter="fade">
                                      <p:cBhvr>
                                        <p:cTn id="94" dur="500"/>
                                        <p:tgtEl>
                                          <p:spTgt spid="53"/>
                                        </p:tgtEl>
                                      </p:cBhvr>
                                    </p:animEffect>
                                  </p:childTnLst>
                                </p:cTn>
                              </p:par>
                            </p:childTnLst>
                          </p:cTn>
                        </p:par>
                        <p:par>
                          <p:cTn id="95" fill="hold">
                            <p:stCondLst>
                              <p:cond delay="7000"/>
                            </p:stCondLst>
                            <p:childTnLst>
                              <p:par>
                                <p:cTn id="96" presetID="22" presetClass="entr" presetSubtype="2"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wipe(right)">
                                      <p:cBhvr>
                                        <p:cTn id="98" dur="500"/>
                                        <p:tgtEl>
                                          <p:spTgt spid="54"/>
                                        </p:tgtEl>
                                      </p:cBhvr>
                                    </p:animEffect>
                                  </p:childTnLst>
                                </p:cTn>
                              </p:par>
                            </p:childTnLst>
                          </p:cTn>
                        </p:par>
                        <p:par>
                          <p:cTn id="99" fill="hold">
                            <p:stCondLst>
                              <p:cond delay="7500"/>
                            </p:stCondLst>
                            <p:childTnLst>
                              <p:par>
                                <p:cTn id="100" presetID="15" presetClass="entr" presetSubtype="0"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 calcmode="lin" valueType="num">
                                      <p:cBhvr>
                                        <p:cTn id="102" dur="1000" fill="hold"/>
                                        <p:tgtEl>
                                          <p:spTgt spid="67"/>
                                        </p:tgtEl>
                                        <p:attrNameLst>
                                          <p:attrName>ppt_w</p:attrName>
                                        </p:attrNameLst>
                                      </p:cBhvr>
                                      <p:tavLst>
                                        <p:tav tm="0">
                                          <p:val>
                                            <p:fltVal val="0"/>
                                          </p:val>
                                        </p:tav>
                                        <p:tav tm="100000">
                                          <p:val>
                                            <p:strVal val="#ppt_w"/>
                                          </p:val>
                                        </p:tav>
                                      </p:tavLst>
                                    </p:anim>
                                    <p:anim calcmode="lin" valueType="num">
                                      <p:cBhvr>
                                        <p:cTn id="103" dur="1000" fill="hold"/>
                                        <p:tgtEl>
                                          <p:spTgt spid="67"/>
                                        </p:tgtEl>
                                        <p:attrNameLst>
                                          <p:attrName>ppt_h</p:attrName>
                                        </p:attrNameLst>
                                      </p:cBhvr>
                                      <p:tavLst>
                                        <p:tav tm="0">
                                          <p:val>
                                            <p:fltVal val="0"/>
                                          </p:val>
                                        </p:tav>
                                        <p:tav tm="100000">
                                          <p:val>
                                            <p:strVal val="#ppt_h"/>
                                          </p:val>
                                        </p:tav>
                                      </p:tavLst>
                                    </p:anim>
                                    <p:anim calcmode="lin" valueType="num">
                                      <p:cBhvr>
                                        <p:cTn id="104"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par>
                          <p:cTn id="106" fill="hold">
                            <p:stCondLst>
                              <p:cond delay="8500"/>
                            </p:stCondLst>
                            <p:childTnLst>
                              <p:par>
                                <p:cTn id="107" presetID="22" presetClass="entr" presetSubtype="2"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wipe(right)">
                                      <p:cBhvr>
                                        <p:cTn id="109" dur="500"/>
                                        <p:tgtEl>
                                          <p:spTgt spid="70"/>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wipe(right)">
                                      <p:cBhvr>
                                        <p:cTn id="112" dur="750"/>
                                        <p:tgtEl>
                                          <p:spTgt spid="55"/>
                                        </p:tgtEl>
                                      </p:cBhvr>
                                    </p:animEffect>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500" fill="hold"/>
                                        <p:tgtEl>
                                          <p:spTgt spid="56"/>
                                        </p:tgtEl>
                                        <p:attrNameLst>
                                          <p:attrName>ppt_w</p:attrName>
                                        </p:attrNameLst>
                                      </p:cBhvr>
                                      <p:tavLst>
                                        <p:tav tm="0">
                                          <p:val>
                                            <p:fltVal val="0"/>
                                          </p:val>
                                        </p:tav>
                                        <p:tav tm="100000">
                                          <p:val>
                                            <p:strVal val="#ppt_w"/>
                                          </p:val>
                                        </p:tav>
                                      </p:tavLst>
                                    </p:anim>
                                    <p:anim calcmode="lin" valueType="num">
                                      <p:cBhvr>
                                        <p:cTn id="117" dur="500" fill="hold"/>
                                        <p:tgtEl>
                                          <p:spTgt spid="56"/>
                                        </p:tgtEl>
                                        <p:attrNameLst>
                                          <p:attrName>ppt_h</p:attrName>
                                        </p:attrNameLst>
                                      </p:cBhvr>
                                      <p:tavLst>
                                        <p:tav tm="0">
                                          <p:val>
                                            <p:fltVal val="0"/>
                                          </p:val>
                                        </p:tav>
                                        <p:tav tm="100000">
                                          <p:val>
                                            <p:strVal val="#ppt_h"/>
                                          </p:val>
                                        </p:tav>
                                      </p:tavLst>
                                    </p:anim>
                                    <p:animEffect transition="in" filter="fade">
                                      <p:cBhvr>
                                        <p:cTn id="118" dur="500"/>
                                        <p:tgtEl>
                                          <p:spTgt spid="56"/>
                                        </p:tgtEl>
                                      </p:cBhvr>
                                    </p:animEffect>
                                  </p:childTnLst>
                                </p:cTn>
                              </p:par>
                              <p:par>
                                <p:cTn id="119" presetID="22" presetClass="entr" presetSubtype="8"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wipe(left)">
                                      <p:cBhvr>
                                        <p:cTn id="121" dur="500"/>
                                        <p:tgtEl>
                                          <p:spTgt spid="57"/>
                                        </p:tgtEl>
                                      </p:cBhvr>
                                    </p:animEffect>
                                  </p:childTnLst>
                                </p:cTn>
                              </p:par>
                            </p:childTnLst>
                          </p:cTn>
                        </p:par>
                        <p:par>
                          <p:cTn id="122" fill="hold">
                            <p:stCondLst>
                              <p:cond delay="9500"/>
                            </p:stCondLst>
                            <p:childTnLst>
                              <p:par>
                                <p:cTn id="123" presetID="15" presetClass="entr" presetSubtype="0" fill="hold" nodeType="afterEffect">
                                  <p:stCondLst>
                                    <p:cond delay="0"/>
                                  </p:stCondLst>
                                  <p:childTnLst>
                                    <p:set>
                                      <p:cBhvr>
                                        <p:cTn id="124" dur="1" fill="hold">
                                          <p:stCondLst>
                                            <p:cond delay="0"/>
                                          </p:stCondLst>
                                        </p:cTn>
                                        <p:tgtEl>
                                          <p:spTgt spid="75"/>
                                        </p:tgtEl>
                                        <p:attrNameLst>
                                          <p:attrName>style.visibility</p:attrName>
                                        </p:attrNameLst>
                                      </p:cBhvr>
                                      <p:to>
                                        <p:strVal val="visible"/>
                                      </p:to>
                                    </p:set>
                                    <p:anim calcmode="lin" valueType="num">
                                      <p:cBhvr>
                                        <p:cTn id="125" dur="1000" fill="hold"/>
                                        <p:tgtEl>
                                          <p:spTgt spid="75"/>
                                        </p:tgtEl>
                                        <p:attrNameLst>
                                          <p:attrName>ppt_w</p:attrName>
                                        </p:attrNameLst>
                                      </p:cBhvr>
                                      <p:tavLst>
                                        <p:tav tm="0">
                                          <p:val>
                                            <p:fltVal val="0"/>
                                          </p:val>
                                        </p:tav>
                                        <p:tav tm="100000">
                                          <p:val>
                                            <p:strVal val="#ppt_w"/>
                                          </p:val>
                                        </p:tav>
                                      </p:tavLst>
                                    </p:anim>
                                    <p:anim calcmode="lin" valueType="num">
                                      <p:cBhvr>
                                        <p:cTn id="126" dur="1000" fill="hold"/>
                                        <p:tgtEl>
                                          <p:spTgt spid="75"/>
                                        </p:tgtEl>
                                        <p:attrNameLst>
                                          <p:attrName>ppt_h</p:attrName>
                                        </p:attrNameLst>
                                      </p:cBhvr>
                                      <p:tavLst>
                                        <p:tav tm="0">
                                          <p:val>
                                            <p:fltVal val="0"/>
                                          </p:val>
                                        </p:tav>
                                        <p:tav tm="100000">
                                          <p:val>
                                            <p:strVal val="#ppt_h"/>
                                          </p:val>
                                        </p:tav>
                                      </p:tavLst>
                                    </p:anim>
                                    <p:anim calcmode="lin" valueType="num">
                                      <p:cBhvr>
                                        <p:cTn id="1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1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129" fill="hold">
                            <p:stCondLst>
                              <p:cond delay="10500"/>
                            </p:stCondLst>
                            <p:childTnLst>
                              <p:par>
                                <p:cTn id="130" presetID="22" presetClass="entr" presetSubtype="2" fill="hold" grpId="0" nodeType="afterEffect">
                                  <p:stCondLst>
                                    <p:cond delay="0"/>
                                  </p:stCondLst>
                                  <p:childTnLst>
                                    <p:set>
                                      <p:cBhvr>
                                        <p:cTn id="131" dur="1" fill="hold">
                                          <p:stCondLst>
                                            <p:cond delay="0"/>
                                          </p:stCondLst>
                                        </p:cTn>
                                        <p:tgtEl>
                                          <p:spTgt spid="78"/>
                                        </p:tgtEl>
                                        <p:attrNameLst>
                                          <p:attrName>style.visibility</p:attrName>
                                        </p:attrNameLst>
                                      </p:cBhvr>
                                      <p:to>
                                        <p:strVal val="visible"/>
                                      </p:to>
                                    </p:set>
                                    <p:animEffect transition="in" filter="wipe(right)">
                                      <p:cBhvr>
                                        <p:cTn id="132" dur="500"/>
                                        <p:tgtEl>
                                          <p:spTgt spid="78"/>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wipe(right)">
                                      <p:cBhvr>
                                        <p:cTn id="135"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animBg="1"/>
      <p:bldP spid="44" grpId="0"/>
      <p:bldP spid="45" grpId="0" animBg="1"/>
      <p:bldP spid="48" grpId="0"/>
      <p:bldP spid="49" grpId="0" animBg="1"/>
      <p:bldP spid="52" grpId="0"/>
      <p:bldP spid="53" grpId="0" animBg="1"/>
      <p:bldP spid="55" grpId="0"/>
      <p:bldP spid="56" grpId="0" animBg="1"/>
      <p:bldP spid="58" grpId="0"/>
      <p:bldP spid="62" grpId="0"/>
      <p:bldP spid="66" grpId="0"/>
      <p:bldP spid="70" grpId="0"/>
      <p:bldP spid="74" grpId="0"/>
      <p:bldP spid="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ysClr val="windowText" lastClr="000000">
                <a:lumMod val="75000"/>
                <a:lumOff val="25000"/>
              </a:sys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6"/>
          <p:cNvCxnSpPr>
            <a:cxnSpLocks noChangeShapeType="1"/>
          </p:cNvCxnSpPr>
          <p:nvPr/>
        </p:nvCxnSpPr>
        <p:spPr bwMode="auto">
          <a:xfrm flipH="1" flipV="1">
            <a:off x="4781550" y="1404938"/>
            <a:ext cx="2827735" cy="409575"/>
          </a:xfrm>
          <a:prstGeom prst="bentConnector3">
            <a:avLst>
              <a:gd name="adj1" fmla="val 218"/>
            </a:avLst>
          </a:prstGeom>
          <a:noFill/>
          <a:ln w="19050">
            <a:solidFill>
              <a:sysClr val="windowText" lastClr="000000">
                <a:lumMod val="75000"/>
                <a:lumOff val="25000"/>
              </a:sysClr>
            </a:solidFill>
            <a:bevel/>
            <a:headEnd type="oval" w="med" len="med"/>
            <a:tailEnd type="oval" w="med" len="med"/>
          </a:ln>
          <a:extLst>
            <a:ext uri="{909E8E84-426E-40DD-AFC4-6F175D3DCCD1}">
              <a14:hiddenFill xmlns:a14="http://schemas.microsoft.com/office/drawing/2010/main">
                <a:noFill/>
              </a14:hiddenFill>
            </a:ext>
          </a:extLst>
        </p:spPr>
      </p:cxnSp>
      <p:cxnSp>
        <p:nvCxnSpPr>
          <p:cNvPr id="8"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ysClr val="windowText" lastClr="000000">
                <a:lumMod val="75000"/>
                <a:lumOff val="25000"/>
              </a:sysClr>
            </a:solidFill>
            <a:bevel/>
            <a:headEnd type="oval" w="med" len="med"/>
            <a:tailEnd type="oval" w="med" len="med"/>
          </a:ln>
          <a:extLst>
            <a:ext uri="{909E8E84-426E-40DD-AFC4-6F175D3DCCD1}">
              <a14:hiddenFill xmlns:a14="http://schemas.microsoft.com/office/drawing/2010/main">
                <a:noFill/>
              </a14:hiddenFill>
            </a:ext>
          </a:extLst>
        </p:spPr>
      </p:cxnSp>
      <p:cxnSp>
        <p:nvCxnSpPr>
          <p:cNvPr id="9"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ysClr val="windowText" lastClr="000000">
                <a:lumMod val="75000"/>
                <a:lumOff val="25000"/>
              </a:sysClr>
            </a:solidFill>
            <a:bevel/>
            <a:headEnd type="oval" w="med" len="med"/>
            <a:tailEnd type="oval" w="med" len="med"/>
          </a:ln>
          <a:extLst>
            <a:ext uri="{909E8E84-426E-40DD-AFC4-6F175D3DCCD1}">
              <a14:hiddenFill xmlns:a14="http://schemas.microsoft.com/office/drawing/2010/main">
                <a:noFill/>
              </a14:hiddenFill>
            </a:ext>
          </a:extLst>
        </p:spPr>
      </p:cxnSp>
      <p:sp>
        <p:nvSpPr>
          <p:cNvPr id="10"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kumimoji="0" lang="zh-CN" altLang="en-US" sz="14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1" name="组合 10"/>
          <p:cNvGrpSpPr/>
          <p:nvPr/>
        </p:nvGrpSpPr>
        <p:grpSpPr>
          <a:xfrm>
            <a:off x="1117496" y="3173230"/>
            <a:ext cx="891215" cy="891215"/>
            <a:chOff x="1072935" y="2884829"/>
            <a:chExt cx="980337" cy="980337"/>
          </a:xfrm>
        </p:grpSpPr>
        <p:grpSp>
          <p:nvGrpSpPr>
            <p:cNvPr id="12" name="组合 11"/>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14" name="组合 9"/>
            <p:cNvGrpSpPr/>
            <p:nvPr/>
          </p:nvGrpSpPr>
          <p:grpSpPr bwMode="auto">
            <a:xfrm>
              <a:off x="1421984" y="3213744"/>
              <a:ext cx="282243" cy="476079"/>
              <a:chOff x="0" y="0"/>
              <a:chExt cx="292099" cy="492124"/>
            </a:xfrm>
            <a:solidFill>
              <a:srgbClr val="C00000"/>
            </a:solidFill>
          </p:grpSpPr>
          <p:sp>
            <p:nvSpPr>
              <p:cNvPr id="15"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BE1E2D"/>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6"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BE1E2D"/>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7"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BE1E2D"/>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grpSp>
      <p:sp>
        <p:nvSpPr>
          <p:cNvPr id="20"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kumimoji="0" lang="zh-CN" altLang="en-US" sz="14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21" name="文本框 16"/>
          <p:cNvSpPr>
            <a:spLocks noChangeArrowheads="1"/>
          </p:cNvSpPr>
          <p:nvPr/>
        </p:nvSpPr>
        <p:spPr bwMode="auto">
          <a:xfrm>
            <a:off x="2169319"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完成项目一</a:t>
            </a:r>
            <a:endParaRPr lang="zh-CN" altLang="en-US" sz="1800" dirty="0">
              <a:latin typeface="方正正准黑简体" panose="02000000000000000000" pitchFamily="2" charset="-122"/>
              <a:ea typeface="方正正准黑简体" panose="02000000000000000000" pitchFamily="2" charset="-122"/>
            </a:endParaRPr>
          </a:p>
        </p:txBody>
      </p:sp>
      <p:sp>
        <p:nvSpPr>
          <p:cNvPr id="22"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kumimoji="0" lang="zh-CN" altLang="en-US" sz="11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endParaRPr>
          </a:p>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endParaRPr kumimoji="0" lang="zh-CN" altLang="en-US" sz="11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endParaRPr>
          </a:p>
        </p:txBody>
      </p:sp>
      <p:grpSp>
        <p:nvGrpSpPr>
          <p:cNvPr id="23" name="组合 22"/>
          <p:cNvGrpSpPr/>
          <p:nvPr/>
        </p:nvGrpSpPr>
        <p:grpSpPr>
          <a:xfrm>
            <a:off x="7163677" y="3064617"/>
            <a:ext cx="891215" cy="891215"/>
            <a:chOff x="7119116" y="2959096"/>
            <a:chExt cx="980337" cy="980337"/>
          </a:xfrm>
        </p:grpSpPr>
        <p:grpSp>
          <p:nvGrpSpPr>
            <p:cNvPr id="25" name="组合 24"/>
            <p:cNvGrpSpPr/>
            <p:nvPr/>
          </p:nvGrpSpPr>
          <p:grpSpPr>
            <a:xfrm>
              <a:off x="7119116" y="2959096"/>
              <a:ext cx="980337" cy="980337"/>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26"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BE1E2D"/>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grpSp>
        <p:nvGrpSpPr>
          <p:cNvPr id="29" name="组合 28"/>
          <p:cNvGrpSpPr/>
          <p:nvPr/>
        </p:nvGrpSpPr>
        <p:grpSpPr>
          <a:xfrm>
            <a:off x="1138894" y="1793209"/>
            <a:ext cx="891215" cy="891215"/>
            <a:chOff x="1094333" y="1771508"/>
            <a:chExt cx="980337" cy="980337"/>
          </a:xfrm>
        </p:grpSpPr>
        <p:grpSp>
          <p:nvGrpSpPr>
            <p:cNvPr id="30" name="组合 29"/>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31" name="组合 24"/>
            <p:cNvGrpSpPr/>
            <p:nvPr/>
          </p:nvGrpSpPr>
          <p:grpSpPr bwMode="auto">
            <a:xfrm>
              <a:off x="1276025" y="2059328"/>
              <a:ext cx="574161" cy="525498"/>
              <a:chOff x="0" y="0"/>
              <a:chExt cx="550987" cy="504288"/>
            </a:xfrm>
            <a:solidFill>
              <a:srgbClr val="C00000"/>
            </a:solidFill>
          </p:grpSpPr>
          <p:sp>
            <p:nvSpPr>
              <p:cNvPr id="32"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BE1E2D"/>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33"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BE1E2D"/>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grpSp>
      <p:grpSp>
        <p:nvGrpSpPr>
          <p:cNvPr id="36" name="组合 35"/>
          <p:cNvGrpSpPr/>
          <p:nvPr/>
        </p:nvGrpSpPr>
        <p:grpSpPr>
          <a:xfrm>
            <a:off x="7142280" y="1800733"/>
            <a:ext cx="891215" cy="891215"/>
            <a:chOff x="7097719" y="1832372"/>
            <a:chExt cx="980337" cy="980337"/>
          </a:xfrm>
        </p:grpSpPr>
        <p:grpSp>
          <p:nvGrpSpPr>
            <p:cNvPr id="37" name="组合 36"/>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38"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BE1E2D"/>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sp>
        <p:nvSpPr>
          <p:cNvPr id="41"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42"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kumimoji="0" lang="zh-CN" altLang="en-US" sz="14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43"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44" name="文本框 16"/>
          <p:cNvSpPr>
            <a:spLocks noChangeArrowheads="1"/>
          </p:cNvSpPr>
          <p:nvPr/>
        </p:nvSpPr>
        <p:spPr bwMode="auto">
          <a:xfrm>
            <a:off x="5549086"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完成项目二</a:t>
            </a:r>
            <a:endParaRPr lang="zh-CN" altLang="en-US" sz="1800" dirty="0">
              <a:latin typeface="方正正准黑简体" panose="02000000000000000000" pitchFamily="2" charset="-122"/>
              <a:ea typeface="方正正准黑简体" panose="02000000000000000000" pitchFamily="2" charset="-122"/>
            </a:endParaRPr>
          </a:p>
        </p:txBody>
      </p:sp>
      <p:sp>
        <p:nvSpPr>
          <p:cNvPr id="45" name="文本框 16"/>
          <p:cNvSpPr>
            <a:spLocks noChangeArrowheads="1"/>
          </p:cNvSpPr>
          <p:nvPr/>
        </p:nvSpPr>
        <p:spPr bwMode="auto">
          <a:xfrm>
            <a:off x="55490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完成项目四</a:t>
            </a:r>
            <a:endParaRPr lang="zh-CN" altLang="en-US" sz="1800" dirty="0">
              <a:latin typeface="方正正准黑简体" panose="02000000000000000000" pitchFamily="2" charset="-122"/>
              <a:ea typeface="方正正准黑简体" panose="02000000000000000000" pitchFamily="2" charset="-122"/>
            </a:endParaRPr>
          </a:p>
        </p:txBody>
      </p:sp>
      <p:sp>
        <p:nvSpPr>
          <p:cNvPr id="46" name="文本框 16"/>
          <p:cNvSpPr>
            <a:spLocks noChangeArrowheads="1"/>
          </p:cNvSpPr>
          <p:nvPr/>
        </p:nvSpPr>
        <p:spPr bwMode="auto">
          <a:xfrm>
            <a:off x="22343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完成项目三</a:t>
            </a:r>
            <a:endParaRPr lang="zh-CN" altLang="en-US" sz="1800" dirty="0">
              <a:latin typeface="方正正准黑简体" panose="02000000000000000000" pitchFamily="2" charset="-122"/>
              <a:ea typeface="方正正准黑简体" panose="02000000000000000000" pitchFamily="2" charset="-122"/>
            </a:endParaRPr>
          </a:p>
        </p:txBody>
      </p:sp>
      <p:pic>
        <p:nvPicPr>
          <p:cNvPr id="2" name="图片 1"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pic>
        <p:nvPicPr>
          <p:cNvPr id="3" name="图片 2" descr="C:\Users\Administrator\Desktop\新建文件夹\rr.pngrr"/>
          <p:cNvPicPr>
            <a:picLocks noChangeAspect="1"/>
          </p:cNvPicPr>
          <p:nvPr/>
        </p:nvPicPr>
        <p:blipFill rotWithShape="1">
          <a:blip r:embed="rId2"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800" fill="hold"/>
                                        <p:tgtEl>
                                          <p:spTgt spid="11"/>
                                        </p:tgtEl>
                                        <p:attrNameLst>
                                          <p:attrName>ppt_x</p:attrName>
                                        </p:attrNameLst>
                                      </p:cBhvr>
                                      <p:tavLst>
                                        <p:tav tm="0">
                                          <p:val>
                                            <p:strVal val="0-#ppt_w/2"/>
                                          </p:val>
                                        </p:tav>
                                        <p:tav tm="100000">
                                          <p:val>
                                            <p:strVal val="#ppt_x"/>
                                          </p:val>
                                        </p:tav>
                                      </p:tavLst>
                                    </p:anim>
                                    <p:anim calcmode="lin" valueType="num">
                                      <p:cBhvr additive="base">
                                        <p:cTn id="16" dur="8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800" fill="hold"/>
                                        <p:tgtEl>
                                          <p:spTgt spid="29"/>
                                        </p:tgtEl>
                                        <p:attrNameLst>
                                          <p:attrName>ppt_x</p:attrName>
                                        </p:attrNameLst>
                                      </p:cBhvr>
                                      <p:tavLst>
                                        <p:tav tm="0">
                                          <p:val>
                                            <p:strVal val="0-#ppt_w/2"/>
                                          </p:val>
                                        </p:tav>
                                        <p:tav tm="100000">
                                          <p:val>
                                            <p:strVal val="#ppt_x"/>
                                          </p:val>
                                        </p:tav>
                                      </p:tavLst>
                                    </p:anim>
                                    <p:anim calcmode="lin" valueType="num">
                                      <p:cBhvr additive="base">
                                        <p:cTn id="20" dur="8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3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800" fill="hold"/>
                                        <p:tgtEl>
                                          <p:spTgt spid="23"/>
                                        </p:tgtEl>
                                        <p:attrNameLst>
                                          <p:attrName>ppt_x</p:attrName>
                                        </p:attrNameLst>
                                      </p:cBhvr>
                                      <p:tavLst>
                                        <p:tav tm="0">
                                          <p:val>
                                            <p:strVal val="1+#ppt_w/2"/>
                                          </p:val>
                                        </p:tav>
                                        <p:tav tm="100000">
                                          <p:val>
                                            <p:strVal val="#ppt_x"/>
                                          </p:val>
                                        </p:tav>
                                      </p:tavLst>
                                    </p:anim>
                                    <p:anim calcmode="lin" valueType="num">
                                      <p:cBhvr additive="base">
                                        <p:cTn id="24" dur="8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800" fill="hold"/>
                                        <p:tgtEl>
                                          <p:spTgt spid="36"/>
                                        </p:tgtEl>
                                        <p:attrNameLst>
                                          <p:attrName>ppt_x</p:attrName>
                                        </p:attrNameLst>
                                      </p:cBhvr>
                                      <p:tavLst>
                                        <p:tav tm="0">
                                          <p:val>
                                            <p:strVal val="1+#ppt_w/2"/>
                                          </p:val>
                                        </p:tav>
                                        <p:tav tm="100000">
                                          <p:val>
                                            <p:strVal val="#ppt_x"/>
                                          </p:val>
                                        </p:tav>
                                      </p:tavLst>
                                    </p:anim>
                                    <p:anim calcmode="lin" valueType="num">
                                      <p:cBhvr additive="base">
                                        <p:cTn id="28" dur="80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2" presetClass="entr" presetSubtype="2"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right)">
                                      <p:cBhvr>
                                        <p:cTn id="32" dur="500"/>
                                        <p:tgtEl>
                                          <p:spTgt spid="7"/>
                                        </p:tgtEl>
                                      </p:cBhvr>
                                    </p:animEffect>
                                  </p:childTnLst>
                                </p:cTn>
                              </p:par>
                              <p:par>
                                <p:cTn id="33" presetID="22" presetClass="entr" presetSubtype="8"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22" presetClass="entr" presetSubtype="8" fill="hold" nodeType="withEffect">
                                  <p:stCondLst>
                                    <p:cond delay="30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2" fill="hold" nodeType="withEffect">
                                  <p:stCondLst>
                                    <p:cond delay="300"/>
                                  </p:stCondLst>
                                  <p:childTnLst>
                                    <p:set>
                                      <p:cBhvr>
                                        <p:cTn id="40" dur="1" fill="hold">
                                          <p:stCondLst>
                                            <p:cond delay="0"/>
                                          </p:stCondLst>
                                        </p:cTn>
                                        <p:tgtEl>
                                          <p:spTgt spid="8"/>
                                        </p:tgtEl>
                                        <p:attrNameLst>
                                          <p:attrName>style.visibility</p:attrName>
                                        </p:attrNameLst>
                                      </p:cBhvr>
                                      <p:to>
                                        <p:strVal val="visible"/>
                                      </p:to>
                                    </p:set>
                                    <p:animEffect transition="in" filter="wipe(right)">
                                      <p:cBhvr>
                                        <p:cTn id="41" dur="500"/>
                                        <p:tgtEl>
                                          <p:spTgt spid="8"/>
                                        </p:tgtEl>
                                      </p:cBhvr>
                                    </p:animEffect>
                                  </p:childTnLst>
                                </p:cTn>
                              </p:par>
                            </p:childTnLst>
                          </p:cTn>
                        </p:par>
                        <p:par>
                          <p:cTn id="42" fill="hold">
                            <p:stCondLst>
                              <p:cond delay="2500"/>
                            </p:stCondLst>
                            <p:childTnLst>
                              <p:par>
                                <p:cTn id="43" presetID="47" presetClass="entr" presetSubtype="0" fill="hold" grpId="0" nodeType="afterEffect">
                                  <p:stCondLst>
                                    <p:cond delay="0"/>
                                  </p:stCondLst>
                                  <p:iterate type="lt">
                                    <p:tmPct val="12000"/>
                                  </p:iterate>
                                  <p:childTnLst>
                                    <p:set>
                                      <p:cBhvr>
                                        <p:cTn id="44" dur="1" fill="hold">
                                          <p:stCondLst>
                                            <p:cond delay="0"/>
                                          </p:stCondLst>
                                        </p:cTn>
                                        <p:tgtEl>
                                          <p:spTgt spid="21"/>
                                        </p:tgtEl>
                                        <p:attrNameLst>
                                          <p:attrName>style.visibility</p:attrName>
                                        </p:attrNameLst>
                                      </p:cBhvr>
                                      <p:to>
                                        <p:strVal val="visible"/>
                                      </p:to>
                                    </p:set>
                                    <p:animEffect transition="in" filter="fade">
                                      <p:cBhvr>
                                        <p:cTn id="45" dur="800"/>
                                        <p:tgtEl>
                                          <p:spTgt spid="21"/>
                                        </p:tgtEl>
                                      </p:cBhvr>
                                    </p:animEffect>
                                    <p:anim calcmode="lin" valueType="num">
                                      <p:cBhvr>
                                        <p:cTn id="46" dur="800" fill="hold"/>
                                        <p:tgtEl>
                                          <p:spTgt spid="21"/>
                                        </p:tgtEl>
                                        <p:attrNameLst>
                                          <p:attrName>ppt_x</p:attrName>
                                        </p:attrNameLst>
                                      </p:cBhvr>
                                      <p:tavLst>
                                        <p:tav tm="0">
                                          <p:val>
                                            <p:strVal val="#ppt_x"/>
                                          </p:val>
                                        </p:tav>
                                        <p:tav tm="100000">
                                          <p:val>
                                            <p:strVal val="#ppt_x"/>
                                          </p:val>
                                        </p:tav>
                                      </p:tavLst>
                                    </p:anim>
                                    <p:anim calcmode="lin" valueType="num">
                                      <p:cBhvr>
                                        <p:cTn id="47" dur="800" fill="hold"/>
                                        <p:tgtEl>
                                          <p:spTgt spid="2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iterate type="lt">
                                    <p:tmPct val="12000"/>
                                  </p:iterate>
                                  <p:childTnLst>
                                    <p:set>
                                      <p:cBhvr>
                                        <p:cTn id="49" dur="1" fill="hold">
                                          <p:stCondLst>
                                            <p:cond delay="0"/>
                                          </p:stCondLst>
                                        </p:cTn>
                                        <p:tgtEl>
                                          <p:spTgt spid="44"/>
                                        </p:tgtEl>
                                        <p:attrNameLst>
                                          <p:attrName>style.visibility</p:attrName>
                                        </p:attrNameLst>
                                      </p:cBhvr>
                                      <p:to>
                                        <p:strVal val="visible"/>
                                      </p:to>
                                    </p:set>
                                    <p:animEffect transition="in" filter="fade">
                                      <p:cBhvr>
                                        <p:cTn id="50" dur="800"/>
                                        <p:tgtEl>
                                          <p:spTgt spid="44"/>
                                        </p:tgtEl>
                                      </p:cBhvr>
                                    </p:animEffect>
                                    <p:anim calcmode="lin" valueType="num">
                                      <p:cBhvr>
                                        <p:cTn id="51" dur="800" fill="hold"/>
                                        <p:tgtEl>
                                          <p:spTgt spid="44"/>
                                        </p:tgtEl>
                                        <p:attrNameLst>
                                          <p:attrName>ppt_x</p:attrName>
                                        </p:attrNameLst>
                                      </p:cBhvr>
                                      <p:tavLst>
                                        <p:tav tm="0">
                                          <p:val>
                                            <p:strVal val="#ppt_x"/>
                                          </p:val>
                                        </p:tav>
                                        <p:tav tm="100000">
                                          <p:val>
                                            <p:strVal val="#ppt_x"/>
                                          </p:val>
                                        </p:tav>
                                      </p:tavLst>
                                    </p:anim>
                                    <p:anim calcmode="lin" valueType="num">
                                      <p:cBhvr>
                                        <p:cTn id="52" dur="8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300"/>
                                  </p:stCondLst>
                                  <p:iterate type="lt">
                                    <p:tmPct val="12000"/>
                                  </p:iterate>
                                  <p:childTnLst>
                                    <p:set>
                                      <p:cBhvr>
                                        <p:cTn id="54" dur="1" fill="hold">
                                          <p:stCondLst>
                                            <p:cond delay="0"/>
                                          </p:stCondLst>
                                        </p:cTn>
                                        <p:tgtEl>
                                          <p:spTgt spid="46"/>
                                        </p:tgtEl>
                                        <p:attrNameLst>
                                          <p:attrName>style.visibility</p:attrName>
                                        </p:attrNameLst>
                                      </p:cBhvr>
                                      <p:to>
                                        <p:strVal val="visible"/>
                                      </p:to>
                                    </p:set>
                                    <p:animEffect transition="in" filter="fade">
                                      <p:cBhvr>
                                        <p:cTn id="55" dur="800"/>
                                        <p:tgtEl>
                                          <p:spTgt spid="46"/>
                                        </p:tgtEl>
                                      </p:cBhvr>
                                    </p:animEffect>
                                    <p:anim calcmode="lin" valueType="num">
                                      <p:cBhvr>
                                        <p:cTn id="56" dur="800" fill="hold"/>
                                        <p:tgtEl>
                                          <p:spTgt spid="46"/>
                                        </p:tgtEl>
                                        <p:attrNameLst>
                                          <p:attrName>ppt_x</p:attrName>
                                        </p:attrNameLst>
                                      </p:cBhvr>
                                      <p:tavLst>
                                        <p:tav tm="0">
                                          <p:val>
                                            <p:strVal val="#ppt_x"/>
                                          </p:val>
                                        </p:tav>
                                        <p:tav tm="100000">
                                          <p:val>
                                            <p:strVal val="#ppt_x"/>
                                          </p:val>
                                        </p:tav>
                                      </p:tavLst>
                                    </p:anim>
                                    <p:anim calcmode="lin" valueType="num">
                                      <p:cBhvr>
                                        <p:cTn id="57" dur="800" fill="hold"/>
                                        <p:tgtEl>
                                          <p:spTgt spid="4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300"/>
                                  </p:stCondLst>
                                  <p:iterate type="lt">
                                    <p:tmPct val="12000"/>
                                  </p:iterate>
                                  <p:childTnLst>
                                    <p:set>
                                      <p:cBhvr>
                                        <p:cTn id="59" dur="1" fill="hold">
                                          <p:stCondLst>
                                            <p:cond delay="0"/>
                                          </p:stCondLst>
                                        </p:cTn>
                                        <p:tgtEl>
                                          <p:spTgt spid="45"/>
                                        </p:tgtEl>
                                        <p:attrNameLst>
                                          <p:attrName>style.visibility</p:attrName>
                                        </p:attrNameLst>
                                      </p:cBhvr>
                                      <p:to>
                                        <p:strVal val="visible"/>
                                      </p:to>
                                    </p:set>
                                    <p:animEffect transition="in" filter="fade">
                                      <p:cBhvr>
                                        <p:cTn id="60" dur="800"/>
                                        <p:tgtEl>
                                          <p:spTgt spid="45"/>
                                        </p:tgtEl>
                                      </p:cBhvr>
                                    </p:animEffect>
                                    <p:anim calcmode="lin" valueType="num">
                                      <p:cBhvr>
                                        <p:cTn id="61" dur="800" fill="hold"/>
                                        <p:tgtEl>
                                          <p:spTgt spid="45"/>
                                        </p:tgtEl>
                                        <p:attrNameLst>
                                          <p:attrName>ppt_x</p:attrName>
                                        </p:attrNameLst>
                                      </p:cBhvr>
                                      <p:tavLst>
                                        <p:tav tm="0">
                                          <p:val>
                                            <p:strVal val="#ppt_x"/>
                                          </p:val>
                                        </p:tav>
                                        <p:tav tm="100000">
                                          <p:val>
                                            <p:strVal val="#ppt_x"/>
                                          </p:val>
                                        </p:tav>
                                      </p:tavLst>
                                    </p:anim>
                                    <p:anim calcmode="lin" valueType="num">
                                      <p:cBhvr>
                                        <p:cTn id="62" dur="800" fill="hold"/>
                                        <p:tgtEl>
                                          <p:spTgt spid="45"/>
                                        </p:tgtEl>
                                        <p:attrNameLst>
                                          <p:attrName>ppt_y</p:attrName>
                                        </p:attrNameLst>
                                      </p:cBhvr>
                                      <p:tavLst>
                                        <p:tav tm="0">
                                          <p:val>
                                            <p:strVal val="#ppt_y+.1"/>
                                          </p:val>
                                        </p:tav>
                                        <p:tav tm="100000">
                                          <p:val>
                                            <p:strVal val="#ppt_y"/>
                                          </p:val>
                                        </p:tav>
                                      </p:tavLst>
                                    </p:anim>
                                  </p:childTnLst>
                                </p:cTn>
                              </p:par>
                            </p:childTnLst>
                          </p:cTn>
                        </p:par>
                        <p:par>
                          <p:cTn id="63" fill="hold">
                            <p:stCondLst>
                              <p:cond delay="3883"/>
                            </p:stCondLst>
                            <p:childTnLst>
                              <p:par>
                                <p:cTn id="64" presetID="16" presetClass="entr" presetSubtype="21"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arn(inVertical)">
                                      <p:cBhvr>
                                        <p:cTn id="66" dur="500"/>
                                        <p:tgtEl>
                                          <p:spTgt spid="42"/>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500"/>
                                        <p:tgtEl>
                                          <p:spTgt spid="22"/>
                                        </p:tgtEl>
                                      </p:cBhvr>
                                    </p:animEffect>
                                  </p:childTnLst>
                                </p:cTn>
                              </p:par>
                              <p:par>
                                <p:cTn id="70" presetID="16" presetClass="entr" presetSubtype="21" fill="hold" grpId="0" nodeType="withEffect">
                                  <p:stCondLst>
                                    <p:cond delay="30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par>
                                <p:cTn id="73" presetID="16" presetClass="entr" presetSubtype="21" fill="hold" grpId="0" nodeType="withEffect">
                                  <p:stCondLst>
                                    <p:cond delay="300"/>
                                  </p:stCondLst>
                                  <p:childTnLst>
                                    <p:set>
                                      <p:cBhvr>
                                        <p:cTn id="74" dur="1" fill="hold">
                                          <p:stCondLst>
                                            <p:cond delay="0"/>
                                          </p:stCondLst>
                                        </p:cTn>
                                        <p:tgtEl>
                                          <p:spTgt spid="10"/>
                                        </p:tgtEl>
                                        <p:attrNameLst>
                                          <p:attrName>style.visibility</p:attrName>
                                        </p:attrNameLst>
                                      </p:cBhvr>
                                      <p:to>
                                        <p:strVal val="visible"/>
                                      </p:to>
                                    </p:set>
                                    <p:animEffect transition="in" filter="barn(inVertical)">
                                      <p:cBhvr>
                                        <p:cTn id="75" dur="500"/>
                                        <p:tgtEl>
                                          <p:spTgt spid="10"/>
                                        </p:tgtEl>
                                      </p:cBhvr>
                                    </p:animEffect>
                                  </p:childTnLst>
                                </p:cTn>
                              </p:par>
                              <p:par>
                                <p:cTn id="76" presetID="6" presetClass="entr" presetSubtype="32" fill="hold" grpId="0" nodeType="withEffect">
                                  <p:stCondLst>
                                    <p:cond delay="300"/>
                                  </p:stCondLst>
                                  <p:childTnLst>
                                    <p:set>
                                      <p:cBhvr>
                                        <p:cTn id="77" dur="1" fill="hold">
                                          <p:stCondLst>
                                            <p:cond delay="0"/>
                                          </p:stCondLst>
                                        </p:cTn>
                                        <p:tgtEl>
                                          <p:spTgt spid="41"/>
                                        </p:tgtEl>
                                        <p:attrNameLst>
                                          <p:attrName>style.visibility</p:attrName>
                                        </p:attrNameLst>
                                      </p:cBhvr>
                                      <p:to>
                                        <p:strVal val="visible"/>
                                      </p:to>
                                    </p:set>
                                    <p:animEffect transition="in" filter="circle(out)">
                                      <p:cBhvr>
                                        <p:cTn id="78" dur="2000"/>
                                        <p:tgtEl>
                                          <p:spTgt spid="41"/>
                                        </p:tgtEl>
                                      </p:cBhvr>
                                    </p:animEffect>
                                  </p:childTnLst>
                                </p:cTn>
                              </p:par>
                              <p:par>
                                <p:cTn id="79" presetID="6" presetClass="entr" presetSubtype="32"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circle(out)">
                                      <p:cBhvr>
                                        <p:cTn id="81"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P spid="20" grpId="0"/>
      <p:bldP spid="21" grpId="0"/>
      <p:bldP spid="22" grpId="0"/>
      <p:bldP spid="41" grpId="0"/>
      <p:bldP spid="42" grpId="0"/>
      <p:bldP spid="43" grpId="0"/>
      <p:bldP spid="44" grpId="0"/>
      <p:bldP spid="45" grpId="0"/>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istrator\Desktop\微立体创业计划\005.png"/>
          <p:cNvPicPr>
            <a:picLocks noChangeAspect="1" noChangeArrowheads="1"/>
          </p:cNvPicPr>
          <p:nvPr/>
        </p:nvPicPr>
        <p:blipFill>
          <a:blip r:embed="rId1" cstate="screen"/>
          <a:srcRect/>
          <a:stretch>
            <a:fillRect/>
          </a:stretch>
        </p:blipFill>
        <p:spPr bwMode="auto">
          <a:xfrm>
            <a:off x="558800" y="-2053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TextBox 5"/>
          <p:cNvSpPr txBox="1"/>
          <p:nvPr/>
        </p:nvSpPr>
        <p:spPr>
          <a:xfrm>
            <a:off x="1770547" y="4155601"/>
            <a:ext cx="879085"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收入来源一</a:t>
            </a:r>
            <a:endParaRPr lang="zh-CN" altLang="en-US" sz="1100" dirty="0">
              <a:latin typeface="微软雅黑" panose="020B0503020204020204" pitchFamily="34" charset="-122"/>
              <a:ea typeface="微软雅黑" panose="020B0503020204020204" pitchFamily="34" charset="-122"/>
            </a:endParaRPr>
          </a:p>
        </p:txBody>
      </p:sp>
      <p:sp>
        <p:nvSpPr>
          <p:cNvPr id="7" name="TextBox 6"/>
          <p:cNvSpPr txBox="1"/>
          <p:nvPr/>
        </p:nvSpPr>
        <p:spPr>
          <a:xfrm>
            <a:off x="1454533" y="3700897"/>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100</a:t>
            </a:r>
            <a:endParaRPr lang="zh-CN" altLang="en-US" sz="8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773993" y="4155601"/>
            <a:ext cx="879085"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收入来源二</a:t>
            </a:r>
            <a:endParaRPr lang="zh-CN" altLang="en-US" sz="1100" dirty="0">
              <a:latin typeface="微软雅黑" panose="020B0503020204020204" pitchFamily="34" charset="-122"/>
              <a:ea typeface="微软雅黑" panose="020B0503020204020204" pitchFamily="34" charset="-122"/>
            </a:endParaRPr>
          </a:p>
        </p:txBody>
      </p:sp>
      <p:sp>
        <p:nvSpPr>
          <p:cNvPr id="9" name="TextBox 8"/>
          <p:cNvSpPr txBox="1"/>
          <p:nvPr/>
        </p:nvSpPr>
        <p:spPr>
          <a:xfrm>
            <a:off x="3763857" y="4155601"/>
            <a:ext cx="879085"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收入来源三</a:t>
            </a:r>
            <a:endParaRPr lang="zh-CN" altLang="en-US" sz="1100" dirty="0">
              <a:latin typeface="微软雅黑" panose="020B0503020204020204" pitchFamily="34" charset="-122"/>
              <a:ea typeface="微软雅黑" panose="020B0503020204020204" pitchFamily="34" charset="-122"/>
            </a:endParaRPr>
          </a:p>
        </p:txBody>
      </p:sp>
      <p:sp>
        <p:nvSpPr>
          <p:cNvPr id="10" name="TextBox 9"/>
          <p:cNvSpPr txBox="1"/>
          <p:nvPr/>
        </p:nvSpPr>
        <p:spPr>
          <a:xfrm>
            <a:off x="4753722" y="4155601"/>
            <a:ext cx="879085"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收入来源四</a:t>
            </a:r>
            <a:endParaRPr lang="zh-CN" altLang="en-US" sz="1100" dirty="0">
              <a:latin typeface="微软雅黑" panose="020B0503020204020204" pitchFamily="34" charset="-122"/>
              <a:ea typeface="微软雅黑" panose="020B0503020204020204" pitchFamily="34" charset="-122"/>
            </a:endParaRPr>
          </a:p>
        </p:txBody>
      </p:sp>
      <p:sp>
        <p:nvSpPr>
          <p:cNvPr id="11" name="TextBox 10"/>
          <p:cNvSpPr txBox="1"/>
          <p:nvPr/>
        </p:nvSpPr>
        <p:spPr>
          <a:xfrm>
            <a:off x="1454533" y="3372062"/>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200</a:t>
            </a:r>
            <a:endParaRPr lang="zh-CN" altLang="en-US" sz="8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1454533" y="3043226"/>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300</a:t>
            </a:r>
            <a:endParaRPr lang="zh-CN" altLang="en-US" sz="800" dirty="0">
              <a:latin typeface="微软雅黑" panose="020B0503020204020204" pitchFamily="34" charset="-122"/>
              <a:ea typeface="微软雅黑" panose="020B0503020204020204" pitchFamily="34" charset="-122"/>
            </a:endParaRPr>
          </a:p>
        </p:txBody>
      </p:sp>
      <p:sp>
        <p:nvSpPr>
          <p:cNvPr id="14" name="TextBox 13"/>
          <p:cNvSpPr txBox="1"/>
          <p:nvPr/>
        </p:nvSpPr>
        <p:spPr>
          <a:xfrm>
            <a:off x="1454533" y="2714390"/>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400</a:t>
            </a:r>
            <a:endParaRPr lang="zh-CN" altLang="en-US" sz="8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1454533" y="2385554"/>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500</a:t>
            </a:r>
            <a:endParaRPr lang="zh-CN" altLang="en-US" sz="8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1454533" y="2056719"/>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600</a:t>
            </a:r>
            <a:endParaRPr lang="zh-CN" altLang="en-US" sz="8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454533" y="1722320"/>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700</a:t>
            </a:r>
            <a:endParaRPr lang="zh-CN" altLang="en-US" sz="8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711226" y="1460752"/>
            <a:ext cx="3978744" cy="2630686"/>
            <a:chOff x="1126939" y="1350372"/>
            <a:chExt cx="4464496" cy="2952328"/>
          </a:xfrm>
        </p:grpSpPr>
        <p:cxnSp>
          <p:nvCxnSpPr>
            <p:cNvPr id="19" name="直接连接符 18"/>
            <p:cNvCxnSpPr/>
            <p:nvPr/>
          </p:nvCxnSpPr>
          <p:spPr>
            <a:xfrm>
              <a:off x="1126939" y="4302700"/>
              <a:ext cx="4464496" cy="0"/>
            </a:xfrm>
            <a:prstGeom prst="line">
              <a:avLst/>
            </a:prstGeom>
            <a:noFill/>
            <a:ln w="6350" cap="flat" cmpd="sng" algn="ctr">
              <a:solidFill>
                <a:sysClr val="window" lastClr="FFFFFF">
                  <a:lumMod val="65000"/>
                </a:sysClr>
              </a:solidFill>
              <a:prstDash val="solid"/>
            </a:ln>
            <a:effectLst/>
          </p:spPr>
        </p:cxnSp>
        <p:cxnSp>
          <p:nvCxnSpPr>
            <p:cNvPr id="20" name="直接连接符 19"/>
            <p:cNvCxnSpPr/>
            <p:nvPr/>
          </p:nvCxnSpPr>
          <p:spPr>
            <a:xfrm>
              <a:off x="1126939" y="3933659"/>
              <a:ext cx="4464496" cy="0"/>
            </a:xfrm>
            <a:prstGeom prst="line">
              <a:avLst/>
            </a:prstGeom>
            <a:noFill/>
            <a:ln w="6350" cap="flat" cmpd="sng" algn="ctr">
              <a:solidFill>
                <a:sysClr val="window" lastClr="FFFFFF">
                  <a:lumMod val="65000"/>
                </a:sysClr>
              </a:solidFill>
              <a:prstDash val="solid"/>
            </a:ln>
            <a:effectLst/>
          </p:spPr>
        </p:cxnSp>
        <p:cxnSp>
          <p:nvCxnSpPr>
            <p:cNvPr id="21" name="直接连接符 20"/>
            <p:cNvCxnSpPr/>
            <p:nvPr/>
          </p:nvCxnSpPr>
          <p:spPr>
            <a:xfrm>
              <a:off x="1126939" y="3564618"/>
              <a:ext cx="4464496" cy="0"/>
            </a:xfrm>
            <a:prstGeom prst="line">
              <a:avLst/>
            </a:prstGeom>
            <a:noFill/>
            <a:ln w="6350" cap="flat" cmpd="sng" algn="ctr">
              <a:solidFill>
                <a:sysClr val="window" lastClr="FFFFFF">
                  <a:lumMod val="65000"/>
                </a:sysClr>
              </a:solidFill>
              <a:prstDash val="solid"/>
            </a:ln>
            <a:effectLst/>
          </p:spPr>
        </p:cxnSp>
        <p:cxnSp>
          <p:nvCxnSpPr>
            <p:cNvPr id="22" name="直接连接符 21"/>
            <p:cNvCxnSpPr/>
            <p:nvPr/>
          </p:nvCxnSpPr>
          <p:spPr>
            <a:xfrm>
              <a:off x="1126939" y="3195577"/>
              <a:ext cx="4464496" cy="0"/>
            </a:xfrm>
            <a:prstGeom prst="line">
              <a:avLst/>
            </a:prstGeom>
            <a:noFill/>
            <a:ln w="6350" cap="flat" cmpd="sng" algn="ctr">
              <a:solidFill>
                <a:sysClr val="window" lastClr="FFFFFF">
                  <a:lumMod val="65000"/>
                </a:sysClr>
              </a:solidFill>
              <a:prstDash val="solid"/>
            </a:ln>
            <a:effectLst/>
          </p:spPr>
        </p:cxnSp>
        <p:cxnSp>
          <p:nvCxnSpPr>
            <p:cNvPr id="23" name="直接连接符 22"/>
            <p:cNvCxnSpPr/>
            <p:nvPr/>
          </p:nvCxnSpPr>
          <p:spPr>
            <a:xfrm>
              <a:off x="1126939" y="2826536"/>
              <a:ext cx="4464496" cy="0"/>
            </a:xfrm>
            <a:prstGeom prst="line">
              <a:avLst/>
            </a:prstGeom>
            <a:noFill/>
            <a:ln w="6350" cap="flat" cmpd="sng" algn="ctr">
              <a:solidFill>
                <a:sysClr val="window" lastClr="FFFFFF">
                  <a:lumMod val="65000"/>
                </a:sysClr>
              </a:solidFill>
              <a:prstDash val="solid"/>
            </a:ln>
            <a:effectLst/>
          </p:spPr>
        </p:cxnSp>
        <p:cxnSp>
          <p:nvCxnSpPr>
            <p:cNvPr id="25" name="直接连接符 24"/>
            <p:cNvCxnSpPr/>
            <p:nvPr/>
          </p:nvCxnSpPr>
          <p:spPr>
            <a:xfrm>
              <a:off x="1126939" y="2457495"/>
              <a:ext cx="4464496" cy="0"/>
            </a:xfrm>
            <a:prstGeom prst="line">
              <a:avLst/>
            </a:prstGeom>
            <a:noFill/>
            <a:ln w="6350" cap="flat" cmpd="sng" algn="ctr">
              <a:solidFill>
                <a:sysClr val="window" lastClr="FFFFFF">
                  <a:lumMod val="65000"/>
                </a:sysClr>
              </a:solidFill>
              <a:prstDash val="solid"/>
            </a:ln>
            <a:effectLst/>
          </p:spPr>
        </p:cxnSp>
        <p:cxnSp>
          <p:nvCxnSpPr>
            <p:cNvPr id="26" name="直接连接符 25"/>
            <p:cNvCxnSpPr/>
            <p:nvPr/>
          </p:nvCxnSpPr>
          <p:spPr>
            <a:xfrm>
              <a:off x="1126939" y="2088454"/>
              <a:ext cx="4464496" cy="0"/>
            </a:xfrm>
            <a:prstGeom prst="line">
              <a:avLst/>
            </a:prstGeom>
            <a:noFill/>
            <a:ln w="6350" cap="flat" cmpd="sng" algn="ctr">
              <a:solidFill>
                <a:sysClr val="window" lastClr="FFFFFF">
                  <a:lumMod val="65000"/>
                </a:sysClr>
              </a:solidFill>
              <a:prstDash val="solid"/>
            </a:ln>
            <a:effectLst/>
          </p:spPr>
        </p:cxnSp>
        <p:cxnSp>
          <p:nvCxnSpPr>
            <p:cNvPr id="27" name="直接连接符 26"/>
            <p:cNvCxnSpPr/>
            <p:nvPr/>
          </p:nvCxnSpPr>
          <p:spPr>
            <a:xfrm>
              <a:off x="1126939" y="1719413"/>
              <a:ext cx="4464496" cy="0"/>
            </a:xfrm>
            <a:prstGeom prst="line">
              <a:avLst/>
            </a:prstGeom>
            <a:noFill/>
            <a:ln w="6350" cap="flat" cmpd="sng" algn="ctr">
              <a:solidFill>
                <a:sysClr val="window" lastClr="FFFFFF">
                  <a:lumMod val="65000"/>
                </a:sysClr>
              </a:solidFill>
              <a:prstDash val="solid"/>
            </a:ln>
            <a:effectLst/>
          </p:spPr>
        </p:cxnSp>
        <p:cxnSp>
          <p:nvCxnSpPr>
            <p:cNvPr id="28" name="直接连接符 27"/>
            <p:cNvCxnSpPr/>
            <p:nvPr/>
          </p:nvCxnSpPr>
          <p:spPr>
            <a:xfrm>
              <a:off x="1126939" y="1350372"/>
              <a:ext cx="4464496" cy="0"/>
            </a:xfrm>
            <a:prstGeom prst="line">
              <a:avLst/>
            </a:prstGeom>
            <a:noFill/>
            <a:ln w="6350" cap="flat" cmpd="sng" algn="ctr">
              <a:solidFill>
                <a:sysClr val="window" lastClr="FFFFFF">
                  <a:lumMod val="65000"/>
                </a:sysClr>
              </a:solidFill>
              <a:prstDash val="solid"/>
            </a:ln>
            <a:effectLst/>
          </p:spPr>
        </p:cxnSp>
      </p:grpSp>
      <p:sp>
        <p:nvSpPr>
          <p:cNvPr id="29" name="TextBox 28"/>
          <p:cNvSpPr txBox="1"/>
          <p:nvPr/>
        </p:nvSpPr>
        <p:spPr>
          <a:xfrm>
            <a:off x="1454533" y="1399047"/>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800</a:t>
            </a:r>
            <a:endParaRPr lang="zh-CN" altLang="en-US" sz="8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1454533" y="4029733"/>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0</a:t>
            </a:r>
            <a:endParaRPr lang="zh-CN" altLang="en-US" sz="800" dirty="0">
              <a:latin typeface="微软雅黑" panose="020B0503020204020204" pitchFamily="34" charset="-122"/>
              <a:ea typeface="微软雅黑" panose="020B0503020204020204" pitchFamily="34" charset="-122"/>
            </a:endParaRPr>
          </a:p>
        </p:txBody>
      </p:sp>
      <p:sp>
        <p:nvSpPr>
          <p:cNvPr id="31" name="矩形 30"/>
          <p:cNvSpPr/>
          <p:nvPr/>
        </p:nvSpPr>
        <p:spPr>
          <a:xfrm>
            <a:off x="1943680" y="1789588"/>
            <a:ext cx="577560" cy="2301852"/>
          </a:xfrm>
          <a:prstGeom prst="rect">
            <a:avLst/>
          </a:prstGeom>
          <a:solidFill>
            <a:sysClr val="window" lastClr="FFFFFF">
              <a:lumMod val="65000"/>
            </a:sysClr>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2" name="矩形 31"/>
          <p:cNvSpPr/>
          <p:nvPr/>
        </p:nvSpPr>
        <p:spPr>
          <a:xfrm>
            <a:off x="1943680" y="1950648"/>
            <a:ext cx="577560" cy="2140793"/>
          </a:xfrm>
          <a:prstGeom prst="rect">
            <a:avLst/>
          </a:prstGeom>
          <a:solidFill>
            <a:srgbClr val="C0000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3" name="矩形 32"/>
          <p:cNvSpPr/>
          <p:nvPr/>
        </p:nvSpPr>
        <p:spPr>
          <a:xfrm>
            <a:off x="2924756" y="2447260"/>
            <a:ext cx="577560" cy="1644179"/>
          </a:xfrm>
          <a:prstGeom prst="rect">
            <a:avLst/>
          </a:prstGeom>
          <a:solidFill>
            <a:sysClr val="window" lastClr="FFFFFF">
              <a:lumMod val="65000"/>
            </a:sysClr>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4" name="矩形 33"/>
          <p:cNvSpPr/>
          <p:nvPr/>
        </p:nvSpPr>
        <p:spPr>
          <a:xfrm>
            <a:off x="2924756" y="2714391"/>
            <a:ext cx="577560" cy="1377050"/>
          </a:xfrm>
          <a:prstGeom prst="rect">
            <a:avLst/>
          </a:prstGeom>
          <a:solidFill>
            <a:srgbClr val="C0000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5" name="矩形 34"/>
          <p:cNvSpPr/>
          <p:nvPr/>
        </p:nvSpPr>
        <p:spPr>
          <a:xfrm>
            <a:off x="3914620" y="2940513"/>
            <a:ext cx="577560" cy="1150926"/>
          </a:xfrm>
          <a:prstGeom prst="rect">
            <a:avLst/>
          </a:prstGeom>
          <a:solidFill>
            <a:sysClr val="window" lastClr="FFFFFF">
              <a:lumMod val="65000"/>
            </a:sysClr>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6" name="矩形 35"/>
          <p:cNvSpPr/>
          <p:nvPr/>
        </p:nvSpPr>
        <p:spPr>
          <a:xfrm>
            <a:off x="3914620" y="3372062"/>
            <a:ext cx="577560" cy="719378"/>
          </a:xfrm>
          <a:prstGeom prst="rect">
            <a:avLst/>
          </a:prstGeom>
          <a:solidFill>
            <a:srgbClr val="C0000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7" name="矩形 36"/>
          <p:cNvSpPr/>
          <p:nvPr/>
        </p:nvSpPr>
        <p:spPr>
          <a:xfrm>
            <a:off x="4909799" y="3104932"/>
            <a:ext cx="577560" cy="986508"/>
          </a:xfrm>
          <a:prstGeom prst="rect">
            <a:avLst/>
          </a:prstGeom>
          <a:solidFill>
            <a:sysClr val="window" lastClr="FFFFFF">
              <a:lumMod val="65000"/>
            </a:sysClr>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8" name="矩形 37"/>
          <p:cNvSpPr/>
          <p:nvPr/>
        </p:nvSpPr>
        <p:spPr>
          <a:xfrm>
            <a:off x="4909799" y="3319024"/>
            <a:ext cx="577560" cy="772415"/>
          </a:xfrm>
          <a:prstGeom prst="rect">
            <a:avLst/>
          </a:prstGeom>
          <a:solidFill>
            <a:srgbClr val="C0000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9" name="TextBox 38"/>
          <p:cNvSpPr txBox="1"/>
          <p:nvPr/>
        </p:nvSpPr>
        <p:spPr>
          <a:xfrm>
            <a:off x="6085292" y="1779110"/>
            <a:ext cx="2181892" cy="925365"/>
          </a:xfrm>
          <a:prstGeom prst="rect">
            <a:avLst/>
          </a:prstGeom>
          <a:noFill/>
        </p:spPr>
        <p:txBody>
          <a:bodyPr wrap="square" lIns="0" tIns="0" rIns="0" bIns="0" rtlCol="0">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endParaRPr kumimoji="0" lang="zh-CN" altLang="en-US" sz="10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endParaRPr>
          </a:p>
        </p:txBody>
      </p:sp>
      <p:sp>
        <p:nvSpPr>
          <p:cNvPr id="40" name="TextBox 39"/>
          <p:cNvSpPr txBox="1"/>
          <p:nvPr/>
        </p:nvSpPr>
        <p:spPr>
          <a:xfrm>
            <a:off x="6085292" y="1347614"/>
            <a:ext cx="1835280" cy="27760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点击输入标题文本</a:t>
            </a:r>
            <a:endParaRPr kumimoji="0" lang="zh-CN" altLang="en-US" sz="18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endParaRPr>
          </a:p>
        </p:txBody>
      </p:sp>
      <p:sp>
        <p:nvSpPr>
          <p:cNvPr id="41" name="TextBox 40"/>
          <p:cNvSpPr txBox="1"/>
          <p:nvPr/>
        </p:nvSpPr>
        <p:spPr>
          <a:xfrm>
            <a:off x="6064919" y="3035981"/>
            <a:ext cx="2027800" cy="4154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18,500,000</a:t>
            </a:r>
            <a:endParaRPr kumimoji="0" lang="zh-CN" altLang="en-US" sz="27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endParaRPr>
          </a:p>
        </p:txBody>
      </p:sp>
      <p:sp>
        <p:nvSpPr>
          <p:cNvPr id="42" name="TextBox 41"/>
          <p:cNvSpPr txBox="1"/>
          <p:nvPr/>
        </p:nvSpPr>
        <p:spPr>
          <a:xfrm>
            <a:off x="6085292" y="2824655"/>
            <a:ext cx="1283466" cy="20005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1"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全年总额：</a:t>
            </a:r>
            <a:endParaRPr kumimoji="0" lang="zh-CN" altLang="en-US" sz="1300" b="1"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endParaRPr>
          </a:p>
        </p:txBody>
      </p:sp>
      <p:sp>
        <p:nvSpPr>
          <p:cNvPr id="43" name="TextBox 42"/>
          <p:cNvSpPr txBox="1"/>
          <p:nvPr/>
        </p:nvSpPr>
        <p:spPr>
          <a:xfrm>
            <a:off x="6095007" y="3846872"/>
            <a:ext cx="565845" cy="20005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毛利润</a:t>
            </a:r>
            <a:endParaRPr kumimoji="0" lang="zh-CN" altLang="en-US" sz="13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endParaRPr>
          </a:p>
        </p:txBody>
      </p:sp>
      <p:sp>
        <p:nvSpPr>
          <p:cNvPr id="44" name="TextBox 43"/>
          <p:cNvSpPr txBox="1"/>
          <p:nvPr/>
        </p:nvSpPr>
        <p:spPr>
          <a:xfrm>
            <a:off x="6095007" y="4153660"/>
            <a:ext cx="565845" cy="20005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纯利润</a:t>
            </a:r>
            <a:endParaRPr kumimoji="0" lang="zh-CN" altLang="en-US" sz="13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endParaRPr>
          </a:p>
        </p:txBody>
      </p:sp>
      <p:sp>
        <p:nvSpPr>
          <p:cNvPr id="45" name="TextBox 9"/>
          <p:cNvSpPr txBox="1">
            <a:spLocks noChangeArrowheads="1"/>
          </p:cNvSpPr>
          <p:nvPr/>
        </p:nvSpPr>
        <p:spPr bwMode="auto">
          <a:xfrm>
            <a:off x="3966385" y="2691943"/>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350</a:t>
            </a:r>
            <a:r>
              <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万</a:t>
            </a:r>
            <a:endPar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6" name="TextBox 9"/>
          <p:cNvSpPr txBox="1">
            <a:spLocks noChangeArrowheads="1"/>
          </p:cNvSpPr>
          <p:nvPr/>
        </p:nvSpPr>
        <p:spPr bwMode="auto">
          <a:xfrm>
            <a:off x="2969246" y="2215057"/>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500</a:t>
            </a:r>
            <a:r>
              <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万</a:t>
            </a:r>
            <a:endPar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7" name="TextBox 9"/>
          <p:cNvSpPr txBox="1">
            <a:spLocks noChangeArrowheads="1"/>
          </p:cNvSpPr>
          <p:nvPr/>
        </p:nvSpPr>
        <p:spPr bwMode="auto">
          <a:xfrm>
            <a:off x="4951461" y="2878512"/>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300</a:t>
            </a:r>
            <a:r>
              <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万</a:t>
            </a:r>
            <a:endPar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8" name="TextBox 47"/>
          <p:cNvSpPr txBox="1"/>
          <p:nvPr/>
        </p:nvSpPr>
        <p:spPr>
          <a:xfrm>
            <a:off x="1299530" y="4176169"/>
            <a:ext cx="471018" cy="205684"/>
          </a:xfrm>
          <a:prstGeom prst="rect">
            <a:avLst/>
          </a:prstGeom>
          <a:noFill/>
        </p:spPr>
        <p:txBody>
          <a:bodyPr wrap="square" lIns="81477" tIns="40738" rIns="81477" bIns="40738" rtlCol="0">
            <a:spAutoFit/>
          </a:bodyPr>
          <a:lstStyle/>
          <a:p>
            <a:pPr algn="ctr"/>
            <a:r>
              <a:rPr lang="zh-CN" altLang="en-US" sz="800" dirty="0">
                <a:latin typeface="微软雅黑" panose="020B0503020204020204" pitchFamily="34" charset="-122"/>
                <a:ea typeface="微软雅黑" panose="020B0503020204020204" pitchFamily="34" charset="-122"/>
              </a:rPr>
              <a:t>（万元）</a:t>
            </a:r>
            <a:endParaRPr lang="zh-CN" altLang="en-US" sz="800" dirty="0">
              <a:latin typeface="微软雅黑" panose="020B0503020204020204" pitchFamily="34" charset="-122"/>
              <a:ea typeface="微软雅黑" panose="020B0503020204020204" pitchFamily="34" charset="-122"/>
            </a:endParaRPr>
          </a:p>
        </p:txBody>
      </p:sp>
      <p:sp>
        <p:nvSpPr>
          <p:cNvPr id="49" name="TextBox 9"/>
          <p:cNvSpPr txBox="1">
            <a:spLocks noChangeArrowheads="1"/>
          </p:cNvSpPr>
          <p:nvPr/>
        </p:nvSpPr>
        <p:spPr bwMode="auto">
          <a:xfrm>
            <a:off x="2036895" y="2035763"/>
            <a:ext cx="3911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650</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0" name="TextBox 9"/>
          <p:cNvSpPr txBox="1">
            <a:spLocks noChangeArrowheads="1"/>
          </p:cNvSpPr>
          <p:nvPr/>
        </p:nvSpPr>
        <p:spPr bwMode="auto">
          <a:xfrm>
            <a:off x="3017969" y="2784790"/>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420</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1" name="TextBox 9"/>
          <p:cNvSpPr txBox="1">
            <a:spLocks noChangeArrowheads="1"/>
          </p:cNvSpPr>
          <p:nvPr/>
        </p:nvSpPr>
        <p:spPr bwMode="auto">
          <a:xfrm>
            <a:off x="4007833" y="3433767"/>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220</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2" name="TextBox 9"/>
          <p:cNvSpPr txBox="1">
            <a:spLocks noChangeArrowheads="1"/>
          </p:cNvSpPr>
          <p:nvPr/>
        </p:nvSpPr>
        <p:spPr bwMode="auto">
          <a:xfrm>
            <a:off x="4982247" y="3413198"/>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240</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endPar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53" name="矩形 52"/>
          <p:cNvSpPr/>
          <p:nvPr/>
        </p:nvSpPr>
        <p:spPr>
          <a:xfrm>
            <a:off x="6660852" y="3870035"/>
            <a:ext cx="342079" cy="164287"/>
          </a:xfrm>
          <a:prstGeom prst="rect">
            <a:avLst/>
          </a:prstGeom>
          <a:solidFill>
            <a:sysClr val="window" lastClr="FFFFFF">
              <a:lumMod val="65000"/>
            </a:sysClr>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solidFill>
              <a:effectLst/>
              <a:uLnTx/>
              <a:uFillTx/>
              <a:latin typeface="Calibri" panose="020F0502020204030204"/>
              <a:ea typeface="微软雅黑" panose="020B0503020204020204" pitchFamily="34" charset="-122"/>
            </a:endParaRPr>
          </a:p>
        </p:txBody>
      </p:sp>
      <p:sp>
        <p:nvSpPr>
          <p:cNvPr id="54" name="矩形 53"/>
          <p:cNvSpPr/>
          <p:nvPr/>
        </p:nvSpPr>
        <p:spPr>
          <a:xfrm>
            <a:off x="6660852" y="4167503"/>
            <a:ext cx="342079" cy="164287"/>
          </a:xfrm>
          <a:prstGeom prst="rect">
            <a:avLst/>
          </a:prstGeom>
          <a:solidFill>
            <a:srgbClr val="C00000"/>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solidFill>
              <a:effectLst/>
              <a:uLnTx/>
              <a:uFillTx/>
              <a:latin typeface="Calibri" panose="020F0502020204030204"/>
              <a:ea typeface="微软雅黑" panose="020B0503020204020204" pitchFamily="34" charset="-122"/>
            </a:endParaRPr>
          </a:p>
        </p:txBody>
      </p:sp>
      <p:sp>
        <p:nvSpPr>
          <p:cNvPr id="55" name="TextBox 9"/>
          <p:cNvSpPr txBox="1">
            <a:spLocks noChangeArrowheads="1"/>
          </p:cNvSpPr>
          <p:nvPr/>
        </p:nvSpPr>
        <p:spPr bwMode="auto">
          <a:xfrm>
            <a:off x="1999438" y="1573426"/>
            <a:ext cx="488578"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700</a:t>
            </a:r>
            <a:r>
              <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万</a:t>
            </a:r>
            <a:endPar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pic>
        <p:nvPicPr>
          <p:cNvPr id="2" name="图片 1" descr="C:\Users\Administrator\Desktop\新建文件夹\rr.pngrr"/>
          <p:cNvPicPr>
            <a:picLocks noChangeAspect="1"/>
          </p:cNvPicPr>
          <p:nvPr/>
        </p:nvPicPr>
        <p:blipFill rotWithShape="1">
          <a:blip r:embed="rId2" cstate="screen"/>
          <a:srcRect/>
          <a:stretch>
            <a:fillRect/>
          </a:stretch>
        </p:blipFill>
        <p:spPr>
          <a:xfrm flipH="1" flipV="1">
            <a:off x="8273415" y="4305935"/>
            <a:ext cx="891540" cy="909955"/>
          </a:xfrm>
          <a:prstGeom prst="rect">
            <a:avLst/>
          </a:prstGeom>
        </p:spPr>
      </p:pic>
      <p:pic>
        <p:nvPicPr>
          <p:cNvPr id="3" name="图片 2" descr="C:\Users\Administrator\Desktop\新建文件夹\rr.pngrr"/>
          <p:cNvPicPr>
            <a:picLocks noChangeAspect="1"/>
          </p:cNvPicPr>
          <p:nvPr/>
        </p:nvPicPr>
        <p:blipFill rotWithShape="1">
          <a:blip r:embed="rId3"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 fill="hold"/>
                                            <p:tgtEl>
                                              <p:spTgt spid="30"/>
                                            </p:tgtEl>
                                            <p:attrNameLst>
                                              <p:attrName>ppt_x</p:attrName>
                                            </p:attrNameLst>
                                          </p:cBhvr>
                                          <p:tavLst>
                                            <p:tav tm="0">
                                              <p:val>
                                                <p:strVal val="0-#ppt_w/2"/>
                                              </p:val>
                                            </p:tav>
                                            <p:tav tm="100000">
                                              <p:val>
                                                <p:strVal val="#ppt_x"/>
                                              </p:val>
                                            </p:tav>
                                          </p:tavLst>
                                        </p:anim>
                                        <p:anim calcmode="lin" valueType="num">
                                          <p:cBhvr additive="base">
                                            <p:cTn id="24" dur="100" fill="hold"/>
                                            <p:tgtEl>
                                              <p:spTgt spid="3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 fill="hold"/>
                                            <p:tgtEl>
                                              <p:spTgt spid="7"/>
                                            </p:tgtEl>
                                            <p:attrNameLst>
                                              <p:attrName>ppt_x</p:attrName>
                                            </p:attrNameLst>
                                          </p:cBhvr>
                                          <p:tavLst>
                                            <p:tav tm="0">
                                              <p:val>
                                                <p:strVal val="0-#ppt_w/2"/>
                                              </p:val>
                                            </p:tav>
                                            <p:tav tm="100000">
                                              <p:val>
                                                <p:strVal val="#ppt_x"/>
                                              </p:val>
                                            </p:tav>
                                          </p:tavLst>
                                        </p:anim>
                                        <p:anim calcmode="lin" valueType="num">
                                          <p:cBhvr additive="base">
                                            <p:cTn id="29" dur="1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 fill="hold"/>
                                            <p:tgtEl>
                                              <p:spTgt spid="11"/>
                                            </p:tgtEl>
                                            <p:attrNameLst>
                                              <p:attrName>ppt_x</p:attrName>
                                            </p:attrNameLst>
                                          </p:cBhvr>
                                          <p:tavLst>
                                            <p:tav tm="0">
                                              <p:val>
                                                <p:strVal val="0-#ppt_w/2"/>
                                              </p:val>
                                            </p:tav>
                                            <p:tav tm="100000">
                                              <p:val>
                                                <p:strVal val="#ppt_x"/>
                                              </p:val>
                                            </p:tav>
                                          </p:tavLst>
                                        </p:anim>
                                        <p:anim calcmode="lin" valueType="num">
                                          <p:cBhvr additive="base">
                                            <p:cTn id="34" dur="1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 fill="hold"/>
                                            <p:tgtEl>
                                              <p:spTgt spid="12"/>
                                            </p:tgtEl>
                                            <p:attrNameLst>
                                              <p:attrName>ppt_x</p:attrName>
                                            </p:attrNameLst>
                                          </p:cBhvr>
                                          <p:tavLst>
                                            <p:tav tm="0">
                                              <p:val>
                                                <p:strVal val="0-#ppt_w/2"/>
                                              </p:val>
                                            </p:tav>
                                            <p:tav tm="100000">
                                              <p:val>
                                                <p:strVal val="#ppt_x"/>
                                              </p:val>
                                            </p:tav>
                                          </p:tavLst>
                                        </p:anim>
                                        <p:anim calcmode="lin" valueType="num">
                                          <p:cBhvr additive="base">
                                            <p:cTn id="39" dur="1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 fill="hold"/>
                                            <p:tgtEl>
                                              <p:spTgt spid="14"/>
                                            </p:tgtEl>
                                            <p:attrNameLst>
                                              <p:attrName>ppt_x</p:attrName>
                                            </p:attrNameLst>
                                          </p:cBhvr>
                                          <p:tavLst>
                                            <p:tav tm="0">
                                              <p:val>
                                                <p:strVal val="0-#ppt_w/2"/>
                                              </p:val>
                                            </p:tav>
                                            <p:tav tm="100000">
                                              <p:val>
                                                <p:strVal val="#ppt_x"/>
                                              </p:val>
                                            </p:tav>
                                          </p:tavLst>
                                        </p:anim>
                                        <p:anim calcmode="lin" valueType="num">
                                          <p:cBhvr additive="base">
                                            <p:cTn id="44" dur="100" fill="hold"/>
                                            <p:tgtEl>
                                              <p:spTgt spid="1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 fill="hold"/>
                                            <p:tgtEl>
                                              <p:spTgt spid="15"/>
                                            </p:tgtEl>
                                            <p:attrNameLst>
                                              <p:attrName>ppt_x</p:attrName>
                                            </p:attrNameLst>
                                          </p:cBhvr>
                                          <p:tavLst>
                                            <p:tav tm="0">
                                              <p:val>
                                                <p:strVal val="0-#ppt_w/2"/>
                                              </p:val>
                                            </p:tav>
                                            <p:tav tm="100000">
                                              <p:val>
                                                <p:strVal val="#ppt_x"/>
                                              </p:val>
                                            </p:tav>
                                          </p:tavLst>
                                        </p:anim>
                                        <p:anim calcmode="lin" valueType="num">
                                          <p:cBhvr additive="base">
                                            <p:cTn id="49" dur="1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 fill="hold"/>
                                            <p:tgtEl>
                                              <p:spTgt spid="16"/>
                                            </p:tgtEl>
                                            <p:attrNameLst>
                                              <p:attrName>ppt_x</p:attrName>
                                            </p:attrNameLst>
                                          </p:cBhvr>
                                          <p:tavLst>
                                            <p:tav tm="0">
                                              <p:val>
                                                <p:strVal val="0-#ppt_w/2"/>
                                              </p:val>
                                            </p:tav>
                                            <p:tav tm="100000">
                                              <p:val>
                                                <p:strVal val="#ppt_x"/>
                                              </p:val>
                                            </p:tav>
                                          </p:tavLst>
                                        </p:anim>
                                        <p:anim calcmode="lin" valueType="num">
                                          <p:cBhvr additive="base">
                                            <p:cTn id="54" dur="1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100" fill="hold"/>
                                            <p:tgtEl>
                                              <p:spTgt spid="17"/>
                                            </p:tgtEl>
                                            <p:attrNameLst>
                                              <p:attrName>ppt_x</p:attrName>
                                            </p:attrNameLst>
                                          </p:cBhvr>
                                          <p:tavLst>
                                            <p:tav tm="0">
                                              <p:val>
                                                <p:strVal val="0-#ppt_w/2"/>
                                              </p:val>
                                            </p:tav>
                                            <p:tav tm="100000">
                                              <p:val>
                                                <p:strVal val="#ppt_x"/>
                                              </p:val>
                                            </p:tav>
                                          </p:tavLst>
                                        </p:anim>
                                        <p:anim calcmode="lin" valueType="num">
                                          <p:cBhvr additive="base">
                                            <p:cTn id="59" dur="100" fill="hold"/>
                                            <p:tgtEl>
                                              <p:spTgt spid="17"/>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100" fill="hold"/>
                                            <p:tgtEl>
                                              <p:spTgt spid="29"/>
                                            </p:tgtEl>
                                            <p:attrNameLst>
                                              <p:attrName>ppt_x</p:attrName>
                                            </p:attrNameLst>
                                          </p:cBhvr>
                                          <p:tavLst>
                                            <p:tav tm="0">
                                              <p:val>
                                                <p:strVal val="0-#ppt_w/2"/>
                                              </p:val>
                                            </p:tav>
                                            <p:tav tm="100000">
                                              <p:val>
                                                <p:strVal val="#ppt_x"/>
                                              </p:val>
                                            </p:tav>
                                          </p:tavLst>
                                        </p:anim>
                                        <p:anim calcmode="lin" valueType="num">
                                          <p:cBhvr additive="base">
                                            <p:cTn id="64" dur="100" fill="hold"/>
                                            <p:tgtEl>
                                              <p:spTgt spid="29"/>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200" fill="hold"/>
                                            <p:tgtEl>
                                              <p:spTgt spid="48"/>
                                            </p:tgtEl>
                                            <p:attrNameLst>
                                              <p:attrName>ppt_x</p:attrName>
                                            </p:attrNameLst>
                                          </p:cBhvr>
                                          <p:tavLst>
                                            <p:tav tm="0">
                                              <p:val>
                                                <p:strVal val="0-#ppt_w/2"/>
                                              </p:val>
                                            </p:tav>
                                            <p:tav tm="100000">
                                              <p:val>
                                                <p:strVal val="#ppt_x"/>
                                              </p:val>
                                            </p:tav>
                                          </p:tavLst>
                                        </p:anim>
                                        <p:anim calcmode="lin" valueType="num">
                                          <p:cBhvr additive="base">
                                            <p:cTn id="69" dur="200" fill="hold"/>
                                            <p:tgtEl>
                                              <p:spTgt spid="48"/>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2" presetClass="entr" presetSubtype="8"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200" fill="hold"/>
                                            <p:tgtEl>
                                              <p:spTgt spid="6"/>
                                            </p:tgtEl>
                                            <p:attrNameLst>
                                              <p:attrName>ppt_x</p:attrName>
                                            </p:attrNameLst>
                                          </p:cBhvr>
                                          <p:tavLst>
                                            <p:tav tm="0">
                                              <p:val>
                                                <p:strVal val="0-#ppt_w/2"/>
                                              </p:val>
                                            </p:tav>
                                            <p:tav tm="100000">
                                              <p:val>
                                                <p:strVal val="#ppt_x"/>
                                              </p:val>
                                            </p:tav>
                                          </p:tavLst>
                                        </p:anim>
                                        <p:anim calcmode="lin" valueType="num">
                                          <p:cBhvr additive="base">
                                            <p:cTn id="74" dur="200" fill="hold"/>
                                            <p:tgtEl>
                                              <p:spTgt spid="6"/>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22" presetClass="entr" presetSubtype="4"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300"/>
                                            <p:tgtEl>
                                              <p:spTgt spid="31"/>
                                            </p:tgtEl>
                                          </p:cBhvr>
                                        </p:animEffect>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300" fill="hold"/>
                                            <p:tgtEl>
                                              <p:spTgt spid="55"/>
                                            </p:tgtEl>
                                            <p:attrNameLst>
                                              <p:attrName>ppt_w</p:attrName>
                                            </p:attrNameLst>
                                          </p:cBhvr>
                                          <p:tavLst>
                                            <p:tav tm="0">
                                              <p:val>
                                                <p:fltVal val="0"/>
                                              </p:val>
                                            </p:tav>
                                            <p:tav tm="100000">
                                              <p:val>
                                                <p:strVal val="#ppt_w"/>
                                              </p:val>
                                            </p:tav>
                                          </p:tavLst>
                                        </p:anim>
                                        <p:anim calcmode="lin" valueType="num">
                                          <p:cBhvr>
                                            <p:cTn id="83" dur="300" fill="hold"/>
                                            <p:tgtEl>
                                              <p:spTgt spid="55"/>
                                            </p:tgtEl>
                                            <p:attrNameLst>
                                              <p:attrName>ppt_h</p:attrName>
                                            </p:attrNameLst>
                                          </p:cBhvr>
                                          <p:tavLst>
                                            <p:tav tm="0">
                                              <p:val>
                                                <p:fltVal val="0"/>
                                              </p:val>
                                            </p:tav>
                                            <p:tav tm="100000">
                                              <p:val>
                                                <p:strVal val="#ppt_h"/>
                                              </p:val>
                                            </p:tav>
                                          </p:tavLst>
                                        </p:anim>
                                        <p:animEffect transition="in" filter="fade">
                                          <p:cBhvr>
                                            <p:cTn id="84" dur="300"/>
                                            <p:tgtEl>
                                              <p:spTgt spid="55"/>
                                            </p:tgtEl>
                                          </p:cBhvr>
                                        </p:animEffect>
                                      </p:childTnLst>
                                    </p:cTn>
                                  </p:par>
                                </p:childTnLst>
                              </p:cTn>
                            </p:par>
                            <p:par>
                              <p:cTn id="85" fill="hold">
                                <p:stCondLst>
                                  <p:cond delay="8000"/>
                                </p:stCondLst>
                                <p:childTnLst>
                                  <p:par>
                                    <p:cTn id="86" presetID="22" presetClass="entr" presetSubtype="4"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down)">
                                          <p:cBhvr>
                                            <p:cTn id="88" dur="500"/>
                                            <p:tgtEl>
                                              <p:spTgt spid="32"/>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300" fill="hold"/>
                                            <p:tgtEl>
                                              <p:spTgt spid="49"/>
                                            </p:tgtEl>
                                            <p:attrNameLst>
                                              <p:attrName>ppt_w</p:attrName>
                                            </p:attrNameLst>
                                          </p:cBhvr>
                                          <p:tavLst>
                                            <p:tav tm="0">
                                              <p:val>
                                                <p:fltVal val="0"/>
                                              </p:val>
                                            </p:tav>
                                            <p:tav tm="100000">
                                              <p:val>
                                                <p:strVal val="#ppt_w"/>
                                              </p:val>
                                            </p:tav>
                                          </p:tavLst>
                                        </p:anim>
                                        <p:anim calcmode="lin" valueType="num">
                                          <p:cBhvr>
                                            <p:cTn id="93" dur="300" fill="hold"/>
                                            <p:tgtEl>
                                              <p:spTgt spid="49"/>
                                            </p:tgtEl>
                                            <p:attrNameLst>
                                              <p:attrName>ppt_h</p:attrName>
                                            </p:attrNameLst>
                                          </p:cBhvr>
                                          <p:tavLst>
                                            <p:tav tm="0">
                                              <p:val>
                                                <p:fltVal val="0"/>
                                              </p:val>
                                            </p:tav>
                                            <p:tav tm="100000">
                                              <p:val>
                                                <p:strVal val="#ppt_h"/>
                                              </p:val>
                                            </p:tav>
                                          </p:tavLst>
                                        </p:anim>
                                        <p:animEffect transition="in" filter="fade">
                                          <p:cBhvr>
                                            <p:cTn id="94" dur="300"/>
                                            <p:tgtEl>
                                              <p:spTgt spid="49"/>
                                            </p:tgtEl>
                                          </p:cBhvr>
                                        </p:animEffect>
                                      </p:childTnLst>
                                    </p:cTn>
                                  </p:par>
                                </p:childTnLst>
                              </p:cTn>
                            </p:par>
                            <p:par>
                              <p:cTn id="95" fill="hold">
                                <p:stCondLst>
                                  <p:cond delay="9000"/>
                                </p:stCondLst>
                                <p:childTnLst>
                                  <p:par>
                                    <p:cTn id="96" presetID="2" presetClass="entr" presetSubtype="8"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additive="base">
                                            <p:cTn id="98" dur="200" fill="hold"/>
                                            <p:tgtEl>
                                              <p:spTgt spid="8"/>
                                            </p:tgtEl>
                                            <p:attrNameLst>
                                              <p:attrName>ppt_x</p:attrName>
                                            </p:attrNameLst>
                                          </p:cBhvr>
                                          <p:tavLst>
                                            <p:tav tm="0">
                                              <p:val>
                                                <p:strVal val="0-#ppt_w/2"/>
                                              </p:val>
                                            </p:tav>
                                            <p:tav tm="100000">
                                              <p:val>
                                                <p:strVal val="#ppt_x"/>
                                              </p:val>
                                            </p:tav>
                                          </p:tavLst>
                                        </p:anim>
                                        <p:anim calcmode="lin" valueType="num">
                                          <p:cBhvr additive="base">
                                            <p:cTn id="99" dur="200" fill="hold"/>
                                            <p:tgtEl>
                                              <p:spTgt spid="8"/>
                                            </p:tgtEl>
                                            <p:attrNameLst>
                                              <p:attrName>ppt_y</p:attrName>
                                            </p:attrNameLst>
                                          </p:cBhvr>
                                          <p:tavLst>
                                            <p:tav tm="0">
                                              <p:val>
                                                <p:strVal val="#ppt_y"/>
                                              </p:val>
                                            </p:tav>
                                            <p:tav tm="100000">
                                              <p:val>
                                                <p:strVal val="#ppt_y"/>
                                              </p:val>
                                            </p:tav>
                                          </p:tavLst>
                                        </p:anim>
                                      </p:childTnLst>
                                    </p:cTn>
                                  </p:par>
                                </p:childTnLst>
                              </p:cTn>
                            </p:par>
                            <p:par>
                              <p:cTn id="100" fill="hold">
                                <p:stCondLst>
                                  <p:cond delay="9500"/>
                                </p:stCondLst>
                                <p:childTnLst>
                                  <p:par>
                                    <p:cTn id="101" presetID="22" presetClass="entr" presetSubtype="4"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300"/>
                                            <p:tgtEl>
                                              <p:spTgt spid="33"/>
                                            </p:tgtEl>
                                          </p:cBhvr>
                                        </p:animEffect>
                                      </p:childTnLst>
                                    </p:cTn>
                                  </p:par>
                                </p:childTnLst>
                              </p:cTn>
                            </p:par>
                            <p:par>
                              <p:cTn id="104" fill="hold">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300" fill="hold"/>
                                            <p:tgtEl>
                                              <p:spTgt spid="46"/>
                                            </p:tgtEl>
                                            <p:attrNameLst>
                                              <p:attrName>ppt_w</p:attrName>
                                            </p:attrNameLst>
                                          </p:cBhvr>
                                          <p:tavLst>
                                            <p:tav tm="0">
                                              <p:val>
                                                <p:fltVal val="0"/>
                                              </p:val>
                                            </p:tav>
                                            <p:tav tm="100000">
                                              <p:val>
                                                <p:strVal val="#ppt_w"/>
                                              </p:val>
                                            </p:tav>
                                          </p:tavLst>
                                        </p:anim>
                                        <p:anim calcmode="lin" valueType="num">
                                          <p:cBhvr>
                                            <p:cTn id="108" dur="300" fill="hold"/>
                                            <p:tgtEl>
                                              <p:spTgt spid="46"/>
                                            </p:tgtEl>
                                            <p:attrNameLst>
                                              <p:attrName>ppt_h</p:attrName>
                                            </p:attrNameLst>
                                          </p:cBhvr>
                                          <p:tavLst>
                                            <p:tav tm="0">
                                              <p:val>
                                                <p:fltVal val="0"/>
                                              </p:val>
                                            </p:tav>
                                            <p:tav tm="100000">
                                              <p:val>
                                                <p:strVal val="#ppt_h"/>
                                              </p:val>
                                            </p:tav>
                                          </p:tavLst>
                                        </p:anim>
                                        <p:animEffect transition="in" filter="fade">
                                          <p:cBhvr>
                                            <p:cTn id="109" dur="300"/>
                                            <p:tgtEl>
                                              <p:spTgt spid="46"/>
                                            </p:tgtEl>
                                          </p:cBhvr>
                                        </p:animEffect>
                                      </p:childTnLst>
                                    </p:cTn>
                                  </p:par>
                                </p:childTnLst>
                              </p:cTn>
                            </p:par>
                            <p:par>
                              <p:cTn id="110" fill="hold">
                                <p:stCondLst>
                                  <p:cond delay="10500"/>
                                </p:stCondLst>
                                <p:childTnLst>
                                  <p:par>
                                    <p:cTn id="111" presetID="22" presetClass="entr" presetSubtype="4"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wipe(down)">
                                          <p:cBhvr>
                                            <p:cTn id="113" dur="500"/>
                                            <p:tgtEl>
                                              <p:spTgt spid="34"/>
                                            </p:tgtEl>
                                          </p:cBhvr>
                                        </p:animEffect>
                                      </p:childTnLst>
                                    </p:cTn>
                                  </p:par>
                                </p:childTnLst>
                              </p:cTn>
                            </p:par>
                            <p:par>
                              <p:cTn id="114" fill="hold">
                                <p:stCondLst>
                                  <p:cond delay="11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300" fill="hold"/>
                                            <p:tgtEl>
                                              <p:spTgt spid="50"/>
                                            </p:tgtEl>
                                            <p:attrNameLst>
                                              <p:attrName>ppt_w</p:attrName>
                                            </p:attrNameLst>
                                          </p:cBhvr>
                                          <p:tavLst>
                                            <p:tav tm="0">
                                              <p:val>
                                                <p:fltVal val="0"/>
                                              </p:val>
                                            </p:tav>
                                            <p:tav tm="100000">
                                              <p:val>
                                                <p:strVal val="#ppt_w"/>
                                              </p:val>
                                            </p:tav>
                                          </p:tavLst>
                                        </p:anim>
                                        <p:anim calcmode="lin" valueType="num">
                                          <p:cBhvr>
                                            <p:cTn id="118" dur="300" fill="hold"/>
                                            <p:tgtEl>
                                              <p:spTgt spid="50"/>
                                            </p:tgtEl>
                                            <p:attrNameLst>
                                              <p:attrName>ppt_h</p:attrName>
                                            </p:attrNameLst>
                                          </p:cBhvr>
                                          <p:tavLst>
                                            <p:tav tm="0">
                                              <p:val>
                                                <p:fltVal val="0"/>
                                              </p:val>
                                            </p:tav>
                                            <p:tav tm="100000">
                                              <p:val>
                                                <p:strVal val="#ppt_h"/>
                                              </p:val>
                                            </p:tav>
                                          </p:tavLst>
                                        </p:anim>
                                        <p:animEffect transition="in" filter="fade">
                                          <p:cBhvr>
                                            <p:cTn id="119" dur="300"/>
                                            <p:tgtEl>
                                              <p:spTgt spid="50"/>
                                            </p:tgtEl>
                                          </p:cBhvr>
                                        </p:animEffect>
                                      </p:childTnLst>
                                    </p:cTn>
                                  </p:par>
                                </p:childTnLst>
                              </p:cTn>
                            </p:par>
                            <p:par>
                              <p:cTn id="120" fill="hold">
                                <p:stCondLst>
                                  <p:cond delay="11500"/>
                                </p:stCondLst>
                                <p:childTnLst>
                                  <p:par>
                                    <p:cTn id="121" presetID="2" presetClass="entr" presetSubtype="8" fill="hold" grpId="0" nodeType="after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additive="base">
                                            <p:cTn id="123" dur="200" fill="hold"/>
                                            <p:tgtEl>
                                              <p:spTgt spid="9"/>
                                            </p:tgtEl>
                                            <p:attrNameLst>
                                              <p:attrName>ppt_x</p:attrName>
                                            </p:attrNameLst>
                                          </p:cBhvr>
                                          <p:tavLst>
                                            <p:tav tm="0">
                                              <p:val>
                                                <p:strVal val="0-#ppt_w/2"/>
                                              </p:val>
                                            </p:tav>
                                            <p:tav tm="100000">
                                              <p:val>
                                                <p:strVal val="#ppt_x"/>
                                              </p:val>
                                            </p:tav>
                                          </p:tavLst>
                                        </p:anim>
                                        <p:anim calcmode="lin" valueType="num">
                                          <p:cBhvr additive="base">
                                            <p:cTn id="124" dur="200" fill="hold"/>
                                            <p:tgtEl>
                                              <p:spTgt spid="9"/>
                                            </p:tgtEl>
                                            <p:attrNameLst>
                                              <p:attrName>ppt_y</p:attrName>
                                            </p:attrNameLst>
                                          </p:cBhvr>
                                          <p:tavLst>
                                            <p:tav tm="0">
                                              <p:val>
                                                <p:strVal val="#ppt_y"/>
                                              </p:val>
                                            </p:tav>
                                            <p:tav tm="100000">
                                              <p:val>
                                                <p:strVal val="#ppt_y"/>
                                              </p:val>
                                            </p:tav>
                                          </p:tavLst>
                                        </p:anim>
                                      </p:childTnLst>
                                    </p:cTn>
                                  </p:par>
                                </p:childTnLst>
                              </p:cTn>
                            </p:par>
                            <p:par>
                              <p:cTn id="125" fill="hold">
                                <p:stCondLst>
                                  <p:cond delay="12000"/>
                                </p:stCondLst>
                                <p:childTnLst>
                                  <p:par>
                                    <p:cTn id="126" presetID="22" presetClass="entr" presetSubtype="4"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down)">
                                          <p:cBhvr>
                                            <p:cTn id="128" dur="300"/>
                                            <p:tgtEl>
                                              <p:spTgt spid="35"/>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p:cTn id="132" dur="300" fill="hold"/>
                                            <p:tgtEl>
                                              <p:spTgt spid="45"/>
                                            </p:tgtEl>
                                            <p:attrNameLst>
                                              <p:attrName>ppt_w</p:attrName>
                                            </p:attrNameLst>
                                          </p:cBhvr>
                                          <p:tavLst>
                                            <p:tav tm="0">
                                              <p:val>
                                                <p:fltVal val="0"/>
                                              </p:val>
                                            </p:tav>
                                            <p:tav tm="100000">
                                              <p:val>
                                                <p:strVal val="#ppt_w"/>
                                              </p:val>
                                            </p:tav>
                                          </p:tavLst>
                                        </p:anim>
                                        <p:anim calcmode="lin" valueType="num">
                                          <p:cBhvr>
                                            <p:cTn id="133" dur="300" fill="hold"/>
                                            <p:tgtEl>
                                              <p:spTgt spid="45"/>
                                            </p:tgtEl>
                                            <p:attrNameLst>
                                              <p:attrName>ppt_h</p:attrName>
                                            </p:attrNameLst>
                                          </p:cBhvr>
                                          <p:tavLst>
                                            <p:tav tm="0">
                                              <p:val>
                                                <p:fltVal val="0"/>
                                              </p:val>
                                            </p:tav>
                                            <p:tav tm="100000">
                                              <p:val>
                                                <p:strVal val="#ppt_h"/>
                                              </p:val>
                                            </p:tav>
                                          </p:tavLst>
                                        </p:anim>
                                        <p:animEffect transition="in" filter="fade">
                                          <p:cBhvr>
                                            <p:cTn id="134" dur="300"/>
                                            <p:tgtEl>
                                              <p:spTgt spid="45"/>
                                            </p:tgtEl>
                                          </p:cBhvr>
                                        </p:animEffect>
                                      </p:childTnLst>
                                    </p:cTn>
                                  </p:par>
                                </p:childTnLst>
                              </p:cTn>
                            </p:par>
                            <p:par>
                              <p:cTn id="135" fill="hold">
                                <p:stCondLst>
                                  <p:cond delay="13000"/>
                                </p:stCondLst>
                                <p:childTnLst>
                                  <p:par>
                                    <p:cTn id="136" presetID="22" presetClass="entr" presetSubtype="4"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wipe(down)">
                                          <p:cBhvr>
                                            <p:cTn id="138" dur="500"/>
                                            <p:tgtEl>
                                              <p:spTgt spid="36"/>
                                            </p:tgtEl>
                                          </p:cBhvr>
                                        </p:animEffect>
                                      </p:childTnLst>
                                    </p:cTn>
                                  </p:par>
                                </p:childTnLst>
                              </p:cTn>
                            </p:par>
                            <p:par>
                              <p:cTn id="139" fill="hold">
                                <p:stCondLst>
                                  <p:cond delay="13500"/>
                                </p:stCondLst>
                                <p:childTnLst>
                                  <p:par>
                                    <p:cTn id="140" presetID="53" presetClass="entr" presetSubtype="16"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 calcmode="lin" valueType="num">
                                          <p:cBhvr>
                                            <p:cTn id="142" dur="300" fill="hold"/>
                                            <p:tgtEl>
                                              <p:spTgt spid="51"/>
                                            </p:tgtEl>
                                            <p:attrNameLst>
                                              <p:attrName>ppt_w</p:attrName>
                                            </p:attrNameLst>
                                          </p:cBhvr>
                                          <p:tavLst>
                                            <p:tav tm="0">
                                              <p:val>
                                                <p:fltVal val="0"/>
                                              </p:val>
                                            </p:tav>
                                            <p:tav tm="100000">
                                              <p:val>
                                                <p:strVal val="#ppt_w"/>
                                              </p:val>
                                            </p:tav>
                                          </p:tavLst>
                                        </p:anim>
                                        <p:anim calcmode="lin" valueType="num">
                                          <p:cBhvr>
                                            <p:cTn id="143" dur="300" fill="hold"/>
                                            <p:tgtEl>
                                              <p:spTgt spid="51"/>
                                            </p:tgtEl>
                                            <p:attrNameLst>
                                              <p:attrName>ppt_h</p:attrName>
                                            </p:attrNameLst>
                                          </p:cBhvr>
                                          <p:tavLst>
                                            <p:tav tm="0">
                                              <p:val>
                                                <p:fltVal val="0"/>
                                              </p:val>
                                            </p:tav>
                                            <p:tav tm="100000">
                                              <p:val>
                                                <p:strVal val="#ppt_h"/>
                                              </p:val>
                                            </p:tav>
                                          </p:tavLst>
                                        </p:anim>
                                        <p:animEffect transition="in" filter="fade">
                                          <p:cBhvr>
                                            <p:cTn id="144" dur="300"/>
                                            <p:tgtEl>
                                              <p:spTgt spid="51"/>
                                            </p:tgtEl>
                                          </p:cBhvr>
                                        </p:animEffect>
                                      </p:childTnLst>
                                    </p:cTn>
                                  </p:par>
                                </p:childTnLst>
                              </p:cTn>
                            </p:par>
                            <p:par>
                              <p:cTn id="145" fill="hold">
                                <p:stCondLst>
                                  <p:cond delay="14000"/>
                                </p:stCondLst>
                                <p:childTnLst>
                                  <p:par>
                                    <p:cTn id="146" presetID="2" presetClass="entr" presetSubtype="8" fill="hold" grpId="0" nodeType="afterEffect">
                                      <p:stCondLst>
                                        <p:cond delay="0"/>
                                      </p:stCondLst>
                                      <p:childTnLst>
                                        <p:set>
                                          <p:cBhvr>
                                            <p:cTn id="147" dur="1" fill="hold">
                                              <p:stCondLst>
                                                <p:cond delay="0"/>
                                              </p:stCondLst>
                                            </p:cTn>
                                            <p:tgtEl>
                                              <p:spTgt spid="10"/>
                                            </p:tgtEl>
                                            <p:attrNameLst>
                                              <p:attrName>style.visibility</p:attrName>
                                            </p:attrNameLst>
                                          </p:cBhvr>
                                          <p:to>
                                            <p:strVal val="visible"/>
                                          </p:to>
                                        </p:set>
                                        <p:anim calcmode="lin" valueType="num">
                                          <p:cBhvr additive="base">
                                            <p:cTn id="148" dur="200" fill="hold"/>
                                            <p:tgtEl>
                                              <p:spTgt spid="10"/>
                                            </p:tgtEl>
                                            <p:attrNameLst>
                                              <p:attrName>ppt_x</p:attrName>
                                            </p:attrNameLst>
                                          </p:cBhvr>
                                          <p:tavLst>
                                            <p:tav tm="0">
                                              <p:val>
                                                <p:strVal val="0-#ppt_w/2"/>
                                              </p:val>
                                            </p:tav>
                                            <p:tav tm="100000">
                                              <p:val>
                                                <p:strVal val="#ppt_x"/>
                                              </p:val>
                                            </p:tav>
                                          </p:tavLst>
                                        </p:anim>
                                        <p:anim calcmode="lin" valueType="num">
                                          <p:cBhvr additive="base">
                                            <p:cTn id="149" dur="200" fill="hold"/>
                                            <p:tgtEl>
                                              <p:spTgt spid="10"/>
                                            </p:tgtEl>
                                            <p:attrNameLst>
                                              <p:attrName>ppt_y</p:attrName>
                                            </p:attrNameLst>
                                          </p:cBhvr>
                                          <p:tavLst>
                                            <p:tav tm="0">
                                              <p:val>
                                                <p:strVal val="#ppt_y"/>
                                              </p:val>
                                            </p:tav>
                                            <p:tav tm="100000">
                                              <p:val>
                                                <p:strVal val="#ppt_y"/>
                                              </p:val>
                                            </p:tav>
                                          </p:tavLst>
                                        </p:anim>
                                      </p:childTnLst>
                                    </p:cTn>
                                  </p:par>
                                </p:childTnLst>
                              </p:cTn>
                            </p:par>
                            <p:par>
                              <p:cTn id="150" fill="hold">
                                <p:stCondLst>
                                  <p:cond delay="14500"/>
                                </p:stCondLst>
                                <p:childTnLst>
                                  <p:par>
                                    <p:cTn id="151" presetID="22" presetClass="entr" presetSubtype="4"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wipe(down)">
                                          <p:cBhvr>
                                            <p:cTn id="153" dur="300"/>
                                            <p:tgtEl>
                                              <p:spTgt spid="37"/>
                                            </p:tgtEl>
                                          </p:cBhvr>
                                        </p:animEffect>
                                      </p:childTnLst>
                                    </p:cTn>
                                  </p:par>
                                </p:childTnLst>
                              </p:cTn>
                            </p:par>
                            <p:par>
                              <p:cTn id="154" fill="hold">
                                <p:stCondLst>
                                  <p:cond delay="15000"/>
                                </p:stCondLst>
                                <p:childTnLst>
                                  <p:par>
                                    <p:cTn id="155" presetID="53" presetClass="entr" presetSubtype="16" fill="hold" grpId="0" nodeType="afterEffect">
                                      <p:stCondLst>
                                        <p:cond delay="0"/>
                                      </p:stCondLst>
                                      <p:childTnLst>
                                        <p:set>
                                          <p:cBhvr>
                                            <p:cTn id="156" dur="1" fill="hold">
                                              <p:stCondLst>
                                                <p:cond delay="0"/>
                                              </p:stCondLst>
                                            </p:cTn>
                                            <p:tgtEl>
                                              <p:spTgt spid="47"/>
                                            </p:tgtEl>
                                            <p:attrNameLst>
                                              <p:attrName>style.visibility</p:attrName>
                                            </p:attrNameLst>
                                          </p:cBhvr>
                                          <p:to>
                                            <p:strVal val="visible"/>
                                          </p:to>
                                        </p:set>
                                        <p:anim calcmode="lin" valueType="num">
                                          <p:cBhvr>
                                            <p:cTn id="157" dur="300" fill="hold"/>
                                            <p:tgtEl>
                                              <p:spTgt spid="47"/>
                                            </p:tgtEl>
                                            <p:attrNameLst>
                                              <p:attrName>ppt_w</p:attrName>
                                            </p:attrNameLst>
                                          </p:cBhvr>
                                          <p:tavLst>
                                            <p:tav tm="0">
                                              <p:val>
                                                <p:fltVal val="0"/>
                                              </p:val>
                                            </p:tav>
                                            <p:tav tm="100000">
                                              <p:val>
                                                <p:strVal val="#ppt_w"/>
                                              </p:val>
                                            </p:tav>
                                          </p:tavLst>
                                        </p:anim>
                                        <p:anim calcmode="lin" valueType="num">
                                          <p:cBhvr>
                                            <p:cTn id="158" dur="300" fill="hold"/>
                                            <p:tgtEl>
                                              <p:spTgt spid="47"/>
                                            </p:tgtEl>
                                            <p:attrNameLst>
                                              <p:attrName>ppt_h</p:attrName>
                                            </p:attrNameLst>
                                          </p:cBhvr>
                                          <p:tavLst>
                                            <p:tav tm="0">
                                              <p:val>
                                                <p:fltVal val="0"/>
                                              </p:val>
                                            </p:tav>
                                            <p:tav tm="100000">
                                              <p:val>
                                                <p:strVal val="#ppt_h"/>
                                              </p:val>
                                            </p:tav>
                                          </p:tavLst>
                                        </p:anim>
                                        <p:animEffect transition="in" filter="fade">
                                          <p:cBhvr>
                                            <p:cTn id="159" dur="300"/>
                                            <p:tgtEl>
                                              <p:spTgt spid="47"/>
                                            </p:tgtEl>
                                          </p:cBhvr>
                                        </p:animEffect>
                                      </p:childTnLst>
                                    </p:cTn>
                                  </p:par>
                                </p:childTnLst>
                              </p:cTn>
                            </p:par>
                            <p:par>
                              <p:cTn id="160" fill="hold">
                                <p:stCondLst>
                                  <p:cond delay="15500"/>
                                </p:stCondLst>
                                <p:childTnLst>
                                  <p:par>
                                    <p:cTn id="161" presetID="22" presetClass="entr" presetSubtype="4" fill="hold" grpId="0" nodeType="after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wipe(down)">
                                          <p:cBhvr>
                                            <p:cTn id="163" dur="500"/>
                                            <p:tgtEl>
                                              <p:spTgt spid="38"/>
                                            </p:tgtEl>
                                          </p:cBhvr>
                                        </p:animEffect>
                                      </p:childTnLst>
                                    </p:cTn>
                                  </p:par>
                                </p:childTnLst>
                              </p:cTn>
                            </p:par>
                            <p:par>
                              <p:cTn id="164" fill="hold">
                                <p:stCondLst>
                                  <p:cond delay="16000"/>
                                </p:stCondLst>
                                <p:childTnLst>
                                  <p:par>
                                    <p:cTn id="165" presetID="53" presetClass="entr" presetSubtype="16" fill="hold" grpId="0" nodeType="afterEffect">
                                      <p:stCondLst>
                                        <p:cond delay="0"/>
                                      </p:stCondLst>
                                      <p:childTnLst>
                                        <p:set>
                                          <p:cBhvr>
                                            <p:cTn id="166" dur="1" fill="hold">
                                              <p:stCondLst>
                                                <p:cond delay="0"/>
                                              </p:stCondLst>
                                            </p:cTn>
                                            <p:tgtEl>
                                              <p:spTgt spid="52"/>
                                            </p:tgtEl>
                                            <p:attrNameLst>
                                              <p:attrName>style.visibility</p:attrName>
                                            </p:attrNameLst>
                                          </p:cBhvr>
                                          <p:to>
                                            <p:strVal val="visible"/>
                                          </p:to>
                                        </p:set>
                                        <p:anim calcmode="lin" valueType="num">
                                          <p:cBhvr>
                                            <p:cTn id="167" dur="300" fill="hold"/>
                                            <p:tgtEl>
                                              <p:spTgt spid="52"/>
                                            </p:tgtEl>
                                            <p:attrNameLst>
                                              <p:attrName>ppt_w</p:attrName>
                                            </p:attrNameLst>
                                          </p:cBhvr>
                                          <p:tavLst>
                                            <p:tav tm="0">
                                              <p:val>
                                                <p:fltVal val="0"/>
                                              </p:val>
                                            </p:tav>
                                            <p:tav tm="100000">
                                              <p:val>
                                                <p:strVal val="#ppt_w"/>
                                              </p:val>
                                            </p:tav>
                                          </p:tavLst>
                                        </p:anim>
                                        <p:anim calcmode="lin" valueType="num">
                                          <p:cBhvr>
                                            <p:cTn id="168" dur="300" fill="hold"/>
                                            <p:tgtEl>
                                              <p:spTgt spid="52"/>
                                            </p:tgtEl>
                                            <p:attrNameLst>
                                              <p:attrName>ppt_h</p:attrName>
                                            </p:attrNameLst>
                                          </p:cBhvr>
                                          <p:tavLst>
                                            <p:tav tm="0">
                                              <p:val>
                                                <p:fltVal val="0"/>
                                              </p:val>
                                            </p:tav>
                                            <p:tav tm="100000">
                                              <p:val>
                                                <p:strVal val="#ppt_h"/>
                                              </p:val>
                                            </p:tav>
                                          </p:tavLst>
                                        </p:anim>
                                        <p:animEffect transition="in" filter="fade">
                                          <p:cBhvr>
                                            <p:cTn id="169" dur="300"/>
                                            <p:tgtEl>
                                              <p:spTgt spid="52"/>
                                            </p:tgtEl>
                                          </p:cBhvr>
                                        </p:animEffect>
                                      </p:childTnLst>
                                    </p:cTn>
                                  </p:par>
                                </p:childTnLst>
                              </p:cTn>
                            </p:par>
                            <p:par>
                              <p:cTn id="170" fill="hold">
                                <p:stCondLst>
                                  <p:cond delay="16500"/>
                                </p:stCondLst>
                                <p:childTnLst>
                                  <p:par>
                                    <p:cTn id="171" presetID="2" presetClass="entr" presetSubtype="2" fill="hold" grpId="0" nodeType="afterEffect">
                                      <p:stCondLst>
                                        <p:cond delay="0"/>
                                      </p:stCondLst>
                                      <p:childTnLst>
                                        <p:set>
                                          <p:cBhvr>
                                            <p:cTn id="172" dur="1" fill="hold">
                                              <p:stCondLst>
                                                <p:cond delay="0"/>
                                              </p:stCondLst>
                                            </p:cTn>
                                            <p:tgtEl>
                                              <p:spTgt spid="40"/>
                                            </p:tgtEl>
                                            <p:attrNameLst>
                                              <p:attrName>style.visibility</p:attrName>
                                            </p:attrNameLst>
                                          </p:cBhvr>
                                          <p:to>
                                            <p:strVal val="visible"/>
                                          </p:to>
                                        </p:set>
                                        <p:anim calcmode="lin" valueType="num">
                                          <p:cBhvr additive="base">
                                            <p:cTn id="173" dur="300" fill="hold"/>
                                            <p:tgtEl>
                                              <p:spTgt spid="40"/>
                                            </p:tgtEl>
                                            <p:attrNameLst>
                                              <p:attrName>ppt_x</p:attrName>
                                            </p:attrNameLst>
                                          </p:cBhvr>
                                          <p:tavLst>
                                            <p:tav tm="0">
                                              <p:val>
                                                <p:strVal val="1+#ppt_w/2"/>
                                              </p:val>
                                            </p:tav>
                                            <p:tav tm="100000">
                                              <p:val>
                                                <p:strVal val="#ppt_x"/>
                                              </p:val>
                                            </p:tav>
                                          </p:tavLst>
                                        </p:anim>
                                        <p:anim calcmode="lin" valueType="num">
                                          <p:cBhvr additive="base">
                                            <p:cTn id="174" dur="300" fill="hold"/>
                                            <p:tgtEl>
                                              <p:spTgt spid="40"/>
                                            </p:tgtEl>
                                            <p:attrNameLst>
                                              <p:attrName>ppt_y</p:attrName>
                                            </p:attrNameLst>
                                          </p:cBhvr>
                                          <p:tavLst>
                                            <p:tav tm="0">
                                              <p:val>
                                                <p:strVal val="#ppt_y"/>
                                              </p:val>
                                            </p:tav>
                                            <p:tav tm="100000">
                                              <p:val>
                                                <p:strVal val="#ppt_y"/>
                                              </p:val>
                                            </p:tav>
                                          </p:tavLst>
                                        </p:anim>
                                      </p:childTnLst>
                                    </p:cTn>
                                  </p:par>
                                </p:childTnLst>
                              </p:cTn>
                            </p:par>
                            <p:par>
                              <p:cTn id="175" fill="hold">
                                <p:stCondLst>
                                  <p:cond delay="17000"/>
                                </p:stCondLst>
                                <p:childTnLst>
                                  <p:par>
                                    <p:cTn id="176" presetID="2" presetClass="entr" presetSubtype="2" fill="hold" grpId="0" nodeType="afterEffect">
                                      <p:stCondLst>
                                        <p:cond delay="0"/>
                                      </p:stCondLst>
                                      <p:childTnLst>
                                        <p:set>
                                          <p:cBhvr>
                                            <p:cTn id="177" dur="1" fill="hold">
                                              <p:stCondLst>
                                                <p:cond delay="0"/>
                                              </p:stCondLst>
                                            </p:cTn>
                                            <p:tgtEl>
                                              <p:spTgt spid="39"/>
                                            </p:tgtEl>
                                            <p:attrNameLst>
                                              <p:attrName>style.visibility</p:attrName>
                                            </p:attrNameLst>
                                          </p:cBhvr>
                                          <p:to>
                                            <p:strVal val="visible"/>
                                          </p:to>
                                        </p:set>
                                        <p:anim calcmode="lin" valueType="num">
                                          <p:cBhvr additive="base">
                                            <p:cTn id="178" dur="300" fill="hold"/>
                                            <p:tgtEl>
                                              <p:spTgt spid="39"/>
                                            </p:tgtEl>
                                            <p:attrNameLst>
                                              <p:attrName>ppt_x</p:attrName>
                                            </p:attrNameLst>
                                          </p:cBhvr>
                                          <p:tavLst>
                                            <p:tav tm="0">
                                              <p:val>
                                                <p:strVal val="1+#ppt_w/2"/>
                                              </p:val>
                                            </p:tav>
                                            <p:tav tm="100000">
                                              <p:val>
                                                <p:strVal val="#ppt_x"/>
                                              </p:val>
                                            </p:tav>
                                          </p:tavLst>
                                        </p:anim>
                                        <p:anim calcmode="lin" valueType="num">
                                          <p:cBhvr additive="base">
                                            <p:cTn id="179" dur="300" fill="hold"/>
                                            <p:tgtEl>
                                              <p:spTgt spid="39"/>
                                            </p:tgtEl>
                                            <p:attrNameLst>
                                              <p:attrName>ppt_y</p:attrName>
                                            </p:attrNameLst>
                                          </p:cBhvr>
                                          <p:tavLst>
                                            <p:tav tm="0">
                                              <p:val>
                                                <p:strVal val="#ppt_y"/>
                                              </p:val>
                                            </p:tav>
                                            <p:tav tm="100000">
                                              <p:val>
                                                <p:strVal val="#ppt_y"/>
                                              </p:val>
                                            </p:tav>
                                          </p:tavLst>
                                        </p:anim>
                                      </p:childTnLst>
                                    </p:cTn>
                                  </p:par>
                                </p:childTnLst>
                              </p:cTn>
                            </p:par>
                            <p:par>
                              <p:cTn id="180" fill="hold">
                                <p:stCondLst>
                                  <p:cond delay="17500"/>
                                </p:stCondLst>
                                <p:childTnLst>
                                  <p:par>
                                    <p:cTn id="181" presetID="22" presetClass="entr" presetSubtype="8" fill="hold" grpId="0" nodeType="afterEffect">
                                      <p:stCondLst>
                                        <p:cond delay="0"/>
                                      </p:stCondLst>
                                      <p:childTnLst>
                                        <p:set>
                                          <p:cBhvr>
                                            <p:cTn id="182" dur="1" fill="hold">
                                              <p:stCondLst>
                                                <p:cond delay="0"/>
                                              </p:stCondLst>
                                            </p:cTn>
                                            <p:tgtEl>
                                              <p:spTgt spid="42"/>
                                            </p:tgtEl>
                                            <p:attrNameLst>
                                              <p:attrName>style.visibility</p:attrName>
                                            </p:attrNameLst>
                                          </p:cBhvr>
                                          <p:to>
                                            <p:strVal val="visible"/>
                                          </p:to>
                                        </p:set>
                                        <p:animEffect transition="in" filter="wipe(left)">
                                          <p:cBhvr>
                                            <p:cTn id="183" dur="500"/>
                                            <p:tgtEl>
                                              <p:spTgt spid="42"/>
                                            </p:tgtEl>
                                          </p:cBhvr>
                                        </p:animEffect>
                                      </p:childTnLst>
                                    </p:cTn>
                                  </p:par>
                                </p:childTnLst>
                              </p:cTn>
                            </p:par>
                            <p:par>
                              <p:cTn id="184" fill="hold">
                                <p:stCondLst>
                                  <p:cond delay="18000"/>
                                </p:stCondLst>
                                <p:childTnLst>
                                  <p:par>
                                    <p:cTn id="185" presetID="22" presetClass="entr" presetSubtype="8"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Effect transition="in" filter="wipe(left)">
                                          <p:cBhvr>
                                            <p:cTn id="187" dur="500"/>
                                            <p:tgtEl>
                                              <p:spTgt spid="41"/>
                                            </p:tgtEl>
                                          </p:cBhvr>
                                        </p:animEffect>
                                      </p:childTnLst>
                                    </p:cTn>
                                  </p:par>
                                </p:childTnLst>
                              </p:cTn>
                            </p:par>
                            <p:par>
                              <p:cTn id="188" fill="hold">
                                <p:stCondLst>
                                  <p:cond delay="18500"/>
                                </p:stCondLst>
                                <p:childTnLst>
                                  <p:par>
                                    <p:cTn id="189" presetID="22" presetClass="entr" presetSubtype="8" fill="hold" grpId="0" nodeType="afterEffect">
                                      <p:stCondLst>
                                        <p:cond delay="0"/>
                                      </p:stCondLst>
                                      <p:childTnLst>
                                        <p:set>
                                          <p:cBhvr>
                                            <p:cTn id="190" dur="1" fill="hold">
                                              <p:stCondLst>
                                                <p:cond delay="0"/>
                                              </p:stCondLst>
                                            </p:cTn>
                                            <p:tgtEl>
                                              <p:spTgt spid="43"/>
                                            </p:tgtEl>
                                            <p:attrNameLst>
                                              <p:attrName>style.visibility</p:attrName>
                                            </p:attrNameLst>
                                          </p:cBhvr>
                                          <p:to>
                                            <p:strVal val="visible"/>
                                          </p:to>
                                        </p:set>
                                        <p:animEffect transition="in" filter="wipe(left)">
                                          <p:cBhvr>
                                            <p:cTn id="191" dur="500"/>
                                            <p:tgtEl>
                                              <p:spTgt spid="43"/>
                                            </p:tgtEl>
                                          </p:cBhvr>
                                        </p:animEffect>
                                      </p:childTnLst>
                                    </p:cTn>
                                  </p:par>
                                </p:childTnLst>
                              </p:cTn>
                            </p:par>
                            <p:par>
                              <p:cTn id="192" fill="hold">
                                <p:stCondLst>
                                  <p:cond delay="19000"/>
                                </p:stCondLst>
                                <p:childTnLst>
                                  <p:par>
                                    <p:cTn id="193" presetID="22" presetClass="entr" presetSubtype="4" fill="hold" grpId="0" nodeType="afterEffect">
                                      <p:stCondLst>
                                        <p:cond delay="0"/>
                                      </p:stCondLst>
                                      <p:childTnLst>
                                        <p:set>
                                          <p:cBhvr>
                                            <p:cTn id="194" dur="1" fill="hold">
                                              <p:stCondLst>
                                                <p:cond delay="0"/>
                                              </p:stCondLst>
                                            </p:cTn>
                                            <p:tgtEl>
                                              <p:spTgt spid="53"/>
                                            </p:tgtEl>
                                            <p:attrNameLst>
                                              <p:attrName>style.visibility</p:attrName>
                                            </p:attrNameLst>
                                          </p:cBhvr>
                                          <p:to>
                                            <p:strVal val="visible"/>
                                          </p:to>
                                        </p:set>
                                        <p:animEffect transition="in" filter="wipe(down)">
                                          <p:cBhvr>
                                            <p:cTn id="195" dur="500"/>
                                            <p:tgtEl>
                                              <p:spTgt spid="53"/>
                                            </p:tgtEl>
                                          </p:cBhvr>
                                        </p:animEffect>
                                      </p:childTnLst>
                                    </p:cTn>
                                  </p:par>
                                </p:childTnLst>
                              </p:cTn>
                            </p:par>
                            <p:par>
                              <p:cTn id="196" fill="hold">
                                <p:stCondLst>
                                  <p:cond delay="19500"/>
                                </p:stCondLst>
                                <p:childTnLst>
                                  <p:par>
                                    <p:cTn id="197" presetID="22" presetClass="entr" presetSubtype="8" fill="hold" grpId="0"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par>
                              <p:cTn id="200" fill="hold">
                                <p:stCondLst>
                                  <p:cond delay="20000"/>
                                </p:stCondLst>
                                <p:childTnLst>
                                  <p:par>
                                    <p:cTn id="201" presetID="22" presetClass="entr" presetSubtype="4" fill="hold" grpId="0" nodeType="afterEffect">
                                      <p:stCondLst>
                                        <p:cond delay="0"/>
                                      </p:stCondLst>
                                      <p:childTnLst>
                                        <p:set>
                                          <p:cBhvr>
                                            <p:cTn id="202" dur="1" fill="hold">
                                              <p:stCondLst>
                                                <p:cond delay="0"/>
                                              </p:stCondLst>
                                            </p:cTn>
                                            <p:tgtEl>
                                              <p:spTgt spid="54"/>
                                            </p:tgtEl>
                                            <p:attrNameLst>
                                              <p:attrName>style.visibility</p:attrName>
                                            </p:attrNameLst>
                                          </p:cBhvr>
                                          <p:to>
                                            <p:strVal val="visible"/>
                                          </p:to>
                                        </p:set>
                                        <p:animEffect transition="in" filter="wipe(down)">
                                          <p:cBhvr>
                                            <p:cTn id="2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P spid="8" grpId="0"/>
          <p:bldP spid="9" grpId="0"/>
          <p:bldP spid="10" grpId="0"/>
          <p:bldP spid="11" grpId="0"/>
          <p:bldP spid="12" grpId="0"/>
          <p:bldP spid="14" grpId="0"/>
          <p:bldP spid="15" grpId="0"/>
          <p:bldP spid="16" grpId="0"/>
          <p:bldP spid="17"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animBg="1"/>
          <p:bldP spid="54" grpId="0" animBg="1"/>
          <p:bldP spid="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 fill="hold"/>
                                            <p:tgtEl>
                                              <p:spTgt spid="30"/>
                                            </p:tgtEl>
                                            <p:attrNameLst>
                                              <p:attrName>ppt_x</p:attrName>
                                            </p:attrNameLst>
                                          </p:cBhvr>
                                          <p:tavLst>
                                            <p:tav tm="0">
                                              <p:val>
                                                <p:strVal val="0-#ppt_w/2"/>
                                              </p:val>
                                            </p:tav>
                                            <p:tav tm="100000">
                                              <p:val>
                                                <p:strVal val="#ppt_x"/>
                                              </p:val>
                                            </p:tav>
                                          </p:tavLst>
                                        </p:anim>
                                        <p:anim calcmode="lin" valueType="num">
                                          <p:cBhvr additive="base">
                                            <p:cTn id="24" dur="100" fill="hold"/>
                                            <p:tgtEl>
                                              <p:spTgt spid="3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 fill="hold"/>
                                            <p:tgtEl>
                                              <p:spTgt spid="7"/>
                                            </p:tgtEl>
                                            <p:attrNameLst>
                                              <p:attrName>ppt_x</p:attrName>
                                            </p:attrNameLst>
                                          </p:cBhvr>
                                          <p:tavLst>
                                            <p:tav tm="0">
                                              <p:val>
                                                <p:strVal val="0-#ppt_w/2"/>
                                              </p:val>
                                            </p:tav>
                                            <p:tav tm="100000">
                                              <p:val>
                                                <p:strVal val="#ppt_x"/>
                                              </p:val>
                                            </p:tav>
                                          </p:tavLst>
                                        </p:anim>
                                        <p:anim calcmode="lin" valueType="num">
                                          <p:cBhvr additive="base">
                                            <p:cTn id="29" dur="1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 fill="hold"/>
                                            <p:tgtEl>
                                              <p:spTgt spid="11"/>
                                            </p:tgtEl>
                                            <p:attrNameLst>
                                              <p:attrName>ppt_x</p:attrName>
                                            </p:attrNameLst>
                                          </p:cBhvr>
                                          <p:tavLst>
                                            <p:tav tm="0">
                                              <p:val>
                                                <p:strVal val="0-#ppt_w/2"/>
                                              </p:val>
                                            </p:tav>
                                            <p:tav tm="100000">
                                              <p:val>
                                                <p:strVal val="#ppt_x"/>
                                              </p:val>
                                            </p:tav>
                                          </p:tavLst>
                                        </p:anim>
                                        <p:anim calcmode="lin" valueType="num">
                                          <p:cBhvr additive="base">
                                            <p:cTn id="34" dur="1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 fill="hold"/>
                                            <p:tgtEl>
                                              <p:spTgt spid="12"/>
                                            </p:tgtEl>
                                            <p:attrNameLst>
                                              <p:attrName>ppt_x</p:attrName>
                                            </p:attrNameLst>
                                          </p:cBhvr>
                                          <p:tavLst>
                                            <p:tav tm="0">
                                              <p:val>
                                                <p:strVal val="0-#ppt_w/2"/>
                                              </p:val>
                                            </p:tav>
                                            <p:tav tm="100000">
                                              <p:val>
                                                <p:strVal val="#ppt_x"/>
                                              </p:val>
                                            </p:tav>
                                          </p:tavLst>
                                        </p:anim>
                                        <p:anim calcmode="lin" valueType="num">
                                          <p:cBhvr additive="base">
                                            <p:cTn id="39" dur="1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 fill="hold"/>
                                            <p:tgtEl>
                                              <p:spTgt spid="14"/>
                                            </p:tgtEl>
                                            <p:attrNameLst>
                                              <p:attrName>ppt_x</p:attrName>
                                            </p:attrNameLst>
                                          </p:cBhvr>
                                          <p:tavLst>
                                            <p:tav tm="0">
                                              <p:val>
                                                <p:strVal val="0-#ppt_w/2"/>
                                              </p:val>
                                            </p:tav>
                                            <p:tav tm="100000">
                                              <p:val>
                                                <p:strVal val="#ppt_x"/>
                                              </p:val>
                                            </p:tav>
                                          </p:tavLst>
                                        </p:anim>
                                        <p:anim calcmode="lin" valueType="num">
                                          <p:cBhvr additive="base">
                                            <p:cTn id="44" dur="100" fill="hold"/>
                                            <p:tgtEl>
                                              <p:spTgt spid="1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 fill="hold"/>
                                            <p:tgtEl>
                                              <p:spTgt spid="15"/>
                                            </p:tgtEl>
                                            <p:attrNameLst>
                                              <p:attrName>ppt_x</p:attrName>
                                            </p:attrNameLst>
                                          </p:cBhvr>
                                          <p:tavLst>
                                            <p:tav tm="0">
                                              <p:val>
                                                <p:strVal val="0-#ppt_w/2"/>
                                              </p:val>
                                            </p:tav>
                                            <p:tav tm="100000">
                                              <p:val>
                                                <p:strVal val="#ppt_x"/>
                                              </p:val>
                                            </p:tav>
                                          </p:tavLst>
                                        </p:anim>
                                        <p:anim calcmode="lin" valueType="num">
                                          <p:cBhvr additive="base">
                                            <p:cTn id="49" dur="1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 fill="hold"/>
                                            <p:tgtEl>
                                              <p:spTgt spid="16"/>
                                            </p:tgtEl>
                                            <p:attrNameLst>
                                              <p:attrName>ppt_x</p:attrName>
                                            </p:attrNameLst>
                                          </p:cBhvr>
                                          <p:tavLst>
                                            <p:tav tm="0">
                                              <p:val>
                                                <p:strVal val="0-#ppt_w/2"/>
                                              </p:val>
                                            </p:tav>
                                            <p:tav tm="100000">
                                              <p:val>
                                                <p:strVal val="#ppt_x"/>
                                              </p:val>
                                            </p:tav>
                                          </p:tavLst>
                                        </p:anim>
                                        <p:anim calcmode="lin" valueType="num">
                                          <p:cBhvr additive="base">
                                            <p:cTn id="54" dur="1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100" fill="hold"/>
                                            <p:tgtEl>
                                              <p:spTgt spid="17"/>
                                            </p:tgtEl>
                                            <p:attrNameLst>
                                              <p:attrName>ppt_x</p:attrName>
                                            </p:attrNameLst>
                                          </p:cBhvr>
                                          <p:tavLst>
                                            <p:tav tm="0">
                                              <p:val>
                                                <p:strVal val="0-#ppt_w/2"/>
                                              </p:val>
                                            </p:tav>
                                            <p:tav tm="100000">
                                              <p:val>
                                                <p:strVal val="#ppt_x"/>
                                              </p:val>
                                            </p:tav>
                                          </p:tavLst>
                                        </p:anim>
                                        <p:anim calcmode="lin" valueType="num">
                                          <p:cBhvr additive="base">
                                            <p:cTn id="59" dur="100" fill="hold"/>
                                            <p:tgtEl>
                                              <p:spTgt spid="17"/>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100" fill="hold"/>
                                            <p:tgtEl>
                                              <p:spTgt spid="29"/>
                                            </p:tgtEl>
                                            <p:attrNameLst>
                                              <p:attrName>ppt_x</p:attrName>
                                            </p:attrNameLst>
                                          </p:cBhvr>
                                          <p:tavLst>
                                            <p:tav tm="0">
                                              <p:val>
                                                <p:strVal val="0-#ppt_w/2"/>
                                              </p:val>
                                            </p:tav>
                                            <p:tav tm="100000">
                                              <p:val>
                                                <p:strVal val="#ppt_x"/>
                                              </p:val>
                                            </p:tav>
                                          </p:tavLst>
                                        </p:anim>
                                        <p:anim calcmode="lin" valueType="num">
                                          <p:cBhvr additive="base">
                                            <p:cTn id="64" dur="100" fill="hold"/>
                                            <p:tgtEl>
                                              <p:spTgt spid="29"/>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200" fill="hold"/>
                                            <p:tgtEl>
                                              <p:spTgt spid="48"/>
                                            </p:tgtEl>
                                            <p:attrNameLst>
                                              <p:attrName>ppt_x</p:attrName>
                                            </p:attrNameLst>
                                          </p:cBhvr>
                                          <p:tavLst>
                                            <p:tav tm="0">
                                              <p:val>
                                                <p:strVal val="0-#ppt_w/2"/>
                                              </p:val>
                                            </p:tav>
                                            <p:tav tm="100000">
                                              <p:val>
                                                <p:strVal val="#ppt_x"/>
                                              </p:val>
                                            </p:tav>
                                          </p:tavLst>
                                        </p:anim>
                                        <p:anim calcmode="lin" valueType="num">
                                          <p:cBhvr additive="base">
                                            <p:cTn id="69" dur="200" fill="hold"/>
                                            <p:tgtEl>
                                              <p:spTgt spid="48"/>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2" presetClass="entr" presetSubtype="8"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200" fill="hold"/>
                                            <p:tgtEl>
                                              <p:spTgt spid="6"/>
                                            </p:tgtEl>
                                            <p:attrNameLst>
                                              <p:attrName>ppt_x</p:attrName>
                                            </p:attrNameLst>
                                          </p:cBhvr>
                                          <p:tavLst>
                                            <p:tav tm="0">
                                              <p:val>
                                                <p:strVal val="0-#ppt_w/2"/>
                                              </p:val>
                                            </p:tav>
                                            <p:tav tm="100000">
                                              <p:val>
                                                <p:strVal val="#ppt_x"/>
                                              </p:val>
                                            </p:tav>
                                          </p:tavLst>
                                        </p:anim>
                                        <p:anim calcmode="lin" valueType="num">
                                          <p:cBhvr additive="base">
                                            <p:cTn id="74" dur="200" fill="hold"/>
                                            <p:tgtEl>
                                              <p:spTgt spid="6"/>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22" presetClass="entr" presetSubtype="4"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300"/>
                                            <p:tgtEl>
                                              <p:spTgt spid="31"/>
                                            </p:tgtEl>
                                          </p:cBhvr>
                                        </p:animEffect>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300" fill="hold"/>
                                            <p:tgtEl>
                                              <p:spTgt spid="55"/>
                                            </p:tgtEl>
                                            <p:attrNameLst>
                                              <p:attrName>ppt_w</p:attrName>
                                            </p:attrNameLst>
                                          </p:cBhvr>
                                          <p:tavLst>
                                            <p:tav tm="0">
                                              <p:val>
                                                <p:fltVal val="0"/>
                                              </p:val>
                                            </p:tav>
                                            <p:tav tm="100000">
                                              <p:val>
                                                <p:strVal val="#ppt_w"/>
                                              </p:val>
                                            </p:tav>
                                          </p:tavLst>
                                        </p:anim>
                                        <p:anim calcmode="lin" valueType="num">
                                          <p:cBhvr>
                                            <p:cTn id="83" dur="300" fill="hold"/>
                                            <p:tgtEl>
                                              <p:spTgt spid="55"/>
                                            </p:tgtEl>
                                            <p:attrNameLst>
                                              <p:attrName>ppt_h</p:attrName>
                                            </p:attrNameLst>
                                          </p:cBhvr>
                                          <p:tavLst>
                                            <p:tav tm="0">
                                              <p:val>
                                                <p:fltVal val="0"/>
                                              </p:val>
                                            </p:tav>
                                            <p:tav tm="100000">
                                              <p:val>
                                                <p:strVal val="#ppt_h"/>
                                              </p:val>
                                            </p:tav>
                                          </p:tavLst>
                                        </p:anim>
                                        <p:animEffect transition="in" filter="fade">
                                          <p:cBhvr>
                                            <p:cTn id="84" dur="300"/>
                                            <p:tgtEl>
                                              <p:spTgt spid="55"/>
                                            </p:tgtEl>
                                          </p:cBhvr>
                                        </p:animEffect>
                                      </p:childTnLst>
                                    </p:cTn>
                                  </p:par>
                                </p:childTnLst>
                              </p:cTn>
                            </p:par>
                            <p:par>
                              <p:cTn id="85" fill="hold">
                                <p:stCondLst>
                                  <p:cond delay="8000"/>
                                </p:stCondLst>
                                <p:childTnLst>
                                  <p:par>
                                    <p:cTn id="86" presetID="22" presetClass="entr" presetSubtype="4"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down)">
                                          <p:cBhvr>
                                            <p:cTn id="88" dur="500"/>
                                            <p:tgtEl>
                                              <p:spTgt spid="32"/>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300" fill="hold"/>
                                            <p:tgtEl>
                                              <p:spTgt spid="49"/>
                                            </p:tgtEl>
                                            <p:attrNameLst>
                                              <p:attrName>ppt_w</p:attrName>
                                            </p:attrNameLst>
                                          </p:cBhvr>
                                          <p:tavLst>
                                            <p:tav tm="0">
                                              <p:val>
                                                <p:fltVal val="0"/>
                                              </p:val>
                                            </p:tav>
                                            <p:tav tm="100000">
                                              <p:val>
                                                <p:strVal val="#ppt_w"/>
                                              </p:val>
                                            </p:tav>
                                          </p:tavLst>
                                        </p:anim>
                                        <p:anim calcmode="lin" valueType="num">
                                          <p:cBhvr>
                                            <p:cTn id="93" dur="300" fill="hold"/>
                                            <p:tgtEl>
                                              <p:spTgt spid="49"/>
                                            </p:tgtEl>
                                            <p:attrNameLst>
                                              <p:attrName>ppt_h</p:attrName>
                                            </p:attrNameLst>
                                          </p:cBhvr>
                                          <p:tavLst>
                                            <p:tav tm="0">
                                              <p:val>
                                                <p:fltVal val="0"/>
                                              </p:val>
                                            </p:tav>
                                            <p:tav tm="100000">
                                              <p:val>
                                                <p:strVal val="#ppt_h"/>
                                              </p:val>
                                            </p:tav>
                                          </p:tavLst>
                                        </p:anim>
                                        <p:animEffect transition="in" filter="fade">
                                          <p:cBhvr>
                                            <p:cTn id="94" dur="300"/>
                                            <p:tgtEl>
                                              <p:spTgt spid="49"/>
                                            </p:tgtEl>
                                          </p:cBhvr>
                                        </p:animEffect>
                                      </p:childTnLst>
                                    </p:cTn>
                                  </p:par>
                                </p:childTnLst>
                              </p:cTn>
                            </p:par>
                            <p:par>
                              <p:cTn id="95" fill="hold">
                                <p:stCondLst>
                                  <p:cond delay="9000"/>
                                </p:stCondLst>
                                <p:childTnLst>
                                  <p:par>
                                    <p:cTn id="96" presetID="2" presetClass="entr" presetSubtype="8"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additive="base">
                                            <p:cTn id="98" dur="200" fill="hold"/>
                                            <p:tgtEl>
                                              <p:spTgt spid="8"/>
                                            </p:tgtEl>
                                            <p:attrNameLst>
                                              <p:attrName>ppt_x</p:attrName>
                                            </p:attrNameLst>
                                          </p:cBhvr>
                                          <p:tavLst>
                                            <p:tav tm="0">
                                              <p:val>
                                                <p:strVal val="0-#ppt_w/2"/>
                                              </p:val>
                                            </p:tav>
                                            <p:tav tm="100000">
                                              <p:val>
                                                <p:strVal val="#ppt_x"/>
                                              </p:val>
                                            </p:tav>
                                          </p:tavLst>
                                        </p:anim>
                                        <p:anim calcmode="lin" valueType="num">
                                          <p:cBhvr additive="base">
                                            <p:cTn id="99" dur="200" fill="hold"/>
                                            <p:tgtEl>
                                              <p:spTgt spid="8"/>
                                            </p:tgtEl>
                                            <p:attrNameLst>
                                              <p:attrName>ppt_y</p:attrName>
                                            </p:attrNameLst>
                                          </p:cBhvr>
                                          <p:tavLst>
                                            <p:tav tm="0">
                                              <p:val>
                                                <p:strVal val="#ppt_y"/>
                                              </p:val>
                                            </p:tav>
                                            <p:tav tm="100000">
                                              <p:val>
                                                <p:strVal val="#ppt_y"/>
                                              </p:val>
                                            </p:tav>
                                          </p:tavLst>
                                        </p:anim>
                                      </p:childTnLst>
                                    </p:cTn>
                                  </p:par>
                                </p:childTnLst>
                              </p:cTn>
                            </p:par>
                            <p:par>
                              <p:cTn id="100" fill="hold">
                                <p:stCondLst>
                                  <p:cond delay="9500"/>
                                </p:stCondLst>
                                <p:childTnLst>
                                  <p:par>
                                    <p:cTn id="101" presetID="22" presetClass="entr" presetSubtype="4"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300"/>
                                            <p:tgtEl>
                                              <p:spTgt spid="33"/>
                                            </p:tgtEl>
                                          </p:cBhvr>
                                        </p:animEffect>
                                      </p:childTnLst>
                                    </p:cTn>
                                  </p:par>
                                </p:childTnLst>
                              </p:cTn>
                            </p:par>
                            <p:par>
                              <p:cTn id="104" fill="hold">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300" fill="hold"/>
                                            <p:tgtEl>
                                              <p:spTgt spid="46"/>
                                            </p:tgtEl>
                                            <p:attrNameLst>
                                              <p:attrName>ppt_w</p:attrName>
                                            </p:attrNameLst>
                                          </p:cBhvr>
                                          <p:tavLst>
                                            <p:tav tm="0">
                                              <p:val>
                                                <p:fltVal val="0"/>
                                              </p:val>
                                            </p:tav>
                                            <p:tav tm="100000">
                                              <p:val>
                                                <p:strVal val="#ppt_w"/>
                                              </p:val>
                                            </p:tav>
                                          </p:tavLst>
                                        </p:anim>
                                        <p:anim calcmode="lin" valueType="num">
                                          <p:cBhvr>
                                            <p:cTn id="108" dur="300" fill="hold"/>
                                            <p:tgtEl>
                                              <p:spTgt spid="46"/>
                                            </p:tgtEl>
                                            <p:attrNameLst>
                                              <p:attrName>ppt_h</p:attrName>
                                            </p:attrNameLst>
                                          </p:cBhvr>
                                          <p:tavLst>
                                            <p:tav tm="0">
                                              <p:val>
                                                <p:fltVal val="0"/>
                                              </p:val>
                                            </p:tav>
                                            <p:tav tm="100000">
                                              <p:val>
                                                <p:strVal val="#ppt_h"/>
                                              </p:val>
                                            </p:tav>
                                          </p:tavLst>
                                        </p:anim>
                                        <p:animEffect transition="in" filter="fade">
                                          <p:cBhvr>
                                            <p:cTn id="109" dur="300"/>
                                            <p:tgtEl>
                                              <p:spTgt spid="46"/>
                                            </p:tgtEl>
                                          </p:cBhvr>
                                        </p:animEffect>
                                      </p:childTnLst>
                                    </p:cTn>
                                  </p:par>
                                </p:childTnLst>
                              </p:cTn>
                            </p:par>
                            <p:par>
                              <p:cTn id="110" fill="hold">
                                <p:stCondLst>
                                  <p:cond delay="10500"/>
                                </p:stCondLst>
                                <p:childTnLst>
                                  <p:par>
                                    <p:cTn id="111" presetID="22" presetClass="entr" presetSubtype="4"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wipe(down)">
                                          <p:cBhvr>
                                            <p:cTn id="113" dur="500"/>
                                            <p:tgtEl>
                                              <p:spTgt spid="34"/>
                                            </p:tgtEl>
                                          </p:cBhvr>
                                        </p:animEffect>
                                      </p:childTnLst>
                                    </p:cTn>
                                  </p:par>
                                </p:childTnLst>
                              </p:cTn>
                            </p:par>
                            <p:par>
                              <p:cTn id="114" fill="hold">
                                <p:stCondLst>
                                  <p:cond delay="11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300" fill="hold"/>
                                            <p:tgtEl>
                                              <p:spTgt spid="50"/>
                                            </p:tgtEl>
                                            <p:attrNameLst>
                                              <p:attrName>ppt_w</p:attrName>
                                            </p:attrNameLst>
                                          </p:cBhvr>
                                          <p:tavLst>
                                            <p:tav tm="0">
                                              <p:val>
                                                <p:fltVal val="0"/>
                                              </p:val>
                                            </p:tav>
                                            <p:tav tm="100000">
                                              <p:val>
                                                <p:strVal val="#ppt_w"/>
                                              </p:val>
                                            </p:tav>
                                          </p:tavLst>
                                        </p:anim>
                                        <p:anim calcmode="lin" valueType="num">
                                          <p:cBhvr>
                                            <p:cTn id="118" dur="300" fill="hold"/>
                                            <p:tgtEl>
                                              <p:spTgt spid="50"/>
                                            </p:tgtEl>
                                            <p:attrNameLst>
                                              <p:attrName>ppt_h</p:attrName>
                                            </p:attrNameLst>
                                          </p:cBhvr>
                                          <p:tavLst>
                                            <p:tav tm="0">
                                              <p:val>
                                                <p:fltVal val="0"/>
                                              </p:val>
                                            </p:tav>
                                            <p:tav tm="100000">
                                              <p:val>
                                                <p:strVal val="#ppt_h"/>
                                              </p:val>
                                            </p:tav>
                                          </p:tavLst>
                                        </p:anim>
                                        <p:animEffect transition="in" filter="fade">
                                          <p:cBhvr>
                                            <p:cTn id="119" dur="300"/>
                                            <p:tgtEl>
                                              <p:spTgt spid="50"/>
                                            </p:tgtEl>
                                          </p:cBhvr>
                                        </p:animEffect>
                                      </p:childTnLst>
                                    </p:cTn>
                                  </p:par>
                                </p:childTnLst>
                              </p:cTn>
                            </p:par>
                            <p:par>
                              <p:cTn id="120" fill="hold">
                                <p:stCondLst>
                                  <p:cond delay="11500"/>
                                </p:stCondLst>
                                <p:childTnLst>
                                  <p:par>
                                    <p:cTn id="121" presetID="2" presetClass="entr" presetSubtype="8" fill="hold" grpId="0" nodeType="after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additive="base">
                                            <p:cTn id="123" dur="200" fill="hold"/>
                                            <p:tgtEl>
                                              <p:spTgt spid="9"/>
                                            </p:tgtEl>
                                            <p:attrNameLst>
                                              <p:attrName>ppt_x</p:attrName>
                                            </p:attrNameLst>
                                          </p:cBhvr>
                                          <p:tavLst>
                                            <p:tav tm="0">
                                              <p:val>
                                                <p:strVal val="0-#ppt_w/2"/>
                                              </p:val>
                                            </p:tav>
                                            <p:tav tm="100000">
                                              <p:val>
                                                <p:strVal val="#ppt_x"/>
                                              </p:val>
                                            </p:tav>
                                          </p:tavLst>
                                        </p:anim>
                                        <p:anim calcmode="lin" valueType="num">
                                          <p:cBhvr additive="base">
                                            <p:cTn id="124" dur="200" fill="hold"/>
                                            <p:tgtEl>
                                              <p:spTgt spid="9"/>
                                            </p:tgtEl>
                                            <p:attrNameLst>
                                              <p:attrName>ppt_y</p:attrName>
                                            </p:attrNameLst>
                                          </p:cBhvr>
                                          <p:tavLst>
                                            <p:tav tm="0">
                                              <p:val>
                                                <p:strVal val="#ppt_y"/>
                                              </p:val>
                                            </p:tav>
                                            <p:tav tm="100000">
                                              <p:val>
                                                <p:strVal val="#ppt_y"/>
                                              </p:val>
                                            </p:tav>
                                          </p:tavLst>
                                        </p:anim>
                                      </p:childTnLst>
                                    </p:cTn>
                                  </p:par>
                                </p:childTnLst>
                              </p:cTn>
                            </p:par>
                            <p:par>
                              <p:cTn id="125" fill="hold">
                                <p:stCondLst>
                                  <p:cond delay="12000"/>
                                </p:stCondLst>
                                <p:childTnLst>
                                  <p:par>
                                    <p:cTn id="126" presetID="22" presetClass="entr" presetSubtype="4"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down)">
                                          <p:cBhvr>
                                            <p:cTn id="128" dur="300"/>
                                            <p:tgtEl>
                                              <p:spTgt spid="35"/>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p:cTn id="132" dur="300" fill="hold"/>
                                            <p:tgtEl>
                                              <p:spTgt spid="45"/>
                                            </p:tgtEl>
                                            <p:attrNameLst>
                                              <p:attrName>ppt_w</p:attrName>
                                            </p:attrNameLst>
                                          </p:cBhvr>
                                          <p:tavLst>
                                            <p:tav tm="0">
                                              <p:val>
                                                <p:fltVal val="0"/>
                                              </p:val>
                                            </p:tav>
                                            <p:tav tm="100000">
                                              <p:val>
                                                <p:strVal val="#ppt_w"/>
                                              </p:val>
                                            </p:tav>
                                          </p:tavLst>
                                        </p:anim>
                                        <p:anim calcmode="lin" valueType="num">
                                          <p:cBhvr>
                                            <p:cTn id="133" dur="300" fill="hold"/>
                                            <p:tgtEl>
                                              <p:spTgt spid="45"/>
                                            </p:tgtEl>
                                            <p:attrNameLst>
                                              <p:attrName>ppt_h</p:attrName>
                                            </p:attrNameLst>
                                          </p:cBhvr>
                                          <p:tavLst>
                                            <p:tav tm="0">
                                              <p:val>
                                                <p:fltVal val="0"/>
                                              </p:val>
                                            </p:tav>
                                            <p:tav tm="100000">
                                              <p:val>
                                                <p:strVal val="#ppt_h"/>
                                              </p:val>
                                            </p:tav>
                                          </p:tavLst>
                                        </p:anim>
                                        <p:animEffect transition="in" filter="fade">
                                          <p:cBhvr>
                                            <p:cTn id="134" dur="300"/>
                                            <p:tgtEl>
                                              <p:spTgt spid="45"/>
                                            </p:tgtEl>
                                          </p:cBhvr>
                                        </p:animEffect>
                                      </p:childTnLst>
                                    </p:cTn>
                                  </p:par>
                                </p:childTnLst>
                              </p:cTn>
                            </p:par>
                            <p:par>
                              <p:cTn id="135" fill="hold">
                                <p:stCondLst>
                                  <p:cond delay="13000"/>
                                </p:stCondLst>
                                <p:childTnLst>
                                  <p:par>
                                    <p:cTn id="136" presetID="22" presetClass="entr" presetSubtype="4"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wipe(down)">
                                          <p:cBhvr>
                                            <p:cTn id="138" dur="500"/>
                                            <p:tgtEl>
                                              <p:spTgt spid="36"/>
                                            </p:tgtEl>
                                          </p:cBhvr>
                                        </p:animEffect>
                                      </p:childTnLst>
                                    </p:cTn>
                                  </p:par>
                                </p:childTnLst>
                              </p:cTn>
                            </p:par>
                            <p:par>
                              <p:cTn id="139" fill="hold">
                                <p:stCondLst>
                                  <p:cond delay="13500"/>
                                </p:stCondLst>
                                <p:childTnLst>
                                  <p:par>
                                    <p:cTn id="140" presetID="53" presetClass="entr" presetSubtype="16"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 calcmode="lin" valueType="num">
                                          <p:cBhvr>
                                            <p:cTn id="142" dur="300" fill="hold"/>
                                            <p:tgtEl>
                                              <p:spTgt spid="51"/>
                                            </p:tgtEl>
                                            <p:attrNameLst>
                                              <p:attrName>ppt_w</p:attrName>
                                            </p:attrNameLst>
                                          </p:cBhvr>
                                          <p:tavLst>
                                            <p:tav tm="0">
                                              <p:val>
                                                <p:fltVal val="0"/>
                                              </p:val>
                                            </p:tav>
                                            <p:tav tm="100000">
                                              <p:val>
                                                <p:strVal val="#ppt_w"/>
                                              </p:val>
                                            </p:tav>
                                          </p:tavLst>
                                        </p:anim>
                                        <p:anim calcmode="lin" valueType="num">
                                          <p:cBhvr>
                                            <p:cTn id="143" dur="300" fill="hold"/>
                                            <p:tgtEl>
                                              <p:spTgt spid="51"/>
                                            </p:tgtEl>
                                            <p:attrNameLst>
                                              <p:attrName>ppt_h</p:attrName>
                                            </p:attrNameLst>
                                          </p:cBhvr>
                                          <p:tavLst>
                                            <p:tav tm="0">
                                              <p:val>
                                                <p:fltVal val="0"/>
                                              </p:val>
                                            </p:tav>
                                            <p:tav tm="100000">
                                              <p:val>
                                                <p:strVal val="#ppt_h"/>
                                              </p:val>
                                            </p:tav>
                                          </p:tavLst>
                                        </p:anim>
                                        <p:animEffect transition="in" filter="fade">
                                          <p:cBhvr>
                                            <p:cTn id="144" dur="300"/>
                                            <p:tgtEl>
                                              <p:spTgt spid="51"/>
                                            </p:tgtEl>
                                          </p:cBhvr>
                                        </p:animEffect>
                                      </p:childTnLst>
                                    </p:cTn>
                                  </p:par>
                                </p:childTnLst>
                              </p:cTn>
                            </p:par>
                            <p:par>
                              <p:cTn id="145" fill="hold">
                                <p:stCondLst>
                                  <p:cond delay="14000"/>
                                </p:stCondLst>
                                <p:childTnLst>
                                  <p:par>
                                    <p:cTn id="146" presetID="2" presetClass="entr" presetSubtype="8" fill="hold" grpId="0" nodeType="afterEffect">
                                      <p:stCondLst>
                                        <p:cond delay="0"/>
                                      </p:stCondLst>
                                      <p:childTnLst>
                                        <p:set>
                                          <p:cBhvr>
                                            <p:cTn id="147" dur="1" fill="hold">
                                              <p:stCondLst>
                                                <p:cond delay="0"/>
                                              </p:stCondLst>
                                            </p:cTn>
                                            <p:tgtEl>
                                              <p:spTgt spid="10"/>
                                            </p:tgtEl>
                                            <p:attrNameLst>
                                              <p:attrName>style.visibility</p:attrName>
                                            </p:attrNameLst>
                                          </p:cBhvr>
                                          <p:to>
                                            <p:strVal val="visible"/>
                                          </p:to>
                                        </p:set>
                                        <p:anim calcmode="lin" valueType="num">
                                          <p:cBhvr additive="base">
                                            <p:cTn id="148" dur="200" fill="hold"/>
                                            <p:tgtEl>
                                              <p:spTgt spid="10"/>
                                            </p:tgtEl>
                                            <p:attrNameLst>
                                              <p:attrName>ppt_x</p:attrName>
                                            </p:attrNameLst>
                                          </p:cBhvr>
                                          <p:tavLst>
                                            <p:tav tm="0">
                                              <p:val>
                                                <p:strVal val="0-#ppt_w/2"/>
                                              </p:val>
                                            </p:tav>
                                            <p:tav tm="100000">
                                              <p:val>
                                                <p:strVal val="#ppt_x"/>
                                              </p:val>
                                            </p:tav>
                                          </p:tavLst>
                                        </p:anim>
                                        <p:anim calcmode="lin" valueType="num">
                                          <p:cBhvr additive="base">
                                            <p:cTn id="149" dur="200" fill="hold"/>
                                            <p:tgtEl>
                                              <p:spTgt spid="10"/>
                                            </p:tgtEl>
                                            <p:attrNameLst>
                                              <p:attrName>ppt_y</p:attrName>
                                            </p:attrNameLst>
                                          </p:cBhvr>
                                          <p:tavLst>
                                            <p:tav tm="0">
                                              <p:val>
                                                <p:strVal val="#ppt_y"/>
                                              </p:val>
                                            </p:tav>
                                            <p:tav tm="100000">
                                              <p:val>
                                                <p:strVal val="#ppt_y"/>
                                              </p:val>
                                            </p:tav>
                                          </p:tavLst>
                                        </p:anim>
                                      </p:childTnLst>
                                    </p:cTn>
                                  </p:par>
                                </p:childTnLst>
                              </p:cTn>
                            </p:par>
                            <p:par>
                              <p:cTn id="150" fill="hold">
                                <p:stCondLst>
                                  <p:cond delay="14500"/>
                                </p:stCondLst>
                                <p:childTnLst>
                                  <p:par>
                                    <p:cTn id="151" presetID="22" presetClass="entr" presetSubtype="4"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wipe(down)">
                                          <p:cBhvr>
                                            <p:cTn id="153" dur="300"/>
                                            <p:tgtEl>
                                              <p:spTgt spid="37"/>
                                            </p:tgtEl>
                                          </p:cBhvr>
                                        </p:animEffect>
                                      </p:childTnLst>
                                    </p:cTn>
                                  </p:par>
                                </p:childTnLst>
                              </p:cTn>
                            </p:par>
                            <p:par>
                              <p:cTn id="154" fill="hold">
                                <p:stCondLst>
                                  <p:cond delay="15000"/>
                                </p:stCondLst>
                                <p:childTnLst>
                                  <p:par>
                                    <p:cTn id="155" presetID="53" presetClass="entr" presetSubtype="16" fill="hold" grpId="0" nodeType="afterEffect">
                                      <p:stCondLst>
                                        <p:cond delay="0"/>
                                      </p:stCondLst>
                                      <p:childTnLst>
                                        <p:set>
                                          <p:cBhvr>
                                            <p:cTn id="156" dur="1" fill="hold">
                                              <p:stCondLst>
                                                <p:cond delay="0"/>
                                              </p:stCondLst>
                                            </p:cTn>
                                            <p:tgtEl>
                                              <p:spTgt spid="47"/>
                                            </p:tgtEl>
                                            <p:attrNameLst>
                                              <p:attrName>style.visibility</p:attrName>
                                            </p:attrNameLst>
                                          </p:cBhvr>
                                          <p:to>
                                            <p:strVal val="visible"/>
                                          </p:to>
                                        </p:set>
                                        <p:anim calcmode="lin" valueType="num">
                                          <p:cBhvr>
                                            <p:cTn id="157" dur="300" fill="hold"/>
                                            <p:tgtEl>
                                              <p:spTgt spid="47"/>
                                            </p:tgtEl>
                                            <p:attrNameLst>
                                              <p:attrName>ppt_w</p:attrName>
                                            </p:attrNameLst>
                                          </p:cBhvr>
                                          <p:tavLst>
                                            <p:tav tm="0">
                                              <p:val>
                                                <p:fltVal val="0"/>
                                              </p:val>
                                            </p:tav>
                                            <p:tav tm="100000">
                                              <p:val>
                                                <p:strVal val="#ppt_w"/>
                                              </p:val>
                                            </p:tav>
                                          </p:tavLst>
                                        </p:anim>
                                        <p:anim calcmode="lin" valueType="num">
                                          <p:cBhvr>
                                            <p:cTn id="158" dur="300" fill="hold"/>
                                            <p:tgtEl>
                                              <p:spTgt spid="47"/>
                                            </p:tgtEl>
                                            <p:attrNameLst>
                                              <p:attrName>ppt_h</p:attrName>
                                            </p:attrNameLst>
                                          </p:cBhvr>
                                          <p:tavLst>
                                            <p:tav tm="0">
                                              <p:val>
                                                <p:fltVal val="0"/>
                                              </p:val>
                                            </p:tav>
                                            <p:tav tm="100000">
                                              <p:val>
                                                <p:strVal val="#ppt_h"/>
                                              </p:val>
                                            </p:tav>
                                          </p:tavLst>
                                        </p:anim>
                                        <p:animEffect transition="in" filter="fade">
                                          <p:cBhvr>
                                            <p:cTn id="159" dur="300"/>
                                            <p:tgtEl>
                                              <p:spTgt spid="47"/>
                                            </p:tgtEl>
                                          </p:cBhvr>
                                        </p:animEffect>
                                      </p:childTnLst>
                                    </p:cTn>
                                  </p:par>
                                </p:childTnLst>
                              </p:cTn>
                            </p:par>
                            <p:par>
                              <p:cTn id="160" fill="hold">
                                <p:stCondLst>
                                  <p:cond delay="15500"/>
                                </p:stCondLst>
                                <p:childTnLst>
                                  <p:par>
                                    <p:cTn id="161" presetID="22" presetClass="entr" presetSubtype="4" fill="hold" grpId="0" nodeType="after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wipe(down)">
                                          <p:cBhvr>
                                            <p:cTn id="163" dur="500"/>
                                            <p:tgtEl>
                                              <p:spTgt spid="38"/>
                                            </p:tgtEl>
                                          </p:cBhvr>
                                        </p:animEffect>
                                      </p:childTnLst>
                                    </p:cTn>
                                  </p:par>
                                </p:childTnLst>
                              </p:cTn>
                            </p:par>
                            <p:par>
                              <p:cTn id="164" fill="hold">
                                <p:stCondLst>
                                  <p:cond delay="16000"/>
                                </p:stCondLst>
                                <p:childTnLst>
                                  <p:par>
                                    <p:cTn id="165" presetID="53" presetClass="entr" presetSubtype="16" fill="hold" grpId="0" nodeType="afterEffect">
                                      <p:stCondLst>
                                        <p:cond delay="0"/>
                                      </p:stCondLst>
                                      <p:childTnLst>
                                        <p:set>
                                          <p:cBhvr>
                                            <p:cTn id="166" dur="1" fill="hold">
                                              <p:stCondLst>
                                                <p:cond delay="0"/>
                                              </p:stCondLst>
                                            </p:cTn>
                                            <p:tgtEl>
                                              <p:spTgt spid="52"/>
                                            </p:tgtEl>
                                            <p:attrNameLst>
                                              <p:attrName>style.visibility</p:attrName>
                                            </p:attrNameLst>
                                          </p:cBhvr>
                                          <p:to>
                                            <p:strVal val="visible"/>
                                          </p:to>
                                        </p:set>
                                        <p:anim calcmode="lin" valueType="num">
                                          <p:cBhvr>
                                            <p:cTn id="167" dur="300" fill="hold"/>
                                            <p:tgtEl>
                                              <p:spTgt spid="52"/>
                                            </p:tgtEl>
                                            <p:attrNameLst>
                                              <p:attrName>ppt_w</p:attrName>
                                            </p:attrNameLst>
                                          </p:cBhvr>
                                          <p:tavLst>
                                            <p:tav tm="0">
                                              <p:val>
                                                <p:fltVal val="0"/>
                                              </p:val>
                                            </p:tav>
                                            <p:tav tm="100000">
                                              <p:val>
                                                <p:strVal val="#ppt_w"/>
                                              </p:val>
                                            </p:tav>
                                          </p:tavLst>
                                        </p:anim>
                                        <p:anim calcmode="lin" valueType="num">
                                          <p:cBhvr>
                                            <p:cTn id="168" dur="300" fill="hold"/>
                                            <p:tgtEl>
                                              <p:spTgt spid="52"/>
                                            </p:tgtEl>
                                            <p:attrNameLst>
                                              <p:attrName>ppt_h</p:attrName>
                                            </p:attrNameLst>
                                          </p:cBhvr>
                                          <p:tavLst>
                                            <p:tav tm="0">
                                              <p:val>
                                                <p:fltVal val="0"/>
                                              </p:val>
                                            </p:tav>
                                            <p:tav tm="100000">
                                              <p:val>
                                                <p:strVal val="#ppt_h"/>
                                              </p:val>
                                            </p:tav>
                                          </p:tavLst>
                                        </p:anim>
                                        <p:animEffect transition="in" filter="fade">
                                          <p:cBhvr>
                                            <p:cTn id="169" dur="300"/>
                                            <p:tgtEl>
                                              <p:spTgt spid="52"/>
                                            </p:tgtEl>
                                          </p:cBhvr>
                                        </p:animEffect>
                                      </p:childTnLst>
                                    </p:cTn>
                                  </p:par>
                                </p:childTnLst>
                              </p:cTn>
                            </p:par>
                            <p:par>
                              <p:cTn id="170" fill="hold">
                                <p:stCondLst>
                                  <p:cond delay="16500"/>
                                </p:stCondLst>
                                <p:childTnLst>
                                  <p:par>
                                    <p:cTn id="171" presetID="2" presetClass="entr" presetSubtype="2" fill="hold" grpId="0" nodeType="afterEffect">
                                      <p:stCondLst>
                                        <p:cond delay="0"/>
                                      </p:stCondLst>
                                      <p:childTnLst>
                                        <p:set>
                                          <p:cBhvr>
                                            <p:cTn id="172" dur="1" fill="hold">
                                              <p:stCondLst>
                                                <p:cond delay="0"/>
                                              </p:stCondLst>
                                            </p:cTn>
                                            <p:tgtEl>
                                              <p:spTgt spid="40"/>
                                            </p:tgtEl>
                                            <p:attrNameLst>
                                              <p:attrName>style.visibility</p:attrName>
                                            </p:attrNameLst>
                                          </p:cBhvr>
                                          <p:to>
                                            <p:strVal val="visible"/>
                                          </p:to>
                                        </p:set>
                                        <p:anim calcmode="lin" valueType="num">
                                          <p:cBhvr additive="base">
                                            <p:cTn id="173" dur="300" fill="hold"/>
                                            <p:tgtEl>
                                              <p:spTgt spid="40"/>
                                            </p:tgtEl>
                                            <p:attrNameLst>
                                              <p:attrName>ppt_x</p:attrName>
                                            </p:attrNameLst>
                                          </p:cBhvr>
                                          <p:tavLst>
                                            <p:tav tm="0">
                                              <p:val>
                                                <p:strVal val="1+#ppt_w/2"/>
                                              </p:val>
                                            </p:tav>
                                            <p:tav tm="100000">
                                              <p:val>
                                                <p:strVal val="#ppt_x"/>
                                              </p:val>
                                            </p:tav>
                                          </p:tavLst>
                                        </p:anim>
                                        <p:anim calcmode="lin" valueType="num">
                                          <p:cBhvr additive="base">
                                            <p:cTn id="174" dur="300" fill="hold"/>
                                            <p:tgtEl>
                                              <p:spTgt spid="40"/>
                                            </p:tgtEl>
                                            <p:attrNameLst>
                                              <p:attrName>ppt_y</p:attrName>
                                            </p:attrNameLst>
                                          </p:cBhvr>
                                          <p:tavLst>
                                            <p:tav tm="0">
                                              <p:val>
                                                <p:strVal val="#ppt_y"/>
                                              </p:val>
                                            </p:tav>
                                            <p:tav tm="100000">
                                              <p:val>
                                                <p:strVal val="#ppt_y"/>
                                              </p:val>
                                            </p:tav>
                                          </p:tavLst>
                                        </p:anim>
                                      </p:childTnLst>
                                    </p:cTn>
                                  </p:par>
                                </p:childTnLst>
                              </p:cTn>
                            </p:par>
                            <p:par>
                              <p:cTn id="175" fill="hold">
                                <p:stCondLst>
                                  <p:cond delay="17000"/>
                                </p:stCondLst>
                                <p:childTnLst>
                                  <p:par>
                                    <p:cTn id="176" presetID="2" presetClass="entr" presetSubtype="2" fill="hold" grpId="0" nodeType="afterEffect">
                                      <p:stCondLst>
                                        <p:cond delay="0"/>
                                      </p:stCondLst>
                                      <p:childTnLst>
                                        <p:set>
                                          <p:cBhvr>
                                            <p:cTn id="177" dur="1" fill="hold">
                                              <p:stCondLst>
                                                <p:cond delay="0"/>
                                              </p:stCondLst>
                                            </p:cTn>
                                            <p:tgtEl>
                                              <p:spTgt spid="39"/>
                                            </p:tgtEl>
                                            <p:attrNameLst>
                                              <p:attrName>style.visibility</p:attrName>
                                            </p:attrNameLst>
                                          </p:cBhvr>
                                          <p:to>
                                            <p:strVal val="visible"/>
                                          </p:to>
                                        </p:set>
                                        <p:anim calcmode="lin" valueType="num">
                                          <p:cBhvr additive="base">
                                            <p:cTn id="178" dur="300" fill="hold"/>
                                            <p:tgtEl>
                                              <p:spTgt spid="39"/>
                                            </p:tgtEl>
                                            <p:attrNameLst>
                                              <p:attrName>ppt_x</p:attrName>
                                            </p:attrNameLst>
                                          </p:cBhvr>
                                          <p:tavLst>
                                            <p:tav tm="0">
                                              <p:val>
                                                <p:strVal val="1+#ppt_w/2"/>
                                              </p:val>
                                            </p:tav>
                                            <p:tav tm="100000">
                                              <p:val>
                                                <p:strVal val="#ppt_x"/>
                                              </p:val>
                                            </p:tav>
                                          </p:tavLst>
                                        </p:anim>
                                        <p:anim calcmode="lin" valueType="num">
                                          <p:cBhvr additive="base">
                                            <p:cTn id="179" dur="300" fill="hold"/>
                                            <p:tgtEl>
                                              <p:spTgt spid="39"/>
                                            </p:tgtEl>
                                            <p:attrNameLst>
                                              <p:attrName>ppt_y</p:attrName>
                                            </p:attrNameLst>
                                          </p:cBhvr>
                                          <p:tavLst>
                                            <p:tav tm="0">
                                              <p:val>
                                                <p:strVal val="#ppt_y"/>
                                              </p:val>
                                            </p:tav>
                                            <p:tav tm="100000">
                                              <p:val>
                                                <p:strVal val="#ppt_y"/>
                                              </p:val>
                                            </p:tav>
                                          </p:tavLst>
                                        </p:anim>
                                      </p:childTnLst>
                                    </p:cTn>
                                  </p:par>
                                </p:childTnLst>
                              </p:cTn>
                            </p:par>
                            <p:par>
                              <p:cTn id="180" fill="hold">
                                <p:stCondLst>
                                  <p:cond delay="17500"/>
                                </p:stCondLst>
                                <p:childTnLst>
                                  <p:par>
                                    <p:cTn id="181" presetID="22" presetClass="entr" presetSubtype="8" fill="hold" grpId="0" nodeType="afterEffect">
                                      <p:stCondLst>
                                        <p:cond delay="0"/>
                                      </p:stCondLst>
                                      <p:childTnLst>
                                        <p:set>
                                          <p:cBhvr>
                                            <p:cTn id="182" dur="1" fill="hold">
                                              <p:stCondLst>
                                                <p:cond delay="0"/>
                                              </p:stCondLst>
                                            </p:cTn>
                                            <p:tgtEl>
                                              <p:spTgt spid="42"/>
                                            </p:tgtEl>
                                            <p:attrNameLst>
                                              <p:attrName>style.visibility</p:attrName>
                                            </p:attrNameLst>
                                          </p:cBhvr>
                                          <p:to>
                                            <p:strVal val="visible"/>
                                          </p:to>
                                        </p:set>
                                        <p:animEffect transition="in" filter="wipe(left)">
                                          <p:cBhvr>
                                            <p:cTn id="183" dur="500"/>
                                            <p:tgtEl>
                                              <p:spTgt spid="42"/>
                                            </p:tgtEl>
                                          </p:cBhvr>
                                        </p:animEffect>
                                      </p:childTnLst>
                                    </p:cTn>
                                  </p:par>
                                </p:childTnLst>
                              </p:cTn>
                            </p:par>
                            <p:par>
                              <p:cTn id="184" fill="hold">
                                <p:stCondLst>
                                  <p:cond delay="18000"/>
                                </p:stCondLst>
                                <p:childTnLst>
                                  <p:par>
                                    <p:cTn id="185" presetID="22" presetClass="entr" presetSubtype="8"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Effect transition="in" filter="wipe(left)">
                                          <p:cBhvr>
                                            <p:cTn id="187" dur="500"/>
                                            <p:tgtEl>
                                              <p:spTgt spid="41"/>
                                            </p:tgtEl>
                                          </p:cBhvr>
                                        </p:animEffect>
                                      </p:childTnLst>
                                    </p:cTn>
                                  </p:par>
                                </p:childTnLst>
                              </p:cTn>
                            </p:par>
                            <p:par>
                              <p:cTn id="188" fill="hold">
                                <p:stCondLst>
                                  <p:cond delay="18500"/>
                                </p:stCondLst>
                                <p:childTnLst>
                                  <p:par>
                                    <p:cTn id="189" presetID="22" presetClass="entr" presetSubtype="8" fill="hold" grpId="0" nodeType="afterEffect">
                                      <p:stCondLst>
                                        <p:cond delay="0"/>
                                      </p:stCondLst>
                                      <p:childTnLst>
                                        <p:set>
                                          <p:cBhvr>
                                            <p:cTn id="190" dur="1" fill="hold">
                                              <p:stCondLst>
                                                <p:cond delay="0"/>
                                              </p:stCondLst>
                                            </p:cTn>
                                            <p:tgtEl>
                                              <p:spTgt spid="43"/>
                                            </p:tgtEl>
                                            <p:attrNameLst>
                                              <p:attrName>style.visibility</p:attrName>
                                            </p:attrNameLst>
                                          </p:cBhvr>
                                          <p:to>
                                            <p:strVal val="visible"/>
                                          </p:to>
                                        </p:set>
                                        <p:animEffect transition="in" filter="wipe(left)">
                                          <p:cBhvr>
                                            <p:cTn id="191" dur="500"/>
                                            <p:tgtEl>
                                              <p:spTgt spid="43"/>
                                            </p:tgtEl>
                                          </p:cBhvr>
                                        </p:animEffect>
                                      </p:childTnLst>
                                    </p:cTn>
                                  </p:par>
                                </p:childTnLst>
                              </p:cTn>
                            </p:par>
                            <p:par>
                              <p:cTn id="192" fill="hold">
                                <p:stCondLst>
                                  <p:cond delay="19000"/>
                                </p:stCondLst>
                                <p:childTnLst>
                                  <p:par>
                                    <p:cTn id="193" presetID="22" presetClass="entr" presetSubtype="4" fill="hold" grpId="0" nodeType="afterEffect">
                                      <p:stCondLst>
                                        <p:cond delay="0"/>
                                      </p:stCondLst>
                                      <p:childTnLst>
                                        <p:set>
                                          <p:cBhvr>
                                            <p:cTn id="194" dur="1" fill="hold">
                                              <p:stCondLst>
                                                <p:cond delay="0"/>
                                              </p:stCondLst>
                                            </p:cTn>
                                            <p:tgtEl>
                                              <p:spTgt spid="53"/>
                                            </p:tgtEl>
                                            <p:attrNameLst>
                                              <p:attrName>style.visibility</p:attrName>
                                            </p:attrNameLst>
                                          </p:cBhvr>
                                          <p:to>
                                            <p:strVal val="visible"/>
                                          </p:to>
                                        </p:set>
                                        <p:animEffect transition="in" filter="wipe(down)">
                                          <p:cBhvr>
                                            <p:cTn id="195" dur="500"/>
                                            <p:tgtEl>
                                              <p:spTgt spid="53"/>
                                            </p:tgtEl>
                                          </p:cBhvr>
                                        </p:animEffect>
                                      </p:childTnLst>
                                    </p:cTn>
                                  </p:par>
                                </p:childTnLst>
                              </p:cTn>
                            </p:par>
                            <p:par>
                              <p:cTn id="196" fill="hold">
                                <p:stCondLst>
                                  <p:cond delay="19500"/>
                                </p:stCondLst>
                                <p:childTnLst>
                                  <p:par>
                                    <p:cTn id="197" presetID="22" presetClass="entr" presetSubtype="8" fill="hold" grpId="0"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par>
                              <p:cTn id="200" fill="hold">
                                <p:stCondLst>
                                  <p:cond delay="20000"/>
                                </p:stCondLst>
                                <p:childTnLst>
                                  <p:par>
                                    <p:cTn id="201" presetID="22" presetClass="entr" presetSubtype="4" fill="hold" grpId="0" nodeType="afterEffect">
                                      <p:stCondLst>
                                        <p:cond delay="0"/>
                                      </p:stCondLst>
                                      <p:childTnLst>
                                        <p:set>
                                          <p:cBhvr>
                                            <p:cTn id="202" dur="1" fill="hold">
                                              <p:stCondLst>
                                                <p:cond delay="0"/>
                                              </p:stCondLst>
                                            </p:cTn>
                                            <p:tgtEl>
                                              <p:spTgt spid="54"/>
                                            </p:tgtEl>
                                            <p:attrNameLst>
                                              <p:attrName>style.visibility</p:attrName>
                                            </p:attrNameLst>
                                          </p:cBhvr>
                                          <p:to>
                                            <p:strVal val="visible"/>
                                          </p:to>
                                        </p:set>
                                        <p:animEffect transition="in" filter="wipe(down)">
                                          <p:cBhvr>
                                            <p:cTn id="2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P spid="8" grpId="0"/>
          <p:bldP spid="9" grpId="0"/>
          <p:bldP spid="10" grpId="0"/>
          <p:bldP spid="11" grpId="0"/>
          <p:bldP spid="12" grpId="0"/>
          <p:bldP spid="14" grpId="0"/>
          <p:bldP spid="15" grpId="0"/>
          <p:bldP spid="16" grpId="0"/>
          <p:bldP spid="17"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animBg="1"/>
          <p:bldP spid="54" grpId="0" animBg="1"/>
          <p:bldP spid="55"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cstate="screen"/>
          <a:srcRect/>
          <a:stretch>
            <a:fillRect/>
          </a:stretch>
        </p:blipFill>
        <p:spPr>
          <a:xfrm>
            <a:off x="0" y="0"/>
            <a:ext cx="9144000" cy="2940736"/>
          </a:xfrm>
          <a:prstGeom prst="rect">
            <a:avLst/>
          </a:prstGeom>
        </p:spPr>
      </p:pic>
      <p:sp>
        <p:nvSpPr>
          <p:cNvPr id="3" name="TextBox 2"/>
          <p:cNvSpPr txBox="1"/>
          <p:nvPr/>
        </p:nvSpPr>
        <p:spPr>
          <a:xfrm>
            <a:off x="3236159" y="2160953"/>
            <a:ext cx="2671681" cy="683258"/>
          </a:xfrm>
          <a:prstGeom prst="rect">
            <a:avLst/>
          </a:prstGeom>
          <a:noFill/>
        </p:spPr>
        <p:txBody>
          <a:bodyPr wrap="none" lIns="91434" tIns="45717" rIns="91434" bIns="45717" rtlCol="0">
            <a:spAutoFit/>
          </a:bodyPr>
          <a:lstStyle/>
          <a:p>
            <a:pPr>
              <a:lnSpc>
                <a:spcPct val="80000"/>
              </a:lnSpc>
            </a:pPr>
            <a:r>
              <a:rPr lang="en-US" altLang="zh-CN" sz="4800" b="1">
                <a:solidFill>
                  <a:schemeClr val="bg1">
                    <a:lumMod val="95000"/>
                  </a:schemeClr>
                </a:solidFill>
                <a:latin typeface="Arial" panose="020B0604020202020204" pitchFamily="34" charset="0"/>
                <a:cs typeface="Arial" panose="020B0604020202020204" pitchFamily="34" charset="0"/>
              </a:rPr>
              <a:t>PART 05</a:t>
            </a:r>
            <a:endParaRPr lang="zh-CN" altLang="en-US" sz="4800" b="1" dirty="0">
              <a:solidFill>
                <a:schemeClr val="bg1">
                  <a:lumMod val="95000"/>
                </a:schemeClr>
              </a:solidFill>
              <a:latin typeface="Arial" panose="020B0604020202020204" pitchFamily="34" charset="0"/>
              <a:cs typeface="Arial" panose="020B0604020202020204" pitchFamily="34" charset="0"/>
            </a:endParaRPr>
          </a:p>
        </p:txBody>
      </p:sp>
      <p:sp>
        <p:nvSpPr>
          <p:cNvPr id="5" name="TextBox 5"/>
          <p:cNvSpPr txBox="1"/>
          <p:nvPr/>
        </p:nvSpPr>
        <p:spPr>
          <a:xfrm>
            <a:off x="3402454" y="2925052"/>
            <a:ext cx="2339090" cy="523214"/>
          </a:xfrm>
          <a:prstGeom prst="rect">
            <a:avLst/>
          </a:prstGeom>
          <a:noFill/>
        </p:spPr>
        <p:txBody>
          <a:bodyPr wrap="none" lIns="91434" tIns="45717" rIns="91434" bIns="45717" rtlCol="0">
            <a:spAutoFit/>
          </a:bodyPr>
          <a:lstStyle>
            <a:defPPr>
              <a:defRPr lang="zh-CN"/>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明年工作计划</a:t>
            </a:r>
            <a:endParaRPr lang="zh-CN" altLang="en-US" dirty="0"/>
          </a:p>
        </p:txBody>
      </p:sp>
      <p:sp>
        <p:nvSpPr>
          <p:cNvPr id="6" name="文本框 9"/>
          <p:cNvSpPr txBox="1"/>
          <p:nvPr/>
        </p:nvSpPr>
        <p:spPr>
          <a:xfrm>
            <a:off x="3025439" y="3501111"/>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1.</a:t>
            </a:r>
            <a:r>
              <a:rPr lang="zh-CN" altLang="en-US" sz="1500">
                <a:solidFill>
                  <a:schemeClr val="bg1">
                    <a:lumMod val="50000"/>
                  </a:schemeClr>
                </a:solidFill>
                <a:latin typeface="微软雅黑" panose="020B0503020204020204" pitchFamily="34" charset="-122"/>
                <a:ea typeface="微软雅黑" panose="020B0503020204020204" pitchFamily="34" charset="-122"/>
              </a:rPr>
              <a:t>总体思路</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文本框 9"/>
          <p:cNvSpPr txBox="1"/>
          <p:nvPr/>
        </p:nvSpPr>
        <p:spPr>
          <a:xfrm>
            <a:off x="3025438" y="3826551"/>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3.</a:t>
            </a:r>
            <a:r>
              <a:rPr lang="zh-CN" altLang="en-US" sz="1500">
                <a:solidFill>
                  <a:schemeClr val="bg1">
                    <a:lumMod val="50000"/>
                  </a:schemeClr>
                </a:solidFill>
                <a:latin typeface="微软雅黑" panose="020B0503020204020204" pitchFamily="34" charset="-122"/>
                <a:ea typeface="微软雅黑" panose="020B0503020204020204" pitchFamily="34" charset="-122"/>
              </a:rPr>
              <a:t>计划实施阶段</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872671" y="3504369"/>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2.</a:t>
            </a:r>
            <a:r>
              <a:rPr lang="zh-CN" altLang="en-US" sz="1500">
                <a:solidFill>
                  <a:schemeClr val="bg1">
                    <a:lumMod val="50000"/>
                  </a:schemeClr>
                </a:solidFill>
                <a:latin typeface="微软雅黑" panose="020B0503020204020204" pitchFamily="34" charset="-122"/>
                <a:ea typeface="微软雅黑" panose="020B0503020204020204" pitchFamily="34" charset="-122"/>
              </a:rPr>
              <a:t>具体目标规划</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872672" y="3830259"/>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4.</a:t>
            </a:r>
            <a:r>
              <a:rPr lang="zh-CN" altLang="en-US" sz="1500">
                <a:solidFill>
                  <a:schemeClr val="bg1">
                    <a:lumMod val="50000"/>
                  </a:schemeClr>
                </a:solidFill>
                <a:latin typeface="微软雅黑" panose="020B0503020204020204" pitchFamily="34" charset="-122"/>
                <a:ea typeface="微软雅黑" panose="020B0503020204020204" pitchFamily="34" charset="-122"/>
              </a:rPr>
              <a:t>能力提升计划</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911535" y="605701"/>
            <a:ext cx="1505786" cy="1505786"/>
            <a:chOff x="2148356" y="1520102"/>
            <a:chExt cx="1505786" cy="1505786"/>
          </a:xfrm>
        </p:grpSpPr>
        <p:grpSp>
          <p:nvGrpSpPr>
            <p:cNvPr id="11" name="组合 10"/>
            <p:cNvGrpSpPr/>
            <p:nvPr/>
          </p:nvGrpSpPr>
          <p:grpSpPr>
            <a:xfrm>
              <a:off x="2148356" y="1520102"/>
              <a:ext cx="1505786" cy="1505786"/>
              <a:chOff x="8343900" y="254000"/>
              <a:chExt cx="3416300" cy="3416300"/>
            </a:xfrm>
          </p:grpSpPr>
          <p:sp>
            <p:nvSpPr>
              <p:cNvPr id="17" name="椭圆 16"/>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8" name="椭圆 17"/>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grpSp>
          <p:nvGrpSpPr>
            <p:cNvPr id="12" name="组合 11"/>
            <p:cNvGrpSpPr/>
            <p:nvPr/>
          </p:nvGrpSpPr>
          <p:grpSpPr>
            <a:xfrm>
              <a:off x="2566917" y="1843229"/>
              <a:ext cx="668664" cy="859531"/>
              <a:chOff x="731016" y="1671338"/>
              <a:chExt cx="366231" cy="470769"/>
            </a:xfrm>
            <a:solidFill>
              <a:srgbClr val="0070C0"/>
            </a:solidFill>
          </p:grpSpPr>
          <p:sp>
            <p:nvSpPr>
              <p:cNvPr id="13" name="Freeform 108"/>
              <p:cNvSpPr/>
              <p:nvPr/>
            </p:nvSpPr>
            <p:spPr bwMode="auto">
              <a:xfrm flipH="1">
                <a:off x="731016" y="2089492"/>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Rectangle 110"/>
              <p:cNvSpPr>
                <a:spLocks noChangeArrowheads="1"/>
              </p:cNvSpPr>
              <p:nvPr/>
            </p:nvSpPr>
            <p:spPr bwMode="auto">
              <a:xfrm flipH="1">
                <a:off x="731016" y="1933030"/>
                <a:ext cx="51923" cy="51923"/>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Rectangle 111"/>
              <p:cNvSpPr>
                <a:spLocks noChangeArrowheads="1"/>
              </p:cNvSpPr>
              <p:nvPr/>
            </p:nvSpPr>
            <p:spPr bwMode="auto">
              <a:xfrm flipH="1">
                <a:off x="731016" y="2011261"/>
                <a:ext cx="51923" cy="52615"/>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pic>
        <p:nvPicPr>
          <p:cNvPr id="2" name="图片 1" descr="C:\Users\Administrator\Desktop\新建文件夹\rr.pngrr"/>
          <p:cNvPicPr>
            <a:picLocks noChangeAspect="1"/>
          </p:cNvPicPr>
          <p:nvPr/>
        </p:nvPicPr>
        <p:blipFill rotWithShape="1">
          <a:blip r:embed="rId2" cstate="screen"/>
          <a:srcRect/>
          <a:stretch>
            <a:fillRect/>
          </a:stretch>
        </p:blipFill>
        <p:spPr>
          <a:xfrm flipH="1" flipV="1">
            <a:off x="8273415" y="4305935"/>
            <a:ext cx="891540" cy="909955"/>
          </a:xfrm>
          <a:prstGeom prst="rect">
            <a:avLst/>
          </a:prstGeom>
        </p:spPr>
      </p:pic>
      <p:pic>
        <p:nvPicPr>
          <p:cNvPr id="4" name="图片 3" descr="C:\Users\Administrator\Desktop\新建文件夹\rr.pngrr"/>
          <p:cNvPicPr>
            <a:picLocks noChangeAspect="1"/>
          </p:cNvPicPr>
          <p:nvPr/>
        </p:nvPicPr>
        <p:blipFill rotWithShape="1">
          <a:blip r:embed="rId3" cstate="screen"/>
          <a:srcRect/>
          <a:stretch>
            <a:fillRect/>
          </a:stretch>
        </p:blipFill>
        <p:spPr>
          <a:xfrm>
            <a:off x="0" y="-127635"/>
            <a:ext cx="927735" cy="927735"/>
          </a:xfrm>
          <a:prstGeom prst="rect">
            <a:avLst/>
          </a:prstGeom>
        </p:spPr>
      </p:pic>
      <p:pic>
        <p:nvPicPr>
          <p:cNvPr id="20" name="图片 19" descr="C:\Users\Administrator\Desktop\新建文件夹\rr.pngrr"/>
          <p:cNvPicPr>
            <a:picLocks noChangeAspect="1"/>
          </p:cNvPicPr>
          <p:nvPr/>
        </p:nvPicPr>
        <p:blipFill rotWithShape="1">
          <a:blip r:embed="rId4" cstate="screen"/>
          <a:srcRect/>
          <a:stretch>
            <a:fillRect/>
          </a:stretch>
        </p:blipFill>
        <p:spPr>
          <a:xfrm flipH="1">
            <a:off x="8256270" y="-128270"/>
            <a:ext cx="887730" cy="856615"/>
          </a:xfrm>
          <a:prstGeom prst="rect">
            <a:avLst/>
          </a:prstGeom>
        </p:spPr>
      </p:pic>
      <p:pic>
        <p:nvPicPr>
          <p:cNvPr id="21" name="图片 20" descr="C:\Users\Administrator\Desktop\新建文件夹\rr.pngrr"/>
          <p:cNvPicPr>
            <a:picLocks noChangeAspect="1"/>
          </p:cNvPicPr>
          <p:nvPr/>
        </p:nvPicPr>
        <p:blipFill rotWithShape="1">
          <a:blip r:embed="rId5"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AutoShape 22"/>
          <p:cNvSpPr>
            <a:spLocks noChangeAspect="1" noChangeArrowheads="1" noTextEdit="1"/>
          </p:cNvSpPr>
          <p:nvPr/>
        </p:nvSpPr>
        <p:spPr bwMode="auto">
          <a:xfrm>
            <a:off x="3395297" y="2283442"/>
            <a:ext cx="1406525" cy="822325"/>
          </a:xfrm>
          <a:prstGeom prst="rect">
            <a:avLst/>
          </a:prstGeom>
          <a:noFill/>
          <a:ln>
            <a:noFill/>
          </a:ln>
          <a:effectLst>
            <a:outerShdw blurRad="76200" dir="360000" sx="105000" sy="105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 name="AutoShape 10"/>
          <p:cNvSpPr>
            <a:spLocks noChangeAspect="1" noChangeArrowheads="1" noTextEdit="1"/>
          </p:cNvSpPr>
          <p:nvPr/>
        </p:nvSpPr>
        <p:spPr bwMode="auto">
          <a:xfrm>
            <a:off x="4650946" y="1276395"/>
            <a:ext cx="12604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8" name="组合 7"/>
          <p:cNvGrpSpPr/>
          <p:nvPr/>
        </p:nvGrpSpPr>
        <p:grpSpPr>
          <a:xfrm>
            <a:off x="4654121" y="1343070"/>
            <a:ext cx="212725" cy="215900"/>
            <a:chOff x="4989463" y="1102926"/>
            <a:chExt cx="212725" cy="215900"/>
          </a:xfrm>
          <a:solidFill>
            <a:srgbClr val="C00000"/>
          </a:solidFill>
        </p:grpSpPr>
        <p:sp>
          <p:nvSpPr>
            <p:cNvPr id="9" name="Freeform 12"/>
            <p:cNvSpPr>
              <a:spLocks noEditPoints="1"/>
            </p:cNvSpPr>
            <p:nvPr/>
          </p:nvSpPr>
          <p:spPr bwMode="auto">
            <a:xfrm>
              <a:off x="4989463" y="1102926"/>
              <a:ext cx="212725"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45 w 56"/>
                <a:gd name="T11" fmla="*/ 33 h 56"/>
                <a:gd name="T12" fmla="*/ 33 w 56"/>
                <a:gd name="T13" fmla="*/ 33 h 56"/>
                <a:gd name="T14" fmla="*/ 33 w 56"/>
                <a:gd name="T15" fmla="*/ 45 h 56"/>
                <a:gd name="T16" fmla="*/ 28 w 56"/>
                <a:gd name="T17" fmla="*/ 50 h 56"/>
                <a:gd name="T18" fmla="*/ 23 w 56"/>
                <a:gd name="T19" fmla="*/ 45 h 56"/>
                <a:gd name="T20" fmla="*/ 23 w 56"/>
                <a:gd name="T21" fmla="*/ 33 h 56"/>
                <a:gd name="T22" fmla="*/ 11 w 56"/>
                <a:gd name="T23" fmla="*/ 33 h 56"/>
                <a:gd name="T24" fmla="*/ 6 w 56"/>
                <a:gd name="T25" fmla="*/ 28 h 56"/>
                <a:gd name="T26" fmla="*/ 11 w 56"/>
                <a:gd name="T27" fmla="*/ 23 h 56"/>
                <a:gd name="T28" fmla="*/ 23 w 56"/>
                <a:gd name="T29" fmla="*/ 23 h 56"/>
                <a:gd name="T30" fmla="*/ 23 w 56"/>
                <a:gd name="T31" fmla="*/ 11 h 56"/>
                <a:gd name="T32" fmla="*/ 28 w 56"/>
                <a:gd name="T33" fmla="*/ 6 h 56"/>
                <a:gd name="T34" fmla="*/ 33 w 56"/>
                <a:gd name="T35" fmla="*/ 11 h 56"/>
                <a:gd name="T36" fmla="*/ 33 w 56"/>
                <a:gd name="T37" fmla="*/ 23 h 56"/>
                <a:gd name="T38" fmla="*/ 45 w 56"/>
                <a:gd name="T39" fmla="*/ 23 h 56"/>
                <a:gd name="T40" fmla="*/ 50 w 56"/>
                <a:gd name="T41" fmla="*/ 28 h 56"/>
                <a:gd name="T42" fmla="*/ 45 w 56"/>
                <a:gd name="T4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45" y="33"/>
                  </a:moveTo>
                  <a:cubicBezTo>
                    <a:pt x="33" y="33"/>
                    <a:pt x="33" y="33"/>
                    <a:pt x="33" y="33"/>
                  </a:cubicBezTo>
                  <a:cubicBezTo>
                    <a:pt x="33" y="45"/>
                    <a:pt x="33" y="45"/>
                    <a:pt x="33" y="45"/>
                  </a:cubicBezTo>
                  <a:cubicBezTo>
                    <a:pt x="33" y="48"/>
                    <a:pt x="31" y="50"/>
                    <a:pt x="28" y="50"/>
                  </a:cubicBezTo>
                  <a:cubicBezTo>
                    <a:pt x="25" y="50"/>
                    <a:pt x="23" y="48"/>
                    <a:pt x="23" y="45"/>
                  </a:cubicBezTo>
                  <a:cubicBezTo>
                    <a:pt x="23" y="33"/>
                    <a:pt x="23" y="33"/>
                    <a:pt x="23" y="33"/>
                  </a:cubicBezTo>
                  <a:cubicBezTo>
                    <a:pt x="11" y="33"/>
                    <a:pt x="11" y="33"/>
                    <a:pt x="11" y="33"/>
                  </a:cubicBezTo>
                  <a:cubicBezTo>
                    <a:pt x="8" y="33"/>
                    <a:pt x="6" y="31"/>
                    <a:pt x="6" y="28"/>
                  </a:cubicBezTo>
                  <a:cubicBezTo>
                    <a:pt x="6" y="25"/>
                    <a:pt x="8" y="23"/>
                    <a:pt x="11" y="23"/>
                  </a:cubicBezTo>
                  <a:cubicBezTo>
                    <a:pt x="23" y="23"/>
                    <a:pt x="23" y="23"/>
                    <a:pt x="23" y="23"/>
                  </a:cubicBezTo>
                  <a:cubicBezTo>
                    <a:pt x="23" y="11"/>
                    <a:pt x="23" y="11"/>
                    <a:pt x="23" y="11"/>
                  </a:cubicBezTo>
                  <a:cubicBezTo>
                    <a:pt x="23" y="8"/>
                    <a:pt x="25" y="6"/>
                    <a:pt x="28" y="6"/>
                  </a:cubicBezTo>
                  <a:cubicBezTo>
                    <a:pt x="31" y="6"/>
                    <a:pt x="33" y="8"/>
                    <a:pt x="33" y="11"/>
                  </a:cubicBezTo>
                  <a:cubicBezTo>
                    <a:pt x="33" y="23"/>
                    <a:pt x="33" y="23"/>
                    <a:pt x="33" y="23"/>
                  </a:cubicBezTo>
                  <a:cubicBezTo>
                    <a:pt x="45" y="23"/>
                    <a:pt x="45" y="23"/>
                    <a:pt x="45" y="23"/>
                  </a:cubicBezTo>
                  <a:cubicBezTo>
                    <a:pt x="48" y="23"/>
                    <a:pt x="50" y="25"/>
                    <a:pt x="50" y="28"/>
                  </a:cubicBezTo>
                  <a:cubicBezTo>
                    <a:pt x="50" y="31"/>
                    <a:pt x="48" y="33"/>
                    <a:pt x="45" y="33"/>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13"/>
            <p:cNvSpPr>
              <a:spLocks noEditPoints="1"/>
            </p:cNvSpPr>
            <p:nvPr/>
          </p:nvSpPr>
          <p:spPr bwMode="auto">
            <a:xfrm>
              <a:off x="4989463" y="1102926"/>
              <a:ext cx="212725"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45 w 56"/>
                <a:gd name="T11" fmla="*/ 33 h 56"/>
                <a:gd name="T12" fmla="*/ 33 w 56"/>
                <a:gd name="T13" fmla="*/ 33 h 56"/>
                <a:gd name="T14" fmla="*/ 33 w 56"/>
                <a:gd name="T15" fmla="*/ 45 h 56"/>
                <a:gd name="T16" fmla="*/ 28 w 56"/>
                <a:gd name="T17" fmla="*/ 50 h 56"/>
                <a:gd name="T18" fmla="*/ 23 w 56"/>
                <a:gd name="T19" fmla="*/ 45 h 56"/>
                <a:gd name="T20" fmla="*/ 23 w 56"/>
                <a:gd name="T21" fmla="*/ 33 h 56"/>
                <a:gd name="T22" fmla="*/ 11 w 56"/>
                <a:gd name="T23" fmla="*/ 33 h 56"/>
                <a:gd name="T24" fmla="*/ 6 w 56"/>
                <a:gd name="T25" fmla="*/ 28 h 56"/>
                <a:gd name="T26" fmla="*/ 11 w 56"/>
                <a:gd name="T27" fmla="*/ 23 h 56"/>
                <a:gd name="T28" fmla="*/ 23 w 56"/>
                <a:gd name="T29" fmla="*/ 23 h 56"/>
                <a:gd name="T30" fmla="*/ 23 w 56"/>
                <a:gd name="T31" fmla="*/ 11 h 56"/>
                <a:gd name="T32" fmla="*/ 28 w 56"/>
                <a:gd name="T33" fmla="*/ 6 h 56"/>
                <a:gd name="T34" fmla="*/ 33 w 56"/>
                <a:gd name="T35" fmla="*/ 11 h 56"/>
                <a:gd name="T36" fmla="*/ 33 w 56"/>
                <a:gd name="T37" fmla="*/ 23 h 56"/>
                <a:gd name="T38" fmla="*/ 45 w 56"/>
                <a:gd name="T39" fmla="*/ 23 h 56"/>
                <a:gd name="T40" fmla="*/ 50 w 56"/>
                <a:gd name="T41" fmla="*/ 28 h 56"/>
                <a:gd name="T42" fmla="*/ 45 w 56"/>
                <a:gd name="T4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45" y="33"/>
                  </a:moveTo>
                  <a:cubicBezTo>
                    <a:pt x="33" y="33"/>
                    <a:pt x="33" y="33"/>
                    <a:pt x="33" y="33"/>
                  </a:cubicBezTo>
                  <a:cubicBezTo>
                    <a:pt x="33" y="45"/>
                    <a:pt x="33" y="45"/>
                    <a:pt x="33" y="45"/>
                  </a:cubicBezTo>
                  <a:cubicBezTo>
                    <a:pt x="33" y="48"/>
                    <a:pt x="31" y="50"/>
                    <a:pt x="28" y="50"/>
                  </a:cubicBezTo>
                  <a:cubicBezTo>
                    <a:pt x="25" y="50"/>
                    <a:pt x="23" y="48"/>
                    <a:pt x="23" y="45"/>
                  </a:cubicBezTo>
                  <a:cubicBezTo>
                    <a:pt x="23" y="33"/>
                    <a:pt x="23" y="33"/>
                    <a:pt x="23" y="33"/>
                  </a:cubicBezTo>
                  <a:cubicBezTo>
                    <a:pt x="11" y="33"/>
                    <a:pt x="11" y="33"/>
                    <a:pt x="11" y="33"/>
                  </a:cubicBezTo>
                  <a:cubicBezTo>
                    <a:pt x="8" y="33"/>
                    <a:pt x="6" y="31"/>
                    <a:pt x="6" y="28"/>
                  </a:cubicBezTo>
                  <a:cubicBezTo>
                    <a:pt x="6" y="25"/>
                    <a:pt x="8" y="23"/>
                    <a:pt x="11" y="23"/>
                  </a:cubicBezTo>
                  <a:cubicBezTo>
                    <a:pt x="23" y="23"/>
                    <a:pt x="23" y="23"/>
                    <a:pt x="23" y="23"/>
                  </a:cubicBezTo>
                  <a:cubicBezTo>
                    <a:pt x="23" y="11"/>
                    <a:pt x="23" y="11"/>
                    <a:pt x="23" y="11"/>
                  </a:cubicBezTo>
                  <a:cubicBezTo>
                    <a:pt x="23" y="8"/>
                    <a:pt x="25" y="6"/>
                    <a:pt x="28" y="6"/>
                  </a:cubicBezTo>
                  <a:cubicBezTo>
                    <a:pt x="31" y="6"/>
                    <a:pt x="33" y="8"/>
                    <a:pt x="33" y="11"/>
                  </a:cubicBezTo>
                  <a:cubicBezTo>
                    <a:pt x="33" y="23"/>
                    <a:pt x="33" y="23"/>
                    <a:pt x="33" y="23"/>
                  </a:cubicBezTo>
                  <a:cubicBezTo>
                    <a:pt x="45" y="23"/>
                    <a:pt x="45" y="23"/>
                    <a:pt x="45" y="23"/>
                  </a:cubicBezTo>
                  <a:cubicBezTo>
                    <a:pt x="48" y="23"/>
                    <a:pt x="50" y="25"/>
                    <a:pt x="50" y="28"/>
                  </a:cubicBezTo>
                  <a:cubicBezTo>
                    <a:pt x="50" y="31"/>
                    <a:pt x="48" y="33"/>
                    <a:pt x="45" y="33"/>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 name="AutoShape 155"/>
          <p:cNvSpPr>
            <a:spLocks noChangeAspect="1" noChangeArrowheads="1" noTextEdit="1"/>
          </p:cNvSpPr>
          <p:nvPr/>
        </p:nvSpPr>
        <p:spPr bwMode="auto">
          <a:xfrm>
            <a:off x="827584" y="2020221"/>
            <a:ext cx="1247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 name="Freeform 157"/>
          <p:cNvSpPr>
            <a:spLocks noEditPoints="1"/>
          </p:cNvSpPr>
          <p:nvPr/>
        </p:nvSpPr>
        <p:spPr bwMode="auto">
          <a:xfrm>
            <a:off x="3412846" y="3907640"/>
            <a:ext cx="212725"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45 w 56"/>
              <a:gd name="T11" fmla="*/ 33 h 56"/>
              <a:gd name="T12" fmla="*/ 33 w 56"/>
              <a:gd name="T13" fmla="*/ 33 h 56"/>
              <a:gd name="T14" fmla="*/ 33 w 56"/>
              <a:gd name="T15" fmla="*/ 45 h 56"/>
              <a:gd name="T16" fmla="*/ 28 w 56"/>
              <a:gd name="T17" fmla="*/ 50 h 56"/>
              <a:gd name="T18" fmla="*/ 23 w 56"/>
              <a:gd name="T19" fmla="*/ 45 h 56"/>
              <a:gd name="T20" fmla="*/ 23 w 56"/>
              <a:gd name="T21" fmla="*/ 33 h 56"/>
              <a:gd name="T22" fmla="*/ 11 w 56"/>
              <a:gd name="T23" fmla="*/ 33 h 56"/>
              <a:gd name="T24" fmla="*/ 6 w 56"/>
              <a:gd name="T25" fmla="*/ 28 h 56"/>
              <a:gd name="T26" fmla="*/ 11 w 56"/>
              <a:gd name="T27" fmla="*/ 23 h 56"/>
              <a:gd name="T28" fmla="*/ 23 w 56"/>
              <a:gd name="T29" fmla="*/ 23 h 56"/>
              <a:gd name="T30" fmla="*/ 23 w 56"/>
              <a:gd name="T31" fmla="*/ 11 h 56"/>
              <a:gd name="T32" fmla="*/ 28 w 56"/>
              <a:gd name="T33" fmla="*/ 6 h 56"/>
              <a:gd name="T34" fmla="*/ 33 w 56"/>
              <a:gd name="T35" fmla="*/ 11 h 56"/>
              <a:gd name="T36" fmla="*/ 33 w 56"/>
              <a:gd name="T37" fmla="*/ 23 h 56"/>
              <a:gd name="T38" fmla="*/ 45 w 56"/>
              <a:gd name="T39" fmla="*/ 23 h 56"/>
              <a:gd name="T40" fmla="*/ 50 w 56"/>
              <a:gd name="T41" fmla="*/ 28 h 56"/>
              <a:gd name="T42" fmla="*/ 45 w 56"/>
              <a:gd name="T4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28" y="0"/>
                </a:moveTo>
                <a:cubicBezTo>
                  <a:pt x="12" y="0"/>
                  <a:pt x="0" y="13"/>
                  <a:pt x="0" y="28"/>
                </a:cubicBezTo>
                <a:cubicBezTo>
                  <a:pt x="0" y="44"/>
                  <a:pt x="12" y="56"/>
                  <a:pt x="28" y="56"/>
                </a:cubicBezTo>
                <a:cubicBezTo>
                  <a:pt x="43" y="56"/>
                  <a:pt x="56" y="44"/>
                  <a:pt x="56" y="28"/>
                </a:cubicBezTo>
                <a:cubicBezTo>
                  <a:pt x="56" y="13"/>
                  <a:pt x="43" y="0"/>
                  <a:pt x="28" y="0"/>
                </a:cubicBezTo>
                <a:close/>
                <a:moveTo>
                  <a:pt x="45" y="33"/>
                </a:moveTo>
                <a:cubicBezTo>
                  <a:pt x="33" y="33"/>
                  <a:pt x="33" y="33"/>
                  <a:pt x="33" y="33"/>
                </a:cubicBezTo>
                <a:cubicBezTo>
                  <a:pt x="33" y="45"/>
                  <a:pt x="33" y="45"/>
                  <a:pt x="33" y="45"/>
                </a:cubicBezTo>
                <a:cubicBezTo>
                  <a:pt x="33" y="48"/>
                  <a:pt x="31" y="50"/>
                  <a:pt x="28" y="50"/>
                </a:cubicBezTo>
                <a:cubicBezTo>
                  <a:pt x="25" y="50"/>
                  <a:pt x="23" y="48"/>
                  <a:pt x="23" y="45"/>
                </a:cubicBezTo>
                <a:cubicBezTo>
                  <a:pt x="23" y="33"/>
                  <a:pt x="23" y="33"/>
                  <a:pt x="23" y="33"/>
                </a:cubicBezTo>
                <a:cubicBezTo>
                  <a:pt x="11" y="33"/>
                  <a:pt x="11" y="33"/>
                  <a:pt x="11" y="33"/>
                </a:cubicBezTo>
                <a:cubicBezTo>
                  <a:pt x="8" y="33"/>
                  <a:pt x="6" y="31"/>
                  <a:pt x="6" y="28"/>
                </a:cubicBezTo>
                <a:cubicBezTo>
                  <a:pt x="6" y="25"/>
                  <a:pt x="8" y="23"/>
                  <a:pt x="11" y="23"/>
                </a:cubicBezTo>
                <a:cubicBezTo>
                  <a:pt x="23" y="23"/>
                  <a:pt x="23" y="23"/>
                  <a:pt x="23" y="23"/>
                </a:cubicBezTo>
                <a:cubicBezTo>
                  <a:pt x="23" y="11"/>
                  <a:pt x="23" y="11"/>
                  <a:pt x="23" y="11"/>
                </a:cubicBezTo>
                <a:cubicBezTo>
                  <a:pt x="23" y="8"/>
                  <a:pt x="25" y="6"/>
                  <a:pt x="28" y="6"/>
                </a:cubicBezTo>
                <a:cubicBezTo>
                  <a:pt x="31" y="6"/>
                  <a:pt x="33" y="8"/>
                  <a:pt x="33" y="11"/>
                </a:cubicBezTo>
                <a:cubicBezTo>
                  <a:pt x="33" y="23"/>
                  <a:pt x="33" y="23"/>
                  <a:pt x="33" y="23"/>
                </a:cubicBezTo>
                <a:cubicBezTo>
                  <a:pt x="45" y="23"/>
                  <a:pt x="45" y="23"/>
                  <a:pt x="45" y="23"/>
                </a:cubicBezTo>
                <a:cubicBezTo>
                  <a:pt x="48" y="23"/>
                  <a:pt x="50" y="25"/>
                  <a:pt x="50" y="28"/>
                </a:cubicBezTo>
                <a:cubicBezTo>
                  <a:pt x="50" y="31"/>
                  <a:pt x="48" y="33"/>
                  <a:pt x="45" y="33"/>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158"/>
          <p:cNvSpPr>
            <a:spLocks noEditPoints="1"/>
          </p:cNvSpPr>
          <p:nvPr/>
        </p:nvSpPr>
        <p:spPr bwMode="auto">
          <a:xfrm>
            <a:off x="3335624" y="2173309"/>
            <a:ext cx="212725"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45 w 56"/>
              <a:gd name="T11" fmla="*/ 33 h 56"/>
              <a:gd name="T12" fmla="*/ 33 w 56"/>
              <a:gd name="T13" fmla="*/ 33 h 56"/>
              <a:gd name="T14" fmla="*/ 33 w 56"/>
              <a:gd name="T15" fmla="*/ 45 h 56"/>
              <a:gd name="T16" fmla="*/ 28 w 56"/>
              <a:gd name="T17" fmla="*/ 50 h 56"/>
              <a:gd name="T18" fmla="*/ 23 w 56"/>
              <a:gd name="T19" fmla="*/ 45 h 56"/>
              <a:gd name="T20" fmla="*/ 23 w 56"/>
              <a:gd name="T21" fmla="*/ 33 h 56"/>
              <a:gd name="T22" fmla="*/ 11 w 56"/>
              <a:gd name="T23" fmla="*/ 33 h 56"/>
              <a:gd name="T24" fmla="*/ 6 w 56"/>
              <a:gd name="T25" fmla="*/ 28 h 56"/>
              <a:gd name="T26" fmla="*/ 11 w 56"/>
              <a:gd name="T27" fmla="*/ 23 h 56"/>
              <a:gd name="T28" fmla="*/ 23 w 56"/>
              <a:gd name="T29" fmla="*/ 23 h 56"/>
              <a:gd name="T30" fmla="*/ 23 w 56"/>
              <a:gd name="T31" fmla="*/ 11 h 56"/>
              <a:gd name="T32" fmla="*/ 28 w 56"/>
              <a:gd name="T33" fmla="*/ 6 h 56"/>
              <a:gd name="T34" fmla="*/ 33 w 56"/>
              <a:gd name="T35" fmla="*/ 11 h 56"/>
              <a:gd name="T36" fmla="*/ 33 w 56"/>
              <a:gd name="T37" fmla="*/ 23 h 56"/>
              <a:gd name="T38" fmla="*/ 45 w 56"/>
              <a:gd name="T39" fmla="*/ 23 h 56"/>
              <a:gd name="T40" fmla="*/ 50 w 56"/>
              <a:gd name="T41" fmla="*/ 28 h 56"/>
              <a:gd name="T42" fmla="*/ 45 w 56"/>
              <a:gd name="T4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28" y="0"/>
                </a:moveTo>
                <a:cubicBezTo>
                  <a:pt x="12" y="0"/>
                  <a:pt x="0" y="13"/>
                  <a:pt x="0" y="28"/>
                </a:cubicBezTo>
                <a:cubicBezTo>
                  <a:pt x="0" y="44"/>
                  <a:pt x="12" y="56"/>
                  <a:pt x="28" y="56"/>
                </a:cubicBezTo>
                <a:cubicBezTo>
                  <a:pt x="43" y="56"/>
                  <a:pt x="56" y="44"/>
                  <a:pt x="56" y="28"/>
                </a:cubicBezTo>
                <a:cubicBezTo>
                  <a:pt x="56" y="13"/>
                  <a:pt x="43" y="0"/>
                  <a:pt x="28" y="0"/>
                </a:cubicBezTo>
                <a:close/>
                <a:moveTo>
                  <a:pt x="45" y="33"/>
                </a:moveTo>
                <a:cubicBezTo>
                  <a:pt x="33" y="33"/>
                  <a:pt x="33" y="33"/>
                  <a:pt x="33" y="33"/>
                </a:cubicBezTo>
                <a:cubicBezTo>
                  <a:pt x="33" y="45"/>
                  <a:pt x="33" y="45"/>
                  <a:pt x="33" y="45"/>
                </a:cubicBezTo>
                <a:cubicBezTo>
                  <a:pt x="33" y="48"/>
                  <a:pt x="31" y="50"/>
                  <a:pt x="28" y="50"/>
                </a:cubicBezTo>
                <a:cubicBezTo>
                  <a:pt x="25" y="50"/>
                  <a:pt x="23" y="48"/>
                  <a:pt x="23" y="45"/>
                </a:cubicBezTo>
                <a:cubicBezTo>
                  <a:pt x="23" y="33"/>
                  <a:pt x="23" y="33"/>
                  <a:pt x="23" y="33"/>
                </a:cubicBezTo>
                <a:cubicBezTo>
                  <a:pt x="11" y="33"/>
                  <a:pt x="11" y="33"/>
                  <a:pt x="11" y="33"/>
                </a:cubicBezTo>
                <a:cubicBezTo>
                  <a:pt x="8" y="33"/>
                  <a:pt x="6" y="31"/>
                  <a:pt x="6" y="28"/>
                </a:cubicBezTo>
                <a:cubicBezTo>
                  <a:pt x="6" y="25"/>
                  <a:pt x="8" y="23"/>
                  <a:pt x="11" y="23"/>
                </a:cubicBezTo>
                <a:cubicBezTo>
                  <a:pt x="23" y="23"/>
                  <a:pt x="23" y="23"/>
                  <a:pt x="23" y="23"/>
                </a:cubicBezTo>
                <a:cubicBezTo>
                  <a:pt x="23" y="11"/>
                  <a:pt x="23" y="11"/>
                  <a:pt x="23" y="11"/>
                </a:cubicBezTo>
                <a:cubicBezTo>
                  <a:pt x="23" y="8"/>
                  <a:pt x="25" y="6"/>
                  <a:pt x="28" y="6"/>
                </a:cubicBezTo>
                <a:cubicBezTo>
                  <a:pt x="31" y="6"/>
                  <a:pt x="33" y="8"/>
                  <a:pt x="33" y="11"/>
                </a:cubicBezTo>
                <a:cubicBezTo>
                  <a:pt x="33" y="23"/>
                  <a:pt x="33" y="23"/>
                  <a:pt x="33" y="23"/>
                </a:cubicBezTo>
                <a:cubicBezTo>
                  <a:pt x="45" y="23"/>
                  <a:pt x="45" y="23"/>
                  <a:pt x="45" y="23"/>
                </a:cubicBezTo>
                <a:cubicBezTo>
                  <a:pt x="48" y="23"/>
                  <a:pt x="50" y="25"/>
                  <a:pt x="50" y="28"/>
                </a:cubicBezTo>
                <a:cubicBezTo>
                  <a:pt x="50" y="31"/>
                  <a:pt x="48" y="33"/>
                  <a:pt x="45" y="33"/>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39E02"/>
              </a:solidFill>
              <a:effectLst/>
              <a:uLnTx/>
              <a:uFillTx/>
            </a:endParaRPr>
          </a:p>
        </p:txBody>
      </p:sp>
      <p:grpSp>
        <p:nvGrpSpPr>
          <p:cNvPr id="15" name="组合 14"/>
          <p:cNvGrpSpPr/>
          <p:nvPr/>
        </p:nvGrpSpPr>
        <p:grpSpPr>
          <a:xfrm>
            <a:off x="3746135" y="3445492"/>
            <a:ext cx="1574800" cy="914400"/>
            <a:chOff x="4081477" y="3205348"/>
            <a:chExt cx="1574800" cy="914400"/>
          </a:xfrm>
        </p:grpSpPr>
        <p:sp>
          <p:nvSpPr>
            <p:cNvPr id="16" name="Freeform 8"/>
            <p:cNvSpPr/>
            <p:nvPr/>
          </p:nvSpPr>
          <p:spPr bwMode="auto">
            <a:xfrm>
              <a:off x="4081477" y="3205348"/>
              <a:ext cx="1574800" cy="914400"/>
            </a:xfrm>
            <a:custGeom>
              <a:avLst/>
              <a:gdLst>
                <a:gd name="T0" fmla="*/ 147 w 418"/>
                <a:gd name="T1" fmla="*/ 3 h 243"/>
                <a:gd name="T2" fmla="*/ 106 w 418"/>
                <a:gd name="T3" fmla="*/ 0 h 243"/>
                <a:gd name="T4" fmla="*/ 32 w 418"/>
                <a:gd name="T5" fmla="*/ 24 h 243"/>
                <a:gd name="T6" fmla="*/ 0 w 418"/>
                <a:gd name="T7" fmla="*/ 121 h 243"/>
                <a:gd name="T8" fmla="*/ 30 w 418"/>
                <a:gd name="T9" fmla="*/ 217 h 243"/>
                <a:gd name="T10" fmla="*/ 106 w 418"/>
                <a:gd name="T11" fmla="*/ 243 h 243"/>
                <a:gd name="T12" fmla="*/ 106 w 418"/>
                <a:gd name="T13" fmla="*/ 243 h 243"/>
                <a:gd name="T14" fmla="*/ 418 w 418"/>
                <a:gd name="T15" fmla="*/ 121 h 243"/>
                <a:gd name="T16" fmla="*/ 147 w 418"/>
                <a:gd name="T17"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243">
                  <a:moveTo>
                    <a:pt x="147" y="3"/>
                  </a:moveTo>
                  <a:cubicBezTo>
                    <a:pt x="133" y="1"/>
                    <a:pt x="119" y="0"/>
                    <a:pt x="106" y="0"/>
                  </a:cubicBezTo>
                  <a:cubicBezTo>
                    <a:pt x="74" y="0"/>
                    <a:pt x="50" y="8"/>
                    <a:pt x="32" y="24"/>
                  </a:cubicBezTo>
                  <a:cubicBezTo>
                    <a:pt x="11" y="44"/>
                    <a:pt x="0" y="76"/>
                    <a:pt x="0" y="121"/>
                  </a:cubicBezTo>
                  <a:cubicBezTo>
                    <a:pt x="0" y="165"/>
                    <a:pt x="10" y="197"/>
                    <a:pt x="30" y="217"/>
                  </a:cubicBezTo>
                  <a:cubicBezTo>
                    <a:pt x="48" y="234"/>
                    <a:pt x="73" y="243"/>
                    <a:pt x="106" y="243"/>
                  </a:cubicBezTo>
                  <a:cubicBezTo>
                    <a:pt x="106" y="243"/>
                    <a:pt x="106" y="243"/>
                    <a:pt x="106" y="243"/>
                  </a:cubicBezTo>
                  <a:cubicBezTo>
                    <a:pt x="216" y="243"/>
                    <a:pt x="376" y="148"/>
                    <a:pt x="418" y="121"/>
                  </a:cubicBezTo>
                  <a:cubicBezTo>
                    <a:pt x="381" y="98"/>
                    <a:pt x="252" y="21"/>
                    <a:pt x="147" y="3"/>
                  </a:cubicBezTo>
                  <a:close/>
                </a:path>
              </a:pathLst>
            </a:custGeom>
            <a:solidFill>
              <a:srgbClr val="C00000"/>
            </a:solidFill>
            <a:ln>
              <a:solidFill>
                <a:srgbClr val="C00000"/>
              </a:solidFill>
            </a:ln>
            <a:effectLst>
              <a:outerShdw blurRad="76200" dir="360000" sx="105000" sy="105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任意多边形 16"/>
            <p:cNvSpPr/>
            <p:nvPr/>
          </p:nvSpPr>
          <p:spPr>
            <a:xfrm>
              <a:off x="4171314" y="3540498"/>
              <a:ext cx="483085" cy="268127"/>
            </a:xfrm>
            <a:custGeom>
              <a:avLst/>
              <a:gdLst/>
              <a:ahLst/>
              <a:cxnLst/>
              <a:rect l="l" t="t" r="r" b="b"/>
              <a:pathLst>
                <a:path w="243632" h="135223">
                  <a:moveTo>
                    <a:pt x="54798" y="20855"/>
                  </a:moveTo>
                  <a:cubicBezTo>
                    <a:pt x="41948" y="20855"/>
                    <a:pt x="34069" y="22129"/>
                    <a:pt x="31160" y="24677"/>
                  </a:cubicBezTo>
                  <a:cubicBezTo>
                    <a:pt x="26609" y="28314"/>
                    <a:pt x="24334" y="36499"/>
                    <a:pt x="24334" y="49231"/>
                  </a:cubicBezTo>
                  <a:lnTo>
                    <a:pt x="24334" y="85274"/>
                  </a:lnTo>
                  <a:cubicBezTo>
                    <a:pt x="24334" y="98860"/>
                    <a:pt x="26212" y="106935"/>
                    <a:pt x="29967" y="109497"/>
                  </a:cubicBezTo>
                  <a:cubicBezTo>
                    <a:pt x="33701" y="112738"/>
                    <a:pt x="41978" y="114358"/>
                    <a:pt x="54798" y="114358"/>
                  </a:cubicBezTo>
                  <a:cubicBezTo>
                    <a:pt x="68053" y="114358"/>
                    <a:pt x="76330" y="113121"/>
                    <a:pt x="79629" y="110646"/>
                  </a:cubicBezTo>
                  <a:cubicBezTo>
                    <a:pt x="83378" y="107318"/>
                    <a:pt x="85252" y="98860"/>
                    <a:pt x="85252" y="85274"/>
                  </a:cubicBezTo>
                  <a:lnTo>
                    <a:pt x="85252" y="49231"/>
                  </a:lnTo>
                  <a:cubicBezTo>
                    <a:pt x="85252" y="36485"/>
                    <a:pt x="83403" y="28476"/>
                    <a:pt x="79707" y="25207"/>
                  </a:cubicBezTo>
                  <a:cubicBezTo>
                    <a:pt x="76386" y="22305"/>
                    <a:pt x="68083" y="20855"/>
                    <a:pt x="54798" y="20855"/>
                  </a:cubicBezTo>
                  <a:close/>
                  <a:moveTo>
                    <a:pt x="203038" y="19474"/>
                  </a:moveTo>
                  <a:lnTo>
                    <a:pt x="150062" y="86633"/>
                  </a:lnTo>
                  <a:lnTo>
                    <a:pt x="203347" y="86633"/>
                  </a:lnTo>
                  <a:lnTo>
                    <a:pt x="203347" y="19474"/>
                  </a:lnTo>
                  <a:close/>
                  <a:moveTo>
                    <a:pt x="189662" y="1381"/>
                  </a:moveTo>
                  <a:lnTo>
                    <a:pt x="227692" y="1381"/>
                  </a:lnTo>
                  <a:lnTo>
                    <a:pt x="227692" y="86633"/>
                  </a:lnTo>
                  <a:lnTo>
                    <a:pt x="243632" y="86633"/>
                  </a:lnTo>
                  <a:lnTo>
                    <a:pt x="243632" y="105422"/>
                  </a:lnTo>
                  <a:lnTo>
                    <a:pt x="227692" y="105422"/>
                  </a:lnTo>
                  <a:lnTo>
                    <a:pt x="227692" y="133843"/>
                  </a:lnTo>
                  <a:lnTo>
                    <a:pt x="203347" y="133843"/>
                  </a:lnTo>
                  <a:lnTo>
                    <a:pt x="203347" y="105422"/>
                  </a:lnTo>
                  <a:lnTo>
                    <a:pt x="130577" y="105422"/>
                  </a:lnTo>
                  <a:lnTo>
                    <a:pt x="130577" y="78050"/>
                  </a:lnTo>
                  <a:close/>
                  <a:moveTo>
                    <a:pt x="54798" y="0"/>
                  </a:moveTo>
                  <a:cubicBezTo>
                    <a:pt x="65609" y="0"/>
                    <a:pt x="74176" y="733"/>
                    <a:pt x="80502" y="2198"/>
                  </a:cubicBezTo>
                  <a:cubicBezTo>
                    <a:pt x="87733" y="3642"/>
                    <a:pt x="93573" y="6340"/>
                    <a:pt x="98021" y="10295"/>
                  </a:cubicBezTo>
                  <a:cubicBezTo>
                    <a:pt x="106195" y="17990"/>
                    <a:pt x="110282" y="33049"/>
                    <a:pt x="110282" y="55472"/>
                  </a:cubicBezTo>
                  <a:lnTo>
                    <a:pt x="110282" y="79729"/>
                  </a:lnTo>
                  <a:cubicBezTo>
                    <a:pt x="110282" y="102542"/>
                    <a:pt x="106114" y="117631"/>
                    <a:pt x="97778" y="124995"/>
                  </a:cubicBezTo>
                  <a:cubicBezTo>
                    <a:pt x="93330" y="128949"/>
                    <a:pt x="87597" y="131626"/>
                    <a:pt x="80579" y="133025"/>
                  </a:cubicBezTo>
                  <a:cubicBezTo>
                    <a:pt x="74239" y="134491"/>
                    <a:pt x="65645" y="135223"/>
                    <a:pt x="54798" y="135223"/>
                  </a:cubicBezTo>
                  <a:cubicBezTo>
                    <a:pt x="43929" y="135223"/>
                    <a:pt x="35347" y="134494"/>
                    <a:pt x="29050" y="133036"/>
                  </a:cubicBezTo>
                  <a:cubicBezTo>
                    <a:pt x="21915" y="131615"/>
                    <a:pt x="16293" y="128850"/>
                    <a:pt x="12183" y="124741"/>
                  </a:cubicBezTo>
                  <a:cubicBezTo>
                    <a:pt x="4061" y="117561"/>
                    <a:pt x="0" y="102557"/>
                    <a:pt x="0" y="79729"/>
                  </a:cubicBezTo>
                  <a:lnTo>
                    <a:pt x="0" y="54776"/>
                  </a:lnTo>
                  <a:cubicBezTo>
                    <a:pt x="0" y="32832"/>
                    <a:pt x="3487" y="18123"/>
                    <a:pt x="10460" y="10648"/>
                  </a:cubicBezTo>
                  <a:cubicBezTo>
                    <a:pt x="17559" y="3549"/>
                    <a:pt x="32338" y="0"/>
                    <a:pt x="54798" y="0"/>
                  </a:cubicBezTo>
                  <a:close/>
                </a:path>
              </a:pathLst>
            </a:custGeom>
            <a:solidFill>
              <a:sysClr val="window" lastClr="FFFF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18" name="Group 20"/>
            <p:cNvGrpSpPr>
              <a:grpSpLocks noChangeAspect="1"/>
            </p:cNvGrpSpPr>
            <p:nvPr/>
          </p:nvGrpSpPr>
          <p:grpSpPr bwMode="auto">
            <a:xfrm>
              <a:off x="4712636" y="3570051"/>
              <a:ext cx="180975" cy="192087"/>
              <a:chOff x="880" y="1755"/>
              <a:chExt cx="114" cy="121"/>
            </a:xfrm>
          </p:grpSpPr>
          <p:sp>
            <p:nvSpPr>
              <p:cNvPr id="19" name="AutoShape 19"/>
              <p:cNvSpPr>
                <a:spLocks noChangeAspect="1" noChangeArrowheads="1" noTextEdit="1"/>
              </p:cNvSpPr>
              <p:nvPr/>
            </p:nvSpPr>
            <p:spPr bwMode="auto">
              <a:xfrm>
                <a:off x="880" y="1755"/>
                <a:ext cx="11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sp>
            <p:nvSpPr>
              <p:cNvPr id="20" name="Freeform 21"/>
              <p:cNvSpPr>
                <a:spLocks noEditPoints="1"/>
              </p:cNvSpPr>
              <p:nvPr/>
            </p:nvSpPr>
            <p:spPr bwMode="auto">
              <a:xfrm>
                <a:off x="878" y="1755"/>
                <a:ext cx="119" cy="118"/>
              </a:xfrm>
              <a:custGeom>
                <a:avLst/>
                <a:gdLst>
                  <a:gd name="T0" fmla="*/ 23 w 47"/>
                  <a:gd name="T1" fmla="*/ 25 h 47"/>
                  <a:gd name="T2" fmla="*/ 36 w 47"/>
                  <a:gd name="T3" fmla="*/ 16 h 47"/>
                  <a:gd name="T4" fmla="*/ 36 w 47"/>
                  <a:gd name="T5" fmla="*/ 31 h 47"/>
                  <a:gd name="T6" fmla="*/ 11 w 47"/>
                  <a:gd name="T7" fmla="*/ 31 h 47"/>
                  <a:gd name="T8" fmla="*/ 11 w 47"/>
                  <a:gd name="T9" fmla="*/ 16 h 47"/>
                  <a:gd name="T10" fmla="*/ 23 w 47"/>
                  <a:gd name="T11" fmla="*/ 25 h 47"/>
                  <a:gd name="T12" fmla="*/ 23 w 47"/>
                  <a:gd name="T13" fmla="*/ 24 h 47"/>
                  <a:gd name="T14" fmla="*/ 12 w 47"/>
                  <a:gd name="T15" fmla="*/ 15 h 47"/>
                  <a:gd name="T16" fmla="*/ 35 w 47"/>
                  <a:gd name="T17" fmla="*/ 15 h 47"/>
                  <a:gd name="T18" fmla="*/ 23 w 47"/>
                  <a:gd name="T19" fmla="*/ 24 h 47"/>
                  <a:gd name="T20" fmla="*/ 23 w 47"/>
                  <a:gd name="T21" fmla="*/ 0 h 47"/>
                  <a:gd name="T22" fmla="*/ 0 w 47"/>
                  <a:gd name="T23" fmla="*/ 23 h 47"/>
                  <a:gd name="T24" fmla="*/ 23 w 47"/>
                  <a:gd name="T25" fmla="*/ 47 h 47"/>
                  <a:gd name="T26" fmla="*/ 47 w 47"/>
                  <a:gd name="T27" fmla="*/ 23 h 47"/>
                  <a:gd name="T28" fmla="*/ 23 w 4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7">
                    <a:moveTo>
                      <a:pt x="23" y="25"/>
                    </a:moveTo>
                    <a:cubicBezTo>
                      <a:pt x="36" y="16"/>
                      <a:pt x="36" y="16"/>
                      <a:pt x="36" y="16"/>
                    </a:cubicBezTo>
                    <a:cubicBezTo>
                      <a:pt x="36" y="31"/>
                      <a:pt x="36" y="31"/>
                      <a:pt x="36" y="31"/>
                    </a:cubicBezTo>
                    <a:cubicBezTo>
                      <a:pt x="11" y="31"/>
                      <a:pt x="11" y="31"/>
                      <a:pt x="11" y="31"/>
                    </a:cubicBezTo>
                    <a:cubicBezTo>
                      <a:pt x="11" y="16"/>
                      <a:pt x="11" y="16"/>
                      <a:pt x="11" y="16"/>
                    </a:cubicBezTo>
                    <a:cubicBezTo>
                      <a:pt x="23" y="25"/>
                      <a:pt x="23" y="25"/>
                      <a:pt x="23" y="25"/>
                    </a:cubicBezTo>
                    <a:moveTo>
                      <a:pt x="23" y="24"/>
                    </a:moveTo>
                    <a:cubicBezTo>
                      <a:pt x="12" y="15"/>
                      <a:pt x="12" y="15"/>
                      <a:pt x="12" y="15"/>
                    </a:cubicBezTo>
                    <a:cubicBezTo>
                      <a:pt x="35" y="15"/>
                      <a:pt x="35" y="15"/>
                      <a:pt x="35" y="15"/>
                    </a:cubicBezTo>
                    <a:cubicBezTo>
                      <a:pt x="23" y="24"/>
                      <a:pt x="23" y="24"/>
                      <a:pt x="23" y="24"/>
                    </a:cubicBezTo>
                    <a:moveTo>
                      <a:pt x="23" y="0"/>
                    </a:moveTo>
                    <a:cubicBezTo>
                      <a:pt x="10" y="0"/>
                      <a:pt x="0" y="10"/>
                      <a:pt x="0" y="23"/>
                    </a:cubicBezTo>
                    <a:cubicBezTo>
                      <a:pt x="0" y="36"/>
                      <a:pt x="10" y="47"/>
                      <a:pt x="23" y="47"/>
                    </a:cubicBezTo>
                    <a:cubicBezTo>
                      <a:pt x="36" y="47"/>
                      <a:pt x="47" y="36"/>
                      <a:pt x="47" y="23"/>
                    </a:cubicBezTo>
                    <a:cubicBezTo>
                      <a:pt x="47" y="10"/>
                      <a:pt x="36" y="0"/>
                      <a:pt x="23"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21" name="组合 20"/>
          <p:cNvGrpSpPr/>
          <p:nvPr/>
        </p:nvGrpSpPr>
        <p:grpSpPr>
          <a:xfrm>
            <a:off x="2846022" y="2658092"/>
            <a:ext cx="1574800" cy="862013"/>
            <a:chOff x="3181364" y="2417948"/>
            <a:chExt cx="1574800" cy="862013"/>
          </a:xfrm>
        </p:grpSpPr>
        <p:sp>
          <p:nvSpPr>
            <p:cNvPr id="22" name="Freeform 7"/>
            <p:cNvSpPr/>
            <p:nvPr/>
          </p:nvSpPr>
          <p:spPr bwMode="auto">
            <a:xfrm>
              <a:off x="3181364" y="2417948"/>
              <a:ext cx="1574800" cy="862013"/>
            </a:xfrm>
            <a:custGeom>
              <a:avLst/>
              <a:gdLst>
                <a:gd name="T0" fmla="*/ 345 w 418"/>
                <a:gd name="T1" fmla="*/ 192 h 229"/>
                <a:gd name="T2" fmla="*/ 398 w 418"/>
                <a:gd name="T3" fmla="*/ 198 h 229"/>
                <a:gd name="T4" fmla="*/ 418 w 418"/>
                <a:gd name="T5" fmla="*/ 115 h 229"/>
                <a:gd name="T6" fmla="*/ 401 w 418"/>
                <a:gd name="T7" fmla="*/ 36 h 229"/>
                <a:gd name="T8" fmla="*/ 352 w 418"/>
                <a:gd name="T9" fmla="*/ 41 h 229"/>
                <a:gd name="T10" fmla="*/ 352 w 418"/>
                <a:gd name="T11" fmla="*/ 41 h 229"/>
                <a:gd name="T12" fmla="*/ 264 w 418"/>
                <a:gd name="T13" fmla="*/ 10 h 229"/>
                <a:gd name="T14" fmla="*/ 255 w 418"/>
                <a:gd name="T15" fmla="*/ 0 h 229"/>
                <a:gd name="T16" fmla="*/ 0 w 418"/>
                <a:gd name="T17" fmla="*/ 115 h 229"/>
                <a:gd name="T18" fmla="*/ 253 w 418"/>
                <a:gd name="T19" fmla="*/ 229 h 229"/>
                <a:gd name="T20" fmla="*/ 345 w 418"/>
                <a:gd name="T21" fmla="*/ 1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229">
                  <a:moveTo>
                    <a:pt x="345" y="192"/>
                  </a:moveTo>
                  <a:cubicBezTo>
                    <a:pt x="362" y="192"/>
                    <a:pt x="380" y="194"/>
                    <a:pt x="398" y="198"/>
                  </a:cubicBezTo>
                  <a:cubicBezTo>
                    <a:pt x="412" y="178"/>
                    <a:pt x="418" y="150"/>
                    <a:pt x="418" y="115"/>
                  </a:cubicBezTo>
                  <a:cubicBezTo>
                    <a:pt x="418" y="82"/>
                    <a:pt x="413" y="56"/>
                    <a:pt x="401" y="36"/>
                  </a:cubicBezTo>
                  <a:cubicBezTo>
                    <a:pt x="384" y="39"/>
                    <a:pt x="367" y="41"/>
                    <a:pt x="352" y="41"/>
                  </a:cubicBezTo>
                  <a:cubicBezTo>
                    <a:pt x="352" y="41"/>
                    <a:pt x="352" y="41"/>
                    <a:pt x="352" y="41"/>
                  </a:cubicBezTo>
                  <a:cubicBezTo>
                    <a:pt x="314" y="41"/>
                    <a:pt x="285" y="31"/>
                    <a:pt x="264" y="10"/>
                  </a:cubicBezTo>
                  <a:cubicBezTo>
                    <a:pt x="261" y="7"/>
                    <a:pt x="258" y="4"/>
                    <a:pt x="255" y="0"/>
                  </a:cubicBezTo>
                  <a:cubicBezTo>
                    <a:pt x="154" y="23"/>
                    <a:pt x="36" y="93"/>
                    <a:pt x="0" y="115"/>
                  </a:cubicBezTo>
                  <a:cubicBezTo>
                    <a:pt x="35" y="137"/>
                    <a:pt x="151" y="206"/>
                    <a:pt x="253" y="229"/>
                  </a:cubicBezTo>
                  <a:cubicBezTo>
                    <a:pt x="277" y="200"/>
                    <a:pt x="313" y="192"/>
                    <a:pt x="345" y="19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任意多边形 22"/>
            <p:cNvSpPr/>
            <p:nvPr/>
          </p:nvSpPr>
          <p:spPr>
            <a:xfrm>
              <a:off x="4048495" y="2741692"/>
              <a:ext cx="486543" cy="273934"/>
            </a:xfrm>
            <a:custGeom>
              <a:avLst/>
              <a:gdLst/>
              <a:ahLst/>
              <a:cxnLst/>
              <a:rect l="l" t="t" r="r" b="b"/>
              <a:pathLst>
                <a:path w="240174" h="135223">
                  <a:moveTo>
                    <a:pt x="54798" y="20855"/>
                  </a:moveTo>
                  <a:cubicBezTo>
                    <a:pt x="41948" y="20855"/>
                    <a:pt x="34069" y="22129"/>
                    <a:pt x="31160" y="24677"/>
                  </a:cubicBezTo>
                  <a:cubicBezTo>
                    <a:pt x="26609" y="28314"/>
                    <a:pt x="24334" y="36499"/>
                    <a:pt x="24334" y="49231"/>
                  </a:cubicBezTo>
                  <a:lnTo>
                    <a:pt x="24334" y="85274"/>
                  </a:lnTo>
                  <a:cubicBezTo>
                    <a:pt x="24334" y="98860"/>
                    <a:pt x="26212" y="106935"/>
                    <a:pt x="29967" y="109497"/>
                  </a:cubicBezTo>
                  <a:cubicBezTo>
                    <a:pt x="33701" y="112738"/>
                    <a:pt x="41978" y="114358"/>
                    <a:pt x="54798" y="114358"/>
                  </a:cubicBezTo>
                  <a:cubicBezTo>
                    <a:pt x="68053" y="114358"/>
                    <a:pt x="76330" y="113121"/>
                    <a:pt x="79629" y="110646"/>
                  </a:cubicBezTo>
                  <a:cubicBezTo>
                    <a:pt x="83378" y="107318"/>
                    <a:pt x="85252" y="98860"/>
                    <a:pt x="85252" y="85274"/>
                  </a:cubicBezTo>
                  <a:lnTo>
                    <a:pt x="85252" y="49231"/>
                  </a:lnTo>
                  <a:cubicBezTo>
                    <a:pt x="85252" y="36485"/>
                    <a:pt x="83403" y="28476"/>
                    <a:pt x="79707" y="25207"/>
                  </a:cubicBezTo>
                  <a:cubicBezTo>
                    <a:pt x="76386" y="22305"/>
                    <a:pt x="68083" y="20855"/>
                    <a:pt x="54798" y="20855"/>
                  </a:cubicBezTo>
                  <a:close/>
                  <a:moveTo>
                    <a:pt x="186757" y="0"/>
                  </a:moveTo>
                  <a:lnTo>
                    <a:pt x="195770" y="0"/>
                  </a:lnTo>
                  <a:cubicBezTo>
                    <a:pt x="199584" y="0"/>
                    <a:pt x="202721" y="243"/>
                    <a:pt x="205181" y="729"/>
                  </a:cubicBezTo>
                  <a:cubicBezTo>
                    <a:pt x="211838" y="1208"/>
                    <a:pt x="217460" y="2467"/>
                    <a:pt x="222048" y="4507"/>
                  </a:cubicBezTo>
                  <a:cubicBezTo>
                    <a:pt x="226938" y="6959"/>
                    <a:pt x="230653" y="10472"/>
                    <a:pt x="233193" y="15045"/>
                  </a:cubicBezTo>
                  <a:cubicBezTo>
                    <a:pt x="235999" y="19721"/>
                    <a:pt x="237402" y="26267"/>
                    <a:pt x="237402" y="34684"/>
                  </a:cubicBezTo>
                  <a:cubicBezTo>
                    <a:pt x="237402" y="43808"/>
                    <a:pt x="236201" y="50531"/>
                    <a:pt x="233801" y="54854"/>
                  </a:cubicBezTo>
                  <a:cubicBezTo>
                    <a:pt x="230612" y="61223"/>
                    <a:pt x="224879" y="64843"/>
                    <a:pt x="216602" y="65712"/>
                  </a:cubicBezTo>
                  <a:lnTo>
                    <a:pt x="216602" y="66662"/>
                  </a:lnTo>
                  <a:cubicBezTo>
                    <a:pt x="225329" y="67089"/>
                    <a:pt x="231485" y="69865"/>
                    <a:pt x="235071" y="74990"/>
                  </a:cubicBezTo>
                  <a:cubicBezTo>
                    <a:pt x="238473" y="79364"/>
                    <a:pt x="240174" y="86029"/>
                    <a:pt x="240174" y="94983"/>
                  </a:cubicBezTo>
                  <a:cubicBezTo>
                    <a:pt x="240174" y="112443"/>
                    <a:pt x="235362" y="123956"/>
                    <a:pt x="225737" y="129524"/>
                  </a:cubicBezTo>
                  <a:cubicBezTo>
                    <a:pt x="221908" y="131917"/>
                    <a:pt x="216444" y="133349"/>
                    <a:pt x="209345" y="133820"/>
                  </a:cubicBezTo>
                  <a:cubicBezTo>
                    <a:pt x="206002" y="134292"/>
                    <a:pt x="202489" y="134759"/>
                    <a:pt x="198808" y="135223"/>
                  </a:cubicBezTo>
                  <a:cubicBezTo>
                    <a:pt x="195398" y="135223"/>
                    <a:pt x="191381" y="135223"/>
                    <a:pt x="186757" y="135223"/>
                  </a:cubicBezTo>
                  <a:cubicBezTo>
                    <a:pt x="181675" y="135223"/>
                    <a:pt x="177658" y="135223"/>
                    <a:pt x="174706" y="135223"/>
                  </a:cubicBezTo>
                  <a:cubicBezTo>
                    <a:pt x="170346" y="134737"/>
                    <a:pt x="166789" y="134266"/>
                    <a:pt x="164035" y="133809"/>
                  </a:cubicBezTo>
                  <a:cubicBezTo>
                    <a:pt x="157835" y="133331"/>
                    <a:pt x="152592" y="131486"/>
                    <a:pt x="148306" y="128275"/>
                  </a:cubicBezTo>
                  <a:cubicBezTo>
                    <a:pt x="140184" y="122539"/>
                    <a:pt x="136122" y="109582"/>
                    <a:pt x="136122" y="89405"/>
                  </a:cubicBezTo>
                  <a:lnTo>
                    <a:pt x="160456" y="89405"/>
                  </a:lnTo>
                  <a:cubicBezTo>
                    <a:pt x="160456" y="101158"/>
                    <a:pt x="162117" y="108489"/>
                    <a:pt x="165438" y="111397"/>
                  </a:cubicBezTo>
                  <a:cubicBezTo>
                    <a:pt x="168207" y="113371"/>
                    <a:pt x="175313" y="114358"/>
                    <a:pt x="186757" y="114358"/>
                  </a:cubicBezTo>
                  <a:cubicBezTo>
                    <a:pt x="193075" y="114358"/>
                    <a:pt x="197629" y="114129"/>
                    <a:pt x="200420" y="113673"/>
                  </a:cubicBezTo>
                  <a:cubicBezTo>
                    <a:pt x="204205" y="113673"/>
                    <a:pt x="207081" y="113084"/>
                    <a:pt x="209047" y="111905"/>
                  </a:cubicBezTo>
                  <a:cubicBezTo>
                    <a:pt x="213105" y="109873"/>
                    <a:pt x="215133" y="104232"/>
                    <a:pt x="215133" y="94983"/>
                  </a:cubicBezTo>
                  <a:cubicBezTo>
                    <a:pt x="215133" y="88127"/>
                    <a:pt x="213856" y="83212"/>
                    <a:pt x="211300" y="80237"/>
                  </a:cubicBezTo>
                  <a:cubicBezTo>
                    <a:pt x="208988" y="77159"/>
                    <a:pt x="204504" y="75620"/>
                    <a:pt x="197847" y="75620"/>
                  </a:cubicBezTo>
                  <a:lnTo>
                    <a:pt x="177710" y="75620"/>
                  </a:lnTo>
                  <a:lnTo>
                    <a:pt x="177710" y="56831"/>
                  </a:lnTo>
                  <a:lnTo>
                    <a:pt x="197847" y="56831"/>
                  </a:lnTo>
                  <a:cubicBezTo>
                    <a:pt x="203811" y="56831"/>
                    <a:pt x="207803" y="55012"/>
                    <a:pt x="209820" y="51374"/>
                  </a:cubicBezTo>
                  <a:cubicBezTo>
                    <a:pt x="211978" y="48797"/>
                    <a:pt x="213057" y="43234"/>
                    <a:pt x="213057" y="34684"/>
                  </a:cubicBezTo>
                  <a:cubicBezTo>
                    <a:pt x="213057" y="28646"/>
                    <a:pt x="211109" y="24654"/>
                    <a:pt x="207213" y="22710"/>
                  </a:cubicBezTo>
                  <a:cubicBezTo>
                    <a:pt x="204342" y="21473"/>
                    <a:pt x="197523" y="20855"/>
                    <a:pt x="186757" y="20855"/>
                  </a:cubicBezTo>
                  <a:cubicBezTo>
                    <a:pt x="175725" y="20855"/>
                    <a:pt x="168785" y="22077"/>
                    <a:pt x="165935" y="24522"/>
                  </a:cubicBezTo>
                  <a:cubicBezTo>
                    <a:pt x="163210" y="26856"/>
                    <a:pt x="161848" y="33259"/>
                    <a:pt x="161848" y="43731"/>
                  </a:cubicBezTo>
                  <a:lnTo>
                    <a:pt x="137503" y="43731"/>
                  </a:lnTo>
                  <a:cubicBezTo>
                    <a:pt x="137503" y="25387"/>
                    <a:pt x="141388" y="12883"/>
                    <a:pt x="149157" y="6219"/>
                  </a:cubicBezTo>
                  <a:cubicBezTo>
                    <a:pt x="152699" y="4017"/>
                    <a:pt x="157846" y="2169"/>
                    <a:pt x="164599" y="674"/>
                  </a:cubicBezTo>
                  <a:cubicBezTo>
                    <a:pt x="169540" y="225"/>
                    <a:pt x="176926" y="0"/>
                    <a:pt x="186757" y="0"/>
                  </a:cubicBezTo>
                  <a:close/>
                  <a:moveTo>
                    <a:pt x="54798" y="0"/>
                  </a:moveTo>
                  <a:cubicBezTo>
                    <a:pt x="65609" y="0"/>
                    <a:pt x="74176" y="733"/>
                    <a:pt x="80502" y="2198"/>
                  </a:cubicBezTo>
                  <a:cubicBezTo>
                    <a:pt x="87733" y="3642"/>
                    <a:pt x="93573" y="6340"/>
                    <a:pt x="98021" y="10295"/>
                  </a:cubicBezTo>
                  <a:cubicBezTo>
                    <a:pt x="106195" y="17990"/>
                    <a:pt x="110282" y="33049"/>
                    <a:pt x="110282" y="55472"/>
                  </a:cubicBezTo>
                  <a:lnTo>
                    <a:pt x="110282" y="79729"/>
                  </a:lnTo>
                  <a:cubicBezTo>
                    <a:pt x="110282" y="102542"/>
                    <a:pt x="106114" y="117631"/>
                    <a:pt x="97778" y="124995"/>
                  </a:cubicBezTo>
                  <a:cubicBezTo>
                    <a:pt x="93330" y="128949"/>
                    <a:pt x="87597" y="131626"/>
                    <a:pt x="80579" y="133025"/>
                  </a:cubicBezTo>
                  <a:cubicBezTo>
                    <a:pt x="74239" y="134491"/>
                    <a:pt x="65645" y="135223"/>
                    <a:pt x="54798" y="135223"/>
                  </a:cubicBezTo>
                  <a:cubicBezTo>
                    <a:pt x="43929" y="135223"/>
                    <a:pt x="35347" y="134494"/>
                    <a:pt x="29050" y="133036"/>
                  </a:cubicBezTo>
                  <a:cubicBezTo>
                    <a:pt x="21915" y="131615"/>
                    <a:pt x="16293" y="128850"/>
                    <a:pt x="12183" y="124741"/>
                  </a:cubicBezTo>
                  <a:cubicBezTo>
                    <a:pt x="4061" y="117561"/>
                    <a:pt x="0" y="102557"/>
                    <a:pt x="0" y="79729"/>
                  </a:cubicBezTo>
                  <a:lnTo>
                    <a:pt x="0" y="54776"/>
                  </a:lnTo>
                  <a:cubicBezTo>
                    <a:pt x="0" y="32832"/>
                    <a:pt x="3487" y="18123"/>
                    <a:pt x="10460" y="10648"/>
                  </a:cubicBezTo>
                  <a:cubicBezTo>
                    <a:pt x="17559" y="3549"/>
                    <a:pt x="32338" y="0"/>
                    <a:pt x="54798" y="0"/>
                  </a:cubicBezTo>
                  <a:close/>
                </a:path>
              </a:pathLst>
            </a:custGeom>
            <a:solidFill>
              <a:sysClr val="window" lastClr="FFFF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25" name="Group 8"/>
            <p:cNvGrpSpPr>
              <a:grpSpLocks noChangeAspect="1"/>
            </p:cNvGrpSpPr>
            <p:nvPr/>
          </p:nvGrpSpPr>
          <p:grpSpPr bwMode="auto">
            <a:xfrm>
              <a:off x="3813654" y="2765001"/>
              <a:ext cx="180975" cy="179388"/>
              <a:chOff x="888" y="1182"/>
              <a:chExt cx="114" cy="113"/>
            </a:xfrm>
          </p:grpSpPr>
          <p:sp>
            <p:nvSpPr>
              <p:cNvPr id="26" name="AutoShape 7"/>
              <p:cNvSpPr>
                <a:spLocks noChangeAspect="1" noChangeArrowheads="1" noTextEdit="1"/>
              </p:cNvSpPr>
              <p:nvPr/>
            </p:nvSpPr>
            <p:spPr bwMode="auto">
              <a:xfrm>
                <a:off x="888" y="1182"/>
                <a:ext cx="11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sp>
            <p:nvSpPr>
              <p:cNvPr id="27" name="Freeform 9"/>
              <p:cNvSpPr>
                <a:spLocks noEditPoints="1"/>
              </p:cNvSpPr>
              <p:nvPr/>
            </p:nvSpPr>
            <p:spPr bwMode="auto">
              <a:xfrm>
                <a:off x="886" y="1179"/>
                <a:ext cx="119" cy="119"/>
              </a:xfrm>
              <a:custGeom>
                <a:avLst/>
                <a:gdLst>
                  <a:gd name="T0" fmla="*/ 31 w 47"/>
                  <a:gd name="T1" fmla="*/ 15 h 47"/>
                  <a:gd name="T2" fmla="*/ 31 w 47"/>
                  <a:gd name="T3" fmla="*/ 15 h 47"/>
                  <a:gd name="T4" fmla="*/ 31 w 47"/>
                  <a:gd name="T5" fmla="*/ 15 h 47"/>
                  <a:gd name="T6" fmla="*/ 25 w 47"/>
                  <a:gd name="T7" fmla="*/ 15 h 47"/>
                  <a:gd name="T8" fmla="*/ 25 w 47"/>
                  <a:gd name="T9" fmla="*/ 22 h 47"/>
                  <a:gd name="T10" fmla="*/ 31 w 47"/>
                  <a:gd name="T11" fmla="*/ 15 h 47"/>
                  <a:gd name="T12" fmla="*/ 22 w 47"/>
                  <a:gd name="T13" fmla="*/ 15 h 47"/>
                  <a:gd name="T14" fmla="*/ 15 w 47"/>
                  <a:gd name="T15" fmla="*/ 15 h 47"/>
                  <a:gd name="T16" fmla="*/ 22 w 47"/>
                  <a:gd name="T17" fmla="*/ 22 h 47"/>
                  <a:gd name="T18" fmla="*/ 22 w 47"/>
                  <a:gd name="T19" fmla="*/ 15 h 47"/>
                  <a:gd name="T20" fmla="*/ 22 w 47"/>
                  <a:gd name="T21" fmla="*/ 38 h 47"/>
                  <a:gd name="T22" fmla="*/ 22 w 47"/>
                  <a:gd name="T23" fmla="*/ 26 h 47"/>
                  <a:gd name="T24" fmla="*/ 11 w 47"/>
                  <a:gd name="T25" fmla="*/ 15 h 47"/>
                  <a:gd name="T26" fmla="*/ 11 w 47"/>
                  <a:gd name="T27" fmla="*/ 13 h 47"/>
                  <a:gd name="T28" fmla="*/ 36 w 47"/>
                  <a:gd name="T29" fmla="*/ 13 h 47"/>
                  <a:gd name="T30" fmla="*/ 36 w 47"/>
                  <a:gd name="T31" fmla="*/ 15 h 47"/>
                  <a:gd name="T32" fmla="*/ 25 w 47"/>
                  <a:gd name="T33" fmla="*/ 26 h 47"/>
                  <a:gd name="T34" fmla="*/ 25 w 47"/>
                  <a:gd name="T35" fmla="*/ 38 h 47"/>
                  <a:gd name="T36" fmla="*/ 22 w 47"/>
                  <a:gd name="T37" fmla="*/ 38 h 47"/>
                  <a:gd name="T38" fmla="*/ 23 w 47"/>
                  <a:gd name="T39" fmla="*/ 0 h 47"/>
                  <a:gd name="T40" fmla="*/ 0 w 47"/>
                  <a:gd name="T41" fmla="*/ 23 h 47"/>
                  <a:gd name="T42" fmla="*/ 23 w 47"/>
                  <a:gd name="T43" fmla="*/ 47 h 47"/>
                  <a:gd name="T44" fmla="*/ 47 w 47"/>
                  <a:gd name="T45" fmla="*/ 23 h 47"/>
                  <a:gd name="T46" fmla="*/ 23 w 47"/>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7">
                    <a:moveTo>
                      <a:pt x="31" y="15"/>
                    </a:moveTo>
                    <a:cubicBezTo>
                      <a:pt x="31" y="15"/>
                      <a:pt x="31" y="15"/>
                      <a:pt x="31" y="15"/>
                    </a:cubicBezTo>
                    <a:moveTo>
                      <a:pt x="31" y="15"/>
                    </a:moveTo>
                    <a:cubicBezTo>
                      <a:pt x="25" y="15"/>
                      <a:pt x="25" y="15"/>
                      <a:pt x="25" y="15"/>
                    </a:cubicBezTo>
                    <a:cubicBezTo>
                      <a:pt x="25" y="22"/>
                      <a:pt x="25" y="22"/>
                      <a:pt x="25" y="22"/>
                    </a:cubicBezTo>
                    <a:cubicBezTo>
                      <a:pt x="31" y="15"/>
                      <a:pt x="31" y="15"/>
                      <a:pt x="31" y="15"/>
                    </a:cubicBezTo>
                    <a:moveTo>
                      <a:pt x="22" y="15"/>
                    </a:moveTo>
                    <a:cubicBezTo>
                      <a:pt x="15" y="15"/>
                      <a:pt x="15" y="15"/>
                      <a:pt x="15" y="15"/>
                    </a:cubicBezTo>
                    <a:cubicBezTo>
                      <a:pt x="22" y="22"/>
                      <a:pt x="22" y="22"/>
                      <a:pt x="22" y="22"/>
                    </a:cubicBezTo>
                    <a:cubicBezTo>
                      <a:pt x="22" y="15"/>
                      <a:pt x="22" y="15"/>
                      <a:pt x="22" y="15"/>
                    </a:cubicBezTo>
                    <a:moveTo>
                      <a:pt x="22" y="38"/>
                    </a:moveTo>
                    <a:cubicBezTo>
                      <a:pt x="22" y="26"/>
                      <a:pt x="22" y="26"/>
                      <a:pt x="22" y="26"/>
                    </a:cubicBezTo>
                    <a:cubicBezTo>
                      <a:pt x="11" y="15"/>
                      <a:pt x="11" y="15"/>
                      <a:pt x="11" y="15"/>
                    </a:cubicBezTo>
                    <a:cubicBezTo>
                      <a:pt x="11" y="13"/>
                      <a:pt x="11" y="13"/>
                      <a:pt x="11" y="13"/>
                    </a:cubicBezTo>
                    <a:cubicBezTo>
                      <a:pt x="36" y="13"/>
                      <a:pt x="36" y="13"/>
                      <a:pt x="36" y="13"/>
                    </a:cubicBezTo>
                    <a:cubicBezTo>
                      <a:pt x="36" y="15"/>
                      <a:pt x="36" y="15"/>
                      <a:pt x="36" y="15"/>
                    </a:cubicBezTo>
                    <a:cubicBezTo>
                      <a:pt x="25" y="26"/>
                      <a:pt x="25" y="26"/>
                      <a:pt x="25" y="26"/>
                    </a:cubicBezTo>
                    <a:cubicBezTo>
                      <a:pt x="25" y="38"/>
                      <a:pt x="25" y="38"/>
                      <a:pt x="25" y="38"/>
                    </a:cubicBezTo>
                    <a:cubicBezTo>
                      <a:pt x="22" y="38"/>
                      <a:pt x="22" y="38"/>
                      <a:pt x="22" y="38"/>
                    </a:cubicBezTo>
                    <a:moveTo>
                      <a:pt x="23" y="0"/>
                    </a:moveTo>
                    <a:cubicBezTo>
                      <a:pt x="10" y="0"/>
                      <a:pt x="0" y="10"/>
                      <a:pt x="0" y="23"/>
                    </a:cubicBezTo>
                    <a:cubicBezTo>
                      <a:pt x="0" y="36"/>
                      <a:pt x="10" y="47"/>
                      <a:pt x="23" y="47"/>
                    </a:cubicBezTo>
                    <a:cubicBezTo>
                      <a:pt x="36" y="47"/>
                      <a:pt x="47" y="36"/>
                      <a:pt x="47" y="23"/>
                    </a:cubicBezTo>
                    <a:cubicBezTo>
                      <a:pt x="47" y="10"/>
                      <a:pt x="36" y="0"/>
                      <a:pt x="23"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28" name="组合 27"/>
          <p:cNvGrpSpPr/>
          <p:nvPr/>
        </p:nvGrpSpPr>
        <p:grpSpPr>
          <a:xfrm>
            <a:off x="3768360" y="1838942"/>
            <a:ext cx="1576388" cy="914400"/>
            <a:chOff x="4103702" y="1598798"/>
            <a:chExt cx="1576388" cy="914400"/>
          </a:xfrm>
        </p:grpSpPr>
        <p:sp>
          <p:nvSpPr>
            <p:cNvPr id="29" name="Freeform 6"/>
            <p:cNvSpPr/>
            <p:nvPr/>
          </p:nvSpPr>
          <p:spPr bwMode="auto">
            <a:xfrm>
              <a:off x="4103702" y="1598798"/>
              <a:ext cx="1576388" cy="914400"/>
            </a:xfrm>
            <a:custGeom>
              <a:avLst/>
              <a:gdLst>
                <a:gd name="T0" fmla="*/ 142 w 418"/>
                <a:gd name="T1" fmla="*/ 3 h 243"/>
                <a:gd name="T2" fmla="*/ 107 w 418"/>
                <a:gd name="T3" fmla="*/ 0 h 243"/>
                <a:gd name="T4" fmla="*/ 31 w 418"/>
                <a:gd name="T5" fmla="*/ 25 h 243"/>
                <a:gd name="T6" fmla="*/ 0 w 418"/>
                <a:gd name="T7" fmla="*/ 121 h 243"/>
                <a:gd name="T8" fmla="*/ 29 w 418"/>
                <a:gd name="T9" fmla="*/ 215 h 243"/>
                <a:gd name="T10" fmla="*/ 31 w 418"/>
                <a:gd name="T11" fmla="*/ 217 h 243"/>
                <a:gd name="T12" fmla="*/ 107 w 418"/>
                <a:gd name="T13" fmla="*/ 243 h 243"/>
                <a:gd name="T14" fmla="*/ 107 w 418"/>
                <a:gd name="T15" fmla="*/ 243 h 243"/>
                <a:gd name="T16" fmla="*/ 145 w 418"/>
                <a:gd name="T17" fmla="*/ 240 h 243"/>
                <a:gd name="T18" fmla="*/ 418 w 418"/>
                <a:gd name="T19" fmla="*/ 121 h 243"/>
                <a:gd name="T20" fmla="*/ 142 w 418"/>
                <a:gd name="T21"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243">
                  <a:moveTo>
                    <a:pt x="142" y="3"/>
                  </a:moveTo>
                  <a:cubicBezTo>
                    <a:pt x="130" y="1"/>
                    <a:pt x="118" y="0"/>
                    <a:pt x="107" y="0"/>
                  </a:cubicBezTo>
                  <a:cubicBezTo>
                    <a:pt x="74" y="0"/>
                    <a:pt x="49" y="8"/>
                    <a:pt x="31" y="25"/>
                  </a:cubicBezTo>
                  <a:cubicBezTo>
                    <a:pt x="11" y="45"/>
                    <a:pt x="0" y="77"/>
                    <a:pt x="0" y="121"/>
                  </a:cubicBezTo>
                  <a:cubicBezTo>
                    <a:pt x="0" y="163"/>
                    <a:pt x="10" y="195"/>
                    <a:pt x="29" y="215"/>
                  </a:cubicBezTo>
                  <a:cubicBezTo>
                    <a:pt x="29" y="216"/>
                    <a:pt x="30" y="216"/>
                    <a:pt x="31" y="217"/>
                  </a:cubicBezTo>
                  <a:cubicBezTo>
                    <a:pt x="48" y="234"/>
                    <a:pt x="74" y="243"/>
                    <a:pt x="107" y="243"/>
                  </a:cubicBezTo>
                  <a:cubicBezTo>
                    <a:pt x="107" y="243"/>
                    <a:pt x="107" y="243"/>
                    <a:pt x="107" y="243"/>
                  </a:cubicBezTo>
                  <a:cubicBezTo>
                    <a:pt x="119" y="243"/>
                    <a:pt x="132" y="242"/>
                    <a:pt x="145" y="240"/>
                  </a:cubicBezTo>
                  <a:cubicBezTo>
                    <a:pt x="250" y="222"/>
                    <a:pt x="381" y="145"/>
                    <a:pt x="418" y="121"/>
                  </a:cubicBezTo>
                  <a:cubicBezTo>
                    <a:pt x="380" y="98"/>
                    <a:pt x="248" y="19"/>
                    <a:pt x="142" y="3"/>
                  </a:cubicBezTo>
                  <a:close/>
                </a:path>
              </a:pathLst>
            </a:custGeom>
            <a:solidFill>
              <a:srgbClr val="C00000"/>
            </a:solidFill>
            <a:ln>
              <a:noFill/>
            </a:ln>
            <a:effectLst>
              <a:outerShdw blurRad="76200" dir="360000" sx="105000" sy="105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任意多边形 29"/>
            <p:cNvSpPr/>
            <p:nvPr/>
          </p:nvSpPr>
          <p:spPr>
            <a:xfrm>
              <a:off x="4219424" y="1901431"/>
              <a:ext cx="522528" cy="297630"/>
            </a:xfrm>
            <a:custGeom>
              <a:avLst/>
              <a:gdLst/>
              <a:ahLst/>
              <a:cxnLst/>
              <a:rect l="l" t="t" r="r" b="b"/>
              <a:pathLst>
                <a:path w="237402" h="135223">
                  <a:moveTo>
                    <a:pt x="54798" y="20855"/>
                  </a:moveTo>
                  <a:cubicBezTo>
                    <a:pt x="41948" y="20855"/>
                    <a:pt x="34069" y="22129"/>
                    <a:pt x="31160" y="24676"/>
                  </a:cubicBezTo>
                  <a:cubicBezTo>
                    <a:pt x="26609" y="28314"/>
                    <a:pt x="24334" y="36499"/>
                    <a:pt x="24334" y="49231"/>
                  </a:cubicBezTo>
                  <a:lnTo>
                    <a:pt x="24334" y="85274"/>
                  </a:lnTo>
                  <a:cubicBezTo>
                    <a:pt x="24334" y="98860"/>
                    <a:pt x="26212" y="106935"/>
                    <a:pt x="29967" y="109497"/>
                  </a:cubicBezTo>
                  <a:cubicBezTo>
                    <a:pt x="33701" y="112738"/>
                    <a:pt x="41978" y="114358"/>
                    <a:pt x="54798" y="114358"/>
                  </a:cubicBezTo>
                  <a:cubicBezTo>
                    <a:pt x="68053" y="114358"/>
                    <a:pt x="76330" y="113120"/>
                    <a:pt x="79629" y="110646"/>
                  </a:cubicBezTo>
                  <a:cubicBezTo>
                    <a:pt x="83378" y="107318"/>
                    <a:pt x="85252" y="98860"/>
                    <a:pt x="85252" y="85274"/>
                  </a:cubicBezTo>
                  <a:lnTo>
                    <a:pt x="85252" y="49231"/>
                  </a:lnTo>
                  <a:cubicBezTo>
                    <a:pt x="85252" y="36484"/>
                    <a:pt x="83403" y="28476"/>
                    <a:pt x="79707" y="25207"/>
                  </a:cubicBezTo>
                  <a:cubicBezTo>
                    <a:pt x="76386" y="22305"/>
                    <a:pt x="68083" y="20855"/>
                    <a:pt x="54798" y="20855"/>
                  </a:cubicBezTo>
                  <a:close/>
                  <a:moveTo>
                    <a:pt x="188148" y="0"/>
                  </a:moveTo>
                  <a:cubicBezTo>
                    <a:pt x="196595" y="0"/>
                    <a:pt x="203627" y="468"/>
                    <a:pt x="209246" y="1403"/>
                  </a:cubicBezTo>
                  <a:cubicBezTo>
                    <a:pt x="215748" y="2404"/>
                    <a:pt x="221065" y="4455"/>
                    <a:pt x="225196" y="7555"/>
                  </a:cubicBezTo>
                  <a:cubicBezTo>
                    <a:pt x="233333" y="13292"/>
                    <a:pt x="237402" y="24411"/>
                    <a:pt x="237402" y="40914"/>
                  </a:cubicBezTo>
                  <a:cubicBezTo>
                    <a:pt x="237402" y="57262"/>
                    <a:pt x="234309" y="68289"/>
                    <a:pt x="228123" y="73996"/>
                  </a:cubicBezTo>
                  <a:cubicBezTo>
                    <a:pt x="224346" y="77236"/>
                    <a:pt x="219423" y="79854"/>
                    <a:pt x="213355" y="81850"/>
                  </a:cubicBezTo>
                  <a:cubicBezTo>
                    <a:pt x="208856" y="83227"/>
                    <a:pt x="201926" y="84615"/>
                    <a:pt x="192567" y="86014"/>
                  </a:cubicBezTo>
                  <a:lnTo>
                    <a:pt x="177279" y="88091"/>
                  </a:lnTo>
                  <a:cubicBezTo>
                    <a:pt x="172993" y="88952"/>
                    <a:pt x="169647" y="90105"/>
                    <a:pt x="167239" y="91548"/>
                  </a:cubicBezTo>
                  <a:cubicBezTo>
                    <a:pt x="163181" y="93757"/>
                    <a:pt x="161152" y="99291"/>
                    <a:pt x="161152" y="108150"/>
                  </a:cubicBezTo>
                  <a:lnTo>
                    <a:pt x="161152" y="112977"/>
                  </a:lnTo>
                  <a:lnTo>
                    <a:pt x="237402" y="112977"/>
                  </a:lnTo>
                  <a:lnTo>
                    <a:pt x="237402" y="133842"/>
                  </a:lnTo>
                  <a:lnTo>
                    <a:pt x="136122" y="133842"/>
                  </a:lnTo>
                  <a:lnTo>
                    <a:pt x="136122" y="108150"/>
                  </a:lnTo>
                  <a:cubicBezTo>
                    <a:pt x="136122" y="93032"/>
                    <a:pt x="139650" y="82888"/>
                    <a:pt x="146704" y="77719"/>
                  </a:cubicBezTo>
                  <a:cubicBezTo>
                    <a:pt x="149915" y="75038"/>
                    <a:pt x="154484" y="72958"/>
                    <a:pt x="160412" y="71478"/>
                  </a:cubicBezTo>
                  <a:cubicBezTo>
                    <a:pt x="163225" y="70535"/>
                    <a:pt x="166318" y="69828"/>
                    <a:pt x="169691" y="69357"/>
                  </a:cubicBezTo>
                  <a:cubicBezTo>
                    <a:pt x="172003" y="68893"/>
                    <a:pt x="175597" y="67947"/>
                    <a:pt x="180471" y="66518"/>
                  </a:cubicBezTo>
                  <a:lnTo>
                    <a:pt x="197062" y="63746"/>
                  </a:lnTo>
                  <a:cubicBezTo>
                    <a:pt x="201090" y="63399"/>
                    <a:pt x="204224" y="62556"/>
                    <a:pt x="206462" y="61216"/>
                  </a:cubicBezTo>
                  <a:cubicBezTo>
                    <a:pt x="210395" y="58852"/>
                    <a:pt x="212361" y="52085"/>
                    <a:pt x="212361" y="40914"/>
                  </a:cubicBezTo>
                  <a:cubicBezTo>
                    <a:pt x="212361" y="32350"/>
                    <a:pt x="210755" y="26665"/>
                    <a:pt x="207545" y="23859"/>
                  </a:cubicBezTo>
                  <a:cubicBezTo>
                    <a:pt x="204342" y="21856"/>
                    <a:pt x="197876" y="20855"/>
                    <a:pt x="188148" y="20855"/>
                  </a:cubicBezTo>
                  <a:cubicBezTo>
                    <a:pt x="176189" y="20855"/>
                    <a:pt x="168789" y="22077"/>
                    <a:pt x="165946" y="24522"/>
                  </a:cubicBezTo>
                  <a:cubicBezTo>
                    <a:pt x="162750" y="27327"/>
                    <a:pt x="161152" y="35347"/>
                    <a:pt x="161152" y="48580"/>
                  </a:cubicBezTo>
                  <a:lnTo>
                    <a:pt x="136122" y="48580"/>
                  </a:lnTo>
                  <a:cubicBezTo>
                    <a:pt x="136122" y="43322"/>
                    <a:pt x="136351" y="39316"/>
                    <a:pt x="136807" y="36562"/>
                  </a:cubicBezTo>
                  <a:cubicBezTo>
                    <a:pt x="136807" y="32850"/>
                    <a:pt x="137039" y="29610"/>
                    <a:pt x="137503" y="26841"/>
                  </a:cubicBezTo>
                  <a:cubicBezTo>
                    <a:pt x="138453" y="20693"/>
                    <a:pt x="140666" y="15877"/>
                    <a:pt x="144142" y="12393"/>
                  </a:cubicBezTo>
                  <a:cubicBezTo>
                    <a:pt x="150467" y="4131"/>
                    <a:pt x="165136" y="0"/>
                    <a:pt x="188148" y="0"/>
                  </a:cubicBezTo>
                  <a:close/>
                  <a:moveTo>
                    <a:pt x="54798" y="0"/>
                  </a:moveTo>
                  <a:cubicBezTo>
                    <a:pt x="65609" y="0"/>
                    <a:pt x="74176" y="733"/>
                    <a:pt x="80502" y="2198"/>
                  </a:cubicBezTo>
                  <a:cubicBezTo>
                    <a:pt x="87733" y="3641"/>
                    <a:pt x="93573" y="6340"/>
                    <a:pt x="98021" y="10295"/>
                  </a:cubicBezTo>
                  <a:cubicBezTo>
                    <a:pt x="106195" y="17990"/>
                    <a:pt x="110282" y="33049"/>
                    <a:pt x="110282" y="55472"/>
                  </a:cubicBezTo>
                  <a:lnTo>
                    <a:pt x="110282" y="79729"/>
                  </a:lnTo>
                  <a:cubicBezTo>
                    <a:pt x="110282" y="102542"/>
                    <a:pt x="106114" y="117631"/>
                    <a:pt x="97778" y="124995"/>
                  </a:cubicBezTo>
                  <a:cubicBezTo>
                    <a:pt x="93330" y="128949"/>
                    <a:pt x="87597" y="131626"/>
                    <a:pt x="80579" y="133025"/>
                  </a:cubicBezTo>
                  <a:cubicBezTo>
                    <a:pt x="74239" y="134490"/>
                    <a:pt x="65645" y="135223"/>
                    <a:pt x="54798" y="135223"/>
                  </a:cubicBezTo>
                  <a:cubicBezTo>
                    <a:pt x="43929" y="135223"/>
                    <a:pt x="35347" y="134494"/>
                    <a:pt x="29050" y="133036"/>
                  </a:cubicBezTo>
                  <a:cubicBezTo>
                    <a:pt x="21915" y="131615"/>
                    <a:pt x="16293" y="128850"/>
                    <a:pt x="12183" y="124741"/>
                  </a:cubicBezTo>
                  <a:cubicBezTo>
                    <a:pt x="4061" y="117561"/>
                    <a:pt x="0" y="102557"/>
                    <a:pt x="0" y="79729"/>
                  </a:cubicBezTo>
                  <a:lnTo>
                    <a:pt x="0" y="54776"/>
                  </a:lnTo>
                  <a:cubicBezTo>
                    <a:pt x="0" y="32832"/>
                    <a:pt x="3487" y="18123"/>
                    <a:pt x="10460" y="10648"/>
                  </a:cubicBezTo>
                  <a:cubicBezTo>
                    <a:pt x="17559" y="3549"/>
                    <a:pt x="32338" y="0"/>
                    <a:pt x="54798" y="0"/>
                  </a:cubicBezTo>
                  <a:close/>
                </a:path>
              </a:pathLst>
            </a:custGeom>
            <a:solidFill>
              <a:sysClr val="window" lastClr="FFFF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31" name="Group 4"/>
            <p:cNvGrpSpPr>
              <a:grpSpLocks noChangeAspect="1"/>
            </p:cNvGrpSpPr>
            <p:nvPr/>
          </p:nvGrpSpPr>
          <p:grpSpPr bwMode="auto">
            <a:xfrm>
              <a:off x="4776466" y="1947403"/>
              <a:ext cx="180975" cy="190500"/>
              <a:chOff x="887" y="972"/>
              <a:chExt cx="114" cy="120"/>
            </a:xfrm>
          </p:grpSpPr>
          <p:sp>
            <p:nvSpPr>
              <p:cNvPr id="32" name="AutoShape 3"/>
              <p:cNvSpPr>
                <a:spLocks noChangeAspect="1" noChangeArrowheads="1" noTextEdit="1"/>
              </p:cNvSpPr>
              <p:nvPr/>
            </p:nvSpPr>
            <p:spPr bwMode="auto">
              <a:xfrm>
                <a:off x="887" y="972"/>
                <a:ext cx="11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sp>
            <p:nvSpPr>
              <p:cNvPr id="33" name="Freeform 5"/>
              <p:cNvSpPr>
                <a:spLocks noEditPoints="1"/>
              </p:cNvSpPr>
              <p:nvPr/>
            </p:nvSpPr>
            <p:spPr bwMode="auto">
              <a:xfrm>
                <a:off x="885" y="975"/>
                <a:ext cx="119" cy="117"/>
              </a:xfrm>
              <a:custGeom>
                <a:avLst/>
                <a:gdLst>
                  <a:gd name="T0" fmla="*/ 27 w 47"/>
                  <a:gd name="T1" fmla="*/ 26 h 47"/>
                  <a:gd name="T2" fmla="*/ 27 w 47"/>
                  <a:gd name="T3" fmla="*/ 23 h 47"/>
                  <a:gd name="T4" fmla="*/ 37 w 47"/>
                  <a:gd name="T5" fmla="*/ 23 h 47"/>
                  <a:gd name="T6" fmla="*/ 37 w 47"/>
                  <a:gd name="T7" fmla="*/ 26 h 47"/>
                  <a:gd name="T8" fmla="*/ 27 w 47"/>
                  <a:gd name="T9" fmla="*/ 26 h 47"/>
                  <a:gd name="T10" fmla="*/ 23 w 47"/>
                  <a:gd name="T11" fmla="*/ 30 h 47"/>
                  <a:gd name="T12" fmla="*/ 21 w 47"/>
                  <a:gd name="T13" fmla="*/ 24 h 47"/>
                  <a:gd name="T14" fmla="*/ 23 w 47"/>
                  <a:gd name="T15" fmla="*/ 18 h 47"/>
                  <a:gd name="T16" fmla="*/ 25 w 47"/>
                  <a:gd name="T17" fmla="*/ 19 h 47"/>
                  <a:gd name="T18" fmla="*/ 24 w 47"/>
                  <a:gd name="T19" fmla="*/ 24 h 47"/>
                  <a:gd name="T20" fmla="*/ 25 w 47"/>
                  <a:gd name="T21" fmla="*/ 29 h 47"/>
                  <a:gd name="T22" fmla="*/ 23 w 47"/>
                  <a:gd name="T23" fmla="*/ 30 h 47"/>
                  <a:gd name="T24" fmla="*/ 19 w 47"/>
                  <a:gd name="T25" fmla="*/ 33 h 47"/>
                  <a:gd name="T26" fmla="*/ 16 w 47"/>
                  <a:gd name="T27" fmla="*/ 24 h 47"/>
                  <a:gd name="T28" fmla="*/ 19 w 47"/>
                  <a:gd name="T29" fmla="*/ 16 h 47"/>
                  <a:gd name="T30" fmla="*/ 20 w 47"/>
                  <a:gd name="T31" fmla="*/ 17 h 47"/>
                  <a:gd name="T32" fmla="*/ 18 w 47"/>
                  <a:gd name="T33" fmla="*/ 24 h 47"/>
                  <a:gd name="T34" fmla="*/ 20 w 47"/>
                  <a:gd name="T35" fmla="*/ 32 h 47"/>
                  <a:gd name="T36" fmla="*/ 19 w 47"/>
                  <a:gd name="T37" fmla="*/ 33 h 47"/>
                  <a:gd name="T38" fmla="*/ 14 w 47"/>
                  <a:gd name="T39" fmla="*/ 35 h 47"/>
                  <a:gd name="T40" fmla="*/ 11 w 47"/>
                  <a:gd name="T41" fmla="*/ 24 h 47"/>
                  <a:gd name="T42" fmla="*/ 14 w 47"/>
                  <a:gd name="T43" fmla="*/ 13 h 47"/>
                  <a:gd name="T44" fmla="*/ 16 w 47"/>
                  <a:gd name="T45" fmla="*/ 14 h 47"/>
                  <a:gd name="T46" fmla="*/ 14 w 47"/>
                  <a:gd name="T47" fmla="*/ 24 h 47"/>
                  <a:gd name="T48" fmla="*/ 16 w 47"/>
                  <a:gd name="T49" fmla="*/ 34 h 47"/>
                  <a:gd name="T50" fmla="*/ 14 w 47"/>
                  <a:gd name="T51" fmla="*/ 35 h 47"/>
                  <a:gd name="T52" fmla="*/ 23 w 47"/>
                  <a:gd name="T53" fmla="*/ 0 h 47"/>
                  <a:gd name="T54" fmla="*/ 0 w 47"/>
                  <a:gd name="T55" fmla="*/ 24 h 47"/>
                  <a:gd name="T56" fmla="*/ 23 w 47"/>
                  <a:gd name="T57" fmla="*/ 47 h 47"/>
                  <a:gd name="T58" fmla="*/ 47 w 47"/>
                  <a:gd name="T59" fmla="*/ 24 h 47"/>
                  <a:gd name="T60" fmla="*/ 23 w 47"/>
                  <a:gd name="T6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47">
                    <a:moveTo>
                      <a:pt x="27" y="26"/>
                    </a:moveTo>
                    <a:cubicBezTo>
                      <a:pt x="27" y="23"/>
                      <a:pt x="27" y="23"/>
                      <a:pt x="27" y="23"/>
                    </a:cubicBezTo>
                    <a:cubicBezTo>
                      <a:pt x="37" y="23"/>
                      <a:pt x="37" y="23"/>
                      <a:pt x="37" y="23"/>
                    </a:cubicBezTo>
                    <a:cubicBezTo>
                      <a:pt x="37" y="26"/>
                      <a:pt x="37" y="26"/>
                      <a:pt x="37" y="26"/>
                    </a:cubicBezTo>
                    <a:cubicBezTo>
                      <a:pt x="27" y="26"/>
                      <a:pt x="27" y="26"/>
                      <a:pt x="27" y="26"/>
                    </a:cubicBezTo>
                    <a:moveTo>
                      <a:pt x="23" y="30"/>
                    </a:moveTo>
                    <a:cubicBezTo>
                      <a:pt x="22" y="28"/>
                      <a:pt x="21" y="26"/>
                      <a:pt x="21" y="24"/>
                    </a:cubicBezTo>
                    <a:cubicBezTo>
                      <a:pt x="21" y="22"/>
                      <a:pt x="22" y="20"/>
                      <a:pt x="23" y="18"/>
                    </a:cubicBezTo>
                    <a:cubicBezTo>
                      <a:pt x="25" y="19"/>
                      <a:pt x="25" y="19"/>
                      <a:pt x="25" y="19"/>
                    </a:cubicBezTo>
                    <a:cubicBezTo>
                      <a:pt x="24" y="21"/>
                      <a:pt x="24" y="22"/>
                      <a:pt x="24" y="24"/>
                    </a:cubicBezTo>
                    <a:cubicBezTo>
                      <a:pt x="24" y="26"/>
                      <a:pt x="24" y="28"/>
                      <a:pt x="25" y="29"/>
                    </a:cubicBezTo>
                    <a:cubicBezTo>
                      <a:pt x="23" y="30"/>
                      <a:pt x="23" y="30"/>
                      <a:pt x="23" y="30"/>
                    </a:cubicBezTo>
                    <a:moveTo>
                      <a:pt x="19" y="33"/>
                    </a:moveTo>
                    <a:cubicBezTo>
                      <a:pt x="17" y="30"/>
                      <a:pt x="16" y="27"/>
                      <a:pt x="16" y="24"/>
                    </a:cubicBezTo>
                    <a:cubicBezTo>
                      <a:pt x="16" y="21"/>
                      <a:pt x="17" y="18"/>
                      <a:pt x="19" y="16"/>
                    </a:cubicBezTo>
                    <a:cubicBezTo>
                      <a:pt x="20" y="17"/>
                      <a:pt x="20" y="17"/>
                      <a:pt x="20" y="17"/>
                    </a:cubicBezTo>
                    <a:cubicBezTo>
                      <a:pt x="19" y="19"/>
                      <a:pt x="18" y="21"/>
                      <a:pt x="18" y="24"/>
                    </a:cubicBezTo>
                    <a:cubicBezTo>
                      <a:pt x="18" y="27"/>
                      <a:pt x="19" y="29"/>
                      <a:pt x="20" y="32"/>
                    </a:cubicBezTo>
                    <a:cubicBezTo>
                      <a:pt x="19" y="33"/>
                      <a:pt x="19" y="33"/>
                      <a:pt x="19" y="33"/>
                    </a:cubicBezTo>
                    <a:moveTo>
                      <a:pt x="14" y="35"/>
                    </a:moveTo>
                    <a:cubicBezTo>
                      <a:pt x="12" y="32"/>
                      <a:pt x="11" y="28"/>
                      <a:pt x="11" y="24"/>
                    </a:cubicBezTo>
                    <a:cubicBezTo>
                      <a:pt x="11" y="20"/>
                      <a:pt x="12" y="16"/>
                      <a:pt x="14" y="13"/>
                    </a:cubicBezTo>
                    <a:cubicBezTo>
                      <a:pt x="16" y="14"/>
                      <a:pt x="16" y="14"/>
                      <a:pt x="16" y="14"/>
                    </a:cubicBezTo>
                    <a:cubicBezTo>
                      <a:pt x="14" y="17"/>
                      <a:pt x="14" y="21"/>
                      <a:pt x="14" y="24"/>
                    </a:cubicBezTo>
                    <a:cubicBezTo>
                      <a:pt x="14" y="28"/>
                      <a:pt x="14" y="31"/>
                      <a:pt x="16" y="34"/>
                    </a:cubicBezTo>
                    <a:cubicBezTo>
                      <a:pt x="14" y="35"/>
                      <a:pt x="14" y="35"/>
                      <a:pt x="14" y="35"/>
                    </a:cubicBezTo>
                    <a:moveTo>
                      <a:pt x="23" y="0"/>
                    </a:moveTo>
                    <a:cubicBezTo>
                      <a:pt x="10" y="0"/>
                      <a:pt x="0" y="11"/>
                      <a:pt x="0" y="24"/>
                    </a:cubicBezTo>
                    <a:cubicBezTo>
                      <a:pt x="0" y="37"/>
                      <a:pt x="10" y="47"/>
                      <a:pt x="23" y="47"/>
                    </a:cubicBezTo>
                    <a:cubicBezTo>
                      <a:pt x="36" y="47"/>
                      <a:pt x="47" y="37"/>
                      <a:pt x="47" y="24"/>
                    </a:cubicBezTo>
                    <a:cubicBezTo>
                      <a:pt x="47" y="11"/>
                      <a:pt x="36" y="0"/>
                      <a:pt x="23" y="0"/>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34" name="组合 33"/>
          <p:cNvGrpSpPr/>
          <p:nvPr/>
        </p:nvGrpSpPr>
        <p:grpSpPr>
          <a:xfrm>
            <a:off x="2846022" y="1029317"/>
            <a:ext cx="1574800" cy="892175"/>
            <a:chOff x="3181364" y="789173"/>
            <a:chExt cx="1574800" cy="892175"/>
          </a:xfrm>
        </p:grpSpPr>
        <p:sp>
          <p:nvSpPr>
            <p:cNvPr id="35" name="Freeform 5"/>
            <p:cNvSpPr/>
            <p:nvPr/>
          </p:nvSpPr>
          <p:spPr bwMode="auto">
            <a:xfrm>
              <a:off x="3181364" y="789173"/>
              <a:ext cx="1574800" cy="892175"/>
            </a:xfrm>
            <a:custGeom>
              <a:avLst/>
              <a:gdLst>
                <a:gd name="T0" fmla="*/ 352 w 418"/>
                <a:gd name="T1" fmla="*/ 198 h 237"/>
                <a:gd name="T2" fmla="*/ 399 w 418"/>
                <a:gd name="T3" fmla="*/ 203 h 237"/>
                <a:gd name="T4" fmla="*/ 418 w 418"/>
                <a:gd name="T5" fmla="*/ 121 h 237"/>
                <a:gd name="T6" fmla="*/ 312 w 418"/>
                <a:gd name="T7" fmla="*/ 0 h 237"/>
                <a:gd name="T8" fmla="*/ 0 w 418"/>
                <a:gd name="T9" fmla="*/ 121 h 237"/>
                <a:gd name="T10" fmla="*/ 258 w 418"/>
                <a:gd name="T11" fmla="*/ 237 h 237"/>
                <a:gd name="T12" fmla="*/ 352 w 418"/>
                <a:gd name="T13" fmla="*/ 198 h 237"/>
              </a:gdLst>
              <a:ahLst/>
              <a:cxnLst>
                <a:cxn ang="0">
                  <a:pos x="T0" y="T1"/>
                </a:cxn>
                <a:cxn ang="0">
                  <a:pos x="T2" y="T3"/>
                </a:cxn>
                <a:cxn ang="0">
                  <a:pos x="T4" y="T5"/>
                </a:cxn>
                <a:cxn ang="0">
                  <a:pos x="T6" y="T7"/>
                </a:cxn>
                <a:cxn ang="0">
                  <a:pos x="T8" y="T9"/>
                </a:cxn>
                <a:cxn ang="0">
                  <a:pos x="T10" y="T11"/>
                </a:cxn>
                <a:cxn ang="0">
                  <a:pos x="T12" y="T13"/>
                </a:cxn>
              </a:cxnLst>
              <a:rect l="0" t="0" r="r" b="b"/>
              <a:pathLst>
                <a:path w="418" h="237">
                  <a:moveTo>
                    <a:pt x="352" y="198"/>
                  </a:moveTo>
                  <a:cubicBezTo>
                    <a:pt x="367" y="198"/>
                    <a:pt x="383" y="200"/>
                    <a:pt x="399" y="203"/>
                  </a:cubicBezTo>
                  <a:cubicBezTo>
                    <a:pt x="412" y="183"/>
                    <a:pt x="418" y="156"/>
                    <a:pt x="418" y="121"/>
                  </a:cubicBezTo>
                  <a:cubicBezTo>
                    <a:pt x="418" y="39"/>
                    <a:pt x="384" y="0"/>
                    <a:pt x="312" y="0"/>
                  </a:cubicBezTo>
                  <a:cubicBezTo>
                    <a:pt x="202" y="0"/>
                    <a:pt x="43" y="95"/>
                    <a:pt x="0" y="121"/>
                  </a:cubicBezTo>
                  <a:cubicBezTo>
                    <a:pt x="36" y="144"/>
                    <a:pt x="155" y="215"/>
                    <a:pt x="258" y="237"/>
                  </a:cubicBezTo>
                  <a:cubicBezTo>
                    <a:pt x="282" y="207"/>
                    <a:pt x="319" y="198"/>
                    <a:pt x="352" y="198"/>
                  </a:cubicBezTo>
                  <a:close/>
                </a:path>
              </a:pathLst>
            </a:custGeom>
            <a:solidFill>
              <a:srgbClr val="C00000"/>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任意多边形 35"/>
            <p:cNvSpPr/>
            <p:nvPr/>
          </p:nvSpPr>
          <p:spPr>
            <a:xfrm>
              <a:off x="4067648" y="1077659"/>
              <a:ext cx="411374" cy="261852"/>
            </a:xfrm>
            <a:custGeom>
              <a:avLst/>
              <a:gdLst/>
              <a:ahLst/>
              <a:cxnLst/>
              <a:rect l="l" t="t" r="r" b="b"/>
              <a:pathLst>
                <a:path w="212438" h="135223">
                  <a:moveTo>
                    <a:pt x="54798" y="20855"/>
                  </a:moveTo>
                  <a:cubicBezTo>
                    <a:pt x="41948" y="20855"/>
                    <a:pt x="34069" y="22129"/>
                    <a:pt x="31160" y="24676"/>
                  </a:cubicBezTo>
                  <a:cubicBezTo>
                    <a:pt x="26609" y="28314"/>
                    <a:pt x="24334" y="36499"/>
                    <a:pt x="24334" y="49231"/>
                  </a:cubicBezTo>
                  <a:lnTo>
                    <a:pt x="24334" y="85274"/>
                  </a:lnTo>
                  <a:cubicBezTo>
                    <a:pt x="24334" y="98860"/>
                    <a:pt x="26212" y="106935"/>
                    <a:pt x="29967" y="109497"/>
                  </a:cubicBezTo>
                  <a:cubicBezTo>
                    <a:pt x="33701" y="112738"/>
                    <a:pt x="41978" y="114358"/>
                    <a:pt x="54798" y="114358"/>
                  </a:cubicBezTo>
                  <a:cubicBezTo>
                    <a:pt x="68053" y="114358"/>
                    <a:pt x="76330" y="113120"/>
                    <a:pt x="79629" y="110646"/>
                  </a:cubicBezTo>
                  <a:cubicBezTo>
                    <a:pt x="83378" y="107318"/>
                    <a:pt x="85252" y="98860"/>
                    <a:pt x="85252" y="85274"/>
                  </a:cubicBezTo>
                  <a:lnTo>
                    <a:pt x="85252" y="49231"/>
                  </a:lnTo>
                  <a:cubicBezTo>
                    <a:pt x="85252" y="36484"/>
                    <a:pt x="83403" y="28476"/>
                    <a:pt x="79707" y="25207"/>
                  </a:cubicBezTo>
                  <a:cubicBezTo>
                    <a:pt x="76386" y="22305"/>
                    <a:pt x="68083" y="20855"/>
                    <a:pt x="54798" y="20855"/>
                  </a:cubicBezTo>
                  <a:close/>
                  <a:moveTo>
                    <a:pt x="181565" y="1381"/>
                  </a:moveTo>
                  <a:lnTo>
                    <a:pt x="212438" y="1381"/>
                  </a:lnTo>
                  <a:lnTo>
                    <a:pt x="212438" y="133842"/>
                  </a:lnTo>
                  <a:lnTo>
                    <a:pt x="188104" y="133842"/>
                  </a:lnTo>
                  <a:lnTo>
                    <a:pt x="188104" y="20170"/>
                  </a:lnTo>
                  <a:lnTo>
                    <a:pt x="153365" y="56212"/>
                  </a:lnTo>
                  <a:lnTo>
                    <a:pt x="139580" y="41080"/>
                  </a:lnTo>
                  <a:close/>
                  <a:moveTo>
                    <a:pt x="54798" y="0"/>
                  </a:moveTo>
                  <a:cubicBezTo>
                    <a:pt x="65609" y="0"/>
                    <a:pt x="74176" y="733"/>
                    <a:pt x="80502" y="2198"/>
                  </a:cubicBezTo>
                  <a:cubicBezTo>
                    <a:pt x="87733" y="3641"/>
                    <a:pt x="93573" y="6340"/>
                    <a:pt x="98021" y="10295"/>
                  </a:cubicBezTo>
                  <a:cubicBezTo>
                    <a:pt x="106195" y="17990"/>
                    <a:pt x="110282" y="33049"/>
                    <a:pt x="110282" y="55472"/>
                  </a:cubicBezTo>
                  <a:lnTo>
                    <a:pt x="110282" y="79729"/>
                  </a:lnTo>
                  <a:cubicBezTo>
                    <a:pt x="110282" y="102542"/>
                    <a:pt x="106114" y="117631"/>
                    <a:pt x="97778" y="124995"/>
                  </a:cubicBezTo>
                  <a:cubicBezTo>
                    <a:pt x="93330" y="128949"/>
                    <a:pt x="87597" y="131626"/>
                    <a:pt x="80579" y="133025"/>
                  </a:cubicBezTo>
                  <a:cubicBezTo>
                    <a:pt x="74239" y="134490"/>
                    <a:pt x="65645" y="135223"/>
                    <a:pt x="54798" y="135223"/>
                  </a:cubicBezTo>
                  <a:cubicBezTo>
                    <a:pt x="43929" y="135223"/>
                    <a:pt x="35347" y="134494"/>
                    <a:pt x="29050" y="133036"/>
                  </a:cubicBezTo>
                  <a:cubicBezTo>
                    <a:pt x="21915" y="131615"/>
                    <a:pt x="16293" y="128850"/>
                    <a:pt x="12183" y="124741"/>
                  </a:cubicBezTo>
                  <a:cubicBezTo>
                    <a:pt x="4061" y="117561"/>
                    <a:pt x="0" y="102557"/>
                    <a:pt x="0" y="79729"/>
                  </a:cubicBezTo>
                  <a:lnTo>
                    <a:pt x="0" y="54776"/>
                  </a:lnTo>
                  <a:cubicBezTo>
                    <a:pt x="0" y="32832"/>
                    <a:pt x="3487" y="18123"/>
                    <a:pt x="10460" y="10648"/>
                  </a:cubicBezTo>
                  <a:cubicBezTo>
                    <a:pt x="17559" y="3549"/>
                    <a:pt x="32338" y="0"/>
                    <a:pt x="54798" y="0"/>
                  </a:cubicBezTo>
                  <a:close/>
                </a:path>
              </a:pathLst>
            </a:custGeom>
            <a:solidFill>
              <a:sysClr val="window" lastClr="FFFF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37" name="Freeform 25"/>
            <p:cNvSpPr>
              <a:spLocks noEditPoints="1"/>
            </p:cNvSpPr>
            <p:nvPr/>
          </p:nvSpPr>
          <p:spPr bwMode="auto">
            <a:xfrm>
              <a:off x="3850179" y="1135839"/>
              <a:ext cx="173001" cy="170118"/>
            </a:xfrm>
            <a:custGeom>
              <a:avLst/>
              <a:gdLst>
                <a:gd name="T0" fmla="*/ 19 w 47"/>
                <a:gd name="T1" fmla="*/ 12 h 47"/>
                <a:gd name="T2" fmla="*/ 20 w 47"/>
                <a:gd name="T3" fmla="*/ 14 h 47"/>
                <a:gd name="T4" fmla="*/ 20 w 47"/>
                <a:gd name="T5" fmla="*/ 15 h 47"/>
                <a:gd name="T6" fmla="*/ 17 w 47"/>
                <a:gd name="T7" fmla="*/ 17 h 47"/>
                <a:gd name="T8" fmla="*/ 17 w 47"/>
                <a:gd name="T9" fmla="*/ 19 h 47"/>
                <a:gd name="T10" fmla="*/ 15 w 47"/>
                <a:gd name="T11" fmla="*/ 21 h 47"/>
                <a:gd name="T12" fmla="*/ 13 w 47"/>
                <a:gd name="T13" fmla="*/ 22 h 47"/>
                <a:gd name="T14" fmla="*/ 14 w 47"/>
                <a:gd name="T15" fmla="*/ 25 h 47"/>
                <a:gd name="T16" fmla="*/ 15 w 47"/>
                <a:gd name="T17" fmla="*/ 25 h 47"/>
                <a:gd name="T18" fmla="*/ 16 w 47"/>
                <a:gd name="T19" fmla="*/ 27 h 47"/>
                <a:gd name="T20" fmla="*/ 18 w 47"/>
                <a:gd name="T21" fmla="*/ 29 h 47"/>
                <a:gd name="T22" fmla="*/ 18 w 47"/>
                <a:gd name="T23" fmla="*/ 31 h 47"/>
                <a:gd name="T24" fmla="*/ 17 w 47"/>
                <a:gd name="T25" fmla="*/ 34 h 47"/>
                <a:gd name="T26" fmla="*/ 16 w 47"/>
                <a:gd name="T27" fmla="*/ 32 h 47"/>
                <a:gd name="T28" fmla="*/ 15 w 47"/>
                <a:gd name="T29" fmla="*/ 29 h 47"/>
                <a:gd name="T30" fmla="*/ 14 w 47"/>
                <a:gd name="T31" fmla="*/ 26 h 47"/>
                <a:gd name="T32" fmla="*/ 12 w 47"/>
                <a:gd name="T33" fmla="*/ 22 h 47"/>
                <a:gd name="T34" fmla="*/ 11 w 47"/>
                <a:gd name="T35" fmla="*/ 21 h 47"/>
                <a:gd name="T36" fmla="*/ 35 w 47"/>
                <a:gd name="T37" fmla="*/ 28 h 47"/>
                <a:gd name="T38" fmla="*/ 34 w 47"/>
                <a:gd name="T39" fmla="*/ 26 h 47"/>
                <a:gd name="T40" fmla="*/ 33 w 47"/>
                <a:gd name="T41" fmla="*/ 26 h 47"/>
                <a:gd name="T42" fmla="*/ 33 w 47"/>
                <a:gd name="T43" fmla="*/ 27 h 47"/>
                <a:gd name="T44" fmla="*/ 32 w 47"/>
                <a:gd name="T45" fmla="*/ 28 h 47"/>
                <a:gd name="T46" fmla="*/ 30 w 47"/>
                <a:gd name="T47" fmla="*/ 32 h 47"/>
                <a:gd name="T48" fmla="*/ 29 w 47"/>
                <a:gd name="T49" fmla="*/ 32 h 47"/>
                <a:gd name="T50" fmla="*/ 28 w 47"/>
                <a:gd name="T51" fmla="*/ 33 h 47"/>
                <a:gd name="T52" fmla="*/ 26 w 47"/>
                <a:gd name="T53" fmla="*/ 33 h 47"/>
                <a:gd name="T54" fmla="*/ 27 w 47"/>
                <a:gd name="T55" fmla="*/ 29 h 47"/>
                <a:gd name="T56" fmla="*/ 26 w 47"/>
                <a:gd name="T57" fmla="*/ 28 h 47"/>
                <a:gd name="T58" fmla="*/ 24 w 47"/>
                <a:gd name="T59" fmla="*/ 25 h 47"/>
                <a:gd name="T60" fmla="*/ 27 w 47"/>
                <a:gd name="T61" fmla="*/ 23 h 47"/>
                <a:gd name="T62" fmla="*/ 27 w 47"/>
                <a:gd name="T63" fmla="*/ 23 h 47"/>
                <a:gd name="T64" fmla="*/ 29 w 47"/>
                <a:gd name="T65" fmla="*/ 24 h 47"/>
                <a:gd name="T66" fmla="*/ 30 w 47"/>
                <a:gd name="T67" fmla="*/ 24 h 47"/>
                <a:gd name="T68" fmla="*/ 31 w 47"/>
                <a:gd name="T69" fmla="*/ 24 h 47"/>
                <a:gd name="T70" fmla="*/ 32 w 47"/>
                <a:gd name="T71" fmla="*/ 24 h 47"/>
                <a:gd name="T72" fmla="*/ 31 w 47"/>
                <a:gd name="T73" fmla="*/ 22 h 47"/>
                <a:gd name="T74" fmla="*/ 31 w 47"/>
                <a:gd name="T75" fmla="*/ 22 h 47"/>
                <a:gd name="T76" fmla="*/ 32 w 47"/>
                <a:gd name="T77" fmla="*/ 23 h 47"/>
                <a:gd name="T78" fmla="*/ 32 w 47"/>
                <a:gd name="T79" fmla="*/ 22 h 47"/>
                <a:gd name="T80" fmla="*/ 31 w 47"/>
                <a:gd name="T81" fmla="*/ 22 h 47"/>
                <a:gd name="T82" fmla="*/ 30 w 47"/>
                <a:gd name="T83" fmla="*/ 23 h 47"/>
                <a:gd name="T84" fmla="*/ 29 w 47"/>
                <a:gd name="T85" fmla="*/ 21 h 47"/>
                <a:gd name="T86" fmla="*/ 29 w 47"/>
                <a:gd name="T87" fmla="*/ 23 h 47"/>
                <a:gd name="T88" fmla="*/ 28 w 47"/>
                <a:gd name="T89" fmla="*/ 22 h 47"/>
                <a:gd name="T90" fmla="*/ 26 w 47"/>
                <a:gd name="T91" fmla="*/ 22 h 47"/>
                <a:gd name="T92" fmla="*/ 27 w 47"/>
                <a:gd name="T93" fmla="*/ 21 h 47"/>
                <a:gd name="T94" fmla="*/ 28 w 47"/>
                <a:gd name="T95" fmla="*/ 21 h 47"/>
                <a:gd name="T96" fmla="*/ 29 w 47"/>
                <a:gd name="T97" fmla="*/ 20 h 47"/>
                <a:gd name="T98" fmla="*/ 30 w 47"/>
                <a:gd name="T99" fmla="*/ 19 h 47"/>
                <a:gd name="T100" fmla="*/ 29 w 47"/>
                <a:gd name="T101" fmla="*/ 18 h 47"/>
                <a:gd name="T102" fmla="*/ 29 w 47"/>
                <a:gd name="T103" fmla="*/ 18 h 47"/>
                <a:gd name="T104" fmla="*/ 30 w 47"/>
                <a:gd name="T105" fmla="*/ 16 h 47"/>
                <a:gd name="T106" fmla="*/ 31 w 47"/>
                <a:gd name="T107" fmla="*/ 17 h 47"/>
                <a:gd name="T108" fmla="*/ 32 w 47"/>
                <a:gd name="T109" fmla="*/ 15 h 47"/>
                <a:gd name="T110" fmla="*/ 26 w 47"/>
                <a:gd name="T111" fmla="*/ 11 h 47"/>
                <a:gd name="T112" fmla="*/ 20 w 47"/>
                <a:gd name="T113" fmla="*/ 38 h 47"/>
                <a:gd name="T114" fmla="*/ 26 w 47"/>
                <a:gd name="T115" fmla="*/ 10 h 47"/>
                <a:gd name="T116" fmla="*/ 23 w 47"/>
                <a:gd name="T117" fmla="*/ 0 h 47"/>
                <a:gd name="T118" fmla="*/ 47 w 47"/>
                <a:gd name="T119"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3" y="11"/>
                  </a:moveTo>
                  <a:cubicBezTo>
                    <a:pt x="22" y="11"/>
                    <a:pt x="20" y="11"/>
                    <a:pt x="19" y="12"/>
                  </a:cubicBezTo>
                  <a:cubicBezTo>
                    <a:pt x="19" y="12"/>
                    <a:pt x="19" y="12"/>
                    <a:pt x="19" y="12"/>
                  </a:cubicBezTo>
                  <a:cubicBezTo>
                    <a:pt x="18" y="13"/>
                    <a:pt x="18" y="13"/>
                    <a:pt x="18" y="13"/>
                  </a:cubicBezTo>
                  <a:cubicBezTo>
                    <a:pt x="19" y="14"/>
                    <a:pt x="19" y="14"/>
                    <a:pt x="19" y="14"/>
                  </a:cubicBezTo>
                  <a:cubicBezTo>
                    <a:pt x="20" y="14"/>
                    <a:pt x="20" y="14"/>
                    <a:pt x="20" y="14"/>
                  </a:cubicBezTo>
                  <a:cubicBezTo>
                    <a:pt x="20" y="14"/>
                    <a:pt x="20" y="14"/>
                    <a:pt x="21" y="14"/>
                  </a:cubicBezTo>
                  <a:cubicBezTo>
                    <a:pt x="21" y="14"/>
                    <a:pt x="21" y="14"/>
                    <a:pt x="21" y="14"/>
                  </a:cubicBezTo>
                  <a:cubicBezTo>
                    <a:pt x="21" y="14"/>
                    <a:pt x="20" y="15"/>
                    <a:pt x="20" y="15"/>
                  </a:cubicBezTo>
                  <a:cubicBezTo>
                    <a:pt x="18" y="15"/>
                    <a:pt x="18" y="15"/>
                    <a:pt x="18" y="15"/>
                  </a:cubicBezTo>
                  <a:cubicBezTo>
                    <a:pt x="17" y="15"/>
                    <a:pt x="17" y="15"/>
                    <a:pt x="17" y="15"/>
                  </a:cubicBezTo>
                  <a:cubicBezTo>
                    <a:pt x="17" y="17"/>
                    <a:pt x="17" y="17"/>
                    <a:pt x="17" y="17"/>
                  </a:cubicBezTo>
                  <a:cubicBezTo>
                    <a:pt x="17" y="18"/>
                    <a:pt x="17" y="18"/>
                    <a:pt x="17" y="18"/>
                  </a:cubicBezTo>
                  <a:cubicBezTo>
                    <a:pt x="17" y="18"/>
                    <a:pt x="17" y="18"/>
                    <a:pt x="17" y="18"/>
                  </a:cubicBezTo>
                  <a:cubicBezTo>
                    <a:pt x="17" y="19"/>
                    <a:pt x="17" y="19"/>
                    <a:pt x="17" y="19"/>
                  </a:cubicBezTo>
                  <a:cubicBezTo>
                    <a:pt x="17" y="19"/>
                    <a:pt x="16" y="20"/>
                    <a:pt x="16" y="20"/>
                  </a:cubicBezTo>
                  <a:cubicBezTo>
                    <a:pt x="16" y="20"/>
                    <a:pt x="16" y="20"/>
                    <a:pt x="16" y="20"/>
                  </a:cubicBezTo>
                  <a:cubicBezTo>
                    <a:pt x="15" y="21"/>
                    <a:pt x="15" y="21"/>
                    <a:pt x="15" y="21"/>
                  </a:cubicBezTo>
                  <a:cubicBezTo>
                    <a:pt x="14" y="22"/>
                    <a:pt x="14" y="22"/>
                    <a:pt x="14" y="22"/>
                  </a:cubicBezTo>
                  <a:cubicBezTo>
                    <a:pt x="13" y="22"/>
                    <a:pt x="13" y="22"/>
                    <a:pt x="13" y="22"/>
                  </a:cubicBezTo>
                  <a:cubicBezTo>
                    <a:pt x="13" y="22"/>
                    <a:pt x="13" y="22"/>
                    <a:pt x="13" y="22"/>
                  </a:cubicBezTo>
                  <a:cubicBezTo>
                    <a:pt x="13" y="23"/>
                    <a:pt x="13" y="23"/>
                    <a:pt x="13" y="23"/>
                  </a:cubicBezTo>
                  <a:cubicBezTo>
                    <a:pt x="13" y="23"/>
                    <a:pt x="13" y="23"/>
                    <a:pt x="13" y="24"/>
                  </a:cubicBezTo>
                  <a:cubicBezTo>
                    <a:pt x="13" y="25"/>
                    <a:pt x="14" y="25"/>
                    <a:pt x="14" y="25"/>
                  </a:cubicBezTo>
                  <a:cubicBezTo>
                    <a:pt x="14" y="26"/>
                    <a:pt x="14" y="26"/>
                    <a:pt x="14" y="26"/>
                  </a:cubicBezTo>
                  <a:cubicBezTo>
                    <a:pt x="15" y="26"/>
                    <a:pt x="15" y="26"/>
                    <a:pt x="15" y="26"/>
                  </a:cubicBezTo>
                  <a:cubicBezTo>
                    <a:pt x="15" y="26"/>
                    <a:pt x="15" y="25"/>
                    <a:pt x="15" y="25"/>
                  </a:cubicBezTo>
                  <a:cubicBezTo>
                    <a:pt x="15" y="25"/>
                    <a:pt x="15" y="26"/>
                    <a:pt x="15" y="26"/>
                  </a:cubicBezTo>
                  <a:cubicBezTo>
                    <a:pt x="16" y="26"/>
                    <a:pt x="16" y="27"/>
                    <a:pt x="16" y="27"/>
                  </a:cubicBezTo>
                  <a:cubicBezTo>
                    <a:pt x="16" y="27"/>
                    <a:pt x="16" y="27"/>
                    <a:pt x="16" y="27"/>
                  </a:cubicBezTo>
                  <a:cubicBezTo>
                    <a:pt x="17" y="27"/>
                    <a:pt x="17" y="27"/>
                    <a:pt x="17" y="27"/>
                  </a:cubicBezTo>
                  <a:cubicBezTo>
                    <a:pt x="17" y="28"/>
                    <a:pt x="17" y="28"/>
                    <a:pt x="17" y="28"/>
                  </a:cubicBezTo>
                  <a:cubicBezTo>
                    <a:pt x="18" y="29"/>
                    <a:pt x="18" y="29"/>
                    <a:pt x="18" y="29"/>
                  </a:cubicBezTo>
                  <a:cubicBezTo>
                    <a:pt x="19" y="29"/>
                    <a:pt x="19" y="29"/>
                    <a:pt x="19" y="29"/>
                  </a:cubicBezTo>
                  <a:cubicBezTo>
                    <a:pt x="19" y="30"/>
                    <a:pt x="19" y="30"/>
                    <a:pt x="19" y="30"/>
                  </a:cubicBezTo>
                  <a:cubicBezTo>
                    <a:pt x="19" y="31"/>
                    <a:pt x="18" y="31"/>
                    <a:pt x="18" y="31"/>
                  </a:cubicBezTo>
                  <a:cubicBezTo>
                    <a:pt x="18" y="33"/>
                    <a:pt x="18" y="33"/>
                    <a:pt x="18" y="33"/>
                  </a:cubicBezTo>
                  <a:cubicBezTo>
                    <a:pt x="18" y="33"/>
                    <a:pt x="18" y="33"/>
                    <a:pt x="18" y="33"/>
                  </a:cubicBezTo>
                  <a:cubicBezTo>
                    <a:pt x="17" y="34"/>
                    <a:pt x="17" y="34"/>
                    <a:pt x="17" y="34"/>
                  </a:cubicBezTo>
                  <a:cubicBezTo>
                    <a:pt x="17" y="34"/>
                    <a:pt x="17" y="34"/>
                    <a:pt x="17" y="33"/>
                  </a:cubicBezTo>
                  <a:cubicBezTo>
                    <a:pt x="17" y="33"/>
                    <a:pt x="17" y="33"/>
                    <a:pt x="16" y="33"/>
                  </a:cubicBezTo>
                  <a:cubicBezTo>
                    <a:pt x="16" y="32"/>
                    <a:pt x="16" y="32"/>
                    <a:pt x="16" y="32"/>
                  </a:cubicBezTo>
                  <a:cubicBezTo>
                    <a:pt x="16" y="31"/>
                    <a:pt x="16" y="32"/>
                    <a:pt x="16" y="31"/>
                  </a:cubicBezTo>
                  <a:cubicBezTo>
                    <a:pt x="15" y="30"/>
                    <a:pt x="15" y="30"/>
                    <a:pt x="15" y="30"/>
                  </a:cubicBezTo>
                  <a:cubicBezTo>
                    <a:pt x="15" y="29"/>
                    <a:pt x="15" y="29"/>
                    <a:pt x="15" y="29"/>
                  </a:cubicBezTo>
                  <a:cubicBezTo>
                    <a:pt x="14" y="29"/>
                    <a:pt x="14" y="29"/>
                    <a:pt x="14" y="29"/>
                  </a:cubicBezTo>
                  <a:cubicBezTo>
                    <a:pt x="14" y="28"/>
                    <a:pt x="14" y="28"/>
                    <a:pt x="14" y="27"/>
                  </a:cubicBezTo>
                  <a:cubicBezTo>
                    <a:pt x="14" y="27"/>
                    <a:pt x="14" y="27"/>
                    <a:pt x="14" y="26"/>
                  </a:cubicBezTo>
                  <a:cubicBezTo>
                    <a:pt x="13" y="26"/>
                    <a:pt x="13" y="25"/>
                    <a:pt x="12" y="25"/>
                  </a:cubicBezTo>
                  <a:cubicBezTo>
                    <a:pt x="12" y="25"/>
                    <a:pt x="12" y="24"/>
                    <a:pt x="12" y="23"/>
                  </a:cubicBezTo>
                  <a:cubicBezTo>
                    <a:pt x="12" y="23"/>
                    <a:pt x="12" y="23"/>
                    <a:pt x="12" y="22"/>
                  </a:cubicBezTo>
                  <a:cubicBezTo>
                    <a:pt x="12" y="21"/>
                    <a:pt x="12" y="21"/>
                    <a:pt x="12" y="21"/>
                  </a:cubicBezTo>
                  <a:cubicBezTo>
                    <a:pt x="11" y="20"/>
                    <a:pt x="11" y="20"/>
                    <a:pt x="11" y="20"/>
                  </a:cubicBezTo>
                  <a:cubicBezTo>
                    <a:pt x="11" y="21"/>
                    <a:pt x="11" y="21"/>
                    <a:pt x="11" y="21"/>
                  </a:cubicBezTo>
                  <a:cubicBezTo>
                    <a:pt x="10" y="28"/>
                    <a:pt x="14" y="34"/>
                    <a:pt x="21" y="36"/>
                  </a:cubicBezTo>
                  <a:cubicBezTo>
                    <a:pt x="22" y="36"/>
                    <a:pt x="22" y="36"/>
                    <a:pt x="23" y="36"/>
                  </a:cubicBezTo>
                  <a:cubicBezTo>
                    <a:pt x="28" y="36"/>
                    <a:pt x="33" y="33"/>
                    <a:pt x="35" y="28"/>
                  </a:cubicBezTo>
                  <a:cubicBezTo>
                    <a:pt x="34" y="28"/>
                    <a:pt x="34" y="28"/>
                    <a:pt x="34" y="28"/>
                  </a:cubicBezTo>
                  <a:cubicBezTo>
                    <a:pt x="34" y="28"/>
                    <a:pt x="35" y="27"/>
                    <a:pt x="35" y="27"/>
                  </a:cubicBezTo>
                  <a:cubicBezTo>
                    <a:pt x="35" y="26"/>
                    <a:pt x="34" y="27"/>
                    <a:pt x="34" y="26"/>
                  </a:cubicBezTo>
                  <a:cubicBezTo>
                    <a:pt x="33" y="26"/>
                    <a:pt x="33" y="25"/>
                    <a:pt x="33" y="25"/>
                  </a:cubicBezTo>
                  <a:cubicBezTo>
                    <a:pt x="33" y="25"/>
                    <a:pt x="33" y="26"/>
                    <a:pt x="33" y="26"/>
                  </a:cubicBezTo>
                  <a:cubicBezTo>
                    <a:pt x="33" y="26"/>
                    <a:pt x="33" y="26"/>
                    <a:pt x="33" y="26"/>
                  </a:cubicBezTo>
                  <a:cubicBezTo>
                    <a:pt x="33" y="27"/>
                    <a:pt x="33" y="27"/>
                    <a:pt x="33" y="27"/>
                  </a:cubicBezTo>
                  <a:cubicBezTo>
                    <a:pt x="33" y="27"/>
                    <a:pt x="33" y="27"/>
                    <a:pt x="33" y="27"/>
                  </a:cubicBezTo>
                  <a:cubicBezTo>
                    <a:pt x="33" y="27"/>
                    <a:pt x="33" y="27"/>
                    <a:pt x="33" y="27"/>
                  </a:cubicBezTo>
                  <a:cubicBezTo>
                    <a:pt x="32" y="27"/>
                    <a:pt x="32" y="27"/>
                    <a:pt x="32" y="27"/>
                  </a:cubicBezTo>
                  <a:cubicBezTo>
                    <a:pt x="32" y="27"/>
                    <a:pt x="32" y="27"/>
                    <a:pt x="32" y="27"/>
                  </a:cubicBezTo>
                  <a:cubicBezTo>
                    <a:pt x="31" y="27"/>
                    <a:pt x="32" y="28"/>
                    <a:pt x="32" y="28"/>
                  </a:cubicBezTo>
                  <a:cubicBezTo>
                    <a:pt x="33" y="28"/>
                    <a:pt x="32" y="29"/>
                    <a:pt x="32" y="29"/>
                  </a:cubicBezTo>
                  <a:cubicBezTo>
                    <a:pt x="31" y="30"/>
                    <a:pt x="31" y="30"/>
                    <a:pt x="31" y="30"/>
                  </a:cubicBezTo>
                  <a:cubicBezTo>
                    <a:pt x="31" y="30"/>
                    <a:pt x="30" y="31"/>
                    <a:pt x="30" y="32"/>
                  </a:cubicBezTo>
                  <a:cubicBezTo>
                    <a:pt x="30" y="32"/>
                    <a:pt x="30" y="32"/>
                    <a:pt x="30" y="32"/>
                  </a:cubicBezTo>
                  <a:cubicBezTo>
                    <a:pt x="29" y="32"/>
                    <a:pt x="29" y="32"/>
                    <a:pt x="29" y="32"/>
                  </a:cubicBezTo>
                  <a:cubicBezTo>
                    <a:pt x="29" y="32"/>
                    <a:pt x="29" y="32"/>
                    <a:pt x="29" y="32"/>
                  </a:cubicBezTo>
                  <a:cubicBezTo>
                    <a:pt x="29" y="32"/>
                    <a:pt x="29" y="32"/>
                    <a:pt x="29" y="32"/>
                  </a:cubicBezTo>
                  <a:cubicBezTo>
                    <a:pt x="28" y="33"/>
                    <a:pt x="28" y="33"/>
                    <a:pt x="28" y="33"/>
                  </a:cubicBezTo>
                  <a:cubicBezTo>
                    <a:pt x="28" y="33"/>
                    <a:pt x="28" y="33"/>
                    <a:pt x="28" y="33"/>
                  </a:cubicBezTo>
                  <a:cubicBezTo>
                    <a:pt x="27" y="33"/>
                    <a:pt x="27" y="33"/>
                    <a:pt x="26" y="34"/>
                  </a:cubicBezTo>
                  <a:cubicBezTo>
                    <a:pt x="26" y="34"/>
                    <a:pt x="26" y="34"/>
                    <a:pt x="26" y="34"/>
                  </a:cubicBezTo>
                  <a:cubicBezTo>
                    <a:pt x="26" y="33"/>
                    <a:pt x="26" y="33"/>
                    <a:pt x="26" y="33"/>
                  </a:cubicBezTo>
                  <a:cubicBezTo>
                    <a:pt x="26" y="33"/>
                    <a:pt x="26" y="32"/>
                    <a:pt x="26" y="32"/>
                  </a:cubicBezTo>
                  <a:cubicBezTo>
                    <a:pt x="26" y="31"/>
                    <a:pt x="27" y="31"/>
                    <a:pt x="27" y="30"/>
                  </a:cubicBezTo>
                  <a:cubicBezTo>
                    <a:pt x="27" y="30"/>
                    <a:pt x="27" y="30"/>
                    <a:pt x="27" y="29"/>
                  </a:cubicBezTo>
                  <a:cubicBezTo>
                    <a:pt x="27" y="29"/>
                    <a:pt x="27" y="29"/>
                    <a:pt x="27" y="28"/>
                  </a:cubicBezTo>
                  <a:cubicBezTo>
                    <a:pt x="27" y="28"/>
                    <a:pt x="27" y="28"/>
                    <a:pt x="27" y="28"/>
                  </a:cubicBezTo>
                  <a:cubicBezTo>
                    <a:pt x="27" y="28"/>
                    <a:pt x="26" y="28"/>
                    <a:pt x="26" y="28"/>
                  </a:cubicBezTo>
                  <a:cubicBezTo>
                    <a:pt x="25" y="28"/>
                    <a:pt x="25" y="27"/>
                    <a:pt x="25" y="27"/>
                  </a:cubicBezTo>
                  <a:cubicBezTo>
                    <a:pt x="25" y="27"/>
                    <a:pt x="25" y="27"/>
                    <a:pt x="24" y="26"/>
                  </a:cubicBezTo>
                  <a:cubicBezTo>
                    <a:pt x="24" y="25"/>
                    <a:pt x="24" y="25"/>
                    <a:pt x="24" y="25"/>
                  </a:cubicBezTo>
                  <a:cubicBezTo>
                    <a:pt x="25" y="24"/>
                    <a:pt x="25" y="24"/>
                    <a:pt x="25" y="24"/>
                  </a:cubicBezTo>
                  <a:cubicBezTo>
                    <a:pt x="25" y="24"/>
                    <a:pt x="26"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8" y="23"/>
                    <a:pt x="28" y="23"/>
                    <a:pt x="28" y="23"/>
                  </a:cubicBezTo>
                  <a:cubicBezTo>
                    <a:pt x="28" y="23"/>
                    <a:pt x="28" y="23"/>
                    <a:pt x="28" y="23"/>
                  </a:cubicBezTo>
                  <a:cubicBezTo>
                    <a:pt x="29" y="23"/>
                    <a:pt x="29" y="23"/>
                    <a:pt x="29" y="24"/>
                  </a:cubicBezTo>
                  <a:cubicBezTo>
                    <a:pt x="29" y="24"/>
                    <a:pt x="29" y="24"/>
                    <a:pt x="29" y="24"/>
                  </a:cubicBezTo>
                  <a:cubicBezTo>
                    <a:pt x="29" y="24"/>
                    <a:pt x="29" y="25"/>
                    <a:pt x="30" y="25"/>
                  </a:cubicBezTo>
                  <a:cubicBezTo>
                    <a:pt x="30" y="25"/>
                    <a:pt x="30" y="24"/>
                    <a:pt x="30" y="24"/>
                  </a:cubicBezTo>
                  <a:cubicBezTo>
                    <a:pt x="30" y="24"/>
                    <a:pt x="30" y="24"/>
                    <a:pt x="30" y="24"/>
                  </a:cubicBezTo>
                  <a:cubicBezTo>
                    <a:pt x="31" y="24"/>
                    <a:pt x="31" y="24"/>
                    <a:pt x="31" y="24"/>
                  </a:cubicBezTo>
                  <a:cubicBezTo>
                    <a:pt x="31" y="24"/>
                    <a:pt x="31" y="24"/>
                    <a:pt x="31" y="24"/>
                  </a:cubicBezTo>
                  <a:cubicBezTo>
                    <a:pt x="32" y="24"/>
                    <a:pt x="31" y="24"/>
                    <a:pt x="32" y="24"/>
                  </a:cubicBezTo>
                  <a:cubicBezTo>
                    <a:pt x="32" y="24"/>
                    <a:pt x="32" y="24"/>
                    <a:pt x="32" y="24"/>
                  </a:cubicBezTo>
                  <a:cubicBezTo>
                    <a:pt x="32" y="24"/>
                    <a:pt x="32" y="24"/>
                    <a:pt x="32" y="24"/>
                  </a:cubicBezTo>
                  <a:cubicBezTo>
                    <a:pt x="31" y="24"/>
                    <a:pt x="31" y="24"/>
                    <a:pt x="31" y="24"/>
                  </a:cubicBezTo>
                  <a:cubicBezTo>
                    <a:pt x="31" y="23"/>
                    <a:pt x="31" y="23"/>
                    <a:pt x="31" y="23"/>
                  </a:cubicBezTo>
                  <a:cubicBezTo>
                    <a:pt x="31" y="22"/>
                    <a:pt x="31" y="22"/>
                    <a:pt x="31" y="22"/>
                  </a:cubicBezTo>
                  <a:cubicBezTo>
                    <a:pt x="31" y="22"/>
                    <a:pt x="31" y="22"/>
                    <a:pt x="31" y="22"/>
                  </a:cubicBezTo>
                  <a:cubicBezTo>
                    <a:pt x="31" y="22"/>
                    <a:pt x="31" y="22"/>
                    <a:pt x="31" y="22"/>
                  </a:cubicBezTo>
                  <a:cubicBezTo>
                    <a:pt x="31" y="22"/>
                    <a:pt x="31" y="22"/>
                    <a:pt x="31" y="22"/>
                  </a:cubicBezTo>
                  <a:cubicBezTo>
                    <a:pt x="32" y="22"/>
                    <a:pt x="32" y="22"/>
                    <a:pt x="32" y="22"/>
                  </a:cubicBezTo>
                  <a:cubicBezTo>
                    <a:pt x="32" y="22"/>
                    <a:pt x="32" y="22"/>
                    <a:pt x="32" y="22"/>
                  </a:cubicBezTo>
                  <a:cubicBezTo>
                    <a:pt x="32" y="22"/>
                    <a:pt x="32" y="23"/>
                    <a:pt x="32" y="23"/>
                  </a:cubicBezTo>
                  <a:cubicBezTo>
                    <a:pt x="33" y="22"/>
                    <a:pt x="33" y="22"/>
                    <a:pt x="33" y="22"/>
                  </a:cubicBezTo>
                  <a:cubicBezTo>
                    <a:pt x="32" y="22"/>
                    <a:pt x="32" y="22"/>
                    <a:pt x="32" y="22"/>
                  </a:cubicBezTo>
                  <a:cubicBezTo>
                    <a:pt x="32" y="22"/>
                    <a:pt x="32" y="22"/>
                    <a:pt x="32" y="22"/>
                  </a:cubicBezTo>
                  <a:cubicBezTo>
                    <a:pt x="31" y="22"/>
                    <a:pt x="31" y="22"/>
                    <a:pt x="31" y="21"/>
                  </a:cubicBezTo>
                  <a:cubicBezTo>
                    <a:pt x="31" y="22"/>
                    <a:pt x="31" y="22"/>
                    <a:pt x="31" y="22"/>
                  </a:cubicBezTo>
                  <a:cubicBezTo>
                    <a:pt x="31" y="22"/>
                    <a:pt x="31" y="22"/>
                    <a:pt x="31" y="22"/>
                  </a:cubicBezTo>
                  <a:cubicBezTo>
                    <a:pt x="30" y="22"/>
                    <a:pt x="31" y="23"/>
                    <a:pt x="30" y="23"/>
                  </a:cubicBezTo>
                  <a:cubicBezTo>
                    <a:pt x="30" y="23"/>
                    <a:pt x="30" y="23"/>
                    <a:pt x="30" y="23"/>
                  </a:cubicBezTo>
                  <a:cubicBezTo>
                    <a:pt x="30" y="23"/>
                    <a:pt x="30" y="23"/>
                    <a:pt x="30" y="23"/>
                  </a:cubicBezTo>
                  <a:cubicBezTo>
                    <a:pt x="30" y="22"/>
                    <a:pt x="30" y="22"/>
                    <a:pt x="30" y="22"/>
                  </a:cubicBezTo>
                  <a:cubicBezTo>
                    <a:pt x="30" y="21"/>
                    <a:pt x="30" y="21"/>
                    <a:pt x="30" y="21"/>
                  </a:cubicBezTo>
                  <a:cubicBezTo>
                    <a:pt x="29" y="21"/>
                    <a:pt x="29" y="21"/>
                    <a:pt x="29" y="21"/>
                  </a:cubicBezTo>
                  <a:cubicBezTo>
                    <a:pt x="30" y="22"/>
                    <a:pt x="30" y="22"/>
                    <a:pt x="30" y="22"/>
                  </a:cubicBezTo>
                  <a:cubicBezTo>
                    <a:pt x="30" y="22"/>
                    <a:pt x="30" y="22"/>
                    <a:pt x="29" y="23"/>
                  </a:cubicBezTo>
                  <a:cubicBezTo>
                    <a:pt x="29" y="23"/>
                    <a:pt x="29" y="23"/>
                    <a:pt x="29" y="23"/>
                  </a:cubicBezTo>
                  <a:cubicBezTo>
                    <a:pt x="29" y="23"/>
                    <a:pt x="29" y="22"/>
                    <a:pt x="29" y="22"/>
                  </a:cubicBezTo>
                  <a:cubicBezTo>
                    <a:pt x="29" y="22"/>
                    <a:pt x="29" y="21"/>
                    <a:pt x="29" y="21"/>
                  </a:cubicBezTo>
                  <a:cubicBezTo>
                    <a:pt x="28" y="22"/>
                    <a:pt x="28" y="22"/>
                    <a:pt x="28" y="22"/>
                  </a:cubicBezTo>
                  <a:cubicBezTo>
                    <a:pt x="28" y="22"/>
                    <a:pt x="28" y="22"/>
                    <a:pt x="28" y="22"/>
                  </a:cubicBezTo>
                  <a:cubicBezTo>
                    <a:pt x="27" y="23"/>
                    <a:pt x="27" y="23"/>
                    <a:pt x="27" y="23"/>
                  </a:cubicBezTo>
                  <a:cubicBezTo>
                    <a:pt x="26" y="22"/>
                    <a:pt x="26" y="22"/>
                    <a:pt x="26" y="22"/>
                  </a:cubicBezTo>
                  <a:cubicBezTo>
                    <a:pt x="26" y="22"/>
                    <a:pt x="26" y="22"/>
                    <a:pt x="26" y="21"/>
                  </a:cubicBezTo>
                  <a:cubicBezTo>
                    <a:pt x="26" y="21"/>
                    <a:pt x="26" y="21"/>
                    <a:pt x="27" y="21"/>
                  </a:cubicBezTo>
                  <a:cubicBezTo>
                    <a:pt x="27" y="21"/>
                    <a:pt x="27" y="21"/>
                    <a:pt x="27" y="21"/>
                  </a:cubicBezTo>
                  <a:cubicBezTo>
                    <a:pt x="27" y="21"/>
                    <a:pt x="27" y="21"/>
                    <a:pt x="27" y="21"/>
                  </a:cubicBezTo>
                  <a:cubicBezTo>
                    <a:pt x="28" y="21"/>
                    <a:pt x="28" y="21"/>
                    <a:pt x="28" y="21"/>
                  </a:cubicBezTo>
                  <a:cubicBezTo>
                    <a:pt x="28" y="21"/>
                    <a:pt x="28" y="21"/>
                    <a:pt x="28" y="21"/>
                  </a:cubicBezTo>
                  <a:cubicBezTo>
                    <a:pt x="28" y="20"/>
                    <a:pt x="28" y="20"/>
                    <a:pt x="28" y="20"/>
                  </a:cubicBezTo>
                  <a:cubicBezTo>
                    <a:pt x="28" y="20"/>
                    <a:pt x="28" y="20"/>
                    <a:pt x="29" y="20"/>
                  </a:cubicBezTo>
                  <a:cubicBezTo>
                    <a:pt x="29" y="20"/>
                    <a:pt x="29" y="20"/>
                    <a:pt x="29" y="20"/>
                  </a:cubicBezTo>
                  <a:cubicBezTo>
                    <a:pt x="29" y="20"/>
                    <a:pt x="29" y="20"/>
                    <a:pt x="29" y="20"/>
                  </a:cubicBezTo>
                  <a:cubicBezTo>
                    <a:pt x="30" y="20"/>
                    <a:pt x="30" y="20"/>
                    <a:pt x="30" y="20"/>
                  </a:cubicBezTo>
                  <a:cubicBezTo>
                    <a:pt x="30" y="20"/>
                    <a:pt x="30" y="20"/>
                    <a:pt x="30" y="19"/>
                  </a:cubicBezTo>
                  <a:cubicBezTo>
                    <a:pt x="29" y="19"/>
                    <a:pt x="29" y="19"/>
                    <a:pt x="29" y="19"/>
                  </a:cubicBezTo>
                  <a:cubicBezTo>
                    <a:pt x="29" y="19"/>
                    <a:pt x="29" y="19"/>
                    <a:pt x="29" y="19"/>
                  </a:cubicBezTo>
                  <a:cubicBezTo>
                    <a:pt x="29" y="18"/>
                    <a:pt x="29" y="18"/>
                    <a:pt x="29" y="18"/>
                  </a:cubicBezTo>
                  <a:cubicBezTo>
                    <a:pt x="29" y="18"/>
                    <a:pt x="29" y="18"/>
                    <a:pt x="29" y="18"/>
                  </a:cubicBezTo>
                  <a:cubicBezTo>
                    <a:pt x="29" y="19"/>
                    <a:pt x="29" y="19"/>
                    <a:pt x="29" y="19"/>
                  </a:cubicBezTo>
                  <a:cubicBezTo>
                    <a:pt x="29" y="19"/>
                    <a:pt x="29" y="19"/>
                    <a:pt x="29" y="18"/>
                  </a:cubicBezTo>
                  <a:cubicBezTo>
                    <a:pt x="28" y="18"/>
                    <a:pt x="28" y="18"/>
                    <a:pt x="28" y="18"/>
                  </a:cubicBezTo>
                  <a:cubicBezTo>
                    <a:pt x="29" y="17"/>
                    <a:pt x="29" y="17"/>
                    <a:pt x="29" y="17"/>
                  </a:cubicBezTo>
                  <a:cubicBezTo>
                    <a:pt x="29" y="16"/>
                    <a:pt x="29" y="16"/>
                    <a:pt x="30" y="16"/>
                  </a:cubicBezTo>
                  <a:cubicBezTo>
                    <a:pt x="30" y="16"/>
                    <a:pt x="30" y="16"/>
                    <a:pt x="30" y="16"/>
                  </a:cubicBezTo>
                  <a:cubicBezTo>
                    <a:pt x="30" y="16"/>
                    <a:pt x="30" y="16"/>
                    <a:pt x="30" y="16"/>
                  </a:cubicBezTo>
                  <a:cubicBezTo>
                    <a:pt x="31" y="17"/>
                    <a:pt x="31" y="17"/>
                    <a:pt x="31" y="17"/>
                  </a:cubicBezTo>
                  <a:cubicBezTo>
                    <a:pt x="32" y="17"/>
                    <a:pt x="32" y="17"/>
                    <a:pt x="32" y="17"/>
                  </a:cubicBezTo>
                  <a:cubicBezTo>
                    <a:pt x="32" y="17"/>
                    <a:pt x="32" y="16"/>
                    <a:pt x="32" y="16"/>
                  </a:cubicBezTo>
                  <a:cubicBezTo>
                    <a:pt x="32" y="16"/>
                    <a:pt x="32" y="15"/>
                    <a:pt x="32" y="15"/>
                  </a:cubicBezTo>
                  <a:cubicBezTo>
                    <a:pt x="32" y="14"/>
                    <a:pt x="32" y="14"/>
                    <a:pt x="32" y="14"/>
                  </a:cubicBezTo>
                  <a:cubicBezTo>
                    <a:pt x="32" y="14"/>
                    <a:pt x="32" y="14"/>
                    <a:pt x="32" y="14"/>
                  </a:cubicBezTo>
                  <a:cubicBezTo>
                    <a:pt x="30" y="13"/>
                    <a:pt x="28" y="12"/>
                    <a:pt x="26" y="11"/>
                  </a:cubicBezTo>
                  <a:cubicBezTo>
                    <a:pt x="25" y="11"/>
                    <a:pt x="24" y="11"/>
                    <a:pt x="23" y="11"/>
                  </a:cubicBezTo>
                  <a:moveTo>
                    <a:pt x="23" y="38"/>
                  </a:moveTo>
                  <a:cubicBezTo>
                    <a:pt x="22" y="38"/>
                    <a:pt x="21" y="38"/>
                    <a:pt x="20" y="38"/>
                  </a:cubicBezTo>
                  <a:cubicBezTo>
                    <a:pt x="13" y="36"/>
                    <a:pt x="8" y="28"/>
                    <a:pt x="9" y="21"/>
                  </a:cubicBezTo>
                  <a:cubicBezTo>
                    <a:pt x="11" y="14"/>
                    <a:pt x="17" y="9"/>
                    <a:pt x="23" y="9"/>
                  </a:cubicBezTo>
                  <a:cubicBezTo>
                    <a:pt x="24" y="9"/>
                    <a:pt x="25" y="9"/>
                    <a:pt x="26" y="10"/>
                  </a:cubicBezTo>
                  <a:cubicBezTo>
                    <a:pt x="34" y="11"/>
                    <a:pt x="39" y="19"/>
                    <a:pt x="37" y="27"/>
                  </a:cubicBezTo>
                  <a:cubicBezTo>
                    <a:pt x="36" y="33"/>
                    <a:pt x="30" y="38"/>
                    <a:pt x="23" y="38"/>
                  </a:cubicBezTo>
                  <a:moveTo>
                    <a:pt x="23" y="0"/>
                  </a:moveTo>
                  <a:cubicBezTo>
                    <a:pt x="10" y="0"/>
                    <a:pt x="0" y="11"/>
                    <a:pt x="0" y="24"/>
                  </a:cubicBezTo>
                  <a:cubicBezTo>
                    <a:pt x="0" y="37"/>
                    <a:pt x="10" y="47"/>
                    <a:pt x="23" y="47"/>
                  </a:cubicBezTo>
                  <a:cubicBezTo>
                    <a:pt x="36" y="47"/>
                    <a:pt x="47" y="37"/>
                    <a:pt x="47" y="24"/>
                  </a:cubicBezTo>
                  <a:cubicBezTo>
                    <a:pt x="47" y="11"/>
                    <a:pt x="36" y="0"/>
                    <a:pt x="23" y="0"/>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8" name="Freeform 157"/>
          <p:cNvSpPr>
            <a:spLocks noEditPoints="1"/>
          </p:cNvSpPr>
          <p:nvPr/>
        </p:nvSpPr>
        <p:spPr bwMode="auto">
          <a:xfrm>
            <a:off x="4517389" y="2992646"/>
            <a:ext cx="212725"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45 w 56"/>
              <a:gd name="T11" fmla="*/ 33 h 56"/>
              <a:gd name="T12" fmla="*/ 33 w 56"/>
              <a:gd name="T13" fmla="*/ 33 h 56"/>
              <a:gd name="T14" fmla="*/ 33 w 56"/>
              <a:gd name="T15" fmla="*/ 45 h 56"/>
              <a:gd name="T16" fmla="*/ 28 w 56"/>
              <a:gd name="T17" fmla="*/ 50 h 56"/>
              <a:gd name="T18" fmla="*/ 23 w 56"/>
              <a:gd name="T19" fmla="*/ 45 h 56"/>
              <a:gd name="T20" fmla="*/ 23 w 56"/>
              <a:gd name="T21" fmla="*/ 33 h 56"/>
              <a:gd name="T22" fmla="*/ 11 w 56"/>
              <a:gd name="T23" fmla="*/ 33 h 56"/>
              <a:gd name="T24" fmla="*/ 6 w 56"/>
              <a:gd name="T25" fmla="*/ 28 h 56"/>
              <a:gd name="T26" fmla="*/ 11 w 56"/>
              <a:gd name="T27" fmla="*/ 23 h 56"/>
              <a:gd name="T28" fmla="*/ 23 w 56"/>
              <a:gd name="T29" fmla="*/ 23 h 56"/>
              <a:gd name="T30" fmla="*/ 23 w 56"/>
              <a:gd name="T31" fmla="*/ 11 h 56"/>
              <a:gd name="T32" fmla="*/ 28 w 56"/>
              <a:gd name="T33" fmla="*/ 6 h 56"/>
              <a:gd name="T34" fmla="*/ 33 w 56"/>
              <a:gd name="T35" fmla="*/ 11 h 56"/>
              <a:gd name="T36" fmla="*/ 33 w 56"/>
              <a:gd name="T37" fmla="*/ 23 h 56"/>
              <a:gd name="T38" fmla="*/ 45 w 56"/>
              <a:gd name="T39" fmla="*/ 23 h 56"/>
              <a:gd name="T40" fmla="*/ 50 w 56"/>
              <a:gd name="T41" fmla="*/ 28 h 56"/>
              <a:gd name="T42" fmla="*/ 45 w 56"/>
              <a:gd name="T4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28" y="0"/>
                </a:moveTo>
                <a:cubicBezTo>
                  <a:pt x="12" y="0"/>
                  <a:pt x="0" y="13"/>
                  <a:pt x="0" y="28"/>
                </a:cubicBezTo>
                <a:cubicBezTo>
                  <a:pt x="0" y="44"/>
                  <a:pt x="12" y="56"/>
                  <a:pt x="28" y="56"/>
                </a:cubicBezTo>
                <a:cubicBezTo>
                  <a:pt x="43" y="56"/>
                  <a:pt x="56" y="44"/>
                  <a:pt x="56" y="28"/>
                </a:cubicBezTo>
                <a:cubicBezTo>
                  <a:pt x="56" y="13"/>
                  <a:pt x="43" y="0"/>
                  <a:pt x="28" y="0"/>
                </a:cubicBezTo>
                <a:close/>
                <a:moveTo>
                  <a:pt x="45" y="33"/>
                </a:moveTo>
                <a:cubicBezTo>
                  <a:pt x="33" y="33"/>
                  <a:pt x="33" y="33"/>
                  <a:pt x="33" y="33"/>
                </a:cubicBezTo>
                <a:cubicBezTo>
                  <a:pt x="33" y="45"/>
                  <a:pt x="33" y="45"/>
                  <a:pt x="33" y="45"/>
                </a:cubicBezTo>
                <a:cubicBezTo>
                  <a:pt x="33" y="48"/>
                  <a:pt x="31" y="50"/>
                  <a:pt x="28" y="50"/>
                </a:cubicBezTo>
                <a:cubicBezTo>
                  <a:pt x="25" y="50"/>
                  <a:pt x="23" y="48"/>
                  <a:pt x="23" y="45"/>
                </a:cubicBezTo>
                <a:cubicBezTo>
                  <a:pt x="23" y="33"/>
                  <a:pt x="23" y="33"/>
                  <a:pt x="23" y="33"/>
                </a:cubicBezTo>
                <a:cubicBezTo>
                  <a:pt x="11" y="33"/>
                  <a:pt x="11" y="33"/>
                  <a:pt x="11" y="33"/>
                </a:cubicBezTo>
                <a:cubicBezTo>
                  <a:pt x="8" y="33"/>
                  <a:pt x="6" y="31"/>
                  <a:pt x="6" y="28"/>
                </a:cubicBezTo>
                <a:cubicBezTo>
                  <a:pt x="6" y="25"/>
                  <a:pt x="8" y="23"/>
                  <a:pt x="11" y="23"/>
                </a:cubicBezTo>
                <a:cubicBezTo>
                  <a:pt x="23" y="23"/>
                  <a:pt x="23" y="23"/>
                  <a:pt x="23" y="23"/>
                </a:cubicBezTo>
                <a:cubicBezTo>
                  <a:pt x="23" y="11"/>
                  <a:pt x="23" y="11"/>
                  <a:pt x="23" y="11"/>
                </a:cubicBezTo>
                <a:cubicBezTo>
                  <a:pt x="23" y="8"/>
                  <a:pt x="25" y="6"/>
                  <a:pt x="28" y="6"/>
                </a:cubicBezTo>
                <a:cubicBezTo>
                  <a:pt x="31" y="6"/>
                  <a:pt x="33" y="8"/>
                  <a:pt x="33" y="11"/>
                </a:cubicBezTo>
                <a:cubicBezTo>
                  <a:pt x="33" y="23"/>
                  <a:pt x="33" y="23"/>
                  <a:pt x="33" y="23"/>
                </a:cubicBezTo>
                <a:cubicBezTo>
                  <a:pt x="45" y="23"/>
                  <a:pt x="45" y="23"/>
                  <a:pt x="45" y="23"/>
                </a:cubicBezTo>
                <a:cubicBezTo>
                  <a:pt x="48" y="23"/>
                  <a:pt x="50" y="25"/>
                  <a:pt x="50" y="28"/>
                </a:cubicBezTo>
                <a:cubicBezTo>
                  <a:pt x="50" y="31"/>
                  <a:pt x="48" y="33"/>
                  <a:pt x="45" y="33"/>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39" name="组合 38"/>
          <p:cNvGrpSpPr/>
          <p:nvPr/>
        </p:nvGrpSpPr>
        <p:grpSpPr>
          <a:xfrm>
            <a:off x="4916339" y="1097095"/>
            <a:ext cx="2369356" cy="939142"/>
            <a:chOff x="5251681" y="856951"/>
            <a:chExt cx="2369356" cy="939142"/>
          </a:xfrm>
        </p:grpSpPr>
        <p:sp>
          <p:nvSpPr>
            <p:cNvPr id="40" name="文本框 889"/>
            <p:cNvSpPr txBox="1"/>
            <p:nvPr/>
          </p:nvSpPr>
          <p:spPr>
            <a:xfrm>
              <a:off x="5251681" y="1094362"/>
              <a:ext cx="2369356" cy="701731"/>
            </a:xfrm>
            <a:prstGeom prst="rect">
              <a:avLst/>
            </a:prstGeom>
            <a:noFill/>
          </p:spPr>
          <p:txBody>
            <a:bodyPr wrap="square" rtlCol="0">
              <a:spAutoFit/>
            </a:bodyPr>
            <a:lstStyle/>
            <a:p>
              <a:pPr algn="just">
                <a:lnSpc>
                  <a:spcPct val="120000"/>
                </a:lnSpc>
              </a:pPr>
              <a:r>
                <a:rPr lang="zh-CN" altLang="en-US" sz="1100" dirty="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100" dirty="0">
                <a:latin typeface="微软雅黑" panose="020B0503020204020204" pitchFamily="34" charset="-122"/>
                <a:ea typeface="微软雅黑" panose="020B0503020204020204" pitchFamily="34" charset="-122"/>
                <a:cs typeface="+mn-ea"/>
                <a:sym typeface="+mn-lt"/>
              </a:endParaRPr>
            </a:p>
          </p:txBody>
        </p:sp>
        <p:sp>
          <p:nvSpPr>
            <p:cNvPr id="41" name="文本框 890"/>
            <p:cNvSpPr txBox="1"/>
            <p:nvPr/>
          </p:nvSpPr>
          <p:spPr>
            <a:xfrm>
              <a:off x="5251681" y="856951"/>
              <a:ext cx="1710655"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mn-ea"/>
                  <a:sym typeface="+mn-lt"/>
                </a:rPr>
                <a:t>单击此处添加文字</a:t>
              </a:r>
              <a:endParaRPr lang="en-US" altLang="zh-CN" sz="1400" dirty="0">
                <a:latin typeface="微软雅黑" panose="020B0503020204020204" pitchFamily="34" charset="-122"/>
                <a:ea typeface="微软雅黑" panose="020B0503020204020204" pitchFamily="34" charset="-122"/>
                <a:cs typeface="+mn-ea"/>
                <a:sym typeface="+mn-lt"/>
              </a:endParaRPr>
            </a:p>
          </p:txBody>
        </p:sp>
      </p:grpSp>
      <p:grpSp>
        <p:nvGrpSpPr>
          <p:cNvPr id="42" name="组合 41"/>
          <p:cNvGrpSpPr/>
          <p:nvPr/>
        </p:nvGrpSpPr>
        <p:grpSpPr>
          <a:xfrm>
            <a:off x="1061245" y="1964562"/>
            <a:ext cx="2369356" cy="975388"/>
            <a:chOff x="1396587" y="1724418"/>
            <a:chExt cx="2369356" cy="975388"/>
          </a:xfrm>
        </p:grpSpPr>
        <p:sp>
          <p:nvSpPr>
            <p:cNvPr id="43" name="文本框 901"/>
            <p:cNvSpPr txBox="1"/>
            <p:nvPr/>
          </p:nvSpPr>
          <p:spPr>
            <a:xfrm>
              <a:off x="1396587" y="1998075"/>
              <a:ext cx="2369356" cy="701731"/>
            </a:xfrm>
            <a:prstGeom prst="rect">
              <a:avLst/>
            </a:prstGeom>
            <a:noFill/>
          </p:spPr>
          <p:txBody>
            <a:bodyPr wrap="square" rtlCol="0">
              <a:spAutoFit/>
            </a:bodyPr>
            <a:lstStyle/>
            <a:p>
              <a:pPr algn="just">
                <a:lnSpc>
                  <a:spcPct val="120000"/>
                </a:lnSpc>
              </a:pPr>
              <a:r>
                <a:rPr lang="zh-CN" altLang="en-US" sz="1100" dirty="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100" dirty="0">
                <a:latin typeface="微软雅黑" panose="020B0503020204020204" pitchFamily="34" charset="-122"/>
                <a:ea typeface="微软雅黑" panose="020B0503020204020204" pitchFamily="34" charset="-122"/>
                <a:cs typeface="+mn-ea"/>
                <a:sym typeface="+mn-lt"/>
              </a:endParaRPr>
            </a:p>
          </p:txBody>
        </p:sp>
        <p:sp>
          <p:nvSpPr>
            <p:cNvPr id="44" name="文本框 902"/>
            <p:cNvSpPr txBox="1"/>
            <p:nvPr/>
          </p:nvSpPr>
          <p:spPr>
            <a:xfrm>
              <a:off x="1396587" y="1724418"/>
              <a:ext cx="1709074"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mn-ea"/>
                  <a:sym typeface="+mn-lt"/>
                </a:rPr>
                <a:t>单击此处添加文字</a:t>
              </a:r>
              <a:endParaRPr lang="en-US" altLang="zh-CN" sz="1400" dirty="0">
                <a:latin typeface="微软雅黑" panose="020B0503020204020204" pitchFamily="34" charset="-122"/>
                <a:ea typeface="微软雅黑" panose="020B0503020204020204" pitchFamily="34" charset="-122"/>
                <a:cs typeface="+mn-ea"/>
                <a:sym typeface="+mn-lt"/>
              </a:endParaRPr>
            </a:p>
          </p:txBody>
        </p:sp>
      </p:grpSp>
      <p:grpSp>
        <p:nvGrpSpPr>
          <p:cNvPr id="45" name="组合 44"/>
          <p:cNvGrpSpPr/>
          <p:nvPr/>
        </p:nvGrpSpPr>
        <p:grpSpPr>
          <a:xfrm>
            <a:off x="4756319" y="2764029"/>
            <a:ext cx="2369356" cy="939142"/>
            <a:chOff x="5091661" y="2523885"/>
            <a:chExt cx="2369356" cy="939142"/>
          </a:xfrm>
        </p:grpSpPr>
        <p:sp>
          <p:nvSpPr>
            <p:cNvPr id="46" name="文本框 903"/>
            <p:cNvSpPr txBox="1"/>
            <p:nvPr/>
          </p:nvSpPr>
          <p:spPr>
            <a:xfrm>
              <a:off x="5091661" y="2761296"/>
              <a:ext cx="2369356" cy="701731"/>
            </a:xfrm>
            <a:prstGeom prst="rect">
              <a:avLst/>
            </a:prstGeom>
            <a:noFill/>
          </p:spPr>
          <p:txBody>
            <a:bodyPr wrap="square" rtlCol="0">
              <a:spAutoFit/>
            </a:bodyPr>
            <a:lstStyle/>
            <a:p>
              <a:pPr algn="just">
                <a:lnSpc>
                  <a:spcPct val="120000"/>
                </a:lnSpc>
              </a:pPr>
              <a:r>
                <a:rPr lang="zh-CN" altLang="en-US" sz="1100" dirty="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100" dirty="0">
                <a:latin typeface="微软雅黑" panose="020B0503020204020204" pitchFamily="34" charset="-122"/>
                <a:ea typeface="微软雅黑" panose="020B0503020204020204" pitchFamily="34" charset="-122"/>
                <a:cs typeface="+mn-ea"/>
                <a:sym typeface="+mn-lt"/>
              </a:endParaRPr>
            </a:p>
          </p:txBody>
        </p:sp>
        <p:sp>
          <p:nvSpPr>
            <p:cNvPr id="47" name="文本框 904"/>
            <p:cNvSpPr txBox="1"/>
            <p:nvPr/>
          </p:nvSpPr>
          <p:spPr>
            <a:xfrm>
              <a:off x="5091661" y="2523885"/>
              <a:ext cx="1710655"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mn-ea"/>
                  <a:sym typeface="+mn-lt"/>
                </a:rPr>
                <a:t>单击此处添加文字</a:t>
              </a:r>
              <a:endParaRPr lang="en-US" altLang="zh-CN" sz="1400" dirty="0">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1061245" y="3755399"/>
            <a:ext cx="2369356" cy="975388"/>
            <a:chOff x="1396587" y="3515255"/>
            <a:chExt cx="2369356" cy="975388"/>
          </a:xfrm>
        </p:grpSpPr>
        <p:sp>
          <p:nvSpPr>
            <p:cNvPr id="49" name="文本框 905"/>
            <p:cNvSpPr txBox="1"/>
            <p:nvPr/>
          </p:nvSpPr>
          <p:spPr>
            <a:xfrm>
              <a:off x="1396587" y="3788912"/>
              <a:ext cx="2369356" cy="701731"/>
            </a:xfrm>
            <a:prstGeom prst="rect">
              <a:avLst/>
            </a:prstGeom>
            <a:noFill/>
          </p:spPr>
          <p:txBody>
            <a:bodyPr wrap="square" rtlCol="0">
              <a:spAutoFit/>
            </a:bodyPr>
            <a:lstStyle/>
            <a:p>
              <a:pPr algn="just">
                <a:lnSpc>
                  <a:spcPct val="120000"/>
                </a:lnSpc>
              </a:pPr>
              <a:r>
                <a:rPr lang="zh-CN" altLang="en-US" sz="1100" dirty="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100" dirty="0">
                <a:latin typeface="微软雅黑" panose="020B0503020204020204" pitchFamily="34" charset="-122"/>
                <a:ea typeface="微软雅黑" panose="020B0503020204020204" pitchFamily="34" charset="-122"/>
                <a:cs typeface="+mn-ea"/>
                <a:sym typeface="+mn-lt"/>
              </a:endParaRPr>
            </a:p>
          </p:txBody>
        </p:sp>
        <p:sp>
          <p:nvSpPr>
            <p:cNvPr id="50" name="文本框 906"/>
            <p:cNvSpPr txBox="1"/>
            <p:nvPr/>
          </p:nvSpPr>
          <p:spPr>
            <a:xfrm>
              <a:off x="1396587" y="3515255"/>
              <a:ext cx="1709074"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mn-ea"/>
                  <a:sym typeface="+mn-lt"/>
                </a:rPr>
                <a:t>单击此处添加文字</a:t>
              </a:r>
              <a:endParaRPr lang="en-US" altLang="zh-CN" sz="1400" dirty="0">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6713737" y="3561002"/>
            <a:ext cx="1890711" cy="1170988"/>
            <a:chOff x="6004814" y="3641148"/>
            <a:chExt cx="1890711" cy="1170988"/>
          </a:xfrm>
        </p:grpSpPr>
        <p:sp>
          <p:nvSpPr>
            <p:cNvPr id="52" name="Freeform 975"/>
            <p:cNvSpPr>
              <a:spLocks noEditPoints="1"/>
            </p:cNvSpPr>
            <p:nvPr/>
          </p:nvSpPr>
          <p:spPr bwMode="auto">
            <a:xfrm>
              <a:off x="6004814" y="3918802"/>
              <a:ext cx="293687" cy="296863"/>
            </a:xfrm>
            <a:custGeom>
              <a:avLst/>
              <a:gdLst>
                <a:gd name="T0" fmla="*/ 39 w 78"/>
                <a:gd name="T1" fmla="*/ 0 h 78"/>
                <a:gd name="T2" fmla="*/ 0 w 78"/>
                <a:gd name="T3" fmla="*/ 39 h 78"/>
                <a:gd name="T4" fmla="*/ 39 w 78"/>
                <a:gd name="T5" fmla="*/ 78 h 78"/>
                <a:gd name="T6" fmla="*/ 78 w 78"/>
                <a:gd name="T7" fmla="*/ 39 h 78"/>
                <a:gd name="T8" fmla="*/ 39 w 78"/>
                <a:gd name="T9" fmla="*/ 0 h 78"/>
                <a:gd name="T10" fmla="*/ 63 w 78"/>
                <a:gd name="T11" fmla="*/ 46 h 78"/>
                <a:gd name="T12" fmla="*/ 46 w 78"/>
                <a:gd name="T13" fmla="*/ 46 h 78"/>
                <a:gd name="T14" fmla="*/ 46 w 78"/>
                <a:gd name="T15" fmla="*/ 63 h 78"/>
                <a:gd name="T16" fmla="*/ 39 w 78"/>
                <a:gd name="T17" fmla="*/ 70 h 78"/>
                <a:gd name="T18" fmla="*/ 32 w 78"/>
                <a:gd name="T19" fmla="*/ 63 h 78"/>
                <a:gd name="T20" fmla="*/ 32 w 78"/>
                <a:gd name="T21" fmla="*/ 46 h 78"/>
                <a:gd name="T22" fmla="*/ 16 w 78"/>
                <a:gd name="T23" fmla="*/ 46 h 78"/>
                <a:gd name="T24" fmla="*/ 8 w 78"/>
                <a:gd name="T25" fmla="*/ 39 h 78"/>
                <a:gd name="T26" fmla="*/ 16 w 78"/>
                <a:gd name="T27" fmla="*/ 32 h 78"/>
                <a:gd name="T28" fmla="*/ 32 w 78"/>
                <a:gd name="T29" fmla="*/ 32 h 78"/>
                <a:gd name="T30" fmla="*/ 32 w 78"/>
                <a:gd name="T31" fmla="*/ 16 h 78"/>
                <a:gd name="T32" fmla="*/ 39 w 78"/>
                <a:gd name="T33" fmla="*/ 8 h 78"/>
                <a:gd name="T34" fmla="*/ 46 w 78"/>
                <a:gd name="T35" fmla="*/ 16 h 78"/>
                <a:gd name="T36" fmla="*/ 46 w 78"/>
                <a:gd name="T37" fmla="*/ 32 h 78"/>
                <a:gd name="T38" fmla="*/ 63 w 78"/>
                <a:gd name="T39" fmla="*/ 32 h 78"/>
                <a:gd name="T40" fmla="*/ 70 w 78"/>
                <a:gd name="T41" fmla="*/ 39 h 78"/>
                <a:gd name="T42" fmla="*/ 63 w 78"/>
                <a:gd name="T43"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0"/>
                  </a:moveTo>
                  <a:cubicBezTo>
                    <a:pt x="18" y="0"/>
                    <a:pt x="0" y="18"/>
                    <a:pt x="0" y="39"/>
                  </a:cubicBezTo>
                  <a:cubicBezTo>
                    <a:pt x="0" y="60"/>
                    <a:pt x="18" y="78"/>
                    <a:pt x="39" y="78"/>
                  </a:cubicBezTo>
                  <a:cubicBezTo>
                    <a:pt x="60" y="78"/>
                    <a:pt x="78" y="60"/>
                    <a:pt x="78" y="39"/>
                  </a:cubicBezTo>
                  <a:cubicBezTo>
                    <a:pt x="78" y="18"/>
                    <a:pt x="60" y="0"/>
                    <a:pt x="39" y="0"/>
                  </a:cubicBezTo>
                  <a:close/>
                  <a:moveTo>
                    <a:pt x="63" y="46"/>
                  </a:moveTo>
                  <a:cubicBezTo>
                    <a:pt x="46" y="46"/>
                    <a:pt x="46" y="46"/>
                    <a:pt x="46" y="46"/>
                  </a:cubicBezTo>
                  <a:cubicBezTo>
                    <a:pt x="46" y="63"/>
                    <a:pt x="46" y="63"/>
                    <a:pt x="46" y="63"/>
                  </a:cubicBezTo>
                  <a:cubicBezTo>
                    <a:pt x="46" y="67"/>
                    <a:pt x="43" y="70"/>
                    <a:pt x="39" y="70"/>
                  </a:cubicBezTo>
                  <a:cubicBezTo>
                    <a:pt x="35" y="70"/>
                    <a:pt x="32" y="67"/>
                    <a:pt x="32" y="63"/>
                  </a:cubicBezTo>
                  <a:cubicBezTo>
                    <a:pt x="32" y="46"/>
                    <a:pt x="32" y="46"/>
                    <a:pt x="32" y="46"/>
                  </a:cubicBezTo>
                  <a:cubicBezTo>
                    <a:pt x="16" y="46"/>
                    <a:pt x="16" y="46"/>
                    <a:pt x="16" y="46"/>
                  </a:cubicBezTo>
                  <a:cubicBezTo>
                    <a:pt x="12" y="46"/>
                    <a:pt x="8" y="43"/>
                    <a:pt x="8" y="39"/>
                  </a:cubicBezTo>
                  <a:cubicBezTo>
                    <a:pt x="8" y="35"/>
                    <a:pt x="12" y="32"/>
                    <a:pt x="16" y="32"/>
                  </a:cubicBezTo>
                  <a:cubicBezTo>
                    <a:pt x="32" y="32"/>
                    <a:pt x="32" y="32"/>
                    <a:pt x="32" y="32"/>
                  </a:cubicBezTo>
                  <a:cubicBezTo>
                    <a:pt x="32" y="16"/>
                    <a:pt x="32" y="16"/>
                    <a:pt x="32" y="16"/>
                  </a:cubicBezTo>
                  <a:cubicBezTo>
                    <a:pt x="32" y="12"/>
                    <a:pt x="35" y="8"/>
                    <a:pt x="39" y="8"/>
                  </a:cubicBezTo>
                  <a:cubicBezTo>
                    <a:pt x="43" y="8"/>
                    <a:pt x="46" y="12"/>
                    <a:pt x="46" y="16"/>
                  </a:cubicBezTo>
                  <a:cubicBezTo>
                    <a:pt x="46" y="32"/>
                    <a:pt x="46" y="32"/>
                    <a:pt x="46" y="32"/>
                  </a:cubicBezTo>
                  <a:cubicBezTo>
                    <a:pt x="63" y="32"/>
                    <a:pt x="63" y="32"/>
                    <a:pt x="63" y="32"/>
                  </a:cubicBezTo>
                  <a:cubicBezTo>
                    <a:pt x="67" y="32"/>
                    <a:pt x="70" y="35"/>
                    <a:pt x="70" y="39"/>
                  </a:cubicBezTo>
                  <a:cubicBezTo>
                    <a:pt x="70" y="43"/>
                    <a:pt x="67" y="46"/>
                    <a:pt x="63" y="46"/>
                  </a:cubicBezTo>
                  <a:close/>
                </a:path>
              </a:pathLst>
            </a:custGeom>
            <a:solidFill>
              <a:srgbClr val="11817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53" name="组合 52"/>
            <p:cNvGrpSpPr/>
            <p:nvPr/>
          </p:nvGrpSpPr>
          <p:grpSpPr>
            <a:xfrm>
              <a:off x="6004814" y="3641148"/>
              <a:ext cx="1890711" cy="1170988"/>
              <a:chOff x="6004814" y="3641148"/>
              <a:chExt cx="1890711" cy="1170988"/>
            </a:xfrm>
          </p:grpSpPr>
          <p:sp>
            <p:nvSpPr>
              <p:cNvPr id="54" name="Freeform 976"/>
              <p:cNvSpPr>
                <a:spLocks noEditPoints="1"/>
              </p:cNvSpPr>
              <p:nvPr/>
            </p:nvSpPr>
            <p:spPr bwMode="auto">
              <a:xfrm>
                <a:off x="6004814" y="3918802"/>
                <a:ext cx="293687" cy="296863"/>
              </a:xfrm>
              <a:custGeom>
                <a:avLst/>
                <a:gdLst>
                  <a:gd name="T0" fmla="*/ 39 w 78"/>
                  <a:gd name="T1" fmla="*/ 0 h 78"/>
                  <a:gd name="T2" fmla="*/ 0 w 78"/>
                  <a:gd name="T3" fmla="*/ 39 h 78"/>
                  <a:gd name="T4" fmla="*/ 39 w 78"/>
                  <a:gd name="T5" fmla="*/ 78 h 78"/>
                  <a:gd name="T6" fmla="*/ 78 w 78"/>
                  <a:gd name="T7" fmla="*/ 39 h 78"/>
                  <a:gd name="T8" fmla="*/ 39 w 78"/>
                  <a:gd name="T9" fmla="*/ 0 h 78"/>
                  <a:gd name="T10" fmla="*/ 63 w 78"/>
                  <a:gd name="T11" fmla="*/ 46 h 78"/>
                  <a:gd name="T12" fmla="*/ 46 w 78"/>
                  <a:gd name="T13" fmla="*/ 46 h 78"/>
                  <a:gd name="T14" fmla="*/ 46 w 78"/>
                  <a:gd name="T15" fmla="*/ 63 h 78"/>
                  <a:gd name="T16" fmla="*/ 39 w 78"/>
                  <a:gd name="T17" fmla="*/ 70 h 78"/>
                  <a:gd name="T18" fmla="*/ 32 w 78"/>
                  <a:gd name="T19" fmla="*/ 63 h 78"/>
                  <a:gd name="T20" fmla="*/ 32 w 78"/>
                  <a:gd name="T21" fmla="*/ 46 h 78"/>
                  <a:gd name="T22" fmla="*/ 16 w 78"/>
                  <a:gd name="T23" fmla="*/ 46 h 78"/>
                  <a:gd name="T24" fmla="*/ 8 w 78"/>
                  <a:gd name="T25" fmla="*/ 39 h 78"/>
                  <a:gd name="T26" fmla="*/ 16 w 78"/>
                  <a:gd name="T27" fmla="*/ 32 h 78"/>
                  <a:gd name="T28" fmla="*/ 32 w 78"/>
                  <a:gd name="T29" fmla="*/ 32 h 78"/>
                  <a:gd name="T30" fmla="*/ 32 w 78"/>
                  <a:gd name="T31" fmla="*/ 16 h 78"/>
                  <a:gd name="T32" fmla="*/ 39 w 78"/>
                  <a:gd name="T33" fmla="*/ 8 h 78"/>
                  <a:gd name="T34" fmla="*/ 46 w 78"/>
                  <a:gd name="T35" fmla="*/ 16 h 78"/>
                  <a:gd name="T36" fmla="*/ 46 w 78"/>
                  <a:gd name="T37" fmla="*/ 32 h 78"/>
                  <a:gd name="T38" fmla="*/ 63 w 78"/>
                  <a:gd name="T39" fmla="*/ 32 h 78"/>
                  <a:gd name="T40" fmla="*/ 70 w 78"/>
                  <a:gd name="T41" fmla="*/ 39 h 78"/>
                  <a:gd name="T42" fmla="*/ 63 w 78"/>
                  <a:gd name="T43"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0"/>
                    </a:moveTo>
                    <a:cubicBezTo>
                      <a:pt x="18" y="0"/>
                      <a:pt x="0" y="18"/>
                      <a:pt x="0" y="39"/>
                    </a:cubicBezTo>
                    <a:cubicBezTo>
                      <a:pt x="0" y="60"/>
                      <a:pt x="18" y="78"/>
                      <a:pt x="39" y="78"/>
                    </a:cubicBezTo>
                    <a:cubicBezTo>
                      <a:pt x="60" y="78"/>
                      <a:pt x="78" y="60"/>
                      <a:pt x="78" y="39"/>
                    </a:cubicBezTo>
                    <a:cubicBezTo>
                      <a:pt x="78" y="18"/>
                      <a:pt x="60" y="0"/>
                      <a:pt x="39" y="0"/>
                    </a:cubicBezTo>
                    <a:close/>
                    <a:moveTo>
                      <a:pt x="63" y="46"/>
                    </a:moveTo>
                    <a:cubicBezTo>
                      <a:pt x="46" y="46"/>
                      <a:pt x="46" y="46"/>
                      <a:pt x="46" y="46"/>
                    </a:cubicBezTo>
                    <a:cubicBezTo>
                      <a:pt x="46" y="63"/>
                      <a:pt x="46" y="63"/>
                      <a:pt x="46" y="63"/>
                    </a:cubicBezTo>
                    <a:cubicBezTo>
                      <a:pt x="46" y="67"/>
                      <a:pt x="43" y="70"/>
                      <a:pt x="39" y="70"/>
                    </a:cubicBezTo>
                    <a:cubicBezTo>
                      <a:pt x="35" y="70"/>
                      <a:pt x="32" y="67"/>
                      <a:pt x="32" y="63"/>
                    </a:cubicBezTo>
                    <a:cubicBezTo>
                      <a:pt x="32" y="46"/>
                      <a:pt x="32" y="46"/>
                      <a:pt x="32" y="46"/>
                    </a:cubicBezTo>
                    <a:cubicBezTo>
                      <a:pt x="16" y="46"/>
                      <a:pt x="16" y="46"/>
                      <a:pt x="16" y="46"/>
                    </a:cubicBezTo>
                    <a:cubicBezTo>
                      <a:pt x="12" y="46"/>
                      <a:pt x="8" y="43"/>
                      <a:pt x="8" y="39"/>
                    </a:cubicBezTo>
                    <a:cubicBezTo>
                      <a:pt x="8" y="35"/>
                      <a:pt x="12" y="32"/>
                      <a:pt x="16" y="32"/>
                    </a:cubicBezTo>
                    <a:cubicBezTo>
                      <a:pt x="32" y="32"/>
                      <a:pt x="32" y="32"/>
                      <a:pt x="32" y="32"/>
                    </a:cubicBezTo>
                    <a:cubicBezTo>
                      <a:pt x="32" y="16"/>
                      <a:pt x="32" y="16"/>
                      <a:pt x="32" y="16"/>
                    </a:cubicBezTo>
                    <a:cubicBezTo>
                      <a:pt x="32" y="12"/>
                      <a:pt x="35" y="8"/>
                      <a:pt x="39" y="8"/>
                    </a:cubicBezTo>
                    <a:cubicBezTo>
                      <a:pt x="43" y="8"/>
                      <a:pt x="46" y="12"/>
                      <a:pt x="46" y="16"/>
                    </a:cubicBezTo>
                    <a:cubicBezTo>
                      <a:pt x="46" y="32"/>
                      <a:pt x="46" y="32"/>
                      <a:pt x="46" y="32"/>
                    </a:cubicBezTo>
                    <a:cubicBezTo>
                      <a:pt x="63" y="32"/>
                      <a:pt x="63" y="32"/>
                      <a:pt x="63" y="32"/>
                    </a:cubicBezTo>
                    <a:cubicBezTo>
                      <a:pt x="67" y="32"/>
                      <a:pt x="70" y="35"/>
                      <a:pt x="70" y="39"/>
                    </a:cubicBezTo>
                    <a:cubicBezTo>
                      <a:pt x="70" y="43"/>
                      <a:pt x="67" y="46"/>
                      <a:pt x="63" y="46"/>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文本框 907"/>
              <p:cNvSpPr txBox="1"/>
              <p:nvPr/>
            </p:nvSpPr>
            <p:spPr>
              <a:xfrm>
                <a:off x="6250071" y="3907273"/>
                <a:ext cx="1645454" cy="904863"/>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kumimoji="0" lang="en-US" altLang="zh-CN"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6" name="文本框 908"/>
              <p:cNvSpPr txBox="1"/>
              <p:nvPr/>
            </p:nvSpPr>
            <p:spPr>
              <a:xfrm>
                <a:off x="6231021" y="3641148"/>
                <a:ext cx="164863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rPr>
                  <a:t>单击此处添加文字</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pic>
        <p:nvPicPr>
          <p:cNvPr id="2" name="图片 1"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pic>
        <p:nvPicPr>
          <p:cNvPr id="4" name="图片 3" descr="C:\Users\Administrator\Desktop\新建文件夹\rr.pngrr"/>
          <p:cNvPicPr>
            <a:picLocks noChangeAspect="1"/>
          </p:cNvPicPr>
          <p:nvPr/>
        </p:nvPicPr>
        <p:blipFill rotWithShape="1">
          <a:blip r:embed="rId2" cstate="screen"/>
          <a:srcRect/>
          <a:stretch>
            <a:fillRect/>
          </a:stretch>
        </p:blipFill>
        <p:spPr>
          <a:xfrm>
            <a:off x="0" y="-127635"/>
            <a:ext cx="927735" cy="927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37"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900" decel="100000" fill="hold"/>
                                        <p:tgtEl>
                                          <p:spTgt spid="3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37" presetClass="entr" presetSubtype="0"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900" decel="100000" fill="hold"/>
                                        <p:tgtEl>
                                          <p:spTgt spid="4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Effect transition="in" filter="fade">
                                      <p:cBhvr>
                                        <p:cTn id="55" dur="500"/>
                                        <p:tgtEl>
                                          <p:spTgt spid="38"/>
                                        </p:tgtEl>
                                      </p:cBhvr>
                                    </p:animEffect>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900" decel="100000" fill="hold"/>
                                        <p:tgtEl>
                                          <p:spTgt spid="4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63" fill="hold">
                            <p:stCondLst>
                              <p:cond delay="7000"/>
                            </p:stCondLst>
                            <p:childTnLst>
                              <p:par>
                                <p:cTn id="64" presetID="22" presetClass="entr" presetSubtype="8"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000"/>
                            </p:stCondLst>
                            <p:childTnLst>
                              <p:par>
                                <p:cTn id="74" presetID="37" presetClass="entr" presetSubtype="0"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1000"/>
                                        <p:tgtEl>
                                          <p:spTgt spid="48"/>
                                        </p:tgtEl>
                                      </p:cBhvr>
                                    </p:animEffect>
                                    <p:anim calcmode="lin" valueType="num">
                                      <p:cBhvr>
                                        <p:cTn id="77" dur="1000" fill="hold"/>
                                        <p:tgtEl>
                                          <p:spTgt spid="48"/>
                                        </p:tgtEl>
                                        <p:attrNameLst>
                                          <p:attrName>ppt_x</p:attrName>
                                        </p:attrNameLst>
                                      </p:cBhvr>
                                      <p:tavLst>
                                        <p:tav tm="0">
                                          <p:val>
                                            <p:strVal val="#ppt_x"/>
                                          </p:val>
                                        </p:tav>
                                        <p:tav tm="100000">
                                          <p:val>
                                            <p:strVal val="#ppt_x"/>
                                          </p:val>
                                        </p:tav>
                                      </p:tavLst>
                                    </p:anim>
                                    <p:anim calcmode="lin" valueType="num">
                                      <p:cBhvr>
                                        <p:cTn id="78" dur="900" decel="100000" fill="hold"/>
                                        <p:tgtEl>
                                          <p:spTgt spid="4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80" fill="hold">
                            <p:stCondLst>
                              <p:cond delay="9000"/>
                            </p:stCondLst>
                            <p:childTnLst>
                              <p:par>
                                <p:cTn id="81" presetID="42" presetClass="entr" presetSubtype="0" fill="hold"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14"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istrator\Desktop\微立体创业计划\005.png"/>
          <p:cNvPicPr>
            <a:picLocks noChangeAspect="1" noChangeArrowheads="1"/>
          </p:cNvPicPr>
          <p:nvPr/>
        </p:nvPicPr>
        <p:blipFill>
          <a:blip r:embed="rId1" cstate="screen"/>
          <a:srcRect/>
          <a:stretch>
            <a:fillRect/>
          </a:stretch>
        </p:blipFill>
        <p:spPr bwMode="auto">
          <a:xfrm>
            <a:off x="558800" y="-2053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p:nvPr/>
        </p:nvSpPr>
        <p:spPr>
          <a:xfrm>
            <a:off x="628568" y="2284289"/>
            <a:ext cx="2448272" cy="2375693"/>
          </a:xfrm>
          <a:prstGeom prst="round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nvGrpSpPr>
          <p:cNvPr id="7" name="组合 6"/>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 name="椭圆 8"/>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10" name="椭圆 9"/>
          <p:cNvSpPr/>
          <p:nvPr/>
        </p:nvSpPr>
        <p:spPr>
          <a:xfrm>
            <a:off x="2212421" y="2097634"/>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1</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11" name="矩形 10"/>
          <p:cNvSpPr/>
          <p:nvPr/>
        </p:nvSpPr>
        <p:spPr>
          <a:xfrm>
            <a:off x="1508889" y="1647056"/>
            <a:ext cx="6463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成绩</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圆角矩形 11"/>
          <p:cNvSpPr/>
          <p:nvPr/>
        </p:nvSpPr>
        <p:spPr>
          <a:xfrm>
            <a:off x="5580112" y="2253677"/>
            <a:ext cx="2448272" cy="2375693"/>
          </a:xfrm>
          <a:prstGeom prst="round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nvGrpSpPr>
          <p:cNvPr id="14" name="组合 13"/>
          <p:cNvGrpSpPr/>
          <p:nvPr/>
        </p:nvGrpSpPr>
        <p:grpSpPr>
          <a:xfrm>
            <a:off x="6080527" y="1165705"/>
            <a:ext cx="1447442" cy="1447442"/>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6" name="椭圆 15"/>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17" name="椭圆 16"/>
          <p:cNvSpPr/>
          <p:nvPr/>
        </p:nvSpPr>
        <p:spPr>
          <a:xfrm>
            <a:off x="7237772" y="2067023"/>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2</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18" name="矩形 17"/>
          <p:cNvSpPr/>
          <p:nvPr/>
        </p:nvSpPr>
        <p:spPr>
          <a:xfrm>
            <a:off x="6481082" y="1686218"/>
            <a:ext cx="6463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经验</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892717" y="2829770"/>
            <a:ext cx="1944216" cy="1600438"/>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点击输入简要文字内容，文字内容需概括精炼，不用多余的文字修饰。</a:t>
            </a:r>
            <a:endParaRPr kumimoji="0" lang="zh-CN" altLang="en-US" sz="1600" b="1" i="0" u="none" strike="noStrike" kern="0" cap="none" spc="0" normalizeH="0" baseline="0" noProof="0" dirty="0">
              <a:ln>
                <a:noFill/>
              </a:ln>
              <a:solidFill>
                <a:srgbClr val="F79646"/>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5832140" y="2793515"/>
            <a:ext cx="1944216" cy="1600438"/>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点击输入简要文字内容，文字内容需概括精炼，不用多余的文字修饰。</a:t>
            </a:r>
            <a:endParaRPr kumimoji="0" lang="zh-CN" altLang="en-US" sz="1600" b="1" i="0" u="none" strike="noStrike" kern="0" cap="none" spc="0" normalizeH="0" baseline="0" noProof="0" dirty="0">
              <a:ln>
                <a:noFill/>
              </a:ln>
              <a:solidFill>
                <a:srgbClr val="F79646"/>
              </a:solidFill>
              <a:effectLst/>
              <a:uLnTx/>
              <a:uFillTx/>
              <a:latin typeface="微软雅黑" panose="020B0503020204020204" pitchFamily="34" charset="-122"/>
              <a:ea typeface="微软雅黑" panose="020B0503020204020204" pitchFamily="34" charset="-122"/>
            </a:endParaRPr>
          </a:p>
        </p:txBody>
      </p:sp>
      <p:sp>
        <p:nvSpPr>
          <p:cNvPr id="21" name="Freeform 27"/>
          <p:cNvSpPr>
            <a:spLocks noChangeAspect="1"/>
          </p:cNvSpPr>
          <p:nvPr/>
        </p:nvSpPr>
        <p:spPr bwMode="auto">
          <a:xfrm>
            <a:off x="4272265" y="1259287"/>
            <a:ext cx="966319" cy="2952328"/>
          </a:xfrm>
          <a:custGeom>
            <a:avLst/>
            <a:gdLst>
              <a:gd name="T0" fmla="*/ 88 w 1065"/>
              <a:gd name="T1" fmla="*/ 1758 h 3258"/>
              <a:gd name="T2" fmla="*/ 201 w 1065"/>
              <a:gd name="T3" fmla="*/ 1774 h 3258"/>
              <a:gd name="T4" fmla="*/ 186 w 1065"/>
              <a:gd name="T5" fmla="*/ 2117 h 3258"/>
              <a:gd name="T6" fmla="*/ 174 w 1065"/>
              <a:gd name="T7" fmla="*/ 2406 h 3258"/>
              <a:gd name="T8" fmla="*/ 167 w 1065"/>
              <a:gd name="T9" fmla="*/ 3007 h 3258"/>
              <a:gd name="T10" fmla="*/ 221 w 1065"/>
              <a:gd name="T11" fmla="*/ 3116 h 3258"/>
              <a:gd name="T12" fmla="*/ 216 w 1065"/>
              <a:gd name="T13" fmla="*/ 3183 h 3258"/>
              <a:gd name="T14" fmla="*/ 380 w 1065"/>
              <a:gd name="T15" fmla="*/ 3099 h 3258"/>
              <a:gd name="T16" fmla="*/ 422 w 1065"/>
              <a:gd name="T17" fmla="*/ 2957 h 3258"/>
              <a:gd name="T18" fmla="*/ 392 w 1065"/>
              <a:gd name="T19" fmla="*/ 2738 h 3258"/>
              <a:gd name="T20" fmla="*/ 377 w 1065"/>
              <a:gd name="T21" fmla="*/ 2375 h 3258"/>
              <a:gd name="T22" fmla="*/ 498 w 1065"/>
              <a:gd name="T23" fmla="*/ 1950 h 3258"/>
              <a:gd name="T24" fmla="*/ 569 w 1065"/>
              <a:gd name="T25" fmla="*/ 2566 h 3258"/>
              <a:gd name="T26" fmla="*/ 558 w 1065"/>
              <a:gd name="T27" fmla="*/ 2921 h 3258"/>
              <a:gd name="T28" fmla="*/ 584 w 1065"/>
              <a:gd name="T29" fmla="*/ 3105 h 3258"/>
              <a:gd name="T30" fmla="*/ 712 w 1065"/>
              <a:gd name="T31" fmla="*/ 3113 h 3258"/>
              <a:gd name="T32" fmla="*/ 1062 w 1065"/>
              <a:gd name="T33" fmla="*/ 3113 h 3258"/>
              <a:gd name="T34" fmla="*/ 832 w 1065"/>
              <a:gd name="T35" fmla="*/ 2941 h 3258"/>
              <a:gd name="T36" fmla="*/ 855 w 1065"/>
              <a:gd name="T37" fmla="*/ 1626 h 3258"/>
              <a:gd name="T38" fmla="*/ 889 w 1065"/>
              <a:gd name="T39" fmla="*/ 1305 h 3258"/>
              <a:gd name="T40" fmla="*/ 866 w 1065"/>
              <a:gd name="T41" fmla="*/ 1161 h 3258"/>
              <a:gd name="T42" fmla="*/ 847 w 1065"/>
              <a:gd name="T43" fmla="*/ 1063 h 3258"/>
              <a:gd name="T44" fmla="*/ 859 w 1065"/>
              <a:gd name="T45" fmla="*/ 853 h 3258"/>
              <a:gd name="T46" fmla="*/ 626 w 1065"/>
              <a:gd name="T47" fmla="*/ 505 h 3258"/>
              <a:gd name="T48" fmla="*/ 651 w 1065"/>
              <a:gd name="T49" fmla="*/ 352 h 3258"/>
              <a:gd name="T50" fmla="*/ 684 w 1065"/>
              <a:gd name="T51" fmla="*/ 264 h 3258"/>
              <a:gd name="T52" fmla="*/ 668 w 1065"/>
              <a:gd name="T53" fmla="*/ 115 h 3258"/>
              <a:gd name="T54" fmla="*/ 595 w 1065"/>
              <a:gd name="T55" fmla="*/ 41 h 3258"/>
              <a:gd name="T56" fmla="*/ 385 w 1065"/>
              <a:gd name="T57" fmla="*/ 105 h 3258"/>
              <a:gd name="T58" fmla="*/ 383 w 1065"/>
              <a:gd name="T59" fmla="*/ 110 h 3258"/>
              <a:gd name="T60" fmla="*/ 380 w 1065"/>
              <a:gd name="T61" fmla="*/ 219 h 3258"/>
              <a:gd name="T62" fmla="*/ 381 w 1065"/>
              <a:gd name="T63" fmla="*/ 245 h 3258"/>
              <a:gd name="T64" fmla="*/ 385 w 1065"/>
              <a:gd name="T65" fmla="*/ 334 h 3258"/>
              <a:gd name="T66" fmla="*/ 407 w 1065"/>
              <a:gd name="T67" fmla="*/ 334 h 3258"/>
              <a:gd name="T68" fmla="*/ 332 w 1065"/>
              <a:gd name="T69" fmla="*/ 497 h 3258"/>
              <a:gd name="T70" fmla="*/ 62 w 1065"/>
              <a:gd name="T71" fmla="*/ 689 h 3258"/>
              <a:gd name="T72" fmla="*/ 24 w 1065"/>
              <a:gd name="T73" fmla="*/ 1060 h 3258"/>
              <a:gd name="T74" fmla="*/ 24 w 1065"/>
              <a:gd name="T75" fmla="*/ 1305 h 3258"/>
              <a:gd name="T76" fmla="*/ 99 w 1065"/>
              <a:gd name="T77" fmla="*/ 1493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5" h="3258">
                <a:moveTo>
                  <a:pt x="9" y="1727"/>
                </a:moveTo>
                <a:cubicBezTo>
                  <a:pt x="17" y="1764"/>
                  <a:pt x="57" y="1749"/>
                  <a:pt x="88" y="1758"/>
                </a:cubicBezTo>
                <a:cubicBezTo>
                  <a:pt x="121" y="1768"/>
                  <a:pt x="139" y="1805"/>
                  <a:pt x="178" y="1793"/>
                </a:cubicBezTo>
                <a:cubicBezTo>
                  <a:pt x="190" y="1790"/>
                  <a:pt x="189" y="1782"/>
                  <a:pt x="201" y="1774"/>
                </a:cubicBezTo>
                <a:cubicBezTo>
                  <a:pt x="191" y="1841"/>
                  <a:pt x="206" y="1913"/>
                  <a:pt x="204" y="1989"/>
                </a:cubicBezTo>
                <a:cubicBezTo>
                  <a:pt x="204" y="2030"/>
                  <a:pt x="188" y="2074"/>
                  <a:pt x="186" y="2117"/>
                </a:cubicBezTo>
                <a:cubicBezTo>
                  <a:pt x="183" y="2162"/>
                  <a:pt x="191" y="2214"/>
                  <a:pt x="189" y="2254"/>
                </a:cubicBezTo>
                <a:cubicBezTo>
                  <a:pt x="187" y="2304"/>
                  <a:pt x="177" y="2355"/>
                  <a:pt x="174" y="2406"/>
                </a:cubicBezTo>
                <a:cubicBezTo>
                  <a:pt x="166" y="2599"/>
                  <a:pt x="159" y="2789"/>
                  <a:pt x="201" y="2960"/>
                </a:cubicBezTo>
                <a:cubicBezTo>
                  <a:pt x="195" y="2985"/>
                  <a:pt x="167" y="2985"/>
                  <a:pt x="167" y="3007"/>
                </a:cubicBezTo>
                <a:cubicBezTo>
                  <a:pt x="166" y="3035"/>
                  <a:pt x="205" y="3047"/>
                  <a:pt x="224" y="3070"/>
                </a:cubicBezTo>
                <a:cubicBezTo>
                  <a:pt x="220" y="3084"/>
                  <a:pt x="221" y="3098"/>
                  <a:pt x="221" y="3116"/>
                </a:cubicBezTo>
                <a:cubicBezTo>
                  <a:pt x="221" y="3131"/>
                  <a:pt x="219" y="3147"/>
                  <a:pt x="223" y="3160"/>
                </a:cubicBezTo>
                <a:cubicBezTo>
                  <a:pt x="220" y="3165"/>
                  <a:pt x="216" y="3169"/>
                  <a:pt x="216" y="3183"/>
                </a:cubicBezTo>
                <a:cubicBezTo>
                  <a:pt x="235" y="3223"/>
                  <a:pt x="350" y="3258"/>
                  <a:pt x="385" y="3216"/>
                </a:cubicBezTo>
                <a:cubicBezTo>
                  <a:pt x="420" y="3187"/>
                  <a:pt x="380" y="3137"/>
                  <a:pt x="380" y="3099"/>
                </a:cubicBezTo>
                <a:cubicBezTo>
                  <a:pt x="380" y="3061"/>
                  <a:pt x="372" y="3054"/>
                  <a:pt x="385" y="3036"/>
                </a:cubicBezTo>
                <a:cubicBezTo>
                  <a:pt x="396" y="3011"/>
                  <a:pt x="412" y="2987"/>
                  <a:pt x="422" y="2957"/>
                </a:cubicBezTo>
                <a:cubicBezTo>
                  <a:pt x="418" y="2939"/>
                  <a:pt x="405" y="2930"/>
                  <a:pt x="396" y="2918"/>
                </a:cubicBezTo>
                <a:cubicBezTo>
                  <a:pt x="389" y="2855"/>
                  <a:pt x="407" y="2799"/>
                  <a:pt x="392" y="2738"/>
                </a:cubicBezTo>
                <a:cubicBezTo>
                  <a:pt x="382" y="2694"/>
                  <a:pt x="351" y="2653"/>
                  <a:pt x="347" y="2613"/>
                </a:cubicBezTo>
                <a:cubicBezTo>
                  <a:pt x="341" y="2539"/>
                  <a:pt x="365" y="2439"/>
                  <a:pt x="377" y="2375"/>
                </a:cubicBezTo>
                <a:cubicBezTo>
                  <a:pt x="396" y="2278"/>
                  <a:pt x="417" y="2187"/>
                  <a:pt x="441" y="2102"/>
                </a:cubicBezTo>
                <a:cubicBezTo>
                  <a:pt x="457" y="2048"/>
                  <a:pt x="474" y="1997"/>
                  <a:pt x="498" y="1950"/>
                </a:cubicBezTo>
                <a:cubicBezTo>
                  <a:pt x="547" y="2048"/>
                  <a:pt x="524" y="2221"/>
                  <a:pt x="577" y="2316"/>
                </a:cubicBezTo>
                <a:cubicBezTo>
                  <a:pt x="567" y="2398"/>
                  <a:pt x="568" y="2480"/>
                  <a:pt x="569" y="2566"/>
                </a:cubicBezTo>
                <a:cubicBezTo>
                  <a:pt x="570" y="2648"/>
                  <a:pt x="598" y="2732"/>
                  <a:pt x="592" y="2804"/>
                </a:cubicBezTo>
                <a:cubicBezTo>
                  <a:pt x="588" y="2847"/>
                  <a:pt x="555" y="2880"/>
                  <a:pt x="558" y="2921"/>
                </a:cubicBezTo>
                <a:cubicBezTo>
                  <a:pt x="571" y="2937"/>
                  <a:pt x="583" y="2955"/>
                  <a:pt x="599" y="2968"/>
                </a:cubicBezTo>
                <a:cubicBezTo>
                  <a:pt x="583" y="3009"/>
                  <a:pt x="585" y="3055"/>
                  <a:pt x="584" y="3105"/>
                </a:cubicBezTo>
                <a:cubicBezTo>
                  <a:pt x="613" y="3122"/>
                  <a:pt x="660" y="3120"/>
                  <a:pt x="701" y="3124"/>
                </a:cubicBezTo>
                <a:cubicBezTo>
                  <a:pt x="711" y="3127"/>
                  <a:pt x="708" y="3116"/>
                  <a:pt x="712" y="3113"/>
                </a:cubicBezTo>
                <a:cubicBezTo>
                  <a:pt x="800" y="3134"/>
                  <a:pt x="987" y="3200"/>
                  <a:pt x="1065" y="3132"/>
                </a:cubicBezTo>
                <a:cubicBezTo>
                  <a:pt x="1062" y="3128"/>
                  <a:pt x="1061" y="3122"/>
                  <a:pt x="1062" y="3113"/>
                </a:cubicBezTo>
                <a:cubicBezTo>
                  <a:pt x="945" y="3089"/>
                  <a:pt x="866" y="3046"/>
                  <a:pt x="810" y="2957"/>
                </a:cubicBezTo>
                <a:cubicBezTo>
                  <a:pt x="816" y="2950"/>
                  <a:pt x="824" y="2945"/>
                  <a:pt x="832" y="2941"/>
                </a:cubicBezTo>
                <a:cubicBezTo>
                  <a:pt x="850" y="2772"/>
                  <a:pt x="806" y="2560"/>
                  <a:pt x="817" y="2383"/>
                </a:cubicBezTo>
                <a:cubicBezTo>
                  <a:pt x="832" y="2134"/>
                  <a:pt x="874" y="1888"/>
                  <a:pt x="855" y="1626"/>
                </a:cubicBezTo>
                <a:cubicBezTo>
                  <a:pt x="858" y="1616"/>
                  <a:pt x="870" y="1616"/>
                  <a:pt x="877" y="1610"/>
                </a:cubicBezTo>
                <a:cubicBezTo>
                  <a:pt x="895" y="1499"/>
                  <a:pt x="873" y="1405"/>
                  <a:pt x="889" y="1305"/>
                </a:cubicBezTo>
                <a:cubicBezTo>
                  <a:pt x="887" y="1290"/>
                  <a:pt x="873" y="1287"/>
                  <a:pt x="866" y="1278"/>
                </a:cubicBezTo>
                <a:cubicBezTo>
                  <a:pt x="877" y="1239"/>
                  <a:pt x="866" y="1200"/>
                  <a:pt x="866" y="1161"/>
                </a:cubicBezTo>
                <a:cubicBezTo>
                  <a:pt x="866" y="1142"/>
                  <a:pt x="878" y="1126"/>
                  <a:pt x="874" y="1106"/>
                </a:cubicBezTo>
                <a:cubicBezTo>
                  <a:pt x="871" y="1090"/>
                  <a:pt x="850" y="1079"/>
                  <a:pt x="847" y="1063"/>
                </a:cubicBezTo>
                <a:cubicBezTo>
                  <a:pt x="843" y="1038"/>
                  <a:pt x="858" y="943"/>
                  <a:pt x="862" y="903"/>
                </a:cubicBezTo>
                <a:cubicBezTo>
                  <a:pt x="864" y="887"/>
                  <a:pt x="860" y="871"/>
                  <a:pt x="859" y="853"/>
                </a:cubicBezTo>
                <a:cubicBezTo>
                  <a:pt x="851" y="747"/>
                  <a:pt x="844" y="633"/>
                  <a:pt x="806" y="579"/>
                </a:cubicBezTo>
                <a:cubicBezTo>
                  <a:pt x="726" y="532"/>
                  <a:pt x="627" y="515"/>
                  <a:pt x="626" y="505"/>
                </a:cubicBezTo>
                <a:cubicBezTo>
                  <a:pt x="621" y="486"/>
                  <a:pt x="621" y="462"/>
                  <a:pt x="621" y="425"/>
                </a:cubicBezTo>
                <a:cubicBezTo>
                  <a:pt x="621" y="405"/>
                  <a:pt x="641" y="405"/>
                  <a:pt x="651" y="352"/>
                </a:cubicBezTo>
                <a:cubicBezTo>
                  <a:pt x="654" y="344"/>
                  <a:pt x="662" y="335"/>
                  <a:pt x="666" y="324"/>
                </a:cubicBezTo>
                <a:cubicBezTo>
                  <a:pt x="674" y="303"/>
                  <a:pt x="680" y="277"/>
                  <a:pt x="684" y="264"/>
                </a:cubicBezTo>
                <a:cubicBezTo>
                  <a:pt x="699" y="207"/>
                  <a:pt x="666" y="245"/>
                  <a:pt x="673" y="199"/>
                </a:cubicBezTo>
                <a:cubicBezTo>
                  <a:pt x="673" y="160"/>
                  <a:pt x="676" y="171"/>
                  <a:pt x="668" y="115"/>
                </a:cubicBezTo>
                <a:cubicBezTo>
                  <a:pt x="649" y="104"/>
                  <a:pt x="654" y="44"/>
                  <a:pt x="595" y="44"/>
                </a:cubicBezTo>
                <a:cubicBezTo>
                  <a:pt x="594" y="44"/>
                  <a:pt x="595" y="42"/>
                  <a:pt x="595" y="41"/>
                </a:cubicBezTo>
                <a:cubicBezTo>
                  <a:pt x="525" y="0"/>
                  <a:pt x="428" y="36"/>
                  <a:pt x="392" y="93"/>
                </a:cubicBezTo>
                <a:cubicBezTo>
                  <a:pt x="389" y="97"/>
                  <a:pt x="387" y="101"/>
                  <a:pt x="385" y="105"/>
                </a:cubicBezTo>
                <a:cubicBezTo>
                  <a:pt x="385" y="106"/>
                  <a:pt x="384" y="107"/>
                  <a:pt x="384" y="108"/>
                </a:cubicBezTo>
                <a:cubicBezTo>
                  <a:pt x="383" y="109"/>
                  <a:pt x="383" y="110"/>
                  <a:pt x="383" y="110"/>
                </a:cubicBezTo>
                <a:cubicBezTo>
                  <a:pt x="379" y="121"/>
                  <a:pt x="377" y="131"/>
                  <a:pt x="377" y="142"/>
                </a:cubicBezTo>
                <a:cubicBezTo>
                  <a:pt x="377" y="183"/>
                  <a:pt x="378" y="206"/>
                  <a:pt x="380" y="219"/>
                </a:cubicBezTo>
                <a:cubicBezTo>
                  <a:pt x="380" y="225"/>
                  <a:pt x="382" y="236"/>
                  <a:pt x="382" y="238"/>
                </a:cubicBezTo>
                <a:cubicBezTo>
                  <a:pt x="381" y="240"/>
                  <a:pt x="381" y="243"/>
                  <a:pt x="381" y="245"/>
                </a:cubicBezTo>
                <a:cubicBezTo>
                  <a:pt x="375" y="242"/>
                  <a:pt x="380" y="227"/>
                  <a:pt x="366" y="232"/>
                </a:cubicBezTo>
                <a:cubicBezTo>
                  <a:pt x="352" y="235"/>
                  <a:pt x="374" y="300"/>
                  <a:pt x="385" y="334"/>
                </a:cubicBezTo>
                <a:cubicBezTo>
                  <a:pt x="396" y="337"/>
                  <a:pt x="396" y="337"/>
                  <a:pt x="407" y="334"/>
                </a:cubicBezTo>
                <a:cubicBezTo>
                  <a:pt x="407" y="334"/>
                  <a:pt x="407" y="334"/>
                  <a:pt x="407" y="334"/>
                </a:cubicBezTo>
                <a:cubicBezTo>
                  <a:pt x="407" y="366"/>
                  <a:pt x="406" y="400"/>
                  <a:pt x="415" y="423"/>
                </a:cubicBezTo>
                <a:cubicBezTo>
                  <a:pt x="392" y="438"/>
                  <a:pt x="361" y="475"/>
                  <a:pt x="332" y="497"/>
                </a:cubicBezTo>
                <a:cubicBezTo>
                  <a:pt x="247" y="508"/>
                  <a:pt x="190" y="548"/>
                  <a:pt x="110" y="564"/>
                </a:cubicBezTo>
                <a:cubicBezTo>
                  <a:pt x="79" y="591"/>
                  <a:pt x="77" y="641"/>
                  <a:pt x="62" y="689"/>
                </a:cubicBezTo>
                <a:cubicBezTo>
                  <a:pt x="57" y="701"/>
                  <a:pt x="47" y="711"/>
                  <a:pt x="43" y="724"/>
                </a:cubicBezTo>
                <a:cubicBezTo>
                  <a:pt x="16" y="814"/>
                  <a:pt x="34" y="954"/>
                  <a:pt x="24" y="1060"/>
                </a:cubicBezTo>
                <a:cubicBezTo>
                  <a:pt x="19" y="1107"/>
                  <a:pt x="0" y="1150"/>
                  <a:pt x="24" y="1192"/>
                </a:cubicBezTo>
                <a:cubicBezTo>
                  <a:pt x="19" y="1214"/>
                  <a:pt x="11" y="1279"/>
                  <a:pt x="24" y="1305"/>
                </a:cubicBezTo>
                <a:cubicBezTo>
                  <a:pt x="35" y="1328"/>
                  <a:pt x="59" y="1347"/>
                  <a:pt x="69" y="1372"/>
                </a:cubicBezTo>
                <a:cubicBezTo>
                  <a:pt x="85" y="1411"/>
                  <a:pt x="79" y="1454"/>
                  <a:pt x="99" y="1493"/>
                </a:cubicBezTo>
                <a:cubicBezTo>
                  <a:pt x="66" y="1567"/>
                  <a:pt x="38" y="1648"/>
                  <a:pt x="9" y="1727"/>
                </a:cubicBezTo>
                <a:close/>
              </a:path>
            </a:pathLst>
          </a:custGeom>
          <a:solidFill>
            <a:sysClr val="windowText" lastClr="000000">
              <a:lumMod val="75000"/>
              <a:lumOff val="25000"/>
            </a:sysClr>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5"/>
          <p:cNvSpPr/>
          <p:nvPr/>
        </p:nvSpPr>
        <p:spPr bwMode="auto">
          <a:xfrm>
            <a:off x="3607088" y="1384743"/>
            <a:ext cx="675632" cy="2731280"/>
          </a:xfrm>
          <a:custGeom>
            <a:avLst/>
            <a:gdLst>
              <a:gd name="T0" fmla="*/ 669 w 744"/>
              <a:gd name="T1" fmla="*/ 475 h 3015"/>
              <a:gd name="T2" fmla="*/ 617 w 744"/>
              <a:gd name="T3" fmla="*/ 421 h 3015"/>
              <a:gd name="T4" fmla="*/ 557 w 744"/>
              <a:gd name="T5" fmla="*/ 410 h 3015"/>
              <a:gd name="T6" fmla="*/ 559 w 744"/>
              <a:gd name="T7" fmla="*/ 398 h 3015"/>
              <a:gd name="T8" fmla="*/ 573 w 744"/>
              <a:gd name="T9" fmla="*/ 405 h 3015"/>
              <a:gd name="T10" fmla="*/ 596 w 744"/>
              <a:gd name="T11" fmla="*/ 388 h 3015"/>
              <a:gd name="T12" fmla="*/ 617 w 744"/>
              <a:gd name="T13" fmla="*/ 375 h 3015"/>
              <a:gd name="T14" fmla="*/ 631 w 744"/>
              <a:gd name="T15" fmla="*/ 329 h 3015"/>
              <a:gd name="T16" fmla="*/ 644 w 744"/>
              <a:gd name="T17" fmla="*/ 295 h 3015"/>
              <a:gd name="T18" fmla="*/ 648 w 744"/>
              <a:gd name="T19" fmla="*/ 260 h 3015"/>
              <a:gd name="T20" fmla="*/ 643 w 744"/>
              <a:gd name="T21" fmla="*/ 258 h 3015"/>
              <a:gd name="T22" fmla="*/ 637 w 744"/>
              <a:gd name="T23" fmla="*/ 254 h 3015"/>
              <a:gd name="T24" fmla="*/ 638 w 744"/>
              <a:gd name="T25" fmla="*/ 236 h 3015"/>
              <a:gd name="T26" fmla="*/ 653 w 744"/>
              <a:gd name="T27" fmla="*/ 247 h 3015"/>
              <a:gd name="T28" fmla="*/ 660 w 744"/>
              <a:gd name="T29" fmla="*/ 255 h 3015"/>
              <a:gd name="T30" fmla="*/ 634 w 744"/>
              <a:gd name="T31" fmla="*/ 211 h 3015"/>
              <a:gd name="T32" fmla="*/ 640 w 744"/>
              <a:gd name="T33" fmla="*/ 155 h 3015"/>
              <a:gd name="T34" fmla="*/ 611 w 744"/>
              <a:gd name="T35" fmla="*/ 89 h 3015"/>
              <a:gd name="T36" fmla="*/ 569 w 744"/>
              <a:gd name="T37" fmla="*/ 44 h 3015"/>
              <a:gd name="T38" fmla="*/ 497 w 744"/>
              <a:gd name="T39" fmla="*/ 12 h 3015"/>
              <a:gd name="T40" fmla="*/ 454 w 744"/>
              <a:gd name="T41" fmla="*/ 2 h 3015"/>
              <a:gd name="T42" fmla="*/ 418 w 744"/>
              <a:gd name="T43" fmla="*/ 20 h 3015"/>
              <a:gd name="T44" fmla="*/ 374 w 744"/>
              <a:gd name="T45" fmla="*/ 24 h 3015"/>
              <a:gd name="T46" fmla="*/ 317 w 744"/>
              <a:gd name="T47" fmla="*/ 73 h 3015"/>
              <a:gd name="T48" fmla="*/ 285 w 744"/>
              <a:gd name="T49" fmla="*/ 115 h 3015"/>
              <a:gd name="T50" fmla="*/ 269 w 744"/>
              <a:gd name="T51" fmla="*/ 170 h 3015"/>
              <a:gd name="T52" fmla="*/ 285 w 744"/>
              <a:gd name="T53" fmla="*/ 250 h 3015"/>
              <a:gd name="T54" fmla="*/ 307 w 744"/>
              <a:gd name="T55" fmla="*/ 309 h 3015"/>
              <a:gd name="T56" fmla="*/ 332 w 744"/>
              <a:gd name="T57" fmla="*/ 354 h 3015"/>
              <a:gd name="T58" fmla="*/ 337 w 744"/>
              <a:gd name="T59" fmla="*/ 391 h 3015"/>
              <a:gd name="T60" fmla="*/ 349 w 744"/>
              <a:gd name="T61" fmla="*/ 369 h 3015"/>
              <a:gd name="T62" fmla="*/ 359 w 744"/>
              <a:gd name="T63" fmla="*/ 394 h 3015"/>
              <a:gd name="T64" fmla="*/ 366 w 744"/>
              <a:gd name="T65" fmla="*/ 417 h 3015"/>
              <a:gd name="T66" fmla="*/ 383 w 744"/>
              <a:gd name="T67" fmla="*/ 410 h 3015"/>
              <a:gd name="T68" fmla="*/ 400 w 744"/>
              <a:gd name="T69" fmla="*/ 405 h 3015"/>
              <a:gd name="T70" fmla="*/ 418 w 744"/>
              <a:gd name="T71" fmla="*/ 441 h 3015"/>
              <a:gd name="T72" fmla="*/ 353 w 744"/>
              <a:gd name="T73" fmla="*/ 497 h 3015"/>
              <a:gd name="T74" fmla="*/ 173 w 744"/>
              <a:gd name="T75" fmla="*/ 699 h 3015"/>
              <a:gd name="T76" fmla="*/ 94 w 744"/>
              <a:gd name="T77" fmla="*/ 1057 h 3015"/>
              <a:gd name="T78" fmla="*/ 164 w 744"/>
              <a:gd name="T79" fmla="*/ 1145 h 3015"/>
              <a:gd name="T80" fmla="*/ 152 w 744"/>
              <a:gd name="T81" fmla="*/ 1404 h 3015"/>
              <a:gd name="T82" fmla="*/ 256 w 744"/>
              <a:gd name="T83" fmla="*/ 2435 h 3015"/>
              <a:gd name="T84" fmla="*/ 139 w 744"/>
              <a:gd name="T85" fmla="*/ 2964 h 3015"/>
              <a:gd name="T86" fmla="*/ 316 w 744"/>
              <a:gd name="T87" fmla="*/ 3010 h 3015"/>
              <a:gd name="T88" fmla="*/ 377 w 744"/>
              <a:gd name="T89" fmla="*/ 2988 h 3015"/>
              <a:gd name="T90" fmla="*/ 433 w 744"/>
              <a:gd name="T91" fmla="*/ 2985 h 3015"/>
              <a:gd name="T92" fmla="*/ 438 w 744"/>
              <a:gd name="T93" fmla="*/ 2963 h 3015"/>
              <a:gd name="T94" fmla="*/ 526 w 744"/>
              <a:gd name="T95" fmla="*/ 2861 h 3015"/>
              <a:gd name="T96" fmla="*/ 552 w 744"/>
              <a:gd name="T97" fmla="*/ 2960 h 3015"/>
              <a:gd name="T98" fmla="*/ 594 w 744"/>
              <a:gd name="T99" fmla="*/ 2841 h 3015"/>
              <a:gd name="T100" fmla="*/ 566 w 744"/>
              <a:gd name="T101" fmla="*/ 2444 h 3015"/>
              <a:gd name="T102" fmla="*/ 643 w 744"/>
              <a:gd name="T103" fmla="*/ 1536 h 3015"/>
              <a:gd name="T104" fmla="*/ 605 w 744"/>
              <a:gd name="T105" fmla="*/ 1013 h 3015"/>
              <a:gd name="T106" fmla="*/ 684 w 744"/>
              <a:gd name="T107" fmla="*/ 835 h 3015"/>
              <a:gd name="T108" fmla="*/ 744 w 744"/>
              <a:gd name="T109" fmla="*/ 556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4" h="3015">
                <a:moveTo>
                  <a:pt x="744" y="556"/>
                </a:moveTo>
                <a:cubicBezTo>
                  <a:pt x="744" y="529"/>
                  <a:pt x="714" y="477"/>
                  <a:pt x="669" y="475"/>
                </a:cubicBezTo>
                <a:cubicBezTo>
                  <a:pt x="616" y="469"/>
                  <a:pt x="633" y="428"/>
                  <a:pt x="618" y="421"/>
                </a:cubicBezTo>
                <a:cubicBezTo>
                  <a:pt x="618" y="421"/>
                  <a:pt x="617" y="421"/>
                  <a:pt x="617" y="421"/>
                </a:cubicBezTo>
                <a:cubicBezTo>
                  <a:pt x="601" y="408"/>
                  <a:pt x="587" y="411"/>
                  <a:pt x="565" y="414"/>
                </a:cubicBezTo>
                <a:cubicBezTo>
                  <a:pt x="560" y="414"/>
                  <a:pt x="558" y="412"/>
                  <a:pt x="557" y="410"/>
                </a:cubicBezTo>
                <a:cubicBezTo>
                  <a:pt x="553" y="405"/>
                  <a:pt x="549" y="401"/>
                  <a:pt x="553" y="400"/>
                </a:cubicBezTo>
                <a:cubicBezTo>
                  <a:pt x="557" y="399"/>
                  <a:pt x="558" y="395"/>
                  <a:pt x="559" y="398"/>
                </a:cubicBezTo>
                <a:cubicBezTo>
                  <a:pt x="561" y="400"/>
                  <a:pt x="560" y="401"/>
                  <a:pt x="564" y="403"/>
                </a:cubicBezTo>
                <a:cubicBezTo>
                  <a:pt x="568" y="404"/>
                  <a:pt x="569" y="406"/>
                  <a:pt x="573" y="405"/>
                </a:cubicBezTo>
                <a:cubicBezTo>
                  <a:pt x="577" y="405"/>
                  <a:pt x="576" y="404"/>
                  <a:pt x="579" y="400"/>
                </a:cubicBezTo>
                <a:cubicBezTo>
                  <a:pt x="582" y="397"/>
                  <a:pt x="589" y="392"/>
                  <a:pt x="596" y="388"/>
                </a:cubicBezTo>
                <a:cubicBezTo>
                  <a:pt x="603" y="385"/>
                  <a:pt x="605" y="384"/>
                  <a:pt x="608" y="381"/>
                </a:cubicBezTo>
                <a:cubicBezTo>
                  <a:pt x="611" y="378"/>
                  <a:pt x="613" y="381"/>
                  <a:pt x="617" y="375"/>
                </a:cubicBezTo>
                <a:cubicBezTo>
                  <a:pt x="620" y="369"/>
                  <a:pt x="621" y="366"/>
                  <a:pt x="622" y="363"/>
                </a:cubicBezTo>
                <a:cubicBezTo>
                  <a:pt x="624" y="359"/>
                  <a:pt x="629" y="334"/>
                  <a:pt x="631" y="329"/>
                </a:cubicBezTo>
                <a:cubicBezTo>
                  <a:pt x="633" y="323"/>
                  <a:pt x="633" y="326"/>
                  <a:pt x="637" y="315"/>
                </a:cubicBezTo>
                <a:cubicBezTo>
                  <a:pt x="641" y="304"/>
                  <a:pt x="642" y="303"/>
                  <a:pt x="644" y="295"/>
                </a:cubicBezTo>
                <a:cubicBezTo>
                  <a:pt x="646" y="288"/>
                  <a:pt x="650" y="286"/>
                  <a:pt x="649" y="276"/>
                </a:cubicBezTo>
                <a:cubicBezTo>
                  <a:pt x="649" y="267"/>
                  <a:pt x="650" y="265"/>
                  <a:pt x="648" y="260"/>
                </a:cubicBezTo>
                <a:cubicBezTo>
                  <a:pt x="646" y="255"/>
                  <a:pt x="648" y="258"/>
                  <a:pt x="646" y="255"/>
                </a:cubicBezTo>
                <a:cubicBezTo>
                  <a:pt x="641" y="248"/>
                  <a:pt x="646" y="255"/>
                  <a:pt x="643" y="258"/>
                </a:cubicBezTo>
                <a:cubicBezTo>
                  <a:pt x="640" y="262"/>
                  <a:pt x="639" y="264"/>
                  <a:pt x="638" y="263"/>
                </a:cubicBezTo>
                <a:cubicBezTo>
                  <a:pt x="637" y="263"/>
                  <a:pt x="638" y="260"/>
                  <a:pt x="637" y="254"/>
                </a:cubicBezTo>
                <a:cubicBezTo>
                  <a:pt x="637" y="248"/>
                  <a:pt x="638" y="249"/>
                  <a:pt x="637" y="243"/>
                </a:cubicBezTo>
                <a:cubicBezTo>
                  <a:pt x="637" y="237"/>
                  <a:pt x="633" y="235"/>
                  <a:pt x="638" y="236"/>
                </a:cubicBezTo>
                <a:cubicBezTo>
                  <a:pt x="644" y="238"/>
                  <a:pt x="642" y="235"/>
                  <a:pt x="646" y="239"/>
                </a:cubicBezTo>
                <a:cubicBezTo>
                  <a:pt x="651" y="244"/>
                  <a:pt x="650" y="241"/>
                  <a:pt x="653" y="247"/>
                </a:cubicBezTo>
                <a:cubicBezTo>
                  <a:pt x="655" y="252"/>
                  <a:pt x="655" y="250"/>
                  <a:pt x="658" y="257"/>
                </a:cubicBezTo>
                <a:cubicBezTo>
                  <a:pt x="661" y="263"/>
                  <a:pt x="667" y="267"/>
                  <a:pt x="660" y="255"/>
                </a:cubicBezTo>
                <a:cubicBezTo>
                  <a:pt x="654" y="243"/>
                  <a:pt x="648" y="235"/>
                  <a:pt x="643" y="227"/>
                </a:cubicBezTo>
                <a:cubicBezTo>
                  <a:pt x="638" y="219"/>
                  <a:pt x="636" y="215"/>
                  <a:pt x="634" y="211"/>
                </a:cubicBezTo>
                <a:cubicBezTo>
                  <a:pt x="633" y="207"/>
                  <a:pt x="633" y="198"/>
                  <a:pt x="635" y="196"/>
                </a:cubicBezTo>
                <a:cubicBezTo>
                  <a:pt x="637" y="194"/>
                  <a:pt x="646" y="172"/>
                  <a:pt x="640" y="155"/>
                </a:cubicBezTo>
                <a:cubicBezTo>
                  <a:pt x="635" y="139"/>
                  <a:pt x="629" y="135"/>
                  <a:pt x="629" y="125"/>
                </a:cubicBezTo>
                <a:cubicBezTo>
                  <a:pt x="629" y="116"/>
                  <a:pt x="619" y="96"/>
                  <a:pt x="611" y="89"/>
                </a:cubicBezTo>
                <a:cubicBezTo>
                  <a:pt x="604" y="83"/>
                  <a:pt x="596" y="68"/>
                  <a:pt x="590" y="63"/>
                </a:cubicBezTo>
                <a:cubicBezTo>
                  <a:pt x="585" y="58"/>
                  <a:pt x="577" y="48"/>
                  <a:pt x="569" y="44"/>
                </a:cubicBezTo>
                <a:cubicBezTo>
                  <a:pt x="561" y="41"/>
                  <a:pt x="556" y="34"/>
                  <a:pt x="542" y="28"/>
                </a:cubicBezTo>
                <a:cubicBezTo>
                  <a:pt x="528" y="23"/>
                  <a:pt x="506" y="15"/>
                  <a:pt x="497" y="12"/>
                </a:cubicBezTo>
                <a:cubicBezTo>
                  <a:pt x="488" y="9"/>
                  <a:pt x="487" y="6"/>
                  <a:pt x="477" y="5"/>
                </a:cubicBezTo>
                <a:cubicBezTo>
                  <a:pt x="468" y="4"/>
                  <a:pt x="468" y="4"/>
                  <a:pt x="454" y="2"/>
                </a:cubicBezTo>
                <a:cubicBezTo>
                  <a:pt x="441" y="0"/>
                  <a:pt x="437" y="4"/>
                  <a:pt x="430" y="10"/>
                </a:cubicBezTo>
                <a:cubicBezTo>
                  <a:pt x="423" y="15"/>
                  <a:pt x="418" y="19"/>
                  <a:pt x="418" y="20"/>
                </a:cubicBezTo>
                <a:cubicBezTo>
                  <a:pt x="418" y="20"/>
                  <a:pt x="409" y="23"/>
                  <a:pt x="409" y="23"/>
                </a:cubicBezTo>
                <a:cubicBezTo>
                  <a:pt x="397" y="25"/>
                  <a:pt x="383" y="18"/>
                  <a:pt x="374" y="24"/>
                </a:cubicBezTo>
                <a:cubicBezTo>
                  <a:pt x="365" y="30"/>
                  <a:pt x="349" y="36"/>
                  <a:pt x="334" y="50"/>
                </a:cubicBezTo>
                <a:cubicBezTo>
                  <a:pt x="319" y="65"/>
                  <a:pt x="328" y="62"/>
                  <a:pt x="317" y="73"/>
                </a:cubicBezTo>
                <a:cubicBezTo>
                  <a:pt x="306" y="85"/>
                  <a:pt x="300" y="84"/>
                  <a:pt x="296" y="91"/>
                </a:cubicBezTo>
                <a:cubicBezTo>
                  <a:pt x="293" y="97"/>
                  <a:pt x="291" y="108"/>
                  <a:pt x="285" y="115"/>
                </a:cubicBezTo>
                <a:cubicBezTo>
                  <a:pt x="278" y="123"/>
                  <a:pt x="277" y="117"/>
                  <a:pt x="273" y="132"/>
                </a:cubicBezTo>
                <a:cubicBezTo>
                  <a:pt x="269" y="148"/>
                  <a:pt x="267" y="155"/>
                  <a:pt x="269" y="170"/>
                </a:cubicBezTo>
                <a:cubicBezTo>
                  <a:pt x="271" y="184"/>
                  <a:pt x="267" y="197"/>
                  <a:pt x="272" y="207"/>
                </a:cubicBezTo>
                <a:cubicBezTo>
                  <a:pt x="278" y="216"/>
                  <a:pt x="283" y="236"/>
                  <a:pt x="285" y="250"/>
                </a:cubicBezTo>
                <a:cubicBezTo>
                  <a:pt x="287" y="264"/>
                  <a:pt x="296" y="287"/>
                  <a:pt x="300" y="294"/>
                </a:cubicBezTo>
                <a:cubicBezTo>
                  <a:pt x="303" y="301"/>
                  <a:pt x="300" y="307"/>
                  <a:pt x="307" y="309"/>
                </a:cubicBezTo>
                <a:cubicBezTo>
                  <a:pt x="313" y="311"/>
                  <a:pt x="321" y="328"/>
                  <a:pt x="324" y="335"/>
                </a:cubicBezTo>
                <a:cubicBezTo>
                  <a:pt x="326" y="342"/>
                  <a:pt x="332" y="342"/>
                  <a:pt x="332" y="354"/>
                </a:cubicBezTo>
                <a:cubicBezTo>
                  <a:pt x="332" y="365"/>
                  <a:pt x="337" y="377"/>
                  <a:pt x="336" y="384"/>
                </a:cubicBezTo>
                <a:cubicBezTo>
                  <a:pt x="334" y="390"/>
                  <a:pt x="334" y="398"/>
                  <a:pt x="337" y="391"/>
                </a:cubicBezTo>
                <a:cubicBezTo>
                  <a:pt x="341" y="384"/>
                  <a:pt x="345" y="386"/>
                  <a:pt x="346" y="378"/>
                </a:cubicBezTo>
                <a:cubicBezTo>
                  <a:pt x="348" y="370"/>
                  <a:pt x="346" y="364"/>
                  <a:pt x="349" y="369"/>
                </a:cubicBezTo>
                <a:cubicBezTo>
                  <a:pt x="352" y="374"/>
                  <a:pt x="356" y="373"/>
                  <a:pt x="359" y="379"/>
                </a:cubicBezTo>
                <a:cubicBezTo>
                  <a:pt x="362" y="385"/>
                  <a:pt x="362" y="385"/>
                  <a:pt x="359" y="394"/>
                </a:cubicBezTo>
                <a:cubicBezTo>
                  <a:pt x="357" y="402"/>
                  <a:pt x="349" y="408"/>
                  <a:pt x="354" y="413"/>
                </a:cubicBezTo>
                <a:cubicBezTo>
                  <a:pt x="360" y="417"/>
                  <a:pt x="362" y="423"/>
                  <a:pt x="366" y="417"/>
                </a:cubicBezTo>
                <a:cubicBezTo>
                  <a:pt x="370" y="412"/>
                  <a:pt x="366" y="409"/>
                  <a:pt x="370" y="412"/>
                </a:cubicBezTo>
                <a:cubicBezTo>
                  <a:pt x="375" y="415"/>
                  <a:pt x="380" y="418"/>
                  <a:pt x="383" y="410"/>
                </a:cubicBezTo>
                <a:cubicBezTo>
                  <a:pt x="386" y="402"/>
                  <a:pt x="388" y="397"/>
                  <a:pt x="390" y="390"/>
                </a:cubicBezTo>
                <a:cubicBezTo>
                  <a:pt x="393" y="384"/>
                  <a:pt x="398" y="392"/>
                  <a:pt x="400" y="405"/>
                </a:cubicBezTo>
                <a:cubicBezTo>
                  <a:pt x="403" y="417"/>
                  <a:pt x="410" y="418"/>
                  <a:pt x="412" y="422"/>
                </a:cubicBezTo>
                <a:cubicBezTo>
                  <a:pt x="414" y="425"/>
                  <a:pt x="417" y="433"/>
                  <a:pt x="418" y="441"/>
                </a:cubicBezTo>
                <a:cubicBezTo>
                  <a:pt x="418" y="445"/>
                  <a:pt x="419" y="449"/>
                  <a:pt x="419" y="454"/>
                </a:cubicBezTo>
                <a:cubicBezTo>
                  <a:pt x="422" y="473"/>
                  <a:pt x="369" y="484"/>
                  <a:pt x="353" y="497"/>
                </a:cubicBezTo>
                <a:cubicBezTo>
                  <a:pt x="334" y="511"/>
                  <a:pt x="224" y="529"/>
                  <a:pt x="224" y="576"/>
                </a:cubicBezTo>
                <a:cubicBezTo>
                  <a:pt x="224" y="609"/>
                  <a:pt x="173" y="664"/>
                  <a:pt x="173" y="699"/>
                </a:cubicBezTo>
                <a:cubicBezTo>
                  <a:pt x="164" y="732"/>
                  <a:pt x="60" y="846"/>
                  <a:pt x="38" y="888"/>
                </a:cubicBezTo>
                <a:cubicBezTo>
                  <a:pt x="25" y="932"/>
                  <a:pt x="0" y="1029"/>
                  <a:pt x="94" y="1057"/>
                </a:cubicBezTo>
                <a:cubicBezTo>
                  <a:pt x="124" y="1057"/>
                  <a:pt x="156" y="1054"/>
                  <a:pt x="180" y="1057"/>
                </a:cubicBezTo>
                <a:cubicBezTo>
                  <a:pt x="205" y="1061"/>
                  <a:pt x="164" y="1092"/>
                  <a:pt x="164" y="1145"/>
                </a:cubicBezTo>
                <a:cubicBezTo>
                  <a:pt x="164" y="1176"/>
                  <a:pt x="124" y="1331"/>
                  <a:pt x="124" y="1363"/>
                </a:cubicBezTo>
                <a:cubicBezTo>
                  <a:pt x="119" y="1394"/>
                  <a:pt x="152" y="1374"/>
                  <a:pt x="152" y="1404"/>
                </a:cubicBezTo>
                <a:cubicBezTo>
                  <a:pt x="150" y="1544"/>
                  <a:pt x="169" y="1677"/>
                  <a:pt x="179" y="1811"/>
                </a:cubicBezTo>
                <a:cubicBezTo>
                  <a:pt x="190" y="1956"/>
                  <a:pt x="265" y="2156"/>
                  <a:pt x="256" y="2435"/>
                </a:cubicBezTo>
                <a:cubicBezTo>
                  <a:pt x="269" y="2540"/>
                  <a:pt x="286" y="2703"/>
                  <a:pt x="239" y="2806"/>
                </a:cubicBezTo>
                <a:cubicBezTo>
                  <a:pt x="202" y="2880"/>
                  <a:pt x="239" y="2938"/>
                  <a:pt x="139" y="2964"/>
                </a:cubicBezTo>
                <a:cubicBezTo>
                  <a:pt x="81" y="2977"/>
                  <a:pt x="54" y="3015"/>
                  <a:pt x="160" y="3015"/>
                </a:cubicBezTo>
                <a:cubicBezTo>
                  <a:pt x="191" y="3015"/>
                  <a:pt x="280" y="3010"/>
                  <a:pt x="316" y="3010"/>
                </a:cubicBezTo>
                <a:cubicBezTo>
                  <a:pt x="359" y="3010"/>
                  <a:pt x="326" y="2953"/>
                  <a:pt x="368" y="2949"/>
                </a:cubicBezTo>
                <a:cubicBezTo>
                  <a:pt x="383" y="2950"/>
                  <a:pt x="381" y="2972"/>
                  <a:pt x="377" y="2988"/>
                </a:cubicBezTo>
                <a:cubicBezTo>
                  <a:pt x="375" y="2992"/>
                  <a:pt x="400" y="2991"/>
                  <a:pt x="412" y="2991"/>
                </a:cubicBezTo>
                <a:cubicBezTo>
                  <a:pt x="419" y="2991"/>
                  <a:pt x="432" y="2994"/>
                  <a:pt x="433" y="2985"/>
                </a:cubicBezTo>
                <a:cubicBezTo>
                  <a:pt x="434" y="2976"/>
                  <a:pt x="435" y="2973"/>
                  <a:pt x="435" y="2966"/>
                </a:cubicBezTo>
                <a:cubicBezTo>
                  <a:pt x="435" y="2963"/>
                  <a:pt x="437" y="2963"/>
                  <a:pt x="438" y="2963"/>
                </a:cubicBezTo>
                <a:cubicBezTo>
                  <a:pt x="456" y="2960"/>
                  <a:pt x="492" y="2967"/>
                  <a:pt x="498" y="2964"/>
                </a:cubicBezTo>
                <a:cubicBezTo>
                  <a:pt x="530" y="2951"/>
                  <a:pt x="492" y="2854"/>
                  <a:pt x="526" y="2861"/>
                </a:cubicBezTo>
                <a:cubicBezTo>
                  <a:pt x="535" y="2861"/>
                  <a:pt x="528" y="2959"/>
                  <a:pt x="539" y="2960"/>
                </a:cubicBezTo>
                <a:cubicBezTo>
                  <a:pt x="544" y="2961"/>
                  <a:pt x="547" y="2961"/>
                  <a:pt x="552" y="2960"/>
                </a:cubicBezTo>
                <a:cubicBezTo>
                  <a:pt x="556" y="2958"/>
                  <a:pt x="555" y="2919"/>
                  <a:pt x="560" y="2870"/>
                </a:cubicBezTo>
                <a:cubicBezTo>
                  <a:pt x="562" y="2859"/>
                  <a:pt x="555" y="2848"/>
                  <a:pt x="594" y="2841"/>
                </a:cubicBezTo>
                <a:cubicBezTo>
                  <a:pt x="652" y="2824"/>
                  <a:pt x="637" y="2793"/>
                  <a:pt x="631" y="2778"/>
                </a:cubicBezTo>
                <a:cubicBezTo>
                  <a:pt x="607" y="2676"/>
                  <a:pt x="585" y="2564"/>
                  <a:pt x="566" y="2444"/>
                </a:cubicBezTo>
                <a:cubicBezTo>
                  <a:pt x="540" y="2269"/>
                  <a:pt x="546" y="2239"/>
                  <a:pt x="534" y="2031"/>
                </a:cubicBezTo>
                <a:cubicBezTo>
                  <a:pt x="529" y="1938"/>
                  <a:pt x="646" y="1580"/>
                  <a:pt x="643" y="1536"/>
                </a:cubicBezTo>
                <a:cubicBezTo>
                  <a:pt x="654" y="1321"/>
                  <a:pt x="622" y="1248"/>
                  <a:pt x="622" y="1211"/>
                </a:cubicBezTo>
                <a:cubicBezTo>
                  <a:pt x="622" y="1120"/>
                  <a:pt x="596" y="1059"/>
                  <a:pt x="605" y="1013"/>
                </a:cubicBezTo>
                <a:cubicBezTo>
                  <a:pt x="611" y="981"/>
                  <a:pt x="652" y="968"/>
                  <a:pt x="652" y="908"/>
                </a:cubicBezTo>
                <a:cubicBezTo>
                  <a:pt x="652" y="870"/>
                  <a:pt x="683" y="836"/>
                  <a:pt x="684" y="835"/>
                </a:cubicBezTo>
                <a:cubicBezTo>
                  <a:pt x="733" y="807"/>
                  <a:pt x="714" y="773"/>
                  <a:pt x="714" y="743"/>
                </a:cubicBezTo>
                <a:cubicBezTo>
                  <a:pt x="714" y="698"/>
                  <a:pt x="744" y="599"/>
                  <a:pt x="744" y="556"/>
                </a:cubicBezTo>
                <a:close/>
              </a:path>
            </a:pathLst>
          </a:custGeom>
          <a:solidFill>
            <a:sysClr val="windowText" lastClr="000000">
              <a:lumMod val="75000"/>
              <a:lumOff val="25000"/>
            </a:sysClr>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任意多边形 22"/>
          <p:cNvSpPr/>
          <p:nvPr/>
        </p:nvSpPr>
        <p:spPr bwMode="auto">
          <a:xfrm>
            <a:off x="3629767" y="2020456"/>
            <a:ext cx="629875" cy="2095567"/>
          </a:xfrm>
          <a:custGeom>
            <a:avLst/>
            <a:gdLst>
              <a:gd name="connsiteX0" fmla="*/ 141193 w 667440"/>
              <a:gd name="connsiteY0" fmla="*/ 0 h 2220543"/>
              <a:gd name="connsiteX1" fmla="*/ 667440 w 667440"/>
              <a:gd name="connsiteY1" fmla="*/ 0 h 2220543"/>
              <a:gd name="connsiteX2" fmla="*/ 663026 w 667440"/>
              <a:gd name="connsiteY2" fmla="*/ 39597 h 2220543"/>
              <a:gd name="connsiteX3" fmla="*/ 634158 w 667440"/>
              <a:gd name="connsiteY3" fmla="*/ 127910 h 2220543"/>
              <a:gd name="connsiteX4" fmla="*/ 603366 w 667440"/>
              <a:gd name="connsiteY4" fmla="*/ 197985 h 2220543"/>
              <a:gd name="connsiteX5" fmla="*/ 558139 w 667440"/>
              <a:gd name="connsiteY5" fmla="*/ 298777 h 2220543"/>
              <a:gd name="connsiteX6" fmla="*/ 574498 w 667440"/>
              <a:gd name="connsiteY6" fmla="*/ 488841 h 2220543"/>
              <a:gd name="connsiteX7" fmla="*/ 594705 w 667440"/>
              <a:gd name="connsiteY7" fmla="*/ 800817 h 2220543"/>
              <a:gd name="connsiteX8" fmla="*/ 489818 w 667440"/>
              <a:gd name="connsiteY8" fmla="*/ 1275979 h 2220543"/>
              <a:gd name="connsiteX9" fmla="*/ 520611 w 667440"/>
              <a:gd name="connsiteY9" fmla="*/ 1672427 h 2220543"/>
              <a:gd name="connsiteX10" fmla="*/ 583158 w 667440"/>
              <a:gd name="connsiteY10" fmla="*/ 1993041 h 2220543"/>
              <a:gd name="connsiteX11" fmla="*/ 547554 w 667440"/>
              <a:gd name="connsiteY11" fmla="*/ 2053516 h 2220543"/>
              <a:gd name="connsiteX12" fmla="*/ 514837 w 667440"/>
              <a:gd name="connsiteY12" fmla="*/ 2081354 h 2220543"/>
              <a:gd name="connsiteX13" fmla="*/ 507139 w 667440"/>
              <a:gd name="connsiteY13" fmla="*/ 2167747 h 2220543"/>
              <a:gd name="connsiteX14" fmla="*/ 494630 w 667440"/>
              <a:gd name="connsiteY14" fmla="*/ 2167747 h 2220543"/>
              <a:gd name="connsiteX15" fmla="*/ 482120 w 667440"/>
              <a:gd name="connsiteY15" fmla="*/ 2072715 h 2220543"/>
              <a:gd name="connsiteX16" fmla="*/ 455177 w 667440"/>
              <a:gd name="connsiteY16" fmla="*/ 2171587 h 2220543"/>
              <a:gd name="connsiteX17" fmla="*/ 397441 w 667440"/>
              <a:gd name="connsiteY17" fmla="*/ 2170627 h 2220543"/>
              <a:gd name="connsiteX18" fmla="*/ 394554 w 667440"/>
              <a:gd name="connsiteY18" fmla="*/ 2173507 h 2220543"/>
              <a:gd name="connsiteX19" fmla="*/ 392629 w 667440"/>
              <a:gd name="connsiteY19" fmla="*/ 2191745 h 2220543"/>
              <a:gd name="connsiteX20" fmla="*/ 372422 w 667440"/>
              <a:gd name="connsiteY20" fmla="*/ 2197505 h 2220543"/>
              <a:gd name="connsiteX21" fmla="*/ 338742 w 667440"/>
              <a:gd name="connsiteY21" fmla="*/ 2194625 h 2220543"/>
              <a:gd name="connsiteX22" fmla="*/ 330082 w 667440"/>
              <a:gd name="connsiteY22" fmla="*/ 2157188 h 2220543"/>
              <a:gd name="connsiteX23" fmla="*/ 280044 w 667440"/>
              <a:gd name="connsiteY23" fmla="*/ 2215744 h 2220543"/>
              <a:gd name="connsiteX24" fmla="*/ 129931 w 667440"/>
              <a:gd name="connsiteY24" fmla="*/ 2220543 h 2220543"/>
              <a:gd name="connsiteX25" fmla="*/ 109723 w 667440"/>
              <a:gd name="connsiteY25" fmla="*/ 2171587 h 2220543"/>
              <a:gd name="connsiteX26" fmla="*/ 205950 w 667440"/>
              <a:gd name="connsiteY26" fmla="*/ 2019919 h 2220543"/>
              <a:gd name="connsiteX27" fmla="*/ 222308 w 667440"/>
              <a:gd name="connsiteY27" fmla="*/ 1663788 h 2220543"/>
              <a:gd name="connsiteX28" fmla="*/ 148214 w 667440"/>
              <a:gd name="connsiteY28" fmla="*/ 1064795 h 2220543"/>
              <a:gd name="connsiteX29" fmla="*/ 122233 w 667440"/>
              <a:gd name="connsiteY29" fmla="*/ 674107 h 2220543"/>
              <a:gd name="connsiteX30" fmla="*/ 95289 w 667440"/>
              <a:gd name="connsiteY30" fmla="*/ 634750 h 2220543"/>
              <a:gd name="connsiteX31" fmla="*/ 133780 w 667440"/>
              <a:gd name="connsiteY31" fmla="*/ 425486 h 2220543"/>
              <a:gd name="connsiteX32" fmla="*/ 149176 w 667440"/>
              <a:gd name="connsiteY32" fmla="*/ 341013 h 2220543"/>
              <a:gd name="connsiteX33" fmla="*/ 66421 w 667440"/>
              <a:gd name="connsiteY33" fmla="*/ 341013 h 2220543"/>
              <a:gd name="connsiteX34" fmla="*/ 12534 w 667440"/>
              <a:gd name="connsiteY34" fmla="*/ 178786 h 2220543"/>
              <a:gd name="connsiteX35" fmla="*/ 135240 w 667440"/>
              <a:gd name="connsiteY35" fmla="*/ 12598 h 22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7440" h="2220543">
                <a:moveTo>
                  <a:pt x="141193" y="0"/>
                </a:moveTo>
                <a:lnTo>
                  <a:pt x="667440" y="0"/>
                </a:lnTo>
                <a:lnTo>
                  <a:pt x="663026" y="39597"/>
                </a:lnTo>
                <a:cubicBezTo>
                  <a:pt x="663026" y="68395"/>
                  <a:pt x="681309" y="101032"/>
                  <a:pt x="634158" y="127910"/>
                </a:cubicBezTo>
                <a:cubicBezTo>
                  <a:pt x="633196" y="128870"/>
                  <a:pt x="603366" y="161507"/>
                  <a:pt x="603366" y="197985"/>
                </a:cubicBezTo>
                <a:cubicBezTo>
                  <a:pt x="603366" y="255580"/>
                  <a:pt x="563913" y="268059"/>
                  <a:pt x="558139" y="298777"/>
                </a:cubicBezTo>
                <a:cubicBezTo>
                  <a:pt x="549479" y="342933"/>
                  <a:pt x="574498" y="401488"/>
                  <a:pt x="574498" y="488841"/>
                </a:cubicBezTo>
                <a:cubicBezTo>
                  <a:pt x="574498" y="524359"/>
                  <a:pt x="605290" y="594433"/>
                  <a:pt x="594705" y="800817"/>
                </a:cubicBezTo>
                <a:cubicBezTo>
                  <a:pt x="597592" y="843053"/>
                  <a:pt x="485007" y="1186706"/>
                  <a:pt x="489818" y="1275979"/>
                </a:cubicBezTo>
                <a:cubicBezTo>
                  <a:pt x="501365" y="1475643"/>
                  <a:pt x="495592" y="1504440"/>
                  <a:pt x="520611" y="1672427"/>
                </a:cubicBezTo>
                <a:cubicBezTo>
                  <a:pt x="538894" y="1787618"/>
                  <a:pt x="560064" y="1895129"/>
                  <a:pt x="583158" y="1993041"/>
                </a:cubicBezTo>
                <a:cubicBezTo>
                  <a:pt x="588932" y="2007440"/>
                  <a:pt x="603366" y="2037198"/>
                  <a:pt x="547554" y="2053516"/>
                </a:cubicBezTo>
                <a:cubicBezTo>
                  <a:pt x="510026" y="2060236"/>
                  <a:pt x="516762" y="2070795"/>
                  <a:pt x="514837" y="2081354"/>
                </a:cubicBezTo>
                <a:cubicBezTo>
                  <a:pt x="510026" y="2128390"/>
                  <a:pt x="510988" y="2165827"/>
                  <a:pt x="507139" y="2167747"/>
                </a:cubicBezTo>
                <a:cubicBezTo>
                  <a:pt x="502328" y="2168707"/>
                  <a:pt x="499441" y="2168707"/>
                  <a:pt x="494630" y="2167747"/>
                </a:cubicBezTo>
                <a:cubicBezTo>
                  <a:pt x="484045" y="2166787"/>
                  <a:pt x="490781" y="2072715"/>
                  <a:pt x="482120" y="2072715"/>
                </a:cubicBezTo>
                <a:cubicBezTo>
                  <a:pt x="449403" y="2065995"/>
                  <a:pt x="485969" y="2159108"/>
                  <a:pt x="455177" y="2171587"/>
                </a:cubicBezTo>
                <a:cubicBezTo>
                  <a:pt x="449403" y="2174467"/>
                  <a:pt x="414761" y="2167747"/>
                  <a:pt x="397441" y="2170627"/>
                </a:cubicBezTo>
                <a:cubicBezTo>
                  <a:pt x="396478" y="2170627"/>
                  <a:pt x="394554" y="2170627"/>
                  <a:pt x="394554" y="2173507"/>
                </a:cubicBezTo>
                <a:cubicBezTo>
                  <a:pt x="394554" y="2180226"/>
                  <a:pt x="393592" y="2183106"/>
                  <a:pt x="392629" y="2191745"/>
                </a:cubicBezTo>
                <a:cubicBezTo>
                  <a:pt x="391667" y="2200385"/>
                  <a:pt x="379158" y="2197505"/>
                  <a:pt x="372422" y="2197505"/>
                </a:cubicBezTo>
                <a:cubicBezTo>
                  <a:pt x="360875" y="2197505"/>
                  <a:pt x="336818" y="2198465"/>
                  <a:pt x="338742" y="2194625"/>
                </a:cubicBezTo>
                <a:cubicBezTo>
                  <a:pt x="342592" y="2179266"/>
                  <a:pt x="344516" y="2158148"/>
                  <a:pt x="330082" y="2157188"/>
                </a:cubicBezTo>
                <a:cubicBezTo>
                  <a:pt x="289667" y="2161028"/>
                  <a:pt x="321422" y="2215744"/>
                  <a:pt x="280044" y="2215744"/>
                </a:cubicBezTo>
                <a:cubicBezTo>
                  <a:pt x="245403" y="2215744"/>
                  <a:pt x="159761" y="2220543"/>
                  <a:pt x="129931" y="2220543"/>
                </a:cubicBezTo>
                <a:cubicBezTo>
                  <a:pt x="27930" y="2220543"/>
                  <a:pt x="53912" y="2184066"/>
                  <a:pt x="109723" y="2171587"/>
                </a:cubicBezTo>
                <a:cubicBezTo>
                  <a:pt x="205950" y="2146629"/>
                  <a:pt x="170346" y="2090953"/>
                  <a:pt x="205950" y="2019919"/>
                </a:cubicBezTo>
                <a:cubicBezTo>
                  <a:pt x="251176" y="1921047"/>
                  <a:pt x="234818" y="1764580"/>
                  <a:pt x="222308" y="1663788"/>
                </a:cubicBezTo>
                <a:cubicBezTo>
                  <a:pt x="230969" y="1395969"/>
                  <a:pt x="158799" y="1203984"/>
                  <a:pt x="148214" y="1064795"/>
                </a:cubicBezTo>
                <a:cubicBezTo>
                  <a:pt x="138591" y="936166"/>
                  <a:pt x="120308" y="808496"/>
                  <a:pt x="122233" y="674107"/>
                </a:cubicBezTo>
                <a:cubicBezTo>
                  <a:pt x="122233" y="645309"/>
                  <a:pt x="90478" y="664507"/>
                  <a:pt x="95289" y="634750"/>
                </a:cubicBezTo>
                <a:cubicBezTo>
                  <a:pt x="95289" y="604032"/>
                  <a:pt x="133780" y="455244"/>
                  <a:pt x="133780" y="425486"/>
                </a:cubicBezTo>
                <a:cubicBezTo>
                  <a:pt x="133780" y="374610"/>
                  <a:pt x="173233" y="344853"/>
                  <a:pt x="149176" y="341013"/>
                </a:cubicBezTo>
                <a:cubicBezTo>
                  <a:pt x="126082" y="338133"/>
                  <a:pt x="95289" y="341013"/>
                  <a:pt x="66421" y="341013"/>
                </a:cubicBezTo>
                <a:cubicBezTo>
                  <a:pt x="-24032" y="314135"/>
                  <a:pt x="25" y="221023"/>
                  <a:pt x="12534" y="178786"/>
                </a:cubicBezTo>
                <a:cubicBezTo>
                  <a:pt x="31058" y="143509"/>
                  <a:pt x="109994" y="55316"/>
                  <a:pt x="135240" y="12598"/>
                </a:cubicBezTo>
                <a:close/>
              </a:path>
            </a:pathLst>
          </a:custGeom>
          <a:solidFill>
            <a:srgbClr val="C00000"/>
          </a:solidFill>
          <a:ln>
            <a:noFill/>
          </a:ln>
          <a:effectLst>
            <a:innerShdw blurRad="38100" dist="25400" dir="2700000">
              <a:prstClr val="black">
                <a:alpha val="40000"/>
              </a:prstClr>
            </a:innerShdw>
          </a:effectLst>
        </p:spPr>
        <p:txBody>
          <a:bodyPr vert="horz" wrap="square" lIns="91440" tIns="45720" rIns="91440" bIns="45720" numCol="1" anchor="t" anchorCtr="0" compatLnSpc="1">
            <a:noAutofit/>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任意多边形 24"/>
          <p:cNvSpPr>
            <a:spLocks noChangeAspect="1"/>
          </p:cNvSpPr>
          <p:nvPr/>
        </p:nvSpPr>
        <p:spPr bwMode="auto">
          <a:xfrm>
            <a:off x="4272265" y="1870884"/>
            <a:ext cx="958153" cy="2319910"/>
          </a:xfrm>
          <a:custGeom>
            <a:avLst/>
            <a:gdLst>
              <a:gd name="connsiteX0" fmla="*/ 54420 w 1015296"/>
              <a:gd name="connsiteY0" fmla="*/ 0 h 2458266"/>
              <a:gd name="connsiteX1" fmla="*/ 796726 w 1015296"/>
              <a:gd name="connsiteY1" fmla="*/ 0 h 2458266"/>
              <a:gd name="connsiteX2" fmla="*/ 807367 w 1015296"/>
              <a:gd name="connsiteY2" fmla="*/ 56693 h 2458266"/>
              <a:gd name="connsiteX3" fmla="*/ 817237 w 1015296"/>
              <a:gd name="connsiteY3" fmla="*/ 170997 h 2458266"/>
              <a:gd name="connsiteX4" fmla="*/ 820121 w 1015296"/>
              <a:gd name="connsiteY4" fmla="*/ 219008 h 2458266"/>
              <a:gd name="connsiteX5" fmla="*/ 805699 w 1015296"/>
              <a:gd name="connsiteY5" fmla="*/ 372643 h 2458266"/>
              <a:gd name="connsiteX6" fmla="*/ 831658 w 1015296"/>
              <a:gd name="connsiteY6" fmla="*/ 413933 h 2458266"/>
              <a:gd name="connsiteX7" fmla="*/ 823967 w 1015296"/>
              <a:gd name="connsiteY7" fmla="*/ 466745 h 2458266"/>
              <a:gd name="connsiteX8" fmla="*/ 823967 w 1015296"/>
              <a:gd name="connsiteY8" fmla="*/ 579091 h 2458266"/>
              <a:gd name="connsiteX9" fmla="*/ 846080 w 1015296"/>
              <a:gd name="connsiteY9" fmla="*/ 605017 h 2458266"/>
              <a:gd name="connsiteX10" fmla="*/ 834543 w 1015296"/>
              <a:gd name="connsiteY10" fmla="*/ 897884 h 2458266"/>
              <a:gd name="connsiteX11" fmla="*/ 813391 w 1015296"/>
              <a:gd name="connsiteY11" fmla="*/ 913248 h 2458266"/>
              <a:gd name="connsiteX12" fmla="*/ 776856 w 1015296"/>
              <a:gd name="connsiteY12" fmla="*/ 1640135 h 2458266"/>
              <a:gd name="connsiteX13" fmla="*/ 791277 w 1015296"/>
              <a:gd name="connsiteY13" fmla="*/ 2175938 h 2458266"/>
              <a:gd name="connsiteX14" fmla="*/ 770125 w 1015296"/>
              <a:gd name="connsiteY14" fmla="*/ 2191302 h 2458266"/>
              <a:gd name="connsiteX15" fmla="*/ 1012412 w 1015296"/>
              <a:gd name="connsiteY15" fmla="*/ 2341096 h 2458266"/>
              <a:gd name="connsiteX16" fmla="*/ 1015296 w 1015296"/>
              <a:gd name="connsiteY16" fmla="*/ 2359340 h 2458266"/>
              <a:gd name="connsiteX17" fmla="*/ 675903 w 1015296"/>
              <a:gd name="connsiteY17" fmla="*/ 2341096 h 2458266"/>
              <a:gd name="connsiteX18" fmla="*/ 665327 w 1015296"/>
              <a:gd name="connsiteY18" fmla="*/ 2351659 h 2458266"/>
              <a:gd name="connsiteX19" fmla="*/ 552837 w 1015296"/>
              <a:gd name="connsiteY19" fmla="*/ 2333414 h 2458266"/>
              <a:gd name="connsiteX20" fmla="*/ 567258 w 1015296"/>
              <a:gd name="connsiteY20" fmla="*/ 2201864 h 2458266"/>
              <a:gd name="connsiteX21" fmla="*/ 527839 w 1015296"/>
              <a:gd name="connsiteY21" fmla="*/ 2156734 h 2458266"/>
              <a:gd name="connsiteX22" fmla="*/ 560528 w 1015296"/>
              <a:gd name="connsiteY22" fmla="*/ 2044388 h 2458266"/>
              <a:gd name="connsiteX23" fmla="*/ 538415 w 1015296"/>
              <a:gd name="connsiteY23" fmla="*/ 1815855 h 2458266"/>
              <a:gd name="connsiteX24" fmla="*/ 546106 w 1015296"/>
              <a:gd name="connsiteY24" fmla="*/ 1575800 h 2458266"/>
              <a:gd name="connsiteX25" fmla="*/ 470152 w 1015296"/>
              <a:gd name="connsiteY25" fmla="*/ 1224359 h 2458266"/>
              <a:gd name="connsiteX26" fmla="*/ 415349 w 1015296"/>
              <a:gd name="connsiteY26" fmla="*/ 1370313 h 2458266"/>
              <a:gd name="connsiteX27" fmla="*/ 353816 w 1015296"/>
              <a:gd name="connsiteY27" fmla="*/ 1632453 h 2458266"/>
              <a:gd name="connsiteX28" fmla="*/ 324972 w 1015296"/>
              <a:gd name="connsiteY28" fmla="*/ 1860986 h 2458266"/>
              <a:gd name="connsiteX29" fmla="*/ 368237 w 1015296"/>
              <a:gd name="connsiteY29" fmla="*/ 1981013 h 2458266"/>
              <a:gd name="connsiteX30" fmla="*/ 372083 w 1015296"/>
              <a:gd name="connsiteY30" fmla="*/ 2153853 h 2458266"/>
              <a:gd name="connsiteX31" fmla="*/ 397081 w 1015296"/>
              <a:gd name="connsiteY31" fmla="*/ 2191302 h 2458266"/>
              <a:gd name="connsiteX32" fmla="*/ 361507 w 1015296"/>
              <a:gd name="connsiteY32" fmla="*/ 2267159 h 2458266"/>
              <a:gd name="connsiteX33" fmla="*/ 356700 w 1015296"/>
              <a:gd name="connsiteY33" fmla="*/ 2327653 h 2458266"/>
              <a:gd name="connsiteX34" fmla="*/ 361507 w 1015296"/>
              <a:gd name="connsiteY34" fmla="*/ 2439999 h 2458266"/>
              <a:gd name="connsiteX35" fmla="*/ 199021 w 1015296"/>
              <a:gd name="connsiteY35" fmla="*/ 2408312 h 2458266"/>
              <a:gd name="connsiteX36" fmla="*/ 205752 w 1015296"/>
              <a:gd name="connsiteY36" fmla="*/ 2386226 h 2458266"/>
              <a:gd name="connsiteX37" fmla="*/ 203829 w 1015296"/>
              <a:gd name="connsiteY37" fmla="*/ 2343977 h 2458266"/>
              <a:gd name="connsiteX38" fmla="*/ 206713 w 1015296"/>
              <a:gd name="connsiteY38" fmla="*/ 2299807 h 2458266"/>
              <a:gd name="connsiteX39" fmla="*/ 151910 w 1015296"/>
              <a:gd name="connsiteY39" fmla="*/ 2239313 h 2458266"/>
              <a:gd name="connsiteX40" fmla="*/ 184600 w 1015296"/>
              <a:gd name="connsiteY40" fmla="*/ 2194182 h 2458266"/>
              <a:gd name="connsiteX41" fmla="*/ 158640 w 1015296"/>
              <a:gd name="connsiteY41" fmla="*/ 1662220 h 2458266"/>
              <a:gd name="connsiteX42" fmla="*/ 173062 w 1015296"/>
              <a:gd name="connsiteY42" fmla="*/ 1516266 h 2458266"/>
              <a:gd name="connsiteX43" fmla="*/ 170178 w 1015296"/>
              <a:gd name="connsiteY43" fmla="*/ 1384716 h 2458266"/>
              <a:gd name="connsiteX44" fmla="*/ 187484 w 1015296"/>
              <a:gd name="connsiteY44" fmla="*/ 1261808 h 2458266"/>
              <a:gd name="connsiteX45" fmla="*/ 184600 w 1015296"/>
              <a:gd name="connsiteY45" fmla="*/ 1055360 h 2458266"/>
              <a:gd name="connsiteX46" fmla="*/ 162486 w 1015296"/>
              <a:gd name="connsiteY46" fmla="*/ 1073604 h 2458266"/>
              <a:gd name="connsiteX47" fmla="*/ 75955 w 1015296"/>
              <a:gd name="connsiteY47" fmla="*/ 1039997 h 2458266"/>
              <a:gd name="connsiteX48" fmla="*/ 0 w 1015296"/>
              <a:gd name="connsiteY48" fmla="*/ 1010230 h 2458266"/>
              <a:gd name="connsiteX49" fmla="*/ 86531 w 1015296"/>
              <a:gd name="connsiteY49" fmla="*/ 785538 h 2458266"/>
              <a:gd name="connsiteX50" fmla="*/ 57688 w 1015296"/>
              <a:gd name="connsiteY50" fmla="*/ 669351 h 2458266"/>
              <a:gd name="connsiteX51" fmla="*/ 14422 w 1015296"/>
              <a:gd name="connsiteY51" fmla="*/ 605017 h 2458266"/>
              <a:gd name="connsiteX52" fmla="*/ 14422 w 1015296"/>
              <a:gd name="connsiteY52" fmla="*/ 496512 h 2458266"/>
              <a:gd name="connsiteX53" fmla="*/ 14422 w 1015296"/>
              <a:gd name="connsiteY53" fmla="*/ 369762 h 2458266"/>
              <a:gd name="connsiteX54" fmla="*/ 32690 w 1015296"/>
              <a:gd name="connsiteY54" fmla="*/ 47128 h 2458266"/>
              <a:gd name="connsiteX55" fmla="*/ 50957 w 1015296"/>
              <a:gd name="connsiteY55" fmla="*/ 13520 h 245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15296" h="2458266">
                <a:moveTo>
                  <a:pt x="54420" y="0"/>
                </a:moveTo>
                <a:lnTo>
                  <a:pt x="796726" y="0"/>
                </a:lnTo>
                <a:lnTo>
                  <a:pt x="807367" y="56693"/>
                </a:lnTo>
                <a:cubicBezTo>
                  <a:pt x="811603" y="93579"/>
                  <a:pt x="814353" y="132828"/>
                  <a:pt x="817237" y="170997"/>
                </a:cubicBezTo>
                <a:cubicBezTo>
                  <a:pt x="818198" y="188281"/>
                  <a:pt x="822044" y="203644"/>
                  <a:pt x="820121" y="219008"/>
                </a:cubicBezTo>
                <a:cubicBezTo>
                  <a:pt x="816275" y="257417"/>
                  <a:pt x="801853" y="348638"/>
                  <a:pt x="805699" y="372643"/>
                </a:cubicBezTo>
                <a:cubicBezTo>
                  <a:pt x="808584" y="388007"/>
                  <a:pt x="828774" y="398569"/>
                  <a:pt x="831658" y="413933"/>
                </a:cubicBezTo>
                <a:cubicBezTo>
                  <a:pt x="835504" y="433137"/>
                  <a:pt x="823967" y="448501"/>
                  <a:pt x="823967" y="466745"/>
                </a:cubicBezTo>
                <a:cubicBezTo>
                  <a:pt x="823967" y="504193"/>
                  <a:pt x="834543" y="541642"/>
                  <a:pt x="823967" y="579091"/>
                </a:cubicBezTo>
                <a:cubicBezTo>
                  <a:pt x="830697" y="587733"/>
                  <a:pt x="844157" y="590613"/>
                  <a:pt x="846080" y="605017"/>
                </a:cubicBezTo>
                <a:cubicBezTo>
                  <a:pt x="830697" y="701039"/>
                  <a:pt x="851849" y="791299"/>
                  <a:pt x="834543" y="897884"/>
                </a:cubicBezTo>
                <a:cubicBezTo>
                  <a:pt x="827813" y="903645"/>
                  <a:pt x="816275" y="903645"/>
                  <a:pt x="813391" y="913248"/>
                </a:cubicBezTo>
                <a:cubicBezTo>
                  <a:pt x="831658" y="1164825"/>
                  <a:pt x="791277" y="1401040"/>
                  <a:pt x="776856" y="1640135"/>
                </a:cubicBezTo>
                <a:cubicBezTo>
                  <a:pt x="766280" y="1810094"/>
                  <a:pt x="808584" y="2013661"/>
                  <a:pt x="791277" y="2175938"/>
                </a:cubicBezTo>
                <a:cubicBezTo>
                  <a:pt x="783586" y="2179779"/>
                  <a:pt x="775894" y="2184580"/>
                  <a:pt x="770125" y="2191302"/>
                </a:cubicBezTo>
                <a:cubicBezTo>
                  <a:pt x="823967" y="2276761"/>
                  <a:pt x="899922" y="2318051"/>
                  <a:pt x="1012412" y="2341096"/>
                </a:cubicBezTo>
                <a:cubicBezTo>
                  <a:pt x="1011450" y="2349738"/>
                  <a:pt x="1012412" y="2355499"/>
                  <a:pt x="1015296" y="2359340"/>
                </a:cubicBezTo>
                <a:cubicBezTo>
                  <a:pt x="940303" y="2424635"/>
                  <a:pt x="760511" y="2361261"/>
                  <a:pt x="675903" y="2341096"/>
                </a:cubicBezTo>
                <a:cubicBezTo>
                  <a:pt x="672057" y="2343977"/>
                  <a:pt x="674941" y="2354539"/>
                  <a:pt x="665327" y="2351659"/>
                </a:cubicBezTo>
                <a:cubicBezTo>
                  <a:pt x="625907" y="2347818"/>
                  <a:pt x="580719" y="2349738"/>
                  <a:pt x="552837" y="2333414"/>
                </a:cubicBezTo>
                <a:cubicBezTo>
                  <a:pt x="553798" y="2285403"/>
                  <a:pt x="551875" y="2241233"/>
                  <a:pt x="567258" y="2201864"/>
                </a:cubicBezTo>
                <a:cubicBezTo>
                  <a:pt x="551875" y="2189381"/>
                  <a:pt x="540338" y="2172097"/>
                  <a:pt x="527839" y="2156734"/>
                </a:cubicBezTo>
                <a:cubicBezTo>
                  <a:pt x="524954" y="2117365"/>
                  <a:pt x="556682" y="2085677"/>
                  <a:pt x="560528" y="2044388"/>
                </a:cubicBezTo>
                <a:cubicBezTo>
                  <a:pt x="566297" y="1975252"/>
                  <a:pt x="539376" y="1894593"/>
                  <a:pt x="538415" y="1815855"/>
                </a:cubicBezTo>
                <a:cubicBezTo>
                  <a:pt x="537453" y="1733276"/>
                  <a:pt x="536492" y="1654538"/>
                  <a:pt x="546106" y="1575800"/>
                </a:cubicBezTo>
                <a:cubicBezTo>
                  <a:pt x="495149" y="1484579"/>
                  <a:pt x="517263" y="1318461"/>
                  <a:pt x="470152" y="1224359"/>
                </a:cubicBezTo>
                <a:cubicBezTo>
                  <a:pt x="447077" y="1269490"/>
                  <a:pt x="430732" y="1318461"/>
                  <a:pt x="415349" y="1370313"/>
                </a:cubicBezTo>
                <a:cubicBezTo>
                  <a:pt x="392274" y="1451931"/>
                  <a:pt x="372083" y="1539312"/>
                  <a:pt x="353816" y="1632453"/>
                </a:cubicBezTo>
                <a:cubicBezTo>
                  <a:pt x="342278" y="1693907"/>
                  <a:pt x="319203" y="1789929"/>
                  <a:pt x="324972" y="1860986"/>
                </a:cubicBezTo>
                <a:cubicBezTo>
                  <a:pt x="328818" y="1899394"/>
                  <a:pt x="358623" y="1938763"/>
                  <a:pt x="368237" y="1981013"/>
                </a:cubicBezTo>
                <a:cubicBezTo>
                  <a:pt x="382659" y="2039587"/>
                  <a:pt x="365353" y="2093359"/>
                  <a:pt x="372083" y="2153853"/>
                </a:cubicBezTo>
                <a:cubicBezTo>
                  <a:pt x="380736" y="2165376"/>
                  <a:pt x="393235" y="2174018"/>
                  <a:pt x="397081" y="2191302"/>
                </a:cubicBezTo>
                <a:cubicBezTo>
                  <a:pt x="387466" y="2220108"/>
                  <a:pt x="372083" y="2243154"/>
                  <a:pt x="361507" y="2267159"/>
                </a:cubicBezTo>
                <a:cubicBezTo>
                  <a:pt x="349008" y="2284443"/>
                  <a:pt x="356700" y="2291165"/>
                  <a:pt x="356700" y="2327653"/>
                </a:cubicBezTo>
                <a:cubicBezTo>
                  <a:pt x="356700" y="2364141"/>
                  <a:pt x="395158" y="2412152"/>
                  <a:pt x="361507" y="2439999"/>
                </a:cubicBezTo>
                <a:cubicBezTo>
                  <a:pt x="327856" y="2480328"/>
                  <a:pt x="217289" y="2446720"/>
                  <a:pt x="199021" y="2408312"/>
                </a:cubicBezTo>
                <a:cubicBezTo>
                  <a:pt x="199021" y="2394868"/>
                  <a:pt x="202867" y="2391028"/>
                  <a:pt x="205752" y="2386226"/>
                </a:cubicBezTo>
                <a:cubicBezTo>
                  <a:pt x="201906" y="2373744"/>
                  <a:pt x="203829" y="2358380"/>
                  <a:pt x="203829" y="2343977"/>
                </a:cubicBezTo>
                <a:cubicBezTo>
                  <a:pt x="203829" y="2326693"/>
                  <a:pt x="202867" y="2313250"/>
                  <a:pt x="206713" y="2299807"/>
                </a:cubicBezTo>
                <a:cubicBezTo>
                  <a:pt x="188445" y="2277721"/>
                  <a:pt x="150949" y="2266199"/>
                  <a:pt x="151910" y="2239313"/>
                </a:cubicBezTo>
                <a:cubicBezTo>
                  <a:pt x="151910" y="2218188"/>
                  <a:pt x="178831" y="2218188"/>
                  <a:pt x="184600" y="2194182"/>
                </a:cubicBezTo>
                <a:cubicBezTo>
                  <a:pt x="144219" y="2029984"/>
                  <a:pt x="150949" y="1847542"/>
                  <a:pt x="158640" y="1662220"/>
                </a:cubicBezTo>
                <a:cubicBezTo>
                  <a:pt x="161525" y="1613249"/>
                  <a:pt x="171139" y="1564277"/>
                  <a:pt x="173062" y="1516266"/>
                </a:cubicBezTo>
                <a:cubicBezTo>
                  <a:pt x="174985" y="1477857"/>
                  <a:pt x="167293" y="1427926"/>
                  <a:pt x="170178" y="1384716"/>
                </a:cubicBezTo>
                <a:cubicBezTo>
                  <a:pt x="172101" y="1343427"/>
                  <a:pt x="187484" y="1301177"/>
                  <a:pt x="187484" y="1261808"/>
                </a:cubicBezTo>
                <a:cubicBezTo>
                  <a:pt x="189407" y="1188831"/>
                  <a:pt x="174985" y="1119695"/>
                  <a:pt x="184600" y="1055360"/>
                </a:cubicBezTo>
                <a:cubicBezTo>
                  <a:pt x="173062" y="1063042"/>
                  <a:pt x="174024" y="1070724"/>
                  <a:pt x="162486" y="1073604"/>
                </a:cubicBezTo>
                <a:cubicBezTo>
                  <a:pt x="124989" y="1085127"/>
                  <a:pt x="107683" y="1049599"/>
                  <a:pt x="75955" y="1039997"/>
                </a:cubicBezTo>
                <a:cubicBezTo>
                  <a:pt x="46150" y="1031355"/>
                  <a:pt x="7692" y="1045758"/>
                  <a:pt x="0" y="1010230"/>
                </a:cubicBezTo>
                <a:cubicBezTo>
                  <a:pt x="27883" y="934372"/>
                  <a:pt x="54803" y="856594"/>
                  <a:pt x="86531" y="785538"/>
                </a:cubicBezTo>
                <a:cubicBezTo>
                  <a:pt x="67302" y="748090"/>
                  <a:pt x="73071" y="706800"/>
                  <a:pt x="57688" y="669351"/>
                </a:cubicBezTo>
                <a:cubicBezTo>
                  <a:pt x="48073" y="645346"/>
                  <a:pt x="24998" y="627102"/>
                  <a:pt x="14422" y="605017"/>
                </a:cubicBezTo>
                <a:cubicBezTo>
                  <a:pt x="1923" y="580051"/>
                  <a:pt x="9615" y="517636"/>
                  <a:pt x="14422" y="496512"/>
                </a:cubicBezTo>
                <a:cubicBezTo>
                  <a:pt x="-8653" y="456182"/>
                  <a:pt x="9615" y="414893"/>
                  <a:pt x="14422" y="369762"/>
                </a:cubicBezTo>
                <a:cubicBezTo>
                  <a:pt x="24037" y="267979"/>
                  <a:pt x="6731" y="133548"/>
                  <a:pt x="32690" y="47128"/>
                </a:cubicBezTo>
                <a:cubicBezTo>
                  <a:pt x="36536" y="34645"/>
                  <a:pt x="46150" y="25043"/>
                  <a:pt x="50957" y="13520"/>
                </a:cubicBezTo>
                <a:close/>
              </a:path>
            </a:pathLst>
          </a:custGeom>
          <a:solidFill>
            <a:srgbClr val="C00000"/>
          </a:solidFill>
          <a:ln>
            <a:noFill/>
          </a:ln>
          <a:effectLst>
            <a:innerShdw blurRad="38100" dist="25400" dir="2700000">
              <a:prstClr val="black">
                <a:alpha val="40000"/>
              </a:prstClr>
            </a:innerShdw>
          </a:effectLst>
        </p:spPr>
        <p:txBody>
          <a:bodyPr vert="horz" wrap="square" lIns="91440" tIns="45720" rIns="91440" bIns="45720" numCol="1" anchor="t" anchorCtr="0" compatLnSpc="1">
            <a:noAutofit/>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TextBox 5"/>
          <p:cNvSpPr txBox="1"/>
          <p:nvPr/>
        </p:nvSpPr>
        <p:spPr>
          <a:xfrm>
            <a:off x="3586162" y="4396259"/>
            <a:ext cx="466053" cy="179536"/>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914400" eaLnBrk="1" fontAlgn="base" latinLnBrk="0" hangingPunct="1">
              <a:lnSpc>
                <a:spcPts val="14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成效值</a:t>
            </a:r>
            <a:endParaRPr kumimoji="0" lang="en-US" altLang="zh-CN"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27" name="TextBox 7"/>
          <p:cNvSpPr>
            <a:spLocks noChangeArrowheads="1"/>
          </p:cNvSpPr>
          <p:nvPr/>
        </p:nvSpPr>
        <p:spPr bwMode="auto">
          <a:xfrm>
            <a:off x="4128616" y="4280890"/>
            <a:ext cx="262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400">
                <a:solidFill>
                  <a:srgbClr val="C00000"/>
                </a:solidFill>
                <a:effectLst>
                  <a:innerShdw blurRad="63500" dist="50800" dir="18900000">
                    <a:prstClr val="black">
                      <a:alpha val="50000"/>
                    </a:prstClr>
                  </a:innerShdw>
                </a:effectLst>
                <a:latin typeface="DFHeiW12-GB5" panose="020B0C09000000000000" pitchFamily="49" charset="-120"/>
                <a:ea typeface="DFHeiW12-GB5" panose="020B0C09000000000000" pitchFamily="49" charset="-120"/>
                <a:sym typeface="微软雅黑" panose="020B0503020204020204" pitchFamily="34" charset="-122"/>
              </a:rPr>
              <a:t>6</a:t>
            </a:r>
            <a:endParaRPr lang="zh-CN" altLang="en-US" sz="2400" dirty="0">
              <a:solidFill>
                <a:srgbClr val="C00000"/>
              </a:solidFill>
              <a:effectLst>
                <a:innerShdw blurRad="63500" dist="50800" dir="18900000">
                  <a:prstClr val="black">
                    <a:alpha val="50000"/>
                  </a:prstClr>
                </a:innerShdw>
              </a:effectLst>
              <a:latin typeface="DFHeiW12-GB5" panose="020B0C09000000000000" pitchFamily="49" charset="-120"/>
              <a:ea typeface="DFHeiW12-GB5" panose="020B0C09000000000000" pitchFamily="49" charset="-120"/>
              <a:sym typeface="微软雅黑" panose="020B0503020204020204" pitchFamily="34" charset="-122"/>
            </a:endParaRPr>
          </a:p>
        </p:txBody>
      </p:sp>
      <p:sp>
        <p:nvSpPr>
          <p:cNvPr id="28" name="TextBox 5"/>
          <p:cNvSpPr txBox="1"/>
          <p:nvPr/>
        </p:nvSpPr>
        <p:spPr>
          <a:xfrm>
            <a:off x="4636341" y="4396259"/>
            <a:ext cx="466053" cy="179536"/>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914400" eaLnBrk="1" fontAlgn="base" latinLnBrk="0" hangingPunct="1">
              <a:lnSpc>
                <a:spcPts val="14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经验值</a:t>
            </a:r>
            <a:endParaRPr kumimoji="0" lang="en-US" altLang="zh-CN"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29" name="TextBox 7"/>
          <p:cNvSpPr>
            <a:spLocks noChangeArrowheads="1"/>
          </p:cNvSpPr>
          <p:nvPr/>
        </p:nvSpPr>
        <p:spPr bwMode="auto">
          <a:xfrm>
            <a:off x="5085179" y="4274098"/>
            <a:ext cx="262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400" dirty="0">
                <a:solidFill>
                  <a:srgbClr val="C00000"/>
                </a:solidFill>
                <a:effectLst>
                  <a:innerShdw blurRad="63500" dist="50800" dir="18900000">
                    <a:prstClr val="black">
                      <a:alpha val="50000"/>
                    </a:prstClr>
                  </a:innerShdw>
                </a:effectLst>
                <a:latin typeface="DFHeiW12-GB5" panose="020B0C09000000000000" pitchFamily="49" charset="-120"/>
                <a:ea typeface="DFHeiW12-GB5" panose="020B0C09000000000000" pitchFamily="49" charset="-120"/>
                <a:sym typeface="微软雅黑" panose="020B0503020204020204" pitchFamily="34" charset="-122"/>
              </a:rPr>
              <a:t>8</a:t>
            </a:r>
            <a:endParaRPr lang="zh-CN" altLang="en-US" sz="2400" dirty="0">
              <a:solidFill>
                <a:srgbClr val="C00000"/>
              </a:solidFill>
              <a:effectLst>
                <a:innerShdw blurRad="63500" dist="50800" dir="18900000">
                  <a:prstClr val="black">
                    <a:alpha val="50000"/>
                  </a:prstClr>
                </a:innerShdw>
              </a:effectLst>
              <a:latin typeface="DFHeiW12-GB5" panose="020B0C09000000000000" pitchFamily="49" charset="-120"/>
              <a:ea typeface="DFHeiW12-GB5" panose="020B0C09000000000000" pitchFamily="49" charset="-120"/>
              <a:sym typeface="微软雅黑" panose="020B0503020204020204" pitchFamily="34" charset="-122"/>
            </a:endParaRPr>
          </a:p>
        </p:txBody>
      </p:sp>
      <p:cxnSp>
        <p:nvCxnSpPr>
          <p:cNvPr id="30" name="直接连接符 29"/>
          <p:cNvCxnSpPr/>
          <p:nvPr/>
        </p:nvCxnSpPr>
        <p:spPr>
          <a:xfrm flipV="1">
            <a:off x="4503576" y="4331844"/>
            <a:ext cx="0" cy="239667"/>
          </a:xfrm>
          <a:prstGeom prst="line">
            <a:avLst/>
          </a:prstGeom>
          <a:noFill/>
          <a:ln w="6350" cap="flat" cmpd="sng" algn="ctr">
            <a:solidFill>
              <a:sysClr val="windowText" lastClr="000000">
                <a:lumMod val="50000"/>
                <a:lumOff val="50000"/>
              </a:sysClr>
            </a:solidFill>
            <a:prstDash val="solid"/>
          </a:ln>
          <a:effectLst/>
        </p:spPr>
      </p:cxnSp>
      <p:pic>
        <p:nvPicPr>
          <p:cNvPr id="2" name="图片 1" descr="C:\Users\Administrator\Desktop\新建文件夹\rr.pngrr"/>
          <p:cNvPicPr>
            <a:picLocks noChangeAspect="1"/>
          </p:cNvPicPr>
          <p:nvPr/>
        </p:nvPicPr>
        <p:blipFill rotWithShape="1">
          <a:blip r:embed="rId2" cstate="screen"/>
          <a:srcRect/>
          <a:stretch>
            <a:fillRect/>
          </a:stretch>
        </p:blipFill>
        <p:spPr>
          <a:xfrm flipH="1" flipV="1">
            <a:off x="8273415" y="4305935"/>
            <a:ext cx="891540" cy="909955"/>
          </a:xfrm>
          <a:prstGeom prst="rect">
            <a:avLst/>
          </a:prstGeom>
        </p:spPr>
      </p:pic>
      <p:pic>
        <p:nvPicPr>
          <p:cNvPr id="4" name="图片 3" descr="C:\Users\Administrator\Desktop\新建文件夹\rr.pngrr"/>
          <p:cNvPicPr>
            <a:picLocks noChangeAspect="1"/>
          </p:cNvPicPr>
          <p:nvPr/>
        </p:nvPicPr>
        <p:blipFill rotWithShape="1">
          <a:blip r:embed="rId3" cstate="screen"/>
          <a:srcRect/>
          <a:stretch>
            <a:fillRect/>
          </a:stretch>
        </p:blipFill>
        <p:spPr>
          <a:xfrm>
            <a:off x="0" y="-127635"/>
            <a:ext cx="927735" cy="927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2" fill="hold" nodeType="afterEffect" p14:presetBounceEnd="4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40000">
                                          <p:cBhvr additive="base">
                                            <p:cTn id="19"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14:presetBounceEnd="40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40000">
                                          <p:cBhvr additive="base">
                                            <p:cTn id="24"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2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2000"/>
                                </p:stCondLst>
                                <p:childTnLst>
                                  <p:par>
                                    <p:cTn id="37" presetID="16" presetClass="entr" presetSubtype="37"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outVertical)">
                                          <p:cBhvr>
                                            <p:cTn id="39" dur="500"/>
                                            <p:tgtEl>
                                              <p:spTgt spid="1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1)">
                                          <p:cBhvr>
                                            <p:cTn id="46" dur="800"/>
                                            <p:tgtEl>
                                              <p:spTgt spid="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800"/>
                                            <p:tgtEl>
                                              <p:spTgt spid="12"/>
                                            </p:tgtEl>
                                          </p:cBhvr>
                                        </p:animEffect>
                                      </p:childTnLst>
                                    </p:cTn>
                                  </p:par>
                                </p:childTnLst>
                              </p:cTn>
                            </p:par>
                            <p:par>
                              <p:cTn id="50" fill="hold">
                                <p:stCondLst>
                                  <p:cond delay="3500"/>
                                </p:stCondLst>
                                <p:childTnLst>
                                  <p:par>
                                    <p:cTn id="51" presetID="22" presetClass="entr" presetSubtype="8" fill="hold" grpId="0" nodeType="afterEffect">
                                      <p:stCondLst>
                                        <p:cond delay="0"/>
                                      </p:stCondLst>
                                      <p:iterate type="lt">
                                        <p:tmPct val="30000"/>
                                      </p:iterate>
                                      <p:childTnLst>
                                        <p:set>
                                          <p:cBhvr>
                                            <p:cTn id="52" dur="1" fill="hold">
                                              <p:stCondLst>
                                                <p:cond delay="0"/>
                                              </p:stCondLst>
                                            </p:cTn>
                                            <p:tgtEl>
                                              <p:spTgt spid="19"/>
                                            </p:tgtEl>
                                            <p:attrNameLst>
                                              <p:attrName>style.visibility</p:attrName>
                                            </p:attrNameLst>
                                          </p:cBhvr>
                                          <p:to>
                                            <p:strVal val="visible"/>
                                          </p:to>
                                        </p:set>
                                        <p:animEffect transition="in" filter="wipe(left)">
                                          <p:cBhvr>
                                            <p:cTn id="53" dur="50"/>
                                            <p:tgtEl>
                                              <p:spTgt spid="19"/>
                                            </p:tgtEl>
                                          </p:cBhvr>
                                        </p:animEffect>
                                      </p:childTnLst>
                                    </p:cTn>
                                  </p:par>
                                  <p:par>
                                    <p:cTn id="54" presetID="36" presetClass="emph" presetSubtype="0" fill="hold" grpId="1" nodeType="withEffect">
                                      <p:stCondLst>
                                        <p:cond delay="0"/>
                                      </p:stCondLst>
                                      <p:iterate type="lt">
                                        <p:tmPct val="30000"/>
                                      </p:iterate>
                                      <p:childTnLst>
                                        <p:animScale>
                                          <p:cBhvr>
                                            <p:cTn id="55" dur="25" autoRev="1" fill="hold">
                                              <p:stCondLst>
                                                <p:cond delay="0"/>
                                              </p:stCondLst>
                                            </p:cTn>
                                            <p:tgtEl>
                                              <p:spTgt spid="19"/>
                                            </p:tgtEl>
                                          </p:cBhvr>
                                          <p:to x="80000" y="100000"/>
                                        </p:animScale>
                                        <p:anim by="(#ppt_w*0.10)" calcmode="lin" valueType="num">
                                          <p:cBhvr>
                                            <p:cTn id="56" dur="25" autoRev="1" fill="hold">
                                              <p:stCondLst>
                                                <p:cond delay="0"/>
                                              </p:stCondLst>
                                            </p:cTn>
                                            <p:tgtEl>
                                              <p:spTgt spid="19"/>
                                            </p:tgtEl>
                                            <p:attrNameLst>
                                              <p:attrName>ppt_x</p:attrName>
                                            </p:attrNameLst>
                                          </p:cBhvr>
                                        </p:anim>
                                        <p:anim by="(-#ppt_w*0.10)" calcmode="lin" valueType="num">
                                          <p:cBhvr>
                                            <p:cTn id="57" dur="25" autoRev="1" fill="hold">
                                              <p:stCondLst>
                                                <p:cond delay="0"/>
                                              </p:stCondLst>
                                            </p:cTn>
                                            <p:tgtEl>
                                              <p:spTgt spid="19"/>
                                            </p:tgtEl>
                                            <p:attrNameLst>
                                              <p:attrName>ppt_y</p:attrName>
                                            </p:attrNameLst>
                                          </p:cBhvr>
                                        </p:anim>
                                        <p:animRot by="-480000">
                                          <p:cBhvr>
                                            <p:cTn id="58" dur="25" autoRev="1" fill="hold">
                                              <p:stCondLst>
                                                <p:cond delay="0"/>
                                              </p:stCondLst>
                                            </p:cTn>
                                            <p:tgtEl>
                                              <p:spTgt spid="19"/>
                                            </p:tgtEl>
                                            <p:attrNameLst>
                                              <p:attrName>r</p:attrName>
                                            </p:attrNameLst>
                                          </p:cBhvr>
                                        </p:animRot>
                                      </p:childTnLst>
                                    </p:cTn>
                                  </p:par>
                                  <p:par>
                                    <p:cTn id="59" presetID="22" presetClass="entr" presetSubtype="8" fill="hold" grpId="0" nodeType="withEffect">
                                      <p:stCondLst>
                                        <p:cond delay="500"/>
                                      </p:stCondLst>
                                      <p:iterate type="lt">
                                        <p:tmPct val="30000"/>
                                      </p:iterate>
                                      <p:childTnLst>
                                        <p:set>
                                          <p:cBhvr>
                                            <p:cTn id="60" dur="1" fill="hold">
                                              <p:stCondLst>
                                                <p:cond delay="0"/>
                                              </p:stCondLst>
                                            </p:cTn>
                                            <p:tgtEl>
                                              <p:spTgt spid="20"/>
                                            </p:tgtEl>
                                            <p:attrNameLst>
                                              <p:attrName>style.visibility</p:attrName>
                                            </p:attrNameLst>
                                          </p:cBhvr>
                                          <p:to>
                                            <p:strVal val="visible"/>
                                          </p:to>
                                        </p:set>
                                        <p:animEffect transition="in" filter="wipe(left)">
                                          <p:cBhvr>
                                            <p:cTn id="61" dur="50"/>
                                            <p:tgtEl>
                                              <p:spTgt spid="20"/>
                                            </p:tgtEl>
                                          </p:cBhvr>
                                        </p:animEffect>
                                      </p:childTnLst>
                                    </p:cTn>
                                  </p:par>
                                  <p:par>
                                    <p:cTn id="62" presetID="36" presetClass="emph" presetSubtype="0" fill="hold" grpId="1" nodeType="withEffect">
                                      <p:stCondLst>
                                        <p:cond delay="500"/>
                                      </p:stCondLst>
                                      <p:iterate type="lt">
                                        <p:tmPct val="30000"/>
                                      </p:iterate>
                                      <p:childTnLst>
                                        <p:animScale>
                                          <p:cBhvr>
                                            <p:cTn id="63" dur="25" autoRev="1" fill="hold">
                                              <p:stCondLst>
                                                <p:cond delay="0"/>
                                              </p:stCondLst>
                                            </p:cTn>
                                            <p:tgtEl>
                                              <p:spTgt spid="20"/>
                                            </p:tgtEl>
                                          </p:cBhvr>
                                          <p:to x="80000" y="100000"/>
                                        </p:animScale>
                                        <p:anim by="(#ppt_w*0.10)" calcmode="lin" valueType="num">
                                          <p:cBhvr>
                                            <p:cTn id="64" dur="25" autoRev="1" fill="hold">
                                              <p:stCondLst>
                                                <p:cond delay="0"/>
                                              </p:stCondLst>
                                            </p:cTn>
                                            <p:tgtEl>
                                              <p:spTgt spid="20"/>
                                            </p:tgtEl>
                                            <p:attrNameLst>
                                              <p:attrName>ppt_x</p:attrName>
                                            </p:attrNameLst>
                                          </p:cBhvr>
                                        </p:anim>
                                        <p:anim by="(-#ppt_w*0.10)" calcmode="lin" valueType="num">
                                          <p:cBhvr>
                                            <p:cTn id="65" dur="25" autoRev="1" fill="hold">
                                              <p:stCondLst>
                                                <p:cond delay="0"/>
                                              </p:stCondLst>
                                            </p:cTn>
                                            <p:tgtEl>
                                              <p:spTgt spid="20"/>
                                            </p:tgtEl>
                                            <p:attrNameLst>
                                              <p:attrName>ppt_y</p:attrName>
                                            </p:attrNameLst>
                                          </p:cBhvr>
                                        </p:anim>
                                        <p:animRot by="-480000">
                                          <p:cBhvr>
                                            <p:cTn id="66" dur="25" autoRev="1" fill="hold">
                                              <p:stCondLst>
                                                <p:cond delay="0"/>
                                              </p:stCondLst>
                                            </p:cTn>
                                            <p:tgtEl>
                                              <p:spTgt spid="20"/>
                                            </p:tgtEl>
                                            <p:attrNameLst>
                                              <p:attrName>r</p:attrName>
                                            </p:attrNameLst>
                                          </p:cBhvr>
                                        </p:animRot>
                                      </p:childTnLst>
                                    </p:cTn>
                                  </p:par>
                                </p:childTnLst>
                              </p:cTn>
                            </p:par>
                            <p:par>
                              <p:cTn id="67" fill="hold">
                                <p:stCondLst>
                                  <p:cond delay="5839"/>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1+#ppt_w/2"/>
                                              </p:val>
                                            </p:tav>
                                            <p:tav tm="100000">
                                              <p:val>
                                                <p:strVal val="#ppt_x"/>
                                              </p:val>
                                            </p:tav>
                                          </p:tavLst>
                                        </p:anim>
                                        <p:anim calcmode="lin" valueType="num">
                                          <p:cBhvr additive="base">
                                            <p:cTn id="75" dur="500" fill="hold"/>
                                            <p:tgtEl>
                                              <p:spTgt spid="21"/>
                                            </p:tgtEl>
                                            <p:attrNameLst>
                                              <p:attrName>ppt_y</p:attrName>
                                            </p:attrNameLst>
                                          </p:cBhvr>
                                          <p:tavLst>
                                            <p:tav tm="0">
                                              <p:val>
                                                <p:strVal val="#ppt_y"/>
                                              </p:val>
                                            </p:tav>
                                            <p:tav tm="100000">
                                              <p:val>
                                                <p:strVal val="#ppt_y"/>
                                              </p:val>
                                            </p:tav>
                                          </p:tavLst>
                                        </p:anim>
                                      </p:childTnLst>
                                    </p:cTn>
                                  </p:par>
                                </p:childTnLst>
                              </p:cTn>
                            </p:par>
                            <p:par>
                              <p:cTn id="76" fill="hold">
                                <p:stCondLst>
                                  <p:cond delay="6339"/>
                                </p:stCondLst>
                                <p:childTnLst>
                                  <p:par>
                                    <p:cTn id="77" presetID="22" presetClass="entr" presetSubtype="4"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down)">
                                          <p:cBhvr>
                                            <p:cTn id="79" dur="500"/>
                                            <p:tgtEl>
                                              <p:spTgt spid="23"/>
                                            </p:tgtEl>
                                          </p:cBhvr>
                                        </p:animEffect>
                                      </p:childTnLst>
                                    </p:cTn>
                                  </p:par>
                                  <p:par>
                                    <p:cTn id="80" presetID="22" presetClass="entr" presetSubtype="4" fill="hold" grpId="0" nodeType="withEffect">
                                      <p:stCondLst>
                                        <p:cond delay="30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6839"/>
                                </p:stCondLst>
                                <p:childTnLst>
                                  <p:par>
                                    <p:cTn id="84" presetID="42" presetClass="entr" presetSubtype="0"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700"/>
                                            <p:tgtEl>
                                              <p:spTgt spid="26"/>
                                            </p:tgtEl>
                                          </p:cBhvr>
                                        </p:animEffect>
                                        <p:anim calcmode="lin" valueType="num">
                                          <p:cBhvr>
                                            <p:cTn id="87" dur="700" fill="hold"/>
                                            <p:tgtEl>
                                              <p:spTgt spid="26"/>
                                            </p:tgtEl>
                                            <p:attrNameLst>
                                              <p:attrName>ppt_x</p:attrName>
                                            </p:attrNameLst>
                                          </p:cBhvr>
                                          <p:tavLst>
                                            <p:tav tm="0">
                                              <p:val>
                                                <p:strVal val="#ppt_x"/>
                                              </p:val>
                                            </p:tav>
                                            <p:tav tm="100000">
                                              <p:val>
                                                <p:strVal val="#ppt_x"/>
                                              </p:val>
                                            </p:tav>
                                          </p:tavLst>
                                        </p:anim>
                                        <p:anim calcmode="lin" valueType="num">
                                          <p:cBhvr>
                                            <p:cTn id="88" dur="700" fill="hold"/>
                                            <p:tgtEl>
                                              <p:spTgt spid="2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700"/>
                                            <p:tgtEl>
                                              <p:spTgt spid="27"/>
                                            </p:tgtEl>
                                          </p:cBhvr>
                                        </p:animEffect>
                                        <p:anim calcmode="lin" valueType="num">
                                          <p:cBhvr>
                                            <p:cTn id="92" dur="700" fill="hold"/>
                                            <p:tgtEl>
                                              <p:spTgt spid="27"/>
                                            </p:tgtEl>
                                            <p:attrNameLst>
                                              <p:attrName>ppt_x</p:attrName>
                                            </p:attrNameLst>
                                          </p:cBhvr>
                                          <p:tavLst>
                                            <p:tav tm="0">
                                              <p:val>
                                                <p:strVal val="#ppt_x"/>
                                              </p:val>
                                            </p:tav>
                                            <p:tav tm="100000">
                                              <p:val>
                                                <p:strVal val="#ppt_x"/>
                                              </p:val>
                                            </p:tav>
                                          </p:tavLst>
                                        </p:anim>
                                        <p:anim calcmode="lin" valueType="num">
                                          <p:cBhvr>
                                            <p:cTn id="93" dur="7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700"/>
                                            <p:tgtEl>
                                              <p:spTgt spid="28"/>
                                            </p:tgtEl>
                                          </p:cBhvr>
                                        </p:animEffect>
                                        <p:anim calcmode="lin" valueType="num">
                                          <p:cBhvr>
                                            <p:cTn id="97" dur="700" fill="hold"/>
                                            <p:tgtEl>
                                              <p:spTgt spid="28"/>
                                            </p:tgtEl>
                                            <p:attrNameLst>
                                              <p:attrName>ppt_x</p:attrName>
                                            </p:attrNameLst>
                                          </p:cBhvr>
                                          <p:tavLst>
                                            <p:tav tm="0">
                                              <p:val>
                                                <p:strVal val="#ppt_x"/>
                                              </p:val>
                                            </p:tav>
                                            <p:tav tm="100000">
                                              <p:val>
                                                <p:strVal val="#ppt_x"/>
                                              </p:val>
                                            </p:tav>
                                          </p:tavLst>
                                        </p:anim>
                                        <p:anim calcmode="lin" valueType="num">
                                          <p:cBhvr>
                                            <p:cTn id="98" dur="700" fill="hold"/>
                                            <p:tgtEl>
                                              <p:spTgt spid="2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700"/>
                                            <p:tgtEl>
                                              <p:spTgt spid="29"/>
                                            </p:tgtEl>
                                          </p:cBhvr>
                                        </p:animEffect>
                                        <p:anim calcmode="lin" valueType="num">
                                          <p:cBhvr>
                                            <p:cTn id="102" dur="700" fill="hold"/>
                                            <p:tgtEl>
                                              <p:spTgt spid="29"/>
                                            </p:tgtEl>
                                            <p:attrNameLst>
                                              <p:attrName>ppt_x</p:attrName>
                                            </p:attrNameLst>
                                          </p:cBhvr>
                                          <p:tavLst>
                                            <p:tav tm="0">
                                              <p:val>
                                                <p:strVal val="#ppt_x"/>
                                              </p:val>
                                            </p:tav>
                                            <p:tav tm="100000">
                                              <p:val>
                                                <p:strVal val="#ppt_x"/>
                                              </p:val>
                                            </p:tav>
                                          </p:tavLst>
                                        </p:anim>
                                        <p:anim calcmode="lin" valueType="num">
                                          <p:cBhvr>
                                            <p:cTn id="103" dur="700" fill="hold"/>
                                            <p:tgtEl>
                                              <p:spTgt spid="29"/>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700"/>
                                            <p:tgtEl>
                                              <p:spTgt spid="30"/>
                                            </p:tgtEl>
                                          </p:cBhvr>
                                        </p:animEffect>
                                        <p:anim calcmode="lin" valueType="num">
                                          <p:cBhvr>
                                            <p:cTn id="107" dur="700" fill="hold"/>
                                            <p:tgtEl>
                                              <p:spTgt spid="30"/>
                                            </p:tgtEl>
                                            <p:attrNameLst>
                                              <p:attrName>ppt_x</p:attrName>
                                            </p:attrNameLst>
                                          </p:cBhvr>
                                          <p:tavLst>
                                            <p:tav tm="0">
                                              <p:val>
                                                <p:strVal val="#ppt_x"/>
                                              </p:val>
                                            </p:tav>
                                            <p:tav tm="100000">
                                              <p:val>
                                                <p:strVal val="#ppt_x"/>
                                              </p:val>
                                            </p:tav>
                                          </p:tavLst>
                                        </p:anim>
                                        <p:anim calcmode="lin" valueType="num">
                                          <p:cBhvr>
                                            <p:cTn id="108" dur="7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10" grpId="0" animBg="1"/>
          <p:bldP spid="11" grpId="0"/>
          <p:bldP spid="12" grpId="0" animBg="1"/>
          <p:bldP spid="17" grpId="0" animBg="1"/>
          <p:bldP spid="18" grpId="0"/>
          <p:bldP spid="19" grpId="0"/>
          <p:bldP spid="19" grpId="1"/>
          <p:bldP spid="20" grpId="0"/>
          <p:bldP spid="20" grpId="1"/>
          <p:bldP spid="21" grpId="0" animBg="1"/>
          <p:bldP spid="22" grpId="0" animBg="1"/>
          <p:bldP spid="23" grpId="0" animBg="1"/>
          <p:bldP spid="25" grpId="0" animBg="1"/>
          <p:bldP spid="26" grpId="0"/>
          <p:bldP spid="27" grpId="0"/>
          <p:bldP spid="28" grpId="0"/>
          <p:bldP spid="2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2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2000"/>
                                </p:stCondLst>
                                <p:childTnLst>
                                  <p:par>
                                    <p:cTn id="37" presetID="16" presetClass="entr" presetSubtype="37"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outVertical)">
                                          <p:cBhvr>
                                            <p:cTn id="39" dur="500"/>
                                            <p:tgtEl>
                                              <p:spTgt spid="1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1)">
                                          <p:cBhvr>
                                            <p:cTn id="46" dur="800"/>
                                            <p:tgtEl>
                                              <p:spTgt spid="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800"/>
                                            <p:tgtEl>
                                              <p:spTgt spid="12"/>
                                            </p:tgtEl>
                                          </p:cBhvr>
                                        </p:animEffect>
                                      </p:childTnLst>
                                    </p:cTn>
                                  </p:par>
                                </p:childTnLst>
                              </p:cTn>
                            </p:par>
                            <p:par>
                              <p:cTn id="50" fill="hold">
                                <p:stCondLst>
                                  <p:cond delay="3500"/>
                                </p:stCondLst>
                                <p:childTnLst>
                                  <p:par>
                                    <p:cTn id="51" presetID="22" presetClass="entr" presetSubtype="8" fill="hold" grpId="0" nodeType="afterEffect">
                                      <p:stCondLst>
                                        <p:cond delay="0"/>
                                      </p:stCondLst>
                                      <p:iterate type="lt">
                                        <p:tmPct val="30000"/>
                                      </p:iterate>
                                      <p:childTnLst>
                                        <p:set>
                                          <p:cBhvr>
                                            <p:cTn id="52" dur="1" fill="hold">
                                              <p:stCondLst>
                                                <p:cond delay="0"/>
                                              </p:stCondLst>
                                            </p:cTn>
                                            <p:tgtEl>
                                              <p:spTgt spid="19"/>
                                            </p:tgtEl>
                                            <p:attrNameLst>
                                              <p:attrName>style.visibility</p:attrName>
                                            </p:attrNameLst>
                                          </p:cBhvr>
                                          <p:to>
                                            <p:strVal val="visible"/>
                                          </p:to>
                                        </p:set>
                                        <p:animEffect transition="in" filter="wipe(left)">
                                          <p:cBhvr>
                                            <p:cTn id="53" dur="50"/>
                                            <p:tgtEl>
                                              <p:spTgt spid="19"/>
                                            </p:tgtEl>
                                          </p:cBhvr>
                                        </p:animEffect>
                                      </p:childTnLst>
                                    </p:cTn>
                                  </p:par>
                                  <p:par>
                                    <p:cTn id="54" presetID="36" presetClass="emph" presetSubtype="0" fill="hold" grpId="1" nodeType="withEffect">
                                      <p:stCondLst>
                                        <p:cond delay="0"/>
                                      </p:stCondLst>
                                      <p:iterate type="lt">
                                        <p:tmPct val="30000"/>
                                      </p:iterate>
                                      <p:childTnLst>
                                        <p:animScale>
                                          <p:cBhvr>
                                            <p:cTn id="55" dur="25" autoRev="1" fill="hold">
                                              <p:stCondLst>
                                                <p:cond delay="0"/>
                                              </p:stCondLst>
                                            </p:cTn>
                                            <p:tgtEl>
                                              <p:spTgt spid="19"/>
                                            </p:tgtEl>
                                          </p:cBhvr>
                                          <p:to x="80000" y="100000"/>
                                        </p:animScale>
                                        <p:anim by="(#ppt_w*0.10)" calcmode="lin" valueType="num">
                                          <p:cBhvr>
                                            <p:cTn id="56" dur="25" autoRev="1" fill="hold">
                                              <p:stCondLst>
                                                <p:cond delay="0"/>
                                              </p:stCondLst>
                                            </p:cTn>
                                            <p:tgtEl>
                                              <p:spTgt spid="19"/>
                                            </p:tgtEl>
                                            <p:attrNameLst>
                                              <p:attrName>ppt_x</p:attrName>
                                            </p:attrNameLst>
                                          </p:cBhvr>
                                        </p:anim>
                                        <p:anim by="(-#ppt_w*0.10)" calcmode="lin" valueType="num">
                                          <p:cBhvr>
                                            <p:cTn id="57" dur="25" autoRev="1" fill="hold">
                                              <p:stCondLst>
                                                <p:cond delay="0"/>
                                              </p:stCondLst>
                                            </p:cTn>
                                            <p:tgtEl>
                                              <p:spTgt spid="19"/>
                                            </p:tgtEl>
                                            <p:attrNameLst>
                                              <p:attrName>ppt_y</p:attrName>
                                            </p:attrNameLst>
                                          </p:cBhvr>
                                        </p:anim>
                                        <p:animRot by="-480000">
                                          <p:cBhvr>
                                            <p:cTn id="58" dur="25" autoRev="1" fill="hold">
                                              <p:stCondLst>
                                                <p:cond delay="0"/>
                                              </p:stCondLst>
                                            </p:cTn>
                                            <p:tgtEl>
                                              <p:spTgt spid="19"/>
                                            </p:tgtEl>
                                            <p:attrNameLst>
                                              <p:attrName>r</p:attrName>
                                            </p:attrNameLst>
                                          </p:cBhvr>
                                        </p:animRot>
                                      </p:childTnLst>
                                    </p:cTn>
                                  </p:par>
                                  <p:par>
                                    <p:cTn id="59" presetID="22" presetClass="entr" presetSubtype="8" fill="hold" grpId="0" nodeType="withEffect">
                                      <p:stCondLst>
                                        <p:cond delay="500"/>
                                      </p:stCondLst>
                                      <p:iterate type="lt">
                                        <p:tmPct val="30000"/>
                                      </p:iterate>
                                      <p:childTnLst>
                                        <p:set>
                                          <p:cBhvr>
                                            <p:cTn id="60" dur="1" fill="hold">
                                              <p:stCondLst>
                                                <p:cond delay="0"/>
                                              </p:stCondLst>
                                            </p:cTn>
                                            <p:tgtEl>
                                              <p:spTgt spid="20"/>
                                            </p:tgtEl>
                                            <p:attrNameLst>
                                              <p:attrName>style.visibility</p:attrName>
                                            </p:attrNameLst>
                                          </p:cBhvr>
                                          <p:to>
                                            <p:strVal val="visible"/>
                                          </p:to>
                                        </p:set>
                                        <p:animEffect transition="in" filter="wipe(left)">
                                          <p:cBhvr>
                                            <p:cTn id="61" dur="50"/>
                                            <p:tgtEl>
                                              <p:spTgt spid="20"/>
                                            </p:tgtEl>
                                          </p:cBhvr>
                                        </p:animEffect>
                                      </p:childTnLst>
                                    </p:cTn>
                                  </p:par>
                                  <p:par>
                                    <p:cTn id="62" presetID="36" presetClass="emph" presetSubtype="0" fill="hold" grpId="1" nodeType="withEffect">
                                      <p:stCondLst>
                                        <p:cond delay="500"/>
                                      </p:stCondLst>
                                      <p:iterate type="lt">
                                        <p:tmPct val="30000"/>
                                      </p:iterate>
                                      <p:childTnLst>
                                        <p:animScale>
                                          <p:cBhvr>
                                            <p:cTn id="63" dur="25" autoRev="1" fill="hold">
                                              <p:stCondLst>
                                                <p:cond delay="0"/>
                                              </p:stCondLst>
                                            </p:cTn>
                                            <p:tgtEl>
                                              <p:spTgt spid="20"/>
                                            </p:tgtEl>
                                          </p:cBhvr>
                                          <p:to x="80000" y="100000"/>
                                        </p:animScale>
                                        <p:anim by="(#ppt_w*0.10)" calcmode="lin" valueType="num">
                                          <p:cBhvr>
                                            <p:cTn id="64" dur="25" autoRev="1" fill="hold">
                                              <p:stCondLst>
                                                <p:cond delay="0"/>
                                              </p:stCondLst>
                                            </p:cTn>
                                            <p:tgtEl>
                                              <p:spTgt spid="20"/>
                                            </p:tgtEl>
                                            <p:attrNameLst>
                                              <p:attrName>ppt_x</p:attrName>
                                            </p:attrNameLst>
                                          </p:cBhvr>
                                        </p:anim>
                                        <p:anim by="(-#ppt_w*0.10)" calcmode="lin" valueType="num">
                                          <p:cBhvr>
                                            <p:cTn id="65" dur="25" autoRev="1" fill="hold">
                                              <p:stCondLst>
                                                <p:cond delay="0"/>
                                              </p:stCondLst>
                                            </p:cTn>
                                            <p:tgtEl>
                                              <p:spTgt spid="20"/>
                                            </p:tgtEl>
                                            <p:attrNameLst>
                                              <p:attrName>ppt_y</p:attrName>
                                            </p:attrNameLst>
                                          </p:cBhvr>
                                        </p:anim>
                                        <p:animRot by="-480000">
                                          <p:cBhvr>
                                            <p:cTn id="66" dur="25" autoRev="1" fill="hold">
                                              <p:stCondLst>
                                                <p:cond delay="0"/>
                                              </p:stCondLst>
                                            </p:cTn>
                                            <p:tgtEl>
                                              <p:spTgt spid="20"/>
                                            </p:tgtEl>
                                            <p:attrNameLst>
                                              <p:attrName>r</p:attrName>
                                            </p:attrNameLst>
                                          </p:cBhvr>
                                        </p:animRot>
                                      </p:childTnLst>
                                    </p:cTn>
                                  </p:par>
                                </p:childTnLst>
                              </p:cTn>
                            </p:par>
                            <p:par>
                              <p:cTn id="67" fill="hold">
                                <p:stCondLst>
                                  <p:cond delay="5839"/>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1+#ppt_w/2"/>
                                              </p:val>
                                            </p:tav>
                                            <p:tav tm="100000">
                                              <p:val>
                                                <p:strVal val="#ppt_x"/>
                                              </p:val>
                                            </p:tav>
                                          </p:tavLst>
                                        </p:anim>
                                        <p:anim calcmode="lin" valueType="num">
                                          <p:cBhvr additive="base">
                                            <p:cTn id="75" dur="500" fill="hold"/>
                                            <p:tgtEl>
                                              <p:spTgt spid="21"/>
                                            </p:tgtEl>
                                            <p:attrNameLst>
                                              <p:attrName>ppt_y</p:attrName>
                                            </p:attrNameLst>
                                          </p:cBhvr>
                                          <p:tavLst>
                                            <p:tav tm="0">
                                              <p:val>
                                                <p:strVal val="#ppt_y"/>
                                              </p:val>
                                            </p:tav>
                                            <p:tav tm="100000">
                                              <p:val>
                                                <p:strVal val="#ppt_y"/>
                                              </p:val>
                                            </p:tav>
                                          </p:tavLst>
                                        </p:anim>
                                      </p:childTnLst>
                                    </p:cTn>
                                  </p:par>
                                </p:childTnLst>
                              </p:cTn>
                            </p:par>
                            <p:par>
                              <p:cTn id="76" fill="hold">
                                <p:stCondLst>
                                  <p:cond delay="6339"/>
                                </p:stCondLst>
                                <p:childTnLst>
                                  <p:par>
                                    <p:cTn id="77" presetID="22" presetClass="entr" presetSubtype="4"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down)">
                                          <p:cBhvr>
                                            <p:cTn id="79" dur="500"/>
                                            <p:tgtEl>
                                              <p:spTgt spid="23"/>
                                            </p:tgtEl>
                                          </p:cBhvr>
                                        </p:animEffect>
                                      </p:childTnLst>
                                    </p:cTn>
                                  </p:par>
                                  <p:par>
                                    <p:cTn id="80" presetID="22" presetClass="entr" presetSubtype="4" fill="hold" grpId="0" nodeType="withEffect">
                                      <p:stCondLst>
                                        <p:cond delay="30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6839"/>
                                </p:stCondLst>
                                <p:childTnLst>
                                  <p:par>
                                    <p:cTn id="84" presetID="42" presetClass="entr" presetSubtype="0" fill="hold" grpId="0" nodeType="after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700"/>
                                            <p:tgtEl>
                                              <p:spTgt spid="26"/>
                                            </p:tgtEl>
                                          </p:cBhvr>
                                        </p:animEffect>
                                        <p:anim calcmode="lin" valueType="num">
                                          <p:cBhvr>
                                            <p:cTn id="87" dur="700" fill="hold"/>
                                            <p:tgtEl>
                                              <p:spTgt spid="26"/>
                                            </p:tgtEl>
                                            <p:attrNameLst>
                                              <p:attrName>ppt_x</p:attrName>
                                            </p:attrNameLst>
                                          </p:cBhvr>
                                          <p:tavLst>
                                            <p:tav tm="0">
                                              <p:val>
                                                <p:strVal val="#ppt_x"/>
                                              </p:val>
                                            </p:tav>
                                            <p:tav tm="100000">
                                              <p:val>
                                                <p:strVal val="#ppt_x"/>
                                              </p:val>
                                            </p:tav>
                                          </p:tavLst>
                                        </p:anim>
                                        <p:anim calcmode="lin" valueType="num">
                                          <p:cBhvr>
                                            <p:cTn id="88" dur="700" fill="hold"/>
                                            <p:tgtEl>
                                              <p:spTgt spid="2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700"/>
                                            <p:tgtEl>
                                              <p:spTgt spid="27"/>
                                            </p:tgtEl>
                                          </p:cBhvr>
                                        </p:animEffect>
                                        <p:anim calcmode="lin" valueType="num">
                                          <p:cBhvr>
                                            <p:cTn id="92" dur="700" fill="hold"/>
                                            <p:tgtEl>
                                              <p:spTgt spid="27"/>
                                            </p:tgtEl>
                                            <p:attrNameLst>
                                              <p:attrName>ppt_x</p:attrName>
                                            </p:attrNameLst>
                                          </p:cBhvr>
                                          <p:tavLst>
                                            <p:tav tm="0">
                                              <p:val>
                                                <p:strVal val="#ppt_x"/>
                                              </p:val>
                                            </p:tav>
                                            <p:tav tm="100000">
                                              <p:val>
                                                <p:strVal val="#ppt_x"/>
                                              </p:val>
                                            </p:tav>
                                          </p:tavLst>
                                        </p:anim>
                                        <p:anim calcmode="lin" valueType="num">
                                          <p:cBhvr>
                                            <p:cTn id="93" dur="700" fill="hold"/>
                                            <p:tgtEl>
                                              <p:spTgt spid="2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fade">
                                          <p:cBhvr>
                                            <p:cTn id="96" dur="700"/>
                                            <p:tgtEl>
                                              <p:spTgt spid="28"/>
                                            </p:tgtEl>
                                          </p:cBhvr>
                                        </p:animEffect>
                                        <p:anim calcmode="lin" valueType="num">
                                          <p:cBhvr>
                                            <p:cTn id="97" dur="700" fill="hold"/>
                                            <p:tgtEl>
                                              <p:spTgt spid="28"/>
                                            </p:tgtEl>
                                            <p:attrNameLst>
                                              <p:attrName>ppt_x</p:attrName>
                                            </p:attrNameLst>
                                          </p:cBhvr>
                                          <p:tavLst>
                                            <p:tav tm="0">
                                              <p:val>
                                                <p:strVal val="#ppt_x"/>
                                              </p:val>
                                            </p:tav>
                                            <p:tav tm="100000">
                                              <p:val>
                                                <p:strVal val="#ppt_x"/>
                                              </p:val>
                                            </p:tav>
                                          </p:tavLst>
                                        </p:anim>
                                        <p:anim calcmode="lin" valueType="num">
                                          <p:cBhvr>
                                            <p:cTn id="98" dur="700" fill="hold"/>
                                            <p:tgtEl>
                                              <p:spTgt spid="2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700"/>
                                            <p:tgtEl>
                                              <p:spTgt spid="29"/>
                                            </p:tgtEl>
                                          </p:cBhvr>
                                        </p:animEffect>
                                        <p:anim calcmode="lin" valueType="num">
                                          <p:cBhvr>
                                            <p:cTn id="102" dur="700" fill="hold"/>
                                            <p:tgtEl>
                                              <p:spTgt spid="29"/>
                                            </p:tgtEl>
                                            <p:attrNameLst>
                                              <p:attrName>ppt_x</p:attrName>
                                            </p:attrNameLst>
                                          </p:cBhvr>
                                          <p:tavLst>
                                            <p:tav tm="0">
                                              <p:val>
                                                <p:strVal val="#ppt_x"/>
                                              </p:val>
                                            </p:tav>
                                            <p:tav tm="100000">
                                              <p:val>
                                                <p:strVal val="#ppt_x"/>
                                              </p:val>
                                            </p:tav>
                                          </p:tavLst>
                                        </p:anim>
                                        <p:anim calcmode="lin" valueType="num">
                                          <p:cBhvr>
                                            <p:cTn id="103" dur="700" fill="hold"/>
                                            <p:tgtEl>
                                              <p:spTgt spid="29"/>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fade">
                                          <p:cBhvr>
                                            <p:cTn id="106" dur="700"/>
                                            <p:tgtEl>
                                              <p:spTgt spid="30"/>
                                            </p:tgtEl>
                                          </p:cBhvr>
                                        </p:animEffect>
                                        <p:anim calcmode="lin" valueType="num">
                                          <p:cBhvr>
                                            <p:cTn id="107" dur="700" fill="hold"/>
                                            <p:tgtEl>
                                              <p:spTgt spid="30"/>
                                            </p:tgtEl>
                                            <p:attrNameLst>
                                              <p:attrName>ppt_x</p:attrName>
                                            </p:attrNameLst>
                                          </p:cBhvr>
                                          <p:tavLst>
                                            <p:tav tm="0">
                                              <p:val>
                                                <p:strVal val="#ppt_x"/>
                                              </p:val>
                                            </p:tav>
                                            <p:tav tm="100000">
                                              <p:val>
                                                <p:strVal val="#ppt_x"/>
                                              </p:val>
                                            </p:tav>
                                          </p:tavLst>
                                        </p:anim>
                                        <p:anim calcmode="lin" valueType="num">
                                          <p:cBhvr>
                                            <p:cTn id="108" dur="7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10" grpId="0" animBg="1"/>
          <p:bldP spid="11" grpId="0"/>
          <p:bldP spid="12" grpId="0" animBg="1"/>
          <p:bldP spid="17" grpId="0" animBg="1"/>
          <p:bldP spid="18" grpId="0"/>
          <p:bldP spid="19" grpId="0"/>
          <p:bldP spid="19" grpId="1"/>
          <p:bldP spid="20" grpId="0"/>
          <p:bldP spid="20" grpId="1"/>
          <p:bldP spid="21" grpId="0" animBg="1"/>
          <p:bldP spid="22" grpId="0" animBg="1"/>
          <p:bldP spid="23" grpId="0" animBg="1"/>
          <p:bldP spid="25" grpId="0" animBg="1"/>
          <p:bldP spid="26" grpId="0"/>
          <p:bldP spid="27" grpId="0"/>
          <p:bldP spid="28" grpId="0"/>
          <p:bldP spid="29"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599274" y="1356974"/>
            <a:ext cx="1506792" cy="1506792"/>
            <a:chOff x="3481448" y="2338049"/>
            <a:chExt cx="2181104" cy="2181104"/>
          </a:xfrm>
        </p:grpSpPr>
        <p:grpSp>
          <p:nvGrpSpPr>
            <p:cNvPr id="7" name="组合 6"/>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grpSp>
        <p:sp>
          <p:nvSpPr>
            <p:cNvPr id="8" name="TextBox 7"/>
            <p:cNvSpPr txBox="1"/>
            <p:nvPr/>
          </p:nvSpPr>
          <p:spPr>
            <a:xfrm>
              <a:off x="3859414" y="3125467"/>
              <a:ext cx="1425173"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方案</a:t>
              </a:r>
              <a:r>
                <a:rPr kumimoji="0" lang="en-US" altLang="zh-CN"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01</a:t>
              </a:r>
              <a:endPar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endParaRPr>
            </a:p>
          </p:txBody>
        </p:sp>
      </p:grpSp>
      <p:sp>
        <p:nvSpPr>
          <p:cNvPr id="11" name="矩形 10"/>
          <p:cNvSpPr/>
          <p:nvPr/>
        </p:nvSpPr>
        <p:spPr>
          <a:xfrm>
            <a:off x="569066"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202992" y="3181525"/>
            <a:ext cx="473766" cy="477588"/>
            <a:chOff x="3041651" y="3326606"/>
            <a:chExt cx="631825" cy="636588"/>
          </a:xfrm>
        </p:grpSpPr>
        <p:sp>
          <p:nvSpPr>
            <p:cNvPr id="14" name="Oval 9"/>
            <p:cNvSpPr>
              <a:spLocks noChangeArrowheads="1"/>
            </p:cNvSpPr>
            <p:nvPr/>
          </p:nvSpPr>
          <p:spPr bwMode="auto">
            <a:xfrm>
              <a:off x="3041651" y="3326606"/>
              <a:ext cx="631825" cy="636588"/>
            </a:xfrm>
            <a:prstGeom prst="ellipse">
              <a:avLst/>
            </a:prstGeom>
            <a:solidFill>
              <a:srgbClr val="7F7F7F">
                <a:lumMod val="75000"/>
              </a:srgb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7" name="组合 16"/>
          <p:cNvGrpSpPr/>
          <p:nvPr/>
        </p:nvGrpSpPr>
        <p:grpSpPr>
          <a:xfrm>
            <a:off x="2837402" y="1356974"/>
            <a:ext cx="1506792" cy="1506792"/>
            <a:chOff x="3481448" y="2338049"/>
            <a:chExt cx="2181104" cy="2181104"/>
          </a:xfrm>
        </p:grpSpPr>
        <p:grpSp>
          <p:nvGrpSpPr>
            <p:cNvPr id="18" name="组合 17"/>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grpSp>
        <p:sp>
          <p:nvSpPr>
            <p:cNvPr id="19" name="TextBox 18"/>
            <p:cNvSpPr txBox="1"/>
            <p:nvPr/>
          </p:nvSpPr>
          <p:spPr>
            <a:xfrm>
              <a:off x="3837372" y="3125467"/>
              <a:ext cx="1390366"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方案</a:t>
              </a:r>
              <a:r>
                <a:rPr kumimoji="0" lang="en-US" altLang="zh-CN"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02</a:t>
              </a:r>
              <a:endPar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endParaRPr>
            </a:p>
          </p:txBody>
        </p:sp>
      </p:grpSp>
      <p:sp>
        <p:nvSpPr>
          <p:cNvPr id="22" name="矩形 21"/>
          <p:cNvSpPr/>
          <p:nvPr/>
        </p:nvSpPr>
        <p:spPr>
          <a:xfrm>
            <a:off x="2776985"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grpSp>
        <p:nvGrpSpPr>
          <p:cNvPr id="23" name="组合 22"/>
          <p:cNvGrpSpPr/>
          <p:nvPr/>
        </p:nvGrpSpPr>
        <p:grpSpPr>
          <a:xfrm>
            <a:off x="4438192" y="3181525"/>
            <a:ext cx="473766" cy="477588"/>
            <a:chOff x="3041651" y="3326606"/>
            <a:chExt cx="631825" cy="636588"/>
          </a:xfrm>
        </p:grpSpPr>
        <p:sp>
          <p:nvSpPr>
            <p:cNvPr id="25" name="Oval 9"/>
            <p:cNvSpPr>
              <a:spLocks noChangeArrowheads="1"/>
            </p:cNvSpPr>
            <p:nvPr/>
          </p:nvSpPr>
          <p:spPr bwMode="auto">
            <a:xfrm>
              <a:off x="3041651" y="3326606"/>
              <a:ext cx="631825" cy="636588"/>
            </a:xfrm>
            <a:prstGeom prst="ellipse">
              <a:avLst/>
            </a:prstGeom>
            <a:solidFill>
              <a:srgbClr val="7F7F7F">
                <a:lumMod val="75000"/>
              </a:srgb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8" name="组合 27"/>
          <p:cNvGrpSpPr/>
          <p:nvPr/>
        </p:nvGrpSpPr>
        <p:grpSpPr>
          <a:xfrm>
            <a:off x="5029994" y="1356974"/>
            <a:ext cx="1506792" cy="1506792"/>
            <a:chOff x="3481448" y="2338049"/>
            <a:chExt cx="2181104" cy="2181104"/>
          </a:xfrm>
        </p:grpSpPr>
        <p:grpSp>
          <p:nvGrpSpPr>
            <p:cNvPr id="29" name="组合 2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grpSp>
        <p:sp>
          <p:nvSpPr>
            <p:cNvPr id="30" name="TextBox 29"/>
            <p:cNvSpPr txBox="1"/>
            <p:nvPr/>
          </p:nvSpPr>
          <p:spPr>
            <a:xfrm>
              <a:off x="3836211" y="3125467"/>
              <a:ext cx="1390366"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方案</a:t>
              </a:r>
              <a:r>
                <a:rPr kumimoji="0" lang="en-US" altLang="zh-CN"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03</a:t>
              </a:r>
              <a:endPar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endParaRPr>
            </a:p>
          </p:txBody>
        </p:sp>
      </p:grpSp>
      <p:sp>
        <p:nvSpPr>
          <p:cNvPr id="33" name="矩形 32"/>
          <p:cNvSpPr/>
          <p:nvPr/>
        </p:nvSpPr>
        <p:spPr>
          <a:xfrm>
            <a:off x="4953794"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grpSp>
        <p:nvGrpSpPr>
          <p:cNvPr id="34" name="组合 33"/>
          <p:cNvGrpSpPr/>
          <p:nvPr/>
        </p:nvGrpSpPr>
        <p:grpSpPr>
          <a:xfrm>
            <a:off x="6601843" y="3181525"/>
            <a:ext cx="473766" cy="477588"/>
            <a:chOff x="3041651" y="3326606"/>
            <a:chExt cx="631825" cy="636588"/>
          </a:xfrm>
        </p:grpSpPr>
        <p:sp>
          <p:nvSpPr>
            <p:cNvPr id="35" name="Oval 9"/>
            <p:cNvSpPr>
              <a:spLocks noChangeArrowheads="1"/>
            </p:cNvSpPr>
            <p:nvPr/>
          </p:nvSpPr>
          <p:spPr bwMode="auto">
            <a:xfrm>
              <a:off x="3041651" y="3326606"/>
              <a:ext cx="631825" cy="636588"/>
            </a:xfrm>
            <a:prstGeom prst="ellipse">
              <a:avLst/>
            </a:prstGeom>
            <a:solidFill>
              <a:srgbClr val="7F7F7F">
                <a:lumMod val="75000"/>
              </a:srgb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8" name="组合 37"/>
          <p:cNvGrpSpPr/>
          <p:nvPr/>
        </p:nvGrpSpPr>
        <p:grpSpPr>
          <a:xfrm>
            <a:off x="7103492" y="1356974"/>
            <a:ext cx="1506792" cy="1506792"/>
            <a:chOff x="3481448" y="2338049"/>
            <a:chExt cx="2181104" cy="2181104"/>
          </a:xfrm>
        </p:grpSpPr>
        <p:grpSp>
          <p:nvGrpSpPr>
            <p:cNvPr id="39" name="组合 3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grpSp>
        <p:sp>
          <p:nvSpPr>
            <p:cNvPr id="40" name="TextBox 39"/>
            <p:cNvSpPr txBox="1"/>
            <p:nvPr/>
          </p:nvSpPr>
          <p:spPr>
            <a:xfrm>
              <a:off x="3835051" y="3125467"/>
              <a:ext cx="1390366"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方案</a:t>
              </a:r>
              <a:r>
                <a:rPr kumimoji="0" lang="en-US" altLang="zh-CN"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04</a:t>
              </a:r>
              <a:endPar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endParaRPr>
            </a:p>
          </p:txBody>
        </p:sp>
      </p:grpSp>
      <p:sp>
        <p:nvSpPr>
          <p:cNvPr id="43" name="矩形 42"/>
          <p:cNvSpPr/>
          <p:nvPr/>
        </p:nvSpPr>
        <p:spPr>
          <a:xfrm>
            <a:off x="7143203"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pic>
        <p:nvPicPr>
          <p:cNvPr id="2" name="图片 1" descr="C:\Users\Administrator\Desktop\新建文件夹\rr.pngrr"/>
          <p:cNvPicPr>
            <a:picLocks noChangeAspect="1"/>
          </p:cNvPicPr>
          <p:nvPr/>
        </p:nvPicPr>
        <p:blipFill rotWithShape="1">
          <a:blip r:embed="rId1" cstate="screen"/>
          <a:srcRect/>
          <a:stretch>
            <a:fillRect/>
          </a:stretch>
        </p:blipFill>
        <p:spPr>
          <a:xfrm flipH="1" flipV="1">
            <a:off x="8273415" y="4305935"/>
            <a:ext cx="891540" cy="909955"/>
          </a:xfrm>
          <a:prstGeom prst="rect">
            <a:avLst/>
          </a:prstGeom>
        </p:spPr>
      </p:pic>
      <p:pic>
        <p:nvPicPr>
          <p:cNvPr id="4" name="图片 3" descr="C:\Users\Administrator\Desktop\新建文件夹\rr.pngrr"/>
          <p:cNvPicPr>
            <a:picLocks noChangeAspect="1"/>
          </p:cNvPicPr>
          <p:nvPr/>
        </p:nvPicPr>
        <p:blipFill rotWithShape="1">
          <a:blip r:embed="rId2" cstate="screen"/>
          <a:srcRect/>
          <a:stretch>
            <a:fillRect/>
          </a:stretch>
        </p:blipFill>
        <p:spPr>
          <a:xfrm>
            <a:off x="0" y="-127635"/>
            <a:ext cx="927735" cy="927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1" fill="hold" nodeType="afterEffect" p14:presetBounceEnd="4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000"/>
                                </p:stCondLst>
                                <p:childTnLst>
                                  <p:par>
                                    <p:cTn id="22" presetID="2" presetClass="entr" presetSubtype="8" fill="hold" nodeType="afterEffect" p14:presetBounceEnd="4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4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1" fill="hold" nodeType="afterEffect" p14:presetBounceEnd="40000">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14:bounceEnd="40000">
                                          <p:cBhvr additive="base">
                                            <p:cTn id="29"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17"/>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par>
                              <p:cTn id="35" fill="hold">
                                <p:stCondLst>
                                  <p:cond delay="3500"/>
                                </p:stCondLst>
                                <p:childTnLst>
                                  <p:par>
                                    <p:cTn id="36" presetID="2" presetClass="entr" presetSubtype="8" fill="hold" nodeType="afterEffect" p14:presetBounceEnd="40000">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14:bounceEnd="40000">
                                          <p:cBhvr additive="base">
                                            <p:cTn id="38"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1" fill="hold" nodeType="afterEffect" p14:presetBounceEnd="40000">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14:bounceEnd="40000">
                                          <p:cBhvr additive="base">
                                            <p:cTn id="43"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28"/>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2" presetClass="entr" presetSubtype="8" fill="hold" nodeType="afterEffect" p14:presetBounceEnd="40000">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14:bounceEnd="40000">
                                          <p:cBhvr additive="base">
                                            <p:cTn id="52"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3" dur="500" fill="hold"/>
                                            <p:tgtEl>
                                              <p:spTgt spid="34"/>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1" fill="hold" nodeType="afterEffect" p14:presetBounceEnd="40000">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14:bounceEnd="40000">
                                          <p:cBhvr additive="base">
                                            <p:cTn id="57"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38"/>
                                            </p:tgtEl>
                                            <p:attrNameLst>
                                              <p:attrName>ppt_y</p:attrName>
                                            </p:attrNameLst>
                                          </p:cBhvr>
                                          <p:tavLst>
                                            <p:tav tm="0">
                                              <p:val>
                                                <p:strVal val="0-#ppt_h/2"/>
                                              </p:val>
                                            </p:tav>
                                            <p:tav tm="100000">
                                              <p:val>
                                                <p:strVal val="#ppt_y"/>
                                              </p:val>
                                            </p:tav>
                                          </p:tavLst>
                                        </p:anim>
                                      </p:childTnLst>
                                    </p:cTn>
                                  </p:par>
                                </p:childTnLst>
                              </p:cTn>
                            </p:par>
                            <p:par>
                              <p:cTn id="59" fill="hold">
                                <p:stCondLst>
                                  <p:cond delay="6000"/>
                                </p:stCondLst>
                                <p:childTnLst>
                                  <p:par>
                                    <p:cTn id="60" presetID="22" presetClass="entr" presetSubtype="1"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22" grpId="0"/>
          <p:bldP spid="33"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1"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0-#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2" presetClass="entr" presetSubtype="8"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1"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0-#ppt_h/2"/>
                                              </p:val>
                                            </p:tav>
                                            <p:tav tm="100000">
                                              <p:val>
                                                <p:strVal val="#ppt_y"/>
                                              </p:val>
                                            </p:tav>
                                          </p:tavLst>
                                        </p:anim>
                                      </p:childTnLst>
                                    </p:cTn>
                                  </p:par>
                                </p:childTnLst>
                              </p:cTn>
                            </p:par>
                            <p:par>
                              <p:cTn id="59" fill="hold">
                                <p:stCondLst>
                                  <p:cond delay="6000"/>
                                </p:stCondLst>
                                <p:childTnLst>
                                  <p:par>
                                    <p:cTn id="60" presetID="22" presetClass="entr" presetSubtype="1"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22" grpId="0"/>
          <p:bldP spid="33" grpId="0"/>
          <p:bldP spid="43"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716754" y="1499343"/>
            <a:ext cx="2501127" cy="1132494"/>
            <a:chOff x="4304043" y="1286668"/>
            <a:chExt cx="3837944" cy="2757793"/>
          </a:xfrm>
          <a:effectLst>
            <a:outerShdw blurRad="381000" dist="254000" dir="8100000" algn="tr" rotWithShape="0">
              <a:prstClr val="black">
                <a:alpha val="40000"/>
              </a:prstClr>
            </a:outerShdw>
          </a:effectLst>
        </p:grpSpPr>
        <p:sp>
          <p:nvSpPr>
            <p:cNvPr id="7" name="圆角矩形 6"/>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8" name="圆角矩形 7"/>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9" name="Round Diagonal Corner Rectangle 3"/>
          <p:cNvSpPr/>
          <p:nvPr/>
        </p:nvSpPr>
        <p:spPr bwMode="auto">
          <a:xfrm rot="5400000">
            <a:off x="6736571" y="1089564"/>
            <a:ext cx="1187734" cy="2020094"/>
          </a:xfrm>
          <a:prstGeom prst="round2DiagRect">
            <a:avLst/>
          </a:prstGeom>
          <a:blipFill dpi="0" rotWithShape="0">
            <a:blip r:embed="rId1" cstate="screen"/>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1710"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0" name="Round Diagonal Corner Rectangle 180"/>
          <p:cNvSpPr/>
          <p:nvPr/>
        </p:nvSpPr>
        <p:spPr bwMode="auto">
          <a:xfrm rot="5400000">
            <a:off x="6736571" y="2568833"/>
            <a:ext cx="1187732" cy="2020090"/>
          </a:xfrm>
          <a:prstGeom prst="round2DiagRect">
            <a:avLst/>
          </a:prstGeom>
          <a:blipFill dpi="0" rotWithShape="0">
            <a:blip r:embed="rId2" cstate="screen"/>
            <a:srcRect/>
            <a:stretch>
              <a:fillRect/>
            </a:stretch>
          </a:blipFill>
          <a:ln w="12700" cap="flat" cmpd="sng" algn="ctr">
            <a:solidFill>
              <a:sysClr val="windowText" lastClr="000000"/>
            </a:solid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1710"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nvGrpSpPr>
          <p:cNvPr id="11" name="组合 10"/>
          <p:cNvGrpSpPr/>
          <p:nvPr/>
        </p:nvGrpSpPr>
        <p:grpSpPr>
          <a:xfrm>
            <a:off x="867821" y="1718295"/>
            <a:ext cx="621046" cy="621045"/>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 name="Group 41"/>
          <p:cNvGrpSpPr/>
          <p:nvPr/>
        </p:nvGrpSpPr>
        <p:grpSpPr bwMode="auto">
          <a:xfrm>
            <a:off x="1581009" y="1718294"/>
            <a:ext cx="1458171" cy="799752"/>
            <a:chOff x="0" y="0"/>
            <a:chExt cx="2419" cy="1343"/>
          </a:xfrm>
        </p:grpSpPr>
        <p:sp>
          <p:nvSpPr>
            <p:cNvPr id="16"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8" name="Freeform 9"/>
          <p:cNvSpPr>
            <a:spLocks noEditPoints="1"/>
          </p:cNvSpPr>
          <p:nvPr/>
        </p:nvSpPr>
        <p:spPr bwMode="auto">
          <a:xfrm>
            <a:off x="1011316"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9" name="组合 18"/>
          <p:cNvGrpSpPr/>
          <p:nvPr/>
        </p:nvGrpSpPr>
        <p:grpSpPr>
          <a:xfrm>
            <a:off x="3548854" y="1499343"/>
            <a:ext cx="2501127" cy="1132494"/>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21" name="圆角矩形 2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22" name="组合 21"/>
          <p:cNvGrpSpPr/>
          <p:nvPr/>
        </p:nvGrpSpPr>
        <p:grpSpPr>
          <a:xfrm>
            <a:off x="3699921" y="1718295"/>
            <a:ext cx="621046" cy="621045"/>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6" name="Group 41"/>
          <p:cNvGrpSpPr/>
          <p:nvPr/>
        </p:nvGrpSpPr>
        <p:grpSpPr bwMode="auto">
          <a:xfrm>
            <a:off x="4413109" y="1718294"/>
            <a:ext cx="1458171" cy="799752"/>
            <a:chOff x="0" y="0"/>
            <a:chExt cx="2419" cy="1343"/>
          </a:xfrm>
        </p:grpSpPr>
        <p:sp>
          <p:nvSpPr>
            <p:cNvPr id="2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9" name="Freeform 8"/>
          <p:cNvSpPr>
            <a:spLocks noEditPoints="1"/>
          </p:cNvSpPr>
          <p:nvPr/>
        </p:nvSpPr>
        <p:spPr bwMode="auto">
          <a:xfrm>
            <a:off x="3888211"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0" name="组合 29"/>
          <p:cNvGrpSpPr/>
          <p:nvPr/>
        </p:nvGrpSpPr>
        <p:grpSpPr>
          <a:xfrm>
            <a:off x="716754" y="2959843"/>
            <a:ext cx="2501127" cy="1132494"/>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32" name="圆角矩形 31"/>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3" name="组合 32"/>
          <p:cNvGrpSpPr/>
          <p:nvPr/>
        </p:nvGrpSpPr>
        <p:grpSpPr>
          <a:xfrm>
            <a:off x="867821" y="3178795"/>
            <a:ext cx="621046" cy="621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6" name="Group 41"/>
          <p:cNvGrpSpPr/>
          <p:nvPr/>
        </p:nvGrpSpPr>
        <p:grpSpPr bwMode="auto">
          <a:xfrm>
            <a:off x="1581009" y="3178794"/>
            <a:ext cx="1458171" cy="799752"/>
            <a:chOff x="0" y="0"/>
            <a:chExt cx="2419" cy="1343"/>
          </a:xfrm>
        </p:grpSpPr>
        <p:sp>
          <p:nvSpPr>
            <p:cNvPr id="3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9" name="Freeform 7"/>
          <p:cNvSpPr/>
          <p:nvPr/>
        </p:nvSpPr>
        <p:spPr bwMode="auto">
          <a:xfrm>
            <a:off x="1003315"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0" name="组合 39"/>
          <p:cNvGrpSpPr/>
          <p:nvPr/>
        </p:nvGrpSpPr>
        <p:grpSpPr>
          <a:xfrm>
            <a:off x="3550106" y="2959843"/>
            <a:ext cx="2501127" cy="1132494"/>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42" name="圆角矩形 41"/>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43" name="组合 42"/>
          <p:cNvGrpSpPr/>
          <p:nvPr/>
        </p:nvGrpSpPr>
        <p:grpSpPr>
          <a:xfrm>
            <a:off x="3701173" y="3178795"/>
            <a:ext cx="621046" cy="62104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6" name="Group 41"/>
          <p:cNvGrpSpPr/>
          <p:nvPr/>
        </p:nvGrpSpPr>
        <p:grpSpPr bwMode="auto">
          <a:xfrm>
            <a:off x="4414361" y="3178794"/>
            <a:ext cx="1458171" cy="799752"/>
            <a:chOff x="0" y="0"/>
            <a:chExt cx="2419" cy="1343"/>
          </a:xfrm>
        </p:grpSpPr>
        <p:sp>
          <p:nvSpPr>
            <p:cNvPr id="4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9" name="Freeform 6"/>
          <p:cNvSpPr>
            <a:spLocks noEditPoints="1"/>
          </p:cNvSpPr>
          <p:nvPr/>
        </p:nvSpPr>
        <p:spPr bwMode="auto">
          <a:xfrm>
            <a:off x="3891525"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pic>
        <p:nvPicPr>
          <p:cNvPr id="2" name="图片 1" descr="C:\Users\Administrator\Desktop\新建文件夹\rr.pngrr"/>
          <p:cNvPicPr>
            <a:picLocks noChangeAspect="1"/>
          </p:cNvPicPr>
          <p:nvPr/>
        </p:nvPicPr>
        <p:blipFill rotWithShape="1">
          <a:blip r:embed="rId3" cstate="screen"/>
          <a:srcRect/>
          <a:stretch>
            <a:fillRect/>
          </a:stretch>
        </p:blipFill>
        <p:spPr>
          <a:xfrm flipH="1" flipV="1">
            <a:off x="8273415" y="4305935"/>
            <a:ext cx="891540" cy="909955"/>
          </a:xfrm>
          <a:prstGeom prst="rect">
            <a:avLst/>
          </a:prstGeom>
        </p:spPr>
      </p:pic>
      <p:pic>
        <p:nvPicPr>
          <p:cNvPr id="4" name="图片 3" descr="C:\Users\Administrator\Desktop\新建文件夹\rr.pngrr"/>
          <p:cNvPicPr>
            <a:picLocks noChangeAspect="1"/>
          </p:cNvPicPr>
          <p:nvPr/>
        </p:nvPicPr>
        <p:blipFill rotWithShape="1">
          <a:blip r:embed="rId4" cstate="screen"/>
          <a:srcRect/>
          <a:stretch>
            <a:fillRect/>
          </a:stretch>
        </p:blipFill>
        <p:spPr>
          <a:xfrm>
            <a:off x="0" y="-127635"/>
            <a:ext cx="927735" cy="927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anim calcmode="lin" valueType="num">
                                      <p:cBhvr>
                                        <p:cTn id="52" dur="500" fill="hold"/>
                                        <p:tgtEl>
                                          <p:spTgt spid="29"/>
                                        </p:tgtEl>
                                        <p:attrNameLst>
                                          <p:attrName>ppt_x</p:attrName>
                                        </p:attrNameLst>
                                      </p:cBhvr>
                                      <p:tavLst>
                                        <p:tav tm="0">
                                          <p:val>
                                            <p:strVal val="#ppt_x"/>
                                          </p:val>
                                        </p:tav>
                                        <p:tav tm="100000">
                                          <p:val>
                                            <p:strVal val="#ppt_x"/>
                                          </p:val>
                                        </p:tav>
                                      </p:tavLst>
                                    </p:anim>
                                    <p:anim calcmode="lin" valueType="num">
                                      <p:cBhvr>
                                        <p:cTn id="53" dur="500" fill="hold"/>
                                        <p:tgtEl>
                                          <p:spTgt spid="2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2" presetClass="entr" presetSubtype="2"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500"/>
                                        <p:tgtEl>
                                          <p:spTgt spid="19"/>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6000"/>
                            </p:stCondLst>
                            <p:childTnLst>
                              <p:par>
                                <p:cTn id="63" presetID="53" presetClass="entr" presetSubtype="16"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anim calcmode="lin" valueType="num">
                                      <p:cBhvr>
                                        <p:cTn id="72" dur="500" fill="hold"/>
                                        <p:tgtEl>
                                          <p:spTgt spid="39"/>
                                        </p:tgtEl>
                                        <p:attrNameLst>
                                          <p:attrName>ppt_x</p:attrName>
                                        </p:attrNameLst>
                                      </p:cBhvr>
                                      <p:tavLst>
                                        <p:tav tm="0">
                                          <p:val>
                                            <p:strVal val="#ppt_x"/>
                                          </p:val>
                                        </p:tav>
                                        <p:tav tm="100000">
                                          <p:val>
                                            <p:strVal val="#ppt_x"/>
                                          </p:val>
                                        </p:tav>
                                      </p:tavLst>
                                    </p:anim>
                                    <p:anim calcmode="lin" valueType="num">
                                      <p:cBhvr>
                                        <p:cTn id="73" dur="5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2"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right)">
                                      <p:cBhvr>
                                        <p:cTn id="77" dur="500"/>
                                        <p:tgtEl>
                                          <p:spTgt spid="30"/>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000"/>
                            </p:stCondLst>
                            <p:childTnLst>
                              <p:par>
                                <p:cTn id="83" presetID="53" presetClass="entr" presetSubtype="16" fill="hold" nodeType="after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ppt_w</p:attrName>
                                        </p:attrNameLst>
                                      </p:cBhvr>
                                      <p:tavLst>
                                        <p:tav tm="0">
                                          <p:val>
                                            <p:fltVal val="0"/>
                                          </p:val>
                                        </p:tav>
                                        <p:tav tm="100000">
                                          <p:val>
                                            <p:strVal val="#ppt_w"/>
                                          </p:val>
                                        </p:tav>
                                      </p:tavLst>
                                    </p:anim>
                                    <p:anim calcmode="lin" valueType="num">
                                      <p:cBhvr>
                                        <p:cTn id="86" dur="500" fill="hold"/>
                                        <p:tgtEl>
                                          <p:spTgt spid="43"/>
                                        </p:tgtEl>
                                        <p:attrNameLst>
                                          <p:attrName>ppt_h</p:attrName>
                                        </p:attrNameLst>
                                      </p:cBhvr>
                                      <p:tavLst>
                                        <p:tav tm="0">
                                          <p:val>
                                            <p:fltVal val="0"/>
                                          </p:val>
                                        </p:tav>
                                        <p:tav tm="100000">
                                          <p:val>
                                            <p:strVal val="#ppt_h"/>
                                          </p:val>
                                        </p:tav>
                                      </p:tavLst>
                                    </p:anim>
                                    <p:animEffect transition="in" filter="fade">
                                      <p:cBhvr>
                                        <p:cTn id="87" dur="500"/>
                                        <p:tgtEl>
                                          <p:spTgt spid="43"/>
                                        </p:tgtEl>
                                      </p:cBhvr>
                                    </p:animEffect>
                                  </p:childTnLst>
                                </p:cTn>
                              </p:par>
                            </p:childTnLst>
                          </p:cTn>
                        </p:par>
                        <p:par>
                          <p:cTn id="88" fill="hold">
                            <p:stCondLst>
                              <p:cond delay="8500"/>
                            </p:stCondLst>
                            <p:childTnLst>
                              <p:par>
                                <p:cTn id="89" presetID="42" presetClass="entr" presetSubtype="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anim calcmode="lin" valueType="num">
                                      <p:cBhvr>
                                        <p:cTn id="92" dur="500" fill="hold"/>
                                        <p:tgtEl>
                                          <p:spTgt spid="49"/>
                                        </p:tgtEl>
                                        <p:attrNameLst>
                                          <p:attrName>ppt_x</p:attrName>
                                        </p:attrNameLst>
                                      </p:cBhvr>
                                      <p:tavLst>
                                        <p:tav tm="0">
                                          <p:val>
                                            <p:strVal val="#ppt_x"/>
                                          </p:val>
                                        </p:tav>
                                        <p:tav tm="100000">
                                          <p:val>
                                            <p:strVal val="#ppt_x"/>
                                          </p:val>
                                        </p:tav>
                                      </p:tavLst>
                                    </p:anim>
                                    <p:anim calcmode="lin" valueType="num">
                                      <p:cBhvr>
                                        <p:cTn id="93" dur="500" fill="hold"/>
                                        <p:tgtEl>
                                          <p:spTgt spid="49"/>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22" presetClass="entr" presetSubtype="2" fill="hold"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right)">
                                      <p:cBhvr>
                                        <p:cTn id="97" dur="500"/>
                                        <p:tgtEl>
                                          <p:spTgt spid="40"/>
                                        </p:tgtEl>
                                      </p:cBhvr>
                                    </p:animEffect>
                                  </p:childTnLst>
                                </p:cTn>
                              </p:par>
                            </p:childTnLst>
                          </p:cTn>
                        </p:par>
                        <p:par>
                          <p:cTn id="98" fill="hold">
                            <p:stCondLst>
                              <p:cond delay="9500"/>
                            </p:stCondLst>
                            <p:childTnLst>
                              <p:par>
                                <p:cTn id="99" presetID="22" presetClass="entr" presetSubtype="8" fill="hold"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animBg="1"/>
      <p:bldP spid="10" grpId="0" animBg="1"/>
      <p:bldP spid="18" grpId="0" animBg="1"/>
      <p:bldP spid="29" grpId="0" animBg="1"/>
      <p:bldP spid="39" grpId="0" animBg="1"/>
      <p:bldP spid="4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90794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结束语</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Freeform 27"/>
          <p:cNvSpPr>
            <a:spLocks noEditPoints="1"/>
          </p:cNvSpPr>
          <p:nvPr/>
        </p:nvSpPr>
        <p:spPr bwMode="auto">
          <a:xfrm>
            <a:off x="7202151" y="2777167"/>
            <a:ext cx="2003083" cy="2386177"/>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7F7F7F">
              <a:lumMod val="50000"/>
            </a:srgbClr>
          </a:solidFill>
          <a:ln>
            <a:noFill/>
          </a:ln>
        </p:spPr>
        <p:txBody>
          <a:bodyPr vert="horz" wrap="square" lIns="91452" tIns="45726" rIns="91452" bIns="45726"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51" name="组合 50"/>
          <p:cNvGrpSpPr/>
          <p:nvPr/>
        </p:nvGrpSpPr>
        <p:grpSpPr>
          <a:xfrm>
            <a:off x="5487194" y="1322093"/>
            <a:ext cx="2368253" cy="236825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6858794" y="972344"/>
            <a:ext cx="956002" cy="956000"/>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7" name="组合 56"/>
          <p:cNvGrpSpPr/>
          <p:nvPr/>
        </p:nvGrpSpPr>
        <p:grpSpPr>
          <a:xfrm>
            <a:off x="4932664" y="667544"/>
            <a:ext cx="1240330" cy="1240328"/>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0" name="组合 59"/>
          <p:cNvGrpSpPr/>
          <p:nvPr/>
        </p:nvGrpSpPr>
        <p:grpSpPr>
          <a:xfrm>
            <a:off x="5885538" y="3236373"/>
            <a:ext cx="1125656" cy="1125655"/>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3" name="组合 62"/>
          <p:cNvGrpSpPr/>
          <p:nvPr/>
        </p:nvGrpSpPr>
        <p:grpSpPr>
          <a:xfrm>
            <a:off x="4754302" y="4080553"/>
            <a:ext cx="398984" cy="398984"/>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6" name="组合 65"/>
          <p:cNvGrpSpPr/>
          <p:nvPr/>
        </p:nvGrpSpPr>
        <p:grpSpPr>
          <a:xfrm>
            <a:off x="5440327" y="3490854"/>
            <a:ext cx="398984" cy="398984"/>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69" name="矩形 68"/>
          <p:cNvSpPr/>
          <p:nvPr/>
        </p:nvSpPr>
        <p:spPr>
          <a:xfrm>
            <a:off x="6919978" y="1115950"/>
            <a:ext cx="90336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共创</a:t>
            </a:r>
            <a:endParaRPr kumimoji="0" lang="en-US" altLang="zh-CN"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未来</a:t>
            </a:r>
            <a:endPar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70" name="矩形 69"/>
          <p:cNvSpPr/>
          <p:nvPr/>
        </p:nvSpPr>
        <p:spPr>
          <a:xfrm>
            <a:off x="6064239" y="3452758"/>
            <a:ext cx="813558" cy="646331"/>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沸腾</a:t>
            </a:r>
            <a:endParaRPr kumimoji="0" lang="en-US" altLang="zh-CN"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理想</a:t>
            </a:r>
            <a:endPar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71" name="矩形 70"/>
          <p:cNvSpPr/>
          <p:nvPr/>
        </p:nvSpPr>
        <p:spPr>
          <a:xfrm>
            <a:off x="5116756" y="1011813"/>
            <a:ext cx="870930" cy="646331"/>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燃烧</a:t>
            </a:r>
            <a:endParaRPr kumimoji="0" lang="en-US" altLang="zh-CN"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激情</a:t>
            </a:r>
            <a:endPar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grpSp>
        <p:nvGrpSpPr>
          <p:cNvPr id="72" name="组合 71"/>
          <p:cNvGrpSpPr/>
          <p:nvPr/>
        </p:nvGrpSpPr>
        <p:grpSpPr>
          <a:xfrm>
            <a:off x="4901602" y="2312969"/>
            <a:ext cx="781445" cy="781444"/>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75" name="矩形 74"/>
          <p:cNvSpPr/>
          <p:nvPr/>
        </p:nvSpPr>
        <p:spPr>
          <a:xfrm>
            <a:off x="4953794" y="2430324"/>
            <a:ext cx="750438"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团结</a:t>
            </a:r>
            <a:endParaRPr kumimoji="0" lang="en-US" altLang="zh-CN" sz="14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拼搏</a:t>
            </a:r>
            <a:endParaRPr kumimoji="0" lang="zh-CN" altLang="en-US" sz="14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76" name="Rectangle 370" descr="2"/>
          <p:cNvSpPr>
            <a:spLocks noChangeArrowheads="1"/>
          </p:cNvSpPr>
          <p:nvPr/>
        </p:nvSpPr>
        <p:spPr bwMode="gray">
          <a:xfrm>
            <a:off x="5607844" y="1734344"/>
            <a:ext cx="1555750" cy="91440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457200" eaLnBrk="1" fontAlgn="base"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srgbClr val="7F7F7F">
                    <a:lumMod val="50000"/>
                  </a:srgbClr>
                </a:solidFill>
                <a:effectLst/>
                <a:uLnTx/>
                <a:uFillTx/>
                <a:latin typeface="方正粗谭黑简体" pitchFamily="2" charset="-122"/>
                <a:ea typeface="方正粗谭黑简体" pitchFamily="2" charset="-122"/>
              </a:rPr>
              <a:t>发展</a:t>
            </a:r>
            <a:endParaRPr kumimoji="0" lang="zh-CN" altLang="en-US" sz="5400" b="0" i="0" u="none" strike="noStrike" kern="0" cap="none" spc="0" normalizeH="0" baseline="0" noProof="0" dirty="0">
              <a:ln>
                <a:noFill/>
              </a:ln>
              <a:solidFill>
                <a:srgbClr val="7F7F7F">
                  <a:lumMod val="50000"/>
                </a:srgbClr>
              </a:solidFill>
              <a:effectLst/>
              <a:uLnTx/>
              <a:uFillTx/>
              <a:latin typeface="方正粗谭黑简体" pitchFamily="2" charset="-122"/>
              <a:ea typeface="方正粗谭黑简体" pitchFamily="2" charset="-122"/>
            </a:endParaRPr>
          </a:p>
        </p:txBody>
      </p:sp>
      <p:sp>
        <p:nvSpPr>
          <p:cNvPr id="77" name="Rectangle 371" descr="2"/>
          <p:cNvSpPr>
            <a:spLocks noChangeArrowheads="1"/>
          </p:cNvSpPr>
          <p:nvPr/>
        </p:nvSpPr>
        <p:spPr bwMode="gray">
          <a:xfrm>
            <a:off x="6446044" y="2420144"/>
            <a:ext cx="869950" cy="50323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457200" eaLnBrk="1" fontAlgn="base" latinLnBrk="0" hangingPunct="1">
              <a:lnSpc>
                <a:spcPct val="100000"/>
              </a:lnSpc>
              <a:spcBef>
                <a:spcPts val="0"/>
              </a:spcBef>
              <a:spcAft>
                <a:spcPts val="0"/>
              </a:spcAft>
              <a:buClrTx/>
              <a:buSzTx/>
              <a:buFontTx/>
              <a:buNone/>
              <a:defRPr/>
            </a:pPr>
            <a:r>
              <a:rPr kumimoji="0" lang="zh-CN" altLang="en-US" sz="2700" b="0" i="0" u="none" strike="noStrike" kern="0" cap="none" spc="0" normalizeH="0" baseline="0" noProof="0" dirty="0">
                <a:ln>
                  <a:noFill/>
                </a:ln>
                <a:solidFill>
                  <a:srgbClr val="7F7F7F">
                    <a:lumMod val="50000"/>
                  </a:srgbClr>
                </a:solidFill>
                <a:effectLst/>
                <a:uLnTx/>
                <a:uFillTx/>
                <a:latin typeface="方正粗谭黑简体" pitchFamily="2" charset="-122"/>
                <a:ea typeface="方正粗谭黑简体" pitchFamily="2" charset="-122"/>
              </a:rPr>
              <a:t>创新</a:t>
            </a:r>
            <a:endParaRPr kumimoji="0" lang="zh-CN" altLang="en-US" sz="2700" b="0" i="0" u="none" strike="noStrike" kern="0" cap="none" spc="0" normalizeH="0" baseline="0" noProof="0" dirty="0">
              <a:ln>
                <a:noFill/>
              </a:ln>
              <a:solidFill>
                <a:srgbClr val="7F7F7F">
                  <a:lumMod val="50000"/>
                </a:srgbClr>
              </a:solidFill>
              <a:effectLst/>
              <a:uLnTx/>
              <a:uFillTx/>
              <a:latin typeface="方正粗谭黑简体" pitchFamily="2" charset="-122"/>
              <a:ea typeface="方正粗谭黑简体" pitchFamily="2" charset="-122"/>
            </a:endParaRPr>
          </a:p>
        </p:txBody>
      </p:sp>
      <p:pic>
        <p:nvPicPr>
          <p:cNvPr id="78" name="Picture 372" descr="章01"/>
          <p:cNvPicPr>
            <a:picLocks noChangeAspect="1" noChangeArrowheads="1"/>
          </p:cNvPicPr>
          <p:nvPr/>
        </p:nvPicPr>
        <p:blipFill>
          <a:blip r:embed="rId1" cstate="screen">
            <a:lum contrast="22000"/>
          </a:blip>
          <a:srcRect/>
          <a:stretch>
            <a:fillRect/>
          </a:stretch>
        </p:blipFill>
        <p:spPr bwMode="auto">
          <a:xfrm>
            <a:off x="7253742" y="2343944"/>
            <a:ext cx="285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71" descr="2"/>
          <p:cNvSpPr>
            <a:spLocks noChangeArrowheads="1"/>
          </p:cNvSpPr>
          <p:nvPr/>
        </p:nvSpPr>
        <p:spPr bwMode="gray">
          <a:xfrm>
            <a:off x="5868194" y="2801144"/>
            <a:ext cx="1626727" cy="3231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en-US" altLang="zh-CN" sz="1500" b="0" baseline="0" dirty="0">
                <a:solidFill>
                  <a:srgbClr val="C00000"/>
                </a:solidFill>
                <a:latin typeface="Impact" panose="020B0806030902050204" pitchFamily="34" charset="0"/>
                <a:ea typeface="方正正大黑简体" panose="02000000000000000000" pitchFamily="2" charset="-122"/>
              </a:rPr>
              <a:t>FAZHANCHUANGXIN</a:t>
            </a:r>
            <a:endParaRPr lang="zh-CN" altLang="en-US" sz="1500" b="0" baseline="0" dirty="0">
              <a:solidFill>
                <a:srgbClr val="C00000"/>
              </a:solidFill>
              <a:latin typeface="Impact" panose="020B0806030902050204" pitchFamily="34" charset="0"/>
              <a:ea typeface="方正正大黑简体" panose="02000000000000000000" pitchFamily="2" charset="-122"/>
            </a:endParaRPr>
          </a:p>
        </p:txBody>
      </p:sp>
      <p:sp>
        <p:nvSpPr>
          <p:cNvPr id="80" name="TextBox 79"/>
          <p:cNvSpPr txBox="1"/>
          <p:nvPr/>
        </p:nvSpPr>
        <p:spPr>
          <a:xfrm>
            <a:off x="610394" y="1302948"/>
            <a:ext cx="1728789" cy="476559"/>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华文黑体" pitchFamily="2" charset="-122"/>
              </a:rPr>
              <a:t>结束语</a:t>
            </a:r>
            <a:r>
              <a:rPr kumimoji="0" lang="en-US" altLang="zh-CN" sz="2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华文黑体" pitchFamily="2" charset="-122"/>
              </a:rPr>
              <a:t>:</a:t>
            </a:r>
            <a:endParaRPr kumimoji="0" lang="zh-CN" altLang="en-US" sz="2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81" name="TextBox 80"/>
          <p:cNvSpPr txBox="1"/>
          <p:nvPr/>
        </p:nvSpPr>
        <p:spPr>
          <a:xfrm>
            <a:off x="625736" y="1903021"/>
            <a:ext cx="4006135" cy="126959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0" hangingPunct="1">
              <a:lnSpc>
                <a:spcPct val="13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82" name="TextBox 81"/>
          <p:cNvSpPr txBox="1"/>
          <p:nvPr/>
        </p:nvSpPr>
        <p:spPr>
          <a:xfrm>
            <a:off x="625736" y="3055548"/>
            <a:ext cx="4006135" cy="126959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0" hangingPunct="1">
              <a:lnSpc>
                <a:spcPct val="13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pic>
        <p:nvPicPr>
          <p:cNvPr id="2" name="图片 1" descr="C:\Users\Administrator\Desktop\新建文件夹\rr.pngrr"/>
          <p:cNvPicPr>
            <a:picLocks noChangeAspect="1"/>
          </p:cNvPicPr>
          <p:nvPr/>
        </p:nvPicPr>
        <p:blipFill rotWithShape="1">
          <a:blip r:embed="rId2" cstate="screen"/>
          <a:srcRect/>
          <a:stretch>
            <a:fillRect/>
          </a:stretch>
        </p:blipFill>
        <p:spPr>
          <a:xfrm flipH="1" flipV="1">
            <a:off x="8273415" y="4305935"/>
            <a:ext cx="891540" cy="909955"/>
          </a:xfrm>
          <a:prstGeom prst="rect">
            <a:avLst/>
          </a:prstGeom>
        </p:spPr>
      </p:pic>
      <p:pic>
        <p:nvPicPr>
          <p:cNvPr id="4" name="图片 3" descr="C:\Users\Administrator\Desktop\新建文件夹\rr.pngrr"/>
          <p:cNvPicPr>
            <a:picLocks noChangeAspect="1"/>
          </p:cNvPicPr>
          <p:nvPr/>
        </p:nvPicPr>
        <p:blipFill rotWithShape="1">
          <a:blip r:embed="rId3" cstate="screen"/>
          <a:srcRect/>
          <a:stretch>
            <a:fillRect/>
          </a:stretch>
        </p:blipFill>
        <p:spPr>
          <a:xfrm>
            <a:off x="0" y="-127635"/>
            <a:ext cx="927735" cy="927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anim calcmode="lin" valueType="num">
                                      <p:cBhvr>
                                        <p:cTn id="16" dur="500" fill="hold"/>
                                        <p:tgtEl>
                                          <p:spTgt spid="50"/>
                                        </p:tgtEl>
                                        <p:attrNameLst>
                                          <p:attrName>ppt_x</p:attrName>
                                        </p:attrNameLst>
                                      </p:cBhvr>
                                      <p:tavLst>
                                        <p:tav tm="0">
                                          <p:val>
                                            <p:strVal val="#ppt_x"/>
                                          </p:val>
                                        </p:tav>
                                        <p:tav tm="100000">
                                          <p:val>
                                            <p:strVal val="#ppt_x"/>
                                          </p:val>
                                        </p:tav>
                                      </p:tavLst>
                                    </p:anim>
                                    <p:anim calcmode="lin" valueType="num">
                                      <p:cBhvr>
                                        <p:cTn id="17" dur="50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anim calcmode="lin" valueType="num">
                                      <p:cBhvr>
                                        <p:cTn id="22" dur="500" fill="hold"/>
                                        <p:tgtEl>
                                          <p:spTgt spid="51"/>
                                        </p:tgtEl>
                                        <p:attrNameLst>
                                          <p:attrName>ppt_x</p:attrName>
                                        </p:attrNameLst>
                                      </p:cBhvr>
                                      <p:tavLst>
                                        <p:tav tm="0">
                                          <p:val>
                                            <p:strVal val="#ppt_x"/>
                                          </p:val>
                                        </p:tav>
                                        <p:tav tm="100000">
                                          <p:val>
                                            <p:strVal val="#ppt_x"/>
                                          </p:val>
                                        </p:tav>
                                      </p:tavLst>
                                    </p:anim>
                                    <p:anim calcmode="lin" valueType="num">
                                      <p:cBhvr>
                                        <p:cTn id="23" dur="500" fill="hold"/>
                                        <p:tgtEl>
                                          <p:spTgt spid="51"/>
                                        </p:tgtEl>
                                        <p:attrNameLst>
                                          <p:attrName>ppt_y</p:attrName>
                                        </p:attrNameLst>
                                      </p:cBhvr>
                                      <p:tavLst>
                                        <p:tav tm="0">
                                          <p:val>
                                            <p:strVal val="#ppt_y+.1"/>
                                          </p:val>
                                        </p:tav>
                                        <p:tav tm="100000">
                                          <p:val>
                                            <p:strVal val="#ppt_y"/>
                                          </p:val>
                                        </p:tav>
                                      </p:tavLst>
                                    </p:anim>
                                  </p:childTnLst>
                                </p:cTn>
                              </p:par>
                              <p:par>
                                <p:cTn id="24" presetID="2" presetClass="entr" presetSubtype="9" fill="hold" nodeType="withEffect">
                                  <p:stCondLst>
                                    <p:cond delay="40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0-#ppt_w/2"/>
                                          </p:val>
                                        </p:tav>
                                        <p:tav tm="100000">
                                          <p:val>
                                            <p:strVal val="#ppt_x"/>
                                          </p:val>
                                        </p:tav>
                                      </p:tavLst>
                                    </p:anim>
                                    <p:anim calcmode="lin" valueType="num">
                                      <p:cBhvr additive="base">
                                        <p:cTn id="27" dur="500" fill="hold"/>
                                        <p:tgtEl>
                                          <p:spTgt spid="54"/>
                                        </p:tgtEl>
                                        <p:attrNameLst>
                                          <p:attrName>ppt_y</p:attrName>
                                        </p:attrNameLst>
                                      </p:cBhvr>
                                      <p:tavLst>
                                        <p:tav tm="0">
                                          <p:val>
                                            <p:strVal val="0-#ppt_h/2"/>
                                          </p:val>
                                        </p:tav>
                                        <p:tav tm="100000">
                                          <p:val>
                                            <p:strVal val="#ppt_y"/>
                                          </p:val>
                                        </p:tav>
                                      </p:tavLst>
                                    </p:anim>
                                  </p:childTnLst>
                                </p:cTn>
                              </p:par>
                              <p:par>
                                <p:cTn id="28" presetID="2" presetClass="entr" presetSubtype="12" fill="hold" nodeType="withEffect">
                                  <p:stCondLst>
                                    <p:cond delay="20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0-#ppt_w/2"/>
                                          </p:val>
                                        </p:tav>
                                        <p:tav tm="100000">
                                          <p:val>
                                            <p:strVal val="#ppt_x"/>
                                          </p:val>
                                        </p:tav>
                                      </p:tavLst>
                                    </p:anim>
                                    <p:anim calcmode="lin" valueType="num">
                                      <p:cBhvr additive="base">
                                        <p:cTn id="31" dur="500" fill="hold"/>
                                        <p:tgtEl>
                                          <p:spTgt spid="57"/>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40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ppt_x"/>
                                          </p:val>
                                        </p:tav>
                                        <p:tav tm="100000">
                                          <p:val>
                                            <p:strVal val="#ppt_x"/>
                                          </p:val>
                                        </p:tav>
                                      </p:tavLst>
                                    </p:anim>
                                    <p:anim calcmode="lin" valueType="num">
                                      <p:cBhvr additive="base">
                                        <p:cTn id="35" dur="500" fill="hold"/>
                                        <p:tgtEl>
                                          <p:spTgt spid="60"/>
                                        </p:tgtEl>
                                        <p:attrNameLst>
                                          <p:attrName>ppt_y</p:attrName>
                                        </p:attrNameLst>
                                      </p:cBhvr>
                                      <p:tavLst>
                                        <p:tav tm="0">
                                          <p:val>
                                            <p:strVal val="0-#ppt_h/2"/>
                                          </p:val>
                                        </p:tav>
                                        <p:tav tm="100000">
                                          <p:val>
                                            <p:strVal val="#ppt_y"/>
                                          </p:val>
                                        </p:tav>
                                      </p:tavLst>
                                    </p:anim>
                                  </p:childTnLst>
                                </p:cTn>
                              </p:par>
                              <p:par>
                                <p:cTn id="36" presetID="2" presetClass="entr" presetSubtype="3" fill="hold" nodeType="withEffect">
                                  <p:stCondLst>
                                    <p:cond delay="100"/>
                                  </p:stCondLst>
                                  <p:childTnLst>
                                    <p:set>
                                      <p:cBhvr>
                                        <p:cTn id="37" dur="1" fill="hold">
                                          <p:stCondLst>
                                            <p:cond delay="0"/>
                                          </p:stCondLst>
                                        </p:cTn>
                                        <p:tgtEl>
                                          <p:spTgt spid="63"/>
                                        </p:tgtEl>
                                        <p:attrNameLst>
                                          <p:attrName>style.visibility</p:attrName>
                                        </p:attrNameLst>
                                      </p:cBhvr>
                                      <p:to>
                                        <p:strVal val="visible"/>
                                      </p:to>
                                    </p:set>
                                    <p:anim calcmode="lin" valueType="num">
                                      <p:cBhvr additive="base">
                                        <p:cTn id="38" dur="500" fill="hold"/>
                                        <p:tgtEl>
                                          <p:spTgt spid="63"/>
                                        </p:tgtEl>
                                        <p:attrNameLst>
                                          <p:attrName>ppt_x</p:attrName>
                                        </p:attrNameLst>
                                      </p:cBhvr>
                                      <p:tavLst>
                                        <p:tav tm="0">
                                          <p:val>
                                            <p:strVal val="1+#ppt_w/2"/>
                                          </p:val>
                                        </p:tav>
                                        <p:tav tm="100000">
                                          <p:val>
                                            <p:strVal val="#ppt_x"/>
                                          </p:val>
                                        </p:tav>
                                      </p:tavLst>
                                    </p:anim>
                                    <p:anim calcmode="lin" valueType="num">
                                      <p:cBhvr additive="base">
                                        <p:cTn id="39" dur="500" fill="hold"/>
                                        <p:tgtEl>
                                          <p:spTgt spid="63"/>
                                        </p:tgtEl>
                                        <p:attrNameLst>
                                          <p:attrName>ppt_y</p:attrName>
                                        </p:attrNameLst>
                                      </p:cBhvr>
                                      <p:tavLst>
                                        <p:tav tm="0">
                                          <p:val>
                                            <p:strVal val="0-#ppt_h/2"/>
                                          </p:val>
                                        </p:tav>
                                        <p:tav tm="100000">
                                          <p:val>
                                            <p:strVal val="#ppt_y"/>
                                          </p:val>
                                        </p:tav>
                                      </p:tavLst>
                                    </p:anim>
                                  </p:childTnLst>
                                </p:cTn>
                              </p:par>
                              <p:par>
                                <p:cTn id="40" presetID="2" presetClass="entr" presetSubtype="2" fill="hold" nodeType="withEffect">
                                  <p:stCondLst>
                                    <p:cond delay="30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fill="hold"/>
                                        <p:tgtEl>
                                          <p:spTgt spid="66"/>
                                        </p:tgtEl>
                                        <p:attrNameLst>
                                          <p:attrName>ppt_x</p:attrName>
                                        </p:attrNameLst>
                                      </p:cBhvr>
                                      <p:tavLst>
                                        <p:tav tm="0">
                                          <p:val>
                                            <p:strVal val="1+#ppt_w/2"/>
                                          </p:val>
                                        </p:tav>
                                        <p:tav tm="100000">
                                          <p:val>
                                            <p:strVal val="#ppt_x"/>
                                          </p:val>
                                        </p:tav>
                                      </p:tavLst>
                                    </p:anim>
                                    <p:anim calcmode="lin" valueType="num">
                                      <p:cBhvr additive="base">
                                        <p:cTn id="43" dur="500" fill="hold"/>
                                        <p:tgtEl>
                                          <p:spTgt spid="66"/>
                                        </p:tgtEl>
                                        <p:attrNameLst>
                                          <p:attrName>ppt_y</p:attrName>
                                        </p:attrNameLst>
                                      </p:cBhvr>
                                      <p:tavLst>
                                        <p:tav tm="0">
                                          <p:val>
                                            <p:strVal val="#ppt_y"/>
                                          </p:val>
                                        </p:tav>
                                        <p:tav tm="100000">
                                          <p:val>
                                            <p:strVal val="#ppt_y"/>
                                          </p:val>
                                        </p:tav>
                                      </p:tavLst>
                                    </p:anim>
                                  </p:childTnLst>
                                </p:cTn>
                              </p:par>
                              <p:par>
                                <p:cTn id="44" presetID="2" presetClass="entr" presetSubtype="6" fill="hold" nodeType="withEffect">
                                  <p:stCondLst>
                                    <p:cond delay="400"/>
                                  </p:stCondLst>
                                  <p:childTnLst>
                                    <p:set>
                                      <p:cBhvr>
                                        <p:cTn id="45" dur="1" fill="hold">
                                          <p:stCondLst>
                                            <p:cond delay="0"/>
                                          </p:stCondLst>
                                        </p:cTn>
                                        <p:tgtEl>
                                          <p:spTgt spid="72"/>
                                        </p:tgtEl>
                                        <p:attrNameLst>
                                          <p:attrName>style.visibility</p:attrName>
                                        </p:attrNameLst>
                                      </p:cBhvr>
                                      <p:to>
                                        <p:strVal val="visible"/>
                                      </p:to>
                                    </p:set>
                                    <p:anim calcmode="lin" valueType="num">
                                      <p:cBhvr additive="base">
                                        <p:cTn id="46" dur="500" fill="hold"/>
                                        <p:tgtEl>
                                          <p:spTgt spid="72"/>
                                        </p:tgtEl>
                                        <p:attrNameLst>
                                          <p:attrName>ppt_x</p:attrName>
                                        </p:attrNameLst>
                                      </p:cBhvr>
                                      <p:tavLst>
                                        <p:tav tm="0">
                                          <p:val>
                                            <p:strVal val="1+#ppt_w/2"/>
                                          </p:val>
                                        </p:tav>
                                        <p:tav tm="100000">
                                          <p:val>
                                            <p:strVal val="#ppt_x"/>
                                          </p:val>
                                        </p:tav>
                                      </p:tavLst>
                                    </p:anim>
                                    <p:anim calcmode="lin" valueType="num">
                                      <p:cBhvr additive="base">
                                        <p:cTn id="47" dur="500" fill="hold"/>
                                        <p:tgtEl>
                                          <p:spTgt spid="72"/>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3" presetClass="entr" presetSubtype="528" fill="hold" grpId="0" nodeType="afterEffect">
                                  <p:stCondLst>
                                    <p:cond delay="0"/>
                                  </p:stCondLst>
                                  <p:iterate type="lt">
                                    <p:tmPct val="60000"/>
                                  </p:iterate>
                                  <p:childTnLst>
                                    <p:set>
                                      <p:cBhvr>
                                        <p:cTn id="50" dur="1" fill="hold">
                                          <p:stCondLst>
                                            <p:cond delay="0"/>
                                          </p:stCondLst>
                                        </p:cTn>
                                        <p:tgtEl>
                                          <p:spTgt spid="76"/>
                                        </p:tgtEl>
                                        <p:attrNameLst>
                                          <p:attrName>style.visibility</p:attrName>
                                        </p:attrNameLst>
                                      </p:cBhvr>
                                      <p:to>
                                        <p:strVal val="visible"/>
                                      </p:to>
                                    </p:set>
                                    <p:anim calcmode="lin" valueType="num">
                                      <p:cBhvr>
                                        <p:cTn id="51" dur="600" fill="hold"/>
                                        <p:tgtEl>
                                          <p:spTgt spid="76"/>
                                        </p:tgtEl>
                                        <p:attrNameLst>
                                          <p:attrName>ppt_w</p:attrName>
                                        </p:attrNameLst>
                                      </p:cBhvr>
                                      <p:tavLst>
                                        <p:tav tm="0">
                                          <p:val>
                                            <p:fltVal val="0"/>
                                          </p:val>
                                        </p:tav>
                                        <p:tav tm="100000">
                                          <p:val>
                                            <p:strVal val="#ppt_w"/>
                                          </p:val>
                                        </p:tav>
                                      </p:tavLst>
                                    </p:anim>
                                    <p:anim calcmode="lin" valueType="num">
                                      <p:cBhvr>
                                        <p:cTn id="52" dur="600" fill="hold"/>
                                        <p:tgtEl>
                                          <p:spTgt spid="76"/>
                                        </p:tgtEl>
                                        <p:attrNameLst>
                                          <p:attrName>ppt_h</p:attrName>
                                        </p:attrNameLst>
                                      </p:cBhvr>
                                      <p:tavLst>
                                        <p:tav tm="0">
                                          <p:val>
                                            <p:fltVal val="0"/>
                                          </p:val>
                                        </p:tav>
                                        <p:tav tm="100000">
                                          <p:val>
                                            <p:strVal val="#ppt_h"/>
                                          </p:val>
                                        </p:tav>
                                      </p:tavLst>
                                    </p:anim>
                                    <p:anim calcmode="lin" valueType="num">
                                      <p:cBhvr>
                                        <p:cTn id="53" dur="600" fill="hold"/>
                                        <p:tgtEl>
                                          <p:spTgt spid="76"/>
                                        </p:tgtEl>
                                        <p:attrNameLst>
                                          <p:attrName>ppt_x</p:attrName>
                                        </p:attrNameLst>
                                      </p:cBhvr>
                                      <p:tavLst>
                                        <p:tav tm="0">
                                          <p:val>
                                            <p:fltVal val="0.5"/>
                                          </p:val>
                                        </p:tav>
                                        <p:tav tm="100000">
                                          <p:val>
                                            <p:strVal val="#ppt_x"/>
                                          </p:val>
                                        </p:tav>
                                      </p:tavLst>
                                    </p:anim>
                                    <p:anim calcmode="lin" valueType="num">
                                      <p:cBhvr>
                                        <p:cTn id="54" dur="600" fill="hold"/>
                                        <p:tgtEl>
                                          <p:spTgt spid="76"/>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600"/>
                                  </p:stCondLst>
                                  <p:iterate type="lt">
                                    <p:tmPct val="60000"/>
                                  </p:iterate>
                                  <p:childTnLst>
                                    <p:set>
                                      <p:cBhvr>
                                        <p:cTn id="56" dur="1" fill="hold">
                                          <p:stCondLst>
                                            <p:cond delay="0"/>
                                          </p:stCondLst>
                                        </p:cTn>
                                        <p:tgtEl>
                                          <p:spTgt spid="77"/>
                                        </p:tgtEl>
                                        <p:attrNameLst>
                                          <p:attrName>style.visibility</p:attrName>
                                        </p:attrNameLst>
                                      </p:cBhvr>
                                      <p:to>
                                        <p:strVal val="visible"/>
                                      </p:to>
                                    </p:set>
                                    <p:anim calcmode="lin" valueType="num">
                                      <p:cBhvr>
                                        <p:cTn id="57" dur="500" fill="hold"/>
                                        <p:tgtEl>
                                          <p:spTgt spid="77"/>
                                        </p:tgtEl>
                                        <p:attrNameLst>
                                          <p:attrName>ppt_w</p:attrName>
                                        </p:attrNameLst>
                                      </p:cBhvr>
                                      <p:tavLst>
                                        <p:tav tm="0">
                                          <p:val>
                                            <p:fltVal val="0"/>
                                          </p:val>
                                        </p:tav>
                                        <p:tav tm="100000">
                                          <p:val>
                                            <p:strVal val="#ppt_w"/>
                                          </p:val>
                                        </p:tav>
                                      </p:tavLst>
                                    </p:anim>
                                    <p:anim calcmode="lin" valueType="num">
                                      <p:cBhvr>
                                        <p:cTn id="58" dur="500" fill="hold"/>
                                        <p:tgtEl>
                                          <p:spTgt spid="77"/>
                                        </p:tgtEl>
                                        <p:attrNameLst>
                                          <p:attrName>ppt_h</p:attrName>
                                        </p:attrNameLst>
                                      </p:cBhvr>
                                      <p:tavLst>
                                        <p:tav tm="0">
                                          <p:val>
                                            <p:fltVal val="0"/>
                                          </p:val>
                                        </p:tav>
                                        <p:tav tm="100000">
                                          <p:val>
                                            <p:strVal val="#ppt_h"/>
                                          </p:val>
                                        </p:tav>
                                      </p:tavLst>
                                    </p:anim>
                                    <p:anim calcmode="lin" valueType="num">
                                      <p:cBhvr>
                                        <p:cTn id="59" dur="500" fill="hold"/>
                                        <p:tgtEl>
                                          <p:spTgt spid="77"/>
                                        </p:tgtEl>
                                        <p:attrNameLst>
                                          <p:attrName>ppt_x</p:attrName>
                                        </p:attrNameLst>
                                      </p:cBhvr>
                                      <p:tavLst>
                                        <p:tav tm="0">
                                          <p:val>
                                            <p:fltVal val="0.5"/>
                                          </p:val>
                                        </p:tav>
                                        <p:tav tm="100000">
                                          <p:val>
                                            <p:strVal val="#ppt_x"/>
                                          </p:val>
                                        </p:tav>
                                      </p:tavLst>
                                    </p:anim>
                                    <p:anim calcmode="lin" valueType="num">
                                      <p:cBhvr>
                                        <p:cTn id="60" dur="500" fill="hold"/>
                                        <p:tgtEl>
                                          <p:spTgt spid="77"/>
                                        </p:tgtEl>
                                        <p:attrNameLst>
                                          <p:attrName>ppt_y</p:attrName>
                                        </p:attrNameLst>
                                      </p:cBhvr>
                                      <p:tavLst>
                                        <p:tav tm="0">
                                          <p:val>
                                            <p:fltVal val="0.5"/>
                                          </p:val>
                                        </p:tav>
                                        <p:tav tm="100000">
                                          <p:val>
                                            <p:strVal val="#ppt_y"/>
                                          </p:val>
                                        </p:tav>
                                      </p:tavLst>
                                    </p:anim>
                                  </p:childTnLst>
                                </p:cTn>
                              </p:par>
                              <p:par>
                                <p:cTn id="61" presetID="23" presetClass="entr" presetSubtype="36" fill="hold" nodeType="withEffect">
                                  <p:stCondLst>
                                    <p:cond delay="1400"/>
                                  </p:stCondLst>
                                  <p:childTnLst>
                                    <p:set>
                                      <p:cBhvr>
                                        <p:cTn id="62" dur="1" fill="hold">
                                          <p:stCondLst>
                                            <p:cond delay="0"/>
                                          </p:stCondLst>
                                        </p:cTn>
                                        <p:tgtEl>
                                          <p:spTgt spid="78"/>
                                        </p:tgtEl>
                                        <p:attrNameLst>
                                          <p:attrName>style.visibility</p:attrName>
                                        </p:attrNameLst>
                                      </p:cBhvr>
                                      <p:to>
                                        <p:strVal val="visible"/>
                                      </p:to>
                                    </p:set>
                                    <p:anim calcmode="lin" valueType="num">
                                      <p:cBhvr>
                                        <p:cTn id="63" dur="500" fill="hold"/>
                                        <p:tgtEl>
                                          <p:spTgt spid="78"/>
                                        </p:tgtEl>
                                        <p:attrNameLst>
                                          <p:attrName>ppt_w</p:attrName>
                                        </p:attrNameLst>
                                      </p:cBhvr>
                                      <p:tavLst>
                                        <p:tav tm="0">
                                          <p:val>
                                            <p:strVal val="(6*min(max(#ppt_w*#ppt_h,.3),1)-7.4)/-.7*#ppt_w"/>
                                          </p:val>
                                        </p:tav>
                                        <p:tav tm="100000">
                                          <p:val>
                                            <p:strVal val="#ppt_w"/>
                                          </p:val>
                                        </p:tav>
                                      </p:tavLst>
                                    </p:anim>
                                    <p:anim calcmode="lin" valueType="num">
                                      <p:cBhvr>
                                        <p:cTn id="64" dur="500" fill="hold"/>
                                        <p:tgtEl>
                                          <p:spTgt spid="78"/>
                                        </p:tgtEl>
                                        <p:attrNameLst>
                                          <p:attrName>ppt_h</p:attrName>
                                        </p:attrNameLst>
                                      </p:cBhvr>
                                      <p:tavLst>
                                        <p:tav tm="0">
                                          <p:val>
                                            <p:strVal val="(6*min(max(#ppt_w*#ppt_h,.3),1)-7.4)/-.7*#ppt_h"/>
                                          </p:val>
                                        </p:tav>
                                        <p:tav tm="100000">
                                          <p:val>
                                            <p:strVal val="#ppt_h"/>
                                          </p:val>
                                        </p:tav>
                                      </p:tavLst>
                                    </p:anim>
                                    <p:anim calcmode="lin" valueType="num">
                                      <p:cBhvr>
                                        <p:cTn id="65" dur="500" fill="hold"/>
                                        <p:tgtEl>
                                          <p:spTgt spid="78"/>
                                        </p:tgtEl>
                                        <p:attrNameLst>
                                          <p:attrName>ppt_x</p:attrName>
                                        </p:attrNameLst>
                                      </p:cBhvr>
                                      <p:tavLst>
                                        <p:tav tm="0">
                                          <p:val>
                                            <p:fltVal val="0.5"/>
                                          </p:val>
                                        </p:tav>
                                        <p:tav tm="100000">
                                          <p:val>
                                            <p:strVal val="#ppt_x"/>
                                          </p:val>
                                        </p:tav>
                                      </p:tavLst>
                                    </p:anim>
                                    <p:anim calcmode="lin" valueType="num">
                                      <p:cBhvr>
                                        <p:cTn id="66" dur="500" fill="hold"/>
                                        <p:tgtEl>
                                          <p:spTgt spid="78"/>
                                        </p:tgtEl>
                                        <p:attrNameLst>
                                          <p:attrName>ppt_y</p:attrName>
                                        </p:attrNameLst>
                                      </p:cBhvr>
                                      <p:tavLst>
                                        <p:tav tm="0">
                                          <p:val>
                                            <p:strVal val="1+(6*min(max(#ppt_w*#ppt_h,.3),1)-7.4)/-.7*#ppt_h/2"/>
                                          </p:val>
                                        </p:tav>
                                        <p:tav tm="100000">
                                          <p:val>
                                            <p:strVal val="#ppt_y"/>
                                          </p:val>
                                        </p:tav>
                                      </p:tavLst>
                                    </p:anim>
                                  </p:childTnLst>
                                </p:cTn>
                              </p:par>
                              <p:par>
                                <p:cTn id="67" presetID="16" presetClass="entr" presetSubtype="21" fill="hold" grpId="0" nodeType="withEffect">
                                  <p:stCondLst>
                                    <p:cond delay="1900"/>
                                  </p:stCondLst>
                                  <p:childTnLst>
                                    <p:set>
                                      <p:cBhvr>
                                        <p:cTn id="68" dur="1" fill="hold">
                                          <p:stCondLst>
                                            <p:cond delay="0"/>
                                          </p:stCondLst>
                                        </p:cTn>
                                        <p:tgtEl>
                                          <p:spTgt spid="79"/>
                                        </p:tgtEl>
                                        <p:attrNameLst>
                                          <p:attrName>style.visibility</p:attrName>
                                        </p:attrNameLst>
                                      </p:cBhvr>
                                      <p:to>
                                        <p:strVal val="visible"/>
                                      </p:to>
                                    </p:set>
                                    <p:animEffect transition="in" filter="barn(inVertical)">
                                      <p:cBhvr>
                                        <p:cTn id="69" dur="500"/>
                                        <p:tgtEl>
                                          <p:spTgt spid="79"/>
                                        </p:tgtEl>
                                      </p:cBhvr>
                                    </p:animEffect>
                                  </p:childTnLst>
                                </p:cTn>
                              </p:par>
                            </p:childTnLst>
                          </p:cTn>
                        </p:par>
                        <p:par>
                          <p:cTn id="70" fill="hold">
                            <p:stCondLst>
                              <p:cond delay="4300"/>
                            </p:stCondLst>
                            <p:childTnLst>
                              <p:par>
                                <p:cTn id="71" presetID="53" presetClass="entr" presetSubtype="16"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p:cTn id="73" dur="500" fill="hold"/>
                                        <p:tgtEl>
                                          <p:spTgt spid="71"/>
                                        </p:tgtEl>
                                        <p:attrNameLst>
                                          <p:attrName>ppt_w</p:attrName>
                                        </p:attrNameLst>
                                      </p:cBhvr>
                                      <p:tavLst>
                                        <p:tav tm="0">
                                          <p:val>
                                            <p:fltVal val="0"/>
                                          </p:val>
                                        </p:tav>
                                        <p:tav tm="100000">
                                          <p:val>
                                            <p:strVal val="#ppt_w"/>
                                          </p:val>
                                        </p:tav>
                                      </p:tavLst>
                                    </p:anim>
                                    <p:anim calcmode="lin" valueType="num">
                                      <p:cBhvr>
                                        <p:cTn id="74" dur="500" fill="hold"/>
                                        <p:tgtEl>
                                          <p:spTgt spid="71"/>
                                        </p:tgtEl>
                                        <p:attrNameLst>
                                          <p:attrName>ppt_h</p:attrName>
                                        </p:attrNameLst>
                                      </p:cBhvr>
                                      <p:tavLst>
                                        <p:tav tm="0">
                                          <p:val>
                                            <p:fltVal val="0"/>
                                          </p:val>
                                        </p:tav>
                                        <p:tav tm="100000">
                                          <p:val>
                                            <p:strVal val="#ppt_h"/>
                                          </p:val>
                                        </p:tav>
                                      </p:tavLst>
                                    </p:anim>
                                    <p:animEffect transition="in" filter="fade">
                                      <p:cBhvr>
                                        <p:cTn id="75" dur="500"/>
                                        <p:tgtEl>
                                          <p:spTgt spid="71"/>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 calcmode="lin" valueType="num">
                                      <p:cBhvr>
                                        <p:cTn id="83" dur="500" fill="hold"/>
                                        <p:tgtEl>
                                          <p:spTgt spid="70"/>
                                        </p:tgtEl>
                                        <p:attrNameLst>
                                          <p:attrName>ppt_w</p:attrName>
                                        </p:attrNameLst>
                                      </p:cBhvr>
                                      <p:tavLst>
                                        <p:tav tm="0">
                                          <p:val>
                                            <p:fltVal val="0"/>
                                          </p:val>
                                        </p:tav>
                                        <p:tav tm="100000">
                                          <p:val>
                                            <p:strVal val="#ppt_w"/>
                                          </p:val>
                                        </p:tav>
                                      </p:tavLst>
                                    </p:anim>
                                    <p:anim calcmode="lin" valueType="num">
                                      <p:cBhvr>
                                        <p:cTn id="84" dur="500" fill="hold"/>
                                        <p:tgtEl>
                                          <p:spTgt spid="70"/>
                                        </p:tgtEl>
                                        <p:attrNameLst>
                                          <p:attrName>ppt_h</p:attrName>
                                        </p:attrNameLst>
                                      </p:cBhvr>
                                      <p:tavLst>
                                        <p:tav tm="0">
                                          <p:val>
                                            <p:fltVal val="0"/>
                                          </p:val>
                                        </p:tav>
                                        <p:tav tm="100000">
                                          <p:val>
                                            <p:strVal val="#ppt_h"/>
                                          </p:val>
                                        </p:tav>
                                      </p:tavLst>
                                    </p:anim>
                                    <p:animEffect transition="in" filter="fade">
                                      <p:cBhvr>
                                        <p:cTn id="85" dur="500"/>
                                        <p:tgtEl>
                                          <p:spTgt spid="7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fltVal val="0"/>
                                          </p:val>
                                        </p:tav>
                                        <p:tav tm="100000">
                                          <p:val>
                                            <p:strVal val="#ppt_w"/>
                                          </p:val>
                                        </p:tav>
                                      </p:tavLst>
                                    </p:anim>
                                    <p:anim calcmode="lin" valueType="num">
                                      <p:cBhvr>
                                        <p:cTn id="89" dur="500" fill="hold"/>
                                        <p:tgtEl>
                                          <p:spTgt spid="69"/>
                                        </p:tgtEl>
                                        <p:attrNameLst>
                                          <p:attrName>ppt_h</p:attrName>
                                        </p:attrNameLst>
                                      </p:cBhvr>
                                      <p:tavLst>
                                        <p:tav tm="0">
                                          <p:val>
                                            <p:fltVal val="0"/>
                                          </p:val>
                                        </p:tav>
                                        <p:tav tm="100000">
                                          <p:val>
                                            <p:strVal val="#ppt_h"/>
                                          </p:val>
                                        </p:tav>
                                      </p:tavLst>
                                    </p:anim>
                                    <p:animEffect transition="in" filter="fade">
                                      <p:cBhvr>
                                        <p:cTn id="90" dur="500"/>
                                        <p:tgtEl>
                                          <p:spTgt spid="69"/>
                                        </p:tgtEl>
                                      </p:cBhvr>
                                    </p:animEffect>
                                  </p:childTnLst>
                                </p:cTn>
                              </p:par>
                            </p:childTnLst>
                          </p:cTn>
                        </p:par>
                        <p:par>
                          <p:cTn id="91" fill="hold">
                            <p:stCondLst>
                              <p:cond delay="4800"/>
                            </p:stCondLst>
                            <p:childTnLst>
                              <p:par>
                                <p:cTn id="92" presetID="12" presetClass="entr" presetSubtype="2"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additive="base">
                                        <p:cTn id="94" dur="500"/>
                                        <p:tgtEl>
                                          <p:spTgt spid="80"/>
                                        </p:tgtEl>
                                        <p:attrNameLst>
                                          <p:attrName>ppt_x</p:attrName>
                                        </p:attrNameLst>
                                      </p:cBhvr>
                                      <p:tavLst>
                                        <p:tav tm="0">
                                          <p:val>
                                            <p:strVal val="#ppt_x+#ppt_w*1.125000"/>
                                          </p:val>
                                        </p:tav>
                                        <p:tav tm="100000">
                                          <p:val>
                                            <p:strVal val="#ppt_x"/>
                                          </p:val>
                                        </p:tav>
                                      </p:tavLst>
                                    </p:anim>
                                    <p:animEffect transition="in" filter="wipe(left)">
                                      <p:cBhvr>
                                        <p:cTn id="95" dur="500"/>
                                        <p:tgtEl>
                                          <p:spTgt spid="80"/>
                                        </p:tgtEl>
                                      </p:cBhvr>
                                    </p:animEffect>
                                  </p:childTnLst>
                                </p:cTn>
                              </p:par>
                            </p:childTnLst>
                          </p:cTn>
                        </p:par>
                        <p:par>
                          <p:cTn id="96" fill="hold">
                            <p:stCondLst>
                              <p:cond delay="5300"/>
                            </p:stCondLst>
                            <p:childTnLst>
                              <p:par>
                                <p:cTn id="97" presetID="22" presetClass="entr" presetSubtype="1" fill="hold" grpId="0" nodeType="after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ipe(up)">
                                      <p:cBhvr>
                                        <p:cTn id="99" dur="500"/>
                                        <p:tgtEl>
                                          <p:spTgt spid="81"/>
                                        </p:tgtEl>
                                      </p:cBhvr>
                                    </p:animEffect>
                                  </p:childTnLst>
                                </p:cTn>
                              </p:par>
                              <p:par>
                                <p:cTn id="100" presetID="22" presetClass="entr" presetSubtype="1" fill="hold" grpId="0" nodeType="withEffect">
                                  <p:stCondLst>
                                    <p:cond delay="300"/>
                                  </p:stCondLst>
                                  <p:childTnLst>
                                    <p:set>
                                      <p:cBhvr>
                                        <p:cTn id="101" dur="1" fill="hold">
                                          <p:stCondLst>
                                            <p:cond delay="0"/>
                                          </p:stCondLst>
                                        </p:cTn>
                                        <p:tgtEl>
                                          <p:spTgt spid="82"/>
                                        </p:tgtEl>
                                        <p:attrNameLst>
                                          <p:attrName>style.visibility</p:attrName>
                                        </p:attrNameLst>
                                      </p:cBhvr>
                                      <p:to>
                                        <p:strVal val="visible"/>
                                      </p:to>
                                    </p:set>
                                    <p:animEffect transition="in" filter="wipe(up)">
                                      <p:cBhvr>
                                        <p:cTn id="10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0" grpId="0" animBg="1"/>
      <p:bldP spid="69" grpId="0"/>
      <p:bldP spid="70" grpId="0"/>
      <p:bldP spid="71" grpId="0"/>
      <p:bldP spid="75" grpId="0"/>
      <p:bldP spid="76" grpId="0"/>
      <p:bldP spid="77" grpId="0"/>
      <p:bldP spid="79" grpId="0"/>
      <p:bldP spid="80" grpId="0"/>
      <p:bldP spid="81" grpId="0"/>
      <p:bldP spid="8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C:\Users\Administrator\Desktop\新建文件夹\02.jpg02"/>
          <p:cNvPicPr>
            <a:picLocks noChangeAspect="1"/>
          </p:cNvPicPr>
          <p:nvPr/>
        </p:nvPicPr>
        <p:blipFill rotWithShape="1">
          <a:blip r:embed="rId1" cstate="screen"/>
          <a:srcRect/>
          <a:stretch>
            <a:fillRect/>
          </a:stretch>
        </p:blipFill>
        <p:spPr>
          <a:xfrm>
            <a:off x="635" y="-42545"/>
            <a:ext cx="9142730" cy="5193030"/>
          </a:xfrm>
          <a:prstGeom prst="rect">
            <a:avLst/>
          </a:prstGeom>
        </p:spPr>
      </p:pic>
      <p:sp>
        <p:nvSpPr>
          <p:cNvPr id="17" name="TextBox 7"/>
          <p:cNvSpPr>
            <a:spLocks noChangeArrowheads="1"/>
          </p:cNvSpPr>
          <p:nvPr/>
        </p:nvSpPr>
        <p:spPr bwMode="auto">
          <a:xfrm>
            <a:off x="1364615" y="3090545"/>
            <a:ext cx="657034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谢 谢 收 看       </a:t>
            </a:r>
            <a:endParaRPr lang="zh-CN" altLang="en-US" sz="3600" dirty="0">
              <a:solidFill>
                <a:schemeClr val="bg1"/>
              </a:solidFill>
              <a:latin typeface="Verdana" panose="020B0604030504040204" pitchFamily="34" charset="0"/>
              <a:ea typeface="微软雅黑" panose="020B0503020204020204" pitchFamily="34" charset="-122"/>
              <a:sym typeface="微软雅黑" panose="020B0503020204020204" pitchFamily="34" charset="-122"/>
            </a:endParaRPr>
          </a:p>
        </p:txBody>
      </p:sp>
      <p:sp>
        <p:nvSpPr>
          <p:cNvPr id="32" name="TextBox 31"/>
          <p:cNvSpPr txBox="1"/>
          <p:nvPr/>
        </p:nvSpPr>
        <p:spPr>
          <a:xfrm>
            <a:off x="971600" y="0"/>
            <a:ext cx="2160240" cy="706120"/>
          </a:xfrm>
          <a:prstGeom prst="rect">
            <a:avLst/>
          </a:prstGeom>
          <a:noFill/>
        </p:spPr>
        <p:txBody>
          <a:bodyPr wrap="square" rtlCol="0">
            <a:spAutoFit/>
          </a:bodyPr>
          <a:lstStyle/>
          <a:p>
            <a:r>
              <a:rPr lang="en-US" altLang="zh-CN" sz="4000" b="1" dirty="0">
                <a:solidFill>
                  <a:schemeClr val="bg1"/>
                </a:solidFill>
                <a:latin typeface="Something Fishy" panose="020B0806030902050204" pitchFamily="34" charset="0"/>
              </a:rPr>
              <a:t>LOGO</a:t>
            </a:r>
            <a:endParaRPr lang="en-US" altLang="zh-CN" sz="4000" b="1" dirty="0">
              <a:solidFill>
                <a:schemeClr val="bg1"/>
              </a:solidFill>
              <a:latin typeface="Something Fishy" panose="020B0806030902050204" pitchFamily="34" charset="0"/>
            </a:endParaRPr>
          </a:p>
        </p:txBody>
      </p:sp>
      <p:sp>
        <p:nvSpPr>
          <p:cNvPr id="19" name="TextBox 18"/>
          <p:cNvSpPr txBox="1"/>
          <p:nvPr/>
        </p:nvSpPr>
        <p:spPr>
          <a:xfrm>
            <a:off x="1794353" y="3900295"/>
            <a:ext cx="4732655" cy="520700"/>
          </a:xfrm>
          <a:prstGeom prst="rect">
            <a:avLst/>
          </a:prstGeom>
          <a:noFill/>
        </p:spPr>
        <p:txBody>
          <a:bodyPr wrap="none" lIns="91413" tIns="45706" rIns="91413" bIns="45706" rtlCol="0">
            <a:spAutoFit/>
          </a:bodyPr>
          <a:lstStyle/>
          <a:p>
            <a:r>
              <a:rPr lang="zh-CN" altLang="en-US" sz="2800">
                <a:solidFill>
                  <a:schemeClr val="bg1"/>
                </a:solidFill>
                <a:latin typeface="方正黑体简体" panose="02010601030101010101" pitchFamily="2" charset="-122"/>
                <a:ea typeface="方正黑体简体" panose="02010601030101010101" pitchFamily="2" charset="-122"/>
              </a:rPr>
              <a:t>红色框架完整微立体</a:t>
            </a:r>
            <a:r>
              <a:rPr lang="en-US" altLang="zh-CN" sz="2800">
                <a:solidFill>
                  <a:schemeClr val="bg1"/>
                </a:solidFill>
                <a:latin typeface="方正黑体简体" panose="02010601030101010101" pitchFamily="2" charset="-122"/>
                <a:ea typeface="方正黑体简体" panose="02010601030101010101" pitchFamily="2" charset="-122"/>
              </a:rPr>
              <a:t>PPT</a:t>
            </a:r>
            <a:r>
              <a:rPr lang="zh-CN" altLang="en-US" sz="2800">
                <a:solidFill>
                  <a:schemeClr val="bg1"/>
                </a:solidFill>
                <a:latin typeface="方正黑体简体" panose="02010601030101010101" pitchFamily="2" charset="-122"/>
                <a:ea typeface="方正黑体简体" panose="02010601030101010101" pitchFamily="2" charset="-122"/>
              </a:rPr>
              <a:t>通用</a:t>
            </a:r>
            <a:endParaRPr lang="zh-CN" altLang="en-US" sz="2800" dirty="0">
              <a:solidFill>
                <a:schemeClr val="bg1"/>
              </a:solidFill>
              <a:latin typeface="方正黑体简体" panose="02010601030101010101" pitchFamily="2" charset="-122"/>
              <a:ea typeface="方正黑体简体" panose="02010601030101010101" pitchFamily="2" charset="-122"/>
            </a:endParaRPr>
          </a:p>
        </p:txBody>
      </p:sp>
      <p:sp>
        <p:nvSpPr>
          <p:cNvPr id="4" name="文本框 3"/>
          <p:cNvSpPr txBox="1"/>
          <p:nvPr/>
        </p:nvSpPr>
        <p:spPr>
          <a:xfrm>
            <a:off x="3202940" y="1419225"/>
            <a:ext cx="2737485" cy="1445260"/>
          </a:xfrm>
          <a:prstGeom prst="rect">
            <a:avLst/>
          </a:prstGeom>
          <a:noFill/>
        </p:spPr>
        <p:txBody>
          <a:bodyPr wrap="square" rtlCol="0">
            <a:spAutoFit/>
          </a:bodyPr>
          <a:p>
            <a:r>
              <a:rPr lang="en-US" altLang="zh-CN" sz="8800" b="1">
                <a:solidFill>
                  <a:srgbClr val="FF0000"/>
                </a:solidFill>
              </a:rPr>
              <a:t>20XX</a:t>
            </a:r>
            <a:endParaRPr lang="en-US" altLang="zh-CN" sz="8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par>
                                <p:cTn id="10" presetID="22" presetClass="entr" presetSubtype="8"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6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1" cstate="screen"/>
          <a:srcRect/>
          <a:stretch>
            <a:fillRect/>
          </a:stretch>
        </p:blipFill>
        <p:spPr>
          <a:xfrm>
            <a:off x="0" y="0"/>
            <a:ext cx="9144000" cy="2940736"/>
          </a:xfrm>
          <a:prstGeom prst="rect">
            <a:avLst/>
          </a:prstGeom>
        </p:spPr>
      </p:pic>
      <p:sp>
        <p:nvSpPr>
          <p:cNvPr id="50" name="TextBox 49"/>
          <p:cNvSpPr txBox="1"/>
          <p:nvPr/>
        </p:nvSpPr>
        <p:spPr>
          <a:xfrm>
            <a:off x="3236159" y="2160953"/>
            <a:ext cx="2671681" cy="683258"/>
          </a:xfrm>
          <a:prstGeom prst="rect">
            <a:avLst/>
          </a:prstGeom>
          <a:noFill/>
        </p:spPr>
        <p:txBody>
          <a:bodyPr wrap="none" lIns="91434" tIns="45717" rIns="91434" bIns="45717" rtlCol="0">
            <a:spAutoFit/>
          </a:bodyPr>
          <a:lstStyle/>
          <a:p>
            <a:pPr>
              <a:lnSpc>
                <a:spcPct val="80000"/>
              </a:lnSpc>
            </a:pPr>
            <a:r>
              <a:rPr lang="en-US" altLang="zh-CN" sz="4800" b="1">
                <a:solidFill>
                  <a:schemeClr val="bg1">
                    <a:lumMod val="95000"/>
                  </a:schemeClr>
                </a:solidFill>
                <a:latin typeface="Arial" panose="020B0604020202020204" pitchFamily="34" charset="0"/>
                <a:cs typeface="Arial" panose="020B0604020202020204" pitchFamily="34" charset="0"/>
              </a:rPr>
              <a:t>PART 01</a:t>
            </a:r>
            <a:endParaRPr lang="zh-CN" altLang="en-US" sz="4800" b="1" dirty="0">
              <a:solidFill>
                <a:schemeClr val="bg1">
                  <a:lumMod val="95000"/>
                </a:schemeClr>
              </a:solidFill>
              <a:latin typeface="Arial" panose="020B0604020202020204" pitchFamily="34" charset="0"/>
              <a:cs typeface="Arial" panose="020B0604020202020204" pitchFamily="34" charset="0"/>
            </a:endParaRPr>
          </a:p>
        </p:txBody>
      </p:sp>
      <p:sp>
        <p:nvSpPr>
          <p:cNvPr id="51" name="TextBox 5"/>
          <p:cNvSpPr txBox="1"/>
          <p:nvPr/>
        </p:nvSpPr>
        <p:spPr>
          <a:xfrm>
            <a:off x="3517549" y="2933252"/>
            <a:ext cx="2339090" cy="523214"/>
          </a:xfrm>
          <a:prstGeom prst="rect">
            <a:avLst/>
          </a:prstGeom>
          <a:noFill/>
        </p:spPr>
        <p:txBody>
          <a:bodyPr wrap="none" lIns="91434" tIns="45717" rIns="91434" bIns="45717" rtlCol="0">
            <a:spAutoFit/>
          </a:bodyPr>
          <a:lstStyle>
            <a:defPPr>
              <a:defRPr lang="zh-CN"/>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年度工作概述</a:t>
            </a:r>
            <a:endParaRPr lang="zh-CN" altLang="en-US" dirty="0"/>
          </a:p>
        </p:txBody>
      </p:sp>
      <p:grpSp>
        <p:nvGrpSpPr>
          <p:cNvPr id="52" name="组合 51"/>
          <p:cNvGrpSpPr/>
          <p:nvPr/>
        </p:nvGrpSpPr>
        <p:grpSpPr>
          <a:xfrm>
            <a:off x="3766035" y="553572"/>
            <a:ext cx="1505786" cy="1505786"/>
            <a:chOff x="2179844" y="1513973"/>
            <a:chExt cx="1505786" cy="1505786"/>
          </a:xfrm>
        </p:grpSpPr>
        <p:grpSp>
          <p:nvGrpSpPr>
            <p:cNvPr id="53" name="组合 52"/>
            <p:cNvGrpSpPr/>
            <p:nvPr/>
          </p:nvGrpSpPr>
          <p:grpSpPr>
            <a:xfrm>
              <a:off x="2179844" y="1513973"/>
              <a:ext cx="1505786" cy="1505786"/>
              <a:chOff x="8343900" y="254000"/>
              <a:chExt cx="3416300" cy="3416300"/>
            </a:xfrm>
          </p:grpSpPr>
          <p:sp>
            <p:nvSpPr>
              <p:cNvPr id="57" name="椭圆 56"/>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8" name="椭圆 57"/>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54" name="组合 53"/>
            <p:cNvGrpSpPr/>
            <p:nvPr/>
          </p:nvGrpSpPr>
          <p:grpSpPr>
            <a:xfrm>
              <a:off x="2466783" y="1801727"/>
              <a:ext cx="931907" cy="898796"/>
              <a:chOff x="2506109" y="1744962"/>
              <a:chExt cx="648056" cy="625030"/>
            </a:xfrm>
          </p:grpSpPr>
          <p:sp>
            <p:nvSpPr>
              <p:cNvPr id="55" name="Freeform 252"/>
              <p:cNvSpPr/>
              <p:nvPr/>
            </p:nvSpPr>
            <p:spPr bwMode="auto">
              <a:xfrm>
                <a:off x="2608088" y="1886417"/>
                <a:ext cx="444100" cy="483575"/>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100">
                  <a:solidFill>
                    <a:prstClr val="white"/>
                  </a:solidFill>
                </a:endParaRPr>
              </a:p>
            </p:txBody>
          </p:sp>
          <p:sp>
            <p:nvSpPr>
              <p:cNvPr id="56" name="Freeform 253"/>
              <p:cNvSpPr/>
              <p:nvPr/>
            </p:nvSpPr>
            <p:spPr bwMode="auto">
              <a:xfrm>
                <a:off x="2506109" y="1744962"/>
                <a:ext cx="648056" cy="351990"/>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165"/>
                <a:endParaRPr lang="zh-CN" altLang="en-US" sz="1100">
                  <a:solidFill>
                    <a:prstClr val="white"/>
                  </a:solidFill>
                </a:endParaRPr>
              </a:p>
            </p:txBody>
          </p:sp>
        </p:grpSp>
      </p:grpSp>
      <p:sp>
        <p:nvSpPr>
          <p:cNvPr id="59" name="文本框 9"/>
          <p:cNvSpPr txBox="1"/>
          <p:nvPr/>
        </p:nvSpPr>
        <p:spPr>
          <a:xfrm>
            <a:off x="3049004" y="3622135"/>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1.</a:t>
            </a:r>
            <a:r>
              <a:rPr lang="zh-CN" altLang="en-US" sz="1500">
                <a:solidFill>
                  <a:schemeClr val="bg1">
                    <a:lumMod val="50000"/>
                  </a:schemeClr>
                </a:solidFill>
                <a:latin typeface="微软雅黑" panose="020B0503020204020204" pitchFamily="34" charset="-122"/>
                <a:ea typeface="微软雅黑" panose="020B0503020204020204" pitchFamily="34" charset="-122"/>
              </a:rPr>
              <a:t>工作概述</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文本框 9"/>
          <p:cNvSpPr txBox="1"/>
          <p:nvPr/>
        </p:nvSpPr>
        <p:spPr>
          <a:xfrm>
            <a:off x="3049003" y="3947575"/>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3.</a:t>
            </a:r>
            <a:r>
              <a:rPr lang="zh-CN" altLang="en-US" sz="1500">
                <a:solidFill>
                  <a:schemeClr val="bg1">
                    <a:lumMod val="50000"/>
                  </a:schemeClr>
                </a:solidFill>
                <a:latin typeface="微软雅黑" panose="020B0503020204020204" pitchFamily="34" charset="-122"/>
                <a:ea typeface="微软雅黑" panose="020B0503020204020204" pitchFamily="34" charset="-122"/>
              </a:rPr>
              <a:t>重点工作回顾</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文本框 9"/>
          <p:cNvSpPr txBox="1"/>
          <p:nvPr/>
        </p:nvSpPr>
        <p:spPr>
          <a:xfrm>
            <a:off x="4752220" y="3625393"/>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2.</a:t>
            </a:r>
            <a:r>
              <a:rPr lang="zh-CN" altLang="en-US" sz="1500">
                <a:solidFill>
                  <a:schemeClr val="bg1">
                    <a:lumMod val="50000"/>
                  </a:schemeClr>
                </a:solidFill>
                <a:latin typeface="微软雅黑" panose="020B0503020204020204" pitchFamily="34" charset="-122"/>
                <a:ea typeface="微软雅黑" panose="020B0503020204020204" pitchFamily="34" charset="-122"/>
              </a:rPr>
              <a:t>具体工作明细</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文本框 9"/>
          <p:cNvSpPr txBox="1"/>
          <p:nvPr/>
        </p:nvSpPr>
        <p:spPr>
          <a:xfrm>
            <a:off x="4752221" y="3951283"/>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4.</a:t>
            </a:r>
            <a:r>
              <a:rPr lang="zh-CN" altLang="en-US" sz="1500">
                <a:solidFill>
                  <a:schemeClr val="bg1">
                    <a:lumMod val="50000"/>
                  </a:schemeClr>
                </a:solidFill>
                <a:latin typeface="微软雅黑" panose="020B0503020204020204" pitchFamily="34" charset="-122"/>
                <a:ea typeface="微软雅黑" panose="020B0503020204020204" pitchFamily="34" charset="-122"/>
              </a:rPr>
              <a:t>团队建设情况</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5" name="图片 4" descr="C:\Users\Administrator\Desktop\新建文件夹\rr.pngrr"/>
          <p:cNvPicPr>
            <a:picLocks noChangeAspect="1"/>
          </p:cNvPicPr>
          <p:nvPr/>
        </p:nvPicPr>
        <p:blipFill rotWithShape="1">
          <a:blip r:embed="rId2" cstate="screen"/>
          <a:srcRect/>
          <a:stretch>
            <a:fillRect/>
          </a:stretch>
        </p:blipFill>
        <p:spPr>
          <a:xfrm flipH="1" flipV="1">
            <a:off x="8273415" y="4305935"/>
            <a:ext cx="891540" cy="909955"/>
          </a:xfrm>
          <a:prstGeom prst="rect">
            <a:avLst/>
          </a:prstGeom>
        </p:spPr>
      </p:pic>
      <p:pic>
        <p:nvPicPr>
          <p:cNvPr id="2" name="图片 1" descr="C:\Users\Administrator\Desktop\新建文件夹\rr.pngrr"/>
          <p:cNvPicPr>
            <a:picLocks noChangeAspect="1"/>
          </p:cNvPicPr>
          <p:nvPr/>
        </p:nvPicPr>
        <p:blipFill rotWithShape="1">
          <a:blip r:embed="rId3" cstate="screen"/>
          <a:srcRect/>
          <a:stretch>
            <a:fillRect/>
          </a:stretch>
        </p:blipFill>
        <p:spPr>
          <a:xfrm>
            <a:off x="0" y="-127635"/>
            <a:ext cx="927735" cy="927735"/>
          </a:xfrm>
          <a:prstGeom prst="rect">
            <a:avLst/>
          </a:prstGeom>
        </p:spPr>
      </p:pic>
      <p:pic>
        <p:nvPicPr>
          <p:cNvPr id="3" name="图片 2" descr="C:\Users\Administrator\Desktop\新建文件夹\rr.pngrr"/>
          <p:cNvPicPr>
            <a:picLocks noChangeAspect="1"/>
          </p:cNvPicPr>
          <p:nvPr/>
        </p:nvPicPr>
        <p:blipFill rotWithShape="1">
          <a:blip r:embed="rId4" cstate="screen"/>
          <a:srcRect/>
          <a:stretch>
            <a:fillRect/>
          </a:stretch>
        </p:blipFill>
        <p:spPr>
          <a:xfrm flipH="1">
            <a:off x="8256270" y="-128270"/>
            <a:ext cx="887730" cy="856615"/>
          </a:xfrm>
          <a:prstGeom prst="rect">
            <a:avLst/>
          </a:prstGeom>
        </p:spPr>
      </p:pic>
      <p:pic>
        <p:nvPicPr>
          <p:cNvPr id="4" name="图片 3" descr="C:\Users\Administrator\Desktop\新建文件夹\rr.pngrr"/>
          <p:cNvPicPr>
            <a:picLocks noChangeAspect="1"/>
          </p:cNvPicPr>
          <p:nvPr/>
        </p:nvPicPr>
        <p:blipFill rotWithShape="1">
          <a:blip r:embed="rId5" cstate="screen"/>
          <a:srcRect/>
          <a:stretch>
            <a:fillRect/>
          </a:stretch>
        </p:blipFill>
        <p:spPr>
          <a:xfrm flipV="1">
            <a:off x="0" y="4305935"/>
            <a:ext cx="927735" cy="909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ppt_x"/>
                                          </p:val>
                                        </p:tav>
                                        <p:tav tm="100000">
                                          <p:val>
                                            <p:strVal val="#ppt_x"/>
                                          </p:val>
                                        </p:tav>
                                      </p:tavLst>
                                    </p:anim>
                                    <p:anim calcmode="lin" valueType="num">
                                      <p:cBhvr additive="base">
                                        <p:cTn id="23" dur="500" fill="hold"/>
                                        <p:tgtEl>
                                          <p:spTgt spid="5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61"/>
                                        </p:tgtEl>
                                        <p:attrNameLst>
                                          <p:attrName>style.visibility</p:attrName>
                                        </p:attrNameLst>
                                      </p:cBhvr>
                                      <p:to>
                                        <p:strVal val="visible"/>
                                      </p:to>
                                    </p:set>
                                    <p:anim calcmode="lin" valueType="num">
                                      <p:cBhvr additive="base">
                                        <p:cTn id="30" dur="500" fill="hold"/>
                                        <p:tgtEl>
                                          <p:spTgt spid="61"/>
                                        </p:tgtEl>
                                        <p:attrNameLst>
                                          <p:attrName>ppt_x</p:attrName>
                                        </p:attrNameLst>
                                      </p:cBhvr>
                                      <p:tavLst>
                                        <p:tav tm="0">
                                          <p:val>
                                            <p:strVal val="#ppt_x"/>
                                          </p:val>
                                        </p:tav>
                                        <p:tav tm="100000">
                                          <p:val>
                                            <p:strVal val="#ppt_x"/>
                                          </p:val>
                                        </p:tav>
                                      </p:tavLst>
                                    </p:anim>
                                    <p:anim calcmode="lin" valueType="num">
                                      <p:cBhvr additive="base">
                                        <p:cTn id="31" dur="500" fill="hold"/>
                                        <p:tgtEl>
                                          <p:spTgt spid="6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ppt_x"/>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5" name="组合 24"/>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26" name="Arc 54"/>
            <p:cNvSpPr/>
            <p:nvPr/>
          </p:nvSpPr>
          <p:spPr bwMode="auto">
            <a:xfrm>
              <a:off x="4740104"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sp>
          <p:nvSpPr>
            <p:cNvPr id="27" name="Arc 42"/>
            <p:cNvSpPr/>
            <p:nvPr/>
          </p:nvSpPr>
          <p:spPr bwMode="auto">
            <a:xfrm>
              <a:off x="1260022"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sp>
          <p:nvSpPr>
            <p:cNvPr id="28" name="Arc 40"/>
            <p:cNvSpPr/>
            <p:nvPr/>
          </p:nvSpPr>
          <p:spPr bwMode="auto">
            <a:xfrm rot="10800000">
              <a:off x="3000064"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sp>
          <p:nvSpPr>
            <p:cNvPr id="29" name="Arc 52"/>
            <p:cNvSpPr/>
            <p:nvPr/>
          </p:nvSpPr>
          <p:spPr bwMode="auto">
            <a:xfrm rot="10800000">
              <a:off x="6480146"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grpSp>
      <p:grpSp>
        <p:nvGrpSpPr>
          <p:cNvPr id="30" name="组合 29"/>
          <p:cNvGrpSpPr/>
          <p:nvPr/>
        </p:nvGrpSpPr>
        <p:grpSpPr>
          <a:xfrm>
            <a:off x="1266937" y="1347361"/>
            <a:ext cx="1669828" cy="819528"/>
            <a:chOff x="6084168" y="1274556"/>
            <a:chExt cx="1669538" cy="796423"/>
          </a:xfrm>
        </p:grpSpPr>
        <p:sp>
          <p:nvSpPr>
            <p:cNvPr id="31" name="TextBox 30"/>
            <p:cNvSpPr txBox="1"/>
            <p:nvPr/>
          </p:nvSpPr>
          <p:spPr>
            <a:xfrm>
              <a:off x="6084168" y="1514664"/>
              <a:ext cx="1669538" cy="556315"/>
            </a:xfrm>
            <a:prstGeom prst="rect">
              <a:avLst/>
            </a:prstGeom>
            <a:noFill/>
          </p:spPr>
          <p:txBody>
            <a:bodyPr wrap="square" lIns="91431" tIns="45715" rIns="91431" bIns="45715"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您的内容打在这里，或者通过您的内容打在这里，或者您的内容打在这里，</a:t>
              </a:r>
              <a:endPar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32" name="TextBox 31"/>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nvGrpSpPr>
          <p:cNvPr id="33" name="组合 32"/>
          <p:cNvGrpSpPr/>
          <p:nvPr/>
        </p:nvGrpSpPr>
        <p:grpSpPr>
          <a:xfrm>
            <a:off x="3015320" y="3732749"/>
            <a:ext cx="1669828" cy="819528"/>
            <a:chOff x="6084168" y="1274556"/>
            <a:chExt cx="1669538" cy="796423"/>
          </a:xfrm>
        </p:grpSpPr>
        <p:sp>
          <p:nvSpPr>
            <p:cNvPr id="34" name="TextBox 33"/>
            <p:cNvSpPr txBox="1"/>
            <p:nvPr/>
          </p:nvSpPr>
          <p:spPr>
            <a:xfrm>
              <a:off x="6084168" y="1514664"/>
              <a:ext cx="1669538" cy="556315"/>
            </a:xfrm>
            <a:prstGeom prst="rect">
              <a:avLst/>
            </a:prstGeom>
            <a:noFill/>
          </p:spPr>
          <p:txBody>
            <a:bodyPr wrap="square" lIns="91431" tIns="45715" rIns="91431" bIns="45715"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您的内容打在这里，或者通过您的内容打在这里，或者您的内容打在这里，</a:t>
              </a:r>
              <a:endPar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35" name="TextBox 34"/>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nvGrpSpPr>
          <p:cNvPr id="36" name="组合 35"/>
          <p:cNvGrpSpPr/>
          <p:nvPr/>
        </p:nvGrpSpPr>
        <p:grpSpPr>
          <a:xfrm>
            <a:off x="4699476" y="1347361"/>
            <a:ext cx="1669828" cy="819528"/>
            <a:chOff x="6084168" y="1274556"/>
            <a:chExt cx="1669538" cy="796423"/>
          </a:xfrm>
        </p:grpSpPr>
        <p:sp>
          <p:nvSpPr>
            <p:cNvPr id="37" name="TextBox 36"/>
            <p:cNvSpPr txBox="1"/>
            <p:nvPr/>
          </p:nvSpPr>
          <p:spPr>
            <a:xfrm>
              <a:off x="6084168" y="1514664"/>
              <a:ext cx="1669538" cy="556315"/>
            </a:xfrm>
            <a:prstGeom prst="rect">
              <a:avLst/>
            </a:prstGeom>
            <a:noFill/>
          </p:spPr>
          <p:txBody>
            <a:bodyPr wrap="square" lIns="91431" tIns="45715" rIns="91431" bIns="45715"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您的内容打在这里，或者通过您的内容打在这里，或者您的内容打在这里，</a:t>
              </a:r>
              <a:endPar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38" name="TextBox 37"/>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nvGrpSpPr>
          <p:cNvPr id="39" name="组合 38"/>
          <p:cNvGrpSpPr/>
          <p:nvPr/>
        </p:nvGrpSpPr>
        <p:grpSpPr>
          <a:xfrm>
            <a:off x="6513184" y="3732750"/>
            <a:ext cx="1669828" cy="819528"/>
            <a:chOff x="6084168" y="1274556"/>
            <a:chExt cx="1669538" cy="796422"/>
          </a:xfrm>
        </p:grpSpPr>
        <p:sp>
          <p:nvSpPr>
            <p:cNvPr id="40" name="TextBox 39"/>
            <p:cNvSpPr txBox="1"/>
            <p:nvPr/>
          </p:nvSpPr>
          <p:spPr>
            <a:xfrm>
              <a:off x="6084168" y="1514664"/>
              <a:ext cx="1669538" cy="556314"/>
            </a:xfrm>
            <a:prstGeom prst="rect">
              <a:avLst/>
            </a:prstGeom>
            <a:noFill/>
          </p:spPr>
          <p:txBody>
            <a:bodyPr wrap="square" lIns="91431" tIns="45715" rIns="91431" bIns="45715"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您的内容打在这里，或者通过您的内容打在这里，或者您的内容打在这里，</a:t>
              </a:r>
              <a:endPar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41" name="TextBox 40"/>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添加标题</a:t>
              </a:r>
              <a:endPar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endParaRPr>
            </a:p>
          </p:txBody>
        </p:sp>
      </p:grpSp>
      <p:grpSp>
        <p:nvGrpSpPr>
          <p:cNvPr id="42" name="组合 41"/>
          <p:cNvGrpSpPr/>
          <p:nvPr/>
        </p:nvGrpSpPr>
        <p:grpSpPr>
          <a:xfrm>
            <a:off x="1516672" y="2248188"/>
            <a:ext cx="1206806" cy="1206613"/>
            <a:chOff x="2201071" y="3406041"/>
            <a:chExt cx="1805286" cy="1805938"/>
          </a:xfrm>
        </p:grpSpPr>
        <p:grpSp>
          <p:nvGrpSpPr>
            <p:cNvPr id="43" name="组合 42"/>
            <p:cNvGrpSpPr/>
            <p:nvPr/>
          </p:nvGrpSpPr>
          <p:grpSpPr>
            <a:xfrm>
              <a:off x="2201071"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48" name="椭圆 4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46" name="椭圆 45"/>
              <p:cNvSpPr/>
              <p:nvPr/>
            </p:nvSpPr>
            <p:spPr>
              <a:xfrm>
                <a:off x="4565570" y="2763062"/>
                <a:ext cx="1370298" cy="137079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44" name="TextBox 43"/>
            <p:cNvSpPr txBox="1"/>
            <p:nvPr/>
          </p:nvSpPr>
          <p:spPr>
            <a:xfrm>
              <a:off x="2694008" y="3876616"/>
              <a:ext cx="1023614" cy="8752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4980217" y="2248188"/>
            <a:ext cx="1206806" cy="1206613"/>
            <a:chOff x="7382260" y="3406041"/>
            <a:chExt cx="1805286" cy="1805938"/>
          </a:xfrm>
        </p:grpSpPr>
        <p:grpSp>
          <p:nvGrpSpPr>
            <p:cNvPr id="50" name="组合 49"/>
            <p:cNvGrpSpPr/>
            <p:nvPr/>
          </p:nvGrpSpPr>
          <p:grpSpPr>
            <a:xfrm>
              <a:off x="7382260" y="3406041"/>
              <a:ext cx="1805286" cy="1805938"/>
              <a:chOff x="4345444" y="2542859"/>
              <a:chExt cx="1810550" cy="1811205"/>
            </a:xfrm>
          </p:grpSpPr>
          <p:grpSp>
            <p:nvGrpSpPr>
              <p:cNvPr id="52" name="组合 5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4" name="同心圆 5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55" name="椭圆 5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3" name="椭圆 52"/>
              <p:cNvSpPr/>
              <p:nvPr/>
            </p:nvSpPr>
            <p:spPr>
              <a:xfrm>
                <a:off x="4565570" y="2763062"/>
                <a:ext cx="1370298" cy="137079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1" name="TextBox 50"/>
            <p:cNvSpPr txBox="1"/>
            <p:nvPr/>
          </p:nvSpPr>
          <p:spPr>
            <a:xfrm>
              <a:off x="7875197" y="3876616"/>
              <a:ext cx="1023614" cy="8752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261429" y="2248188"/>
            <a:ext cx="1206806" cy="1206613"/>
            <a:chOff x="4811090" y="3406041"/>
            <a:chExt cx="1805286" cy="1805938"/>
          </a:xfrm>
        </p:grpSpPr>
        <p:grpSp>
          <p:nvGrpSpPr>
            <p:cNvPr id="57" name="组合 56"/>
            <p:cNvGrpSpPr/>
            <p:nvPr/>
          </p:nvGrpSpPr>
          <p:grpSpPr>
            <a:xfrm>
              <a:off x="4811090" y="3406041"/>
              <a:ext cx="1805286" cy="1805938"/>
              <a:chOff x="4345444" y="2542859"/>
              <a:chExt cx="1810550" cy="1811205"/>
            </a:xfrm>
          </p:grpSpPr>
          <p:grpSp>
            <p:nvGrpSpPr>
              <p:cNvPr id="59" name="组合 5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1" name="同心圆 6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62" name="椭圆 6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60" name="椭圆 59"/>
              <p:cNvSpPr/>
              <p:nvPr/>
            </p:nvSpPr>
            <p:spPr>
              <a:xfrm>
                <a:off x="4565570" y="2763062"/>
                <a:ext cx="1370298" cy="137079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8" name="TextBox 57"/>
            <p:cNvSpPr txBox="1"/>
            <p:nvPr/>
          </p:nvSpPr>
          <p:spPr>
            <a:xfrm>
              <a:off x="5304027" y="3876616"/>
              <a:ext cx="1023614" cy="8752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6706590" y="2248188"/>
            <a:ext cx="1206806" cy="1206613"/>
            <a:chOff x="9964778" y="3406041"/>
            <a:chExt cx="1805286" cy="1805938"/>
          </a:xfrm>
        </p:grpSpPr>
        <p:grpSp>
          <p:nvGrpSpPr>
            <p:cNvPr id="64" name="组合 63"/>
            <p:cNvGrpSpPr/>
            <p:nvPr/>
          </p:nvGrpSpPr>
          <p:grpSpPr>
            <a:xfrm>
              <a:off x="9964778" y="3406041"/>
              <a:ext cx="1805286" cy="1805938"/>
              <a:chOff x="4345444" y="2542859"/>
              <a:chExt cx="1810550" cy="1811205"/>
            </a:xfrm>
          </p:grpSpPr>
          <p:grpSp>
            <p:nvGrpSpPr>
              <p:cNvPr id="66" name="组合 6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8" name="同心圆 6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69" name="椭圆 6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67" name="椭圆 66"/>
              <p:cNvSpPr/>
              <p:nvPr/>
            </p:nvSpPr>
            <p:spPr>
              <a:xfrm>
                <a:off x="4565570" y="2763062"/>
                <a:ext cx="1370298" cy="137079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65" name="TextBox 64"/>
            <p:cNvSpPr txBox="1"/>
            <p:nvPr/>
          </p:nvSpPr>
          <p:spPr>
            <a:xfrm>
              <a:off x="10457715" y="3876616"/>
              <a:ext cx="1023614" cy="8752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pic>
        <p:nvPicPr>
          <p:cNvPr id="2" name="图片 1" descr="C:\Users\Administrator\Desktop\新建文件夹\rr.pngrr"/>
          <p:cNvPicPr>
            <a:picLocks noChangeAspect="1"/>
          </p:cNvPicPr>
          <p:nvPr/>
        </p:nvPicPr>
        <p:blipFill rotWithShape="1">
          <a:blip r:embed="rId1" cstate="screen"/>
          <a:srcRect/>
          <a:stretch>
            <a:fillRect/>
          </a:stretch>
        </p:blipFill>
        <p:spPr>
          <a:xfrm>
            <a:off x="0" y="-127635"/>
            <a:ext cx="927735" cy="927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par>
                              <p:cTn id="16" fill="hold">
                                <p:stCondLst>
                                  <p:cond delay="2000"/>
                                </p:stCondLst>
                                <p:childTnLst>
                                  <p:par>
                                    <p:cTn id="17" presetID="2" presetClass="entr" presetSubtype="12" accel="58000" fill="hold" nodeType="afterEffect" p14:presetBounceEnd="58000">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14:bounceEnd="58000">
                                          <p:cBhvr additive="base">
                                            <p:cTn id="19" dur="2000" fill="hold"/>
                                            <p:tgtEl>
                                              <p:spTgt spid="42"/>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14:bounceEnd="58000">
                                          <p:cBhvr additive="base">
                                            <p:cTn id="23" dur="2000" fill="hold"/>
                                            <p:tgtEl>
                                              <p:spTgt spid="56"/>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56"/>
                                            </p:tgtEl>
                                            <p:attrNameLst>
                                              <p:attrName>ppt_y</p:attrName>
                                            </p:attrNameLst>
                                          </p:cBhvr>
                                          <p:tavLst>
                                            <p:tav tm="0">
                                              <p:val>
                                                <p:strVal val="0-#ppt_h/2"/>
                                              </p:val>
                                            </p:tav>
                                            <p:tav tm="100000">
                                              <p:val>
                                                <p:strVal val="#ppt_y"/>
                                              </p:val>
                                            </p:tav>
                                          </p:tavLst>
                                        </p:anim>
                                      </p:childTnLst>
                                    </p:cTn>
                                  </p:par>
                                  <p:par>
                                    <p:cTn id="25" presetID="2" presetClass="entr" presetSubtype="12" accel="58000" fill="hold" nodeType="withEffect" p14:presetBounceEnd="58000">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14:bounceEnd="58000">
                                          <p:cBhvr additive="base">
                                            <p:cTn id="27" dur="2000" fill="hold"/>
                                            <p:tgtEl>
                                              <p:spTgt spid="49"/>
                                            </p:tgtEl>
                                            <p:attrNameLst>
                                              <p:attrName>ppt_x</p:attrName>
                                            </p:attrNameLst>
                                          </p:cBhvr>
                                          <p:tavLst>
                                            <p:tav tm="0">
                                              <p:val>
                                                <p:strVal val="0-#ppt_w/2"/>
                                              </p:val>
                                            </p:tav>
                                            <p:tav tm="100000">
                                              <p:val>
                                                <p:strVal val="#ppt_x"/>
                                              </p:val>
                                            </p:tav>
                                          </p:tavLst>
                                        </p:anim>
                                        <p:anim calcmode="lin" valueType="num" p14:bounceEnd="58000">
                                          <p:cBhvr additive="base">
                                            <p:cTn id="28" dur="20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3" accel="58000" fill="hold" nodeType="withEffect" p14:presetBounceEnd="58000">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14:bounceEnd="58000">
                                          <p:cBhvr additive="base">
                                            <p:cTn id="31" dur="2000" fill="hold"/>
                                            <p:tgtEl>
                                              <p:spTgt spid="63"/>
                                            </p:tgtEl>
                                            <p:attrNameLst>
                                              <p:attrName>ppt_x</p:attrName>
                                            </p:attrNameLst>
                                          </p:cBhvr>
                                          <p:tavLst>
                                            <p:tav tm="0">
                                              <p:val>
                                                <p:strVal val="1+#ppt_w/2"/>
                                              </p:val>
                                            </p:tav>
                                            <p:tav tm="100000">
                                              <p:val>
                                                <p:strVal val="#ppt_x"/>
                                              </p:val>
                                            </p:tav>
                                          </p:tavLst>
                                        </p:anim>
                                        <p:anim calcmode="lin" valueType="num" p14:bounceEnd="58000">
                                          <p:cBhvr additive="base">
                                            <p:cTn id="32" dur="2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par>
                              <p:cTn id="16" fill="hold">
                                <p:stCondLst>
                                  <p:cond delay="2000"/>
                                </p:stCondLst>
                                <p:childTnLst>
                                  <p:par>
                                    <p:cTn id="17" presetID="2" presetClass="entr" presetSubtype="12" accel="5800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2000" fill="hold"/>
                                            <p:tgtEl>
                                              <p:spTgt spid="42"/>
                                            </p:tgtEl>
                                            <p:attrNameLst>
                                              <p:attrName>ppt_x</p:attrName>
                                            </p:attrNameLst>
                                          </p:cBhvr>
                                          <p:tavLst>
                                            <p:tav tm="0">
                                              <p:val>
                                                <p:strVal val="0-#ppt_w/2"/>
                                              </p:val>
                                            </p:tav>
                                            <p:tav tm="100000">
                                              <p:val>
                                                <p:strVal val="#ppt_x"/>
                                              </p:val>
                                            </p:tav>
                                          </p:tavLst>
                                        </p:anim>
                                        <p:anim calcmode="lin" valueType="num">
                                          <p:cBhvr additive="base">
                                            <p:cTn id="20" dur="2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2000" fill="hold"/>
                                            <p:tgtEl>
                                              <p:spTgt spid="56"/>
                                            </p:tgtEl>
                                            <p:attrNameLst>
                                              <p:attrName>ppt_x</p:attrName>
                                            </p:attrNameLst>
                                          </p:cBhvr>
                                          <p:tavLst>
                                            <p:tav tm="0">
                                              <p:val>
                                                <p:strVal val="1+#ppt_w/2"/>
                                              </p:val>
                                            </p:tav>
                                            <p:tav tm="100000">
                                              <p:val>
                                                <p:strVal val="#ppt_x"/>
                                              </p:val>
                                            </p:tav>
                                          </p:tavLst>
                                        </p:anim>
                                        <p:anim calcmode="lin" valueType="num">
                                          <p:cBhvr additive="base">
                                            <p:cTn id="24" dur="2000" fill="hold"/>
                                            <p:tgtEl>
                                              <p:spTgt spid="56"/>
                                            </p:tgtEl>
                                            <p:attrNameLst>
                                              <p:attrName>ppt_y</p:attrName>
                                            </p:attrNameLst>
                                          </p:cBhvr>
                                          <p:tavLst>
                                            <p:tav tm="0">
                                              <p:val>
                                                <p:strVal val="0-#ppt_h/2"/>
                                              </p:val>
                                            </p:tav>
                                            <p:tav tm="100000">
                                              <p:val>
                                                <p:strVal val="#ppt_y"/>
                                              </p:val>
                                            </p:tav>
                                          </p:tavLst>
                                        </p:anim>
                                      </p:childTnLst>
                                    </p:cTn>
                                  </p:par>
                                  <p:par>
                                    <p:cTn id="25" presetID="2" presetClass="entr" presetSubtype="12" accel="5800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2000" fill="hold"/>
                                            <p:tgtEl>
                                              <p:spTgt spid="49"/>
                                            </p:tgtEl>
                                            <p:attrNameLst>
                                              <p:attrName>ppt_x</p:attrName>
                                            </p:attrNameLst>
                                          </p:cBhvr>
                                          <p:tavLst>
                                            <p:tav tm="0">
                                              <p:val>
                                                <p:strVal val="0-#ppt_w/2"/>
                                              </p:val>
                                            </p:tav>
                                            <p:tav tm="100000">
                                              <p:val>
                                                <p:strVal val="#ppt_x"/>
                                              </p:val>
                                            </p:tav>
                                          </p:tavLst>
                                        </p:anim>
                                        <p:anim calcmode="lin" valueType="num">
                                          <p:cBhvr additive="base">
                                            <p:cTn id="28" dur="20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3" accel="5800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2000" fill="hold"/>
                                            <p:tgtEl>
                                              <p:spTgt spid="63"/>
                                            </p:tgtEl>
                                            <p:attrNameLst>
                                              <p:attrName>ppt_x</p:attrName>
                                            </p:attrNameLst>
                                          </p:cBhvr>
                                          <p:tavLst>
                                            <p:tav tm="0">
                                              <p:val>
                                                <p:strVal val="1+#ppt_w/2"/>
                                              </p:val>
                                            </p:tav>
                                            <p:tav tm="100000">
                                              <p:val>
                                                <p:strVal val="#ppt_x"/>
                                              </p:val>
                                            </p:tav>
                                          </p:tavLst>
                                        </p:anim>
                                        <p:anim calcmode="lin" valueType="num">
                                          <p:cBhvr additive="base">
                                            <p:cTn id="32" dur="2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空心弧 5"/>
          <p:cNvSpPr/>
          <p:nvPr/>
        </p:nvSpPr>
        <p:spPr>
          <a:xfrm rot="5400000">
            <a:off x="386026" y="1406854"/>
            <a:ext cx="3142978" cy="2924714"/>
          </a:xfrm>
          <a:prstGeom prst="blockArc">
            <a:avLst>
              <a:gd name="adj1" fmla="val 10897210"/>
              <a:gd name="adj2" fmla="val 6953"/>
              <a:gd name="adj3" fmla="val 1246"/>
            </a:avLst>
          </a:prstGeom>
          <a:solidFill>
            <a:sysClr val="windowText" lastClr="000000">
              <a:lumMod val="50000"/>
              <a:lumOff val="50000"/>
            </a:sysClr>
          </a:solidFill>
          <a:ln w="25400" cap="flat" cmpd="sng" algn="ctr">
            <a:noFill/>
            <a:prstDash val="solid"/>
          </a:ln>
          <a:effectLst/>
        </p:spPr>
        <p:txBody>
          <a:bodyPr lIns="91431" tIns="45716" rIns="91431" bIns="45716"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bwMode="auto">
          <a:xfrm>
            <a:off x="2566927" y="1492084"/>
            <a:ext cx="1441450" cy="0"/>
          </a:xfrm>
          <a:prstGeom prst="line">
            <a:avLst/>
          </a:prstGeom>
          <a:noFill/>
          <a:ln w="12700" cap="flat" cmpd="sng" algn="ctr">
            <a:solidFill>
              <a:srgbClr val="9DA8B1"/>
            </a:solidFill>
            <a:prstDash val="solid"/>
          </a:ln>
          <a:effectLst/>
        </p:spPr>
      </p:cxnSp>
      <p:cxnSp>
        <p:nvCxnSpPr>
          <p:cNvPr id="8" name="直接连接符 7"/>
          <p:cNvCxnSpPr/>
          <p:nvPr/>
        </p:nvCxnSpPr>
        <p:spPr bwMode="auto">
          <a:xfrm>
            <a:off x="2616574" y="4282724"/>
            <a:ext cx="1439863" cy="0"/>
          </a:xfrm>
          <a:prstGeom prst="line">
            <a:avLst/>
          </a:prstGeom>
          <a:noFill/>
          <a:ln w="12700" cap="flat" cmpd="sng" algn="ctr">
            <a:solidFill>
              <a:srgbClr val="9DA8B1"/>
            </a:solidFill>
            <a:prstDash val="solid"/>
          </a:ln>
          <a:effectLst/>
        </p:spPr>
      </p:cxnSp>
      <p:cxnSp>
        <p:nvCxnSpPr>
          <p:cNvPr id="9" name="直接连接符 8"/>
          <p:cNvCxnSpPr/>
          <p:nvPr/>
        </p:nvCxnSpPr>
        <p:spPr bwMode="auto">
          <a:xfrm>
            <a:off x="3438546" y="2438436"/>
            <a:ext cx="1334133" cy="0"/>
          </a:xfrm>
          <a:prstGeom prst="line">
            <a:avLst/>
          </a:prstGeom>
          <a:noFill/>
          <a:ln w="12700" cap="flat" cmpd="sng" algn="ctr">
            <a:solidFill>
              <a:srgbClr val="9DA8B1"/>
            </a:solidFill>
            <a:prstDash val="solid"/>
          </a:ln>
          <a:effectLst/>
        </p:spPr>
      </p:cxnSp>
      <p:cxnSp>
        <p:nvCxnSpPr>
          <p:cNvPr id="10" name="直接连接符 9"/>
          <p:cNvCxnSpPr>
            <a:endCxn id="38" idx="2"/>
          </p:cNvCxnSpPr>
          <p:nvPr/>
        </p:nvCxnSpPr>
        <p:spPr bwMode="auto">
          <a:xfrm>
            <a:off x="3294063" y="3423431"/>
            <a:ext cx="1440700" cy="0"/>
          </a:xfrm>
          <a:prstGeom prst="line">
            <a:avLst/>
          </a:prstGeom>
          <a:noFill/>
          <a:ln w="12700" cap="flat" cmpd="sng" algn="ctr">
            <a:solidFill>
              <a:srgbClr val="9DA8B1"/>
            </a:solidFill>
            <a:prstDash val="solid"/>
          </a:ln>
          <a:effectLst/>
        </p:spPr>
      </p:cxnSp>
      <p:sp>
        <p:nvSpPr>
          <p:cNvPr id="11" name="矩形 10"/>
          <p:cNvSpPr/>
          <p:nvPr/>
        </p:nvSpPr>
        <p:spPr>
          <a:xfrm>
            <a:off x="4961382" y="1136730"/>
            <a:ext cx="114645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综述一内容</a:t>
            </a:r>
            <a:endParaRPr lang="zh-CN" altLang="en-US" sz="1500" b="1" dirty="0">
              <a:latin typeface="微软雅黑" panose="020B0503020204020204" pitchFamily="34" charset="-122"/>
              <a:ea typeface="微软雅黑" panose="020B0503020204020204" pitchFamily="34" charset="-122"/>
            </a:endParaRPr>
          </a:p>
        </p:txBody>
      </p:sp>
      <p:sp>
        <p:nvSpPr>
          <p:cNvPr id="12" name="矩形 47"/>
          <p:cNvSpPr>
            <a:spLocks noChangeArrowheads="1"/>
          </p:cNvSpPr>
          <p:nvPr/>
        </p:nvSpPr>
        <p:spPr bwMode="auto">
          <a:xfrm>
            <a:off x="4932040" y="136945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4" name="组合 13"/>
          <p:cNvGrpSpPr/>
          <p:nvPr/>
        </p:nvGrpSpPr>
        <p:grpSpPr bwMode="auto">
          <a:xfrm>
            <a:off x="600323" y="1737476"/>
            <a:ext cx="2259643" cy="2259643"/>
            <a:chOff x="1103084" y="2155824"/>
            <a:chExt cx="3176815" cy="3176815"/>
          </a:xfrm>
        </p:grpSpPr>
        <p:sp>
          <p:nvSpPr>
            <p:cNvPr id="15" name="椭圆 14"/>
            <p:cNvSpPr/>
            <p:nvPr/>
          </p:nvSpPr>
          <p:spPr>
            <a:xfrm>
              <a:off x="1103084" y="2155824"/>
              <a:ext cx="3176815" cy="3176815"/>
            </a:xfrm>
            <a:prstGeom prst="ellipse">
              <a:avLst/>
            </a:prstGeom>
            <a:solidFill>
              <a:sysClr val="windowText" lastClr="000000"/>
            </a:solidFill>
            <a:ln w="25400" cap="flat" cmpd="sng" algn="ctr">
              <a:noFill/>
              <a:prstDash val="solid"/>
            </a:ln>
            <a:effectLst/>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6" name="椭圆 15"/>
            <p:cNvSpPr/>
            <p:nvPr/>
          </p:nvSpPr>
          <p:spPr>
            <a:xfrm>
              <a:off x="1281790" y="2334530"/>
              <a:ext cx="2819403" cy="2819403"/>
            </a:xfrm>
            <a:prstGeom prst="ellipse">
              <a:avLst/>
            </a:prstGeom>
            <a:blipFill dpi="0" rotWithShape="1">
              <a:blip r:embed="rId1" cstate="screen"/>
              <a:srcRect/>
              <a:stretch>
                <a:fillRect/>
              </a:stretch>
            </a:blipFill>
            <a:ln w="25400" cap="flat" cmpd="sng" algn="ctr">
              <a:noFill/>
              <a:prstDash val="solid"/>
            </a:ln>
            <a:effectLst/>
          </p:spPr>
          <p:txBody>
            <a:bodyPr anchor="ctr"/>
            <a:lstStyle/>
            <a:p>
              <a:pPr marL="0" marR="0" lvl="0" indent="0" algn="ctr" defTabSz="913765"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7" name="椭圆 16"/>
          <p:cNvSpPr/>
          <p:nvPr/>
        </p:nvSpPr>
        <p:spPr>
          <a:xfrm>
            <a:off x="2339752" y="1275606"/>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1</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18" name="椭圆 17"/>
          <p:cNvSpPr/>
          <p:nvPr/>
        </p:nvSpPr>
        <p:spPr>
          <a:xfrm>
            <a:off x="3131840" y="2236528"/>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2</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19" name="椭圆 18"/>
          <p:cNvSpPr/>
          <p:nvPr/>
        </p:nvSpPr>
        <p:spPr>
          <a:xfrm>
            <a:off x="3110900" y="3218921"/>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3</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20" name="椭圆 19"/>
          <p:cNvSpPr/>
          <p:nvPr/>
        </p:nvSpPr>
        <p:spPr>
          <a:xfrm>
            <a:off x="2339752" y="4069127"/>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4</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grpSp>
        <p:nvGrpSpPr>
          <p:cNvPr id="21" name="组合 20"/>
          <p:cNvGrpSpPr/>
          <p:nvPr/>
        </p:nvGrpSpPr>
        <p:grpSpPr>
          <a:xfrm>
            <a:off x="3989630" y="1064722"/>
            <a:ext cx="858956" cy="858956"/>
            <a:chOff x="3989630" y="984316"/>
            <a:chExt cx="858956" cy="858956"/>
          </a:xfrm>
        </p:grpSpPr>
        <p:grpSp>
          <p:nvGrpSpPr>
            <p:cNvPr id="22" name="组合 21"/>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23" name="组合 54"/>
            <p:cNvGrpSpPr>
              <a:grpSpLocks noChangeAspect="1"/>
            </p:cNvGrpSpPr>
            <p:nvPr/>
          </p:nvGrpSpPr>
          <p:grpSpPr bwMode="auto">
            <a:xfrm>
              <a:off x="4230408" y="1145668"/>
              <a:ext cx="389996" cy="469766"/>
              <a:chOff x="3452849" y="2667439"/>
              <a:chExt cx="239345" cy="288607"/>
            </a:xfrm>
          </p:grpSpPr>
          <p:sp>
            <p:nvSpPr>
              <p:cNvPr id="25"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C00000"/>
              </a:solidFill>
              <a:ln>
                <a:noFill/>
              </a:ln>
            </p:spPr>
            <p:txBody>
              <a:bodyPr lIns="121920" tIns="60960" rIns="121920" bIns="60960"/>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C00000"/>
              </a:solidFill>
              <a:ln>
                <a:noFill/>
              </a:ln>
            </p:spPr>
            <p:txBody>
              <a:bodyPr lIns="121920" tIns="60960" rIns="121920" bIns="60960"/>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9" name="组合 28"/>
          <p:cNvGrpSpPr/>
          <p:nvPr/>
        </p:nvGrpSpPr>
        <p:grpSpPr>
          <a:xfrm>
            <a:off x="4684712" y="1948340"/>
            <a:ext cx="858956" cy="858956"/>
            <a:chOff x="4684712" y="1948340"/>
            <a:chExt cx="858956" cy="858956"/>
          </a:xfrm>
        </p:grpSpPr>
        <p:grpSp>
          <p:nvGrpSpPr>
            <p:cNvPr id="30" name="组合 29"/>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3" name="椭圆 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31"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00000"/>
            </a:solidFill>
            <a:ln>
              <a:noFill/>
            </a:ln>
          </p:spPr>
          <p:txBody>
            <a:bodyPr lIns="121920" tIns="60960" rIns="121920" bIns="60960"/>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4" name="组合 33"/>
          <p:cNvGrpSpPr/>
          <p:nvPr/>
        </p:nvGrpSpPr>
        <p:grpSpPr>
          <a:xfrm>
            <a:off x="4716016" y="2993953"/>
            <a:ext cx="858956" cy="858956"/>
            <a:chOff x="4716016" y="2993953"/>
            <a:chExt cx="858956" cy="858956"/>
          </a:xfrm>
        </p:grpSpPr>
        <p:grpSp>
          <p:nvGrpSpPr>
            <p:cNvPr id="35" name="组合 3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36"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C00000"/>
            </a:solidFill>
            <a:ln>
              <a:noFill/>
            </a:ln>
          </p:spPr>
          <p:txBody>
            <a:bodyPr lIns="121920" tIns="60960" rIns="121920" bIns="60960"/>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9" name="组合 38"/>
          <p:cNvGrpSpPr/>
          <p:nvPr/>
        </p:nvGrpSpPr>
        <p:grpSpPr>
          <a:xfrm>
            <a:off x="3996846" y="3864636"/>
            <a:ext cx="858956" cy="858956"/>
            <a:chOff x="3996846" y="3864636"/>
            <a:chExt cx="858956" cy="858956"/>
          </a:xfrm>
        </p:grpSpPr>
        <p:grpSp>
          <p:nvGrpSpPr>
            <p:cNvPr id="40" name="组合 39"/>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41"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C00000"/>
            </a:solidFill>
            <a:ln>
              <a:noFill/>
            </a:ln>
          </p:spPr>
          <p:txBody>
            <a:bodyPr lIns="121920" tIns="60960" rIns="121920" bIns="60960"/>
            <a:lstStyle/>
            <a:p>
              <a:pPr marL="0" marR="0" lvl="0" indent="0" defTabSz="913765"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4" name="矩形 43"/>
          <p:cNvSpPr/>
          <p:nvPr/>
        </p:nvSpPr>
        <p:spPr>
          <a:xfrm>
            <a:off x="5609454" y="1997065"/>
            <a:ext cx="114645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综述一内容</a:t>
            </a:r>
            <a:endParaRPr lang="zh-CN" altLang="en-US" sz="1500" b="1" dirty="0">
              <a:latin typeface="微软雅黑" panose="020B0503020204020204" pitchFamily="34" charset="-122"/>
              <a:ea typeface="微软雅黑" panose="020B0503020204020204" pitchFamily="34" charset="-122"/>
            </a:endParaRPr>
          </a:p>
        </p:txBody>
      </p:sp>
      <p:sp>
        <p:nvSpPr>
          <p:cNvPr id="45" name="矩形 47"/>
          <p:cNvSpPr>
            <a:spLocks noChangeArrowheads="1"/>
          </p:cNvSpPr>
          <p:nvPr/>
        </p:nvSpPr>
        <p:spPr bwMode="auto">
          <a:xfrm>
            <a:off x="5580112" y="222979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46" name="矩形 45"/>
          <p:cNvSpPr/>
          <p:nvPr/>
        </p:nvSpPr>
        <p:spPr>
          <a:xfrm>
            <a:off x="5684012" y="3028040"/>
            <a:ext cx="114645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综述三内容</a:t>
            </a:r>
            <a:endParaRPr lang="zh-CN" altLang="en-US" sz="1500" b="1" dirty="0">
              <a:latin typeface="微软雅黑" panose="020B0503020204020204" pitchFamily="34" charset="-122"/>
              <a:ea typeface="微软雅黑" panose="020B0503020204020204" pitchFamily="34" charset="-122"/>
            </a:endParaRPr>
          </a:p>
        </p:txBody>
      </p:sp>
      <p:sp>
        <p:nvSpPr>
          <p:cNvPr id="47" name="矩形 47"/>
          <p:cNvSpPr>
            <a:spLocks noChangeArrowheads="1"/>
          </p:cNvSpPr>
          <p:nvPr/>
        </p:nvSpPr>
        <p:spPr bwMode="auto">
          <a:xfrm>
            <a:off x="5654670" y="326076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48" name="矩形 47"/>
          <p:cNvSpPr/>
          <p:nvPr/>
        </p:nvSpPr>
        <p:spPr>
          <a:xfrm>
            <a:off x="5009017" y="3972459"/>
            <a:ext cx="114645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综述四内容</a:t>
            </a:r>
            <a:endParaRPr lang="zh-CN" altLang="en-US" sz="1500" b="1" dirty="0">
              <a:latin typeface="微软雅黑" panose="020B0503020204020204" pitchFamily="34" charset="-122"/>
              <a:ea typeface="微软雅黑" panose="020B0503020204020204" pitchFamily="34" charset="-122"/>
            </a:endParaRPr>
          </a:p>
        </p:txBody>
      </p:sp>
      <p:sp>
        <p:nvSpPr>
          <p:cNvPr id="49" name="矩形 47"/>
          <p:cNvSpPr>
            <a:spLocks noChangeArrowheads="1"/>
          </p:cNvSpPr>
          <p:nvPr/>
        </p:nvSpPr>
        <p:spPr bwMode="auto">
          <a:xfrm>
            <a:off x="4979675" y="4205187"/>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pic>
        <p:nvPicPr>
          <p:cNvPr id="2" name="图片 1" descr="C:\Users\Administrator\Desktop\新建文件夹\rr.pngrr"/>
          <p:cNvPicPr>
            <a:picLocks noChangeAspect="1"/>
          </p:cNvPicPr>
          <p:nvPr/>
        </p:nvPicPr>
        <p:blipFill rotWithShape="1">
          <a:blip r:embed="rId2" cstate="screen"/>
          <a:srcRect/>
          <a:stretch>
            <a:fillRect/>
          </a:stretch>
        </p:blipFill>
        <p:spPr>
          <a:xfrm>
            <a:off x="0" y="-127635"/>
            <a:ext cx="927735" cy="927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400" fill="hold"/>
                                            <p:tgtEl>
                                              <p:spTgt spid="14"/>
                                            </p:tgtEl>
                                            <p:attrNameLst>
                                              <p:attrName>ppt_w</p:attrName>
                                            </p:attrNameLst>
                                          </p:cBhvr>
                                          <p:tavLst>
                                            <p:tav tm="0">
                                              <p:val>
                                                <p:fltVal val="0"/>
                                              </p:val>
                                            </p:tav>
                                            <p:tav tm="100000">
                                              <p:val>
                                                <p:strVal val="#ppt_w"/>
                                              </p:val>
                                            </p:tav>
                                          </p:tavLst>
                                        </p:anim>
                                        <p:anim calcmode="lin" valueType="num">
                                          <p:cBhvr>
                                            <p:cTn id="16" dur="400" fill="hold"/>
                                            <p:tgtEl>
                                              <p:spTgt spid="14"/>
                                            </p:tgtEl>
                                            <p:attrNameLst>
                                              <p:attrName>ppt_h</p:attrName>
                                            </p:attrNameLst>
                                          </p:cBhvr>
                                          <p:tavLst>
                                            <p:tav tm="0">
                                              <p:val>
                                                <p:fltVal val="0"/>
                                              </p:val>
                                            </p:tav>
                                            <p:tav tm="100000">
                                              <p:val>
                                                <p:strVal val="#ppt_h"/>
                                              </p:val>
                                            </p:tav>
                                          </p:tavLst>
                                        </p:anim>
                                        <p:animEffect transition="in" filter="fade">
                                          <p:cBhvr>
                                            <p:cTn id="17" dur="400"/>
                                            <p:tgtEl>
                                              <p:spTgt spid="1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5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000"/>
                                </p:stCondLst>
                                <p:childTnLst>
                                  <p:par>
                                    <p:cTn id="33" presetID="2" presetClass="entr" presetSubtype="2" fill="hold" nodeType="afterEffect" p14:presetBounceEnd="40000">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14:bounceEnd="40000">
                                          <p:cBhvr additive="base">
                                            <p:cTn id="35"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53" presetClass="entr" presetSubtype="16" fill="hold" grpId="0" nodeType="withEffect">
                                      <p:stCondLst>
                                        <p:cond delay="75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4500"/>
                                </p:stCondLst>
                                <p:childTnLst>
                                  <p:par>
                                    <p:cTn id="54" presetID="2" presetClass="entr" presetSubtype="2" fill="hold" nodeType="afterEffect" p14:presetBounceEnd="40000">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14:bounceEnd="40000">
                                          <p:cBhvr additive="base">
                                            <p:cTn id="56"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500"/>
                                </p:stCondLst>
                                <p:childTnLst>
                                  <p:par>
                                    <p:cTn id="71" presetID="22" presetClass="entr" presetSubtype="8"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par>
                              <p:cTn id="74" fill="hold">
                                <p:stCondLst>
                                  <p:cond delay="6000"/>
                                </p:stCondLst>
                                <p:childTnLst>
                                  <p:par>
                                    <p:cTn id="75" presetID="2" presetClass="entr" presetSubtype="2" fill="hold" nodeType="afterEffect" p14:presetBounceEnd="40000">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14:bounceEnd="40000">
                                          <p:cBhvr additive="base">
                                            <p:cTn id="77"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par>
                                    <p:cTn id="86" presetID="53" presetClass="entr" presetSubtype="16" fill="hold" grpId="0" nodeType="withEffect">
                                      <p:stCondLst>
                                        <p:cond delay="75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fltVal val="0"/>
                                              </p:val>
                                            </p:tav>
                                            <p:tav tm="100000">
                                              <p:val>
                                                <p:strVal val="#ppt_h"/>
                                              </p:val>
                                            </p:tav>
                                          </p:tavLst>
                                        </p:anim>
                                        <p:animEffect transition="in" filter="fade">
                                          <p:cBhvr>
                                            <p:cTn id="90" dur="500"/>
                                            <p:tgtEl>
                                              <p:spTgt spid="20"/>
                                            </p:tgtEl>
                                          </p:cBhvr>
                                        </p:animEffect>
                                      </p:childTnLst>
                                    </p:cTn>
                                  </p:par>
                                </p:childTnLst>
                              </p:cTn>
                            </p:par>
                            <p:par>
                              <p:cTn id="91" fill="hold">
                                <p:stCondLst>
                                  <p:cond delay="7000"/>
                                </p:stCondLst>
                                <p:childTnLst>
                                  <p:par>
                                    <p:cTn id="92" presetID="22" presetClass="entr" presetSubtype="8"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par>
                              <p:cTn id="95" fill="hold">
                                <p:stCondLst>
                                  <p:cond delay="7500"/>
                                </p:stCondLst>
                                <p:childTnLst>
                                  <p:par>
                                    <p:cTn id="96" presetID="2" presetClass="entr" presetSubtype="2" fill="hold" nodeType="afterEffect" p14:presetBounceEnd="40000">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14:bounceEnd="40000">
                                          <p:cBhvr additive="base">
                                            <p:cTn id="98" dur="50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99" dur="500" fill="hold"/>
                                            <p:tgtEl>
                                              <p:spTgt spid="39"/>
                                            </p:tgtEl>
                                            <p:attrNameLst>
                                              <p:attrName>ppt_y</p:attrName>
                                            </p:attrNameLst>
                                          </p:cBhvr>
                                          <p:tavLst>
                                            <p:tav tm="0">
                                              <p:val>
                                                <p:strVal val="#ppt_y"/>
                                              </p:val>
                                            </p:tav>
                                            <p:tav tm="100000">
                                              <p:val>
                                                <p:strVal val="#ppt_y"/>
                                              </p:val>
                                            </p:tav>
                                          </p:tavLst>
                                        </p:anim>
                                      </p:childTnLst>
                                    </p:cTn>
                                  </p:par>
                                </p:childTnLst>
                              </p:cTn>
                            </p:par>
                            <p:par>
                              <p:cTn id="100" fill="hold">
                                <p:stCondLst>
                                  <p:cond delay="8000"/>
                                </p:stCondLst>
                                <p:childTnLst>
                                  <p:par>
                                    <p:cTn id="101" presetID="22" presetClass="entr" presetSubtype="8"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left)">
                                          <p:cBhvr>
                                            <p:cTn id="103" dur="500"/>
                                            <p:tgtEl>
                                              <p:spTgt spid="4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left)">
                                          <p:cBhvr>
                                            <p:cTn id="10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12" grpId="0"/>
          <p:bldP spid="17" grpId="0" animBg="1"/>
          <p:bldP spid="18" grpId="0" animBg="1"/>
          <p:bldP spid="19" grpId="0" animBg="1"/>
          <p:bldP spid="20" grpId="0" animBg="1"/>
          <p:bldP spid="44" grpId="0"/>
          <p:bldP spid="45" grpId="0"/>
          <p:bldP spid="46" grpId="0"/>
          <p:bldP spid="47" grpId="0"/>
          <p:bldP spid="48" grpId="0"/>
          <p:bldP spid="4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400" fill="hold"/>
                                            <p:tgtEl>
                                              <p:spTgt spid="14"/>
                                            </p:tgtEl>
                                            <p:attrNameLst>
                                              <p:attrName>ppt_w</p:attrName>
                                            </p:attrNameLst>
                                          </p:cBhvr>
                                          <p:tavLst>
                                            <p:tav tm="0">
                                              <p:val>
                                                <p:fltVal val="0"/>
                                              </p:val>
                                            </p:tav>
                                            <p:tav tm="100000">
                                              <p:val>
                                                <p:strVal val="#ppt_w"/>
                                              </p:val>
                                            </p:tav>
                                          </p:tavLst>
                                        </p:anim>
                                        <p:anim calcmode="lin" valueType="num">
                                          <p:cBhvr>
                                            <p:cTn id="16" dur="400" fill="hold"/>
                                            <p:tgtEl>
                                              <p:spTgt spid="14"/>
                                            </p:tgtEl>
                                            <p:attrNameLst>
                                              <p:attrName>ppt_h</p:attrName>
                                            </p:attrNameLst>
                                          </p:cBhvr>
                                          <p:tavLst>
                                            <p:tav tm="0">
                                              <p:val>
                                                <p:fltVal val="0"/>
                                              </p:val>
                                            </p:tav>
                                            <p:tav tm="100000">
                                              <p:val>
                                                <p:strVal val="#ppt_h"/>
                                              </p:val>
                                            </p:tav>
                                          </p:tavLst>
                                        </p:anim>
                                        <p:animEffect transition="in" filter="fade">
                                          <p:cBhvr>
                                            <p:cTn id="17" dur="400"/>
                                            <p:tgtEl>
                                              <p:spTgt spid="1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5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53" presetClass="entr" presetSubtype="16" fill="hold" grpId="0" nodeType="withEffect">
                                      <p:stCondLst>
                                        <p:cond delay="75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1+#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500"/>
                                </p:stCondLst>
                                <p:childTnLst>
                                  <p:par>
                                    <p:cTn id="71" presetID="22" presetClass="entr" presetSubtype="8"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par>
                              <p:cTn id="74" fill="hold">
                                <p:stCondLst>
                                  <p:cond delay="6000"/>
                                </p:stCondLst>
                                <p:childTnLst>
                                  <p:par>
                                    <p:cTn id="75" presetID="2" presetClass="entr" presetSubtype="2"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1+#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par>
                                    <p:cTn id="86" presetID="53" presetClass="entr" presetSubtype="16" fill="hold" grpId="0" nodeType="withEffect">
                                      <p:stCondLst>
                                        <p:cond delay="75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fltVal val="0"/>
                                              </p:val>
                                            </p:tav>
                                            <p:tav tm="100000">
                                              <p:val>
                                                <p:strVal val="#ppt_h"/>
                                              </p:val>
                                            </p:tav>
                                          </p:tavLst>
                                        </p:anim>
                                        <p:animEffect transition="in" filter="fade">
                                          <p:cBhvr>
                                            <p:cTn id="90" dur="500"/>
                                            <p:tgtEl>
                                              <p:spTgt spid="20"/>
                                            </p:tgtEl>
                                          </p:cBhvr>
                                        </p:animEffect>
                                      </p:childTnLst>
                                    </p:cTn>
                                  </p:par>
                                </p:childTnLst>
                              </p:cTn>
                            </p:par>
                            <p:par>
                              <p:cTn id="91" fill="hold">
                                <p:stCondLst>
                                  <p:cond delay="7000"/>
                                </p:stCondLst>
                                <p:childTnLst>
                                  <p:par>
                                    <p:cTn id="92" presetID="22" presetClass="entr" presetSubtype="8"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par>
                              <p:cTn id="95" fill="hold">
                                <p:stCondLst>
                                  <p:cond delay="7500"/>
                                </p:stCondLst>
                                <p:childTnLst>
                                  <p:par>
                                    <p:cTn id="96" presetID="2" presetClass="entr" presetSubtype="2" fill="hold" nodeType="after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additive="base">
                                            <p:cTn id="98" dur="500" fill="hold"/>
                                            <p:tgtEl>
                                              <p:spTgt spid="39"/>
                                            </p:tgtEl>
                                            <p:attrNameLst>
                                              <p:attrName>ppt_x</p:attrName>
                                            </p:attrNameLst>
                                          </p:cBhvr>
                                          <p:tavLst>
                                            <p:tav tm="0">
                                              <p:val>
                                                <p:strVal val="1+#ppt_w/2"/>
                                              </p:val>
                                            </p:tav>
                                            <p:tav tm="100000">
                                              <p:val>
                                                <p:strVal val="#ppt_x"/>
                                              </p:val>
                                            </p:tav>
                                          </p:tavLst>
                                        </p:anim>
                                        <p:anim calcmode="lin" valueType="num">
                                          <p:cBhvr additive="base">
                                            <p:cTn id="99" dur="500" fill="hold"/>
                                            <p:tgtEl>
                                              <p:spTgt spid="39"/>
                                            </p:tgtEl>
                                            <p:attrNameLst>
                                              <p:attrName>ppt_y</p:attrName>
                                            </p:attrNameLst>
                                          </p:cBhvr>
                                          <p:tavLst>
                                            <p:tav tm="0">
                                              <p:val>
                                                <p:strVal val="#ppt_y"/>
                                              </p:val>
                                            </p:tav>
                                            <p:tav tm="100000">
                                              <p:val>
                                                <p:strVal val="#ppt_y"/>
                                              </p:val>
                                            </p:tav>
                                          </p:tavLst>
                                        </p:anim>
                                      </p:childTnLst>
                                    </p:cTn>
                                  </p:par>
                                </p:childTnLst>
                              </p:cTn>
                            </p:par>
                            <p:par>
                              <p:cTn id="100" fill="hold">
                                <p:stCondLst>
                                  <p:cond delay="8000"/>
                                </p:stCondLst>
                                <p:childTnLst>
                                  <p:par>
                                    <p:cTn id="101" presetID="22" presetClass="entr" presetSubtype="8"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left)">
                                          <p:cBhvr>
                                            <p:cTn id="103" dur="500"/>
                                            <p:tgtEl>
                                              <p:spTgt spid="4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left)">
                                          <p:cBhvr>
                                            <p:cTn id="10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12" grpId="0"/>
          <p:bldP spid="17" grpId="0" animBg="1"/>
          <p:bldP spid="18" grpId="0" animBg="1"/>
          <p:bldP spid="19" grpId="0" animBg="1"/>
          <p:bldP spid="20" grpId="0" animBg="1"/>
          <p:bldP spid="44" grpId="0"/>
          <p:bldP spid="45" grpId="0"/>
          <p:bldP spid="46" grpId="0"/>
          <p:bldP spid="47" grpId="0"/>
          <p:bldP spid="48" grpId="0"/>
          <p:bldP spid="4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72"/>
          <p:cNvCxnSpPr>
            <a:cxnSpLocks noChangeShapeType="1"/>
          </p:cNvCxnSpPr>
          <p:nvPr/>
        </p:nvCxnSpPr>
        <p:spPr bwMode="auto">
          <a:xfrm>
            <a:off x="6908676" y="1907520"/>
            <a:ext cx="559718" cy="184693"/>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7" name="直接连接符 20"/>
          <p:cNvCxnSpPr>
            <a:cxnSpLocks noChangeShapeType="1"/>
          </p:cNvCxnSpPr>
          <p:nvPr/>
        </p:nvCxnSpPr>
        <p:spPr bwMode="auto">
          <a:xfrm flipV="1">
            <a:off x="4915214" y="2244838"/>
            <a:ext cx="683924" cy="622217"/>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grpSp>
        <p:nvGrpSpPr>
          <p:cNvPr id="8" name="组合 7"/>
          <p:cNvGrpSpPr/>
          <p:nvPr/>
        </p:nvGrpSpPr>
        <p:grpSpPr>
          <a:xfrm>
            <a:off x="5215409" y="829317"/>
            <a:ext cx="1973126" cy="1656509"/>
            <a:chOff x="5252030" y="2008764"/>
            <a:chExt cx="809336" cy="809336"/>
          </a:xfrm>
          <a:solidFill>
            <a:srgbClr val="C00000"/>
          </a:solidFill>
        </p:grpSpPr>
        <p:sp>
          <p:nvSpPr>
            <p:cNvPr id="9" name="椭圆 41"/>
            <p:cNvSpPr/>
            <p:nvPr/>
          </p:nvSpPr>
          <p:spPr>
            <a:xfrm>
              <a:off x="5252030" y="2008764"/>
              <a:ext cx="809336" cy="809336"/>
            </a:xfrm>
            <a:prstGeom prst="hexagon">
              <a:avLst/>
            </a:prstGeom>
            <a:grpFill/>
            <a:ln w="25400" cap="flat" cmpd="sng" algn="ctr">
              <a:solidFill>
                <a:srgbClr val="C00000"/>
              </a:solid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椭圆 42"/>
            <p:cNvSpPr/>
            <p:nvPr/>
          </p:nvSpPr>
          <p:spPr>
            <a:xfrm>
              <a:off x="5269270" y="2029388"/>
              <a:ext cx="769580" cy="769580"/>
            </a:xfrm>
            <a:prstGeom prst="hexagon">
              <a:avLst/>
            </a:prstGeom>
            <a:grpFill/>
            <a:ln w="28575" cap="flat" cmpd="sng" algn="ctr">
              <a:solidFill>
                <a:srgbClr val="C00000"/>
              </a:solid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11" name="组合 10"/>
          <p:cNvGrpSpPr/>
          <p:nvPr/>
        </p:nvGrpSpPr>
        <p:grpSpPr>
          <a:xfrm>
            <a:off x="3236101" y="3885650"/>
            <a:ext cx="645809" cy="515519"/>
            <a:chOff x="5252030" y="2008764"/>
            <a:chExt cx="809336" cy="809336"/>
          </a:xfrm>
          <a:solidFill>
            <a:srgbClr val="C00000"/>
          </a:solidFill>
        </p:grpSpPr>
        <p:sp>
          <p:nvSpPr>
            <p:cNvPr id="12" name="椭圆 53"/>
            <p:cNvSpPr/>
            <p:nvPr/>
          </p:nvSpPr>
          <p:spPr>
            <a:xfrm>
              <a:off x="5252030" y="2008764"/>
              <a:ext cx="809336" cy="809336"/>
            </a:xfrm>
            <a:prstGeom prst="hexagon">
              <a:avLst/>
            </a:prstGeom>
            <a:grpFill/>
            <a:ln w="25400" cap="flat" cmpd="sng" algn="ctr">
              <a:solidFill>
                <a:srgbClr val="C00000"/>
              </a:solid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椭圆 54"/>
            <p:cNvSpPr/>
            <p:nvPr/>
          </p:nvSpPr>
          <p:spPr>
            <a:xfrm>
              <a:off x="5269270" y="2029388"/>
              <a:ext cx="769580" cy="769580"/>
            </a:xfrm>
            <a:prstGeom prst="hexagon">
              <a:avLst/>
            </a:prstGeom>
            <a:grpFill/>
            <a:ln w="28575" cap="flat" cmpd="sng" algn="ctr">
              <a:solidFill>
                <a:srgbClr val="C00000"/>
              </a:solid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cxnSp>
        <p:nvCxnSpPr>
          <p:cNvPr id="18" name="直接连接符 13"/>
          <p:cNvCxnSpPr>
            <a:cxnSpLocks noChangeShapeType="1"/>
          </p:cNvCxnSpPr>
          <p:nvPr/>
        </p:nvCxnSpPr>
        <p:spPr bwMode="auto">
          <a:xfrm flipV="1">
            <a:off x="2017615" y="2512350"/>
            <a:ext cx="413953" cy="322088"/>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19" name="直接连接符 17"/>
          <p:cNvCxnSpPr>
            <a:cxnSpLocks noChangeShapeType="1"/>
          </p:cNvCxnSpPr>
          <p:nvPr/>
        </p:nvCxnSpPr>
        <p:spPr bwMode="auto">
          <a:xfrm>
            <a:off x="3407040" y="2375084"/>
            <a:ext cx="681323" cy="491172"/>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20" name="直接连接符 23"/>
          <p:cNvCxnSpPr>
            <a:cxnSpLocks noChangeShapeType="1"/>
            <a:endCxn id="31" idx="1"/>
          </p:cNvCxnSpPr>
          <p:nvPr/>
        </p:nvCxnSpPr>
        <p:spPr bwMode="auto">
          <a:xfrm>
            <a:off x="1044841" y="2620657"/>
            <a:ext cx="861036" cy="949935"/>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21" name="直接连接符 43"/>
          <p:cNvCxnSpPr>
            <a:cxnSpLocks noChangeShapeType="1"/>
          </p:cNvCxnSpPr>
          <p:nvPr/>
        </p:nvCxnSpPr>
        <p:spPr bwMode="auto">
          <a:xfrm flipV="1">
            <a:off x="3786841" y="3694814"/>
            <a:ext cx="301521" cy="278300"/>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grpSp>
        <p:nvGrpSpPr>
          <p:cNvPr id="22" name="组合 21"/>
          <p:cNvGrpSpPr/>
          <p:nvPr/>
        </p:nvGrpSpPr>
        <p:grpSpPr>
          <a:xfrm>
            <a:off x="7327456" y="1873742"/>
            <a:ext cx="772936" cy="630230"/>
            <a:chOff x="304800" y="673100"/>
            <a:chExt cx="4000500" cy="4000500"/>
          </a:xfrm>
          <a:effectLst>
            <a:outerShdw blurRad="444500" dist="254000" dir="8100000" algn="tr" rotWithShape="0">
              <a:prstClr val="black">
                <a:alpha val="50000"/>
              </a:prstClr>
            </a:outerShdw>
          </a:effectLst>
        </p:grpSpPr>
        <p:sp>
          <p:nvSpPr>
            <p:cNvPr id="23" name="同心圆 1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25" name="椭圆 2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grpSp>
      <p:grpSp>
        <p:nvGrpSpPr>
          <p:cNvPr id="26" name="组合 25"/>
          <p:cNvGrpSpPr/>
          <p:nvPr/>
        </p:nvGrpSpPr>
        <p:grpSpPr>
          <a:xfrm>
            <a:off x="3747701" y="2654948"/>
            <a:ext cx="1509475" cy="1226559"/>
            <a:chOff x="304800" y="673100"/>
            <a:chExt cx="4000500" cy="4000500"/>
          </a:xfrm>
          <a:effectLst>
            <a:outerShdw blurRad="444500" dist="254000" dir="8100000" algn="tr" rotWithShape="0">
              <a:prstClr val="black">
                <a:alpha val="50000"/>
              </a:prstClr>
            </a:outerShdw>
          </a:effectLst>
        </p:grpSpPr>
        <p:sp>
          <p:nvSpPr>
            <p:cNvPr id="27"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28"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29" name="组合 28"/>
          <p:cNvGrpSpPr/>
          <p:nvPr/>
        </p:nvGrpSpPr>
        <p:grpSpPr>
          <a:xfrm>
            <a:off x="1109541" y="2722379"/>
            <a:ext cx="1026052" cy="867139"/>
            <a:chOff x="304800" y="673100"/>
            <a:chExt cx="4000500" cy="4000500"/>
          </a:xfrm>
          <a:effectLst>
            <a:outerShdw blurRad="444500" dist="254000" dir="8100000" algn="tr" rotWithShape="0">
              <a:prstClr val="black">
                <a:alpha val="50000"/>
              </a:prstClr>
            </a:outerShdw>
          </a:effectLst>
        </p:grpSpPr>
        <p:sp>
          <p:nvSpPr>
            <p:cNvPr id="30" name="同心圆 2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31" name="椭圆 2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32" name="文本框 37"/>
          <p:cNvSpPr>
            <a:spLocks noChangeArrowheads="1"/>
          </p:cNvSpPr>
          <p:nvPr/>
        </p:nvSpPr>
        <p:spPr bwMode="auto">
          <a:xfrm>
            <a:off x="5843544" y="1269703"/>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高端</a:t>
            </a:r>
            <a:endParaRPr kumimoji="0" lang="en-US" altLang="zh-CN" sz="2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endParaRPr kumimoji="0" lang="zh-CN" altLang="en-US" sz="2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37"/>
          <p:cNvSpPr>
            <a:spLocks noChangeArrowheads="1"/>
          </p:cNvSpPr>
          <p:nvPr/>
        </p:nvSpPr>
        <p:spPr bwMode="auto">
          <a:xfrm>
            <a:off x="4166200" y="2962236"/>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细分</a:t>
            </a:r>
            <a:endParaRPr kumimoji="0" lang="en-US" altLang="zh-CN"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endPar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37"/>
          <p:cNvSpPr>
            <a:spLocks noChangeArrowheads="1"/>
          </p:cNvSpPr>
          <p:nvPr/>
        </p:nvSpPr>
        <p:spPr bwMode="auto">
          <a:xfrm>
            <a:off x="1331640" y="2949079"/>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本地</a:t>
            </a:r>
            <a:endParaRPr kumimoji="0" lang="en-US" altLang="zh-CN"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76"/>
          <p:cNvSpPr>
            <a:spLocks noChangeArrowheads="1"/>
          </p:cNvSpPr>
          <p:nvPr/>
        </p:nvSpPr>
        <p:spPr bwMode="auto">
          <a:xfrm>
            <a:off x="959142" y="3677562"/>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80"/>
          <p:cNvSpPr>
            <a:spLocks noChangeArrowheads="1"/>
          </p:cNvSpPr>
          <p:nvPr/>
        </p:nvSpPr>
        <p:spPr bwMode="auto">
          <a:xfrm>
            <a:off x="2145016" y="2779118"/>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81"/>
          <p:cNvSpPr>
            <a:spLocks noChangeArrowheads="1"/>
          </p:cNvSpPr>
          <p:nvPr/>
        </p:nvSpPr>
        <p:spPr bwMode="auto">
          <a:xfrm>
            <a:off x="3848923" y="3921445"/>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82"/>
          <p:cNvSpPr>
            <a:spLocks noChangeArrowheads="1"/>
          </p:cNvSpPr>
          <p:nvPr/>
        </p:nvSpPr>
        <p:spPr bwMode="auto">
          <a:xfrm>
            <a:off x="5482823" y="261232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矩形 39"/>
          <p:cNvSpPr>
            <a:spLocks noChangeArrowheads="1"/>
          </p:cNvSpPr>
          <p:nvPr/>
        </p:nvSpPr>
        <p:spPr bwMode="auto">
          <a:xfrm>
            <a:off x="6252011" y="3315916"/>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1"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添加主要标题内容</a:t>
            </a:r>
            <a:endParaRPr kumimoji="0" lang="zh-CN" altLang="en-US" sz="1600" b="0" i="0" u="none" strike="noStrike" kern="0" cap="none" spc="0" normalizeH="0" baseline="0" noProof="0" dirty="0">
              <a:ln>
                <a:noFill/>
              </a:ln>
              <a:solidFill>
                <a:srgbClr val="7F7F7F">
                  <a:lumMod val="50000"/>
                </a:srgbClr>
              </a:solidFill>
              <a:effectLst/>
              <a:uLnTx/>
              <a:uFillTx/>
              <a:latin typeface="Arial" panose="020B0604020202020204" pitchFamily="34" charset="0"/>
              <a:ea typeface="宋体" panose="02010600030101010101" pitchFamily="2" charset="-122"/>
              <a:sym typeface="Calibri" panose="020F0502020204030204" pitchFamily="34" charset="0"/>
            </a:endParaRPr>
          </a:p>
        </p:txBody>
      </p:sp>
      <p:sp>
        <p:nvSpPr>
          <p:cNvPr id="41" name="文本框 13"/>
          <p:cNvSpPr txBox="1"/>
          <p:nvPr/>
        </p:nvSpPr>
        <p:spPr>
          <a:xfrm>
            <a:off x="5870768" y="3672415"/>
            <a:ext cx="2740626" cy="805129"/>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2" name="组合 41"/>
          <p:cNvGrpSpPr/>
          <p:nvPr/>
        </p:nvGrpSpPr>
        <p:grpSpPr>
          <a:xfrm>
            <a:off x="539552" y="2289504"/>
            <a:ext cx="547094" cy="420958"/>
            <a:chOff x="5252030" y="2008764"/>
            <a:chExt cx="809336" cy="809336"/>
          </a:xfrm>
          <a:solidFill>
            <a:srgbClr val="C00000"/>
          </a:solidFill>
        </p:grpSpPr>
        <p:sp>
          <p:nvSpPr>
            <p:cNvPr id="43" name="椭圆 50"/>
            <p:cNvSpPr/>
            <p:nvPr/>
          </p:nvSpPr>
          <p:spPr>
            <a:xfrm>
              <a:off x="5252030" y="2008764"/>
              <a:ext cx="809336" cy="809336"/>
            </a:xfrm>
            <a:prstGeom prst="hexagon">
              <a:avLst/>
            </a:prstGeom>
            <a:grpFill/>
            <a:ln w="25400" cap="flat" cmpd="sng" algn="ctr">
              <a:solidFill>
                <a:srgbClr val="C00000"/>
              </a:solid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4" name="椭圆 51"/>
            <p:cNvSpPr/>
            <p:nvPr/>
          </p:nvSpPr>
          <p:spPr>
            <a:xfrm>
              <a:off x="5269270" y="2029388"/>
              <a:ext cx="769580" cy="769580"/>
            </a:xfrm>
            <a:prstGeom prst="hexagon">
              <a:avLst/>
            </a:prstGeom>
            <a:grpFill/>
            <a:ln w="28575" cap="flat" cmpd="sng" algn="ctr">
              <a:solidFill>
                <a:srgbClr val="C00000"/>
              </a:solid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pic>
        <p:nvPicPr>
          <p:cNvPr id="2" name="图片 1" descr="C:\Users\Administrator\Desktop\新建文件夹\rr.pngrr"/>
          <p:cNvPicPr>
            <a:picLocks noChangeAspect="1"/>
          </p:cNvPicPr>
          <p:nvPr/>
        </p:nvPicPr>
        <p:blipFill rotWithShape="1">
          <a:blip r:embed="rId1" cstate="screen"/>
          <a:srcRect/>
          <a:stretch>
            <a:fillRect/>
          </a:stretch>
        </p:blipFill>
        <p:spPr>
          <a:xfrm>
            <a:off x="0" y="-127635"/>
            <a:ext cx="927735" cy="927735"/>
          </a:xfrm>
          <a:prstGeom prst="rect">
            <a:avLst/>
          </a:prstGeom>
        </p:spPr>
      </p:pic>
      <p:grpSp>
        <p:nvGrpSpPr>
          <p:cNvPr id="15" name="组合 14"/>
          <p:cNvGrpSpPr/>
          <p:nvPr/>
        </p:nvGrpSpPr>
        <p:grpSpPr>
          <a:xfrm>
            <a:off x="2135594" y="1429544"/>
            <a:ext cx="1500302" cy="1244798"/>
            <a:chOff x="5252030" y="2008764"/>
            <a:chExt cx="809336" cy="809336"/>
          </a:xfrm>
          <a:solidFill>
            <a:srgbClr val="C00000"/>
          </a:solidFill>
        </p:grpSpPr>
        <p:sp>
          <p:nvSpPr>
            <p:cNvPr id="16" name="椭圆 47"/>
            <p:cNvSpPr/>
            <p:nvPr/>
          </p:nvSpPr>
          <p:spPr>
            <a:xfrm>
              <a:off x="5252030" y="2008764"/>
              <a:ext cx="809336" cy="809336"/>
            </a:xfrm>
            <a:prstGeom prst="hexagon">
              <a:avLst/>
            </a:prstGeom>
            <a:grpFill/>
            <a:ln w="25400" cap="flat" cmpd="sng" algn="ctr">
              <a:solidFill>
                <a:srgbClr val="C00000"/>
              </a:solid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 name="椭圆 48"/>
            <p:cNvSpPr/>
            <p:nvPr/>
          </p:nvSpPr>
          <p:spPr>
            <a:xfrm>
              <a:off x="5269270" y="2029388"/>
              <a:ext cx="769580" cy="769580"/>
            </a:xfrm>
            <a:prstGeom prst="hexagon">
              <a:avLst/>
            </a:prstGeom>
            <a:grpFill/>
            <a:ln w="28575" cap="flat" cmpd="sng" algn="ctr">
              <a:solidFill>
                <a:srgbClr val="C00000"/>
              </a:solid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34" name="文本框 37"/>
          <p:cNvSpPr>
            <a:spLocks noChangeArrowheads="1"/>
          </p:cNvSpPr>
          <p:nvPr/>
        </p:nvSpPr>
        <p:spPr bwMode="auto">
          <a:xfrm>
            <a:off x="2535704" y="1753659"/>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周边</a:t>
            </a:r>
            <a:endParaRPr kumimoji="0" lang="en-US" altLang="zh-CN" sz="19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endParaRPr kumimoji="0" lang="zh-CN" altLang="en-US" sz="19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par>
                          <p:cTn id="73" fill="hold">
                            <p:stCondLst>
                              <p:cond delay="6500"/>
                            </p:stCondLst>
                            <p:childTnLst>
                              <p:par>
                                <p:cTn id="74" presetID="53" presetClass="entr" presetSubtype="16"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500" fill="hold"/>
                                        <p:tgtEl>
                                          <p:spTgt spid="11"/>
                                        </p:tgtEl>
                                        <p:attrNameLst>
                                          <p:attrName>ppt_w</p:attrName>
                                        </p:attrNameLst>
                                      </p:cBhvr>
                                      <p:tavLst>
                                        <p:tav tm="0">
                                          <p:val>
                                            <p:fltVal val="0"/>
                                          </p:val>
                                        </p:tav>
                                        <p:tav tm="100000">
                                          <p:val>
                                            <p:strVal val="#ppt_w"/>
                                          </p:val>
                                        </p:tav>
                                      </p:tavLst>
                                    </p:anim>
                                    <p:anim calcmode="lin" valueType="num">
                                      <p:cBhvr>
                                        <p:cTn id="77" dur="500" fill="hold"/>
                                        <p:tgtEl>
                                          <p:spTgt spid="11"/>
                                        </p:tgtEl>
                                        <p:attrNameLst>
                                          <p:attrName>ppt_h</p:attrName>
                                        </p:attrNameLst>
                                      </p:cBhvr>
                                      <p:tavLst>
                                        <p:tav tm="0">
                                          <p:val>
                                            <p:fltVal val="0"/>
                                          </p:val>
                                        </p:tav>
                                        <p:tav tm="100000">
                                          <p:val>
                                            <p:strVal val="#ppt_h"/>
                                          </p:val>
                                        </p:tav>
                                      </p:tavLst>
                                    </p:anim>
                                    <p:animEffect transition="in" filter="fade">
                                      <p:cBhvr>
                                        <p:cTn id="78" dur="500"/>
                                        <p:tgtEl>
                                          <p:spTgt spid="11"/>
                                        </p:tgtEl>
                                      </p:cBhvr>
                                    </p:animEffect>
                                  </p:childTnLst>
                                </p:cTn>
                              </p:par>
                              <p:par>
                                <p:cTn id="79" presetID="53" presetClass="entr" presetSubtype="16"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par>
                          <p:cTn id="84" fill="hold">
                            <p:stCondLst>
                              <p:cond delay="7000"/>
                            </p:stCondLst>
                            <p:childTnLst>
                              <p:par>
                                <p:cTn id="85" presetID="53" presetClass="entr" presetSubtype="16"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childTnLst>
                          </p:cTn>
                        </p:par>
                        <p:par>
                          <p:cTn id="90" fill="hold">
                            <p:stCondLst>
                              <p:cond delay="7500"/>
                            </p:stCondLst>
                            <p:childTnLst>
                              <p:par>
                                <p:cTn id="91" presetID="22" presetClass="entr" presetSubtype="8" fill="hold" nodeType="after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left)">
                                      <p:cBhvr>
                                        <p:cTn id="93" dur="500"/>
                                        <p:tgtEl>
                                          <p:spTgt spid="6"/>
                                        </p:tgtEl>
                                      </p:cBhvr>
                                    </p:animEffect>
                                  </p:childTnLst>
                                </p:cTn>
                              </p:par>
                            </p:childTnLst>
                          </p:cTn>
                        </p:par>
                        <p:par>
                          <p:cTn id="94" fill="hold">
                            <p:stCondLst>
                              <p:cond delay="8000"/>
                            </p:stCondLst>
                            <p:childTnLst>
                              <p:par>
                                <p:cTn id="95" presetID="53" presetClass="entr" presetSubtype="16"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par>
                                <p:cTn id="100" presetID="10" presetClass="entr" presetSubtype="0" fill="hold" grpId="0" nodeType="withEffect">
                                  <p:stCondLst>
                                    <p:cond delay="25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400"/>
                                        <p:tgtEl>
                                          <p:spTgt spid="36"/>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par>
                                <p:cTn id="106" presetID="10" presetClass="entr" presetSubtype="0" fill="hold" grpId="0" nodeType="withEffect">
                                  <p:stCondLst>
                                    <p:cond delay="25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400"/>
                                        <p:tgtEl>
                                          <p:spTgt spid="38"/>
                                        </p:tgtEl>
                                      </p:cBhvr>
                                    </p:animEffect>
                                  </p:childTnLst>
                                </p:cTn>
                              </p:par>
                              <p:par>
                                <p:cTn id="109" presetID="10" presetClass="entr" presetSubtype="0" fill="hold" grpId="0" nodeType="withEffect">
                                  <p:stCondLst>
                                    <p:cond delay="25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par>
                          <p:cTn id="112" fill="hold">
                            <p:stCondLst>
                              <p:cond delay="8500"/>
                            </p:stCondLst>
                            <p:childTnLst>
                              <p:par>
                                <p:cTn id="113" presetID="22" presetClass="entr" presetSubtype="2" fill="hold" grpId="0" nodeType="after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right)">
                                      <p:cBhvr>
                                        <p:cTn id="115" dur="500"/>
                                        <p:tgtEl>
                                          <p:spTgt spid="4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right)">
                                      <p:cBhvr>
                                        <p:cTn id="118"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3" grpId="0"/>
      <p:bldP spid="35" grpId="0"/>
      <p:bldP spid="36" grpId="0"/>
      <p:bldP spid="37" grpId="0"/>
      <p:bldP spid="38" grpId="0"/>
      <p:bldP spid="39" grpId="0"/>
      <p:bldP spid="40" grpId="0"/>
      <p:bldP spid="41"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 name="组合 8"/>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6" name="组合 15"/>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6" name="Group 30"/>
          <p:cNvGrpSpPr/>
          <p:nvPr/>
        </p:nvGrpSpPr>
        <p:grpSpPr>
          <a:xfrm>
            <a:off x="2896394" y="2004579"/>
            <a:ext cx="576066" cy="491765"/>
            <a:chOff x="3440113" y="1050925"/>
            <a:chExt cx="390525" cy="333376"/>
          </a:xfrm>
          <a:solidFill>
            <a:srgbClr val="C00000"/>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3"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096000" y="2572544"/>
            <a:ext cx="2743994" cy="400110"/>
          </a:xfrm>
          <a:prstGeom prst="rect">
            <a:avLst/>
          </a:prstGeom>
          <a:noFill/>
        </p:spPr>
        <p:txBody>
          <a:bodyPr wrap="square" rtlCol="0">
            <a:spAutoFit/>
          </a:bodyPr>
          <a:lstStyle/>
          <a:p>
            <a:pPr algn="ctr"/>
            <a:r>
              <a:rPr lang="zh-CN" altLang="en-US" sz="2000" b="0" dirty="0">
                <a:solidFill>
                  <a:schemeClr val="tx1">
                    <a:lumMod val="75000"/>
                    <a:lumOff val="25000"/>
                  </a:schemeClr>
                </a:solidFill>
                <a:latin typeface="微软雅黑" panose="020B0503020204020204" pitchFamily="34" charset="-122"/>
                <a:ea typeface="微软雅黑" panose="020B0503020204020204" pitchFamily="34" charset="-122"/>
              </a:rPr>
              <a:t>添加相关项目名称</a:t>
            </a:r>
            <a:endParaRPr lang="zh-CN" altLang="en-US" sz="20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150" b="0" i="0" u="none" strike="noStrike" kern="0" cap="none" spc="0" normalizeH="0" baseline="0" noProof="1">
                <a:ln>
                  <a:noFill/>
                </a:ln>
                <a:solidFill>
                  <a:schemeClr val="tx1">
                    <a:lumMod val="65000"/>
                    <a:lumOff val="35000"/>
                  </a:schemeClr>
                </a:solidFill>
                <a:effectLst/>
                <a:uLnTx/>
                <a:uFillTx/>
              </a:rPr>
              <a:t>您的内容打在这里，或者通过复制您的文本后，在此框中选择粘贴，并选择只保留</a:t>
            </a:r>
            <a:r>
              <a:rPr lang="zh-CN" altLang="en-US" sz="1150" b="0" kern="0" noProof="1">
                <a:solidFill>
                  <a:schemeClr val="tx1">
                    <a:lumMod val="65000"/>
                    <a:lumOff val="35000"/>
                  </a:schemeClr>
                </a:solidFill>
              </a:rPr>
              <a:t>文字您的内容打在这里，或者通过复制您的文本后，在此框中选择粘贴，并选择只保留文字。您的内容打在这里，或者通过复制您的文本后，在此框中选择粘贴</a:t>
            </a:r>
            <a:endParaRPr lang="en-US" altLang="zh-CN" sz="1150" b="0" kern="0" noProof="1">
              <a:solidFill>
                <a:schemeClr val="tx1">
                  <a:lumMod val="65000"/>
                  <a:lumOff val="35000"/>
                </a:schemeClr>
              </a:solidFill>
            </a:endParaRPr>
          </a:p>
        </p:txBody>
      </p:sp>
      <p:grpSp>
        <p:nvGrpSpPr>
          <p:cNvPr id="36" name="组合 35"/>
          <p:cNvGrpSpPr/>
          <p:nvPr/>
        </p:nvGrpSpPr>
        <p:grpSpPr>
          <a:xfrm>
            <a:off x="4987122" y="1396848"/>
            <a:ext cx="998801" cy="998801"/>
            <a:chOff x="5252030" y="2008764"/>
            <a:chExt cx="809336" cy="809336"/>
          </a:xfrm>
        </p:grpSpPr>
        <p:sp>
          <p:nvSpPr>
            <p:cNvPr id="37" name="椭圆 36"/>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875349" y="1798908"/>
            <a:ext cx="1146259" cy="1146259"/>
            <a:chOff x="5252030" y="2008764"/>
            <a:chExt cx="809336" cy="809336"/>
          </a:xfrm>
        </p:grpSpPr>
        <p:sp>
          <p:nvSpPr>
            <p:cNvPr id="40" name="椭圆 39"/>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921970" y="3445825"/>
            <a:ext cx="444479" cy="444479"/>
            <a:chOff x="5252030" y="2008764"/>
            <a:chExt cx="809336" cy="809336"/>
          </a:xfrm>
        </p:grpSpPr>
        <p:sp>
          <p:nvSpPr>
            <p:cNvPr id="43" name="椭圆 42"/>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878803" y="3065408"/>
            <a:ext cx="221831" cy="221831"/>
            <a:chOff x="5252030" y="2008764"/>
            <a:chExt cx="809336" cy="809336"/>
          </a:xfrm>
        </p:grpSpPr>
        <p:sp>
          <p:nvSpPr>
            <p:cNvPr id="46" name="椭圆 45"/>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1698046" y="1478792"/>
            <a:ext cx="221831" cy="221831"/>
            <a:chOff x="5252030" y="2008764"/>
            <a:chExt cx="809336" cy="809336"/>
          </a:xfrm>
        </p:grpSpPr>
        <p:sp>
          <p:nvSpPr>
            <p:cNvPr id="49" name="椭圆 48"/>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509792" y="3932667"/>
            <a:ext cx="221831" cy="221831"/>
            <a:chOff x="5252030" y="2008764"/>
            <a:chExt cx="809336" cy="809336"/>
          </a:xfrm>
        </p:grpSpPr>
        <p:sp>
          <p:nvSpPr>
            <p:cNvPr id="52" name="椭圆 51"/>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2937878" y="3657965"/>
            <a:ext cx="164925" cy="164925"/>
            <a:chOff x="5252030" y="2008764"/>
            <a:chExt cx="809336" cy="809336"/>
          </a:xfrm>
        </p:grpSpPr>
        <p:sp>
          <p:nvSpPr>
            <p:cNvPr id="55" name="椭圆 54"/>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128318" y="2043218"/>
            <a:ext cx="444479" cy="444479"/>
            <a:chOff x="5252030" y="2008764"/>
            <a:chExt cx="809336" cy="809336"/>
          </a:xfrm>
        </p:grpSpPr>
        <p:sp>
          <p:nvSpPr>
            <p:cNvPr id="58" name="椭圆 57"/>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4665401" y="2900106"/>
            <a:ext cx="321721" cy="321721"/>
            <a:chOff x="5252030" y="2008764"/>
            <a:chExt cx="809336" cy="809336"/>
          </a:xfrm>
        </p:grpSpPr>
        <p:sp>
          <p:nvSpPr>
            <p:cNvPr id="61" name="椭圆 60"/>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825213" y="2566983"/>
            <a:ext cx="160860" cy="160860"/>
            <a:chOff x="5252030" y="2008764"/>
            <a:chExt cx="809336" cy="809336"/>
          </a:xfrm>
        </p:grpSpPr>
        <p:sp>
          <p:nvSpPr>
            <p:cNvPr id="64" name="椭圆 63"/>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5" name="椭圆 64"/>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C:\Users\Administrator\Desktop\新建文件夹\rr.pngrr"/>
          <p:cNvPicPr>
            <a:picLocks noChangeAspect="1"/>
          </p:cNvPicPr>
          <p:nvPr/>
        </p:nvPicPr>
        <p:blipFill rotWithShape="1">
          <a:blip r:embed="rId1" cstate="screen"/>
          <a:srcRect/>
          <a:stretch>
            <a:fillRect/>
          </a:stretch>
        </p:blipFill>
        <p:spPr>
          <a:xfrm>
            <a:off x="0" y="-127635"/>
            <a:ext cx="927735" cy="927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3" presetClass="entr" presetSubtype="36" fill="hold" nodeType="withEffect">
                                  <p:stCondLst>
                                    <p:cond delay="3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6*min(max(#ppt_w*#ppt_h,.3),1)-7.4)/-.7*#ppt_w"/>
                                          </p:val>
                                        </p:tav>
                                        <p:tav tm="100000">
                                          <p:val>
                                            <p:strVal val="#ppt_w"/>
                                          </p:val>
                                        </p:tav>
                                      </p:tavLst>
                                    </p:anim>
                                    <p:anim calcmode="lin" valueType="num">
                                      <p:cBhvr>
                                        <p:cTn id="15" dur="500" fill="hold"/>
                                        <p:tgtEl>
                                          <p:spTgt spid="6"/>
                                        </p:tgtEl>
                                        <p:attrNameLst>
                                          <p:attrName>ppt_h</p:attrName>
                                        </p:attrNameLst>
                                      </p:cBhvr>
                                      <p:tavLst>
                                        <p:tav tm="0">
                                          <p:val>
                                            <p:strVal val="(6*min(max(#ppt_w*#ppt_h,.3),1)-7.4)/-.7*#ppt_h"/>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strVal val="1+(6*min(max(#ppt_w*#ppt_h,.3),1)-7.4)/-.7*#ppt_h/2"/>
                                          </p:val>
                                        </p:tav>
                                        <p:tav tm="100000">
                                          <p:val>
                                            <p:strVal val="#ppt_y"/>
                                          </p:val>
                                        </p:tav>
                                      </p:tavLst>
                                    </p:anim>
                                  </p:childTnLst>
                                </p:cTn>
                              </p:par>
                              <p:par>
                                <p:cTn id="18" presetID="53" presetClass="entr" presetSubtype="16" fill="hold" nodeType="withEffect">
                                  <p:stCondLst>
                                    <p:cond delay="30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53" presetClass="entr" presetSubtype="16" fill="hold" nodeType="withEffect">
                                  <p:stCondLst>
                                    <p:cond delay="1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53" presetClass="entr" presetSubtype="16" fill="hold" nodeType="withEffect">
                                  <p:stCondLst>
                                    <p:cond delay="40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53" presetClass="entr" presetSubtype="16" fill="hold" nodeType="withEffect">
                                  <p:stCondLst>
                                    <p:cond delay="30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par>
                                <p:cTn id="38" presetID="23" presetClass="entr" presetSubtype="528"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ppt_x</p:attrName>
                                        </p:attrNameLst>
                                      </p:cBhvr>
                                      <p:tavLst>
                                        <p:tav tm="0">
                                          <p:val>
                                            <p:fltVal val="0.5"/>
                                          </p:val>
                                        </p:tav>
                                        <p:tav tm="100000">
                                          <p:val>
                                            <p:strVal val="#ppt_x"/>
                                          </p:val>
                                        </p:tav>
                                      </p:tavLst>
                                    </p:anim>
                                    <p:anim calcmode="lin" valueType="num">
                                      <p:cBhvr>
                                        <p:cTn id="43" dur="1000" fill="hold"/>
                                        <p:tgtEl>
                                          <p:spTgt spid="9"/>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ppt_x</p:attrName>
                                        </p:attrNameLst>
                                      </p:cBhvr>
                                      <p:tavLst>
                                        <p:tav tm="0">
                                          <p:val>
                                            <p:fltVal val="0.5"/>
                                          </p:val>
                                        </p:tav>
                                        <p:tav tm="100000">
                                          <p:val>
                                            <p:strVal val="#ppt_x"/>
                                          </p:val>
                                        </p:tav>
                                      </p:tavLst>
                                    </p:anim>
                                    <p:anim calcmode="lin" valueType="num">
                                      <p:cBhvr>
                                        <p:cTn id="49" dur="1000" fill="hold"/>
                                        <p:tgtEl>
                                          <p:spTgt spid="12"/>
                                        </p:tgtEl>
                                        <p:attrNameLst>
                                          <p:attrName>ppt_y</p:attrName>
                                        </p:attrNameLst>
                                      </p:cBhvr>
                                      <p:tavLst>
                                        <p:tav tm="0">
                                          <p:val>
                                            <p:fltVal val="0.5"/>
                                          </p:val>
                                        </p:tav>
                                        <p:tav tm="100000">
                                          <p:val>
                                            <p:strVal val="#ppt_y"/>
                                          </p:val>
                                        </p:tav>
                                      </p:tavLst>
                                    </p:anim>
                                  </p:childTnLst>
                                </p:cTn>
                              </p:par>
                              <p:par>
                                <p:cTn id="50" presetID="53" presetClass="entr" presetSubtype="16" fill="hold" nodeType="withEffect">
                                  <p:stCondLst>
                                    <p:cond delay="10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nodeType="withEffect">
                                  <p:stCondLst>
                                    <p:cond delay="5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23" presetClass="entr" presetSubtype="528"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fltVal val="0"/>
                                          </p:val>
                                        </p:tav>
                                        <p:tav tm="100000">
                                          <p:val>
                                            <p:strVal val="#ppt_w"/>
                                          </p:val>
                                        </p:tav>
                                      </p:tavLst>
                                    </p:anim>
                                    <p:anim calcmode="lin" valueType="num">
                                      <p:cBhvr>
                                        <p:cTn id="63" dur="1000" fill="hold"/>
                                        <p:tgtEl>
                                          <p:spTgt spid="16"/>
                                        </p:tgtEl>
                                        <p:attrNameLst>
                                          <p:attrName>ppt_h</p:attrName>
                                        </p:attrNameLst>
                                      </p:cBhvr>
                                      <p:tavLst>
                                        <p:tav tm="0">
                                          <p:val>
                                            <p:fltVal val="0"/>
                                          </p:val>
                                        </p:tav>
                                        <p:tav tm="100000">
                                          <p:val>
                                            <p:strVal val="#ppt_h"/>
                                          </p:val>
                                        </p:tav>
                                      </p:tavLst>
                                    </p:anim>
                                    <p:anim calcmode="lin" valueType="num">
                                      <p:cBhvr>
                                        <p:cTn id="64" dur="1000" fill="hold"/>
                                        <p:tgtEl>
                                          <p:spTgt spid="16"/>
                                        </p:tgtEl>
                                        <p:attrNameLst>
                                          <p:attrName>ppt_x</p:attrName>
                                        </p:attrNameLst>
                                      </p:cBhvr>
                                      <p:tavLst>
                                        <p:tav tm="0">
                                          <p:val>
                                            <p:fltVal val="0.5"/>
                                          </p:val>
                                        </p:tav>
                                        <p:tav tm="100000">
                                          <p:val>
                                            <p:strVal val="#ppt_x"/>
                                          </p:val>
                                        </p:tav>
                                      </p:tavLst>
                                    </p:anim>
                                    <p:anim calcmode="lin" valueType="num">
                                      <p:cBhvr>
                                        <p:cTn id="65" dur="1000" fill="hold"/>
                                        <p:tgtEl>
                                          <p:spTgt spid="16"/>
                                        </p:tgtEl>
                                        <p:attrNameLst>
                                          <p:attrName>ppt_y</p:attrName>
                                        </p:attrNameLst>
                                      </p:cBhvr>
                                      <p:tavLst>
                                        <p:tav tm="0">
                                          <p:val>
                                            <p:fltVal val="0.5"/>
                                          </p:val>
                                        </p:tav>
                                        <p:tav tm="100000">
                                          <p:val>
                                            <p:strVal val="#ppt_y"/>
                                          </p:val>
                                        </p:tav>
                                      </p:tavLst>
                                    </p:anim>
                                  </p:childTnLst>
                                </p:cTn>
                              </p:par>
                              <p:par>
                                <p:cTn id="66" presetID="53" presetClass="entr" presetSubtype="16" fill="hold" nodeType="withEffect">
                                  <p:stCondLst>
                                    <p:cond delay="30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animEffect transition="in" filter="fade">
                                      <p:cBhvr>
                                        <p:cTn id="70" dur="500"/>
                                        <p:tgtEl>
                                          <p:spTgt spid="63"/>
                                        </p:tgtEl>
                                      </p:cBhvr>
                                    </p:animEffect>
                                  </p:childTnLst>
                                </p:cTn>
                              </p:par>
                              <p:par>
                                <p:cTn id="71" presetID="53" presetClass="entr" presetSubtype="16" fill="hold" nodeType="withEffect">
                                  <p:stCondLst>
                                    <p:cond delay="400"/>
                                  </p:stCondLst>
                                  <p:childTnLst>
                                    <p:set>
                                      <p:cBhvr>
                                        <p:cTn id="72" dur="1" fill="hold">
                                          <p:stCondLst>
                                            <p:cond delay="0"/>
                                          </p:stCondLst>
                                        </p:cTn>
                                        <p:tgtEl>
                                          <p:spTgt spid="60"/>
                                        </p:tgtEl>
                                        <p:attrNameLst>
                                          <p:attrName>style.visibility</p:attrName>
                                        </p:attrNameLst>
                                      </p:cBhvr>
                                      <p:to>
                                        <p:strVal val="visible"/>
                                      </p:to>
                                    </p:set>
                                    <p:anim calcmode="lin" valueType="num">
                                      <p:cBhvr>
                                        <p:cTn id="73" dur="500" fill="hold"/>
                                        <p:tgtEl>
                                          <p:spTgt spid="60"/>
                                        </p:tgtEl>
                                        <p:attrNameLst>
                                          <p:attrName>ppt_w</p:attrName>
                                        </p:attrNameLst>
                                      </p:cBhvr>
                                      <p:tavLst>
                                        <p:tav tm="0">
                                          <p:val>
                                            <p:fltVal val="0"/>
                                          </p:val>
                                        </p:tav>
                                        <p:tav tm="100000">
                                          <p:val>
                                            <p:strVal val="#ppt_w"/>
                                          </p:val>
                                        </p:tav>
                                      </p:tavLst>
                                    </p:anim>
                                    <p:anim calcmode="lin" valueType="num">
                                      <p:cBhvr>
                                        <p:cTn id="74" dur="500" fill="hold"/>
                                        <p:tgtEl>
                                          <p:spTgt spid="60"/>
                                        </p:tgtEl>
                                        <p:attrNameLst>
                                          <p:attrName>ppt_h</p:attrName>
                                        </p:attrNameLst>
                                      </p:cBhvr>
                                      <p:tavLst>
                                        <p:tav tm="0">
                                          <p:val>
                                            <p:fltVal val="0"/>
                                          </p:val>
                                        </p:tav>
                                        <p:tav tm="100000">
                                          <p:val>
                                            <p:strVal val="#ppt_h"/>
                                          </p:val>
                                        </p:tav>
                                      </p:tavLst>
                                    </p:anim>
                                    <p:animEffect transition="in" filter="fade">
                                      <p:cBhvr>
                                        <p:cTn id="75" dur="500"/>
                                        <p:tgtEl>
                                          <p:spTgt spid="60"/>
                                        </p:tgtEl>
                                      </p:cBhvr>
                                    </p:animEffect>
                                  </p:childTnLst>
                                </p:cTn>
                              </p:par>
                              <p:par>
                                <p:cTn id="76" presetID="23" presetClass="entr" presetSubtype="528" fill="hold" nodeType="withEffect">
                                  <p:stCondLst>
                                    <p:cond delay="200"/>
                                  </p:stCondLst>
                                  <p:childTnLst>
                                    <p:set>
                                      <p:cBhvr>
                                        <p:cTn id="77" dur="1" fill="hold">
                                          <p:stCondLst>
                                            <p:cond delay="0"/>
                                          </p:stCondLst>
                                        </p:cTn>
                                        <p:tgtEl>
                                          <p:spTgt spid="19"/>
                                        </p:tgtEl>
                                        <p:attrNameLst>
                                          <p:attrName>style.visibility</p:attrName>
                                        </p:attrNameLst>
                                      </p:cBhvr>
                                      <p:to>
                                        <p:strVal val="visible"/>
                                      </p:to>
                                    </p:set>
                                    <p:anim calcmode="lin" valueType="num">
                                      <p:cBhvr>
                                        <p:cTn id="78" dur="600" fill="hold"/>
                                        <p:tgtEl>
                                          <p:spTgt spid="19"/>
                                        </p:tgtEl>
                                        <p:attrNameLst>
                                          <p:attrName>ppt_w</p:attrName>
                                        </p:attrNameLst>
                                      </p:cBhvr>
                                      <p:tavLst>
                                        <p:tav tm="0">
                                          <p:val>
                                            <p:fltVal val="0"/>
                                          </p:val>
                                        </p:tav>
                                        <p:tav tm="100000">
                                          <p:val>
                                            <p:strVal val="#ppt_w"/>
                                          </p:val>
                                        </p:tav>
                                      </p:tavLst>
                                    </p:anim>
                                    <p:anim calcmode="lin" valueType="num">
                                      <p:cBhvr>
                                        <p:cTn id="79" dur="600" fill="hold"/>
                                        <p:tgtEl>
                                          <p:spTgt spid="19"/>
                                        </p:tgtEl>
                                        <p:attrNameLst>
                                          <p:attrName>ppt_h</p:attrName>
                                        </p:attrNameLst>
                                      </p:cBhvr>
                                      <p:tavLst>
                                        <p:tav tm="0">
                                          <p:val>
                                            <p:fltVal val="0"/>
                                          </p:val>
                                        </p:tav>
                                        <p:tav tm="100000">
                                          <p:val>
                                            <p:strVal val="#ppt_h"/>
                                          </p:val>
                                        </p:tav>
                                      </p:tavLst>
                                    </p:anim>
                                    <p:anim calcmode="lin" valueType="num">
                                      <p:cBhvr>
                                        <p:cTn id="80" dur="600" fill="hold"/>
                                        <p:tgtEl>
                                          <p:spTgt spid="19"/>
                                        </p:tgtEl>
                                        <p:attrNameLst>
                                          <p:attrName>ppt_x</p:attrName>
                                        </p:attrNameLst>
                                      </p:cBhvr>
                                      <p:tavLst>
                                        <p:tav tm="0">
                                          <p:val>
                                            <p:fltVal val="0.5"/>
                                          </p:val>
                                        </p:tav>
                                        <p:tav tm="100000">
                                          <p:val>
                                            <p:strVal val="#ppt_x"/>
                                          </p:val>
                                        </p:tav>
                                      </p:tavLst>
                                    </p:anim>
                                    <p:anim calcmode="lin" valueType="num">
                                      <p:cBhvr>
                                        <p:cTn id="81" dur="600" fill="hold"/>
                                        <p:tgtEl>
                                          <p:spTgt spid="19"/>
                                        </p:tgtEl>
                                        <p:attrNameLst>
                                          <p:attrName>ppt_y</p:attrName>
                                        </p:attrNameLst>
                                      </p:cBhvr>
                                      <p:tavLst>
                                        <p:tav tm="0">
                                          <p:val>
                                            <p:fltVal val="0.5"/>
                                          </p:val>
                                        </p:tav>
                                        <p:tav tm="100000">
                                          <p:val>
                                            <p:strVal val="#ppt_y"/>
                                          </p:val>
                                        </p:tav>
                                      </p:tavLst>
                                    </p:anim>
                                  </p:childTnLst>
                                </p:cTn>
                              </p:par>
                              <p:par>
                                <p:cTn id="82" presetID="53" presetClass="entr" presetSubtype="16" fill="hold" nodeType="withEffect">
                                  <p:stCondLst>
                                    <p:cond delay="60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par>
                                <p:cTn id="87" presetID="23" presetClass="entr" presetSubtype="528"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700" fill="hold"/>
                                        <p:tgtEl>
                                          <p:spTgt spid="22"/>
                                        </p:tgtEl>
                                        <p:attrNameLst>
                                          <p:attrName>ppt_w</p:attrName>
                                        </p:attrNameLst>
                                      </p:cBhvr>
                                      <p:tavLst>
                                        <p:tav tm="0">
                                          <p:val>
                                            <p:fltVal val="0"/>
                                          </p:val>
                                        </p:tav>
                                        <p:tav tm="100000">
                                          <p:val>
                                            <p:strVal val="#ppt_w"/>
                                          </p:val>
                                        </p:tav>
                                      </p:tavLst>
                                    </p:anim>
                                    <p:anim calcmode="lin" valueType="num">
                                      <p:cBhvr>
                                        <p:cTn id="90" dur="700" fill="hold"/>
                                        <p:tgtEl>
                                          <p:spTgt spid="22"/>
                                        </p:tgtEl>
                                        <p:attrNameLst>
                                          <p:attrName>ppt_h</p:attrName>
                                        </p:attrNameLst>
                                      </p:cBhvr>
                                      <p:tavLst>
                                        <p:tav tm="0">
                                          <p:val>
                                            <p:fltVal val="0"/>
                                          </p:val>
                                        </p:tav>
                                        <p:tav tm="100000">
                                          <p:val>
                                            <p:strVal val="#ppt_h"/>
                                          </p:val>
                                        </p:tav>
                                      </p:tavLst>
                                    </p:anim>
                                    <p:anim calcmode="lin" valueType="num">
                                      <p:cBhvr>
                                        <p:cTn id="91" dur="700" fill="hold"/>
                                        <p:tgtEl>
                                          <p:spTgt spid="22"/>
                                        </p:tgtEl>
                                        <p:attrNameLst>
                                          <p:attrName>ppt_x</p:attrName>
                                        </p:attrNameLst>
                                      </p:cBhvr>
                                      <p:tavLst>
                                        <p:tav tm="0">
                                          <p:val>
                                            <p:fltVal val="0.5"/>
                                          </p:val>
                                        </p:tav>
                                        <p:tav tm="100000">
                                          <p:val>
                                            <p:strVal val="#ppt_x"/>
                                          </p:val>
                                        </p:tav>
                                      </p:tavLst>
                                    </p:anim>
                                    <p:anim calcmode="lin" valueType="num">
                                      <p:cBhvr>
                                        <p:cTn id="92" dur="700" fill="hold"/>
                                        <p:tgtEl>
                                          <p:spTgt spid="22"/>
                                        </p:tgtEl>
                                        <p:attrNameLst>
                                          <p:attrName>ppt_y</p:attrName>
                                        </p:attrNameLst>
                                      </p:cBhvr>
                                      <p:tavLst>
                                        <p:tav tm="0">
                                          <p:val>
                                            <p:fltVal val="0.5"/>
                                          </p:val>
                                        </p:tav>
                                        <p:tav tm="100000">
                                          <p:val>
                                            <p:strVal val="#ppt_y"/>
                                          </p:val>
                                        </p:tav>
                                      </p:tavLst>
                                    </p:anim>
                                  </p:childTnLst>
                                </p:cTn>
                              </p:par>
                              <p:par>
                                <p:cTn id="93" presetID="53" presetClass="entr" presetSubtype="16" fill="hold" nodeType="withEffect">
                                  <p:stCondLst>
                                    <p:cond delay="400"/>
                                  </p:stCondLst>
                                  <p:childTnLst>
                                    <p:set>
                                      <p:cBhvr>
                                        <p:cTn id="94" dur="1" fill="hold">
                                          <p:stCondLst>
                                            <p:cond delay="0"/>
                                          </p:stCondLst>
                                        </p:cTn>
                                        <p:tgtEl>
                                          <p:spTgt spid="45"/>
                                        </p:tgtEl>
                                        <p:attrNameLst>
                                          <p:attrName>style.visibility</p:attrName>
                                        </p:attrNameLst>
                                      </p:cBhvr>
                                      <p:to>
                                        <p:strVal val="visible"/>
                                      </p:to>
                                    </p:set>
                                    <p:anim calcmode="lin" valueType="num">
                                      <p:cBhvr>
                                        <p:cTn id="95" dur="500" fill="hold"/>
                                        <p:tgtEl>
                                          <p:spTgt spid="45"/>
                                        </p:tgtEl>
                                        <p:attrNameLst>
                                          <p:attrName>ppt_w</p:attrName>
                                        </p:attrNameLst>
                                      </p:cBhvr>
                                      <p:tavLst>
                                        <p:tav tm="0">
                                          <p:val>
                                            <p:fltVal val="0"/>
                                          </p:val>
                                        </p:tav>
                                        <p:tav tm="100000">
                                          <p:val>
                                            <p:strVal val="#ppt_w"/>
                                          </p:val>
                                        </p:tav>
                                      </p:tavLst>
                                    </p:anim>
                                    <p:anim calcmode="lin" valueType="num">
                                      <p:cBhvr>
                                        <p:cTn id="96" dur="500" fill="hold"/>
                                        <p:tgtEl>
                                          <p:spTgt spid="45"/>
                                        </p:tgtEl>
                                        <p:attrNameLst>
                                          <p:attrName>ppt_h</p:attrName>
                                        </p:attrNameLst>
                                      </p:cBhvr>
                                      <p:tavLst>
                                        <p:tav tm="0">
                                          <p:val>
                                            <p:fltVal val="0"/>
                                          </p:val>
                                        </p:tav>
                                        <p:tav tm="100000">
                                          <p:val>
                                            <p:strVal val="#ppt_h"/>
                                          </p:val>
                                        </p:tav>
                                      </p:tavLst>
                                    </p:anim>
                                    <p:animEffect transition="in" filter="fade">
                                      <p:cBhvr>
                                        <p:cTn id="97" dur="500"/>
                                        <p:tgtEl>
                                          <p:spTgt spid="45"/>
                                        </p:tgtEl>
                                      </p:cBhvr>
                                    </p:animEffect>
                                  </p:childTnLst>
                                </p:cTn>
                              </p:par>
                            </p:childTnLst>
                          </p:cTn>
                        </p:par>
                        <p:par>
                          <p:cTn id="98" fill="hold">
                            <p:stCondLst>
                              <p:cond delay="1000"/>
                            </p:stCondLst>
                            <p:childTnLst>
                              <p:par>
                                <p:cTn id="99" presetID="42" presetClass="entr" presetSubtype="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1000"/>
                                        <p:tgtEl>
                                          <p:spTgt spid="26"/>
                                        </p:tgtEl>
                                      </p:cBhvr>
                                    </p:animEffect>
                                    <p:anim calcmode="lin" valueType="num">
                                      <p:cBhvr>
                                        <p:cTn id="102" dur="1000" fill="hold"/>
                                        <p:tgtEl>
                                          <p:spTgt spid="26"/>
                                        </p:tgtEl>
                                        <p:attrNameLst>
                                          <p:attrName>ppt_x</p:attrName>
                                        </p:attrNameLst>
                                      </p:cBhvr>
                                      <p:tavLst>
                                        <p:tav tm="0">
                                          <p:val>
                                            <p:strVal val="#ppt_x"/>
                                          </p:val>
                                        </p:tav>
                                        <p:tav tm="100000">
                                          <p:val>
                                            <p:strVal val="#ppt_x"/>
                                          </p:val>
                                        </p:tav>
                                      </p:tavLst>
                                    </p:anim>
                                    <p:anim calcmode="lin" valueType="num">
                                      <p:cBhvr>
                                        <p:cTn id="103" dur="1000" fill="hold"/>
                                        <p:tgtEl>
                                          <p:spTgt spid="26"/>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1000"/>
                                        <p:tgtEl>
                                          <p:spTgt spid="33"/>
                                        </p:tgtEl>
                                      </p:cBhvr>
                                    </p:animEffect>
                                    <p:anim calcmode="lin" valueType="num">
                                      <p:cBhvr>
                                        <p:cTn id="107" dur="1000" fill="hold"/>
                                        <p:tgtEl>
                                          <p:spTgt spid="33"/>
                                        </p:tgtEl>
                                        <p:attrNameLst>
                                          <p:attrName>ppt_x</p:attrName>
                                        </p:attrNameLst>
                                      </p:cBhvr>
                                      <p:tavLst>
                                        <p:tav tm="0">
                                          <p:val>
                                            <p:strVal val="#ppt_x"/>
                                          </p:val>
                                        </p:tav>
                                        <p:tav tm="100000">
                                          <p:val>
                                            <p:strVal val="#ppt_x"/>
                                          </p:val>
                                        </p:tav>
                                      </p:tavLst>
                                    </p:anim>
                                    <p:anim calcmode="lin" valueType="num">
                                      <p:cBhvr>
                                        <p:cTn id="108" dur="1000" fill="hold"/>
                                        <p:tgtEl>
                                          <p:spTgt spid="33"/>
                                        </p:tgtEl>
                                        <p:attrNameLst>
                                          <p:attrName>ppt_y</p:attrName>
                                        </p:attrNameLst>
                                      </p:cBhvr>
                                      <p:tavLst>
                                        <p:tav tm="0">
                                          <p:val>
                                            <p:strVal val="#ppt_y-.1"/>
                                          </p:val>
                                        </p:tav>
                                        <p:tav tm="100000">
                                          <p:val>
                                            <p:strVal val="#ppt_y"/>
                                          </p:val>
                                        </p:tav>
                                      </p:tavLst>
                                    </p:anim>
                                  </p:childTnLst>
                                </p:cTn>
                              </p:par>
                            </p:childTnLst>
                          </p:cTn>
                        </p:par>
                        <p:par>
                          <p:cTn id="109" fill="hold">
                            <p:stCondLst>
                              <p:cond delay="2000"/>
                            </p:stCondLst>
                            <p:childTnLst>
                              <p:par>
                                <p:cTn id="110" presetID="52" presetClass="entr" presetSubtype="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Scale>
                                      <p:cBhvr>
                                        <p:cTn id="112"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500" decel="50000" fill="hold">
                                          <p:stCondLst>
                                            <p:cond delay="0"/>
                                          </p:stCondLst>
                                        </p:cTn>
                                        <p:tgtEl>
                                          <p:spTgt spid="34"/>
                                        </p:tgtEl>
                                        <p:attrNameLst>
                                          <p:attrName>ppt_x</p:attrName>
                                          <p:attrName>ppt_y</p:attrName>
                                        </p:attrNameLst>
                                      </p:cBhvr>
                                    </p:animMotion>
                                    <p:animEffect transition="in" filter="fade">
                                      <p:cBhvr>
                                        <p:cTn id="114" dur="500"/>
                                        <p:tgtEl>
                                          <p:spTgt spid="34"/>
                                        </p:tgtEl>
                                      </p:cBhvr>
                                    </p:animEffect>
                                  </p:childTnLst>
                                </p:cTn>
                              </p:par>
                            </p:childTnLst>
                          </p:cTn>
                        </p:par>
                        <p:par>
                          <p:cTn id="115" fill="hold">
                            <p:stCondLst>
                              <p:cond delay="2500"/>
                            </p:stCondLst>
                            <p:childTnLst>
                              <p:par>
                                <p:cTn id="116" presetID="16" presetClass="entr" presetSubtype="21"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barn(inVertical)">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2" name="组合 31"/>
          <p:cNvGrpSpPr/>
          <p:nvPr/>
        </p:nvGrpSpPr>
        <p:grpSpPr>
          <a:xfrm rot="19800000">
            <a:off x="3380901" y="1612566"/>
            <a:ext cx="1077642" cy="1385911"/>
            <a:chOff x="3102484" y="1163896"/>
            <a:chExt cx="1077642" cy="1385911"/>
          </a:xfrm>
        </p:grpSpPr>
        <p:sp>
          <p:nvSpPr>
            <p:cNvPr id="33"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8575"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34" name="椭圆 33"/>
            <p:cNvSpPr/>
            <p:nvPr/>
          </p:nvSpPr>
          <p:spPr>
            <a:xfrm rot="16200000">
              <a:off x="3123442" y="1198146"/>
              <a:ext cx="967866" cy="967866"/>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5" name="组合 34"/>
          <p:cNvGrpSpPr/>
          <p:nvPr/>
        </p:nvGrpSpPr>
        <p:grpSpPr>
          <a:xfrm rot="13301840">
            <a:off x="4443638" y="1609012"/>
            <a:ext cx="1061672" cy="1379360"/>
            <a:chOff x="4020870" y="2194485"/>
            <a:chExt cx="1102258" cy="1432090"/>
          </a:xfrm>
          <a:effectLst>
            <a:outerShdw blurRad="444500" dist="254000" dir="8100000" algn="tr" rotWithShape="0">
              <a:prstClr val="black">
                <a:alpha val="50000"/>
              </a:prstClr>
            </a:outerShdw>
          </a:effectLst>
        </p:grpSpPr>
        <p:sp>
          <p:nvSpPr>
            <p:cNvPr id="3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3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8" name="组合 37"/>
          <p:cNvGrpSpPr/>
          <p:nvPr/>
        </p:nvGrpSpPr>
        <p:grpSpPr>
          <a:xfrm rot="19800000" flipH="1" flipV="1">
            <a:off x="4427669" y="2762660"/>
            <a:ext cx="1077642" cy="1385911"/>
            <a:chOff x="3102484" y="1163896"/>
            <a:chExt cx="1077642" cy="1385911"/>
          </a:xfrm>
        </p:grpSpPr>
        <p:sp>
          <p:nvSpPr>
            <p:cNvPr id="39"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8575"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40" name="椭圆 39"/>
            <p:cNvSpPr/>
            <p:nvPr/>
          </p:nvSpPr>
          <p:spPr>
            <a:xfrm rot="16200000">
              <a:off x="3123442" y="1198146"/>
              <a:ext cx="967866" cy="967866"/>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41" name="组合 40"/>
          <p:cNvGrpSpPr/>
          <p:nvPr/>
        </p:nvGrpSpPr>
        <p:grpSpPr>
          <a:xfrm rot="13301840" flipH="1" flipV="1">
            <a:off x="3380902" y="2759106"/>
            <a:ext cx="1061672" cy="1379360"/>
            <a:chOff x="4020870" y="2194485"/>
            <a:chExt cx="1102258" cy="1432090"/>
          </a:xfrm>
          <a:effectLst>
            <a:outerShdw blurRad="444500" dist="254000" dir="8100000" algn="tr" rotWithShape="0">
              <a:prstClr val="black">
                <a:alpha val="50000"/>
              </a:prstClr>
            </a:outerShdw>
          </a:effectLst>
        </p:grpSpPr>
        <p:sp>
          <p:nvSpPr>
            <p:cNvPr id="4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4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44" name="TextBox 9"/>
          <p:cNvSpPr txBox="1"/>
          <p:nvPr/>
        </p:nvSpPr>
        <p:spPr>
          <a:xfrm>
            <a:off x="3201194" y="1897019"/>
            <a:ext cx="1205655" cy="276999"/>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人力成本</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5" name="TextBox 9"/>
          <p:cNvSpPr txBox="1"/>
          <p:nvPr/>
        </p:nvSpPr>
        <p:spPr>
          <a:xfrm>
            <a:off x="3214739" y="2111954"/>
            <a:ext cx="1205655" cy="461665"/>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45%</a:t>
            </a:r>
            <a:endParaRPr kumimoji="0" lang="zh-CN" altLang="en-US"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46" name="TextBox 9"/>
          <p:cNvSpPr txBox="1"/>
          <p:nvPr/>
        </p:nvSpPr>
        <p:spPr>
          <a:xfrm>
            <a:off x="4496594" y="1897019"/>
            <a:ext cx="1205655" cy="276999"/>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办公场地</a:t>
            </a:r>
            <a:endPar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47" name="TextBox 9"/>
          <p:cNvSpPr txBox="1"/>
          <p:nvPr/>
        </p:nvSpPr>
        <p:spPr>
          <a:xfrm>
            <a:off x="4488790" y="2056352"/>
            <a:ext cx="1205655" cy="461665"/>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rPr>
              <a:t>22%</a:t>
            </a:r>
            <a:endParaRPr kumimoji="0" lang="zh-CN" altLang="en-US" sz="2400" b="0" i="0" u="none" strike="noStrike" kern="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endParaRPr>
          </a:p>
        </p:txBody>
      </p:sp>
      <p:sp>
        <p:nvSpPr>
          <p:cNvPr id="48" name="TextBox 9"/>
          <p:cNvSpPr txBox="1"/>
          <p:nvPr/>
        </p:nvSpPr>
        <p:spPr>
          <a:xfrm>
            <a:off x="4503138" y="3282755"/>
            <a:ext cx="1205655" cy="276999"/>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推广费用</a:t>
            </a:r>
            <a:endPar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9" name="TextBox 9"/>
          <p:cNvSpPr txBox="1"/>
          <p:nvPr/>
        </p:nvSpPr>
        <p:spPr>
          <a:xfrm>
            <a:off x="4510139" y="3483554"/>
            <a:ext cx="1205655" cy="461665"/>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19%</a:t>
            </a:r>
            <a:endParaRPr kumimoji="0" lang="zh-CN" altLang="en-US"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50" name="TextBox 9"/>
          <p:cNvSpPr txBox="1"/>
          <p:nvPr/>
        </p:nvSpPr>
        <p:spPr>
          <a:xfrm>
            <a:off x="3201194" y="3282755"/>
            <a:ext cx="1205655" cy="276999"/>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其它费用</a:t>
            </a:r>
            <a:endPar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51" name="TextBox 9"/>
          <p:cNvSpPr txBox="1"/>
          <p:nvPr/>
        </p:nvSpPr>
        <p:spPr>
          <a:xfrm>
            <a:off x="3201194" y="3483554"/>
            <a:ext cx="1205655" cy="461665"/>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rPr>
              <a:t>14%</a:t>
            </a:r>
            <a:endParaRPr kumimoji="0" lang="zh-CN" altLang="en-US" sz="2400" b="0" i="0" u="none" strike="noStrike" kern="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endParaRPr>
          </a:p>
        </p:txBody>
      </p:sp>
      <p:sp>
        <p:nvSpPr>
          <p:cNvPr id="52" name="TextBox 51"/>
          <p:cNvSpPr txBox="1"/>
          <p:nvPr/>
        </p:nvSpPr>
        <p:spPr>
          <a:xfrm>
            <a:off x="610394" y="1627164"/>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53" name="TextBox 52"/>
          <p:cNvSpPr txBox="1"/>
          <p:nvPr/>
        </p:nvSpPr>
        <p:spPr>
          <a:xfrm>
            <a:off x="6289255" y="1627164"/>
            <a:ext cx="1986963"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54" name="TextBox 53"/>
          <p:cNvSpPr txBox="1"/>
          <p:nvPr/>
        </p:nvSpPr>
        <p:spPr>
          <a:xfrm>
            <a:off x="6289256" y="3114203"/>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55" name="TextBox 54"/>
          <p:cNvSpPr txBox="1"/>
          <p:nvPr/>
        </p:nvSpPr>
        <p:spPr>
          <a:xfrm>
            <a:off x="610394" y="3114203"/>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pic>
        <p:nvPicPr>
          <p:cNvPr id="2" name="图片 1" descr="C:\Users\Administrator\Desktop\新建文件夹\rr.pngrr"/>
          <p:cNvPicPr>
            <a:picLocks noChangeAspect="1"/>
          </p:cNvPicPr>
          <p:nvPr/>
        </p:nvPicPr>
        <p:blipFill rotWithShape="1">
          <a:blip r:embed="rId1" cstate="screen"/>
          <a:srcRect/>
          <a:stretch>
            <a:fillRect/>
          </a:stretch>
        </p:blipFill>
        <p:spPr>
          <a:xfrm>
            <a:off x="0" y="-127635"/>
            <a:ext cx="927735" cy="9277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3" fill="hold" nodeType="afterEffect" p14:presetBounceEnd="52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2000">
                                          <p:cBhvr additive="base">
                                            <p:cTn id="15" dur="500" fill="hold"/>
                                            <p:tgtEl>
                                              <p:spTgt spid="35"/>
                                            </p:tgtEl>
                                            <p:attrNameLst>
                                              <p:attrName>ppt_x</p:attrName>
                                            </p:attrNameLst>
                                          </p:cBhvr>
                                          <p:tavLst>
                                            <p:tav tm="0">
                                              <p:val>
                                                <p:strVal val="1+#ppt_w/2"/>
                                              </p:val>
                                            </p:tav>
                                            <p:tav tm="100000">
                                              <p:val>
                                                <p:strVal val="#ppt_x"/>
                                              </p:val>
                                            </p:tav>
                                          </p:tavLst>
                                        </p:anim>
                                        <p:anim calcmode="lin" valueType="num" p14:bounceEnd="52000">
                                          <p:cBhvr additive="base">
                                            <p:cTn id="16" dur="5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14:presetBounceEnd="52000">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14:bounceEnd="52000">
                                          <p:cBhvr additive="base">
                                            <p:cTn id="19" dur="500" fill="hold"/>
                                            <p:tgtEl>
                                              <p:spTgt spid="32"/>
                                            </p:tgtEl>
                                            <p:attrNameLst>
                                              <p:attrName>ppt_x</p:attrName>
                                            </p:attrNameLst>
                                          </p:cBhvr>
                                          <p:tavLst>
                                            <p:tav tm="0">
                                              <p:val>
                                                <p:strVal val="0-#ppt_w/2"/>
                                              </p:val>
                                            </p:tav>
                                            <p:tav tm="100000">
                                              <p:val>
                                                <p:strVal val="#ppt_x"/>
                                              </p:val>
                                            </p:tav>
                                          </p:tavLst>
                                        </p:anim>
                                        <p:anim calcmode="lin" valueType="num" p14:bounceEnd="52000">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14:presetBounceEnd="52000">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14:bounceEnd="52000">
                                          <p:cBhvr additive="base">
                                            <p:cTn id="23" dur="500" fill="hold"/>
                                            <p:tgtEl>
                                              <p:spTgt spid="41"/>
                                            </p:tgtEl>
                                            <p:attrNameLst>
                                              <p:attrName>ppt_x</p:attrName>
                                            </p:attrNameLst>
                                          </p:cBhvr>
                                          <p:tavLst>
                                            <p:tav tm="0">
                                              <p:val>
                                                <p:strVal val="0-#ppt_w/2"/>
                                              </p:val>
                                            </p:tav>
                                            <p:tav tm="100000">
                                              <p:val>
                                                <p:strVal val="#ppt_x"/>
                                              </p:val>
                                            </p:tav>
                                          </p:tavLst>
                                        </p:anim>
                                        <p:anim calcmode="lin" valueType="num" p14:bounceEnd="52000">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52000">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14:bounceEnd="52000">
                                          <p:cBhvr additive="base">
                                            <p:cTn id="27" dur="500" fill="hold"/>
                                            <p:tgtEl>
                                              <p:spTgt spid="38"/>
                                            </p:tgtEl>
                                            <p:attrNameLst>
                                              <p:attrName>ppt_x</p:attrName>
                                            </p:attrNameLst>
                                          </p:cBhvr>
                                          <p:tavLst>
                                            <p:tav tm="0">
                                              <p:val>
                                                <p:strVal val="1+#ppt_w/2"/>
                                              </p:val>
                                            </p:tav>
                                            <p:tav tm="100000">
                                              <p:val>
                                                <p:strVal val="#ppt_x"/>
                                              </p:val>
                                            </p:tav>
                                          </p:tavLst>
                                        </p:anim>
                                        <p:anim calcmode="lin" valueType="num" p14:bounceEnd="52000">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randombar(horizontal)">
                                          <p:cBhvr>
                                            <p:cTn id="32" dur="500"/>
                                            <p:tgtEl>
                                              <p:spTgt spid="44"/>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randombar(horizontal)">
                                          <p:cBhvr>
                                            <p:cTn id="36" dur="500"/>
                                            <p:tgtEl>
                                              <p:spTgt spid="45"/>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randombar(horizontal)">
                                          <p:cBhvr>
                                            <p:cTn id="40" dur="500"/>
                                            <p:tgtEl>
                                              <p:spTgt spid="46"/>
                                            </p:tgtEl>
                                          </p:cBhvr>
                                        </p:animEffect>
                                      </p:childTnLst>
                                    </p:cTn>
                                  </p:par>
                                </p:childTnLst>
                              </p:cTn>
                            </p:par>
                            <p:par>
                              <p:cTn id="41" fill="hold">
                                <p:stCondLst>
                                  <p:cond delay="3000"/>
                                </p:stCondLst>
                                <p:childTnLst>
                                  <p:par>
                                    <p:cTn id="42" presetID="14" presetClass="entr" presetSubtype="1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randombar(horizontal)">
                                          <p:cBhvr>
                                            <p:cTn id="44" dur="500"/>
                                            <p:tgtEl>
                                              <p:spTgt spid="47"/>
                                            </p:tgtEl>
                                          </p:cBhvr>
                                        </p:animEffect>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randombar(horizontal)">
                                          <p:cBhvr>
                                            <p:cTn id="48" dur="500"/>
                                            <p:tgtEl>
                                              <p:spTgt spid="48"/>
                                            </p:tgtEl>
                                          </p:cBhvr>
                                        </p:animEffect>
                                      </p:childTnLst>
                                    </p:cTn>
                                  </p:par>
                                </p:childTnLst>
                              </p:cTn>
                            </p:par>
                            <p:par>
                              <p:cTn id="49" fill="hold">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randombar(horizontal)">
                                          <p:cBhvr>
                                            <p:cTn id="52" dur="500"/>
                                            <p:tgtEl>
                                              <p:spTgt spid="49"/>
                                            </p:tgtEl>
                                          </p:cBhvr>
                                        </p:animEffect>
                                      </p:childTnLst>
                                    </p:cTn>
                                  </p:par>
                                </p:childTnLst>
                              </p:cTn>
                            </p:par>
                            <p:par>
                              <p:cTn id="53" fill="hold">
                                <p:stCondLst>
                                  <p:cond delay="4500"/>
                                </p:stCondLst>
                                <p:childTnLst>
                                  <p:par>
                                    <p:cTn id="54" presetID="14" presetClass="entr" presetSubtype="1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500"/>
                                            <p:tgtEl>
                                              <p:spTgt spid="50"/>
                                            </p:tgtEl>
                                          </p:cBhvr>
                                        </p:animEffect>
                                      </p:childTnLst>
                                    </p:cTn>
                                  </p:par>
                                </p:childTnLst>
                              </p:cTn>
                            </p:par>
                            <p:par>
                              <p:cTn id="57" fill="hold">
                                <p:stCondLst>
                                  <p:cond delay="5000"/>
                                </p:stCondLst>
                                <p:childTnLst>
                                  <p:par>
                                    <p:cTn id="58" presetID="14" presetClass="entr" presetSubtype="1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randombar(horizontal)">
                                          <p:cBhvr>
                                            <p:cTn id="60" dur="500"/>
                                            <p:tgtEl>
                                              <p:spTgt spid="51"/>
                                            </p:tgtEl>
                                          </p:cBhvr>
                                        </p:animEffect>
                                      </p:childTnLst>
                                    </p:cTn>
                                  </p:par>
                                </p:childTnLst>
                              </p:cTn>
                            </p:par>
                            <p:par>
                              <p:cTn id="61" fill="hold">
                                <p:stCondLst>
                                  <p:cond delay="5500"/>
                                </p:stCondLst>
                                <p:childTnLst>
                                  <p:par>
                                    <p:cTn id="62" presetID="2" presetClass="entr" presetSubtype="8"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fill="hold"/>
                                            <p:tgtEl>
                                              <p:spTgt spid="52"/>
                                            </p:tgtEl>
                                            <p:attrNameLst>
                                              <p:attrName>ppt_x</p:attrName>
                                            </p:attrNameLst>
                                          </p:cBhvr>
                                          <p:tavLst>
                                            <p:tav tm="0">
                                              <p:val>
                                                <p:strVal val="0-#ppt_w/2"/>
                                              </p:val>
                                            </p:tav>
                                            <p:tav tm="100000">
                                              <p:val>
                                                <p:strVal val="#ppt_x"/>
                                              </p:val>
                                            </p:tav>
                                          </p:tavLst>
                                        </p:anim>
                                        <p:anim calcmode="lin" valueType="num">
                                          <p:cBhvr additive="base">
                                            <p:cTn id="65" dur="500" fill="hold"/>
                                            <p:tgtEl>
                                              <p:spTgt spid="52"/>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500" fill="hold"/>
                                            <p:tgtEl>
                                              <p:spTgt spid="53"/>
                                            </p:tgtEl>
                                            <p:attrNameLst>
                                              <p:attrName>ppt_x</p:attrName>
                                            </p:attrNameLst>
                                          </p:cBhvr>
                                          <p:tavLst>
                                            <p:tav tm="0">
                                              <p:val>
                                                <p:strVal val="1+#ppt_w/2"/>
                                              </p:val>
                                            </p:tav>
                                            <p:tav tm="100000">
                                              <p:val>
                                                <p:strVal val="#ppt_x"/>
                                              </p:val>
                                            </p:tav>
                                          </p:tavLst>
                                        </p:anim>
                                        <p:anim calcmode="lin" valueType="num">
                                          <p:cBhvr additive="base">
                                            <p:cTn id="69" dur="500" fill="hold"/>
                                            <p:tgtEl>
                                              <p:spTgt spid="53"/>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500" fill="hold"/>
                                            <p:tgtEl>
                                              <p:spTgt spid="55"/>
                                            </p:tgtEl>
                                            <p:attrNameLst>
                                              <p:attrName>ppt_x</p:attrName>
                                            </p:attrNameLst>
                                          </p:cBhvr>
                                          <p:tavLst>
                                            <p:tav tm="0">
                                              <p:val>
                                                <p:strVal val="0-#ppt_w/2"/>
                                              </p:val>
                                            </p:tav>
                                            <p:tav tm="100000">
                                              <p:val>
                                                <p:strVal val="#ppt_x"/>
                                              </p:val>
                                            </p:tav>
                                          </p:tavLst>
                                        </p:anim>
                                        <p:anim calcmode="lin" valueType="num">
                                          <p:cBhvr additive="base">
                                            <p:cTn id="77"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P spid="45" grpId="0"/>
          <p:bldP spid="46" grpId="0"/>
          <p:bldP spid="47" grpId="0"/>
          <p:bldP spid="48" grpId="0"/>
          <p:bldP spid="49" grpId="0"/>
          <p:bldP spid="50" grpId="0"/>
          <p:bldP spid="51" grpId="0"/>
          <p:bldP spid="52" grpId="0"/>
          <p:bldP spid="53" grpId="0"/>
          <p:bldP spid="54" grpId="0"/>
          <p:bldP spid="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3"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0-#ppt_w/2"/>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1+#ppt_w/2"/>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randombar(horizontal)">
                                          <p:cBhvr>
                                            <p:cTn id="32" dur="500"/>
                                            <p:tgtEl>
                                              <p:spTgt spid="44"/>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randombar(horizontal)">
                                          <p:cBhvr>
                                            <p:cTn id="36" dur="500"/>
                                            <p:tgtEl>
                                              <p:spTgt spid="45"/>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randombar(horizontal)">
                                          <p:cBhvr>
                                            <p:cTn id="40" dur="500"/>
                                            <p:tgtEl>
                                              <p:spTgt spid="46"/>
                                            </p:tgtEl>
                                          </p:cBhvr>
                                        </p:animEffect>
                                      </p:childTnLst>
                                    </p:cTn>
                                  </p:par>
                                </p:childTnLst>
                              </p:cTn>
                            </p:par>
                            <p:par>
                              <p:cTn id="41" fill="hold">
                                <p:stCondLst>
                                  <p:cond delay="3000"/>
                                </p:stCondLst>
                                <p:childTnLst>
                                  <p:par>
                                    <p:cTn id="42" presetID="14" presetClass="entr" presetSubtype="1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randombar(horizontal)">
                                          <p:cBhvr>
                                            <p:cTn id="44" dur="500"/>
                                            <p:tgtEl>
                                              <p:spTgt spid="47"/>
                                            </p:tgtEl>
                                          </p:cBhvr>
                                        </p:animEffect>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randombar(horizontal)">
                                          <p:cBhvr>
                                            <p:cTn id="48" dur="500"/>
                                            <p:tgtEl>
                                              <p:spTgt spid="48"/>
                                            </p:tgtEl>
                                          </p:cBhvr>
                                        </p:animEffect>
                                      </p:childTnLst>
                                    </p:cTn>
                                  </p:par>
                                </p:childTnLst>
                              </p:cTn>
                            </p:par>
                            <p:par>
                              <p:cTn id="49" fill="hold">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randombar(horizontal)">
                                          <p:cBhvr>
                                            <p:cTn id="52" dur="500"/>
                                            <p:tgtEl>
                                              <p:spTgt spid="49"/>
                                            </p:tgtEl>
                                          </p:cBhvr>
                                        </p:animEffect>
                                      </p:childTnLst>
                                    </p:cTn>
                                  </p:par>
                                </p:childTnLst>
                              </p:cTn>
                            </p:par>
                            <p:par>
                              <p:cTn id="53" fill="hold">
                                <p:stCondLst>
                                  <p:cond delay="4500"/>
                                </p:stCondLst>
                                <p:childTnLst>
                                  <p:par>
                                    <p:cTn id="54" presetID="14" presetClass="entr" presetSubtype="1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500"/>
                                            <p:tgtEl>
                                              <p:spTgt spid="50"/>
                                            </p:tgtEl>
                                          </p:cBhvr>
                                        </p:animEffect>
                                      </p:childTnLst>
                                    </p:cTn>
                                  </p:par>
                                </p:childTnLst>
                              </p:cTn>
                            </p:par>
                            <p:par>
                              <p:cTn id="57" fill="hold">
                                <p:stCondLst>
                                  <p:cond delay="5000"/>
                                </p:stCondLst>
                                <p:childTnLst>
                                  <p:par>
                                    <p:cTn id="58" presetID="14" presetClass="entr" presetSubtype="1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randombar(horizontal)">
                                          <p:cBhvr>
                                            <p:cTn id="60" dur="500"/>
                                            <p:tgtEl>
                                              <p:spTgt spid="51"/>
                                            </p:tgtEl>
                                          </p:cBhvr>
                                        </p:animEffect>
                                      </p:childTnLst>
                                    </p:cTn>
                                  </p:par>
                                </p:childTnLst>
                              </p:cTn>
                            </p:par>
                            <p:par>
                              <p:cTn id="61" fill="hold">
                                <p:stCondLst>
                                  <p:cond delay="5500"/>
                                </p:stCondLst>
                                <p:childTnLst>
                                  <p:par>
                                    <p:cTn id="62" presetID="2" presetClass="entr" presetSubtype="8"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fill="hold"/>
                                            <p:tgtEl>
                                              <p:spTgt spid="52"/>
                                            </p:tgtEl>
                                            <p:attrNameLst>
                                              <p:attrName>ppt_x</p:attrName>
                                            </p:attrNameLst>
                                          </p:cBhvr>
                                          <p:tavLst>
                                            <p:tav tm="0">
                                              <p:val>
                                                <p:strVal val="0-#ppt_w/2"/>
                                              </p:val>
                                            </p:tav>
                                            <p:tav tm="100000">
                                              <p:val>
                                                <p:strVal val="#ppt_x"/>
                                              </p:val>
                                            </p:tav>
                                          </p:tavLst>
                                        </p:anim>
                                        <p:anim calcmode="lin" valueType="num">
                                          <p:cBhvr additive="base">
                                            <p:cTn id="65" dur="500" fill="hold"/>
                                            <p:tgtEl>
                                              <p:spTgt spid="52"/>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500" fill="hold"/>
                                            <p:tgtEl>
                                              <p:spTgt spid="53"/>
                                            </p:tgtEl>
                                            <p:attrNameLst>
                                              <p:attrName>ppt_x</p:attrName>
                                            </p:attrNameLst>
                                          </p:cBhvr>
                                          <p:tavLst>
                                            <p:tav tm="0">
                                              <p:val>
                                                <p:strVal val="1+#ppt_w/2"/>
                                              </p:val>
                                            </p:tav>
                                            <p:tav tm="100000">
                                              <p:val>
                                                <p:strVal val="#ppt_x"/>
                                              </p:val>
                                            </p:tav>
                                          </p:tavLst>
                                        </p:anim>
                                        <p:anim calcmode="lin" valueType="num">
                                          <p:cBhvr additive="base">
                                            <p:cTn id="69" dur="500" fill="hold"/>
                                            <p:tgtEl>
                                              <p:spTgt spid="53"/>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500" fill="hold"/>
                                            <p:tgtEl>
                                              <p:spTgt spid="55"/>
                                            </p:tgtEl>
                                            <p:attrNameLst>
                                              <p:attrName>ppt_x</p:attrName>
                                            </p:attrNameLst>
                                          </p:cBhvr>
                                          <p:tavLst>
                                            <p:tav tm="0">
                                              <p:val>
                                                <p:strVal val="0-#ppt_w/2"/>
                                              </p:val>
                                            </p:tav>
                                            <p:tav tm="100000">
                                              <p:val>
                                                <p:strVal val="#ppt_x"/>
                                              </p:val>
                                            </p:tav>
                                          </p:tavLst>
                                        </p:anim>
                                        <p:anim calcmode="lin" valueType="num">
                                          <p:cBhvr additive="base">
                                            <p:cTn id="77"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P spid="45" grpId="0"/>
          <p:bldP spid="46" grpId="0"/>
          <p:bldP spid="47" grpId="0"/>
          <p:bldP spid="48" grpId="0"/>
          <p:bldP spid="49" grpId="0"/>
          <p:bldP spid="50" grpId="0"/>
          <p:bldP spid="51" grpId="0"/>
          <p:bldP spid="52" grpId="0"/>
          <p:bldP spid="53" grpId="0"/>
          <p:bldP spid="54" grpId="0"/>
          <p:bldP spid="55"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6741</Words>
  <Application>WPS 演示</Application>
  <PresentationFormat>全屏显示(16:9)</PresentationFormat>
  <Paragraphs>901</Paragraphs>
  <Slides>39</Slides>
  <Notes>0</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39</vt:i4>
      </vt:variant>
    </vt:vector>
  </HeadingPairs>
  <TitlesOfParts>
    <vt:vector size="74" baseType="lpstr">
      <vt:lpstr>Arial</vt:lpstr>
      <vt:lpstr>宋体</vt:lpstr>
      <vt:lpstr>Wingdings</vt:lpstr>
      <vt:lpstr>Impact</vt:lpstr>
      <vt:lpstr>微软雅黑</vt:lpstr>
      <vt:lpstr>Verdana</vt:lpstr>
      <vt:lpstr>Something Fishy</vt:lpstr>
      <vt:lpstr>方正黑体简体</vt:lpstr>
      <vt:lpstr>方正华隶_GBK</vt:lpstr>
      <vt:lpstr>方正大黑简体</vt:lpstr>
      <vt:lpstr>Calibri</vt:lpstr>
      <vt:lpstr>Calibri</vt:lpstr>
      <vt:lpstr>Roboto</vt:lpstr>
      <vt:lpstr>华文黑体</vt:lpstr>
      <vt:lpstr>黑体</vt:lpstr>
      <vt:lpstr>Palatino Linotype</vt:lpstr>
      <vt:lpstr>方正兰亭细黑_GBK_M</vt:lpstr>
      <vt:lpstr>Arial Unicode MS</vt:lpstr>
      <vt:lpstr>Gill Sans</vt:lpstr>
      <vt:lpstr>Lato Light</vt:lpstr>
      <vt:lpstr>Segoe Print</vt:lpstr>
      <vt:lpstr>Bebas Neue</vt:lpstr>
      <vt:lpstr>方正兰亭黑_GBK</vt:lpstr>
      <vt:lpstr>Agency FB</vt:lpstr>
      <vt:lpstr>Trebuchet MS</vt:lpstr>
      <vt:lpstr>Aharoni</vt:lpstr>
      <vt:lpstr>时尚中黑简体</vt:lpstr>
      <vt:lpstr>方正正准黑简体</vt:lpstr>
      <vt:lpstr>DFHeiW12-GB5</vt:lpstr>
      <vt:lpstr>MingLiU-ExtB</vt:lpstr>
      <vt:lpstr>方正兰亭细黑_GBK</vt:lpstr>
      <vt:lpstr>方正粗谭黑简体</vt:lpstr>
      <vt:lpstr>方正正大黑简体</vt:lpstr>
      <vt:lpstr>Yu Gothic UI Semibold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一颗苹果</cp:lastModifiedBy>
  <cp:revision>48</cp:revision>
  <dcterms:created xsi:type="dcterms:W3CDTF">2015-12-30T09:37:00Z</dcterms:created>
  <dcterms:modified xsi:type="dcterms:W3CDTF">2021-09-22T00:39:36Z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97FEC53D1EAC45DA9C0246669E274435</vt:lpwstr>
  </property>
</Properties>
</file>