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8" r:id="rId3"/>
    <p:sldId id="277" r:id="rId5"/>
    <p:sldId id="278" r:id="rId6"/>
    <p:sldId id="259" r:id="rId7"/>
    <p:sldId id="260" r:id="rId8"/>
    <p:sldId id="261" r:id="rId9"/>
    <p:sldId id="263" r:id="rId10"/>
    <p:sldId id="262" r:id="rId11"/>
    <p:sldId id="279" r:id="rId12"/>
    <p:sldId id="264" r:id="rId13"/>
    <p:sldId id="265" r:id="rId14"/>
    <p:sldId id="266" r:id="rId15"/>
    <p:sldId id="267" r:id="rId16"/>
    <p:sldId id="280" r:id="rId17"/>
    <p:sldId id="268" r:id="rId18"/>
    <p:sldId id="269" r:id="rId19"/>
    <p:sldId id="270" r:id="rId20"/>
    <p:sldId id="271" r:id="rId21"/>
    <p:sldId id="281" r:id="rId22"/>
    <p:sldId id="272" r:id="rId23"/>
    <p:sldId id="273" r:id="rId24"/>
    <p:sldId id="274" r:id="rId25"/>
    <p:sldId id="275" r:id="rId26"/>
    <p:sldId id="28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3B8AD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Century Gothic" panose="020B0502020202020204" pitchFamily="34" charset="0"/>
          <a:ea typeface="字魂56号-洪亮毛笔隶书简体" panose="00000500000000000000" pitchFamily="2" charset="-122"/>
          <a:sym typeface="Century Gothic" panose="020B0502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3B8AD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5.2</c:v>
                </c:pt>
                <c:pt idx="1">
                  <c:v>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Century Gothic" panose="020B0502020202020204" pitchFamily="34" charset="0"/>
          <a:ea typeface="字魂56号-洪亮毛笔隶书简体" panose="00000500000000000000" pitchFamily="2" charset="-122"/>
          <a:sym typeface="Century Gothic" panose="020B0502020202020204" pitchFamily="34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3B8AD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5.2</c:v>
                </c:pt>
                <c:pt idx="1">
                  <c:v>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Century Gothic" panose="020B0502020202020204" pitchFamily="34" charset="0"/>
          <a:ea typeface="字魂56号-洪亮毛笔隶书简体" panose="00000500000000000000" pitchFamily="2" charset="-122"/>
          <a:sym typeface="Century Gothic" panose="020B0502020202020204" pitchFamily="34" charset="0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3B8AD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6.2</c:v>
                </c:pt>
                <c:pt idx="1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Century Gothic" panose="020B0502020202020204" pitchFamily="34" charset="0"/>
          <a:ea typeface="字魂56号-洪亮毛笔隶书简体" panose="00000500000000000000" pitchFamily="2" charset="-122"/>
          <a:sym typeface="Century Gothic" panose="020B0502020202020204" pitchFamily="34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1B07E-B486-4E01-80B5-F0DF27795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DE1E8-1B41-4BEC-9047-9AC84CF48E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0B4A-0904-4E9E-A428-EA3E6B848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F977D-17CB-46BE-8439-19210EE1E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1ECEF-AA8C-40CF-A0E6-F1419A779C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37" y="1746915"/>
            <a:ext cx="14043547" cy="57661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-109181"/>
            <a:ext cx="4752771" cy="71258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23958" r="12848" b="23958"/>
          <a:stretch>
            <a:fillRect/>
          </a:stretch>
        </p:blipFill>
        <p:spPr>
          <a:xfrm>
            <a:off x="3819525" y="1500188"/>
            <a:ext cx="4798468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7418" y="-843331"/>
            <a:ext cx="3954581" cy="3954581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9842023" y="2772941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壹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867006" y="2772941"/>
            <a:ext cx="1015663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lvl="0">
              <a:defRPr/>
            </a:pPr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8675291" y="2772941"/>
            <a:ext cx="0" cy="15537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7221756" y="2772941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 贰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249990" y="1313121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叁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6321877" y="2772941"/>
            <a:ext cx="0" cy="15537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2701860" y="1313121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肆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3787709" y="1313121"/>
            <a:ext cx="0" cy="15537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6533001" y="2772941"/>
            <a:ext cx="1015663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lvl="0">
              <a:defRPr/>
            </a:pPr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060498" y="1313121"/>
            <a:ext cx="1154162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>
                    <a:lumMod val="85000"/>
                    <a:lumOff val="15000"/>
                  </a:prstClr>
                </a:solidFill>
                <a:latin typeface="义启魏碑体" panose="02010601030101010101" pitchFamily="2" charset="-122"/>
                <a:ea typeface="义启魏碑体" panose="02010601030101010101" pitchFamily="2" charset="-122"/>
                <a:cs typeface="+mn-ea"/>
              </a:defRPr>
            </a:lvl1pPr>
          </a:lstStyle>
          <a:p>
            <a:pPr lvl="0">
              <a:defRPr/>
            </a:pPr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587995" y="1313121"/>
            <a:ext cx="1154162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lvl="0">
              <a:defRPr/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" y="3161421"/>
            <a:ext cx="4597331" cy="4597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  <p:bldP spid="52" grpId="0"/>
      <p:bldP spid="54" grpId="0"/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70" y="1839633"/>
            <a:ext cx="3354834" cy="335483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173746" y="1663533"/>
            <a:ext cx="9844509" cy="3530934"/>
            <a:chOff x="1263623" y="1928613"/>
            <a:chExt cx="9844509" cy="3530934"/>
          </a:xfrm>
        </p:grpSpPr>
        <p:grpSp>
          <p:nvGrpSpPr>
            <p:cNvPr id="17" name="组合 16"/>
            <p:cNvGrpSpPr/>
            <p:nvPr/>
          </p:nvGrpSpPr>
          <p:grpSpPr>
            <a:xfrm>
              <a:off x="7718336" y="4029741"/>
              <a:ext cx="3389796" cy="1285269"/>
              <a:chOff x="6251030" y="1604235"/>
              <a:chExt cx="4788387" cy="1285269"/>
            </a:xfrm>
          </p:grpSpPr>
          <p:sp>
            <p:nvSpPr>
              <p:cNvPr id="28" name="Content Placeholder 2"/>
              <p:cNvSpPr txBox="1"/>
              <p:nvPr/>
            </p:nvSpPr>
            <p:spPr>
              <a:xfrm>
                <a:off x="6263756" y="1968564"/>
                <a:ext cx="4775661" cy="920940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请在此处添加具体内容，文字尽量言简意赅，简单描述即可，不必过于繁琐，注意版面的美观度。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6251030" y="1604235"/>
                <a:ext cx="32030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点击添加标题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333501" y="1928613"/>
              <a:ext cx="2998636" cy="1285269"/>
              <a:chOff x="7102721" y="1604235"/>
              <a:chExt cx="4235839" cy="1285269"/>
            </a:xfrm>
          </p:grpSpPr>
          <p:sp>
            <p:nvSpPr>
              <p:cNvPr id="26" name="Content Placeholder 2"/>
              <p:cNvSpPr txBox="1"/>
              <p:nvPr/>
            </p:nvSpPr>
            <p:spPr>
              <a:xfrm>
                <a:off x="7102721" y="1968564"/>
                <a:ext cx="4235839" cy="920940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请在此处添加具体内容，文字尽量言简意赅，简单描述即可，不必过于繁琐，注意版面的美观度。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8135502" y="1604235"/>
                <a:ext cx="32030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点击添加标题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263623" y="4174278"/>
              <a:ext cx="3151866" cy="1285269"/>
              <a:chOff x="6886270" y="1604235"/>
              <a:chExt cx="4452290" cy="1285269"/>
            </a:xfrm>
          </p:grpSpPr>
          <p:sp>
            <p:nvSpPr>
              <p:cNvPr id="24" name="Content Placeholder 2"/>
              <p:cNvSpPr txBox="1"/>
              <p:nvPr/>
            </p:nvSpPr>
            <p:spPr>
              <a:xfrm>
                <a:off x="6886270" y="1968564"/>
                <a:ext cx="4452289" cy="920940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请在此处添加具体内容，文字尽量言简意赅，简单描述即可，不必过于繁琐，注意版面的美观度。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8135502" y="1604235"/>
                <a:ext cx="32030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点击添加标题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7718336" y="2002638"/>
              <a:ext cx="3167704" cy="1285269"/>
              <a:chOff x="6251030" y="1604235"/>
              <a:chExt cx="4474663" cy="1285269"/>
            </a:xfrm>
          </p:grpSpPr>
          <p:sp>
            <p:nvSpPr>
              <p:cNvPr id="22" name="Content Placeholder 2"/>
              <p:cNvSpPr txBox="1"/>
              <p:nvPr/>
            </p:nvSpPr>
            <p:spPr>
              <a:xfrm>
                <a:off x="6263756" y="1968564"/>
                <a:ext cx="4461937" cy="920940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请在此处添加具体内容，文字尽量言简意赅，简单描述即可，不必过于繁琐，注意版面的美观度。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6251030" y="1604235"/>
                <a:ext cx="32030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字魂56号-洪亮毛笔隶书简体" panose="00000500000000000000" pitchFamily="2" charset="-122"/>
                    <a:sym typeface="Century Gothic" panose="020B0502020202020204" pitchFamily="34" charset="0"/>
                  </a:rPr>
                  <a:t>点击添加标题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endParaRPr>
              </a:p>
            </p:txBody>
          </p:sp>
        </p:grpSp>
        <p:sp>
          <p:nvSpPr>
            <p:cNvPr id="21" name="椭圆 20"/>
            <p:cNvSpPr/>
            <p:nvPr/>
          </p:nvSpPr>
          <p:spPr>
            <a:xfrm>
              <a:off x="4405939" y="2032070"/>
              <a:ext cx="3151865" cy="3151865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100209" y="1053415"/>
            <a:ext cx="470888" cy="231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输入标题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00273" y="1131401"/>
            <a:ext cx="3262432" cy="28976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在此处添加具体内容，文字尽量言简意赅，简单说明即可，不必过于繁琐，注意版面美观度。请在此处添加具体内容。</a:t>
            </a:r>
            <a:endParaRPr lang="en-US" altLang="zh-CN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72097" y="2580234"/>
            <a:ext cx="3262432" cy="28976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ts val="3000"/>
              </a:lnSpc>
              <a:defRPr sz="1400">
                <a:solidFill>
                  <a:prstClr val="black">
                    <a:lumMod val="85000"/>
                    <a:lumOff val="15000"/>
                  </a:prstClr>
                </a:solidFill>
                <a:latin typeface="义启魏碑体" panose="02010601030101010101" pitchFamily="2" charset="-122"/>
                <a:ea typeface="义启魏碑体" panose="0201060103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在此处添加具体内容，文字尽量言简意赅，简单说明即可，不必过于繁琐，注意版面美观度。请在此处添加具体内容。</a:t>
            </a:r>
            <a:endParaRPr lang="en-US" altLang="zh-CN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20" y="3363570"/>
            <a:ext cx="5057795" cy="5057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7402"/>
          <a:stretch>
            <a:fillRect/>
          </a:stretch>
        </p:blipFill>
        <p:spPr>
          <a:xfrm flipH="1">
            <a:off x="709683" y="814881"/>
            <a:ext cx="3002507" cy="507052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001413" y="1822557"/>
            <a:ext cx="615553" cy="33036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点击添加标题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8407844" y="1808993"/>
            <a:ext cx="1338828" cy="3385228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0" name="文本框 8"/>
          <p:cNvSpPr txBox="1"/>
          <p:nvPr/>
        </p:nvSpPr>
        <p:spPr>
          <a:xfrm>
            <a:off x="6403221" y="1808993"/>
            <a:ext cx="1338828" cy="3303661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en-US" altLang="zh-CN" sz="16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1" name="文本框 8"/>
          <p:cNvSpPr txBox="1"/>
          <p:nvPr/>
        </p:nvSpPr>
        <p:spPr>
          <a:xfrm>
            <a:off x="4398598" y="1808993"/>
            <a:ext cx="1338828" cy="33944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210032" y="1599018"/>
            <a:ext cx="1731434" cy="3723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0" grpId="0"/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37" y="1746915"/>
            <a:ext cx="14043547" cy="576617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-109181"/>
            <a:ext cx="4752771" cy="7125806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425224" y="2333766"/>
            <a:ext cx="2057462" cy="1653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66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叁</a:t>
            </a:r>
            <a:endParaRPr lang="zh-CN" altLang="en-US" sz="16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82574" y="1484337"/>
            <a:ext cx="3053748" cy="10541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96" y="1243397"/>
            <a:ext cx="1945491" cy="19454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20" y="1243396"/>
            <a:ext cx="1940366" cy="194036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96" y="1243396"/>
            <a:ext cx="1945491" cy="1945491"/>
          </a:xfrm>
          <a:prstGeom prst="rect">
            <a:avLst/>
          </a:prstGeom>
        </p:spPr>
      </p:pic>
      <p:grpSp>
        <p:nvGrpSpPr>
          <p:cNvPr id="21" name="Group 14"/>
          <p:cNvGrpSpPr/>
          <p:nvPr/>
        </p:nvGrpSpPr>
        <p:grpSpPr>
          <a:xfrm>
            <a:off x="4558149" y="3530772"/>
            <a:ext cx="2538609" cy="2174760"/>
            <a:chOff x="733630" y="2325510"/>
            <a:chExt cx="2538609" cy="2174760"/>
          </a:xfrm>
        </p:grpSpPr>
        <p:sp>
          <p:nvSpPr>
            <p:cNvPr id="22" name="TextBox 15"/>
            <p:cNvSpPr txBox="1"/>
            <p:nvPr/>
          </p:nvSpPr>
          <p:spPr>
            <a:xfrm>
              <a:off x="733630" y="3158108"/>
              <a:ext cx="2538609" cy="1342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魏碑体" panose="02010601030101010101" pitchFamily="2" charset="-122"/>
                  <a:ea typeface="义启魏碑体" panose="0201060103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请在此处添加具体内容，文字尽量言简意赅，简单描述即可，不必过于繁琐，注意版面的美观度。请在此处添加具体内容，文字尽量言简意赅，简单描述即可，不必过于繁琐，注意版面的美观度。</a:t>
              </a:r>
              <a:endPara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3" name="Title 4"/>
            <p:cNvSpPr txBox="1"/>
            <p:nvPr/>
          </p:nvSpPr>
          <p:spPr>
            <a:xfrm>
              <a:off x="1610892" y="2721668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panose="00000A00000000000000" charset="0"/>
                  <a:ea typeface="Playfair Display Black" panose="00000A00000000000000" charset="0"/>
                  <a:cs typeface="Playfair Display Black" panose="00000A00000000000000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+mn-ea"/>
                  <a:sym typeface="Century Gothic" panose="020B0502020202020204" pitchFamily="34" charset="0"/>
                </a:rPr>
                <a:t>输 入 标 题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4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02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6" name="Group 14"/>
          <p:cNvGrpSpPr/>
          <p:nvPr/>
        </p:nvGrpSpPr>
        <p:grpSpPr>
          <a:xfrm>
            <a:off x="1325637" y="3530772"/>
            <a:ext cx="2497533" cy="2118974"/>
            <a:chOff x="734726" y="2325510"/>
            <a:chExt cx="2497533" cy="2118974"/>
          </a:xfrm>
        </p:grpSpPr>
        <p:sp>
          <p:nvSpPr>
            <p:cNvPr id="27" name="TextBox 15"/>
            <p:cNvSpPr txBox="1"/>
            <p:nvPr/>
          </p:nvSpPr>
          <p:spPr>
            <a:xfrm>
              <a:off x="734726" y="3102322"/>
              <a:ext cx="2497533" cy="1342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请在此处添加具体内容，文字尽量言简意赅，简单描述即可，不必过于繁琐，注意版面的美观度</a:t>
              </a:r>
              <a:r>
                <a:rPr lang="zh-CN" altLang="en-US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。请在此处添加具体内容，文字尽量言简意赅，简单描述即可，不必过于繁琐，注意版面的美观度。</a:t>
              </a:r>
              <a:endParaRPr lang="zh-CN" altLang="en-US" sz="10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8" name="Title 4"/>
            <p:cNvSpPr txBox="1"/>
            <p:nvPr/>
          </p:nvSpPr>
          <p:spPr>
            <a:xfrm>
              <a:off x="1578330" y="2715804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panose="00000A00000000000000" charset="0"/>
                  <a:ea typeface="Playfair Display Black" panose="00000A00000000000000" charset="0"/>
                  <a:cs typeface="Playfair Display Black" panose="00000A00000000000000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+mn-ea"/>
                  <a:sym typeface="Century Gothic" panose="020B0502020202020204" pitchFamily="34" charset="0"/>
                </a:rPr>
                <a:t>输 入 标 题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29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01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0" name="Group 14"/>
          <p:cNvGrpSpPr/>
          <p:nvPr/>
        </p:nvGrpSpPr>
        <p:grpSpPr>
          <a:xfrm>
            <a:off x="7831737" y="3530772"/>
            <a:ext cx="2538609" cy="2192960"/>
            <a:chOff x="773780" y="2325510"/>
            <a:chExt cx="2538609" cy="2192960"/>
          </a:xfrm>
        </p:grpSpPr>
        <p:sp>
          <p:nvSpPr>
            <p:cNvPr id="43" name="TextBox 15"/>
            <p:cNvSpPr txBox="1"/>
            <p:nvPr/>
          </p:nvSpPr>
          <p:spPr>
            <a:xfrm>
              <a:off x="773780" y="3176308"/>
              <a:ext cx="2538609" cy="1342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魏碑体" panose="02010601030101010101" pitchFamily="2" charset="-122"/>
                  <a:ea typeface="义启魏碑体" panose="0201060103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请在此处添加具体内容，文字尽量言简意赅，简单描述即可，不必过于繁琐，注意版面的美观度。请在此处添加具体内容，文字尽量言简意赅，简单描述即可，不必过于繁琐，注意版面的美观度。</a:t>
              </a:r>
              <a:endPara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44" name="Title 4"/>
            <p:cNvSpPr txBox="1"/>
            <p:nvPr/>
          </p:nvSpPr>
          <p:spPr>
            <a:xfrm>
              <a:off x="1624064" y="2758294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panose="00000A00000000000000" charset="0"/>
                  <a:ea typeface="Playfair Display Black" panose="00000A00000000000000" charset="0"/>
                  <a:cs typeface="Playfair Display Black" panose="00000A00000000000000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+mn-ea"/>
                  <a:sym typeface="Century Gothic" panose="020B0502020202020204" pitchFamily="34" charset="0"/>
                </a:rPr>
                <a:t>输 入 标 题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45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03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26751" y="1453373"/>
            <a:ext cx="63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96557" y="4090885"/>
            <a:ext cx="63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203815" y="1453373"/>
            <a:ext cx="5691648" cy="1279472"/>
            <a:chOff x="472870" y="1655051"/>
            <a:chExt cx="5086645" cy="1279472"/>
          </a:xfrm>
        </p:grpSpPr>
        <p:sp>
          <p:nvSpPr>
            <p:cNvPr id="26" name="文本框 25"/>
            <p:cNvSpPr txBox="1"/>
            <p:nvPr/>
          </p:nvSpPr>
          <p:spPr>
            <a:xfrm>
              <a:off x="475308" y="1655051"/>
              <a:ext cx="1971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spc="600"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输入标题</a:t>
              </a:r>
              <a:endPara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72870" y="2011193"/>
              <a:ext cx="5086645" cy="923330"/>
            </a:xfrm>
            <a:prstGeom prst="rect">
              <a:avLst/>
            </a:prstGeom>
            <a:noFill/>
          </p:spPr>
          <p:txBody>
            <a:bodyPr vert="horz" wrap="square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指尖轻轻划过桌上的青花瓷，那釉色却如丝如雨般流进我的心中。素白玉胚素面无华，天然去雕饰，清水出芙蓉。侧锋勾勒的玄青色牡丹如回眸一顾的盈盈笑靥，含蓄美丽如含苞未放的花蕾。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526751" y="4084326"/>
            <a:ext cx="5691648" cy="1286031"/>
            <a:chOff x="472870" y="1648492"/>
            <a:chExt cx="5086645" cy="1286031"/>
          </a:xfrm>
        </p:grpSpPr>
        <p:sp>
          <p:nvSpPr>
            <p:cNvPr id="30" name="文本框 29"/>
            <p:cNvSpPr txBox="1"/>
            <p:nvPr/>
          </p:nvSpPr>
          <p:spPr>
            <a:xfrm>
              <a:off x="514758" y="1648492"/>
              <a:ext cx="1971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+mn-ea"/>
                  <a:sym typeface="Century Gothic" panose="020B0502020202020204" pitchFamily="34" charset="0"/>
                </a:rPr>
                <a:t>输入标题</a:t>
              </a:r>
              <a:endPara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72870" y="2011193"/>
              <a:ext cx="5086645" cy="923330"/>
            </a:xfrm>
            <a:prstGeom prst="rect">
              <a:avLst/>
            </a:prstGeom>
            <a:noFill/>
          </p:spPr>
          <p:txBody>
            <a:bodyPr vert="horz" wrap="square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指尖轻轻划过桌上的青花瓷，那釉色却如丝如雨般流进我的心中。素白玉胚素面无华，天然去雕饰，清水出芙蓉。侧锋勾勒的玄青色牡丹如回眸一顾的盈盈笑靥，含蓄美丽如含苞未放的花蕾。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2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313494" y="3857928"/>
            <a:ext cx="2229094" cy="1804571"/>
            <a:chOff x="1313494" y="3907277"/>
            <a:chExt cx="2229094" cy="1804571"/>
          </a:xfrm>
        </p:grpSpPr>
        <p:sp>
          <p:nvSpPr>
            <p:cNvPr id="11" name="椭圆 10"/>
            <p:cNvSpPr/>
            <p:nvPr/>
          </p:nvSpPr>
          <p:spPr>
            <a:xfrm>
              <a:off x="1689823" y="3936767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991899" y="3936767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298309" y="3941810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600385" y="3946592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1634267" y="3907277"/>
              <a:ext cx="14093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400" b="1" i="0" u="none" strike="noStrike" kern="1200" cap="none" spc="975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添加标题</a:t>
              </a:r>
              <a:endParaRPr kumimoji="0" lang="zh-CN" altLang="zh-CN" sz="1400" b="1" i="0" u="none" strike="noStrike" kern="1200" cap="none" spc="9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13494" y="4337113"/>
              <a:ext cx="2229094" cy="13747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请在此处添加具体内容，文字尽量言简意赅，简单描述即可，不必过于繁琐，注意版面的美观度。请在此处添加具体内容，文字尽量言简意赅。</a:t>
              </a:r>
              <a:endPara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13646" y="1480271"/>
            <a:ext cx="1618666" cy="2301490"/>
            <a:chOff x="1845407" y="2351191"/>
            <a:chExt cx="955144" cy="135806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407" y="2351191"/>
              <a:ext cx="905803" cy="1358066"/>
            </a:xfrm>
            <a:prstGeom prst="rect">
              <a:avLst/>
            </a:prstGeom>
          </p:spPr>
        </p:pic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1851450" y="2724754"/>
              <a:ext cx="949101" cy="41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DFPGuYinMedium-B5"/>
                  <a:sym typeface="Century Gothic" panose="020B0502020202020204" pitchFamily="34" charset="0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DFPGuYinMedium-B5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802662" y="3857928"/>
            <a:ext cx="2260884" cy="1804571"/>
            <a:chOff x="3835116" y="3905687"/>
            <a:chExt cx="2260884" cy="1804571"/>
          </a:xfrm>
        </p:grpSpPr>
        <p:sp>
          <p:nvSpPr>
            <p:cNvPr id="21" name="椭圆 20"/>
            <p:cNvSpPr/>
            <p:nvPr/>
          </p:nvSpPr>
          <p:spPr>
            <a:xfrm>
              <a:off x="4211445" y="3935177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4513521" y="3935177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819931" y="3940220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5122007" y="3945002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4155889" y="3905687"/>
              <a:ext cx="14093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400" b="1" i="0" u="none" strike="noStrike" kern="1200" cap="none" spc="975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添加标题</a:t>
              </a:r>
              <a:endParaRPr kumimoji="0" lang="zh-CN" altLang="zh-CN" sz="1400" b="1" i="0" u="none" strike="noStrike" kern="1200" cap="none" spc="9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835116" y="4335523"/>
              <a:ext cx="2260884" cy="13747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defRPr sz="120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魏碑体" panose="02010601030101010101" pitchFamily="2" charset="-122"/>
                  <a:ea typeface="义启魏碑体" panose="02010601030101010101" pitchFamily="2" charset="-122"/>
                </a:defRPr>
              </a:lvl1pPr>
            </a:lstStyle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请在此处添加具体内容，文字尽量言简意赅，简单描述即可，不必过于繁琐，注意版面的美观度。请在此处添加具体内容，文字尽量言简意赅。</a:t>
              </a:r>
              <a:endPara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013411" y="1480271"/>
            <a:ext cx="1618666" cy="2301490"/>
            <a:chOff x="4367029" y="2349601"/>
            <a:chExt cx="955144" cy="135806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029" y="2349601"/>
              <a:ext cx="905803" cy="1358066"/>
            </a:xfrm>
            <a:prstGeom prst="rect">
              <a:avLst/>
            </a:prstGeom>
          </p:spPr>
        </p:pic>
        <p:sp>
          <p:nvSpPr>
            <p:cNvPr id="29" name="TextBox 8"/>
            <p:cNvSpPr txBox="1">
              <a:spLocks noChangeArrowheads="1"/>
            </p:cNvSpPr>
            <p:nvPr/>
          </p:nvSpPr>
          <p:spPr bwMode="auto">
            <a:xfrm>
              <a:off x="4373072" y="2723164"/>
              <a:ext cx="949101" cy="41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DFPGuYinMedium-B5"/>
                  <a:sym typeface="Century Gothic" panose="020B0502020202020204" pitchFamily="34" charset="0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DFPGuYinMedium-B5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23620" y="3857928"/>
            <a:ext cx="2229094" cy="1804571"/>
            <a:chOff x="6336551" y="3857928"/>
            <a:chExt cx="2229094" cy="1804571"/>
          </a:xfrm>
        </p:grpSpPr>
        <p:sp>
          <p:nvSpPr>
            <p:cNvPr id="31" name="椭圆 30"/>
            <p:cNvSpPr/>
            <p:nvPr/>
          </p:nvSpPr>
          <p:spPr>
            <a:xfrm>
              <a:off x="6712880" y="3887418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7014956" y="3887418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7321366" y="3892461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7623442" y="3897243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6657324" y="3857928"/>
              <a:ext cx="14093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400" b="1" i="0" u="none" strike="noStrike" kern="1200" cap="none" spc="975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添加标题</a:t>
              </a:r>
              <a:endParaRPr kumimoji="0" lang="zh-CN" altLang="zh-CN" sz="1400" b="1" i="0" u="none" strike="noStrike" kern="1200" cap="none" spc="9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336551" y="4287764"/>
              <a:ext cx="2229094" cy="13747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defRPr sz="120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魏碑体" panose="02010601030101010101" pitchFamily="2" charset="-122"/>
                  <a:ea typeface="义启魏碑体" panose="02010601030101010101" pitchFamily="2" charset="-122"/>
                </a:defRPr>
              </a:lvl1pPr>
            </a:lstStyle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请在此处添加具体内容，文字尽量言简意赅，简单描述即可，不必过于繁琐，注意版面的美观度。请在此处添加具体内容，文字尽量言简意赅。</a:t>
              </a:r>
              <a:endPara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513176" y="1480271"/>
            <a:ext cx="1618666" cy="2301490"/>
            <a:chOff x="6868464" y="2301842"/>
            <a:chExt cx="955144" cy="1358066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464" y="2301842"/>
              <a:ext cx="905803" cy="1358066"/>
            </a:xfrm>
            <a:prstGeom prst="rect">
              <a:avLst/>
            </a:prstGeom>
          </p:spPr>
        </p:pic>
        <p:sp>
          <p:nvSpPr>
            <p:cNvPr id="39" name="TextBox 8"/>
            <p:cNvSpPr txBox="1">
              <a:spLocks noChangeArrowheads="1"/>
            </p:cNvSpPr>
            <p:nvPr/>
          </p:nvSpPr>
          <p:spPr bwMode="auto">
            <a:xfrm>
              <a:off x="6874507" y="2675405"/>
              <a:ext cx="949101" cy="41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DFPGuYinMedium-B5"/>
                  <a:sym typeface="Century Gothic" panose="020B0502020202020204" pitchFamily="34" charset="0"/>
                </a:rPr>
                <a:t>03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DFPGuYinMedium-B5"/>
                <a:sym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812788" y="3857928"/>
            <a:ext cx="2229094" cy="1804571"/>
            <a:chOff x="8812788" y="3874330"/>
            <a:chExt cx="2229094" cy="1804571"/>
          </a:xfrm>
        </p:grpSpPr>
        <p:sp>
          <p:nvSpPr>
            <p:cNvPr id="41" name="椭圆 40"/>
            <p:cNvSpPr/>
            <p:nvPr/>
          </p:nvSpPr>
          <p:spPr>
            <a:xfrm>
              <a:off x="9189117" y="3903820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9491193" y="3903820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9797603" y="3908863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0099679" y="3913645"/>
              <a:ext cx="259465" cy="256805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45" name="TextBox 12"/>
            <p:cNvSpPr txBox="1">
              <a:spLocks noChangeArrowheads="1"/>
            </p:cNvSpPr>
            <p:nvPr/>
          </p:nvSpPr>
          <p:spPr bwMode="auto">
            <a:xfrm>
              <a:off x="9133561" y="3874330"/>
              <a:ext cx="14093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400" b="1" i="0" u="none" strike="noStrike" kern="1200" cap="none" spc="975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添加标题</a:t>
              </a:r>
              <a:endParaRPr kumimoji="0" lang="zh-CN" altLang="zh-CN" sz="1400" b="1" i="0" u="none" strike="noStrike" kern="1200" cap="none" spc="9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812788" y="4304166"/>
              <a:ext cx="2229094" cy="13747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defRPr sz="1200">
                  <a:solidFill>
                    <a:prstClr val="black">
                      <a:lumMod val="85000"/>
                      <a:lumOff val="15000"/>
                    </a:prstClr>
                  </a:solidFill>
                  <a:latin typeface="义启魏碑体" panose="02010601030101010101" pitchFamily="2" charset="-122"/>
                  <a:ea typeface="义启魏碑体" panose="02010601030101010101" pitchFamily="2" charset="-122"/>
                </a:defRPr>
              </a:lvl1pPr>
            </a:lstStyle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请在此处添加具体内容，文字尽量言简意赅，简单描述即可，不必过于繁琐，注意版面的美观度。请在此处添加具体内容，文字尽量言简意赅。</a:t>
              </a:r>
              <a:endPara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12940" y="1480271"/>
            <a:ext cx="1618666" cy="2301490"/>
            <a:chOff x="9344701" y="2318244"/>
            <a:chExt cx="955144" cy="135806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701" y="2318244"/>
              <a:ext cx="905803" cy="1358066"/>
            </a:xfrm>
            <a:prstGeom prst="rect">
              <a:avLst/>
            </a:prstGeom>
          </p:spPr>
        </p:pic>
        <p:sp>
          <p:nvSpPr>
            <p:cNvPr id="49" name="TextBox 8"/>
            <p:cNvSpPr txBox="1">
              <a:spLocks noChangeArrowheads="1"/>
            </p:cNvSpPr>
            <p:nvPr/>
          </p:nvSpPr>
          <p:spPr bwMode="auto">
            <a:xfrm>
              <a:off x="9350744" y="2691807"/>
              <a:ext cx="949101" cy="41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cs typeface="DFPGuYinMedium-B5"/>
                  <a:sym typeface="Century Gothic" panose="020B0502020202020204" pitchFamily="34" charset="0"/>
                </a:rPr>
                <a:t>04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DFPGuYinMedium-B5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815897" y="1224499"/>
            <a:ext cx="3365500" cy="137468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请在此处添加具体内容，文字尽量言简意赅，简单描述即可，不必过于繁琐，注意版面的美观度。请在此处添加具体内容，文字尽量言简意赅。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85666" y="2658718"/>
            <a:ext cx="3218179" cy="137468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请在此处添加具体内容，文字尽量言简意赅，简单描述即可，不必过于繁琐，注意版面的美观度。请在此处添加具体内容，文字尽量言简意赅。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08115" y="4092937"/>
            <a:ext cx="3218179" cy="137468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请在此处添加具体内容，文字尽量言简意赅，简单描述即可，不必过于繁琐，注意版面的美观度。请在此处添加具体内容，文字尽量言简意赅。</a:t>
            </a:r>
            <a:endParaRPr lang="zh-CN" altLang="en-US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703" y="2412391"/>
            <a:ext cx="5254388" cy="52543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68" y="-437871"/>
            <a:ext cx="4832451" cy="4832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37" y="1746915"/>
            <a:ext cx="14043547" cy="576617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-109181"/>
            <a:ext cx="4752771" cy="7125806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425224" y="2333766"/>
            <a:ext cx="2057462" cy="1653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66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肆</a:t>
            </a:r>
            <a:endParaRPr lang="zh-CN" altLang="en-US" sz="16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82574" y="1484337"/>
            <a:ext cx="3053748" cy="10541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biLevel thresh="25000"/>
          </a:blip>
          <a:stretch>
            <a:fillRect/>
          </a:stretch>
        </p:blipFill>
        <p:spPr>
          <a:xfrm>
            <a:off x="103113" y="176502"/>
            <a:ext cx="11985775" cy="6504996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4952537" y="1275147"/>
            <a:ext cx="2286926" cy="104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60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目 录</a:t>
            </a:r>
            <a:endParaRPr lang="zh-CN" altLang="en-US" sz="60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88413" y="2866031"/>
            <a:ext cx="477672" cy="1119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第一章</a:t>
            </a:r>
            <a:endParaRPr lang="zh-CN" altLang="en-US" sz="24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53596" y="3425589"/>
            <a:ext cx="627864" cy="22245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603049" y="3138985"/>
            <a:ext cx="0" cy="1678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212520" y="2866031"/>
            <a:ext cx="477672" cy="1119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第二章</a:t>
            </a:r>
            <a:endParaRPr lang="zh-CN" altLang="en-US" sz="24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177703" y="3425589"/>
            <a:ext cx="627864" cy="22245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927156" y="3138985"/>
            <a:ext cx="0" cy="1678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7536627" y="2866031"/>
            <a:ext cx="477672" cy="1119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第三章</a:t>
            </a:r>
            <a:endParaRPr lang="zh-CN" altLang="en-US" sz="24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01810" y="3425589"/>
            <a:ext cx="627864" cy="22245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251263" y="3138985"/>
            <a:ext cx="0" cy="1678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9860733" y="2866031"/>
            <a:ext cx="477672" cy="11191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第四章</a:t>
            </a:r>
            <a:endParaRPr lang="zh-CN" altLang="en-US" sz="24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25916" y="3425589"/>
            <a:ext cx="627864" cy="22245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575369" y="3138985"/>
            <a:ext cx="0" cy="1678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 animBg="1"/>
      <p:bldP spid="17" grpId="0"/>
      <p:bldP spid="19" grpId="0" animBg="1"/>
      <p:bldP spid="20" grpId="0"/>
      <p:bldP spid="22" grpId="0" animBg="1"/>
      <p:bldP spid="23" grpId="0"/>
      <p:bldP spid="25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605383" y="2880063"/>
            <a:ext cx="1146468" cy="25517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请在此处添加具体内容，文字尽量言简意赅，简单描述即可，不必过于繁琐，注意版面的美观度。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69439" y="2880063"/>
            <a:ext cx="1146468" cy="25517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请在此处添加具体内容，文字尽量言简意赅，简单描述即可，不必过于繁琐，注意版面的美观度。</a:t>
            </a:r>
            <a:endParaRPr lang="en-US" altLang="zh-CN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533495" y="2880063"/>
            <a:ext cx="1146468" cy="25517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请在此处添加具体内容，文字尽量言简意赅，简单描述即可，不必过于繁琐，注意版面的美观度。</a:t>
            </a:r>
            <a:endParaRPr lang="en-US" altLang="zh-CN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997550" y="2880063"/>
            <a:ext cx="1146468" cy="25517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请在此处添加具体内容，文字尽量言简意赅，简单描述即可，不必过于繁琐，注意版面的美观度。</a:t>
            </a:r>
            <a:endParaRPr lang="en-US" altLang="zh-CN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graphicFrame>
        <p:nvGraphicFramePr>
          <p:cNvPr id="29" name="图表 28"/>
          <p:cNvGraphicFramePr/>
          <p:nvPr/>
        </p:nvGraphicFramePr>
        <p:xfrm>
          <a:off x="1299148" y="1460307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0" name="图表 29"/>
          <p:cNvGraphicFramePr/>
          <p:nvPr/>
        </p:nvGraphicFramePr>
        <p:xfrm>
          <a:off x="2739010" y="1460307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图表 30"/>
          <p:cNvGraphicFramePr/>
          <p:nvPr/>
        </p:nvGraphicFramePr>
        <p:xfrm>
          <a:off x="4210227" y="1460307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图表 31"/>
          <p:cNvGraphicFramePr/>
          <p:nvPr/>
        </p:nvGraphicFramePr>
        <p:xfrm>
          <a:off x="5647069" y="1468167"/>
          <a:ext cx="1758939" cy="117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文本框 32"/>
          <p:cNvSpPr txBox="1"/>
          <p:nvPr/>
        </p:nvSpPr>
        <p:spPr>
          <a:xfrm>
            <a:off x="1843529" y="1865606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01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302268" y="1873466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02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758602" y="1865606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03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29819" y="1873466"/>
            <a:ext cx="6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04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81" y="2480597"/>
            <a:ext cx="4601324" cy="46013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09" y="-163251"/>
            <a:ext cx="4427045" cy="442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Graphic spid="29" grpId="0">
        <p:bldAsOne/>
      </p:bldGraphic>
      <p:bldGraphic spid="30" grpId="0">
        <p:bldAsOne/>
      </p:bldGraphic>
      <p:bldGraphic spid="31" grpId="0">
        <p:bldAsOne/>
      </p:bldGraphic>
      <p:bldGraphic spid="32" grpId="0">
        <p:bldAsOne/>
      </p:bldGraphic>
      <p:bldP spid="33" grpId="0"/>
      <p:bldP spid="34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8" y="3715424"/>
            <a:ext cx="3435346" cy="343534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625044" y="1802884"/>
            <a:ext cx="7716007" cy="3204232"/>
            <a:chOff x="3269493" y="2148219"/>
            <a:chExt cx="7716007" cy="3204232"/>
          </a:xfrm>
        </p:grpSpPr>
        <p:sp>
          <p:nvSpPr>
            <p:cNvPr id="10" name="TextBox 8"/>
            <p:cNvSpPr txBox="1"/>
            <p:nvPr/>
          </p:nvSpPr>
          <p:spPr>
            <a:xfrm>
              <a:off x="3269494" y="2252875"/>
              <a:ext cx="64613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●    请在此处添加具体内容，文字尽量言简意赅。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454936" y="2148219"/>
              <a:ext cx="0" cy="302104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8"/>
            <p:cNvSpPr txBox="1"/>
            <p:nvPr/>
          </p:nvSpPr>
          <p:spPr>
            <a:xfrm>
              <a:off x="3269494" y="2881575"/>
              <a:ext cx="67782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●    请在此处添加具体内容，文字尽量言简意赅，简单描述即可。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3269494" y="3510275"/>
              <a:ext cx="7616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●    请在此处添加具体内容，文字尽量言简意赅，简单描述即可，不必过于繁琐。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3269493" y="4138975"/>
              <a:ext cx="4833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●    请在此处添加具体内容，文字尽量言简意赅。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5" name="TextBox 8"/>
            <p:cNvSpPr txBox="1"/>
            <p:nvPr/>
          </p:nvSpPr>
          <p:spPr>
            <a:xfrm>
              <a:off x="3269494" y="4767676"/>
              <a:ext cx="7716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●    请在此处添加具体内容，文字尽量言简意赅，简单描述即可，不必过于繁琐。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4066" y="185556"/>
            <a:ext cx="4090297" cy="4090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41" y="3795317"/>
            <a:ext cx="1701477" cy="1701477"/>
          </a:xfrm>
          <a:prstGeom prst="flowChartConnector">
            <a:avLst/>
          </a:prstGeom>
          <a:ln>
            <a:noFill/>
          </a:ln>
        </p:spPr>
      </p:pic>
      <p:pic>
        <p:nvPicPr>
          <p:cNvPr id="7" name="图片占位符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36" y="1790195"/>
            <a:ext cx="1597305" cy="1597305"/>
          </a:xfrm>
          <a:prstGeom prst="flowChartConnector">
            <a:avLst/>
          </a:prstGeom>
          <a:ln>
            <a:noFill/>
          </a:ln>
        </p:spPr>
      </p:pic>
      <p:sp>
        <p:nvSpPr>
          <p:cNvPr id="8" name="Shape 570"/>
          <p:cNvSpPr/>
          <p:nvPr/>
        </p:nvSpPr>
        <p:spPr>
          <a:xfrm>
            <a:off x="3471132" y="1742775"/>
            <a:ext cx="1704860" cy="507831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鯨海酔侯"/>
                <a:sym typeface="Century Gothic" panose="020B0502020202020204" pitchFamily="34" charset="0"/>
              </a:rPr>
              <a:t>输入标题</a:t>
            </a:r>
            <a:endParaRPr kumimoji="0" sz="1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鯨海酔侯"/>
              <a:sym typeface="Century Gothic" panose="020B0502020202020204" pitchFamily="34" charset="0"/>
            </a:endParaRPr>
          </a:p>
        </p:txBody>
      </p:sp>
      <p:sp>
        <p:nvSpPr>
          <p:cNvPr id="9" name="Shape 570"/>
          <p:cNvSpPr/>
          <p:nvPr/>
        </p:nvSpPr>
        <p:spPr>
          <a:xfrm>
            <a:off x="3462941" y="2253216"/>
            <a:ext cx="2761524" cy="938719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请在此处添加具体内容，简单描述，言简意赅，说明意图即可。请在此处添加具体内容，言简意赅，说明意图即可。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0" name="Shape 570"/>
          <p:cNvSpPr/>
          <p:nvPr/>
        </p:nvSpPr>
        <p:spPr>
          <a:xfrm>
            <a:off x="8320128" y="2925890"/>
            <a:ext cx="1704860" cy="507831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鯨海酔侯"/>
                <a:sym typeface="Century Gothic" panose="020B0502020202020204" pitchFamily="34" charset="0"/>
              </a:rPr>
              <a:t>输入标题</a:t>
            </a:r>
            <a:endParaRPr kumimoji="0" sz="1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鯨海酔侯"/>
              <a:sym typeface="Century Gothic" panose="020B0502020202020204" pitchFamily="34" charset="0"/>
            </a:endParaRPr>
          </a:p>
        </p:txBody>
      </p:sp>
      <p:sp>
        <p:nvSpPr>
          <p:cNvPr id="11" name="Shape 570"/>
          <p:cNvSpPr/>
          <p:nvPr/>
        </p:nvSpPr>
        <p:spPr>
          <a:xfrm>
            <a:off x="8311937" y="3378456"/>
            <a:ext cx="2761524" cy="938719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请在此处添加具体内容，简单描述，言简意赅，说明意图即可。请在此处添加具体内容，言简意赅，说明意图即可。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2" name="Shape 570"/>
          <p:cNvSpPr/>
          <p:nvPr/>
        </p:nvSpPr>
        <p:spPr>
          <a:xfrm>
            <a:off x="5318535" y="4050040"/>
            <a:ext cx="1704860" cy="507831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鯨海酔侯"/>
                <a:sym typeface="Century Gothic" panose="020B0502020202020204" pitchFamily="34" charset="0"/>
              </a:rPr>
              <a:t>输入标题</a:t>
            </a:r>
            <a:endParaRPr kumimoji="0" sz="1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鯨海酔侯"/>
              <a:sym typeface="Century Gothic" panose="020B0502020202020204" pitchFamily="34" charset="0"/>
            </a:endParaRPr>
          </a:p>
        </p:txBody>
      </p:sp>
      <p:sp>
        <p:nvSpPr>
          <p:cNvPr id="13" name="Shape 570"/>
          <p:cNvSpPr/>
          <p:nvPr/>
        </p:nvSpPr>
        <p:spPr>
          <a:xfrm>
            <a:off x="5310344" y="4502606"/>
            <a:ext cx="2761524" cy="938719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请在此处添加具体内容，简单描述，言简意赅，说明意图即可。请在此处添加具体内容，言简意赅，说明意图即可。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pic>
        <p:nvPicPr>
          <p:cNvPr id="14" name="图片占位符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69" y="1733395"/>
            <a:ext cx="1701477" cy="1701477"/>
          </a:xfrm>
          <a:prstGeom prst="flowChartConnector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36938" y="1434684"/>
            <a:ext cx="2974327" cy="4492151"/>
            <a:chOff x="7210222" y="3140035"/>
            <a:chExt cx="1770664" cy="3272488"/>
          </a:xfrm>
          <a:noFill/>
        </p:grpSpPr>
        <p:sp>
          <p:nvSpPr>
            <p:cNvPr id="10" name="矩形 9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627484" y="1434684"/>
            <a:ext cx="2974327" cy="4501484"/>
            <a:chOff x="7210222" y="3140035"/>
            <a:chExt cx="1770664" cy="3272488"/>
          </a:xfrm>
          <a:noFill/>
        </p:grpSpPr>
        <p:sp>
          <p:nvSpPr>
            <p:cNvPr id="13" name="矩形 12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054531" y="1434683"/>
            <a:ext cx="2974327" cy="4501485"/>
            <a:chOff x="7210222" y="3140035"/>
            <a:chExt cx="1770664" cy="3272488"/>
          </a:xfrm>
          <a:noFill/>
        </p:grpSpPr>
        <p:sp>
          <p:nvSpPr>
            <p:cNvPr id="16" name="矩形 1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57057" y="3676252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添加此处标题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1484387" y="4250976"/>
            <a:ext cx="22794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427238" y="4334145"/>
            <a:ext cx="2393727" cy="122084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lnSpc>
                <a:spcPts val="22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请在此处添加具体内容，简单描述，言简意赅，说明意图即可。请在此处添加具体内容，言简意赅，说明意图即可。</a:t>
            </a:r>
            <a:endParaRPr lang="zh-CN" altLang="en-US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17784" y="4334145"/>
            <a:ext cx="2393727" cy="122084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lnSpc>
                <a:spcPts val="22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请在此处添加具体内容，简单描述，言简意赅，说明意图即可。请在此处添加具体内容，言简意赅，说明意图即可。</a:t>
            </a:r>
            <a:endParaRPr lang="zh-CN" altLang="en-US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54288" y="4332243"/>
            <a:ext cx="2374813" cy="122084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lnSpc>
                <a:spcPts val="22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请在此处添加具体内容，简单描述，言简意赅，说明意图即可。请在此处添加具体内容，言简意赅，说明意图即可。</a:t>
            </a:r>
            <a:endParaRPr lang="zh-CN" altLang="en-US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47603" y="3676252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添加此处标题</a:t>
            </a:r>
            <a:endParaRPr lang="zh-CN" altLang="en-US" sz="2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84413" y="4249421"/>
            <a:ext cx="22604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074650" y="3676252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添加此处标题</a:t>
            </a:r>
            <a:endParaRPr lang="zh-CN" altLang="en-US" sz="2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8429643" y="4249421"/>
            <a:ext cx="22241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66" y="1626122"/>
            <a:ext cx="2174870" cy="217487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12" y="1626122"/>
            <a:ext cx="2174870" cy="217487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59" y="1626122"/>
            <a:ext cx="2174870" cy="2174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accel="10000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" accel="10000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75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" accel="10000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37" y="1746915"/>
            <a:ext cx="14043547" cy="57661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-109181"/>
            <a:ext cx="4752771" cy="71258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23958" r="12848" b="23958"/>
          <a:stretch>
            <a:fillRect/>
          </a:stretch>
        </p:blipFill>
        <p:spPr>
          <a:xfrm>
            <a:off x="3819525" y="1500188"/>
            <a:ext cx="4798468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37" y="1746915"/>
            <a:ext cx="14043547" cy="576617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-109181"/>
            <a:ext cx="4752771" cy="7125806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425224" y="2333766"/>
            <a:ext cx="2057462" cy="1653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66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壹</a:t>
            </a:r>
            <a:endParaRPr lang="zh-CN" altLang="en-US" sz="16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82574" y="1484337"/>
            <a:ext cx="3053748" cy="10541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446157" y="2939249"/>
            <a:ext cx="2971800" cy="101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44672" y="2939249"/>
            <a:ext cx="3064328" cy="101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6157" y="4287983"/>
            <a:ext cx="3038618" cy="101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18588" y="4280506"/>
            <a:ext cx="3038618" cy="101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46157" y="1991331"/>
            <a:ext cx="3917409" cy="797124"/>
            <a:chOff x="6164036" y="1971151"/>
            <a:chExt cx="3917409" cy="797124"/>
          </a:xfrm>
        </p:grpSpPr>
        <p:sp>
          <p:nvSpPr>
            <p:cNvPr id="12" name="文本框 11"/>
            <p:cNvSpPr txBox="1"/>
            <p:nvPr/>
          </p:nvSpPr>
          <p:spPr>
            <a:xfrm>
              <a:off x="6164036" y="1971151"/>
              <a:ext cx="391740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点击输入标题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950" y="2660769"/>
              <a:ext cx="2907972" cy="107506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b="8637"/>
          <a:stretch>
            <a:fillRect/>
          </a:stretch>
        </p:blipFill>
        <p:spPr>
          <a:xfrm flipH="1">
            <a:off x="6637866" y="718868"/>
            <a:ext cx="5029200" cy="5708035"/>
          </a:xfrm>
          <a:custGeom>
            <a:avLst/>
            <a:gdLst>
              <a:gd name="connsiteX0" fmla="*/ 4757003 w 4757003"/>
              <a:gd name="connsiteY0" fmla="*/ 0 h 5399097"/>
              <a:gd name="connsiteX1" fmla="*/ 0 w 4757003"/>
              <a:gd name="connsiteY1" fmla="*/ 0 h 5399097"/>
              <a:gd name="connsiteX2" fmla="*/ 0 w 4757003"/>
              <a:gd name="connsiteY2" fmla="*/ 5399097 h 5399097"/>
              <a:gd name="connsiteX3" fmla="*/ 4757003 w 4757003"/>
              <a:gd name="connsiteY3" fmla="*/ 5399097 h 539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7003" h="5399097">
                <a:moveTo>
                  <a:pt x="4757003" y="0"/>
                </a:moveTo>
                <a:lnTo>
                  <a:pt x="0" y="0"/>
                </a:lnTo>
                <a:lnTo>
                  <a:pt x="0" y="5399097"/>
                </a:lnTo>
                <a:lnTo>
                  <a:pt x="4757003" y="5399097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549416" y="1743406"/>
            <a:ext cx="1932486" cy="1932486"/>
            <a:chOff x="5166269" y="2580073"/>
            <a:chExt cx="1932486" cy="1932486"/>
          </a:xfrm>
        </p:grpSpPr>
        <p:sp>
          <p:nvSpPr>
            <p:cNvPr id="10" name="椭圆 9"/>
            <p:cNvSpPr/>
            <p:nvPr/>
          </p:nvSpPr>
          <p:spPr>
            <a:xfrm>
              <a:off x="5166269" y="2580073"/>
              <a:ext cx="1932486" cy="193248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49000">
                  <a:srgbClr val="FFFFFF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bg1">
                  <a:lumMod val="65000"/>
                  <a:alpha val="49000"/>
                </a:schemeClr>
              </a:solidFill>
            </a:ln>
            <a:effectLst>
              <a:outerShdw blurRad="2794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5483224" y="2896524"/>
              <a:ext cx="1298576" cy="1299584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7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49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2 w 542"/>
                <a:gd name="T25" fmla="*/ 348 h 542"/>
                <a:gd name="T26" fmla="*/ 100 w 542"/>
                <a:gd name="T27" fmla="*/ 457 h 542"/>
                <a:gd name="T28" fmla="*/ 168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8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1 w 542"/>
                <a:gd name="T49" fmla="*/ 52 h 542"/>
                <a:gd name="T50" fmla="*/ 364 w 542"/>
                <a:gd name="T51" fmla="*/ 57 h 542"/>
                <a:gd name="T52" fmla="*/ 436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7 w 542"/>
                <a:gd name="T61" fmla="*/ 447 h 542"/>
                <a:gd name="T62" fmla="*/ 359 w 542"/>
                <a:gd name="T63" fmla="*/ 495 h 542"/>
                <a:gd name="T64" fmla="*/ 265 w 542"/>
                <a:gd name="T65" fmla="*/ 523 h 542"/>
                <a:gd name="T66" fmla="*/ 462 w 542"/>
                <a:gd name="T67" fmla="*/ 452 h 542"/>
                <a:gd name="T68" fmla="*/ 503 w 542"/>
                <a:gd name="T69" fmla="*/ 350 h 542"/>
                <a:gd name="T70" fmla="*/ 17 w 542"/>
                <a:gd name="T71" fmla="*/ 348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5 h 542"/>
                <a:gd name="T84" fmla="*/ 508 w 542"/>
                <a:gd name="T85" fmla="*/ 156 h 542"/>
                <a:gd name="T86" fmla="*/ 437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1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6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0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4"/>
                    <a:pt x="307" y="513"/>
                    <a:pt x="307" y="513"/>
                  </a:cubicBezTo>
                  <a:cubicBezTo>
                    <a:pt x="309" y="513"/>
                    <a:pt x="309" y="513"/>
                    <a:pt x="309" y="513"/>
                  </a:cubicBezTo>
                  <a:cubicBezTo>
                    <a:pt x="309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3" y="533"/>
                    <a:pt x="323" y="533"/>
                    <a:pt x="323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79" y="498"/>
                    <a:pt x="372" y="501"/>
                    <a:pt x="367" y="503"/>
                  </a:cubicBezTo>
                  <a:cubicBezTo>
                    <a:pt x="366" y="502"/>
                    <a:pt x="366" y="500"/>
                    <a:pt x="365" y="497"/>
                  </a:cubicBezTo>
                  <a:cubicBezTo>
                    <a:pt x="371" y="494"/>
                    <a:pt x="376" y="491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3" y="481"/>
                  </a:cubicBezTo>
                  <a:cubicBezTo>
                    <a:pt x="376" y="480"/>
                    <a:pt x="379" y="478"/>
                    <a:pt x="382" y="477"/>
                  </a:cubicBezTo>
                  <a:cubicBezTo>
                    <a:pt x="387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0" y="505"/>
                    <a:pt x="429" y="490"/>
                    <a:pt x="451" y="466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5"/>
                    <a:pt x="435" y="461"/>
                    <a:pt x="431" y="464"/>
                  </a:cubicBezTo>
                  <a:cubicBezTo>
                    <a:pt x="430" y="463"/>
                    <a:pt x="428" y="462"/>
                    <a:pt x="426" y="459"/>
                  </a:cubicBezTo>
                  <a:cubicBezTo>
                    <a:pt x="432" y="455"/>
                    <a:pt x="436" y="450"/>
                    <a:pt x="436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3" y="456"/>
                    <a:pt x="488" y="434"/>
                    <a:pt x="502" y="405"/>
                  </a:cubicBezTo>
                  <a:cubicBezTo>
                    <a:pt x="503" y="403"/>
                    <a:pt x="503" y="403"/>
                    <a:pt x="503" y="403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4" y="404"/>
                    <a:pt x="481" y="409"/>
                  </a:cubicBezTo>
                  <a:cubicBezTo>
                    <a:pt x="480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3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4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0"/>
                    <a:pt x="527" y="360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6" y="326"/>
                    <a:pt x="516" y="326"/>
                    <a:pt x="516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0"/>
                    <a:pt x="509" y="324"/>
                    <a:pt x="509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0" y="314"/>
                    <a:pt x="501" y="311"/>
                  </a:cubicBezTo>
                  <a:cubicBezTo>
                    <a:pt x="510" y="312"/>
                    <a:pt x="530" y="314"/>
                    <a:pt x="533" y="315"/>
                  </a:cubicBezTo>
                  <a:cubicBezTo>
                    <a:pt x="535" y="315"/>
                    <a:pt x="535" y="315"/>
                    <a:pt x="535" y="315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6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5" y="264"/>
                  </a:cubicBezTo>
                  <a:cubicBezTo>
                    <a:pt x="515" y="257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2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2" y="200"/>
                    <a:pt x="518" y="172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03" y="176"/>
                    <a:pt x="503" y="176"/>
                    <a:pt x="503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5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7" y="180"/>
                  </a:cubicBezTo>
                  <a:cubicBezTo>
                    <a:pt x="496" y="178"/>
                    <a:pt x="496" y="178"/>
                    <a:pt x="496" y="178"/>
                  </a:cubicBezTo>
                  <a:cubicBezTo>
                    <a:pt x="496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1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2" y="157"/>
                    <a:pt x="512" y="157"/>
                    <a:pt x="512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2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8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7" y="48"/>
                    <a:pt x="417" y="48"/>
                    <a:pt x="417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0" y="61"/>
                    <a:pt x="410" y="61"/>
                    <a:pt x="410" y="61"/>
                  </a:cubicBezTo>
                  <a:cubicBezTo>
                    <a:pt x="411" y="62"/>
                    <a:pt x="417" y="66"/>
                    <a:pt x="422" y="70"/>
                  </a:cubicBezTo>
                  <a:cubicBezTo>
                    <a:pt x="421" y="71"/>
                    <a:pt x="419" y="72"/>
                    <a:pt x="417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3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8" y="35"/>
                    <a:pt x="337" y="43"/>
                    <a:pt x="336" y="46"/>
                  </a:cubicBezTo>
                  <a:cubicBezTo>
                    <a:pt x="334" y="45"/>
                    <a:pt x="330" y="43"/>
                    <a:pt x="327" y="43"/>
                  </a:cubicBezTo>
                  <a:cubicBezTo>
                    <a:pt x="329" y="32"/>
                    <a:pt x="333" y="15"/>
                    <a:pt x="334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9"/>
                    <a:pt x="301" y="0"/>
                    <a:pt x="269" y="2"/>
                  </a:cubicBezTo>
                  <a:cubicBezTo>
                    <a:pt x="267" y="2"/>
                    <a:pt x="267" y="2"/>
                    <a:pt x="267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69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7" y="36"/>
                  </a:cubicBezTo>
                  <a:cubicBezTo>
                    <a:pt x="265" y="35"/>
                    <a:pt x="261" y="35"/>
                    <a:pt x="258" y="35"/>
                  </a:cubicBezTo>
                  <a:cubicBezTo>
                    <a:pt x="257" y="26"/>
                    <a:pt x="255" y="8"/>
                    <a:pt x="255" y="4"/>
                  </a:cubicBezTo>
                  <a:cubicBezTo>
                    <a:pt x="255" y="4"/>
                    <a:pt x="255" y="2"/>
                    <a:pt x="255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8" y="28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7" y="44"/>
                    <a:pt x="198" y="47"/>
                  </a:cubicBezTo>
                  <a:cubicBezTo>
                    <a:pt x="196" y="47"/>
                    <a:pt x="192" y="48"/>
                    <a:pt x="189" y="49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7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3"/>
                    <a:pt x="133" y="58"/>
                    <a:pt x="138" y="55"/>
                  </a:cubicBezTo>
                  <a:cubicBezTo>
                    <a:pt x="138" y="56"/>
                    <a:pt x="139" y="58"/>
                    <a:pt x="141" y="61"/>
                  </a:cubicBezTo>
                  <a:cubicBezTo>
                    <a:pt x="135" y="65"/>
                    <a:pt x="130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6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0" y="76"/>
                    <a:pt x="109" y="62"/>
                    <a:pt x="108" y="60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9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7" y="108"/>
                    <a:pt x="81" y="104"/>
                  </a:cubicBezTo>
                  <a:cubicBezTo>
                    <a:pt x="82" y="105"/>
                    <a:pt x="83" y="106"/>
                    <a:pt x="86" y="108"/>
                  </a:cubicBezTo>
                  <a:cubicBezTo>
                    <a:pt x="81" y="114"/>
                    <a:pt x="78" y="119"/>
                    <a:pt x="77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5" y="119"/>
                    <a:pt x="53" y="11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30" y="143"/>
                    <a:pt x="20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7" y="187"/>
                    <a:pt x="50" y="188"/>
                  </a:cubicBezTo>
                  <a:cubicBezTo>
                    <a:pt x="49" y="190"/>
                    <a:pt x="48" y="194"/>
                    <a:pt x="46" y="197"/>
                  </a:cubicBezTo>
                  <a:cubicBezTo>
                    <a:pt x="38" y="194"/>
                    <a:pt x="19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0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4" y="330"/>
                    <a:pt x="24" y="330"/>
                    <a:pt x="24" y="330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39" y="327"/>
                    <a:pt x="42" y="326"/>
                  </a:cubicBezTo>
                  <a:cubicBezTo>
                    <a:pt x="43" y="329"/>
                    <a:pt x="44" y="332"/>
                    <a:pt x="44" y="335"/>
                  </a:cubicBezTo>
                  <a:cubicBezTo>
                    <a:pt x="35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8"/>
                    <a:pt x="12" y="348"/>
                    <a:pt x="12" y="348"/>
                  </a:cubicBezTo>
                  <a:cubicBezTo>
                    <a:pt x="13" y="348"/>
                    <a:pt x="21" y="380"/>
                    <a:pt x="39" y="406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53" y="400"/>
                    <a:pt x="53" y="400"/>
                    <a:pt x="53" y="400"/>
                  </a:cubicBezTo>
                  <a:cubicBezTo>
                    <a:pt x="52" y="398"/>
                    <a:pt x="52" y="398"/>
                    <a:pt x="52" y="398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8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6" y="392"/>
                    <a:pt x="69" y="390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8" y="420"/>
                    <a:pt x="65" y="448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0" y="457"/>
                    <a:pt x="100" y="457"/>
                    <a:pt x="100" y="457"/>
                  </a:cubicBezTo>
                  <a:cubicBezTo>
                    <a:pt x="100" y="457"/>
                    <a:pt x="95" y="451"/>
                    <a:pt x="90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5" y="452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3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4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1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6" y="493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8" y="494"/>
                    <a:pt x="172" y="487"/>
                    <a:pt x="173" y="484"/>
                  </a:cubicBezTo>
                  <a:cubicBezTo>
                    <a:pt x="175" y="485"/>
                    <a:pt x="178" y="487"/>
                    <a:pt x="181" y="488"/>
                  </a:cubicBezTo>
                  <a:cubicBezTo>
                    <a:pt x="178" y="494"/>
                    <a:pt x="170" y="513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199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19"/>
                    <a:pt x="225" y="518"/>
                    <a:pt x="220" y="517"/>
                  </a:cubicBezTo>
                  <a:cubicBezTo>
                    <a:pt x="220" y="516"/>
                    <a:pt x="221" y="514"/>
                    <a:pt x="221" y="511"/>
                  </a:cubicBezTo>
                  <a:cubicBezTo>
                    <a:pt x="228" y="512"/>
                    <a:pt x="234" y="512"/>
                    <a:pt x="235" y="512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0" y="502"/>
                    <a:pt x="244" y="503"/>
                    <a:pt x="247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6" y="537"/>
                    <a:pt x="246" y="537"/>
                    <a:pt x="246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6" y="493"/>
                    <a:pt x="385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1" y="486"/>
                    <a:pt x="373" y="488"/>
                  </a:cubicBezTo>
                  <a:cubicBezTo>
                    <a:pt x="371" y="489"/>
                    <a:pt x="367" y="491"/>
                    <a:pt x="363" y="493"/>
                  </a:cubicBezTo>
                  <a:cubicBezTo>
                    <a:pt x="362" y="489"/>
                    <a:pt x="359" y="483"/>
                    <a:pt x="359" y="483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0" y="485"/>
                    <a:pt x="346" y="487"/>
                  </a:cubicBezTo>
                  <a:cubicBezTo>
                    <a:pt x="345" y="485"/>
                    <a:pt x="344" y="483"/>
                    <a:pt x="344" y="481"/>
                  </a:cubicBezTo>
                  <a:cubicBezTo>
                    <a:pt x="350" y="478"/>
                    <a:pt x="370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4" y="484"/>
                    <a:pt x="421" y="479"/>
                    <a:pt x="421" y="478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6"/>
                    <a:pt x="421" y="464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4" y="466"/>
                    <a:pt x="440" y="462"/>
                    <a:pt x="442" y="460"/>
                  </a:cubicBezTo>
                  <a:cubicBezTo>
                    <a:pt x="444" y="461"/>
                    <a:pt x="446" y="463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3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0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19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199" y="513"/>
                    <a:pt x="195" y="512"/>
                    <a:pt x="191" y="510"/>
                  </a:cubicBezTo>
                  <a:cubicBezTo>
                    <a:pt x="192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0"/>
                    <a:pt x="155" y="456"/>
                    <a:pt x="155" y="456"/>
                  </a:cubicBezTo>
                  <a:cubicBezTo>
                    <a:pt x="153" y="454"/>
                    <a:pt x="153" y="454"/>
                    <a:pt x="153" y="454"/>
                  </a:cubicBezTo>
                  <a:cubicBezTo>
                    <a:pt x="145" y="467"/>
                    <a:pt x="145" y="467"/>
                    <a:pt x="145" y="467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49" y="470"/>
                    <a:pt x="154" y="473"/>
                    <a:pt x="156" y="475"/>
                  </a:cubicBezTo>
                  <a:cubicBezTo>
                    <a:pt x="156" y="476"/>
                    <a:pt x="154" y="478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2" y="483"/>
                    <a:pt x="129" y="480"/>
                    <a:pt x="125" y="477"/>
                  </a:cubicBezTo>
                  <a:cubicBezTo>
                    <a:pt x="127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4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5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4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3"/>
                    <a:pt x="97" y="404"/>
                    <a:pt x="97" y="404"/>
                  </a:cubicBezTo>
                  <a:cubicBezTo>
                    <a:pt x="96" y="402"/>
                    <a:pt x="96" y="402"/>
                    <a:pt x="96" y="402"/>
                  </a:cubicBezTo>
                  <a:cubicBezTo>
                    <a:pt x="80" y="383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59" y="374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47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4" y="347"/>
                    <a:pt x="64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9"/>
                    <a:pt x="38" y="304"/>
                    <a:pt x="38" y="307"/>
                  </a:cubicBezTo>
                  <a:cubicBezTo>
                    <a:pt x="38" y="307"/>
                    <a:pt x="38" y="308"/>
                    <a:pt x="38" y="308"/>
                  </a:cubicBezTo>
                  <a:cubicBezTo>
                    <a:pt x="37" y="308"/>
                    <a:pt x="35" y="308"/>
                    <a:pt x="31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29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8" y="235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1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7" y="211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4"/>
                    <a:pt x="59" y="168"/>
                    <a:pt x="57" y="171"/>
                  </a:cubicBezTo>
                  <a:cubicBezTo>
                    <a:pt x="56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8" y="148"/>
                    <a:pt x="50" y="144"/>
                    <a:pt x="53" y="140"/>
                  </a:cubicBezTo>
                  <a:cubicBezTo>
                    <a:pt x="56" y="142"/>
                    <a:pt x="82" y="158"/>
                    <a:pt x="82" y="158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4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43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8" y="65"/>
                    <a:pt x="153" y="67"/>
                    <a:pt x="150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0" y="60"/>
                    <a:pt x="154" y="58"/>
                    <a:pt x="156" y="57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8" y="56"/>
                    <a:pt x="154" y="48"/>
                    <a:pt x="153" y="45"/>
                  </a:cubicBezTo>
                  <a:cubicBezTo>
                    <a:pt x="155" y="44"/>
                    <a:pt x="159" y="42"/>
                    <a:pt x="164" y="40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2" y="59"/>
                    <a:pt x="230" y="55"/>
                    <a:pt x="230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29" y="39"/>
                    <a:pt x="229" y="39"/>
                    <a:pt x="229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4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8" y="33"/>
                    <a:pt x="222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5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1" y="52"/>
                    <a:pt x="241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68" y="49"/>
                    <a:pt x="295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1"/>
                    <a:pt x="302" y="19"/>
                  </a:cubicBezTo>
                  <a:cubicBezTo>
                    <a:pt x="304" y="19"/>
                    <a:pt x="308" y="19"/>
                    <a:pt x="313" y="21"/>
                  </a:cubicBezTo>
                  <a:cubicBezTo>
                    <a:pt x="312" y="24"/>
                    <a:pt x="306" y="54"/>
                    <a:pt x="306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0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6" y="49"/>
                  </a:cubicBezTo>
                  <a:cubicBezTo>
                    <a:pt x="368" y="50"/>
                    <a:pt x="368" y="50"/>
                    <a:pt x="368" y="50"/>
                  </a:cubicBezTo>
                  <a:cubicBezTo>
                    <a:pt x="368" y="50"/>
                    <a:pt x="372" y="42"/>
                    <a:pt x="373" y="40"/>
                  </a:cubicBezTo>
                  <a:cubicBezTo>
                    <a:pt x="376" y="40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5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5"/>
                    <a:pt x="424" y="95"/>
                    <a:pt x="424" y="95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8" y="89"/>
                    <a:pt x="428" y="89"/>
                    <a:pt x="428" y="89"/>
                  </a:cubicBezTo>
                  <a:cubicBezTo>
                    <a:pt x="428" y="89"/>
                    <a:pt x="435" y="83"/>
                    <a:pt x="436" y="81"/>
                  </a:cubicBezTo>
                  <a:cubicBezTo>
                    <a:pt x="438" y="82"/>
                    <a:pt x="442" y="85"/>
                    <a:pt x="444" y="89"/>
                  </a:cubicBezTo>
                  <a:cubicBezTo>
                    <a:pt x="442" y="91"/>
                    <a:pt x="420" y="114"/>
                    <a:pt x="420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0" y="131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7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39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5"/>
                    <a:pt x="461" y="165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1"/>
                    <a:pt x="496" y="211"/>
                    <a:pt x="496" y="211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5" y="208"/>
                  </a:cubicBezTo>
                  <a:cubicBezTo>
                    <a:pt x="516" y="210"/>
                    <a:pt x="517" y="214"/>
                    <a:pt x="518" y="219"/>
                  </a:cubicBezTo>
                  <a:cubicBezTo>
                    <a:pt x="515" y="220"/>
                    <a:pt x="484" y="226"/>
                    <a:pt x="484" y="226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8" y="280"/>
                    <a:pt x="488" y="280"/>
                  </a:cubicBezTo>
                  <a:cubicBezTo>
                    <a:pt x="488" y="283"/>
                    <a:pt x="488" y="283"/>
                    <a:pt x="488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4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0" y="282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6"/>
                    <a:pt x="523" y="290"/>
                    <a:pt x="522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8"/>
                    <a:pt x="498" y="339"/>
                    <a:pt x="502" y="340"/>
                  </a:cubicBezTo>
                  <a:cubicBezTo>
                    <a:pt x="501" y="344"/>
                    <a:pt x="499" y="348"/>
                    <a:pt x="498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8" y="357"/>
                  </a:cubicBezTo>
                  <a:cubicBezTo>
                    <a:pt x="508" y="359"/>
                    <a:pt x="506" y="363"/>
                    <a:pt x="504" y="367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3" y="404"/>
                    <a:pt x="443" y="404"/>
                    <a:pt x="443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4"/>
                    <a:pt x="465" y="402"/>
                  </a:cubicBezTo>
                  <a:cubicBezTo>
                    <a:pt x="465" y="403"/>
                    <a:pt x="468" y="404"/>
                    <a:pt x="470" y="406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2" y="417"/>
                    <a:pt x="462" y="417"/>
                    <a:pt x="462" y="417"/>
                  </a:cubicBezTo>
                  <a:cubicBezTo>
                    <a:pt x="462" y="417"/>
                    <a:pt x="469" y="423"/>
                    <a:pt x="471" y="425"/>
                  </a:cubicBezTo>
                  <a:cubicBezTo>
                    <a:pt x="470" y="427"/>
                    <a:pt x="467" y="430"/>
                    <a:pt x="464" y="433"/>
                  </a:cubicBezTo>
                  <a:cubicBezTo>
                    <a:pt x="461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7" y="447"/>
                  </a:cubicBezTo>
                  <a:cubicBezTo>
                    <a:pt x="395" y="449"/>
                    <a:pt x="395" y="449"/>
                    <a:pt x="395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8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6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0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3" y="492"/>
                    <a:pt x="343" y="492"/>
                    <a:pt x="343" y="492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6" y="499"/>
                    <a:pt x="346" y="499"/>
                    <a:pt x="346" y="499"/>
                  </a:cubicBezTo>
                  <a:cubicBezTo>
                    <a:pt x="346" y="499"/>
                    <a:pt x="349" y="508"/>
                    <a:pt x="350" y="511"/>
                  </a:cubicBezTo>
                  <a:cubicBezTo>
                    <a:pt x="348" y="511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4" y="489"/>
                    <a:pt x="277" y="489"/>
                    <a:pt x="277" y="489"/>
                  </a:cubicBezTo>
                  <a:cubicBezTo>
                    <a:pt x="274" y="489"/>
                    <a:pt x="274" y="489"/>
                    <a:pt x="274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2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3" y="524"/>
                    <a:pt x="269" y="524"/>
                    <a:pt x="265" y="523"/>
                  </a:cubicBezTo>
                  <a:cubicBezTo>
                    <a:pt x="265" y="523"/>
                    <a:pt x="265" y="523"/>
                    <a:pt x="265" y="523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5" y="449"/>
                    <a:pt x="409" y="452"/>
                    <a:pt x="406" y="455"/>
                  </a:cubicBezTo>
                  <a:cubicBezTo>
                    <a:pt x="404" y="453"/>
                    <a:pt x="403" y="451"/>
                    <a:pt x="402" y="450"/>
                  </a:cubicBezTo>
                  <a:cubicBezTo>
                    <a:pt x="407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72" y="432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8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1" y="401"/>
                  </a:cubicBezTo>
                  <a:cubicBezTo>
                    <a:pt x="493" y="403"/>
                    <a:pt x="496" y="404"/>
                    <a:pt x="497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8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2" y="433"/>
                    <a:pt x="425" y="439"/>
                    <a:pt x="425" y="439"/>
                  </a:cubicBezTo>
                  <a:cubicBezTo>
                    <a:pt x="423" y="441"/>
                    <a:pt x="423" y="441"/>
                    <a:pt x="423" y="441"/>
                  </a:cubicBezTo>
                  <a:cubicBezTo>
                    <a:pt x="423" y="441"/>
                    <a:pt x="430" y="446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5" y="360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4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0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7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7" y="373"/>
                    <a:pt x="477" y="373"/>
                    <a:pt x="477" y="373"/>
                  </a:cubicBezTo>
                  <a:cubicBezTo>
                    <a:pt x="476" y="375"/>
                    <a:pt x="476" y="375"/>
                    <a:pt x="476" y="375"/>
                  </a:cubicBezTo>
                  <a:cubicBezTo>
                    <a:pt x="475" y="378"/>
                    <a:pt x="469" y="386"/>
                    <a:pt x="469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5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8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1"/>
                    <a:pt x="33" y="317"/>
                    <a:pt x="32" y="313"/>
                  </a:cubicBezTo>
                  <a:cubicBezTo>
                    <a:pt x="36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2" y="298"/>
                  </a:cubicBezTo>
                  <a:cubicBezTo>
                    <a:pt x="44" y="298"/>
                    <a:pt x="47" y="297"/>
                    <a:pt x="49" y="297"/>
                  </a:cubicBezTo>
                  <a:cubicBezTo>
                    <a:pt x="49" y="304"/>
                    <a:pt x="52" y="325"/>
                    <a:pt x="59" y="345"/>
                  </a:cubicBezTo>
                  <a:cubicBezTo>
                    <a:pt x="55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6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49" y="380"/>
                  </a:cubicBezTo>
                  <a:cubicBezTo>
                    <a:pt x="46" y="381"/>
                    <a:pt x="39" y="385"/>
                    <a:pt x="39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8"/>
                    <a:pt x="526" y="298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7" y="281"/>
                    <a:pt x="527" y="280"/>
                  </a:cubicBezTo>
                  <a:cubicBezTo>
                    <a:pt x="527" y="278"/>
                    <a:pt x="527" y="278"/>
                    <a:pt x="527" y="278"/>
                  </a:cubicBezTo>
                  <a:cubicBezTo>
                    <a:pt x="527" y="278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4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5"/>
                    <a:pt x="526" y="252"/>
                  </a:cubicBezTo>
                  <a:cubicBezTo>
                    <a:pt x="528" y="252"/>
                    <a:pt x="530" y="252"/>
                    <a:pt x="532" y="251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1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7" y="306"/>
                    <a:pt x="497" y="306"/>
                    <a:pt x="497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2"/>
                    <a:pt x="30" y="252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4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4"/>
                    <a:pt x="44" y="230"/>
                  </a:cubicBezTo>
                  <a:cubicBezTo>
                    <a:pt x="46" y="230"/>
                    <a:pt x="49" y="230"/>
                    <a:pt x="51" y="231"/>
                  </a:cubicBezTo>
                  <a:cubicBezTo>
                    <a:pt x="50" y="236"/>
                    <a:pt x="47" y="253"/>
                    <a:pt x="47" y="270"/>
                  </a:cubicBezTo>
                  <a:cubicBezTo>
                    <a:pt x="47" y="273"/>
                    <a:pt x="47" y="276"/>
                    <a:pt x="47" y="279"/>
                  </a:cubicBezTo>
                  <a:cubicBezTo>
                    <a:pt x="43" y="280"/>
                    <a:pt x="14" y="281"/>
                    <a:pt x="14" y="281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0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3"/>
                    <a:pt x="17" y="313"/>
                    <a:pt x="17" y="313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6"/>
                    <a:pt x="501" y="266"/>
                    <a:pt x="501" y="266"/>
                  </a:cubicBezTo>
                  <a:cubicBezTo>
                    <a:pt x="500" y="267"/>
                    <a:pt x="499" y="274"/>
                    <a:pt x="499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2" y="244"/>
                    <a:pt x="489" y="230"/>
                  </a:cubicBezTo>
                  <a:cubicBezTo>
                    <a:pt x="493" y="229"/>
                    <a:pt x="522" y="222"/>
                    <a:pt x="522" y="222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7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5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6" y="199"/>
                    <a:pt x="530" y="224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7" y="239"/>
                    <a:pt x="497" y="239"/>
                    <a:pt x="497" y="239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5"/>
                    <a:pt x="499" y="255"/>
                    <a:pt x="499" y="255"/>
                  </a:cubicBezTo>
                  <a:cubicBezTo>
                    <a:pt x="499" y="255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3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5" y="148"/>
                    <a:pt x="495" y="148"/>
                    <a:pt x="495" y="148"/>
                  </a:cubicBezTo>
                  <a:cubicBezTo>
                    <a:pt x="492" y="141"/>
                    <a:pt x="487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6" y="138"/>
                  </a:cubicBezTo>
                  <a:cubicBezTo>
                    <a:pt x="475" y="136"/>
                    <a:pt x="473" y="133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4" y="150"/>
                    <a:pt x="508" y="156"/>
                  </a:cubicBezTo>
                  <a:cubicBezTo>
                    <a:pt x="500" y="160"/>
                    <a:pt x="480" y="171"/>
                    <a:pt x="479" y="171"/>
                  </a:cubicBezTo>
                  <a:cubicBezTo>
                    <a:pt x="477" y="172"/>
                    <a:pt x="477" y="172"/>
                    <a:pt x="477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3" y="187"/>
                    <a:pt x="483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4" y="184"/>
                  </a:cubicBezTo>
                  <a:cubicBezTo>
                    <a:pt x="495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1" y="211"/>
                  </a:cubicBezTo>
                  <a:cubicBezTo>
                    <a:pt x="489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3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4" y="81"/>
                    <a:pt x="438" y="76"/>
                    <a:pt x="437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7"/>
                    <a:pt x="417" y="55"/>
                    <a:pt x="419" y="54"/>
                  </a:cubicBezTo>
                  <a:cubicBezTo>
                    <a:pt x="441" y="67"/>
                    <a:pt x="458" y="86"/>
                    <a:pt x="462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49" y="130"/>
                    <a:pt x="449" y="130"/>
                    <a:pt x="449" y="130"/>
                  </a:cubicBezTo>
                  <a:cubicBezTo>
                    <a:pt x="449" y="130"/>
                    <a:pt x="456" y="124"/>
                    <a:pt x="458" y="122"/>
                  </a:cubicBezTo>
                  <a:cubicBezTo>
                    <a:pt x="459" y="123"/>
                    <a:pt x="462" y="127"/>
                    <a:pt x="465" y="130"/>
                  </a:cubicBezTo>
                  <a:cubicBezTo>
                    <a:pt x="461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0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8" y="96"/>
                    <a:pt x="392" y="83"/>
                    <a:pt x="374" y="73"/>
                  </a:cubicBezTo>
                  <a:cubicBezTo>
                    <a:pt x="375" y="70"/>
                    <a:pt x="389" y="43"/>
                    <a:pt x="389" y="43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3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6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6" y="25"/>
                  </a:cubicBezTo>
                  <a:cubicBezTo>
                    <a:pt x="347" y="23"/>
                    <a:pt x="348" y="21"/>
                    <a:pt x="349" y="19"/>
                  </a:cubicBezTo>
                  <a:cubicBezTo>
                    <a:pt x="374" y="25"/>
                    <a:pt x="396" y="38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2"/>
                    <a:pt x="387" y="72"/>
                    <a:pt x="387" y="72"/>
                  </a:cubicBezTo>
                  <a:cubicBezTo>
                    <a:pt x="390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09" y="88"/>
                    <a:pt x="409" y="88"/>
                    <a:pt x="409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6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1" y="63"/>
                    <a:pt x="332" y="54"/>
                    <a:pt x="311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8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0" y="25"/>
                    <a:pt x="287" y="25"/>
                  </a:cubicBezTo>
                  <a:cubicBezTo>
                    <a:pt x="287" y="20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2" y="14"/>
                    <a:pt x="275" y="13"/>
                    <a:pt x="271" y="13"/>
                  </a:cubicBezTo>
                  <a:cubicBezTo>
                    <a:pt x="271" y="11"/>
                    <a:pt x="272" y="8"/>
                    <a:pt x="272" y="6"/>
                  </a:cubicBezTo>
                  <a:cubicBezTo>
                    <a:pt x="297" y="5"/>
                    <a:pt x="323" y="11"/>
                    <a:pt x="330" y="13"/>
                  </a:cubicBezTo>
                  <a:cubicBezTo>
                    <a:pt x="328" y="21"/>
                    <a:pt x="322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0"/>
                    <a:pt x="337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3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59" y="62"/>
                    <a:pt x="358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8"/>
                  </a:moveTo>
                  <a:cubicBezTo>
                    <a:pt x="287" y="48"/>
                    <a:pt x="266" y="45"/>
                    <a:pt x="245" y="48"/>
                  </a:cubicBezTo>
                  <a:cubicBezTo>
                    <a:pt x="245" y="4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1" y="14"/>
                    <a:pt x="223" y="16"/>
                    <a:pt x="222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2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2" y="26"/>
                    <a:pt x="211" y="19"/>
                    <a:pt x="211" y="19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8" y="23"/>
                    <a:pt x="195" y="24"/>
                  </a:cubicBezTo>
                  <a:cubicBezTo>
                    <a:pt x="194" y="22"/>
                    <a:pt x="194" y="20"/>
                    <a:pt x="193" y="18"/>
                  </a:cubicBezTo>
                  <a:cubicBezTo>
                    <a:pt x="217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1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1" y="39"/>
                    <a:pt x="281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3" y="40"/>
                    <a:pt x="290" y="41"/>
                    <a:pt x="295" y="42"/>
                  </a:cubicBezTo>
                  <a:cubicBezTo>
                    <a:pt x="295" y="44"/>
                    <a:pt x="294" y="46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6" y="38"/>
                    <a:pt x="150" y="42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1" y="51"/>
                    <a:pt x="153" y="54"/>
                  </a:cubicBezTo>
                  <a:cubicBezTo>
                    <a:pt x="150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4" y="53"/>
                    <a:pt x="128" y="56"/>
                    <a:pt x="125" y="58"/>
                  </a:cubicBezTo>
                  <a:cubicBezTo>
                    <a:pt x="124" y="56"/>
                    <a:pt x="123" y="54"/>
                    <a:pt x="122" y="52"/>
                  </a:cubicBezTo>
                  <a:cubicBezTo>
                    <a:pt x="142" y="36"/>
                    <a:pt x="167" y="27"/>
                    <a:pt x="174" y="24"/>
                  </a:cubicBezTo>
                  <a:cubicBezTo>
                    <a:pt x="176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92" y="53"/>
                    <a:pt x="201" y="50"/>
                    <a:pt x="201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2" y="46"/>
                    <a:pt x="212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1" y="45"/>
                    <a:pt x="226" y="44"/>
                  </a:cubicBezTo>
                  <a:cubicBezTo>
                    <a:pt x="227" y="46"/>
                    <a:pt x="227" y="49"/>
                    <a:pt x="227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99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8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1" y="86"/>
                    <a:pt x="139" y="81"/>
                    <a:pt x="139" y="81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36" y="73"/>
                    <a:pt x="134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5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39" y="88"/>
                    <a:pt x="124" y="101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2"/>
                    <a:pt x="88" y="105"/>
                  </a:cubicBezTo>
                  <a:cubicBezTo>
                    <a:pt x="85" y="102"/>
                    <a:pt x="80" y="98"/>
                    <a:pt x="80" y="98"/>
                  </a:cubicBezTo>
                  <a:cubicBezTo>
                    <a:pt x="79" y="99"/>
                    <a:pt x="79" y="99"/>
                    <a:pt x="79" y="99"/>
                  </a:cubicBezTo>
                  <a:close/>
                  <a:moveTo>
                    <a:pt x="36" y="163"/>
                  </a:moveTo>
                  <a:cubicBezTo>
                    <a:pt x="35" y="166"/>
                    <a:pt x="32" y="173"/>
                    <a:pt x="31" y="176"/>
                  </a:cubicBezTo>
                  <a:cubicBezTo>
                    <a:pt x="29" y="175"/>
                    <a:pt x="26" y="174"/>
                    <a:pt x="25" y="173"/>
                  </a:cubicBezTo>
                  <a:cubicBezTo>
                    <a:pt x="33" y="149"/>
                    <a:pt x="48" y="127"/>
                    <a:pt x="52" y="122"/>
                  </a:cubicBezTo>
                  <a:cubicBezTo>
                    <a:pt x="59" y="126"/>
                    <a:pt x="78" y="139"/>
                    <a:pt x="78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4"/>
                    <a:pt x="81" y="152"/>
                  </a:cubicBezTo>
                  <a:cubicBezTo>
                    <a:pt x="78" y="150"/>
                    <a:pt x="52" y="135"/>
                    <a:pt x="52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2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1" y="157"/>
                  </a:cubicBezTo>
                  <a:cubicBezTo>
                    <a:pt x="50" y="160"/>
                    <a:pt x="49" y="162"/>
                    <a:pt x="47" y="166"/>
                  </a:cubicBezTo>
                  <a:cubicBezTo>
                    <a:pt x="44" y="164"/>
                    <a:pt x="37" y="161"/>
                    <a:pt x="37" y="161"/>
                  </a:cubicBezTo>
                  <a:cubicBezTo>
                    <a:pt x="36" y="163"/>
                    <a:pt x="36" y="163"/>
                    <a:pt x="36" y="163"/>
                  </a:cubicBezTo>
                  <a:close/>
                  <a:moveTo>
                    <a:pt x="15" y="237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9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7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5" y="182"/>
                  </a:cubicBezTo>
                  <a:cubicBezTo>
                    <a:pt x="46" y="179"/>
                    <a:pt x="48" y="176"/>
                    <a:pt x="49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4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1" y="206"/>
                    <a:pt x="21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6" y="237"/>
                  </a:cubicBezTo>
                  <a:cubicBezTo>
                    <a:pt x="22" y="236"/>
                    <a:pt x="15" y="235"/>
                    <a:pt x="15" y="235"/>
                  </a:cubicBezTo>
                  <a:cubicBezTo>
                    <a:pt x="15" y="237"/>
                    <a:pt x="15" y="237"/>
                    <a:pt x="15" y="237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19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8" y="398"/>
                    <a:pt x="78" y="398"/>
                    <a:pt x="78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0" y="384"/>
                    <a:pt x="70" y="384"/>
                    <a:pt x="70" y="384"/>
                  </a:cubicBezTo>
                  <a:cubicBezTo>
                    <a:pt x="70" y="384"/>
                    <a:pt x="63" y="389"/>
                    <a:pt x="61" y="391"/>
                  </a:cubicBezTo>
                  <a:cubicBezTo>
                    <a:pt x="60" y="389"/>
                    <a:pt x="58" y="385"/>
                    <a:pt x="55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4"/>
                    <a:pt x="65" y="424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9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3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3" y="456"/>
                    <a:pt x="96" y="459"/>
                  </a:cubicBezTo>
                  <a:cubicBezTo>
                    <a:pt x="94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3" y="438"/>
                    <a:pt x="113" y="438"/>
                    <a:pt x="113" y="438"/>
                  </a:cubicBezTo>
                  <a:cubicBezTo>
                    <a:pt x="113" y="438"/>
                    <a:pt x="108" y="445"/>
                    <a:pt x="106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99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6" y="489"/>
                    <a:pt x="141" y="483"/>
                    <a:pt x="142" y="480"/>
                  </a:cubicBezTo>
                  <a:cubicBezTo>
                    <a:pt x="144" y="482"/>
                    <a:pt x="147" y="483"/>
                    <a:pt x="150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0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4" y="498"/>
                    <a:pt x="304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4" y="509"/>
                  </a:cubicBezTo>
                  <a:cubicBezTo>
                    <a:pt x="302" y="510"/>
                    <a:pt x="298" y="510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84" y="500"/>
                    <a:pt x="279" y="500"/>
                  </a:cubicBezTo>
                  <a:cubicBezTo>
                    <a:pt x="279" y="498"/>
                    <a:pt x="279" y="495"/>
                    <a:pt x="279" y="493"/>
                  </a:cubicBezTo>
                  <a:cubicBezTo>
                    <a:pt x="286" y="493"/>
                    <a:pt x="307" y="492"/>
                    <a:pt x="327" y="486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3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4" y="502"/>
                    <a:pt x="357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6"/>
                    <a:pt x="376" y="504"/>
                    <a:pt x="379" y="503"/>
                  </a:cubicBezTo>
                  <a:cubicBezTo>
                    <a:pt x="380" y="504"/>
                    <a:pt x="381" y="507"/>
                    <a:pt x="382" y="509"/>
                  </a:cubicBezTo>
                  <a:cubicBezTo>
                    <a:pt x="359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0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3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6" y="483"/>
                  </a:cubicBezTo>
                  <a:cubicBezTo>
                    <a:pt x="158" y="480"/>
                    <a:pt x="162" y="474"/>
                    <a:pt x="162" y="474"/>
                  </a:cubicBezTo>
                  <a:cubicBezTo>
                    <a:pt x="160" y="473"/>
                    <a:pt x="160" y="473"/>
                    <a:pt x="160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4" y="460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7" y="513"/>
                    <a:pt x="187" y="513"/>
                    <a:pt x="187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8"/>
                    <a:pt x="205" y="518"/>
                    <a:pt x="205" y="518"/>
                  </a:cubicBezTo>
                  <a:cubicBezTo>
                    <a:pt x="205" y="518"/>
                    <a:pt x="207" y="510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7" y="523"/>
                    <a:pt x="231" y="523"/>
                  </a:cubicBezTo>
                  <a:cubicBezTo>
                    <a:pt x="230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6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3" y="505"/>
                    <a:pt x="233" y="508"/>
                  </a:cubicBezTo>
                  <a:cubicBezTo>
                    <a:pt x="231" y="508"/>
                    <a:pt x="227" y="507"/>
                    <a:pt x="222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5"/>
                    <a:pt x="223" y="495"/>
                    <a:pt x="223" y="495"/>
                  </a:cubicBezTo>
                  <a:cubicBezTo>
                    <a:pt x="223" y="495"/>
                    <a:pt x="216" y="493"/>
                    <a:pt x="212" y="492"/>
                  </a:cubicBezTo>
                  <a:cubicBezTo>
                    <a:pt x="212" y="490"/>
                    <a:pt x="213" y="487"/>
                    <a:pt x="213" y="485"/>
                  </a:cubicBezTo>
                  <a:cubicBezTo>
                    <a:pt x="220" y="487"/>
                    <a:pt x="241" y="493"/>
                    <a:pt x="261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7"/>
                    <a:pt x="262" y="527"/>
                    <a:pt x="262" y="527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6" y="526"/>
                    <a:pt x="303" y="525"/>
                    <a:pt x="306" y="525"/>
                  </a:cubicBezTo>
                  <a:cubicBezTo>
                    <a:pt x="307" y="527"/>
                    <a:pt x="307" y="530"/>
                    <a:pt x="307" y="532"/>
                  </a:cubicBezTo>
                  <a:cubicBezTo>
                    <a:pt x="282" y="537"/>
                    <a:pt x="256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A3B8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658108" y="3192373"/>
              <a:ext cx="948809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200000"/>
                </a:lnSpc>
                <a:defRPr sz="2000">
                  <a:solidFill>
                    <a:schemeClr val="bg1"/>
                  </a:solidFill>
                  <a:latin typeface="钟齐李洤标准草书符号" panose="02010600030101010101" pitchFamily="2" charset="-122"/>
                  <a:ea typeface="钟齐李洤标准草书符号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叁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249094" y="1660672"/>
            <a:ext cx="1321624" cy="1321625"/>
            <a:chOff x="5166269" y="2447083"/>
            <a:chExt cx="1932486" cy="1932487"/>
          </a:xfrm>
        </p:grpSpPr>
        <p:sp>
          <p:nvSpPr>
            <p:cNvPr id="14" name="椭圆 13"/>
            <p:cNvSpPr/>
            <p:nvPr/>
          </p:nvSpPr>
          <p:spPr>
            <a:xfrm>
              <a:off x="5166269" y="2447083"/>
              <a:ext cx="1932486" cy="193248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49000">
                  <a:srgbClr val="FFFFFF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bg1">
                  <a:lumMod val="65000"/>
                  <a:alpha val="49000"/>
                </a:schemeClr>
              </a:solidFill>
            </a:ln>
            <a:effectLst>
              <a:outerShdw blurRad="2794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5483224" y="2763535"/>
              <a:ext cx="1298576" cy="1299583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7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49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2 w 542"/>
                <a:gd name="T25" fmla="*/ 348 h 542"/>
                <a:gd name="T26" fmla="*/ 100 w 542"/>
                <a:gd name="T27" fmla="*/ 457 h 542"/>
                <a:gd name="T28" fmla="*/ 168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8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1 w 542"/>
                <a:gd name="T49" fmla="*/ 52 h 542"/>
                <a:gd name="T50" fmla="*/ 364 w 542"/>
                <a:gd name="T51" fmla="*/ 57 h 542"/>
                <a:gd name="T52" fmla="*/ 436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7 w 542"/>
                <a:gd name="T61" fmla="*/ 447 h 542"/>
                <a:gd name="T62" fmla="*/ 359 w 542"/>
                <a:gd name="T63" fmla="*/ 495 h 542"/>
                <a:gd name="T64" fmla="*/ 265 w 542"/>
                <a:gd name="T65" fmla="*/ 523 h 542"/>
                <a:gd name="T66" fmla="*/ 462 w 542"/>
                <a:gd name="T67" fmla="*/ 452 h 542"/>
                <a:gd name="T68" fmla="*/ 503 w 542"/>
                <a:gd name="T69" fmla="*/ 350 h 542"/>
                <a:gd name="T70" fmla="*/ 17 w 542"/>
                <a:gd name="T71" fmla="*/ 348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5 h 542"/>
                <a:gd name="T84" fmla="*/ 508 w 542"/>
                <a:gd name="T85" fmla="*/ 156 h 542"/>
                <a:gd name="T86" fmla="*/ 437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1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6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0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4"/>
                    <a:pt x="307" y="513"/>
                    <a:pt x="307" y="513"/>
                  </a:cubicBezTo>
                  <a:cubicBezTo>
                    <a:pt x="309" y="513"/>
                    <a:pt x="309" y="513"/>
                    <a:pt x="309" y="513"/>
                  </a:cubicBezTo>
                  <a:cubicBezTo>
                    <a:pt x="309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3" y="533"/>
                    <a:pt x="323" y="533"/>
                    <a:pt x="323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79" y="498"/>
                    <a:pt x="372" y="501"/>
                    <a:pt x="367" y="503"/>
                  </a:cubicBezTo>
                  <a:cubicBezTo>
                    <a:pt x="366" y="502"/>
                    <a:pt x="366" y="500"/>
                    <a:pt x="365" y="497"/>
                  </a:cubicBezTo>
                  <a:cubicBezTo>
                    <a:pt x="371" y="494"/>
                    <a:pt x="376" y="491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3" y="481"/>
                  </a:cubicBezTo>
                  <a:cubicBezTo>
                    <a:pt x="376" y="480"/>
                    <a:pt x="379" y="478"/>
                    <a:pt x="382" y="477"/>
                  </a:cubicBezTo>
                  <a:cubicBezTo>
                    <a:pt x="387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0" y="505"/>
                    <a:pt x="429" y="490"/>
                    <a:pt x="451" y="466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5"/>
                    <a:pt x="435" y="461"/>
                    <a:pt x="431" y="464"/>
                  </a:cubicBezTo>
                  <a:cubicBezTo>
                    <a:pt x="430" y="463"/>
                    <a:pt x="428" y="462"/>
                    <a:pt x="426" y="459"/>
                  </a:cubicBezTo>
                  <a:cubicBezTo>
                    <a:pt x="432" y="455"/>
                    <a:pt x="436" y="450"/>
                    <a:pt x="436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3" y="456"/>
                    <a:pt x="488" y="434"/>
                    <a:pt x="502" y="405"/>
                  </a:cubicBezTo>
                  <a:cubicBezTo>
                    <a:pt x="503" y="403"/>
                    <a:pt x="503" y="403"/>
                    <a:pt x="503" y="403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4" y="404"/>
                    <a:pt x="481" y="409"/>
                  </a:cubicBezTo>
                  <a:cubicBezTo>
                    <a:pt x="480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3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4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0"/>
                    <a:pt x="527" y="360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6" y="326"/>
                    <a:pt x="516" y="326"/>
                    <a:pt x="516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0"/>
                    <a:pt x="509" y="324"/>
                    <a:pt x="509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0" y="314"/>
                    <a:pt x="501" y="311"/>
                  </a:cubicBezTo>
                  <a:cubicBezTo>
                    <a:pt x="510" y="312"/>
                    <a:pt x="530" y="314"/>
                    <a:pt x="533" y="315"/>
                  </a:cubicBezTo>
                  <a:cubicBezTo>
                    <a:pt x="535" y="315"/>
                    <a:pt x="535" y="315"/>
                    <a:pt x="535" y="315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6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5" y="264"/>
                  </a:cubicBezTo>
                  <a:cubicBezTo>
                    <a:pt x="515" y="257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2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2" y="200"/>
                    <a:pt x="518" y="172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03" y="176"/>
                    <a:pt x="503" y="176"/>
                    <a:pt x="503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5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7" y="180"/>
                  </a:cubicBezTo>
                  <a:cubicBezTo>
                    <a:pt x="496" y="178"/>
                    <a:pt x="496" y="178"/>
                    <a:pt x="496" y="178"/>
                  </a:cubicBezTo>
                  <a:cubicBezTo>
                    <a:pt x="496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1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2" y="157"/>
                    <a:pt x="512" y="157"/>
                    <a:pt x="512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2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8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7" y="48"/>
                    <a:pt x="417" y="48"/>
                    <a:pt x="417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0" y="61"/>
                    <a:pt x="410" y="61"/>
                    <a:pt x="410" y="61"/>
                  </a:cubicBezTo>
                  <a:cubicBezTo>
                    <a:pt x="411" y="62"/>
                    <a:pt x="417" y="66"/>
                    <a:pt x="422" y="70"/>
                  </a:cubicBezTo>
                  <a:cubicBezTo>
                    <a:pt x="421" y="71"/>
                    <a:pt x="419" y="72"/>
                    <a:pt x="417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3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8" y="35"/>
                    <a:pt x="337" y="43"/>
                    <a:pt x="336" y="46"/>
                  </a:cubicBezTo>
                  <a:cubicBezTo>
                    <a:pt x="334" y="45"/>
                    <a:pt x="330" y="43"/>
                    <a:pt x="327" y="43"/>
                  </a:cubicBezTo>
                  <a:cubicBezTo>
                    <a:pt x="329" y="32"/>
                    <a:pt x="333" y="15"/>
                    <a:pt x="334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9"/>
                    <a:pt x="301" y="0"/>
                    <a:pt x="269" y="2"/>
                  </a:cubicBezTo>
                  <a:cubicBezTo>
                    <a:pt x="267" y="2"/>
                    <a:pt x="267" y="2"/>
                    <a:pt x="267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69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7" y="36"/>
                  </a:cubicBezTo>
                  <a:cubicBezTo>
                    <a:pt x="265" y="35"/>
                    <a:pt x="261" y="35"/>
                    <a:pt x="258" y="35"/>
                  </a:cubicBezTo>
                  <a:cubicBezTo>
                    <a:pt x="257" y="26"/>
                    <a:pt x="255" y="8"/>
                    <a:pt x="255" y="4"/>
                  </a:cubicBezTo>
                  <a:cubicBezTo>
                    <a:pt x="255" y="4"/>
                    <a:pt x="255" y="2"/>
                    <a:pt x="255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8" y="28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7" y="44"/>
                    <a:pt x="198" y="47"/>
                  </a:cubicBezTo>
                  <a:cubicBezTo>
                    <a:pt x="196" y="47"/>
                    <a:pt x="192" y="48"/>
                    <a:pt x="189" y="49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7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3"/>
                    <a:pt x="133" y="58"/>
                    <a:pt x="138" y="55"/>
                  </a:cubicBezTo>
                  <a:cubicBezTo>
                    <a:pt x="138" y="56"/>
                    <a:pt x="139" y="58"/>
                    <a:pt x="141" y="61"/>
                  </a:cubicBezTo>
                  <a:cubicBezTo>
                    <a:pt x="135" y="65"/>
                    <a:pt x="130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6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0" y="76"/>
                    <a:pt x="109" y="62"/>
                    <a:pt x="108" y="60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9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7" y="108"/>
                    <a:pt x="81" y="104"/>
                  </a:cubicBezTo>
                  <a:cubicBezTo>
                    <a:pt x="82" y="105"/>
                    <a:pt x="83" y="106"/>
                    <a:pt x="86" y="108"/>
                  </a:cubicBezTo>
                  <a:cubicBezTo>
                    <a:pt x="81" y="114"/>
                    <a:pt x="78" y="119"/>
                    <a:pt x="77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5" y="119"/>
                    <a:pt x="53" y="11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30" y="143"/>
                    <a:pt x="20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7" y="187"/>
                    <a:pt x="50" y="188"/>
                  </a:cubicBezTo>
                  <a:cubicBezTo>
                    <a:pt x="49" y="190"/>
                    <a:pt x="48" y="194"/>
                    <a:pt x="46" y="197"/>
                  </a:cubicBezTo>
                  <a:cubicBezTo>
                    <a:pt x="38" y="194"/>
                    <a:pt x="19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0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4" y="330"/>
                    <a:pt x="24" y="330"/>
                    <a:pt x="24" y="330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39" y="327"/>
                    <a:pt x="42" y="326"/>
                  </a:cubicBezTo>
                  <a:cubicBezTo>
                    <a:pt x="43" y="329"/>
                    <a:pt x="44" y="332"/>
                    <a:pt x="44" y="335"/>
                  </a:cubicBezTo>
                  <a:cubicBezTo>
                    <a:pt x="35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8"/>
                    <a:pt x="12" y="348"/>
                    <a:pt x="12" y="348"/>
                  </a:cubicBezTo>
                  <a:cubicBezTo>
                    <a:pt x="13" y="348"/>
                    <a:pt x="21" y="380"/>
                    <a:pt x="39" y="406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53" y="400"/>
                    <a:pt x="53" y="400"/>
                    <a:pt x="53" y="400"/>
                  </a:cubicBezTo>
                  <a:cubicBezTo>
                    <a:pt x="52" y="398"/>
                    <a:pt x="52" y="398"/>
                    <a:pt x="52" y="398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8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6" y="392"/>
                    <a:pt x="69" y="390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8" y="420"/>
                    <a:pt x="65" y="448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0" y="457"/>
                    <a:pt x="100" y="457"/>
                    <a:pt x="100" y="457"/>
                  </a:cubicBezTo>
                  <a:cubicBezTo>
                    <a:pt x="100" y="457"/>
                    <a:pt x="95" y="451"/>
                    <a:pt x="90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5" y="452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3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4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1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6" y="493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8" y="494"/>
                    <a:pt x="172" y="487"/>
                    <a:pt x="173" y="484"/>
                  </a:cubicBezTo>
                  <a:cubicBezTo>
                    <a:pt x="175" y="485"/>
                    <a:pt x="178" y="487"/>
                    <a:pt x="181" y="488"/>
                  </a:cubicBezTo>
                  <a:cubicBezTo>
                    <a:pt x="178" y="494"/>
                    <a:pt x="170" y="513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199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19"/>
                    <a:pt x="225" y="518"/>
                    <a:pt x="220" y="517"/>
                  </a:cubicBezTo>
                  <a:cubicBezTo>
                    <a:pt x="220" y="516"/>
                    <a:pt x="221" y="514"/>
                    <a:pt x="221" y="511"/>
                  </a:cubicBezTo>
                  <a:cubicBezTo>
                    <a:pt x="228" y="512"/>
                    <a:pt x="234" y="512"/>
                    <a:pt x="235" y="512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0" y="502"/>
                    <a:pt x="244" y="503"/>
                    <a:pt x="247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6" y="537"/>
                    <a:pt x="246" y="537"/>
                    <a:pt x="246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6" y="493"/>
                    <a:pt x="385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1" y="486"/>
                    <a:pt x="373" y="488"/>
                  </a:cubicBezTo>
                  <a:cubicBezTo>
                    <a:pt x="371" y="489"/>
                    <a:pt x="367" y="491"/>
                    <a:pt x="363" y="493"/>
                  </a:cubicBezTo>
                  <a:cubicBezTo>
                    <a:pt x="362" y="489"/>
                    <a:pt x="359" y="483"/>
                    <a:pt x="359" y="483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0" y="485"/>
                    <a:pt x="346" y="487"/>
                  </a:cubicBezTo>
                  <a:cubicBezTo>
                    <a:pt x="345" y="485"/>
                    <a:pt x="344" y="483"/>
                    <a:pt x="344" y="481"/>
                  </a:cubicBezTo>
                  <a:cubicBezTo>
                    <a:pt x="350" y="478"/>
                    <a:pt x="370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4" y="484"/>
                    <a:pt x="421" y="479"/>
                    <a:pt x="421" y="478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6"/>
                    <a:pt x="421" y="464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4" y="466"/>
                    <a:pt x="440" y="462"/>
                    <a:pt x="442" y="460"/>
                  </a:cubicBezTo>
                  <a:cubicBezTo>
                    <a:pt x="444" y="461"/>
                    <a:pt x="446" y="463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3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0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19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199" y="513"/>
                    <a:pt x="195" y="512"/>
                    <a:pt x="191" y="510"/>
                  </a:cubicBezTo>
                  <a:cubicBezTo>
                    <a:pt x="192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0"/>
                    <a:pt x="155" y="456"/>
                    <a:pt x="155" y="456"/>
                  </a:cubicBezTo>
                  <a:cubicBezTo>
                    <a:pt x="153" y="454"/>
                    <a:pt x="153" y="454"/>
                    <a:pt x="153" y="454"/>
                  </a:cubicBezTo>
                  <a:cubicBezTo>
                    <a:pt x="145" y="467"/>
                    <a:pt x="145" y="467"/>
                    <a:pt x="145" y="467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49" y="470"/>
                    <a:pt x="154" y="473"/>
                    <a:pt x="156" y="475"/>
                  </a:cubicBezTo>
                  <a:cubicBezTo>
                    <a:pt x="156" y="476"/>
                    <a:pt x="154" y="478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2" y="483"/>
                    <a:pt x="129" y="480"/>
                    <a:pt x="125" y="477"/>
                  </a:cubicBezTo>
                  <a:cubicBezTo>
                    <a:pt x="127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4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5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4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3"/>
                    <a:pt x="97" y="404"/>
                    <a:pt x="97" y="404"/>
                  </a:cubicBezTo>
                  <a:cubicBezTo>
                    <a:pt x="96" y="402"/>
                    <a:pt x="96" y="402"/>
                    <a:pt x="96" y="402"/>
                  </a:cubicBezTo>
                  <a:cubicBezTo>
                    <a:pt x="80" y="383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59" y="374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47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4" y="347"/>
                    <a:pt x="64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9"/>
                    <a:pt x="38" y="304"/>
                    <a:pt x="38" y="307"/>
                  </a:cubicBezTo>
                  <a:cubicBezTo>
                    <a:pt x="38" y="307"/>
                    <a:pt x="38" y="308"/>
                    <a:pt x="38" y="308"/>
                  </a:cubicBezTo>
                  <a:cubicBezTo>
                    <a:pt x="37" y="308"/>
                    <a:pt x="35" y="308"/>
                    <a:pt x="31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29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8" y="235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1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7" y="211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4"/>
                    <a:pt x="59" y="168"/>
                    <a:pt x="57" y="171"/>
                  </a:cubicBezTo>
                  <a:cubicBezTo>
                    <a:pt x="56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8" y="148"/>
                    <a:pt x="50" y="144"/>
                    <a:pt x="53" y="140"/>
                  </a:cubicBezTo>
                  <a:cubicBezTo>
                    <a:pt x="56" y="142"/>
                    <a:pt x="82" y="158"/>
                    <a:pt x="82" y="158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4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43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8" y="65"/>
                    <a:pt x="153" y="67"/>
                    <a:pt x="150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0" y="60"/>
                    <a:pt x="154" y="58"/>
                    <a:pt x="156" y="57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8" y="56"/>
                    <a:pt x="154" y="48"/>
                    <a:pt x="153" y="45"/>
                  </a:cubicBezTo>
                  <a:cubicBezTo>
                    <a:pt x="155" y="44"/>
                    <a:pt x="159" y="42"/>
                    <a:pt x="164" y="40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2" y="59"/>
                    <a:pt x="230" y="55"/>
                    <a:pt x="230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29" y="39"/>
                    <a:pt x="229" y="39"/>
                    <a:pt x="229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4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8" y="33"/>
                    <a:pt x="222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5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1" y="52"/>
                    <a:pt x="241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68" y="49"/>
                    <a:pt x="295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1"/>
                    <a:pt x="302" y="19"/>
                  </a:cubicBezTo>
                  <a:cubicBezTo>
                    <a:pt x="304" y="19"/>
                    <a:pt x="308" y="19"/>
                    <a:pt x="313" y="21"/>
                  </a:cubicBezTo>
                  <a:cubicBezTo>
                    <a:pt x="312" y="24"/>
                    <a:pt x="306" y="54"/>
                    <a:pt x="306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0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6" y="49"/>
                  </a:cubicBezTo>
                  <a:cubicBezTo>
                    <a:pt x="368" y="50"/>
                    <a:pt x="368" y="50"/>
                    <a:pt x="368" y="50"/>
                  </a:cubicBezTo>
                  <a:cubicBezTo>
                    <a:pt x="368" y="50"/>
                    <a:pt x="372" y="42"/>
                    <a:pt x="373" y="40"/>
                  </a:cubicBezTo>
                  <a:cubicBezTo>
                    <a:pt x="376" y="40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5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5"/>
                    <a:pt x="424" y="95"/>
                    <a:pt x="424" y="95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8" y="89"/>
                    <a:pt x="428" y="89"/>
                    <a:pt x="428" y="89"/>
                  </a:cubicBezTo>
                  <a:cubicBezTo>
                    <a:pt x="428" y="89"/>
                    <a:pt x="435" y="83"/>
                    <a:pt x="436" y="81"/>
                  </a:cubicBezTo>
                  <a:cubicBezTo>
                    <a:pt x="438" y="82"/>
                    <a:pt x="442" y="85"/>
                    <a:pt x="444" y="89"/>
                  </a:cubicBezTo>
                  <a:cubicBezTo>
                    <a:pt x="442" y="91"/>
                    <a:pt x="420" y="114"/>
                    <a:pt x="420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0" y="131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7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39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5"/>
                    <a:pt x="461" y="165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1"/>
                    <a:pt x="496" y="211"/>
                    <a:pt x="496" y="211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5" y="208"/>
                  </a:cubicBezTo>
                  <a:cubicBezTo>
                    <a:pt x="516" y="210"/>
                    <a:pt x="517" y="214"/>
                    <a:pt x="518" y="219"/>
                  </a:cubicBezTo>
                  <a:cubicBezTo>
                    <a:pt x="515" y="220"/>
                    <a:pt x="484" y="226"/>
                    <a:pt x="484" y="226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8" y="280"/>
                    <a:pt x="488" y="280"/>
                  </a:cubicBezTo>
                  <a:cubicBezTo>
                    <a:pt x="488" y="283"/>
                    <a:pt x="488" y="283"/>
                    <a:pt x="488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4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0" y="282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6"/>
                    <a:pt x="523" y="290"/>
                    <a:pt x="522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8"/>
                    <a:pt x="498" y="339"/>
                    <a:pt x="502" y="340"/>
                  </a:cubicBezTo>
                  <a:cubicBezTo>
                    <a:pt x="501" y="344"/>
                    <a:pt x="499" y="348"/>
                    <a:pt x="498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8" y="357"/>
                  </a:cubicBezTo>
                  <a:cubicBezTo>
                    <a:pt x="508" y="359"/>
                    <a:pt x="506" y="363"/>
                    <a:pt x="504" y="367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3" y="404"/>
                    <a:pt x="443" y="404"/>
                    <a:pt x="443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4"/>
                    <a:pt x="465" y="402"/>
                  </a:cubicBezTo>
                  <a:cubicBezTo>
                    <a:pt x="465" y="403"/>
                    <a:pt x="468" y="404"/>
                    <a:pt x="470" y="406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2" y="417"/>
                    <a:pt x="462" y="417"/>
                    <a:pt x="462" y="417"/>
                  </a:cubicBezTo>
                  <a:cubicBezTo>
                    <a:pt x="462" y="417"/>
                    <a:pt x="469" y="423"/>
                    <a:pt x="471" y="425"/>
                  </a:cubicBezTo>
                  <a:cubicBezTo>
                    <a:pt x="470" y="427"/>
                    <a:pt x="467" y="430"/>
                    <a:pt x="464" y="433"/>
                  </a:cubicBezTo>
                  <a:cubicBezTo>
                    <a:pt x="461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7" y="447"/>
                  </a:cubicBezTo>
                  <a:cubicBezTo>
                    <a:pt x="395" y="449"/>
                    <a:pt x="395" y="449"/>
                    <a:pt x="395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8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6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0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3" y="492"/>
                    <a:pt x="343" y="492"/>
                    <a:pt x="343" y="492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6" y="499"/>
                    <a:pt x="346" y="499"/>
                    <a:pt x="346" y="499"/>
                  </a:cubicBezTo>
                  <a:cubicBezTo>
                    <a:pt x="346" y="499"/>
                    <a:pt x="349" y="508"/>
                    <a:pt x="350" y="511"/>
                  </a:cubicBezTo>
                  <a:cubicBezTo>
                    <a:pt x="348" y="511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4" y="489"/>
                    <a:pt x="277" y="489"/>
                    <a:pt x="277" y="489"/>
                  </a:cubicBezTo>
                  <a:cubicBezTo>
                    <a:pt x="274" y="489"/>
                    <a:pt x="274" y="489"/>
                    <a:pt x="274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2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3" y="524"/>
                    <a:pt x="269" y="524"/>
                    <a:pt x="265" y="523"/>
                  </a:cubicBezTo>
                  <a:cubicBezTo>
                    <a:pt x="265" y="523"/>
                    <a:pt x="265" y="523"/>
                    <a:pt x="265" y="523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5" y="449"/>
                    <a:pt x="409" y="452"/>
                    <a:pt x="406" y="455"/>
                  </a:cubicBezTo>
                  <a:cubicBezTo>
                    <a:pt x="404" y="453"/>
                    <a:pt x="403" y="451"/>
                    <a:pt x="402" y="450"/>
                  </a:cubicBezTo>
                  <a:cubicBezTo>
                    <a:pt x="407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72" y="432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8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1" y="401"/>
                  </a:cubicBezTo>
                  <a:cubicBezTo>
                    <a:pt x="493" y="403"/>
                    <a:pt x="496" y="404"/>
                    <a:pt x="497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8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2" y="433"/>
                    <a:pt x="425" y="439"/>
                    <a:pt x="425" y="439"/>
                  </a:cubicBezTo>
                  <a:cubicBezTo>
                    <a:pt x="423" y="441"/>
                    <a:pt x="423" y="441"/>
                    <a:pt x="423" y="441"/>
                  </a:cubicBezTo>
                  <a:cubicBezTo>
                    <a:pt x="423" y="441"/>
                    <a:pt x="430" y="446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5" y="360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4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0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7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7" y="373"/>
                    <a:pt x="477" y="373"/>
                    <a:pt x="477" y="373"/>
                  </a:cubicBezTo>
                  <a:cubicBezTo>
                    <a:pt x="476" y="375"/>
                    <a:pt x="476" y="375"/>
                    <a:pt x="476" y="375"/>
                  </a:cubicBezTo>
                  <a:cubicBezTo>
                    <a:pt x="475" y="378"/>
                    <a:pt x="469" y="386"/>
                    <a:pt x="469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5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8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1"/>
                    <a:pt x="33" y="317"/>
                    <a:pt x="32" y="313"/>
                  </a:cubicBezTo>
                  <a:cubicBezTo>
                    <a:pt x="36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2" y="298"/>
                  </a:cubicBezTo>
                  <a:cubicBezTo>
                    <a:pt x="44" y="298"/>
                    <a:pt x="47" y="297"/>
                    <a:pt x="49" y="297"/>
                  </a:cubicBezTo>
                  <a:cubicBezTo>
                    <a:pt x="49" y="304"/>
                    <a:pt x="52" y="325"/>
                    <a:pt x="59" y="345"/>
                  </a:cubicBezTo>
                  <a:cubicBezTo>
                    <a:pt x="55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6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49" y="380"/>
                  </a:cubicBezTo>
                  <a:cubicBezTo>
                    <a:pt x="46" y="381"/>
                    <a:pt x="39" y="385"/>
                    <a:pt x="39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8"/>
                    <a:pt x="526" y="298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7" y="281"/>
                    <a:pt x="527" y="280"/>
                  </a:cubicBezTo>
                  <a:cubicBezTo>
                    <a:pt x="527" y="278"/>
                    <a:pt x="527" y="278"/>
                    <a:pt x="527" y="278"/>
                  </a:cubicBezTo>
                  <a:cubicBezTo>
                    <a:pt x="527" y="278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4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5"/>
                    <a:pt x="526" y="252"/>
                  </a:cubicBezTo>
                  <a:cubicBezTo>
                    <a:pt x="528" y="252"/>
                    <a:pt x="530" y="252"/>
                    <a:pt x="532" y="251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1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7" y="306"/>
                    <a:pt x="497" y="306"/>
                    <a:pt x="497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2"/>
                    <a:pt x="30" y="252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4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4"/>
                    <a:pt x="44" y="230"/>
                  </a:cubicBezTo>
                  <a:cubicBezTo>
                    <a:pt x="46" y="230"/>
                    <a:pt x="49" y="230"/>
                    <a:pt x="51" y="231"/>
                  </a:cubicBezTo>
                  <a:cubicBezTo>
                    <a:pt x="50" y="236"/>
                    <a:pt x="47" y="253"/>
                    <a:pt x="47" y="270"/>
                  </a:cubicBezTo>
                  <a:cubicBezTo>
                    <a:pt x="47" y="273"/>
                    <a:pt x="47" y="276"/>
                    <a:pt x="47" y="279"/>
                  </a:cubicBezTo>
                  <a:cubicBezTo>
                    <a:pt x="43" y="280"/>
                    <a:pt x="14" y="281"/>
                    <a:pt x="14" y="281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0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3"/>
                    <a:pt x="17" y="313"/>
                    <a:pt x="17" y="313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6"/>
                    <a:pt x="501" y="266"/>
                    <a:pt x="501" y="266"/>
                  </a:cubicBezTo>
                  <a:cubicBezTo>
                    <a:pt x="500" y="267"/>
                    <a:pt x="499" y="274"/>
                    <a:pt x="499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2" y="244"/>
                    <a:pt x="489" y="230"/>
                  </a:cubicBezTo>
                  <a:cubicBezTo>
                    <a:pt x="493" y="229"/>
                    <a:pt x="522" y="222"/>
                    <a:pt x="522" y="222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7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5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6" y="199"/>
                    <a:pt x="530" y="224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7" y="239"/>
                    <a:pt x="497" y="239"/>
                    <a:pt x="497" y="239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5"/>
                    <a:pt x="499" y="255"/>
                    <a:pt x="499" y="255"/>
                  </a:cubicBezTo>
                  <a:cubicBezTo>
                    <a:pt x="499" y="255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3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5" y="148"/>
                    <a:pt x="495" y="148"/>
                    <a:pt x="495" y="148"/>
                  </a:cubicBezTo>
                  <a:cubicBezTo>
                    <a:pt x="492" y="141"/>
                    <a:pt x="487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6" y="138"/>
                  </a:cubicBezTo>
                  <a:cubicBezTo>
                    <a:pt x="475" y="136"/>
                    <a:pt x="473" y="133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4" y="150"/>
                    <a:pt x="508" y="156"/>
                  </a:cubicBezTo>
                  <a:cubicBezTo>
                    <a:pt x="500" y="160"/>
                    <a:pt x="480" y="171"/>
                    <a:pt x="479" y="171"/>
                  </a:cubicBezTo>
                  <a:cubicBezTo>
                    <a:pt x="477" y="172"/>
                    <a:pt x="477" y="172"/>
                    <a:pt x="477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3" y="187"/>
                    <a:pt x="483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4" y="184"/>
                  </a:cubicBezTo>
                  <a:cubicBezTo>
                    <a:pt x="495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1" y="211"/>
                  </a:cubicBezTo>
                  <a:cubicBezTo>
                    <a:pt x="489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3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4" y="81"/>
                    <a:pt x="438" y="76"/>
                    <a:pt x="437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7"/>
                    <a:pt x="417" y="55"/>
                    <a:pt x="419" y="54"/>
                  </a:cubicBezTo>
                  <a:cubicBezTo>
                    <a:pt x="441" y="67"/>
                    <a:pt x="458" y="86"/>
                    <a:pt x="462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49" y="130"/>
                    <a:pt x="449" y="130"/>
                    <a:pt x="449" y="130"/>
                  </a:cubicBezTo>
                  <a:cubicBezTo>
                    <a:pt x="449" y="130"/>
                    <a:pt x="456" y="124"/>
                    <a:pt x="458" y="122"/>
                  </a:cubicBezTo>
                  <a:cubicBezTo>
                    <a:pt x="459" y="123"/>
                    <a:pt x="462" y="127"/>
                    <a:pt x="465" y="130"/>
                  </a:cubicBezTo>
                  <a:cubicBezTo>
                    <a:pt x="461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0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8" y="96"/>
                    <a:pt x="392" y="83"/>
                    <a:pt x="374" y="73"/>
                  </a:cubicBezTo>
                  <a:cubicBezTo>
                    <a:pt x="375" y="70"/>
                    <a:pt x="389" y="43"/>
                    <a:pt x="389" y="43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3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6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6" y="25"/>
                  </a:cubicBezTo>
                  <a:cubicBezTo>
                    <a:pt x="347" y="23"/>
                    <a:pt x="348" y="21"/>
                    <a:pt x="349" y="19"/>
                  </a:cubicBezTo>
                  <a:cubicBezTo>
                    <a:pt x="374" y="25"/>
                    <a:pt x="396" y="38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2"/>
                    <a:pt x="387" y="72"/>
                    <a:pt x="387" y="72"/>
                  </a:cubicBezTo>
                  <a:cubicBezTo>
                    <a:pt x="390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09" y="88"/>
                    <a:pt x="409" y="88"/>
                    <a:pt x="409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6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1" y="63"/>
                    <a:pt x="332" y="54"/>
                    <a:pt x="311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8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0" y="25"/>
                    <a:pt x="287" y="25"/>
                  </a:cubicBezTo>
                  <a:cubicBezTo>
                    <a:pt x="287" y="20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2" y="14"/>
                    <a:pt x="275" y="13"/>
                    <a:pt x="271" y="13"/>
                  </a:cubicBezTo>
                  <a:cubicBezTo>
                    <a:pt x="271" y="11"/>
                    <a:pt x="272" y="8"/>
                    <a:pt x="272" y="6"/>
                  </a:cubicBezTo>
                  <a:cubicBezTo>
                    <a:pt x="297" y="5"/>
                    <a:pt x="323" y="11"/>
                    <a:pt x="330" y="13"/>
                  </a:cubicBezTo>
                  <a:cubicBezTo>
                    <a:pt x="328" y="21"/>
                    <a:pt x="322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0"/>
                    <a:pt x="337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3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59" y="62"/>
                    <a:pt x="358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8"/>
                  </a:moveTo>
                  <a:cubicBezTo>
                    <a:pt x="287" y="48"/>
                    <a:pt x="266" y="45"/>
                    <a:pt x="245" y="48"/>
                  </a:cubicBezTo>
                  <a:cubicBezTo>
                    <a:pt x="245" y="4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1" y="14"/>
                    <a:pt x="223" y="16"/>
                    <a:pt x="222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2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2" y="26"/>
                    <a:pt x="211" y="19"/>
                    <a:pt x="211" y="19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8" y="23"/>
                    <a:pt x="195" y="24"/>
                  </a:cubicBezTo>
                  <a:cubicBezTo>
                    <a:pt x="194" y="22"/>
                    <a:pt x="194" y="20"/>
                    <a:pt x="193" y="18"/>
                  </a:cubicBezTo>
                  <a:cubicBezTo>
                    <a:pt x="217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1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1" y="39"/>
                    <a:pt x="281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3" y="40"/>
                    <a:pt x="290" y="41"/>
                    <a:pt x="295" y="42"/>
                  </a:cubicBezTo>
                  <a:cubicBezTo>
                    <a:pt x="295" y="44"/>
                    <a:pt x="294" y="46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6" y="38"/>
                    <a:pt x="150" y="42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1" y="51"/>
                    <a:pt x="153" y="54"/>
                  </a:cubicBezTo>
                  <a:cubicBezTo>
                    <a:pt x="150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4" y="53"/>
                    <a:pt x="128" y="56"/>
                    <a:pt x="125" y="58"/>
                  </a:cubicBezTo>
                  <a:cubicBezTo>
                    <a:pt x="124" y="56"/>
                    <a:pt x="123" y="54"/>
                    <a:pt x="122" y="52"/>
                  </a:cubicBezTo>
                  <a:cubicBezTo>
                    <a:pt x="142" y="36"/>
                    <a:pt x="167" y="27"/>
                    <a:pt x="174" y="24"/>
                  </a:cubicBezTo>
                  <a:cubicBezTo>
                    <a:pt x="176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92" y="53"/>
                    <a:pt x="201" y="50"/>
                    <a:pt x="201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2" y="46"/>
                    <a:pt x="212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1" y="45"/>
                    <a:pt x="226" y="44"/>
                  </a:cubicBezTo>
                  <a:cubicBezTo>
                    <a:pt x="227" y="46"/>
                    <a:pt x="227" y="49"/>
                    <a:pt x="227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99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8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1" y="86"/>
                    <a:pt x="139" y="81"/>
                    <a:pt x="139" y="81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36" y="73"/>
                    <a:pt x="134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5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39" y="88"/>
                    <a:pt x="124" y="101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2"/>
                    <a:pt x="88" y="105"/>
                  </a:cubicBezTo>
                  <a:cubicBezTo>
                    <a:pt x="85" y="102"/>
                    <a:pt x="80" y="98"/>
                    <a:pt x="80" y="98"/>
                  </a:cubicBezTo>
                  <a:cubicBezTo>
                    <a:pt x="79" y="99"/>
                    <a:pt x="79" y="99"/>
                    <a:pt x="79" y="99"/>
                  </a:cubicBezTo>
                  <a:close/>
                  <a:moveTo>
                    <a:pt x="36" y="163"/>
                  </a:moveTo>
                  <a:cubicBezTo>
                    <a:pt x="35" y="166"/>
                    <a:pt x="32" y="173"/>
                    <a:pt x="31" y="176"/>
                  </a:cubicBezTo>
                  <a:cubicBezTo>
                    <a:pt x="29" y="175"/>
                    <a:pt x="26" y="174"/>
                    <a:pt x="25" y="173"/>
                  </a:cubicBezTo>
                  <a:cubicBezTo>
                    <a:pt x="33" y="149"/>
                    <a:pt x="48" y="127"/>
                    <a:pt x="52" y="122"/>
                  </a:cubicBezTo>
                  <a:cubicBezTo>
                    <a:pt x="59" y="126"/>
                    <a:pt x="78" y="139"/>
                    <a:pt x="78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4"/>
                    <a:pt x="81" y="152"/>
                  </a:cubicBezTo>
                  <a:cubicBezTo>
                    <a:pt x="78" y="150"/>
                    <a:pt x="52" y="135"/>
                    <a:pt x="52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2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1" y="157"/>
                  </a:cubicBezTo>
                  <a:cubicBezTo>
                    <a:pt x="50" y="160"/>
                    <a:pt x="49" y="162"/>
                    <a:pt x="47" y="166"/>
                  </a:cubicBezTo>
                  <a:cubicBezTo>
                    <a:pt x="44" y="164"/>
                    <a:pt x="37" y="161"/>
                    <a:pt x="37" y="161"/>
                  </a:cubicBezTo>
                  <a:cubicBezTo>
                    <a:pt x="36" y="163"/>
                    <a:pt x="36" y="163"/>
                    <a:pt x="36" y="163"/>
                  </a:cubicBezTo>
                  <a:close/>
                  <a:moveTo>
                    <a:pt x="15" y="237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9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7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5" y="182"/>
                  </a:cubicBezTo>
                  <a:cubicBezTo>
                    <a:pt x="46" y="179"/>
                    <a:pt x="48" y="176"/>
                    <a:pt x="49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4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1" y="206"/>
                    <a:pt x="21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6" y="237"/>
                  </a:cubicBezTo>
                  <a:cubicBezTo>
                    <a:pt x="22" y="236"/>
                    <a:pt x="15" y="235"/>
                    <a:pt x="15" y="235"/>
                  </a:cubicBezTo>
                  <a:cubicBezTo>
                    <a:pt x="15" y="237"/>
                    <a:pt x="15" y="237"/>
                    <a:pt x="15" y="237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19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8" y="398"/>
                    <a:pt x="78" y="398"/>
                    <a:pt x="78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0" y="384"/>
                    <a:pt x="70" y="384"/>
                    <a:pt x="70" y="384"/>
                  </a:cubicBezTo>
                  <a:cubicBezTo>
                    <a:pt x="70" y="384"/>
                    <a:pt x="63" y="389"/>
                    <a:pt x="61" y="391"/>
                  </a:cubicBezTo>
                  <a:cubicBezTo>
                    <a:pt x="60" y="389"/>
                    <a:pt x="58" y="385"/>
                    <a:pt x="55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4"/>
                    <a:pt x="65" y="424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9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3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3" y="456"/>
                    <a:pt x="96" y="459"/>
                  </a:cubicBezTo>
                  <a:cubicBezTo>
                    <a:pt x="94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3" y="438"/>
                    <a:pt x="113" y="438"/>
                    <a:pt x="113" y="438"/>
                  </a:cubicBezTo>
                  <a:cubicBezTo>
                    <a:pt x="113" y="438"/>
                    <a:pt x="108" y="445"/>
                    <a:pt x="106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99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6" y="489"/>
                    <a:pt x="141" y="483"/>
                    <a:pt x="142" y="480"/>
                  </a:cubicBezTo>
                  <a:cubicBezTo>
                    <a:pt x="144" y="482"/>
                    <a:pt x="147" y="483"/>
                    <a:pt x="150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0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4" y="498"/>
                    <a:pt x="304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4" y="509"/>
                  </a:cubicBezTo>
                  <a:cubicBezTo>
                    <a:pt x="302" y="510"/>
                    <a:pt x="298" y="510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84" y="500"/>
                    <a:pt x="279" y="500"/>
                  </a:cubicBezTo>
                  <a:cubicBezTo>
                    <a:pt x="279" y="498"/>
                    <a:pt x="279" y="495"/>
                    <a:pt x="279" y="493"/>
                  </a:cubicBezTo>
                  <a:cubicBezTo>
                    <a:pt x="286" y="493"/>
                    <a:pt x="307" y="492"/>
                    <a:pt x="327" y="486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3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4" y="502"/>
                    <a:pt x="357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6"/>
                    <a:pt x="376" y="504"/>
                    <a:pt x="379" y="503"/>
                  </a:cubicBezTo>
                  <a:cubicBezTo>
                    <a:pt x="380" y="504"/>
                    <a:pt x="381" y="507"/>
                    <a:pt x="382" y="509"/>
                  </a:cubicBezTo>
                  <a:cubicBezTo>
                    <a:pt x="359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0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3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6" y="483"/>
                  </a:cubicBezTo>
                  <a:cubicBezTo>
                    <a:pt x="158" y="480"/>
                    <a:pt x="162" y="474"/>
                    <a:pt x="162" y="474"/>
                  </a:cubicBezTo>
                  <a:cubicBezTo>
                    <a:pt x="160" y="473"/>
                    <a:pt x="160" y="473"/>
                    <a:pt x="160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4" y="460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7" y="513"/>
                    <a:pt x="187" y="513"/>
                    <a:pt x="187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8"/>
                    <a:pt x="205" y="518"/>
                    <a:pt x="205" y="518"/>
                  </a:cubicBezTo>
                  <a:cubicBezTo>
                    <a:pt x="205" y="518"/>
                    <a:pt x="207" y="510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7" y="523"/>
                    <a:pt x="231" y="523"/>
                  </a:cubicBezTo>
                  <a:cubicBezTo>
                    <a:pt x="230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6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3" y="505"/>
                    <a:pt x="233" y="508"/>
                  </a:cubicBezTo>
                  <a:cubicBezTo>
                    <a:pt x="231" y="508"/>
                    <a:pt x="227" y="507"/>
                    <a:pt x="222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5"/>
                    <a:pt x="223" y="495"/>
                    <a:pt x="223" y="495"/>
                  </a:cubicBezTo>
                  <a:cubicBezTo>
                    <a:pt x="223" y="495"/>
                    <a:pt x="216" y="493"/>
                    <a:pt x="212" y="492"/>
                  </a:cubicBezTo>
                  <a:cubicBezTo>
                    <a:pt x="212" y="490"/>
                    <a:pt x="213" y="487"/>
                    <a:pt x="213" y="485"/>
                  </a:cubicBezTo>
                  <a:cubicBezTo>
                    <a:pt x="220" y="487"/>
                    <a:pt x="241" y="493"/>
                    <a:pt x="261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7"/>
                    <a:pt x="262" y="527"/>
                    <a:pt x="262" y="527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6" y="526"/>
                    <a:pt x="303" y="525"/>
                    <a:pt x="306" y="525"/>
                  </a:cubicBezTo>
                  <a:cubicBezTo>
                    <a:pt x="307" y="527"/>
                    <a:pt x="307" y="530"/>
                    <a:pt x="307" y="532"/>
                  </a:cubicBezTo>
                  <a:cubicBezTo>
                    <a:pt x="282" y="537"/>
                    <a:pt x="256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A3B8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658108" y="2895787"/>
              <a:ext cx="948809" cy="103507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200000"/>
                </a:lnSpc>
                <a:defRPr sz="2000">
                  <a:solidFill>
                    <a:schemeClr val="bg1"/>
                  </a:solidFill>
                  <a:latin typeface="钟齐李洤标准草书符号" panose="02010600030101010101" pitchFamily="2" charset="-122"/>
                  <a:ea typeface="钟齐李洤标准草书符号" panose="02010600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壹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70177" y="2326959"/>
            <a:ext cx="1600558" cy="1600558"/>
            <a:chOff x="5166269" y="2580073"/>
            <a:chExt cx="1932486" cy="1932486"/>
          </a:xfrm>
        </p:grpSpPr>
        <p:sp>
          <p:nvSpPr>
            <p:cNvPr id="18" name="椭圆 17"/>
            <p:cNvSpPr/>
            <p:nvPr/>
          </p:nvSpPr>
          <p:spPr>
            <a:xfrm>
              <a:off x="5166269" y="2580073"/>
              <a:ext cx="1932486" cy="193248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49000">
                  <a:srgbClr val="FFFFFF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bg1">
                  <a:lumMod val="65000"/>
                  <a:alpha val="49000"/>
                </a:schemeClr>
              </a:solidFill>
            </a:ln>
            <a:effectLst>
              <a:outerShdw blurRad="2794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5498271" y="2896524"/>
              <a:ext cx="1298576" cy="1299584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7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49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2 w 542"/>
                <a:gd name="T25" fmla="*/ 348 h 542"/>
                <a:gd name="T26" fmla="*/ 100 w 542"/>
                <a:gd name="T27" fmla="*/ 457 h 542"/>
                <a:gd name="T28" fmla="*/ 168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8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1 w 542"/>
                <a:gd name="T49" fmla="*/ 52 h 542"/>
                <a:gd name="T50" fmla="*/ 364 w 542"/>
                <a:gd name="T51" fmla="*/ 57 h 542"/>
                <a:gd name="T52" fmla="*/ 436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7 w 542"/>
                <a:gd name="T61" fmla="*/ 447 h 542"/>
                <a:gd name="T62" fmla="*/ 359 w 542"/>
                <a:gd name="T63" fmla="*/ 495 h 542"/>
                <a:gd name="T64" fmla="*/ 265 w 542"/>
                <a:gd name="T65" fmla="*/ 523 h 542"/>
                <a:gd name="T66" fmla="*/ 462 w 542"/>
                <a:gd name="T67" fmla="*/ 452 h 542"/>
                <a:gd name="T68" fmla="*/ 503 w 542"/>
                <a:gd name="T69" fmla="*/ 350 h 542"/>
                <a:gd name="T70" fmla="*/ 17 w 542"/>
                <a:gd name="T71" fmla="*/ 348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5 h 542"/>
                <a:gd name="T84" fmla="*/ 508 w 542"/>
                <a:gd name="T85" fmla="*/ 156 h 542"/>
                <a:gd name="T86" fmla="*/ 437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1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6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0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4"/>
                    <a:pt x="307" y="513"/>
                    <a:pt x="307" y="513"/>
                  </a:cubicBezTo>
                  <a:cubicBezTo>
                    <a:pt x="309" y="513"/>
                    <a:pt x="309" y="513"/>
                    <a:pt x="309" y="513"/>
                  </a:cubicBezTo>
                  <a:cubicBezTo>
                    <a:pt x="309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3" y="533"/>
                    <a:pt x="323" y="533"/>
                    <a:pt x="323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79" y="498"/>
                    <a:pt x="372" y="501"/>
                    <a:pt x="367" y="503"/>
                  </a:cubicBezTo>
                  <a:cubicBezTo>
                    <a:pt x="366" y="502"/>
                    <a:pt x="366" y="500"/>
                    <a:pt x="365" y="497"/>
                  </a:cubicBezTo>
                  <a:cubicBezTo>
                    <a:pt x="371" y="494"/>
                    <a:pt x="376" y="491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3" y="481"/>
                  </a:cubicBezTo>
                  <a:cubicBezTo>
                    <a:pt x="376" y="480"/>
                    <a:pt x="379" y="478"/>
                    <a:pt x="382" y="477"/>
                  </a:cubicBezTo>
                  <a:cubicBezTo>
                    <a:pt x="387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0" y="505"/>
                    <a:pt x="429" y="490"/>
                    <a:pt x="451" y="466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5"/>
                    <a:pt x="435" y="461"/>
                    <a:pt x="431" y="464"/>
                  </a:cubicBezTo>
                  <a:cubicBezTo>
                    <a:pt x="430" y="463"/>
                    <a:pt x="428" y="462"/>
                    <a:pt x="426" y="459"/>
                  </a:cubicBezTo>
                  <a:cubicBezTo>
                    <a:pt x="432" y="455"/>
                    <a:pt x="436" y="450"/>
                    <a:pt x="436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3" y="456"/>
                    <a:pt x="488" y="434"/>
                    <a:pt x="502" y="405"/>
                  </a:cubicBezTo>
                  <a:cubicBezTo>
                    <a:pt x="503" y="403"/>
                    <a:pt x="503" y="403"/>
                    <a:pt x="503" y="403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4" y="404"/>
                    <a:pt x="481" y="409"/>
                  </a:cubicBezTo>
                  <a:cubicBezTo>
                    <a:pt x="480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3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4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0"/>
                    <a:pt x="527" y="360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6" y="326"/>
                    <a:pt x="516" y="326"/>
                    <a:pt x="516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0"/>
                    <a:pt x="509" y="324"/>
                    <a:pt x="509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0" y="314"/>
                    <a:pt x="501" y="311"/>
                  </a:cubicBezTo>
                  <a:cubicBezTo>
                    <a:pt x="510" y="312"/>
                    <a:pt x="530" y="314"/>
                    <a:pt x="533" y="315"/>
                  </a:cubicBezTo>
                  <a:cubicBezTo>
                    <a:pt x="535" y="315"/>
                    <a:pt x="535" y="315"/>
                    <a:pt x="535" y="315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6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5" y="264"/>
                  </a:cubicBezTo>
                  <a:cubicBezTo>
                    <a:pt x="515" y="257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2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2" y="200"/>
                    <a:pt x="518" y="172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03" y="176"/>
                    <a:pt x="503" y="176"/>
                    <a:pt x="503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5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7" y="180"/>
                  </a:cubicBezTo>
                  <a:cubicBezTo>
                    <a:pt x="496" y="178"/>
                    <a:pt x="496" y="178"/>
                    <a:pt x="496" y="178"/>
                  </a:cubicBezTo>
                  <a:cubicBezTo>
                    <a:pt x="496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1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2" y="157"/>
                    <a:pt x="512" y="157"/>
                    <a:pt x="512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2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8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7" y="48"/>
                    <a:pt x="417" y="48"/>
                    <a:pt x="417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0" y="61"/>
                    <a:pt x="410" y="61"/>
                    <a:pt x="410" y="61"/>
                  </a:cubicBezTo>
                  <a:cubicBezTo>
                    <a:pt x="411" y="62"/>
                    <a:pt x="417" y="66"/>
                    <a:pt x="422" y="70"/>
                  </a:cubicBezTo>
                  <a:cubicBezTo>
                    <a:pt x="421" y="71"/>
                    <a:pt x="419" y="72"/>
                    <a:pt x="417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3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8" y="35"/>
                    <a:pt x="337" y="43"/>
                    <a:pt x="336" y="46"/>
                  </a:cubicBezTo>
                  <a:cubicBezTo>
                    <a:pt x="334" y="45"/>
                    <a:pt x="330" y="43"/>
                    <a:pt x="327" y="43"/>
                  </a:cubicBezTo>
                  <a:cubicBezTo>
                    <a:pt x="329" y="32"/>
                    <a:pt x="333" y="15"/>
                    <a:pt x="334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9"/>
                    <a:pt x="301" y="0"/>
                    <a:pt x="269" y="2"/>
                  </a:cubicBezTo>
                  <a:cubicBezTo>
                    <a:pt x="267" y="2"/>
                    <a:pt x="267" y="2"/>
                    <a:pt x="267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69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7" y="36"/>
                  </a:cubicBezTo>
                  <a:cubicBezTo>
                    <a:pt x="265" y="35"/>
                    <a:pt x="261" y="35"/>
                    <a:pt x="258" y="35"/>
                  </a:cubicBezTo>
                  <a:cubicBezTo>
                    <a:pt x="257" y="26"/>
                    <a:pt x="255" y="8"/>
                    <a:pt x="255" y="4"/>
                  </a:cubicBezTo>
                  <a:cubicBezTo>
                    <a:pt x="255" y="4"/>
                    <a:pt x="255" y="2"/>
                    <a:pt x="255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8" y="28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7" y="44"/>
                    <a:pt x="198" y="47"/>
                  </a:cubicBezTo>
                  <a:cubicBezTo>
                    <a:pt x="196" y="47"/>
                    <a:pt x="192" y="48"/>
                    <a:pt x="189" y="49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7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3"/>
                    <a:pt x="133" y="58"/>
                    <a:pt x="138" y="55"/>
                  </a:cubicBezTo>
                  <a:cubicBezTo>
                    <a:pt x="138" y="56"/>
                    <a:pt x="139" y="58"/>
                    <a:pt x="141" y="61"/>
                  </a:cubicBezTo>
                  <a:cubicBezTo>
                    <a:pt x="135" y="65"/>
                    <a:pt x="130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6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0" y="76"/>
                    <a:pt x="109" y="62"/>
                    <a:pt x="108" y="60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9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7" y="108"/>
                    <a:pt x="81" y="104"/>
                  </a:cubicBezTo>
                  <a:cubicBezTo>
                    <a:pt x="82" y="105"/>
                    <a:pt x="83" y="106"/>
                    <a:pt x="86" y="108"/>
                  </a:cubicBezTo>
                  <a:cubicBezTo>
                    <a:pt x="81" y="114"/>
                    <a:pt x="78" y="119"/>
                    <a:pt x="77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5" y="119"/>
                    <a:pt x="53" y="11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30" y="143"/>
                    <a:pt x="20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7" y="187"/>
                    <a:pt x="50" y="188"/>
                  </a:cubicBezTo>
                  <a:cubicBezTo>
                    <a:pt x="49" y="190"/>
                    <a:pt x="48" y="194"/>
                    <a:pt x="46" y="197"/>
                  </a:cubicBezTo>
                  <a:cubicBezTo>
                    <a:pt x="38" y="194"/>
                    <a:pt x="19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0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4" y="330"/>
                    <a:pt x="24" y="330"/>
                    <a:pt x="24" y="330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39" y="327"/>
                    <a:pt x="42" y="326"/>
                  </a:cubicBezTo>
                  <a:cubicBezTo>
                    <a:pt x="43" y="329"/>
                    <a:pt x="44" y="332"/>
                    <a:pt x="44" y="335"/>
                  </a:cubicBezTo>
                  <a:cubicBezTo>
                    <a:pt x="35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8"/>
                    <a:pt x="12" y="348"/>
                    <a:pt x="12" y="348"/>
                  </a:cubicBezTo>
                  <a:cubicBezTo>
                    <a:pt x="13" y="348"/>
                    <a:pt x="21" y="380"/>
                    <a:pt x="39" y="406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53" y="400"/>
                    <a:pt x="53" y="400"/>
                    <a:pt x="53" y="400"/>
                  </a:cubicBezTo>
                  <a:cubicBezTo>
                    <a:pt x="52" y="398"/>
                    <a:pt x="52" y="398"/>
                    <a:pt x="52" y="398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8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6" y="392"/>
                    <a:pt x="69" y="390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8" y="420"/>
                    <a:pt x="65" y="448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0" y="457"/>
                    <a:pt x="100" y="457"/>
                    <a:pt x="100" y="457"/>
                  </a:cubicBezTo>
                  <a:cubicBezTo>
                    <a:pt x="100" y="457"/>
                    <a:pt x="95" y="451"/>
                    <a:pt x="90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5" y="452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3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4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1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6" y="493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8" y="494"/>
                    <a:pt x="172" y="487"/>
                    <a:pt x="173" y="484"/>
                  </a:cubicBezTo>
                  <a:cubicBezTo>
                    <a:pt x="175" y="485"/>
                    <a:pt x="178" y="487"/>
                    <a:pt x="181" y="488"/>
                  </a:cubicBezTo>
                  <a:cubicBezTo>
                    <a:pt x="178" y="494"/>
                    <a:pt x="170" y="513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199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19"/>
                    <a:pt x="225" y="518"/>
                    <a:pt x="220" y="517"/>
                  </a:cubicBezTo>
                  <a:cubicBezTo>
                    <a:pt x="220" y="516"/>
                    <a:pt x="221" y="514"/>
                    <a:pt x="221" y="511"/>
                  </a:cubicBezTo>
                  <a:cubicBezTo>
                    <a:pt x="228" y="512"/>
                    <a:pt x="234" y="512"/>
                    <a:pt x="235" y="512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0" y="502"/>
                    <a:pt x="244" y="503"/>
                    <a:pt x="247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6" y="537"/>
                    <a:pt x="246" y="537"/>
                    <a:pt x="246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6" y="493"/>
                    <a:pt x="385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1" y="486"/>
                    <a:pt x="373" y="488"/>
                  </a:cubicBezTo>
                  <a:cubicBezTo>
                    <a:pt x="371" y="489"/>
                    <a:pt x="367" y="491"/>
                    <a:pt x="363" y="493"/>
                  </a:cubicBezTo>
                  <a:cubicBezTo>
                    <a:pt x="362" y="489"/>
                    <a:pt x="359" y="483"/>
                    <a:pt x="359" y="483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0" y="485"/>
                    <a:pt x="346" y="487"/>
                  </a:cubicBezTo>
                  <a:cubicBezTo>
                    <a:pt x="345" y="485"/>
                    <a:pt x="344" y="483"/>
                    <a:pt x="344" y="481"/>
                  </a:cubicBezTo>
                  <a:cubicBezTo>
                    <a:pt x="350" y="478"/>
                    <a:pt x="370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4" y="484"/>
                    <a:pt x="421" y="479"/>
                    <a:pt x="421" y="478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6"/>
                    <a:pt x="421" y="464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4" y="466"/>
                    <a:pt x="440" y="462"/>
                    <a:pt x="442" y="460"/>
                  </a:cubicBezTo>
                  <a:cubicBezTo>
                    <a:pt x="444" y="461"/>
                    <a:pt x="446" y="463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3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0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19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199" y="513"/>
                    <a:pt x="195" y="512"/>
                    <a:pt x="191" y="510"/>
                  </a:cubicBezTo>
                  <a:cubicBezTo>
                    <a:pt x="192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0"/>
                    <a:pt x="155" y="456"/>
                    <a:pt x="155" y="456"/>
                  </a:cubicBezTo>
                  <a:cubicBezTo>
                    <a:pt x="153" y="454"/>
                    <a:pt x="153" y="454"/>
                    <a:pt x="153" y="454"/>
                  </a:cubicBezTo>
                  <a:cubicBezTo>
                    <a:pt x="145" y="467"/>
                    <a:pt x="145" y="467"/>
                    <a:pt x="145" y="467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49" y="470"/>
                    <a:pt x="154" y="473"/>
                    <a:pt x="156" y="475"/>
                  </a:cubicBezTo>
                  <a:cubicBezTo>
                    <a:pt x="156" y="476"/>
                    <a:pt x="154" y="478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2" y="483"/>
                    <a:pt x="129" y="480"/>
                    <a:pt x="125" y="477"/>
                  </a:cubicBezTo>
                  <a:cubicBezTo>
                    <a:pt x="127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4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5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4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3"/>
                    <a:pt x="97" y="404"/>
                    <a:pt x="97" y="404"/>
                  </a:cubicBezTo>
                  <a:cubicBezTo>
                    <a:pt x="96" y="402"/>
                    <a:pt x="96" y="402"/>
                    <a:pt x="96" y="402"/>
                  </a:cubicBezTo>
                  <a:cubicBezTo>
                    <a:pt x="80" y="383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59" y="374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47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4" y="347"/>
                    <a:pt x="64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9"/>
                    <a:pt x="38" y="304"/>
                    <a:pt x="38" y="307"/>
                  </a:cubicBezTo>
                  <a:cubicBezTo>
                    <a:pt x="38" y="307"/>
                    <a:pt x="38" y="308"/>
                    <a:pt x="38" y="308"/>
                  </a:cubicBezTo>
                  <a:cubicBezTo>
                    <a:pt x="37" y="308"/>
                    <a:pt x="35" y="308"/>
                    <a:pt x="31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29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8" y="235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1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7" y="211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4"/>
                    <a:pt x="59" y="168"/>
                    <a:pt x="57" y="171"/>
                  </a:cubicBezTo>
                  <a:cubicBezTo>
                    <a:pt x="56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8" y="148"/>
                    <a:pt x="50" y="144"/>
                    <a:pt x="53" y="140"/>
                  </a:cubicBezTo>
                  <a:cubicBezTo>
                    <a:pt x="56" y="142"/>
                    <a:pt x="82" y="158"/>
                    <a:pt x="82" y="158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4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43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8" y="65"/>
                    <a:pt x="153" y="67"/>
                    <a:pt x="150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0" y="60"/>
                    <a:pt x="154" y="58"/>
                    <a:pt x="156" y="57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8" y="56"/>
                    <a:pt x="154" y="48"/>
                    <a:pt x="153" y="45"/>
                  </a:cubicBezTo>
                  <a:cubicBezTo>
                    <a:pt x="155" y="44"/>
                    <a:pt x="159" y="42"/>
                    <a:pt x="164" y="40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2" y="59"/>
                    <a:pt x="230" y="55"/>
                    <a:pt x="230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29" y="39"/>
                    <a:pt x="229" y="39"/>
                    <a:pt x="229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4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8" y="33"/>
                    <a:pt x="222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5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1" y="52"/>
                    <a:pt x="241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68" y="49"/>
                    <a:pt x="295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1"/>
                    <a:pt x="302" y="19"/>
                  </a:cubicBezTo>
                  <a:cubicBezTo>
                    <a:pt x="304" y="19"/>
                    <a:pt x="308" y="19"/>
                    <a:pt x="313" y="21"/>
                  </a:cubicBezTo>
                  <a:cubicBezTo>
                    <a:pt x="312" y="24"/>
                    <a:pt x="306" y="54"/>
                    <a:pt x="306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0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6" y="49"/>
                  </a:cubicBezTo>
                  <a:cubicBezTo>
                    <a:pt x="368" y="50"/>
                    <a:pt x="368" y="50"/>
                    <a:pt x="368" y="50"/>
                  </a:cubicBezTo>
                  <a:cubicBezTo>
                    <a:pt x="368" y="50"/>
                    <a:pt x="372" y="42"/>
                    <a:pt x="373" y="40"/>
                  </a:cubicBezTo>
                  <a:cubicBezTo>
                    <a:pt x="376" y="40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5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5"/>
                    <a:pt x="424" y="95"/>
                    <a:pt x="424" y="95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8" y="89"/>
                    <a:pt x="428" y="89"/>
                    <a:pt x="428" y="89"/>
                  </a:cubicBezTo>
                  <a:cubicBezTo>
                    <a:pt x="428" y="89"/>
                    <a:pt x="435" y="83"/>
                    <a:pt x="436" y="81"/>
                  </a:cubicBezTo>
                  <a:cubicBezTo>
                    <a:pt x="438" y="82"/>
                    <a:pt x="442" y="85"/>
                    <a:pt x="444" y="89"/>
                  </a:cubicBezTo>
                  <a:cubicBezTo>
                    <a:pt x="442" y="91"/>
                    <a:pt x="420" y="114"/>
                    <a:pt x="420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0" y="131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7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39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5"/>
                    <a:pt x="461" y="165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1"/>
                    <a:pt x="496" y="211"/>
                    <a:pt x="496" y="211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5" y="208"/>
                  </a:cubicBezTo>
                  <a:cubicBezTo>
                    <a:pt x="516" y="210"/>
                    <a:pt x="517" y="214"/>
                    <a:pt x="518" y="219"/>
                  </a:cubicBezTo>
                  <a:cubicBezTo>
                    <a:pt x="515" y="220"/>
                    <a:pt x="484" y="226"/>
                    <a:pt x="484" y="226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8" y="280"/>
                    <a:pt x="488" y="280"/>
                  </a:cubicBezTo>
                  <a:cubicBezTo>
                    <a:pt x="488" y="283"/>
                    <a:pt x="488" y="283"/>
                    <a:pt x="488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4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0" y="282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6"/>
                    <a:pt x="523" y="290"/>
                    <a:pt x="522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8"/>
                    <a:pt x="498" y="339"/>
                    <a:pt x="502" y="340"/>
                  </a:cubicBezTo>
                  <a:cubicBezTo>
                    <a:pt x="501" y="344"/>
                    <a:pt x="499" y="348"/>
                    <a:pt x="498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8" y="357"/>
                  </a:cubicBezTo>
                  <a:cubicBezTo>
                    <a:pt x="508" y="359"/>
                    <a:pt x="506" y="363"/>
                    <a:pt x="504" y="367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3" y="404"/>
                    <a:pt x="443" y="404"/>
                    <a:pt x="443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4"/>
                    <a:pt x="465" y="402"/>
                  </a:cubicBezTo>
                  <a:cubicBezTo>
                    <a:pt x="465" y="403"/>
                    <a:pt x="468" y="404"/>
                    <a:pt x="470" y="406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2" y="417"/>
                    <a:pt x="462" y="417"/>
                    <a:pt x="462" y="417"/>
                  </a:cubicBezTo>
                  <a:cubicBezTo>
                    <a:pt x="462" y="417"/>
                    <a:pt x="469" y="423"/>
                    <a:pt x="471" y="425"/>
                  </a:cubicBezTo>
                  <a:cubicBezTo>
                    <a:pt x="470" y="427"/>
                    <a:pt x="467" y="430"/>
                    <a:pt x="464" y="433"/>
                  </a:cubicBezTo>
                  <a:cubicBezTo>
                    <a:pt x="461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7" y="447"/>
                  </a:cubicBezTo>
                  <a:cubicBezTo>
                    <a:pt x="395" y="449"/>
                    <a:pt x="395" y="449"/>
                    <a:pt x="395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8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6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0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3" y="492"/>
                    <a:pt x="343" y="492"/>
                    <a:pt x="343" y="492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6" y="499"/>
                    <a:pt x="346" y="499"/>
                    <a:pt x="346" y="499"/>
                  </a:cubicBezTo>
                  <a:cubicBezTo>
                    <a:pt x="346" y="499"/>
                    <a:pt x="349" y="508"/>
                    <a:pt x="350" y="511"/>
                  </a:cubicBezTo>
                  <a:cubicBezTo>
                    <a:pt x="348" y="511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4" y="489"/>
                    <a:pt x="277" y="489"/>
                    <a:pt x="277" y="489"/>
                  </a:cubicBezTo>
                  <a:cubicBezTo>
                    <a:pt x="274" y="489"/>
                    <a:pt x="274" y="489"/>
                    <a:pt x="274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2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3" y="524"/>
                    <a:pt x="269" y="524"/>
                    <a:pt x="265" y="523"/>
                  </a:cubicBezTo>
                  <a:cubicBezTo>
                    <a:pt x="265" y="523"/>
                    <a:pt x="265" y="523"/>
                    <a:pt x="265" y="523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5" y="449"/>
                    <a:pt x="409" y="452"/>
                    <a:pt x="406" y="455"/>
                  </a:cubicBezTo>
                  <a:cubicBezTo>
                    <a:pt x="404" y="453"/>
                    <a:pt x="403" y="451"/>
                    <a:pt x="402" y="450"/>
                  </a:cubicBezTo>
                  <a:cubicBezTo>
                    <a:pt x="407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72" y="432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8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1" y="401"/>
                  </a:cubicBezTo>
                  <a:cubicBezTo>
                    <a:pt x="493" y="403"/>
                    <a:pt x="496" y="404"/>
                    <a:pt x="497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8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2" y="433"/>
                    <a:pt x="425" y="439"/>
                    <a:pt x="425" y="439"/>
                  </a:cubicBezTo>
                  <a:cubicBezTo>
                    <a:pt x="423" y="441"/>
                    <a:pt x="423" y="441"/>
                    <a:pt x="423" y="441"/>
                  </a:cubicBezTo>
                  <a:cubicBezTo>
                    <a:pt x="423" y="441"/>
                    <a:pt x="430" y="446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5" y="360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4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0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7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7" y="373"/>
                    <a:pt x="477" y="373"/>
                    <a:pt x="477" y="373"/>
                  </a:cubicBezTo>
                  <a:cubicBezTo>
                    <a:pt x="476" y="375"/>
                    <a:pt x="476" y="375"/>
                    <a:pt x="476" y="375"/>
                  </a:cubicBezTo>
                  <a:cubicBezTo>
                    <a:pt x="475" y="378"/>
                    <a:pt x="469" y="386"/>
                    <a:pt x="469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5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8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1"/>
                    <a:pt x="33" y="317"/>
                    <a:pt x="32" y="313"/>
                  </a:cubicBezTo>
                  <a:cubicBezTo>
                    <a:pt x="36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2" y="298"/>
                  </a:cubicBezTo>
                  <a:cubicBezTo>
                    <a:pt x="44" y="298"/>
                    <a:pt x="47" y="297"/>
                    <a:pt x="49" y="297"/>
                  </a:cubicBezTo>
                  <a:cubicBezTo>
                    <a:pt x="49" y="304"/>
                    <a:pt x="52" y="325"/>
                    <a:pt x="59" y="345"/>
                  </a:cubicBezTo>
                  <a:cubicBezTo>
                    <a:pt x="55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6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49" y="380"/>
                  </a:cubicBezTo>
                  <a:cubicBezTo>
                    <a:pt x="46" y="381"/>
                    <a:pt x="39" y="385"/>
                    <a:pt x="39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8"/>
                    <a:pt x="526" y="298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7" y="281"/>
                    <a:pt x="527" y="280"/>
                  </a:cubicBezTo>
                  <a:cubicBezTo>
                    <a:pt x="527" y="278"/>
                    <a:pt x="527" y="278"/>
                    <a:pt x="527" y="278"/>
                  </a:cubicBezTo>
                  <a:cubicBezTo>
                    <a:pt x="527" y="278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4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5"/>
                    <a:pt x="526" y="252"/>
                  </a:cubicBezTo>
                  <a:cubicBezTo>
                    <a:pt x="528" y="252"/>
                    <a:pt x="530" y="252"/>
                    <a:pt x="532" y="251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1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7" y="306"/>
                    <a:pt x="497" y="306"/>
                    <a:pt x="497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2"/>
                    <a:pt x="30" y="252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4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4"/>
                    <a:pt x="44" y="230"/>
                  </a:cubicBezTo>
                  <a:cubicBezTo>
                    <a:pt x="46" y="230"/>
                    <a:pt x="49" y="230"/>
                    <a:pt x="51" y="231"/>
                  </a:cubicBezTo>
                  <a:cubicBezTo>
                    <a:pt x="50" y="236"/>
                    <a:pt x="47" y="253"/>
                    <a:pt x="47" y="270"/>
                  </a:cubicBezTo>
                  <a:cubicBezTo>
                    <a:pt x="47" y="273"/>
                    <a:pt x="47" y="276"/>
                    <a:pt x="47" y="279"/>
                  </a:cubicBezTo>
                  <a:cubicBezTo>
                    <a:pt x="43" y="280"/>
                    <a:pt x="14" y="281"/>
                    <a:pt x="14" y="281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0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3"/>
                    <a:pt x="17" y="313"/>
                    <a:pt x="17" y="313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6"/>
                    <a:pt x="501" y="266"/>
                    <a:pt x="501" y="266"/>
                  </a:cubicBezTo>
                  <a:cubicBezTo>
                    <a:pt x="500" y="267"/>
                    <a:pt x="499" y="274"/>
                    <a:pt x="499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2" y="244"/>
                    <a:pt x="489" y="230"/>
                  </a:cubicBezTo>
                  <a:cubicBezTo>
                    <a:pt x="493" y="229"/>
                    <a:pt x="522" y="222"/>
                    <a:pt x="522" y="222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7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5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6" y="199"/>
                    <a:pt x="530" y="224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7" y="239"/>
                    <a:pt x="497" y="239"/>
                    <a:pt x="497" y="239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5"/>
                    <a:pt x="499" y="255"/>
                    <a:pt x="499" y="255"/>
                  </a:cubicBezTo>
                  <a:cubicBezTo>
                    <a:pt x="499" y="255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3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5" y="148"/>
                    <a:pt x="495" y="148"/>
                    <a:pt x="495" y="148"/>
                  </a:cubicBezTo>
                  <a:cubicBezTo>
                    <a:pt x="492" y="141"/>
                    <a:pt x="487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6" y="138"/>
                  </a:cubicBezTo>
                  <a:cubicBezTo>
                    <a:pt x="475" y="136"/>
                    <a:pt x="473" y="133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4" y="150"/>
                    <a:pt x="508" y="156"/>
                  </a:cubicBezTo>
                  <a:cubicBezTo>
                    <a:pt x="500" y="160"/>
                    <a:pt x="480" y="171"/>
                    <a:pt x="479" y="171"/>
                  </a:cubicBezTo>
                  <a:cubicBezTo>
                    <a:pt x="477" y="172"/>
                    <a:pt x="477" y="172"/>
                    <a:pt x="477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3" y="187"/>
                    <a:pt x="483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4" y="184"/>
                  </a:cubicBezTo>
                  <a:cubicBezTo>
                    <a:pt x="495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1" y="211"/>
                  </a:cubicBezTo>
                  <a:cubicBezTo>
                    <a:pt x="489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3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4" y="81"/>
                    <a:pt x="438" y="76"/>
                    <a:pt x="437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7"/>
                    <a:pt x="417" y="55"/>
                    <a:pt x="419" y="54"/>
                  </a:cubicBezTo>
                  <a:cubicBezTo>
                    <a:pt x="441" y="67"/>
                    <a:pt x="458" y="86"/>
                    <a:pt x="462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49" y="130"/>
                    <a:pt x="449" y="130"/>
                    <a:pt x="449" y="130"/>
                  </a:cubicBezTo>
                  <a:cubicBezTo>
                    <a:pt x="449" y="130"/>
                    <a:pt x="456" y="124"/>
                    <a:pt x="458" y="122"/>
                  </a:cubicBezTo>
                  <a:cubicBezTo>
                    <a:pt x="459" y="123"/>
                    <a:pt x="462" y="127"/>
                    <a:pt x="465" y="130"/>
                  </a:cubicBezTo>
                  <a:cubicBezTo>
                    <a:pt x="461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0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8" y="96"/>
                    <a:pt x="392" y="83"/>
                    <a:pt x="374" y="73"/>
                  </a:cubicBezTo>
                  <a:cubicBezTo>
                    <a:pt x="375" y="70"/>
                    <a:pt x="389" y="43"/>
                    <a:pt x="389" y="43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3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6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6" y="25"/>
                  </a:cubicBezTo>
                  <a:cubicBezTo>
                    <a:pt x="347" y="23"/>
                    <a:pt x="348" y="21"/>
                    <a:pt x="349" y="19"/>
                  </a:cubicBezTo>
                  <a:cubicBezTo>
                    <a:pt x="374" y="25"/>
                    <a:pt x="396" y="38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2"/>
                    <a:pt x="387" y="72"/>
                    <a:pt x="387" y="72"/>
                  </a:cubicBezTo>
                  <a:cubicBezTo>
                    <a:pt x="390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09" y="88"/>
                    <a:pt x="409" y="88"/>
                    <a:pt x="409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6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1" y="63"/>
                    <a:pt x="332" y="54"/>
                    <a:pt x="311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8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0" y="25"/>
                    <a:pt x="287" y="25"/>
                  </a:cubicBezTo>
                  <a:cubicBezTo>
                    <a:pt x="287" y="20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2" y="14"/>
                    <a:pt x="275" y="13"/>
                    <a:pt x="271" y="13"/>
                  </a:cubicBezTo>
                  <a:cubicBezTo>
                    <a:pt x="271" y="11"/>
                    <a:pt x="272" y="8"/>
                    <a:pt x="272" y="6"/>
                  </a:cubicBezTo>
                  <a:cubicBezTo>
                    <a:pt x="297" y="5"/>
                    <a:pt x="323" y="11"/>
                    <a:pt x="330" y="13"/>
                  </a:cubicBezTo>
                  <a:cubicBezTo>
                    <a:pt x="328" y="21"/>
                    <a:pt x="322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0"/>
                    <a:pt x="337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3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59" y="62"/>
                    <a:pt x="358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8"/>
                  </a:moveTo>
                  <a:cubicBezTo>
                    <a:pt x="287" y="48"/>
                    <a:pt x="266" y="45"/>
                    <a:pt x="245" y="48"/>
                  </a:cubicBezTo>
                  <a:cubicBezTo>
                    <a:pt x="245" y="4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1" y="14"/>
                    <a:pt x="223" y="16"/>
                    <a:pt x="222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2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2" y="26"/>
                    <a:pt x="211" y="19"/>
                    <a:pt x="211" y="19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8" y="23"/>
                    <a:pt x="195" y="24"/>
                  </a:cubicBezTo>
                  <a:cubicBezTo>
                    <a:pt x="194" y="22"/>
                    <a:pt x="194" y="20"/>
                    <a:pt x="193" y="18"/>
                  </a:cubicBezTo>
                  <a:cubicBezTo>
                    <a:pt x="217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1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1" y="39"/>
                    <a:pt x="281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3" y="40"/>
                    <a:pt x="290" y="41"/>
                    <a:pt x="295" y="42"/>
                  </a:cubicBezTo>
                  <a:cubicBezTo>
                    <a:pt x="295" y="44"/>
                    <a:pt x="294" y="46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6" y="38"/>
                    <a:pt x="150" y="42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1" y="51"/>
                    <a:pt x="153" y="54"/>
                  </a:cubicBezTo>
                  <a:cubicBezTo>
                    <a:pt x="150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4" y="53"/>
                    <a:pt x="128" y="56"/>
                    <a:pt x="125" y="58"/>
                  </a:cubicBezTo>
                  <a:cubicBezTo>
                    <a:pt x="124" y="56"/>
                    <a:pt x="123" y="54"/>
                    <a:pt x="122" y="52"/>
                  </a:cubicBezTo>
                  <a:cubicBezTo>
                    <a:pt x="142" y="36"/>
                    <a:pt x="167" y="27"/>
                    <a:pt x="174" y="24"/>
                  </a:cubicBezTo>
                  <a:cubicBezTo>
                    <a:pt x="176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92" y="53"/>
                    <a:pt x="201" y="50"/>
                    <a:pt x="201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2" y="46"/>
                    <a:pt x="212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1" y="45"/>
                    <a:pt x="226" y="44"/>
                  </a:cubicBezTo>
                  <a:cubicBezTo>
                    <a:pt x="227" y="46"/>
                    <a:pt x="227" y="49"/>
                    <a:pt x="227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99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8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1" y="86"/>
                    <a:pt x="139" y="81"/>
                    <a:pt x="139" y="81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36" y="73"/>
                    <a:pt x="134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5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39" y="88"/>
                    <a:pt x="124" y="101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2"/>
                    <a:pt x="88" y="105"/>
                  </a:cubicBezTo>
                  <a:cubicBezTo>
                    <a:pt x="85" y="102"/>
                    <a:pt x="80" y="98"/>
                    <a:pt x="80" y="98"/>
                  </a:cubicBezTo>
                  <a:cubicBezTo>
                    <a:pt x="79" y="99"/>
                    <a:pt x="79" y="99"/>
                    <a:pt x="79" y="99"/>
                  </a:cubicBezTo>
                  <a:close/>
                  <a:moveTo>
                    <a:pt x="36" y="163"/>
                  </a:moveTo>
                  <a:cubicBezTo>
                    <a:pt x="35" y="166"/>
                    <a:pt x="32" y="173"/>
                    <a:pt x="31" y="176"/>
                  </a:cubicBezTo>
                  <a:cubicBezTo>
                    <a:pt x="29" y="175"/>
                    <a:pt x="26" y="174"/>
                    <a:pt x="25" y="173"/>
                  </a:cubicBezTo>
                  <a:cubicBezTo>
                    <a:pt x="33" y="149"/>
                    <a:pt x="48" y="127"/>
                    <a:pt x="52" y="122"/>
                  </a:cubicBezTo>
                  <a:cubicBezTo>
                    <a:pt x="59" y="126"/>
                    <a:pt x="78" y="139"/>
                    <a:pt x="78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4"/>
                    <a:pt x="81" y="152"/>
                  </a:cubicBezTo>
                  <a:cubicBezTo>
                    <a:pt x="78" y="150"/>
                    <a:pt x="52" y="135"/>
                    <a:pt x="52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2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1" y="157"/>
                  </a:cubicBezTo>
                  <a:cubicBezTo>
                    <a:pt x="50" y="160"/>
                    <a:pt x="49" y="162"/>
                    <a:pt x="47" y="166"/>
                  </a:cubicBezTo>
                  <a:cubicBezTo>
                    <a:pt x="44" y="164"/>
                    <a:pt x="37" y="161"/>
                    <a:pt x="37" y="161"/>
                  </a:cubicBezTo>
                  <a:cubicBezTo>
                    <a:pt x="36" y="163"/>
                    <a:pt x="36" y="163"/>
                    <a:pt x="36" y="163"/>
                  </a:cubicBezTo>
                  <a:close/>
                  <a:moveTo>
                    <a:pt x="15" y="237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9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7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5" y="182"/>
                  </a:cubicBezTo>
                  <a:cubicBezTo>
                    <a:pt x="46" y="179"/>
                    <a:pt x="48" y="176"/>
                    <a:pt x="49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4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1" y="206"/>
                    <a:pt x="21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6" y="237"/>
                  </a:cubicBezTo>
                  <a:cubicBezTo>
                    <a:pt x="22" y="236"/>
                    <a:pt x="15" y="235"/>
                    <a:pt x="15" y="235"/>
                  </a:cubicBezTo>
                  <a:cubicBezTo>
                    <a:pt x="15" y="237"/>
                    <a:pt x="15" y="237"/>
                    <a:pt x="15" y="237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19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8" y="398"/>
                    <a:pt x="78" y="398"/>
                    <a:pt x="78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0" y="384"/>
                    <a:pt x="70" y="384"/>
                    <a:pt x="70" y="384"/>
                  </a:cubicBezTo>
                  <a:cubicBezTo>
                    <a:pt x="70" y="384"/>
                    <a:pt x="63" y="389"/>
                    <a:pt x="61" y="391"/>
                  </a:cubicBezTo>
                  <a:cubicBezTo>
                    <a:pt x="60" y="389"/>
                    <a:pt x="58" y="385"/>
                    <a:pt x="55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4"/>
                    <a:pt x="65" y="424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9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3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3" y="456"/>
                    <a:pt x="96" y="459"/>
                  </a:cubicBezTo>
                  <a:cubicBezTo>
                    <a:pt x="94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3" y="438"/>
                    <a:pt x="113" y="438"/>
                    <a:pt x="113" y="438"/>
                  </a:cubicBezTo>
                  <a:cubicBezTo>
                    <a:pt x="113" y="438"/>
                    <a:pt x="108" y="445"/>
                    <a:pt x="106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99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6" y="489"/>
                    <a:pt x="141" y="483"/>
                    <a:pt x="142" y="480"/>
                  </a:cubicBezTo>
                  <a:cubicBezTo>
                    <a:pt x="144" y="482"/>
                    <a:pt x="147" y="483"/>
                    <a:pt x="150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0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4" y="498"/>
                    <a:pt x="304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4" y="509"/>
                  </a:cubicBezTo>
                  <a:cubicBezTo>
                    <a:pt x="302" y="510"/>
                    <a:pt x="298" y="510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84" y="500"/>
                    <a:pt x="279" y="500"/>
                  </a:cubicBezTo>
                  <a:cubicBezTo>
                    <a:pt x="279" y="498"/>
                    <a:pt x="279" y="495"/>
                    <a:pt x="279" y="493"/>
                  </a:cubicBezTo>
                  <a:cubicBezTo>
                    <a:pt x="286" y="493"/>
                    <a:pt x="307" y="492"/>
                    <a:pt x="327" y="486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3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4" y="502"/>
                    <a:pt x="357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6"/>
                    <a:pt x="376" y="504"/>
                    <a:pt x="379" y="503"/>
                  </a:cubicBezTo>
                  <a:cubicBezTo>
                    <a:pt x="380" y="504"/>
                    <a:pt x="381" y="507"/>
                    <a:pt x="382" y="509"/>
                  </a:cubicBezTo>
                  <a:cubicBezTo>
                    <a:pt x="359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0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3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6" y="483"/>
                  </a:cubicBezTo>
                  <a:cubicBezTo>
                    <a:pt x="158" y="480"/>
                    <a:pt x="162" y="474"/>
                    <a:pt x="162" y="474"/>
                  </a:cubicBezTo>
                  <a:cubicBezTo>
                    <a:pt x="160" y="473"/>
                    <a:pt x="160" y="473"/>
                    <a:pt x="160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4" y="460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7" y="513"/>
                    <a:pt x="187" y="513"/>
                    <a:pt x="187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8"/>
                    <a:pt x="205" y="518"/>
                    <a:pt x="205" y="518"/>
                  </a:cubicBezTo>
                  <a:cubicBezTo>
                    <a:pt x="205" y="518"/>
                    <a:pt x="207" y="510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7" y="523"/>
                    <a:pt x="231" y="523"/>
                  </a:cubicBezTo>
                  <a:cubicBezTo>
                    <a:pt x="230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6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3" y="505"/>
                    <a:pt x="233" y="508"/>
                  </a:cubicBezTo>
                  <a:cubicBezTo>
                    <a:pt x="231" y="508"/>
                    <a:pt x="227" y="507"/>
                    <a:pt x="222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5"/>
                    <a:pt x="223" y="495"/>
                    <a:pt x="223" y="495"/>
                  </a:cubicBezTo>
                  <a:cubicBezTo>
                    <a:pt x="223" y="495"/>
                    <a:pt x="216" y="493"/>
                    <a:pt x="212" y="492"/>
                  </a:cubicBezTo>
                  <a:cubicBezTo>
                    <a:pt x="212" y="490"/>
                    <a:pt x="213" y="487"/>
                    <a:pt x="213" y="485"/>
                  </a:cubicBezTo>
                  <a:cubicBezTo>
                    <a:pt x="220" y="487"/>
                    <a:pt x="241" y="493"/>
                    <a:pt x="261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7"/>
                    <a:pt x="262" y="527"/>
                    <a:pt x="262" y="527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6" y="526"/>
                    <a:pt x="303" y="525"/>
                    <a:pt x="306" y="525"/>
                  </a:cubicBezTo>
                  <a:cubicBezTo>
                    <a:pt x="307" y="527"/>
                    <a:pt x="307" y="530"/>
                    <a:pt x="307" y="532"/>
                  </a:cubicBezTo>
                  <a:cubicBezTo>
                    <a:pt x="282" y="537"/>
                    <a:pt x="256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A3B8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683098" y="3118971"/>
              <a:ext cx="948810" cy="85468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200000"/>
                </a:lnSpc>
                <a:defRPr sz="2000">
                  <a:solidFill>
                    <a:schemeClr val="bg1"/>
                  </a:solidFill>
                  <a:latin typeface="钟齐李洤标准草书符号" panose="02010600030101010101" pitchFamily="2" charset="-122"/>
                  <a:ea typeface="钟齐李洤标准草书符号" panose="02010600030101010101" pitchFamily="2" charset="-122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贰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65717" y="3194891"/>
            <a:ext cx="2688378" cy="1836400"/>
            <a:chOff x="1392592" y="3194891"/>
            <a:chExt cx="2688378" cy="1836400"/>
          </a:xfrm>
        </p:grpSpPr>
        <p:sp>
          <p:nvSpPr>
            <p:cNvPr id="22" name="文本框 21"/>
            <p:cNvSpPr txBox="1"/>
            <p:nvPr/>
          </p:nvSpPr>
          <p:spPr>
            <a:xfrm>
              <a:off x="1392592" y="3194891"/>
              <a:ext cx="268837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输入您的标题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480558" y="3656556"/>
              <a:ext cx="2548830" cy="13747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lvl="0" algn="ctr">
                <a:lnSpc>
                  <a:spcPts val="25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在此处添加具体内容，文字尽量言简意赅，简单说明即可，不必过于繁琐，注意版面美观度。请在此处添加具体内容。</a:t>
              </a:r>
              <a:endParaRPr lang="en-US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6267" y="4083231"/>
            <a:ext cx="2688378" cy="1761353"/>
            <a:chOff x="4653142" y="4083231"/>
            <a:chExt cx="2688378" cy="1761353"/>
          </a:xfrm>
        </p:grpSpPr>
        <p:sp>
          <p:nvSpPr>
            <p:cNvPr id="27" name="文本框 26"/>
            <p:cNvSpPr txBox="1"/>
            <p:nvPr/>
          </p:nvSpPr>
          <p:spPr>
            <a:xfrm>
              <a:off x="4653142" y="4083231"/>
              <a:ext cx="268837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输入您的标题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735378" y="4469849"/>
              <a:ext cx="2548831" cy="13747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在此处添加具体内容，文字尽量言简意赅，简单说明即可，不必过于繁琐，注意版面美观度。请在此处添加具体内容。</a:t>
              </a:r>
              <a:endParaRPr lang="en-US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71470" y="3927517"/>
            <a:ext cx="2688378" cy="1738713"/>
            <a:chOff x="7998345" y="3927517"/>
            <a:chExt cx="2688378" cy="1738713"/>
          </a:xfrm>
        </p:grpSpPr>
        <p:sp>
          <p:nvSpPr>
            <p:cNvPr id="32" name="文本框 31"/>
            <p:cNvSpPr txBox="1"/>
            <p:nvPr/>
          </p:nvSpPr>
          <p:spPr>
            <a:xfrm>
              <a:off x="7998345" y="3927517"/>
              <a:ext cx="268837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输入您的标题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068117" y="4291495"/>
              <a:ext cx="2548831" cy="13747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在此处添加具体内容，文字尽量言简意赅，简单说明即可，不必过于繁琐，注意版面美观度。请在此处添加具体内容。</a:t>
              </a:r>
              <a:endParaRPr lang="en-US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09" y="863403"/>
            <a:ext cx="5004182" cy="50041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50178" y="1586628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壹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6599" y="1586628"/>
            <a:ext cx="2749471" cy="13435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052917" y="1664086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269697" y="1516289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贰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24780" y="1586628"/>
            <a:ext cx="2749471" cy="13435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212231" y="1642901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250178" y="4541534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叁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06599" y="4541534"/>
            <a:ext cx="2749471" cy="13435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052917" y="4618992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269697" y="4471195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24772" y="4541534"/>
            <a:ext cx="2749471" cy="13435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212231" y="4597807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2811" y="534515"/>
            <a:ext cx="7042245" cy="65418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18536" y="1761173"/>
            <a:ext cx="5314275" cy="13591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18536" y="3779533"/>
            <a:ext cx="5314275" cy="13591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790116" y="1838473"/>
            <a:ext cx="1321623" cy="1204572"/>
            <a:chOff x="8300719" y="2687455"/>
            <a:chExt cx="1321623" cy="1204572"/>
          </a:xfrm>
        </p:grpSpPr>
        <p:sp>
          <p:nvSpPr>
            <p:cNvPr id="23" name="矩形 22"/>
            <p:cNvSpPr/>
            <p:nvPr/>
          </p:nvSpPr>
          <p:spPr>
            <a:xfrm>
              <a:off x="8300719" y="2687455"/>
              <a:ext cx="1217930" cy="12045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399023" y="2800330"/>
              <a:ext cx="12233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输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入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标 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90116" y="3856833"/>
            <a:ext cx="1321623" cy="1204572"/>
            <a:chOff x="8304941" y="4558456"/>
            <a:chExt cx="1321623" cy="1204572"/>
          </a:xfrm>
        </p:grpSpPr>
        <p:sp>
          <p:nvSpPr>
            <p:cNvPr id="26" name="矩形 25"/>
            <p:cNvSpPr/>
            <p:nvPr/>
          </p:nvSpPr>
          <p:spPr>
            <a:xfrm>
              <a:off x="8304941" y="4558456"/>
              <a:ext cx="1217930" cy="12045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403245" y="4671331"/>
              <a:ext cx="12233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输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入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字魂56号-洪亮毛笔隶书简体" panose="00000500000000000000" pitchFamily="2" charset="-122"/>
                  <a:sym typeface="Century Gothic" panose="020B0502020202020204" pitchFamily="34" charset="0"/>
                </a:rPr>
                <a:t>标 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052718" y="3366900"/>
            <a:ext cx="1787669" cy="2471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9840386" y="3366900"/>
            <a:ext cx="0" cy="24716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871463" y="3366900"/>
            <a:ext cx="53340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义启魏碑体" panose="02010601030101010101" pitchFamily="2" charset="-122"/>
                <a:ea typeface="义启魏碑体" panose="02010601030101010101" pitchFamily="2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请输入你的标题</a:t>
            </a:r>
            <a:endParaRPr lang="zh-CN" altLang="en-US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21274" y="3366900"/>
            <a:ext cx="1787669" cy="2471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908942" y="3366900"/>
            <a:ext cx="0" cy="24716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940019" y="3366900"/>
            <a:ext cx="53340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请输入你的标题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23992" r="7829" b="37032"/>
          <a:stretch>
            <a:fillRect/>
          </a:stretch>
        </p:blipFill>
        <p:spPr>
          <a:xfrm>
            <a:off x="333851" y="0"/>
            <a:ext cx="6762984" cy="312533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189830" y="3366900"/>
            <a:ext cx="1787669" cy="2471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在此处添加具体内容，文字尽量言简意赅，简单说明即可，不必过于繁琐，注意版面美观度。请在此处添加具体内容。</a:t>
            </a:r>
            <a:endParaRPr lang="en-US" altLang="zh-CN" sz="14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977498" y="3366900"/>
            <a:ext cx="0" cy="24716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008575" y="3366900"/>
            <a:ext cx="53340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字魂56号-洪亮毛笔隶书简体" panose="00000500000000000000" pitchFamily="2" charset="-122"/>
                <a:cs typeface="+mn-ea"/>
                <a:sym typeface="Century Gothic" panose="020B0502020202020204" pitchFamily="34" charset="0"/>
              </a:rPr>
              <a:t>请输入你的标题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字魂56号-洪亮毛笔隶书简体" panose="00000500000000000000" pitchFamily="2" charset="-122"/>
              <a:cs typeface="+mn-ea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137" y="1746915"/>
            <a:ext cx="14043547" cy="576617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-109181"/>
            <a:ext cx="4752771" cy="7125806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425224" y="2333766"/>
            <a:ext cx="2057462" cy="1653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166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</a:rPr>
              <a:t>贰</a:t>
            </a:r>
            <a:endParaRPr lang="zh-CN" altLang="en-US" sz="16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82574" y="1484337"/>
            <a:ext cx="3053748" cy="10541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字魂56号-洪亮毛笔隶书简体" panose="00000500000000000000" pitchFamily="2" charset="-122"/>
                <a:sym typeface="Century Gothic" panose="020B0502020202020204" pitchFamily="34" charset="0"/>
              </a:rPr>
              <a:t>在此处添加具体内容，文字尽量言简意赅，简单说明即可，不必过于繁琐，注意版面美观度。</a:t>
            </a:r>
            <a:endParaRPr lang="en-US" altLang="zh-CN" sz="1200" dirty="0">
              <a:solidFill>
                <a:schemeClr val="bg1"/>
              </a:solidFill>
              <a:latin typeface="Century Gothic" panose="020B0502020202020204" pitchFamily="34" charset="0"/>
              <a:ea typeface="字魂56号-洪亮毛笔隶书简体" panose="00000500000000000000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Century Gothic"/>
        <a:ea typeface="思源黑体 CN Medium"/>
        <a:cs typeface=""/>
      </a:majorFont>
      <a:minorFont>
        <a:latin typeface="Century Gothic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3637</Words>
  <Application>WPS 演示</Application>
  <PresentationFormat>宽屏</PresentationFormat>
  <Paragraphs>259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字魂56号-洪亮毛笔隶书简体</vt:lpstr>
      <vt:lpstr>Century Gothic</vt:lpstr>
      <vt:lpstr>钟齐李洤标准草书符号</vt:lpstr>
      <vt:lpstr>方正清刻本悦宋简体</vt:lpstr>
      <vt:lpstr>义启魏碑体</vt:lpstr>
      <vt:lpstr>微软雅黑</vt:lpstr>
      <vt:lpstr>思源黑体 CN Medium</vt:lpstr>
      <vt:lpstr>黑体</vt:lpstr>
      <vt:lpstr>思源黑体 CN Normal</vt:lpstr>
      <vt:lpstr>等线</vt:lpstr>
      <vt:lpstr>Calibri</vt:lpstr>
      <vt:lpstr>Arial Unicode MS</vt:lpstr>
      <vt:lpstr>Playfair Display Black</vt:lpstr>
      <vt:lpstr>DFPGuYinMedium-B5</vt:lpstr>
      <vt:lpstr>鯨海酔侯</vt:lpstr>
      <vt:lpstr>Hilda Sonnenschein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4</cp:revision>
  <dcterms:created xsi:type="dcterms:W3CDTF">2019-04-22T13:34:00Z</dcterms:created>
  <dcterms:modified xsi:type="dcterms:W3CDTF">2021-09-07T01:51:17Z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49077D57452441DBB88481095AF2509D</vt:lpwstr>
  </property>
</Properties>
</file>