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30"/>
  </p:handoutMasterIdLst>
  <p:sldIdLst>
    <p:sldId id="522" r:id="rId3"/>
    <p:sldId id="492" r:id="rId4"/>
    <p:sldId id="516" r:id="rId6"/>
    <p:sldId id="493" r:id="rId7"/>
    <p:sldId id="496" r:id="rId8"/>
    <p:sldId id="497" r:id="rId9"/>
    <p:sldId id="498" r:id="rId10"/>
    <p:sldId id="512" r:id="rId11"/>
    <p:sldId id="524" r:id="rId12"/>
    <p:sldId id="502" r:id="rId13"/>
    <p:sldId id="280" r:id="rId14"/>
    <p:sldId id="300" r:id="rId15"/>
    <p:sldId id="478" r:id="rId16"/>
    <p:sldId id="277" r:id="rId17"/>
    <p:sldId id="525" r:id="rId18"/>
    <p:sldId id="256" r:id="rId19"/>
    <p:sldId id="489" r:id="rId20"/>
    <p:sldId id="504" r:id="rId21"/>
    <p:sldId id="506" r:id="rId22"/>
    <p:sldId id="526" r:id="rId23"/>
    <p:sldId id="276" r:id="rId24"/>
    <p:sldId id="514" r:id="rId25"/>
    <p:sldId id="510" r:id="rId26"/>
    <p:sldId id="507" r:id="rId27"/>
    <p:sldId id="513" r:id="rId28"/>
    <p:sldId id="523"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1BF"/>
    <a:srgbClr val="314E9B"/>
    <a:srgbClr val="74AFFF"/>
    <a:srgbClr val="3656A4"/>
    <a:srgbClr val="3A5BAC"/>
    <a:srgbClr val="698ED0"/>
    <a:srgbClr val="7C9DD6"/>
    <a:srgbClr val="5780CA"/>
    <a:srgbClr val="4472C4"/>
    <a:srgbClr val="79B4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3284" autoAdjust="0"/>
    <p:restoredTop sz="94660"/>
  </p:normalViewPr>
  <p:slideViewPr>
    <p:cSldViewPr snapToGrid="0">
      <p:cViewPr varScale="1">
        <p:scale>
          <a:sx n="36" d="100"/>
          <a:sy n="36" d="100"/>
        </p:scale>
        <p:origin x="77" y="768"/>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A3D246-8706-4545-B5D5-0622141F2F8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B37FFD-5DEF-4063-83D9-CCB568A1770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B37FFD-5DEF-4063-83D9-CCB568A17702}"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B37FFD-5DEF-4063-83D9-CCB568A17702}"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E968F0-8132-4257-B6B0-B7DD5443CA7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B37FFD-5DEF-4063-83D9-CCB568A17702}"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B37FFD-5DEF-4063-83D9-CCB568A17702}"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B37FFD-5DEF-4063-83D9-CCB568A17702}"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B37FFD-5DEF-4063-83D9-CCB568A17702}"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B37FFD-5DEF-4063-83D9-CCB568A17702}"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B37FFD-5DEF-4063-83D9-CCB568A17702}"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B37FFD-5DEF-4063-83D9-CCB568A17702}"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B37FFD-5DEF-4063-83D9-CCB568A1770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B37FFD-5DEF-4063-83D9-CCB568A17702}"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B37FFD-5DEF-4063-83D9-CCB568A17702}"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B37FFD-5DEF-4063-83D9-CCB568A17702}"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B37FFD-5DEF-4063-83D9-CCB568A17702}"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B37FFD-5DEF-4063-83D9-CCB568A17702}"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B37FFD-5DEF-4063-83D9-CCB568A1770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B37FFD-5DEF-4063-83D9-CCB568A1770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B37FFD-5DEF-4063-83D9-CCB568A1770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B37FFD-5DEF-4063-83D9-CCB568A1770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B37FFD-5DEF-4063-83D9-CCB568A17702}"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B37FFD-5DEF-4063-83D9-CCB568A17702}"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B37FFD-5DEF-4063-83D9-CCB568A17702}"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4B37FFD-5DEF-4063-83D9-CCB568A1770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748C4F43-44F0-46DA-A5EF-9E381B9E160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598730-50F4-4CC5-946F-AD28DB67232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48C4F43-44F0-46DA-A5EF-9E381B9E160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598730-50F4-4CC5-946F-AD28DB67232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48C4F43-44F0-46DA-A5EF-9E381B9E160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598730-50F4-4CC5-946F-AD28DB67232A}"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48C4F43-44F0-46DA-A5EF-9E381B9E160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598730-50F4-4CC5-946F-AD28DB67232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748C4F43-44F0-46DA-A5EF-9E381B9E160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598730-50F4-4CC5-946F-AD28DB67232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48C4F43-44F0-46DA-A5EF-9E381B9E160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1598730-50F4-4CC5-946F-AD28DB67232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748C4F43-44F0-46DA-A5EF-9E381B9E160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1598730-50F4-4CC5-946F-AD28DB67232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48C4F43-44F0-46DA-A5EF-9E381B9E160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1598730-50F4-4CC5-946F-AD28DB67232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48C4F43-44F0-46DA-A5EF-9E381B9E160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1598730-50F4-4CC5-946F-AD28DB67232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748C4F43-44F0-46DA-A5EF-9E381B9E160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1598730-50F4-4CC5-946F-AD28DB67232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748C4F43-44F0-46DA-A5EF-9E381B9E160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1598730-50F4-4CC5-946F-AD28DB67232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8C4F43-44F0-46DA-A5EF-9E381B9E160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598730-50F4-4CC5-946F-AD28DB67232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2.xml"/><Relationship Id="rId2" Type="http://schemas.openxmlformats.org/officeDocument/2006/relationships/image" Target="../media/image18.jpeg"/><Relationship Id="rId1" Type="http://schemas.openxmlformats.org/officeDocument/2006/relationships/image" Target="../media/image17.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7.xml"/><Relationship Id="rId2" Type="http://schemas.openxmlformats.org/officeDocument/2006/relationships/image" Target="../media/image19.jpeg"/><Relationship Id="rId1" Type="http://schemas.openxmlformats.org/officeDocument/2006/relationships/image" Target="../media/image2.jpe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7.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20.jpe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6.xml"/><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2.xml"/><Relationship Id="rId2" Type="http://schemas.openxmlformats.org/officeDocument/2006/relationships/image" Target="../media/image26.jpeg"/><Relationship Id="rId1"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7.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image" Target="../media/image2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7.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6.xml"/><Relationship Id="rId2" Type="http://schemas.microsoft.com/office/2007/relationships/hdphoto" Target="../media/image11.wdp"/><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7.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p:cNvPicPr>
            <a:picLocks noChangeAspect="1"/>
          </p:cNvPicPr>
          <p:nvPr/>
        </p:nvPicPr>
        <p:blipFill>
          <a:blip r:embed="rId1">
            <a:extLst>
              <a:ext uri="{28A0092B-C50C-407E-A947-70E740481C1C}">
                <a14:useLocalDpi xmlns:a14="http://schemas.microsoft.com/office/drawing/2010/main" val="0"/>
              </a:ext>
            </a:extLst>
          </a:blip>
          <a:srcRect t="2796" b="2796"/>
          <a:stretch>
            <a:fillRect/>
          </a:stretch>
        </p:blipFill>
        <p:spPr>
          <a:xfrm flipH="1">
            <a:off x="961390" y="608965"/>
            <a:ext cx="10514330" cy="5530850"/>
          </a:xfrm>
          <a:prstGeom prst="rect">
            <a:avLst/>
          </a:prstGeom>
        </p:spPr>
      </p:pic>
      <p:cxnSp>
        <p:nvCxnSpPr>
          <p:cNvPr id="28" name="直接连接符 27"/>
          <p:cNvCxnSpPr/>
          <p:nvPr/>
        </p:nvCxnSpPr>
        <p:spPr>
          <a:xfrm flipV="1">
            <a:off x="1469571" y="-41414"/>
            <a:ext cx="1217257" cy="933231"/>
          </a:xfrm>
          <a:prstGeom prst="line">
            <a:avLst/>
          </a:prstGeom>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9045574" y="1194562"/>
            <a:ext cx="1372154" cy="4359425"/>
          </a:xfrm>
          <a:prstGeom prst="rect">
            <a:avLst/>
          </a:prstGeom>
          <a:solidFill>
            <a:schemeClr val="bg1"/>
          </a:solidFill>
          <a:ln>
            <a:solidFill>
              <a:srgbClr val="0071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矩形 10"/>
          <p:cNvSpPr/>
          <p:nvPr/>
        </p:nvSpPr>
        <p:spPr>
          <a:xfrm>
            <a:off x="9667148" y="1446402"/>
            <a:ext cx="430887" cy="3650318"/>
          </a:xfrm>
          <a:prstGeom prst="rect">
            <a:avLst/>
          </a:prstGeom>
          <a:noFill/>
        </p:spPr>
        <p:txBody>
          <a:bodyPr vert="eaVert" wrap="square" lIns="91440" tIns="45720" rIns="91440" bIns="45720">
            <a:spAutoFit/>
          </a:bodyPr>
          <a:lstStyle/>
          <a:p>
            <a:pPr algn="dist"/>
            <a:r>
              <a:rPr lang="zh-CN" altLang="en-US" sz="1600" dirty="0">
                <a:ln w="0"/>
                <a:solidFill>
                  <a:srgbClr val="314E9B"/>
                </a:solidFill>
                <a:cs typeface="+mn-ea"/>
                <a:sym typeface="+mn-lt"/>
              </a:rPr>
              <a:t>新的一年，新的精神</a:t>
            </a:r>
            <a:endParaRPr lang="zh-CN" altLang="en-US" sz="1600" cap="none" spc="0" dirty="0">
              <a:ln w="0"/>
              <a:solidFill>
                <a:srgbClr val="314E9B"/>
              </a:solidFill>
              <a:cs typeface="+mn-ea"/>
              <a:sym typeface="+mn-lt"/>
            </a:endParaRPr>
          </a:p>
        </p:txBody>
      </p:sp>
      <p:sp>
        <p:nvSpPr>
          <p:cNvPr id="22" name="矩形 21"/>
          <p:cNvSpPr/>
          <p:nvPr/>
        </p:nvSpPr>
        <p:spPr>
          <a:xfrm>
            <a:off x="9290831" y="1446402"/>
            <a:ext cx="428625" cy="3650319"/>
          </a:xfrm>
          <a:prstGeom prst="rect">
            <a:avLst/>
          </a:prstGeom>
          <a:noFill/>
        </p:spPr>
        <p:txBody>
          <a:bodyPr vert="eaVert" wrap="square" lIns="91440" tIns="45720" rIns="91440" bIns="45720">
            <a:spAutoFit/>
          </a:bodyPr>
          <a:lstStyle/>
          <a:p>
            <a:pPr algn="dist"/>
            <a:r>
              <a:rPr lang="zh-CN" altLang="en-US" sz="1600" dirty="0">
                <a:ln w="0"/>
                <a:solidFill>
                  <a:srgbClr val="314E9B"/>
                </a:solidFill>
                <a:latin typeface="+mn-ea"/>
                <a:cs typeface="+mn-ea"/>
                <a:sym typeface="+mn-lt"/>
              </a:rPr>
              <a:t>汇报人：好客模板  汇报时间：</a:t>
            </a:r>
            <a:r>
              <a:rPr lang="en-US" altLang="zh-CN" sz="1600" dirty="0">
                <a:ln w="0"/>
                <a:solidFill>
                  <a:srgbClr val="314E9B"/>
                </a:solidFill>
                <a:latin typeface="+mn-ea"/>
                <a:cs typeface="+mn-ea"/>
                <a:sym typeface="+mn-lt"/>
              </a:rPr>
              <a:t>2021.12</a:t>
            </a:r>
            <a:endParaRPr lang="zh-CN" altLang="en-US" sz="1600" cap="none" spc="0" dirty="0">
              <a:ln w="0"/>
              <a:solidFill>
                <a:srgbClr val="314E9B"/>
              </a:solidFill>
              <a:latin typeface="+mn-ea"/>
              <a:cs typeface="+mn-ea"/>
              <a:sym typeface="+mn-lt"/>
            </a:endParaRPr>
          </a:p>
        </p:txBody>
      </p:sp>
      <p:cxnSp>
        <p:nvCxnSpPr>
          <p:cNvPr id="33" name="直接连接符 32"/>
          <p:cNvCxnSpPr/>
          <p:nvPr/>
        </p:nvCxnSpPr>
        <p:spPr>
          <a:xfrm flipV="1">
            <a:off x="1768740" y="-531078"/>
            <a:ext cx="1089762" cy="835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90076" y="6440257"/>
            <a:ext cx="1089762" cy="835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261750" y="5954486"/>
            <a:ext cx="1084686" cy="831595"/>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flipV="1">
            <a:off x="5088069" y="1194562"/>
            <a:ext cx="1217257" cy="9332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V="1">
            <a:off x="5448115" y="626561"/>
            <a:ext cx="1084686" cy="83159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0">
        <p15:prstTrans prst="drap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right)">
                                      <p:cBhvr>
                                        <p:cTn id="7" dur="500"/>
                                        <p:tgtEl>
                                          <p:spTgt spid="45"/>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250" fill="hold"/>
                                        <p:tgtEl>
                                          <p:spTgt spid="33"/>
                                        </p:tgtEl>
                                        <p:attrNameLst>
                                          <p:attrName>ppt_x</p:attrName>
                                        </p:attrNameLst>
                                      </p:cBhvr>
                                      <p:tavLst>
                                        <p:tav tm="0">
                                          <p:val>
                                            <p:strVal val="#ppt_x"/>
                                          </p:val>
                                        </p:tav>
                                        <p:tav tm="100000">
                                          <p:val>
                                            <p:strVal val="#ppt_x"/>
                                          </p:val>
                                        </p:tav>
                                      </p:tavLst>
                                    </p:anim>
                                    <p:anim calcmode="lin" valueType="num">
                                      <p:cBhvr additive="base">
                                        <p:cTn id="12" dur="250" fill="hold"/>
                                        <p:tgtEl>
                                          <p:spTgt spid="3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50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250" fill="hold"/>
                                        <p:tgtEl>
                                          <p:spTgt spid="28"/>
                                        </p:tgtEl>
                                        <p:attrNameLst>
                                          <p:attrName>ppt_x</p:attrName>
                                        </p:attrNameLst>
                                      </p:cBhvr>
                                      <p:tavLst>
                                        <p:tav tm="0">
                                          <p:val>
                                            <p:strVal val="#ppt_x"/>
                                          </p:val>
                                        </p:tav>
                                        <p:tav tm="100000">
                                          <p:val>
                                            <p:strVal val="#ppt_x"/>
                                          </p:val>
                                        </p:tav>
                                      </p:tavLst>
                                    </p:anim>
                                    <p:anim calcmode="lin" valueType="num">
                                      <p:cBhvr additive="base">
                                        <p:cTn id="16" dur="250" fill="hold"/>
                                        <p:tgtEl>
                                          <p:spTgt spid="28"/>
                                        </p:tgtEl>
                                        <p:attrNameLst>
                                          <p:attrName>ppt_y</p:attrName>
                                        </p:attrNameLst>
                                      </p:cBhvr>
                                      <p:tavLst>
                                        <p:tav tm="0">
                                          <p:val>
                                            <p:strVal val="0-#ppt_h/2"/>
                                          </p:val>
                                        </p:tav>
                                        <p:tav tm="100000">
                                          <p:val>
                                            <p:strVal val="#ppt_y"/>
                                          </p:val>
                                        </p:tav>
                                      </p:tavLst>
                                    </p:anim>
                                  </p:childTnLst>
                                </p:cTn>
                              </p:par>
                              <p:par>
                                <p:cTn id="17" presetID="38" presetClass="entr" presetSubtype="0" accel="50000" fill="hold" grpId="0" nodeType="withEffect">
                                  <p:stCondLst>
                                    <p:cond delay="0"/>
                                  </p:stCondLst>
                                  <p:iterate type="lt">
                                    <p:tmPct val="8750"/>
                                  </p:iterate>
                                  <p:childTnLst>
                                    <p:set>
                                      <p:cBhvr>
                                        <p:cTn id="18" dur="1" fill="hold">
                                          <p:stCondLst>
                                            <p:cond delay="0"/>
                                          </p:stCondLst>
                                        </p:cTn>
                                        <p:tgtEl>
                                          <p:spTgt spid="11"/>
                                        </p:tgtEl>
                                        <p:attrNameLst>
                                          <p:attrName>style.visibility</p:attrName>
                                        </p:attrNameLst>
                                      </p:cBhvr>
                                      <p:to>
                                        <p:strVal val="visible"/>
                                      </p:to>
                                    </p:set>
                                    <p:set>
                                      <p:cBhvr>
                                        <p:cTn id="19" dur="455" fill="hold">
                                          <p:stCondLst>
                                            <p:cond delay="0"/>
                                          </p:stCondLst>
                                        </p:cTn>
                                        <p:tgtEl>
                                          <p:spTgt spid="11"/>
                                        </p:tgtEl>
                                        <p:attrNameLst>
                                          <p:attrName>style.rotation</p:attrName>
                                        </p:attrNameLst>
                                      </p:cBhvr>
                                      <p:to>
                                        <p:strVal val="-45.0"/>
                                      </p:to>
                                    </p:set>
                                    <p:anim calcmode="lin" valueType="num">
                                      <p:cBhvr>
                                        <p:cTn id="20" dur="455" fill="hold">
                                          <p:stCondLst>
                                            <p:cond delay="455"/>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21" dur="455"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22" dur="156" decel="50000" autoRev="1" fill="hold">
                                          <p:stCondLst>
                                            <p:cond delay="455"/>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23" dur="136" fill="hold">
                                          <p:stCondLst>
                                            <p:cond delay="864"/>
                                          </p:stCondLst>
                                        </p:cTn>
                                        <p:tgtEl>
                                          <p:spTgt spid="11"/>
                                        </p:tgtEl>
                                        <p:attrNameLst>
                                          <p:attrName>ppt_y</p:attrName>
                                        </p:attrNameLst>
                                      </p:cBhvr>
                                      <p:tavLst>
                                        <p:tav tm="0">
                                          <p:val>
                                            <p:strVal val="#ppt_y-(0.354*#ppt_w-0.172*#ppt_h)"/>
                                          </p:val>
                                        </p:tav>
                                        <p:tav tm="100000">
                                          <p:val>
                                            <p:strVal val="#ppt_y"/>
                                          </p:val>
                                        </p:tav>
                                      </p:tavLst>
                                    </p:anim>
                                  </p:childTnLst>
                                </p:cTn>
                              </p:par>
                              <p:par>
                                <p:cTn id="24" presetID="22" presetClass="entr" presetSubtype="2" fill="hold" grpId="0" nodeType="withEffect" nodePh="1">
                                  <p:stCondLst>
                                    <p:cond delay="0"/>
                                  </p:stCondLst>
                                  <p:endCondLst>
                                    <p:cond evt="begin" delay="0">
                                      <p:tn val="24"/>
                                    </p:cond>
                                  </p:endCondLst>
                                  <p:childTnLst>
                                    <p:set>
                                      <p:cBhvr>
                                        <p:cTn id="25" dur="1" fill="hold">
                                          <p:stCondLst>
                                            <p:cond delay="0"/>
                                          </p:stCondLst>
                                        </p:cTn>
                                        <p:tgtEl>
                                          <p:spTgt spid="21"/>
                                        </p:tgtEl>
                                        <p:attrNameLst>
                                          <p:attrName>style.visibility</p:attrName>
                                        </p:attrNameLst>
                                      </p:cBhvr>
                                      <p:to>
                                        <p:strVal val="visible"/>
                                      </p:to>
                                    </p:set>
                                    <p:animEffect transition="in" filter="wipe(right)">
                                      <p:cBhvr>
                                        <p:cTn id="26" dur="500"/>
                                        <p:tgtEl>
                                          <p:spTgt spid="21"/>
                                        </p:tgtEl>
                                      </p:cBhvr>
                                    </p:animEffect>
                                  </p:childTnLst>
                                </p:cTn>
                              </p:par>
                            </p:childTnLst>
                          </p:cTn>
                        </p:par>
                        <p:par>
                          <p:cTn id="27" fill="hold">
                            <p:stCondLst>
                              <p:cond delay="2200"/>
                            </p:stCondLst>
                            <p:childTnLst>
                              <p:par>
                                <p:cTn id="28" presetID="38" presetClass="entr" presetSubtype="0" accel="50000" fill="hold" grpId="0" nodeType="afterEffect">
                                  <p:stCondLst>
                                    <p:cond delay="1000"/>
                                  </p:stCondLst>
                                  <p:iterate type="lt">
                                    <p:tmPct val="8750"/>
                                  </p:iterate>
                                  <p:childTnLst>
                                    <p:set>
                                      <p:cBhvr>
                                        <p:cTn id="29" dur="1" fill="hold">
                                          <p:stCondLst>
                                            <p:cond delay="0"/>
                                          </p:stCondLst>
                                        </p:cTn>
                                        <p:tgtEl>
                                          <p:spTgt spid="22"/>
                                        </p:tgtEl>
                                        <p:attrNameLst>
                                          <p:attrName>style.visibility</p:attrName>
                                        </p:attrNameLst>
                                      </p:cBhvr>
                                      <p:to>
                                        <p:strVal val="visible"/>
                                      </p:to>
                                    </p:set>
                                    <p:set>
                                      <p:cBhvr>
                                        <p:cTn id="30" dur="455" fill="hold">
                                          <p:stCondLst>
                                            <p:cond delay="0"/>
                                          </p:stCondLst>
                                        </p:cTn>
                                        <p:tgtEl>
                                          <p:spTgt spid="22"/>
                                        </p:tgtEl>
                                        <p:attrNameLst>
                                          <p:attrName>style.rotation</p:attrName>
                                        </p:attrNameLst>
                                      </p:cBhvr>
                                      <p:to>
                                        <p:strVal val="-45.0"/>
                                      </p:to>
                                    </p:set>
                                    <p:anim calcmode="lin" valueType="num">
                                      <p:cBhvr>
                                        <p:cTn id="31" dur="455" fill="hold">
                                          <p:stCondLst>
                                            <p:cond delay="455"/>
                                          </p:stCondLst>
                                        </p:cTn>
                                        <p:tgtEl>
                                          <p:spTgt spid="22"/>
                                        </p:tgtEl>
                                        <p:attrNameLst>
                                          <p:attrName>style.rotation</p:attrName>
                                        </p:attrNameLst>
                                      </p:cBhvr>
                                      <p:tavLst>
                                        <p:tav tm="0">
                                          <p:val>
                                            <p:fltVal val="-45"/>
                                          </p:val>
                                        </p:tav>
                                        <p:tav tm="69900">
                                          <p:val>
                                            <p:fltVal val="45"/>
                                          </p:val>
                                        </p:tav>
                                        <p:tav tm="100000">
                                          <p:val>
                                            <p:fltVal val="0"/>
                                          </p:val>
                                        </p:tav>
                                      </p:tavLst>
                                    </p:anim>
                                    <p:anim calcmode="lin" valueType="num">
                                      <p:cBhvr>
                                        <p:cTn id="32" dur="455" fill="hold">
                                          <p:stCondLst>
                                            <p:cond delay="0"/>
                                          </p:stCondLst>
                                        </p:cTn>
                                        <p:tgtEl>
                                          <p:spTgt spid="22"/>
                                        </p:tgtEl>
                                        <p:attrNameLst>
                                          <p:attrName>ppt_y</p:attrName>
                                        </p:attrNameLst>
                                      </p:cBhvr>
                                      <p:tavLst>
                                        <p:tav tm="0">
                                          <p:val>
                                            <p:strVal val="#ppt_y-1"/>
                                          </p:val>
                                        </p:tav>
                                        <p:tav tm="100000">
                                          <p:val>
                                            <p:strVal val="#ppt_y-(0.354*#ppt_w-0.172*#ppt_h)"/>
                                          </p:val>
                                        </p:tav>
                                      </p:tavLst>
                                    </p:anim>
                                    <p:anim calcmode="lin" valueType="num">
                                      <p:cBhvr>
                                        <p:cTn id="33" dur="156" decel="50000" autoRev="1" fill="hold">
                                          <p:stCondLst>
                                            <p:cond delay="455"/>
                                          </p:stCondLst>
                                        </p:cTn>
                                        <p:tgtEl>
                                          <p:spTgt spid="22"/>
                                        </p:tgtEl>
                                        <p:attrNameLst>
                                          <p:attrName>ppt_y</p:attrName>
                                        </p:attrNameLst>
                                      </p:cBhvr>
                                      <p:tavLst>
                                        <p:tav tm="0">
                                          <p:val>
                                            <p:strVal val="#ppt_y-(0.354*#ppt_w-0.172*#ppt_h)"/>
                                          </p:val>
                                        </p:tav>
                                        <p:tav tm="100000">
                                          <p:val>
                                            <p:strVal val="#ppt_y-(0.354*#ppt_w-0.172*#ppt_h)-#ppt_h/2"/>
                                          </p:val>
                                        </p:tav>
                                      </p:tavLst>
                                    </p:anim>
                                    <p:anim calcmode="lin" valueType="num">
                                      <p:cBhvr>
                                        <p:cTn id="34" dur="136" fill="hold">
                                          <p:stCondLst>
                                            <p:cond delay="864"/>
                                          </p:stCondLst>
                                        </p:cTn>
                                        <p:tgtEl>
                                          <p:spTgt spid="22"/>
                                        </p:tgtEl>
                                        <p:attrNameLst>
                                          <p:attrName>ppt_y</p:attrName>
                                        </p:attrNameLst>
                                      </p:cBhvr>
                                      <p:tavLst>
                                        <p:tav tm="0">
                                          <p:val>
                                            <p:strVal val="#ppt_y-(0.354*#ppt_w-0.172*#ppt_h)"/>
                                          </p:val>
                                        </p:tav>
                                        <p:tav tm="100000">
                                          <p:val>
                                            <p:strVal val="#ppt_y"/>
                                          </p:val>
                                        </p:tav>
                                      </p:tavLst>
                                    </p:anim>
                                  </p:childTnLst>
                                </p:cTn>
                              </p:par>
                              <p:par>
                                <p:cTn id="35" presetID="2" presetClass="entr" presetSubtype="12" fill="hold" nodeType="withEffect">
                                  <p:stCondLst>
                                    <p:cond delay="100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250" fill="hold"/>
                                        <p:tgtEl>
                                          <p:spTgt spid="35"/>
                                        </p:tgtEl>
                                        <p:attrNameLst>
                                          <p:attrName>ppt_x</p:attrName>
                                        </p:attrNameLst>
                                      </p:cBhvr>
                                      <p:tavLst>
                                        <p:tav tm="0">
                                          <p:val>
                                            <p:strVal val="0-#ppt_w/2"/>
                                          </p:val>
                                        </p:tav>
                                        <p:tav tm="100000">
                                          <p:val>
                                            <p:strVal val="#ppt_x"/>
                                          </p:val>
                                        </p:tav>
                                      </p:tavLst>
                                    </p:anim>
                                    <p:anim calcmode="lin" valueType="num">
                                      <p:cBhvr additive="base">
                                        <p:cTn id="38" dur="250" fill="hold"/>
                                        <p:tgtEl>
                                          <p:spTgt spid="35"/>
                                        </p:tgtEl>
                                        <p:attrNameLst>
                                          <p:attrName>ppt_y</p:attrName>
                                        </p:attrNameLst>
                                      </p:cBhvr>
                                      <p:tavLst>
                                        <p:tav tm="0">
                                          <p:val>
                                            <p:strVal val="1+#ppt_h/2"/>
                                          </p:val>
                                        </p:tav>
                                        <p:tav tm="100000">
                                          <p:val>
                                            <p:strVal val="#ppt_y"/>
                                          </p:val>
                                        </p:tav>
                                      </p:tavLst>
                                    </p:anim>
                                  </p:childTnLst>
                                </p:cTn>
                              </p:par>
                              <p:par>
                                <p:cTn id="39" presetID="2" presetClass="entr" presetSubtype="12" fill="hold" nodeType="withEffect">
                                  <p:stCondLst>
                                    <p:cond delay="150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250" fill="hold"/>
                                        <p:tgtEl>
                                          <p:spTgt spid="34"/>
                                        </p:tgtEl>
                                        <p:attrNameLst>
                                          <p:attrName>ppt_x</p:attrName>
                                        </p:attrNameLst>
                                      </p:cBhvr>
                                      <p:tavLst>
                                        <p:tav tm="0">
                                          <p:val>
                                            <p:strVal val="0-#ppt_w/2"/>
                                          </p:val>
                                        </p:tav>
                                        <p:tav tm="100000">
                                          <p:val>
                                            <p:strVal val="#ppt_x"/>
                                          </p:val>
                                        </p:tav>
                                      </p:tavLst>
                                    </p:anim>
                                    <p:anim calcmode="lin" valueType="num">
                                      <p:cBhvr additive="base">
                                        <p:cTn id="42" dur="250" fill="hold"/>
                                        <p:tgtEl>
                                          <p:spTgt spid="34"/>
                                        </p:tgtEl>
                                        <p:attrNameLst>
                                          <p:attrName>ppt_y</p:attrName>
                                        </p:attrNameLst>
                                      </p:cBhvr>
                                      <p:tavLst>
                                        <p:tav tm="0">
                                          <p:val>
                                            <p:strVal val="1+#ppt_h/2"/>
                                          </p:val>
                                        </p:tav>
                                        <p:tav tm="100000">
                                          <p:val>
                                            <p:strVal val="#ppt_y"/>
                                          </p:val>
                                        </p:tav>
                                      </p:tavLst>
                                    </p:anim>
                                  </p:childTnLst>
                                </p:cTn>
                              </p:par>
                              <p:par>
                                <p:cTn id="43" presetID="2" presetClass="entr" presetSubtype="1" fill="hold" nodeType="withEffect">
                                  <p:stCondLst>
                                    <p:cond delay="50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50" fill="hold"/>
                                        <p:tgtEl>
                                          <p:spTgt spid="46"/>
                                        </p:tgtEl>
                                        <p:attrNameLst>
                                          <p:attrName>ppt_x</p:attrName>
                                        </p:attrNameLst>
                                      </p:cBhvr>
                                      <p:tavLst>
                                        <p:tav tm="0">
                                          <p:val>
                                            <p:strVal val="#ppt_x"/>
                                          </p:val>
                                        </p:tav>
                                        <p:tav tm="100000">
                                          <p:val>
                                            <p:strVal val="#ppt_x"/>
                                          </p:val>
                                        </p:tav>
                                      </p:tavLst>
                                    </p:anim>
                                    <p:anim calcmode="lin" valueType="num">
                                      <p:cBhvr additive="base">
                                        <p:cTn id="46" dur="250" fill="hold"/>
                                        <p:tgtEl>
                                          <p:spTgt spid="46"/>
                                        </p:tgtEl>
                                        <p:attrNameLst>
                                          <p:attrName>ppt_y</p:attrName>
                                        </p:attrNameLst>
                                      </p:cBhvr>
                                      <p:tavLst>
                                        <p:tav tm="0">
                                          <p:val>
                                            <p:strVal val="0-#ppt_h/2"/>
                                          </p:val>
                                        </p:tav>
                                        <p:tav tm="100000">
                                          <p:val>
                                            <p:strVal val="#ppt_y"/>
                                          </p:val>
                                        </p:tav>
                                      </p:tavLst>
                                    </p:anim>
                                  </p:childTnLst>
                                </p:cTn>
                              </p:par>
                              <p:par>
                                <p:cTn id="47" presetID="2" presetClass="entr" presetSubtype="12" fill="hold" nodeType="withEffect">
                                  <p:stCondLst>
                                    <p:cond delay="1000"/>
                                  </p:stCondLst>
                                  <p:childTnLst>
                                    <p:set>
                                      <p:cBhvr>
                                        <p:cTn id="48" dur="1" fill="hold">
                                          <p:stCondLst>
                                            <p:cond delay="0"/>
                                          </p:stCondLst>
                                        </p:cTn>
                                        <p:tgtEl>
                                          <p:spTgt spid="47"/>
                                        </p:tgtEl>
                                        <p:attrNameLst>
                                          <p:attrName>style.visibility</p:attrName>
                                        </p:attrNameLst>
                                      </p:cBhvr>
                                      <p:to>
                                        <p:strVal val="visible"/>
                                      </p:to>
                                    </p:set>
                                    <p:anim calcmode="lin" valueType="num">
                                      <p:cBhvr additive="base">
                                        <p:cTn id="49" dur="250" fill="hold"/>
                                        <p:tgtEl>
                                          <p:spTgt spid="47"/>
                                        </p:tgtEl>
                                        <p:attrNameLst>
                                          <p:attrName>ppt_x</p:attrName>
                                        </p:attrNameLst>
                                      </p:cBhvr>
                                      <p:tavLst>
                                        <p:tav tm="0">
                                          <p:val>
                                            <p:strVal val="0-#ppt_w/2"/>
                                          </p:val>
                                        </p:tav>
                                        <p:tav tm="100000">
                                          <p:val>
                                            <p:strVal val="#ppt_x"/>
                                          </p:val>
                                        </p:tav>
                                      </p:tavLst>
                                    </p:anim>
                                    <p:anim calcmode="lin" valueType="num">
                                      <p:cBhvr additive="base">
                                        <p:cTn id="50" dur="25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11"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576832" y="659012"/>
            <a:ext cx="2895599" cy="523220"/>
          </a:xfrm>
          <a:prstGeom prst="rect">
            <a:avLst/>
          </a:prstGeom>
        </p:spPr>
        <p:txBody>
          <a:bodyPr wrap="square">
            <a:spAutoFit/>
          </a:bodyPr>
          <a:lstStyle/>
          <a:p>
            <a:pPr algn="ctr"/>
            <a:r>
              <a:rPr lang="zh-CN" altLang="en-US" sz="2800" b="1" dirty="0">
                <a:cs typeface="+mn-ea"/>
                <a:sym typeface="+mn-lt"/>
              </a:rPr>
              <a:t>请输入标题</a:t>
            </a:r>
            <a:endParaRPr lang="zh-CN" altLang="en-US" sz="2800" dirty="0">
              <a:cs typeface="+mn-ea"/>
              <a:sym typeface="+mn-lt"/>
            </a:endParaRPr>
          </a:p>
        </p:txBody>
      </p:sp>
      <p:sp>
        <p:nvSpPr>
          <p:cNvPr id="7" name="文本框 6"/>
          <p:cNvSpPr txBox="1"/>
          <p:nvPr/>
        </p:nvSpPr>
        <p:spPr>
          <a:xfrm>
            <a:off x="3196023" y="1215759"/>
            <a:ext cx="5870577" cy="461665"/>
          </a:xfrm>
          <a:prstGeom prst="rect">
            <a:avLst/>
          </a:prstGeom>
          <a:noFill/>
        </p:spPr>
        <p:txBody>
          <a:bodyPr wrap="square" rtlCol="0">
            <a:spAutoFit/>
          </a:bodyPr>
          <a:lstStyle/>
          <a:p>
            <a:pPr algn="ctr">
              <a:spcBef>
                <a:spcPts val="600"/>
              </a:spcBef>
              <a:spcAft>
                <a:spcPts val="600"/>
              </a:spcAft>
            </a:pPr>
            <a:r>
              <a:rPr lang="en-US" altLang="zh-CN" sz="1200" dirty="0">
                <a:cs typeface="+mn-ea"/>
                <a:sym typeface="+mn-lt"/>
              </a:rPr>
              <a:t>Copy paste fonts. Choose the only option to retain text......Copy paste fonts. Choose the only option to retain text......</a:t>
            </a:r>
            <a:endParaRPr lang="en-US" altLang="zh-CN" sz="1200" dirty="0">
              <a:cs typeface="+mn-ea"/>
              <a:sym typeface="+mn-lt"/>
            </a:endParaRPr>
          </a:p>
        </p:txBody>
      </p:sp>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930338" y="3429000"/>
            <a:ext cx="4154982" cy="276998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067000" y="2891850"/>
            <a:ext cx="5024188" cy="3349459"/>
          </a:xfrm>
          <a:prstGeom prst="rect">
            <a:avLst/>
          </a:prstGeom>
          <a:ln>
            <a:noFill/>
          </a:ln>
          <a:effectLst>
            <a:outerShdw blurRad="190500" dist="228600" dir="2700000" algn="tl" rotWithShape="0">
              <a:prstClr val="black">
                <a:alpha val="30000"/>
              </a:prstClr>
            </a:outerShdw>
          </a:effectLst>
          <a:scene3d>
            <a:camera prst="orthographicFront">
              <a:rot lat="0" lon="0" rev="0"/>
            </a:camera>
            <a:lightRig rig="glow" dir="t">
              <a:rot lat="0" lon="0" rev="4800000"/>
            </a:lightRig>
          </a:scene3d>
          <a:sp3d prstMaterial="matte">
            <a:bevelT w="127000" h="63500"/>
          </a:sp3d>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t="13363" b="24753"/>
          <a:stretch>
            <a:fillRect/>
          </a:stretch>
        </p:blipFill>
        <p:spPr>
          <a:xfrm>
            <a:off x="235653" y="2416419"/>
            <a:ext cx="4698258" cy="387662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mc:AlternateContent xmlns:mc="http://schemas.openxmlformats.org/markup-compatibility/2006">
    <mc:Choice xmlns:p14="http://schemas.microsoft.com/office/powerpoint/2010/main" Requires="p14">
      <p:transition spd="slow" p14:dur="20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31"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250" fill="hold"/>
                                        <p:tgtEl>
                                          <p:spTgt spid="11"/>
                                        </p:tgtEl>
                                        <p:attrNameLst>
                                          <p:attrName>ppt_w</p:attrName>
                                        </p:attrNameLst>
                                      </p:cBhvr>
                                      <p:tavLst>
                                        <p:tav tm="0">
                                          <p:val>
                                            <p:fltVal val="0"/>
                                          </p:val>
                                        </p:tav>
                                        <p:tav tm="100000">
                                          <p:val>
                                            <p:strVal val="#ppt_w"/>
                                          </p:val>
                                        </p:tav>
                                      </p:tavLst>
                                    </p:anim>
                                    <p:anim calcmode="lin" valueType="num">
                                      <p:cBhvr>
                                        <p:cTn id="18" dur="1250" fill="hold"/>
                                        <p:tgtEl>
                                          <p:spTgt spid="11"/>
                                        </p:tgtEl>
                                        <p:attrNameLst>
                                          <p:attrName>ppt_h</p:attrName>
                                        </p:attrNameLst>
                                      </p:cBhvr>
                                      <p:tavLst>
                                        <p:tav tm="0">
                                          <p:val>
                                            <p:fltVal val="0"/>
                                          </p:val>
                                        </p:tav>
                                        <p:tav tm="100000">
                                          <p:val>
                                            <p:strVal val="#ppt_h"/>
                                          </p:val>
                                        </p:tav>
                                      </p:tavLst>
                                    </p:anim>
                                    <p:anim calcmode="lin" valueType="num">
                                      <p:cBhvr>
                                        <p:cTn id="19" dur="1250" fill="hold"/>
                                        <p:tgtEl>
                                          <p:spTgt spid="11"/>
                                        </p:tgtEl>
                                        <p:attrNameLst>
                                          <p:attrName>style.rotation</p:attrName>
                                        </p:attrNameLst>
                                      </p:cBhvr>
                                      <p:tavLst>
                                        <p:tav tm="0">
                                          <p:val>
                                            <p:fltVal val="90"/>
                                          </p:val>
                                        </p:tav>
                                        <p:tav tm="100000">
                                          <p:val>
                                            <p:fltVal val="0"/>
                                          </p:val>
                                        </p:tav>
                                      </p:tavLst>
                                    </p:anim>
                                    <p:animEffect transition="in" filter="fade">
                                      <p:cBhvr>
                                        <p:cTn id="20" dur="1250"/>
                                        <p:tgtEl>
                                          <p:spTgt spid="11"/>
                                        </p:tgtEl>
                                      </p:cBhvr>
                                    </p:animEffect>
                                  </p:childTnLst>
                                </p:cTn>
                              </p:par>
                            </p:childTnLst>
                          </p:cTn>
                        </p:par>
                        <p:par>
                          <p:cTn id="21" fill="hold">
                            <p:stCondLst>
                              <p:cond delay="3500"/>
                            </p:stCondLst>
                            <p:childTnLst>
                              <p:par>
                                <p:cTn id="22" presetID="31"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250" fill="hold"/>
                                        <p:tgtEl>
                                          <p:spTgt spid="13"/>
                                        </p:tgtEl>
                                        <p:attrNameLst>
                                          <p:attrName>ppt_w</p:attrName>
                                        </p:attrNameLst>
                                      </p:cBhvr>
                                      <p:tavLst>
                                        <p:tav tm="0">
                                          <p:val>
                                            <p:fltVal val="0"/>
                                          </p:val>
                                        </p:tav>
                                        <p:tav tm="100000">
                                          <p:val>
                                            <p:strVal val="#ppt_w"/>
                                          </p:val>
                                        </p:tav>
                                      </p:tavLst>
                                    </p:anim>
                                    <p:anim calcmode="lin" valueType="num">
                                      <p:cBhvr>
                                        <p:cTn id="25" dur="1250" fill="hold"/>
                                        <p:tgtEl>
                                          <p:spTgt spid="13"/>
                                        </p:tgtEl>
                                        <p:attrNameLst>
                                          <p:attrName>ppt_h</p:attrName>
                                        </p:attrNameLst>
                                      </p:cBhvr>
                                      <p:tavLst>
                                        <p:tav tm="0">
                                          <p:val>
                                            <p:fltVal val="0"/>
                                          </p:val>
                                        </p:tav>
                                        <p:tav tm="100000">
                                          <p:val>
                                            <p:strVal val="#ppt_h"/>
                                          </p:val>
                                        </p:tav>
                                      </p:tavLst>
                                    </p:anim>
                                    <p:anim calcmode="lin" valueType="num">
                                      <p:cBhvr>
                                        <p:cTn id="26" dur="1250" fill="hold"/>
                                        <p:tgtEl>
                                          <p:spTgt spid="13"/>
                                        </p:tgtEl>
                                        <p:attrNameLst>
                                          <p:attrName>style.rotation</p:attrName>
                                        </p:attrNameLst>
                                      </p:cBhvr>
                                      <p:tavLst>
                                        <p:tav tm="0">
                                          <p:val>
                                            <p:fltVal val="90"/>
                                          </p:val>
                                        </p:tav>
                                        <p:tav tm="100000">
                                          <p:val>
                                            <p:fltVal val="0"/>
                                          </p:val>
                                        </p:tav>
                                      </p:tavLst>
                                    </p:anim>
                                    <p:animEffect transition="in" filter="fade">
                                      <p:cBhvr>
                                        <p:cTn id="27" dur="1250"/>
                                        <p:tgtEl>
                                          <p:spTgt spid="13"/>
                                        </p:tgtEl>
                                      </p:cBhvr>
                                    </p:animEffect>
                                  </p:childTnLst>
                                </p:cTn>
                              </p:par>
                            </p:childTnLst>
                          </p:cTn>
                        </p:par>
                        <p:par>
                          <p:cTn id="28" fill="hold">
                            <p:stCondLst>
                              <p:cond delay="5000"/>
                            </p:stCondLst>
                            <p:childTnLst>
                              <p:par>
                                <p:cTn id="29" presetID="31"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250" fill="hold"/>
                                        <p:tgtEl>
                                          <p:spTgt spid="9"/>
                                        </p:tgtEl>
                                        <p:attrNameLst>
                                          <p:attrName>ppt_w</p:attrName>
                                        </p:attrNameLst>
                                      </p:cBhvr>
                                      <p:tavLst>
                                        <p:tav tm="0">
                                          <p:val>
                                            <p:fltVal val="0"/>
                                          </p:val>
                                        </p:tav>
                                        <p:tav tm="100000">
                                          <p:val>
                                            <p:strVal val="#ppt_w"/>
                                          </p:val>
                                        </p:tav>
                                      </p:tavLst>
                                    </p:anim>
                                    <p:anim calcmode="lin" valueType="num">
                                      <p:cBhvr>
                                        <p:cTn id="32" dur="1250" fill="hold"/>
                                        <p:tgtEl>
                                          <p:spTgt spid="9"/>
                                        </p:tgtEl>
                                        <p:attrNameLst>
                                          <p:attrName>ppt_h</p:attrName>
                                        </p:attrNameLst>
                                      </p:cBhvr>
                                      <p:tavLst>
                                        <p:tav tm="0">
                                          <p:val>
                                            <p:fltVal val="0"/>
                                          </p:val>
                                        </p:tav>
                                        <p:tav tm="100000">
                                          <p:val>
                                            <p:strVal val="#ppt_h"/>
                                          </p:val>
                                        </p:tav>
                                      </p:tavLst>
                                    </p:anim>
                                    <p:anim calcmode="lin" valueType="num">
                                      <p:cBhvr>
                                        <p:cTn id="33" dur="1250" fill="hold"/>
                                        <p:tgtEl>
                                          <p:spTgt spid="9"/>
                                        </p:tgtEl>
                                        <p:attrNameLst>
                                          <p:attrName>style.rotation</p:attrName>
                                        </p:attrNameLst>
                                      </p:cBhvr>
                                      <p:tavLst>
                                        <p:tav tm="0">
                                          <p:val>
                                            <p:fltVal val="90"/>
                                          </p:val>
                                        </p:tav>
                                        <p:tav tm="100000">
                                          <p:val>
                                            <p:fltVal val="0"/>
                                          </p:val>
                                        </p:tav>
                                      </p:tavLst>
                                    </p:anim>
                                    <p:animEffect transition="in" filter="fade">
                                      <p:cBhvr>
                                        <p:cTn id="34"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
        <p:nvSpPr>
          <p:cNvPr id="4" name="矩形 3"/>
          <p:cNvSpPr/>
          <p:nvPr/>
        </p:nvSpPr>
        <p:spPr>
          <a:xfrm>
            <a:off x="6096000" y="400050"/>
            <a:ext cx="5685367" cy="60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cs typeface="+mn-ea"/>
              <a:sym typeface="+mn-lt"/>
            </a:endParaRPr>
          </a:p>
        </p:txBody>
      </p:sp>
      <p:sp>
        <p:nvSpPr>
          <p:cNvPr id="17" name="矩形 16"/>
          <p:cNvSpPr/>
          <p:nvPr/>
        </p:nvSpPr>
        <p:spPr>
          <a:xfrm>
            <a:off x="4838700" y="578078"/>
            <a:ext cx="1538696" cy="1538696"/>
          </a:xfrm>
          <a:prstGeom prst="rect">
            <a:avLst/>
          </a:prstGeom>
          <a:solidFill>
            <a:srgbClr val="79B4FF">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cs typeface="+mn-ea"/>
              <a:sym typeface="+mn-lt"/>
            </a:endParaRPr>
          </a:p>
        </p:txBody>
      </p:sp>
      <p:sp>
        <p:nvSpPr>
          <p:cNvPr id="18" name="矩形 17"/>
          <p:cNvSpPr/>
          <p:nvPr/>
        </p:nvSpPr>
        <p:spPr>
          <a:xfrm>
            <a:off x="10618198" y="5299653"/>
            <a:ext cx="1048869" cy="1048869"/>
          </a:xfrm>
          <a:prstGeom prst="rect">
            <a:avLst/>
          </a:prstGeom>
          <a:solidFill>
            <a:srgbClr val="79B4FF">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cs typeface="+mn-ea"/>
              <a:sym typeface="+mn-lt"/>
            </a:endParaRPr>
          </a:p>
        </p:txBody>
      </p:sp>
      <p:cxnSp>
        <p:nvCxnSpPr>
          <p:cNvPr id="19" name="直接连接符 18"/>
          <p:cNvCxnSpPr/>
          <p:nvPr/>
        </p:nvCxnSpPr>
        <p:spPr>
          <a:xfrm>
            <a:off x="6609181" y="2114270"/>
            <a:ext cx="4572000" cy="0"/>
          </a:xfrm>
          <a:prstGeom prst="line">
            <a:avLst/>
          </a:prstGeom>
          <a:ln w="15875">
            <a:solidFill>
              <a:schemeClr val="bg1">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6609181" y="5098850"/>
            <a:ext cx="4572000" cy="0"/>
          </a:xfrm>
          <a:prstGeom prst="line">
            <a:avLst/>
          </a:prstGeom>
          <a:ln w="15875">
            <a:solidFill>
              <a:schemeClr val="bg1">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6624421" y="2941436"/>
            <a:ext cx="4378859" cy="2274149"/>
          </a:xfrm>
          <a:prstGeom prst="rect">
            <a:avLst/>
          </a:prstGeom>
          <a:noFill/>
        </p:spPr>
        <p:txBody>
          <a:bodyPr wrap="square" rtlCol="0">
            <a:spAutoFit/>
          </a:bodyPr>
          <a:lstStyle/>
          <a:p>
            <a:pPr>
              <a:lnSpc>
                <a:spcPct val="150000"/>
              </a:lnSpc>
            </a:pPr>
            <a:r>
              <a:rPr lang="en-US" altLang="zh-CN" sz="1200" dirty="0">
                <a:cs typeface="+mn-ea"/>
                <a:sym typeface="+mn-lt"/>
              </a:rPr>
              <a:t>Copy paste fonts. Choose the only option to retain text......Copy paste fonts. Choose the only option to retain text......Copy paste fonts. Choose the only option to retain text......Copy paste fonts. Choose the only option to retain text...... Copy paste fonts. Copy paste fonts. Choose the only option to retain text...... Copy paste fonts. Choose the only option to retain text...... Copy paste fonts. Choose the only option to retain text......</a:t>
            </a:r>
            <a:endParaRPr lang="en-US" altLang="zh-CN" sz="1200" dirty="0">
              <a:cs typeface="+mn-ea"/>
              <a:sym typeface="+mn-lt"/>
            </a:endParaRPr>
          </a:p>
        </p:txBody>
      </p:sp>
      <p:sp>
        <p:nvSpPr>
          <p:cNvPr id="5" name="矩形 4"/>
          <p:cNvSpPr/>
          <p:nvPr/>
        </p:nvSpPr>
        <p:spPr>
          <a:xfrm>
            <a:off x="6624421" y="2356661"/>
            <a:ext cx="4378859" cy="584775"/>
          </a:xfrm>
          <a:prstGeom prst="rect">
            <a:avLst/>
          </a:prstGeom>
        </p:spPr>
        <p:txBody>
          <a:bodyPr wrap="square">
            <a:spAutoFit/>
          </a:bodyPr>
          <a:lstStyle/>
          <a:p>
            <a:r>
              <a:rPr lang="en-US" altLang="zh-CN" sz="1600" b="1" dirty="0">
                <a:cs typeface="+mn-ea"/>
                <a:sym typeface="+mn-lt"/>
              </a:rPr>
              <a:t>Theme color makes PPT more convenient to change.</a:t>
            </a:r>
            <a:endParaRPr lang="en-US" altLang="zh-CN" sz="1600" b="1" dirty="0">
              <a:cs typeface="+mn-ea"/>
              <a:sym typeface="+mn-lt"/>
            </a:endParaRPr>
          </a:p>
        </p:txBody>
      </p:sp>
      <p:sp>
        <p:nvSpPr>
          <p:cNvPr id="11" name="矩形 10"/>
          <p:cNvSpPr/>
          <p:nvPr/>
        </p:nvSpPr>
        <p:spPr>
          <a:xfrm>
            <a:off x="6624421" y="1535160"/>
            <a:ext cx="2895599" cy="523220"/>
          </a:xfrm>
          <a:prstGeom prst="rect">
            <a:avLst/>
          </a:prstGeom>
        </p:spPr>
        <p:txBody>
          <a:bodyPr wrap="square">
            <a:spAutoFit/>
          </a:bodyPr>
          <a:lstStyle/>
          <a:p>
            <a:r>
              <a:rPr lang="zh-CN" altLang="en-US" sz="2800" b="1" dirty="0">
                <a:cs typeface="+mn-ea"/>
                <a:sym typeface="+mn-lt"/>
              </a:rPr>
              <a:t>请输入标题</a:t>
            </a:r>
            <a:endParaRPr lang="zh-CN" altLang="en-US" sz="2800" dirty="0">
              <a:cs typeface="+mn-ea"/>
              <a:sym typeface="+mn-lt"/>
            </a:endParaRPr>
          </a:p>
        </p:txBody>
      </p:sp>
      <p:sp>
        <p:nvSpPr>
          <p:cNvPr id="21" name="矩形 20"/>
          <p:cNvSpPr/>
          <p:nvPr/>
        </p:nvSpPr>
        <p:spPr>
          <a:xfrm>
            <a:off x="11899901" y="2247900"/>
            <a:ext cx="292100" cy="2171700"/>
          </a:xfrm>
          <a:prstGeom prst="rect">
            <a:avLst/>
          </a:prstGeom>
          <a:gradFill>
            <a:gsLst>
              <a:gs pos="100000">
                <a:srgbClr val="79B4FF"/>
              </a:gs>
              <a:gs pos="0">
                <a:srgbClr val="2B4796"/>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25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1250"/>
                                        <p:tgtEl>
                                          <p:spTgt spid="4"/>
                                        </p:tgtEl>
                                      </p:cBhvr>
                                    </p:animEffect>
                                  </p:childTnLst>
                                </p:cTn>
                              </p:par>
                              <p:par>
                                <p:cTn id="11" presetID="22" presetClass="entr" presetSubtype="2" fill="hold" grpId="0" nodeType="withEffect">
                                  <p:stCondLst>
                                    <p:cond delay="750"/>
                                  </p:stCondLst>
                                  <p:childTnLst>
                                    <p:set>
                                      <p:cBhvr>
                                        <p:cTn id="12" dur="1" fill="hold">
                                          <p:stCondLst>
                                            <p:cond delay="0"/>
                                          </p:stCondLst>
                                        </p:cTn>
                                        <p:tgtEl>
                                          <p:spTgt spid="17"/>
                                        </p:tgtEl>
                                        <p:attrNameLst>
                                          <p:attrName>style.visibility</p:attrName>
                                        </p:attrNameLst>
                                      </p:cBhvr>
                                      <p:to>
                                        <p:strVal val="visible"/>
                                      </p:to>
                                    </p:set>
                                    <p:animEffect transition="in" filter="wipe(right)">
                                      <p:cBhvr>
                                        <p:cTn id="13" dur="125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1250"/>
                                        <p:tgtEl>
                                          <p:spTgt spid="19"/>
                                        </p:tgtEl>
                                      </p:cBhvr>
                                    </p:animEffect>
                                  </p:childTnLst>
                                </p:cTn>
                              </p:par>
                              <p:par>
                                <p:cTn id="17" presetID="2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1250"/>
                                        <p:tgtEl>
                                          <p:spTgt spid="2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1250"/>
                                        <p:tgtEl>
                                          <p:spTgt spid="1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1250"/>
                                        <p:tgtEl>
                                          <p:spTgt spid="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1250"/>
                                        <p:tgtEl>
                                          <p:spTgt spid="11"/>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right)">
                                      <p:cBhvr>
                                        <p:cTn id="31" dur="1250"/>
                                        <p:tgtEl>
                                          <p:spTgt spid="21"/>
                                        </p:tgtEl>
                                      </p:cBhvr>
                                    </p:animEffect>
                                  </p:childTnLst>
                                </p:cTn>
                              </p:par>
                              <p:par>
                                <p:cTn id="32" presetID="22" presetClass="entr" presetSubtype="4" fill="hold" grpId="0" nodeType="withEffect">
                                  <p:stCondLst>
                                    <p:cond delay="125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1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P spid="13" grpId="0"/>
      <p:bldP spid="5" grpId="0"/>
      <p:bldP spid="11" grpId="0"/>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61554" y="802851"/>
            <a:ext cx="3458869" cy="5181413"/>
          </a:xfrm>
          <a:prstGeom prst="rect">
            <a:avLst/>
          </a:prstGeom>
        </p:spPr>
      </p:pic>
      <p:sp>
        <p:nvSpPr>
          <p:cNvPr id="17" name="流程图: 终止 16"/>
          <p:cNvSpPr/>
          <p:nvPr/>
        </p:nvSpPr>
        <p:spPr>
          <a:xfrm>
            <a:off x="155448" y="298704"/>
            <a:ext cx="1016127" cy="335322"/>
          </a:xfrm>
          <a:prstGeom prst="flowChartTerminator">
            <a:avLst/>
          </a:prstGeom>
          <a:solidFill>
            <a:srgbClr val="365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cs typeface="+mn-ea"/>
                <a:sym typeface="+mn-lt"/>
              </a:rPr>
              <a:t>Text here</a:t>
            </a:r>
            <a:endParaRPr lang="zh-CN" altLang="en-US" sz="1200" dirty="0">
              <a:cs typeface="+mn-ea"/>
              <a:sym typeface="+mn-lt"/>
            </a:endParaRPr>
          </a:p>
        </p:txBody>
      </p:sp>
      <p:sp>
        <p:nvSpPr>
          <p:cNvPr id="3" name="矩形 2"/>
          <p:cNvSpPr/>
          <p:nvPr/>
        </p:nvSpPr>
        <p:spPr>
          <a:xfrm>
            <a:off x="1179629" y="1458912"/>
            <a:ext cx="6381926" cy="3940811"/>
          </a:xfrm>
          <a:prstGeom prst="rect">
            <a:avLst/>
          </a:prstGeom>
          <a:solidFill>
            <a:srgbClr val="79B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0">
              <a:cs typeface="+mn-ea"/>
              <a:sym typeface="+mn-lt"/>
            </a:endParaRPr>
          </a:p>
        </p:txBody>
      </p:sp>
      <p:grpSp>
        <p:nvGrpSpPr>
          <p:cNvPr id="5" name="组合 4"/>
          <p:cNvGrpSpPr/>
          <p:nvPr/>
        </p:nvGrpSpPr>
        <p:grpSpPr>
          <a:xfrm>
            <a:off x="1025992" y="1305275"/>
            <a:ext cx="883884" cy="883884"/>
            <a:chOff x="1581" y="2041"/>
            <a:chExt cx="1398" cy="1398"/>
          </a:xfrm>
          <a:solidFill>
            <a:srgbClr val="3656A4"/>
          </a:solidFill>
        </p:grpSpPr>
        <p:sp>
          <p:nvSpPr>
            <p:cNvPr id="6" name="矩形 5"/>
            <p:cNvSpPr/>
            <p:nvPr/>
          </p:nvSpPr>
          <p:spPr>
            <a:xfrm>
              <a:off x="1581" y="2041"/>
              <a:ext cx="1399" cy="2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0">
                <a:cs typeface="+mn-ea"/>
                <a:sym typeface="+mn-lt"/>
              </a:endParaRPr>
            </a:p>
          </p:txBody>
        </p:sp>
        <p:sp>
          <p:nvSpPr>
            <p:cNvPr id="7" name="矩形 6"/>
            <p:cNvSpPr/>
            <p:nvPr/>
          </p:nvSpPr>
          <p:spPr>
            <a:xfrm rot="16200000">
              <a:off x="1003" y="2619"/>
              <a:ext cx="1399" cy="2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0">
                <a:cs typeface="+mn-ea"/>
                <a:sym typeface="+mn-lt"/>
              </a:endParaRPr>
            </a:p>
          </p:txBody>
        </p:sp>
      </p:grpSp>
      <p:sp>
        <p:nvSpPr>
          <p:cNvPr id="8" name="TextBox 11"/>
          <p:cNvSpPr txBox="1"/>
          <p:nvPr/>
        </p:nvSpPr>
        <p:spPr>
          <a:xfrm>
            <a:off x="1540012" y="1951433"/>
            <a:ext cx="1894852" cy="337465"/>
          </a:xfrm>
          <a:prstGeom prst="rect">
            <a:avLst/>
          </a:prstGeom>
          <a:noFill/>
        </p:spPr>
        <p:txBody>
          <a:bodyPr wrap="square" rtlCol="0">
            <a:spAutoFit/>
          </a:bodyPr>
          <a:lstStyle/>
          <a:p>
            <a:r>
              <a:rPr sz="1600" b="1" dirty="0">
                <a:solidFill>
                  <a:schemeClr val="bg1"/>
                </a:solidFill>
                <a:cs typeface="+mn-ea"/>
                <a:sym typeface="+mn-lt"/>
              </a:rPr>
              <a:t>单击此处输入标题</a:t>
            </a:r>
            <a:endParaRPr sz="1600" b="1" dirty="0">
              <a:solidFill>
                <a:schemeClr val="bg1"/>
              </a:solidFill>
              <a:cs typeface="+mn-ea"/>
              <a:sym typeface="+mn-lt"/>
            </a:endParaRPr>
          </a:p>
        </p:txBody>
      </p:sp>
      <p:sp>
        <p:nvSpPr>
          <p:cNvPr id="9" name="矩形 8"/>
          <p:cNvSpPr/>
          <p:nvPr/>
        </p:nvSpPr>
        <p:spPr>
          <a:xfrm>
            <a:off x="1540012" y="2421827"/>
            <a:ext cx="5661794" cy="2003177"/>
          </a:xfrm>
          <a:prstGeom prst="rect">
            <a:avLst/>
          </a:prstGeom>
        </p:spPr>
        <p:txBody>
          <a:bodyPr wrap="square">
            <a:spAutoFit/>
          </a:bodyPr>
          <a:lstStyle/>
          <a:p>
            <a:pPr marL="171450" indent="-171450" algn="l" fontAlgn="auto">
              <a:lnSpc>
                <a:spcPct val="150000"/>
              </a:lnSpc>
              <a:buFont typeface="Wingdings" panose="05000000000000000000" pitchFamily="2" charset="2"/>
              <a:buChar char="n"/>
            </a:pPr>
            <a:r>
              <a:rPr lang="en-US" altLang="zh-CN" sz="1200" dirty="0">
                <a:solidFill>
                  <a:schemeClr val="bg1"/>
                </a:solidFill>
                <a:cs typeface="+mn-ea"/>
                <a:sym typeface="+mn-lt"/>
              </a:rPr>
              <a:t>Copy paste fonts. Choose the only option to retain text......</a:t>
            </a:r>
            <a:endParaRPr lang="zh-CN" altLang="en-US" sz="1200" dirty="0">
              <a:solidFill>
                <a:schemeClr val="bg1"/>
              </a:solidFill>
              <a:cs typeface="+mn-ea"/>
              <a:sym typeface="+mn-lt"/>
            </a:endParaRPr>
          </a:p>
          <a:p>
            <a:pPr marL="171450" indent="-171450" algn="l" fontAlgn="auto">
              <a:lnSpc>
                <a:spcPct val="150000"/>
              </a:lnSpc>
              <a:buFont typeface="Wingdings" panose="05000000000000000000" pitchFamily="2" charset="2"/>
              <a:buChar char="n"/>
            </a:pPr>
            <a:endParaRPr lang="zh-CN" altLang="en-US" sz="1200" dirty="0">
              <a:solidFill>
                <a:schemeClr val="bg1"/>
              </a:solidFill>
              <a:cs typeface="+mn-ea"/>
              <a:sym typeface="+mn-lt"/>
            </a:endParaRPr>
          </a:p>
          <a:p>
            <a:pPr marL="171450" indent="-171450" algn="l" fontAlgn="auto">
              <a:lnSpc>
                <a:spcPct val="150000"/>
              </a:lnSpc>
              <a:buFont typeface="Wingdings" panose="05000000000000000000" pitchFamily="2" charset="2"/>
              <a:buChar char="n"/>
            </a:pPr>
            <a:r>
              <a:rPr lang="en-US" altLang="zh-CN" sz="1200" dirty="0">
                <a:solidFill>
                  <a:schemeClr val="bg1"/>
                </a:solidFill>
                <a:cs typeface="+mn-ea"/>
                <a:sym typeface="+mn-lt"/>
              </a:rPr>
              <a:t>Copy paste fonts. Choose the only option to retain text......Copy paste fonts. Choose the only option to retain text......</a:t>
            </a:r>
            <a:endParaRPr lang="zh-CN" altLang="en-US" sz="1200" dirty="0">
              <a:solidFill>
                <a:schemeClr val="bg1"/>
              </a:solidFill>
              <a:cs typeface="+mn-ea"/>
              <a:sym typeface="+mn-lt"/>
            </a:endParaRPr>
          </a:p>
          <a:p>
            <a:pPr marL="171450" indent="-171450" algn="l" fontAlgn="auto">
              <a:lnSpc>
                <a:spcPct val="150000"/>
              </a:lnSpc>
              <a:buFont typeface="Wingdings" panose="05000000000000000000" pitchFamily="2" charset="2"/>
              <a:buChar char="n"/>
            </a:pPr>
            <a:endParaRPr lang="zh-CN" altLang="en-US" sz="1200" dirty="0">
              <a:solidFill>
                <a:schemeClr val="bg1"/>
              </a:solidFill>
              <a:cs typeface="+mn-ea"/>
              <a:sym typeface="+mn-lt"/>
            </a:endParaRPr>
          </a:p>
          <a:p>
            <a:pPr marL="171450" indent="-171450" algn="l" fontAlgn="auto">
              <a:lnSpc>
                <a:spcPct val="150000"/>
              </a:lnSpc>
              <a:buFont typeface="Wingdings" panose="05000000000000000000" pitchFamily="2" charset="2"/>
              <a:buChar char="n"/>
            </a:pPr>
            <a:r>
              <a:rPr lang="en-US" altLang="zh-CN" sz="1200" dirty="0">
                <a:solidFill>
                  <a:schemeClr val="bg1"/>
                </a:solidFill>
                <a:cs typeface="+mn-ea"/>
                <a:sym typeface="+mn-lt"/>
              </a:rPr>
              <a:t>Copy paste fonts. Choose the only option to retain text......Copy paste fonts. Choose the only option to retain text......</a:t>
            </a:r>
            <a:endParaRPr lang="zh-CN" altLang="en-US" sz="1200" dirty="0">
              <a:solidFill>
                <a:schemeClr val="bg1"/>
              </a:solidFill>
              <a:cs typeface="+mn-ea"/>
              <a:sym typeface="+mn-lt"/>
            </a:endParaRPr>
          </a:p>
        </p:txBody>
      </p:sp>
      <p:sp>
        <p:nvSpPr>
          <p:cNvPr id="10" name="矩形 9"/>
          <p:cNvSpPr/>
          <p:nvPr/>
        </p:nvSpPr>
        <p:spPr>
          <a:xfrm>
            <a:off x="7749333" y="990600"/>
            <a:ext cx="3079055" cy="48006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0">
              <a:cs typeface="+mn-ea"/>
              <a:sym typeface="+mn-lt"/>
            </a:endParaRPr>
          </a:p>
        </p:txBody>
      </p:sp>
      <p:sp>
        <p:nvSpPr>
          <p:cNvPr id="13" name="矩形 12"/>
          <p:cNvSpPr/>
          <p:nvPr/>
        </p:nvSpPr>
        <p:spPr>
          <a:xfrm>
            <a:off x="4648200" y="204755"/>
            <a:ext cx="2895599" cy="523220"/>
          </a:xfrm>
          <a:prstGeom prst="rect">
            <a:avLst/>
          </a:prstGeom>
        </p:spPr>
        <p:txBody>
          <a:bodyPr wrap="square">
            <a:spAutoFit/>
          </a:bodyPr>
          <a:lstStyle/>
          <a:p>
            <a:pPr algn="ctr"/>
            <a:r>
              <a:rPr lang="zh-CN" altLang="en-US" sz="2800" b="1" dirty="0">
                <a:cs typeface="+mn-ea"/>
                <a:sym typeface="+mn-lt"/>
              </a:rPr>
              <a:t>请输入标题</a:t>
            </a:r>
            <a:endParaRPr lang="zh-CN" altLang="en-US" sz="2800" dirty="0">
              <a:cs typeface="+mn-ea"/>
              <a:sym typeface="+mn-lt"/>
            </a:endParaRPr>
          </a:p>
        </p:txBody>
      </p:sp>
      <p:sp>
        <p:nvSpPr>
          <p:cNvPr id="16" name="矩形 15"/>
          <p:cNvSpPr/>
          <p:nvPr/>
        </p:nvSpPr>
        <p:spPr>
          <a:xfrm>
            <a:off x="11899901" y="2247900"/>
            <a:ext cx="292100" cy="2171700"/>
          </a:xfrm>
          <a:prstGeom prst="rect">
            <a:avLst/>
          </a:prstGeom>
          <a:gradFill>
            <a:gsLst>
              <a:gs pos="100000">
                <a:srgbClr val="79B4FF"/>
              </a:gs>
              <a:gs pos="0">
                <a:srgbClr val="2B4796"/>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par>
                          <p:cTn id="8" fill="hold">
                            <p:stCondLst>
                              <p:cond delay="2000"/>
                            </p:stCondLst>
                            <p:childTnLst>
                              <p:par>
                                <p:cTn id="9" presetID="6" presetClass="entr" presetSubtype="3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out)">
                                      <p:cBhvr>
                                        <p:cTn id="11" dur="2000"/>
                                        <p:tgtEl>
                                          <p:spTgt spid="3"/>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grpId="1"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2000"/>
                                        <p:tgtEl>
                                          <p:spTgt spid="10"/>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circle(in)">
                                      <p:cBhvr>
                                        <p:cTn id="3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P spid="8" grpId="0"/>
      <p:bldP spid="9" grpId="0"/>
      <p:bldP spid="9" grpId="1"/>
      <p:bldP spid="10" grpId="0" animBg="1"/>
      <p:bldP spid="13"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22"/>
          <p:cNvSpPr txBox="1"/>
          <p:nvPr/>
        </p:nvSpPr>
        <p:spPr>
          <a:xfrm flipH="1">
            <a:off x="857950" y="1935989"/>
            <a:ext cx="4507582" cy="1200329"/>
          </a:xfrm>
          <a:prstGeom prst="rect">
            <a:avLst/>
          </a:prstGeom>
          <a:noFill/>
          <a:ln w="9525">
            <a:noFill/>
          </a:ln>
          <a:effectLst>
            <a:outerShdw sx="999" sy="999" algn="ctr" rotWithShape="0">
              <a:srgbClr val="000000"/>
            </a:outerShdw>
          </a:effectLst>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altLang="zh-CN" sz="1200" dirty="0">
                <a:solidFill>
                  <a:schemeClr val="tx1">
                    <a:lumMod val="85000"/>
                    <a:lumOff val="15000"/>
                  </a:schemeClr>
                </a:solidFill>
                <a:cs typeface="+mn-ea"/>
                <a:sym typeface="+mn-lt"/>
              </a:rPr>
              <a:t>Copy paste fonts. Choose the only option to retain text......Copy paste fonts. Choose the only option to retain text......</a:t>
            </a:r>
            <a:endParaRPr lang="en-US" altLang="zh-CN" sz="1200" dirty="0">
              <a:solidFill>
                <a:schemeClr val="tx1">
                  <a:lumMod val="85000"/>
                  <a:lumOff val="15000"/>
                </a:schemeClr>
              </a:solidFill>
              <a:cs typeface="+mn-ea"/>
              <a:sym typeface="+mn-lt"/>
            </a:endParaRPr>
          </a:p>
          <a:p>
            <a:pPr lvl="0"/>
            <a:endParaRPr lang="en-US" altLang="zh-CN" sz="1200" dirty="0">
              <a:solidFill>
                <a:schemeClr val="tx1">
                  <a:lumMod val="85000"/>
                  <a:lumOff val="15000"/>
                </a:schemeClr>
              </a:solidFill>
              <a:cs typeface="+mn-ea"/>
              <a:sym typeface="+mn-lt"/>
            </a:endParaRPr>
          </a:p>
          <a:p>
            <a:r>
              <a:rPr lang="en-US" altLang="zh-CN" sz="1200" dirty="0">
                <a:solidFill>
                  <a:schemeClr val="tx1">
                    <a:lumMod val="85000"/>
                    <a:lumOff val="15000"/>
                  </a:schemeClr>
                </a:solidFill>
                <a:cs typeface="+mn-ea"/>
                <a:sym typeface="+mn-lt"/>
              </a:rPr>
              <a:t>Copy paste fonts. Choose the only option to retain text......Copy paste fonts. Choose the only option to retain text......</a:t>
            </a:r>
            <a:endParaRPr lang="en-US" altLang="zh-CN" sz="1200" dirty="0">
              <a:solidFill>
                <a:schemeClr val="tx1">
                  <a:lumMod val="85000"/>
                  <a:lumOff val="15000"/>
                </a:schemeClr>
              </a:solidFill>
              <a:cs typeface="+mn-ea"/>
              <a:sym typeface="+mn-lt"/>
            </a:endParaRPr>
          </a:p>
          <a:p>
            <a:pPr lvl="0"/>
            <a:endParaRPr lang="en-US" altLang="zh-CN" sz="1200" dirty="0">
              <a:solidFill>
                <a:schemeClr val="tx1">
                  <a:lumMod val="85000"/>
                  <a:lumOff val="15000"/>
                </a:schemeClr>
              </a:solidFill>
              <a:cs typeface="+mn-ea"/>
              <a:sym typeface="+mn-lt"/>
            </a:endParaRPr>
          </a:p>
        </p:txBody>
      </p:sp>
      <p:sp>
        <p:nvSpPr>
          <p:cNvPr id="14" name="矩形 13"/>
          <p:cNvSpPr/>
          <p:nvPr/>
        </p:nvSpPr>
        <p:spPr>
          <a:xfrm>
            <a:off x="1893823" y="550166"/>
            <a:ext cx="2669238" cy="523220"/>
          </a:xfrm>
          <a:prstGeom prst="rect">
            <a:avLst/>
          </a:prstGeom>
        </p:spPr>
        <p:txBody>
          <a:bodyPr wrap="square">
            <a:spAutoFit/>
          </a:bodyPr>
          <a:lstStyle/>
          <a:p>
            <a:pPr algn="ctr"/>
            <a:r>
              <a:rPr lang="zh-CN" altLang="en-US" sz="2800" b="1" dirty="0">
                <a:solidFill>
                  <a:schemeClr val="tx1">
                    <a:lumMod val="85000"/>
                    <a:lumOff val="15000"/>
                  </a:schemeClr>
                </a:solidFill>
                <a:cs typeface="+mn-ea"/>
                <a:sym typeface="+mn-lt"/>
              </a:rPr>
              <a:t>请输入标题</a:t>
            </a:r>
            <a:endParaRPr lang="zh-CN" altLang="en-US" sz="2800" b="1" dirty="0">
              <a:solidFill>
                <a:schemeClr val="tx1">
                  <a:lumMod val="85000"/>
                  <a:lumOff val="15000"/>
                </a:schemeClr>
              </a:solidFill>
              <a:cs typeface="+mn-ea"/>
              <a:sym typeface="+mn-lt"/>
            </a:endParaRPr>
          </a:p>
        </p:txBody>
      </p:sp>
      <p:sp>
        <p:nvSpPr>
          <p:cNvPr id="15" name="矩形 14"/>
          <p:cNvSpPr/>
          <p:nvPr/>
        </p:nvSpPr>
        <p:spPr>
          <a:xfrm>
            <a:off x="857950" y="1592734"/>
            <a:ext cx="1672590" cy="338554"/>
          </a:xfrm>
          <a:prstGeom prst="rect">
            <a:avLst/>
          </a:prstGeom>
        </p:spPr>
        <p:txBody>
          <a:bodyPr wrap="square">
            <a:spAutoFit/>
          </a:bodyPr>
          <a:lstStyle/>
          <a:p>
            <a:r>
              <a:rPr lang="en-US" altLang="zh-CN" sz="1600" b="1" dirty="0">
                <a:solidFill>
                  <a:schemeClr val="tx1">
                    <a:lumMod val="85000"/>
                    <a:lumOff val="15000"/>
                  </a:schemeClr>
                </a:solidFill>
                <a:cs typeface="+mn-ea"/>
                <a:sym typeface="+mn-lt"/>
              </a:rPr>
              <a:t>Text here</a:t>
            </a:r>
            <a:endParaRPr lang="zh-CN" altLang="en-US" sz="1600" b="1" dirty="0">
              <a:solidFill>
                <a:schemeClr val="tx1">
                  <a:lumMod val="85000"/>
                  <a:lumOff val="15000"/>
                </a:schemeClr>
              </a:solidFill>
              <a:cs typeface="+mn-ea"/>
              <a:sym typeface="+mn-lt"/>
            </a:endParaRPr>
          </a:p>
        </p:txBody>
      </p:sp>
      <p:pic>
        <p:nvPicPr>
          <p:cNvPr id="22" name="图片 2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95198" y="3998921"/>
            <a:ext cx="3775710" cy="2407877"/>
          </a:xfrm>
          <a:prstGeom prst="rect">
            <a:avLst/>
          </a:prstGeom>
        </p:spPr>
      </p:pic>
      <p:sp>
        <p:nvSpPr>
          <p:cNvPr id="32" name="文本框 22"/>
          <p:cNvSpPr txBox="1"/>
          <p:nvPr/>
        </p:nvSpPr>
        <p:spPr>
          <a:xfrm flipH="1">
            <a:off x="6913721" y="4069304"/>
            <a:ext cx="4064000" cy="830997"/>
          </a:xfrm>
          <a:prstGeom prst="rect">
            <a:avLst/>
          </a:prstGeom>
          <a:noFill/>
          <a:ln w="9525">
            <a:noFill/>
          </a:ln>
          <a:effectLst>
            <a:outerShdw sx="999" sy="999" algn="ctr" rotWithShape="0">
              <a:srgbClr val="000000"/>
            </a:outerShdw>
          </a:effectLst>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1200" dirty="0">
                <a:solidFill>
                  <a:schemeClr val="tx1">
                    <a:lumMod val="85000"/>
                    <a:lumOff val="15000"/>
                  </a:schemeClr>
                </a:solidFill>
                <a:cs typeface="+mn-ea"/>
                <a:sym typeface="+mn-lt"/>
              </a:rPr>
              <a:t>Copy paste fonts. Choose the only option to retain text......Copy paste fonts. Choose the only option to retain text......Copy paste fonts. Choose the only option to retain text......Copy paste fonts. </a:t>
            </a:r>
            <a:endParaRPr lang="en-US" altLang="zh-CN" sz="1200" dirty="0">
              <a:solidFill>
                <a:schemeClr val="tx1">
                  <a:lumMod val="85000"/>
                  <a:lumOff val="15000"/>
                </a:schemeClr>
              </a:solidFill>
              <a:cs typeface="+mn-ea"/>
              <a:sym typeface="+mn-lt"/>
            </a:endParaRPr>
          </a:p>
        </p:txBody>
      </p:sp>
      <p:sp>
        <p:nvSpPr>
          <p:cNvPr id="33" name="矩形 32"/>
          <p:cNvSpPr/>
          <p:nvPr/>
        </p:nvSpPr>
        <p:spPr>
          <a:xfrm>
            <a:off x="8581885" y="3726049"/>
            <a:ext cx="1672590" cy="338554"/>
          </a:xfrm>
          <a:prstGeom prst="rect">
            <a:avLst/>
          </a:prstGeom>
        </p:spPr>
        <p:txBody>
          <a:bodyPr wrap="square">
            <a:spAutoFit/>
          </a:bodyPr>
          <a:lstStyle/>
          <a:p>
            <a:r>
              <a:rPr lang="en-US" altLang="zh-CN" sz="1600" b="1" dirty="0">
                <a:solidFill>
                  <a:schemeClr val="tx1">
                    <a:lumMod val="85000"/>
                    <a:lumOff val="15000"/>
                  </a:schemeClr>
                </a:solidFill>
                <a:cs typeface="+mn-ea"/>
                <a:sym typeface="+mn-lt"/>
              </a:rPr>
              <a:t>Text here</a:t>
            </a:r>
            <a:endParaRPr lang="zh-CN" altLang="en-US" sz="1600" b="1" dirty="0">
              <a:solidFill>
                <a:schemeClr val="tx1">
                  <a:lumMod val="85000"/>
                  <a:lumOff val="15000"/>
                </a:schemeClr>
              </a:solidFill>
              <a:cs typeface="+mn-ea"/>
              <a:sym typeface="+mn-lt"/>
            </a:endParaRPr>
          </a:p>
        </p:txBody>
      </p:sp>
      <p:sp>
        <p:nvSpPr>
          <p:cNvPr id="34" name="矩形 33"/>
          <p:cNvSpPr/>
          <p:nvPr/>
        </p:nvSpPr>
        <p:spPr>
          <a:xfrm>
            <a:off x="6913721" y="2988621"/>
            <a:ext cx="4340342" cy="523220"/>
          </a:xfrm>
          <a:prstGeom prst="rect">
            <a:avLst/>
          </a:prstGeom>
          <a:noFill/>
        </p:spPr>
        <p:txBody>
          <a:bodyPr wrap="square" lIns="91440" tIns="45720" rIns="91440" bIns="45720">
            <a:spAutoFit/>
          </a:bodyPr>
          <a:lstStyle/>
          <a:p>
            <a:pPr algn="dist"/>
            <a:r>
              <a:rPr lang="en-US" altLang="zh-CN" sz="2800" b="1" dirty="0">
                <a:ln w="0"/>
                <a:effectLst>
                  <a:outerShdw blurRad="38100" dist="19050" dir="2700000" algn="tl" rotWithShape="0">
                    <a:schemeClr val="dk1">
                      <a:alpha val="40000"/>
                    </a:schemeClr>
                  </a:outerShdw>
                </a:effectLst>
                <a:cs typeface="+mn-ea"/>
                <a:sym typeface="+mn-lt"/>
              </a:rPr>
              <a:t>New Year, New Spirit</a:t>
            </a:r>
            <a:endParaRPr lang="zh-CN" altLang="en-US" sz="2800" b="1" cap="none" spc="0" dirty="0">
              <a:ln w="0"/>
              <a:solidFill>
                <a:schemeClr val="tx1"/>
              </a:solidFill>
              <a:effectLst>
                <a:outerShdw blurRad="38100" dist="19050" dir="2700000" algn="tl" rotWithShape="0">
                  <a:schemeClr val="dk1">
                    <a:alpha val="40000"/>
                  </a:schemeClr>
                </a:outerShdw>
              </a:effectLst>
              <a:cs typeface="+mn-ea"/>
              <a:sym typeface="+mn-lt"/>
            </a:endParaRPr>
          </a:p>
        </p:txBody>
      </p:sp>
      <p:sp>
        <p:nvSpPr>
          <p:cNvPr id="39" name="plane-flying_76474"/>
          <p:cNvSpPr>
            <a:spLocks noChangeAspect="1"/>
          </p:cNvSpPr>
          <p:nvPr/>
        </p:nvSpPr>
        <p:spPr bwMode="auto">
          <a:xfrm>
            <a:off x="8721952" y="5202860"/>
            <a:ext cx="609685" cy="609647"/>
          </a:xfrm>
          <a:custGeom>
            <a:avLst/>
            <a:gdLst>
              <a:gd name="connsiteX0" fmla="*/ 593269 w 607405"/>
              <a:gd name="connsiteY0" fmla="*/ 351004 h 607368"/>
              <a:gd name="connsiteX1" fmla="*/ 607403 w 607405"/>
              <a:gd name="connsiteY1" fmla="*/ 365579 h 607368"/>
              <a:gd name="connsiteX2" fmla="*/ 580517 w 607405"/>
              <a:gd name="connsiteY2" fmla="*/ 498440 h 607368"/>
              <a:gd name="connsiteX3" fmla="*/ 460065 w 607405"/>
              <a:gd name="connsiteY3" fmla="*/ 587270 h 607368"/>
              <a:gd name="connsiteX4" fmla="*/ 440553 w 607405"/>
              <a:gd name="connsiteY4" fmla="*/ 607368 h 607368"/>
              <a:gd name="connsiteX5" fmla="*/ 348370 w 607405"/>
              <a:gd name="connsiteY5" fmla="*/ 607368 h 607368"/>
              <a:gd name="connsiteX6" fmla="*/ 402143 w 607405"/>
              <a:gd name="connsiteY6" fmla="*/ 489389 h 607368"/>
              <a:gd name="connsiteX7" fmla="*/ 474199 w 607405"/>
              <a:gd name="connsiteY7" fmla="*/ 439834 h 607368"/>
              <a:gd name="connsiteX8" fmla="*/ 514606 w 607405"/>
              <a:gd name="connsiteY8" fmla="*/ 425413 h 607368"/>
              <a:gd name="connsiteX9" fmla="*/ 526897 w 607405"/>
              <a:gd name="connsiteY9" fmla="*/ 433084 h 607368"/>
              <a:gd name="connsiteX10" fmla="*/ 485415 w 607405"/>
              <a:gd name="connsiteY10" fmla="*/ 476808 h 607368"/>
              <a:gd name="connsiteX11" fmla="*/ 490639 w 607405"/>
              <a:gd name="connsiteY11" fmla="*/ 475888 h 607368"/>
              <a:gd name="connsiteX12" fmla="*/ 570377 w 607405"/>
              <a:gd name="connsiteY12" fmla="*/ 383529 h 607368"/>
              <a:gd name="connsiteX13" fmla="*/ 593269 w 607405"/>
              <a:gd name="connsiteY13" fmla="*/ 351004 h 607368"/>
              <a:gd name="connsiteX14" fmla="*/ 14140 w 607405"/>
              <a:gd name="connsiteY14" fmla="*/ 351004 h 607368"/>
              <a:gd name="connsiteX15" fmla="*/ 37038 w 607405"/>
              <a:gd name="connsiteY15" fmla="*/ 383529 h 607368"/>
              <a:gd name="connsiteX16" fmla="*/ 116798 w 607405"/>
              <a:gd name="connsiteY16" fmla="*/ 475888 h 607368"/>
              <a:gd name="connsiteX17" fmla="*/ 122177 w 607405"/>
              <a:gd name="connsiteY17" fmla="*/ 476808 h 607368"/>
              <a:gd name="connsiteX18" fmla="*/ 80683 w 607405"/>
              <a:gd name="connsiteY18" fmla="*/ 433084 h 607368"/>
              <a:gd name="connsiteX19" fmla="*/ 92824 w 607405"/>
              <a:gd name="connsiteY19" fmla="*/ 425413 h 607368"/>
              <a:gd name="connsiteX20" fmla="*/ 133395 w 607405"/>
              <a:gd name="connsiteY20" fmla="*/ 439834 h 607368"/>
              <a:gd name="connsiteX21" fmla="*/ 205471 w 607405"/>
              <a:gd name="connsiteY21" fmla="*/ 489389 h 607368"/>
              <a:gd name="connsiteX22" fmla="*/ 259105 w 607405"/>
              <a:gd name="connsiteY22" fmla="*/ 607368 h 607368"/>
              <a:gd name="connsiteX23" fmla="*/ 166897 w 607405"/>
              <a:gd name="connsiteY23" fmla="*/ 607368 h 607368"/>
              <a:gd name="connsiteX24" fmla="*/ 147380 w 607405"/>
              <a:gd name="connsiteY24" fmla="*/ 587270 h 607368"/>
              <a:gd name="connsiteX25" fmla="*/ 26896 w 607405"/>
              <a:gd name="connsiteY25" fmla="*/ 498440 h 607368"/>
              <a:gd name="connsiteX26" fmla="*/ 2 w 607405"/>
              <a:gd name="connsiteY26" fmla="*/ 365579 h 607368"/>
              <a:gd name="connsiteX27" fmla="*/ 14140 w 607405"/>
              <a:gd name="connsiteY27" fmla="*/ 351004 h 607368"/>
              <a:gd name="connsiteX28" fmla="*/ 304639 w 607405"/>
              <a:gd name="connsiteY28" fmla="*/ 1 h 607368"/>
              <a:gd name="connsiteX29" fmla="*/ 318389 w 607405"/>
              <a:gd name="connsiteY29" fmla="*/ 7998 h 607368"/>
              <a:gd name="connsiteX30" fmla="*/ 342510 w 607405"/>
              <a:gd name="connsiteY30" fmla="*/ 41441 h 607368"/>
              <a:gd name="connsiteX31" fmla="*/ 354647 w 607405"/>
              <a:gd name="connsiteY31" fmla="*/ 84549 h 607368"/>
              <a:gd name="connsiteX32" fmla="*/ 351114 w 607405"/>
              <a:gd name="connsiteY32" fmla="*/ 133333 h 607368"/>
              <a:gd name="connsiteX33" fmla="*/ 540084 w 607405"/>
              <a:gd name="connsiteY33" fmla="*/ 263884 h 607368"/>
              <a:gd name="connsiteX34" fmla="*/ 540238 w 607405"/>
              <a:gd name="connsiteY34" fmla="*/ 341509 h 607368"/>
              <a:gd name="connsiteX35" fmla="*/ 340974 w 607405"/>
              <a:gd name="connsiteY35" fmla="*/ 270021 h 607368"/>
              <a:gd name="connsiteX36" fmla="*/ 334828 w 607405"/>
              <a:gd name="connsiteY36" fmla="*/ 366975 h 607368"/>
              <a:gd name="connsiteX37" fmla="*/ 385681 w 607405"/>
              <a:gd name="connsiteY37" fmla="*/ 428799 h 607368"/>
              <a:gd name="connsiteX38" fmla="*/ 385681 w 607405"/>
              <a:gd name="connsiteY38" fmla="*/ 457180 h 607368"/>
              <a:gd name="connsiteX39" fmla="*/ 385681 w 607405"/>
              <a:gd name="connsiteY39" fmla="*/ 471600 h 607368"/>
              <a:gd name="connsiteX40" fmla="*/ 377846 w 607405"/>
              <a:gd name="connsiteY40" fmla="*/ 466691 h 607368"/>
              <a:gd name="connsiteX41" fmla="*/ 306559 w 607405"/>
              <a:gd name="connsiteY41" fmla="*/ 422969 h 607368"/>
              <a:gd name="connsiteX42" fmla="*/ 231278 w 607405"/>
              <a:gd name="connsiteY42" fmla="*/ 469759 h 607368"/>
              <a:gd name="connsiteX43" fmla="*/ 227898 w 607405"/>
              <a:gd name="connsiteY43" fmla="*/ 471600 h 607368"/>
              <a:gd name="connsiteX44" fmla="*/ 227898 w 607405"/>
              <a:gd name="connsiteY44" fmla="*/ 465771 h 607368"/>
              <a:gd name="connsiteX45" fmla="*/ 227898 w 607405"/>
              <a:gd name="connsiteY45" fmla="*/ 428799 h 607368"/>
              <a:gd name="connsiteX46" fmla="*/ 275832 w 607405"/>
              <a:gd name="connsiteY46" fmla="*/ 367589 h 607368"/>
              <a:gd name="connsiteX47" fmla="*/ 268458 w 607405"/>
              <a:gd name="connsiteY47" fmla="*/ 269714 h 607368"/>
              <a:gd name="connsiteX48" fmla="*/ 68579 w 607405"/>
              <a:gd name="connsiteY48" fmla="*/ 341509 h 607368"/>
              <a:gd name="connsiteX49" fmla="*/ 68733 w 607405"/>
              <a:gd name="connsiteY49" fmla="*/ 263884 h 607368"/>
              <a:gd name="connsiteX50" fmla="*/ 258625 w 607405"/>
              <a:gd name="connsiteY50" fmla="*/ 132566 h 607368"/>
              <a:gd name="connsiteX51" fmla="*/ 255245 w 607405"/>
              <a:gd name="connsiteY51" fmla="*/ 84549 h 607368"/>
              <a:gd name="connsiteX52" fmla="*/ 267382 w 607405"/>
              <a:gd name="connsiteY52" fmla="*/ 41288 h 607368"/>
              <a:gd name="connsiteX53" fmla="*/ 290889 w 607405"/>
              <a:gd name="connsiteY53" fmla="*/ 7998 h 607368"/>
              <a:gd name="connsiteX54" fmla="*/ 304639 w 607405"/>
              <a:gd name="connsiteY54" fmla="*/ 1 h 60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7405" h="607368">
                <a:moveTo>
                  <a:pt x="593269" y="351004"/>
                </a:moveTo>
                <a:cubicBezTo>
                  <a:pt x="600951" y="351004"/>
                  <a:pt x="607250" y="357755"/>
                  <a:pt x="607403" y="365579"/>
                </a:cubicBezTo>
                <a:cubicBezTo>
                  <a:pt x="607557" y="389359"/>
                  <a:pt x="599414" y="467603"/>
                  <a:pt x="580517" y="498440"/>
                </a:cubicBezTo>
                <a:cubicBezTo>
                  <a:pt x="561619" y="529278"/>
                  <a:pt x="474814" y="572849"/>
                  <a:pt x="460065" y="587270"/>
                </a:cubicBezTo>
                <a:cubicBezTo>
                  <a:pt x="456685" y="590799"/>
                  <a:pt x="448081" y="599544"/>
                  <a:pt x="440553" y="607368"/>
                </a:cubicBezTo>
                <a:lnTo>
                  <a:pt x="348370" y="607368"/>
                </a:lnTo>
                <a:cubicBezTo>
                  <a:pt x="362658" y="551830"/>
                  <a:pt x="385704" y="513015"/>
                  <a:pt x="402143" y="489389"/>
                </a:cubicBezTo>
                <a:cubicBezTo>
                  <a:pt x="418122" y="466376"/>
                  <a:pt x="448695" y="450573"/>
                  <a:pt x="474199" y="439834"/>
                </a:cubicBezTo>
                <a:cubicBezTo>
                  <a:pt x="490178" y="433084"/>
                  <a:pt x="504466" y="425413"/>
                  <a:pt x="514606" y="425413"/>
                </a:cubicBezTo>
                <a:cubicBezTo>
                  <a:pt x="519983" y="425413"/>
                  <a:pt x="524132" y="427560"/>
                  <a:pt x="526897" y="433084"/>
                </a:cubicBezTo>
                <a:cubicBezTo>
                  <a:pt x="533043" y="446124"/>
                  <a:pt x="474199" y="476808"/>
                  <a:pt x="485415" y="476808"/>
                </a:cubicBezTo>
                <a:cubicBezTo>
                  <a:pt x="486490" y="476808"/>
                  <a:pt x="488180" y="476501"/>
                  <a:pt x="490639" y="475888"/>
                </a:cubicBezTo>
                <a:cubicBezTo>
                  <a:pt x="522749" y="468063"/>
                  <a:pt x="561773" y="429862"/>
                  <a:pt x="570377" y="383529"/>
                </a:cubicBezTo>
                <a:cubicBezTo>
                  <a:pt x="574986" y="359289"/>
                  <a:pt x="584819" y="351004"/>
                  <a:pt x="593269" y="351004"/>
                </a:cubicBezTo>
                <a:close/>
                <a:moveTo>
                  <a:pt x="14140" y="351004"/>
                </a:moveTo>
                <a:cubicBezTo>
                  <a:pt x="22593" y="351004"/>
                  <a:pt x="32428" y="359289"/>
                  <a:pt x="37038" y="383529"/>
                </a:cubicBezTo>
                <a:cubicBezTo>
                  <a:pt x="45644" y="429862"/>
                  <a:pt x="84679" y="468063"/>
                  <a:pt x="116798" y="475888"/>
                </a:cubicBezTo>
                <a:cubicBezTo>
                  <a:pt x="119257" y="476501"/>
                  <a:pt x="121101" y="476808"/>
                  <a:pt x="122177" y="476808"/>
                </a:cubicBezTo>
                <a:cubicBezTo>
                  <a:pt x="133242" y="476808"/>
                  <a:pt x="74536" y="446124"/>
                  <a:pt x="80683" y="433084"/>
                </a:cubicBezTo>
                <a:cubicBezTo>
                  <a:pt x="83296" y="427560"/>
                  <a:pt x="87445" y="425413"/>
                  <a:pt x="92824" y="425413"/>
                </a:cubicBezTo>
                <a:cubicBezTo>
                  <a:pt x="102967" y="425413"/>
                  <a:pt x="117259" y="433084"/>
                  <a:pt x="133395" y="439834"/>
                </a:cubicBezTo>
                <a:cubicBezTo>
                  <a:pt x="158752" y="450573"/>
                  <a:pt x="189335" y="466376"/>
                  <a:pt x="205471" y="489389"/>
                </a:cubicBezTo>
                <a:cubicBezTo>
                  <a:pt x="221761" y="513015"/>
                  <a:pt x="244813" y="551830"/>
                  <a:pt x="259105" y="607368"/>
                </a:cubicBezTo>
                <a:lnTo>
                  <a:pt x="166897" y="607368"/>
                </a:lnTo>
                <a:cubicBezTo>
                  <a:pt x="159367" y="599544"/>
                  <a:pt x="150915" y="590799"/>
                  <a:pt x="147380" y="587270"/>
                </a:cubicBezTo>
                <a:cubicBezTo>
                  <a:pt x="132781" y="572695"/>
                  <a:pt x="45952" y="529278"/>
                  <a:pt x="26896" y="498440"/>
                </a:cubicBezTo>
                <a:cubicBezTo>
                  <a:pt x="7993" y="467603"/>
                  <a:pt x="-152" y="389359"/>
                  <a:pt x="2" y="365579"/>
                </a:cubicBezTo>
                <a:cubicBezTo>
                  <a:pt x="155" y="357755"/>
                  <a:pt x="6610" y="351004"/>
                  <a:pt x="14140" y="351004"/>
                </a:cubicBezTo>
                <a:close/>
                <a:moveTo>
                  <a:pt x="304639" y="1"/>
                </a:moveTo>
                <a:cubicBezTo>
                  <a:pt x="309632" y="-18"/>
                  <a:pt x="314625" y="2629"/>
                  <a:pt x="318389" y="7998"/>
                </a:cubicBezTo>
                <a:lnTo>
                  <a:pt x="342510" y="41441"/>
                </a:lnTo>
                <a:cubicBezTo>
                  <a:pt x="350038" y="52026"/>
                  <a:pt x="355569" y="71509"/>
                  <a:pt x="354647" y="84549"/>
                </a:cubicBezTo>
                <a:lnTo>
                  <a:pt x="351114" y="133333"/>
                </a:lnTo>
                <a:lnTo>
                  <a:pt x="540084" y="263884"/>
                </a:lnTo>
                <a:lnTo>
                  <a:pt x="540238" y="341509"/>
                </a:lnTo>
                <a:lnTo>
                  <a:pt x="340974" y="270021"/>
                </a:lnTo>
                <a:lnTo>
                  <a:pt x="334828" y="366975"/>
                </a:lnTo>
                <a:lnTo>
                  <a:pt x="385681" y="428799"/>
                </a:lnTo>
                <a:lnTo>
                  <a:pt x="385681" y="457180"/>
                </a:lnTo>
                <a:lnTo>
                  <a:pt x="385681" y="471600"/>
                </a:lnTo>
                <a:lnTo>
                  <a:pt x="377846" y="466691"/>
                </a:lnTo>
                <a:lnTo>
                  <a:pt x="306559" y="422969"/>
                </a:lnTo>
                <a:lnTo>
                  <a:pt x="231278" y="469759"/>
                </a:lnTo>
                <a:lnTo>
                  <a:pt x="227898" y="471600"/>
                </a:lnTo>
                <a:lnTo>
                  <a:pt x="227898" y="465771"/>
                </a:lnTo>
                <a:lnTo>
                  <a:pt x="227898" y="428799"/>
                </a:lnTo>
                <a:lnTo>
                  <a:pt x="275832" y="367589"/>
                </a:lnTo>
                <a:lnTo>
                  <a:pt x="268458" y="269714"/>
                </a:lnTo>
                <a:lnTo>
                  <a:pt x="68579" y="341509"/>
                </a:lnTo>
                <a:lnTo>
                  <a:pt x="68733" y="263884"/>
                </a:lnTo>
                <a:lnTo>
                  <a:pt x="258625" y="132566"/>
                </a:lnTo>
                <a:lnTo>
                  <a:pt x="255245" y="84549"/>
                </a:lnTo>
                <a:cubicBezTo>
                  <a:pt x="254324" y="71509"/>
                  <a:pt x="259701" y="52026"/>
                  <a:pt x="267382" y="41288"/>
                </a:cubicBezTo>
                <a:lnTo>
                  <a:pt x="290889" y="7998"/>
                </a:lnTo>
                <a:cubicBezTo>
                  <a:pt x="294653" y="2705"/>
                  <a:pt x="299646" y="21"/>
                  <a:pt x="304639" y="1"/>
                </a:cubicBezTo>
                <a:close/>
              </a:path>
            </a:pathLst>
          </a:custGeom>
          <a:solidFill>
            <a:srgbClr val="79B4FF"/>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37" name="plane-taking-off_72592"/>
          <p:cNvSpPr>
            <a:spLocks noChangeAspect="1"/>
          </p:cNvSpPr>
          <p:nvPr/>
        </p:nvSpPr>
        <p:spPr bwMode="auto">
          <a:xfrm rot="19541644">
            <a:off x="9835752" y="5155824"/>
            <a:ext cx="2183176" cy="1384444"/>
          </a:xfrm>
          <a:custGeom>
            <a:avLst/>
            <a:gdLst>
              <a:gd name="connsiteX0" fmla="*/ 254588 w 608684"/>
              <a:gd name="connsiteY0" fmla="*/ 55115 h 385993"/>
              <a:gd name="connsiteX1" fmla="*/ 372765 w 608684"/>
              <a:gd name="connsiteY1" fmla="*/ 61369 h 385993"/>
              <a:gd name="connsiteX2" fmla="*/ 217807 w 608684"/>
              <a:gd name="connsiteY2" fmla="*/ 142150 h 385993"/>
              <a:gd name="connsiteX3" fmla="*/ 216763 w 608684"/>
              <a:gd name="connsiteY3" fmla="*/ 142895 h 385993"/>
              <a:gd name="connsiteX4" fmla="*/ 183264 w 608684"/>
              <a:gd name="connsiteY4" fmla="*/ 102393 h 385993"/>
              <a:gd name="connsiteX5" fmla="*/ 181698 w 608684"/>
              <a:gd name="connsiteY5" fmla="*/ 96213 h 385993"/>
              <a:gd name="connsiteX6" fmla="*/ 185503 w 608684"/>
              <a:gd name="connsiteY6" fmla="*/ 91076 h 385993"/>
              <a:gd name="connsiteX7" fmla="*/ 250634 w 608684"/>
              <a:gd name="connsiteY7" fmla="*/ 56009 h 385993"/>
              <a:gd name="connsiteX8" fmla="*/ 254588 w 608684"/>
              <a:gd name="connsiteY8" fmla="*/ 55115 h 385993"/>
              <a:gd name="connsiteX9" fmla="*/ 566779 w 608684"/>
              <a:gd name="connsiteY9" fmla="*/ 0 h 385993"/>
              <a:gd name="connsiteX10" fmla="*/ 605794 w 608684"/>
              <a:gd name="connsiteY10" fmla="*/ 19143 h 385993"/>
              <a:gd name="connsiteX11" fmla="*/ 605943 w 608684"/>
              <a:gd name="connsiteY11" fmla="*/ 19516 h 385993"/>
              <a:gd name="connsiteX12" fmla="*/ 536418 w 608684"/>
              <a:gd name="connsiteY12" fmla="*/ 104431 h 385993"/>
              <a:gd name="connsiteX13" fmla="*/ 445184 w 608684"/>
              <a:gd name="connsiteY13" fmla="*/ 152028 h 385993"/>
              <a:gd name="connsiteX14" fmla="*/ 356411 w 608684"/>
              <a:gd name="connsiteY14" fmla="*/ 349271 h 385993"/>
              <a:gd name="connsiteX15" fmla="*/ 353054 w 608684"/>
              <a:gd name="connsiteY15" fmla="*/ 352772 h 385993"/>
              <a:gd name="connsiteX16" fmla="*/ 322842 w 608684"/>
              <a:gd name="connsiteY16" fmla="*/ 369084 h 385993"/>
              <a:gd name="connsiteX17" fmla="*/ 293301 w 608684"/>
              <a:gd name="connsiteY17" fmla="*/ 385099 h 385993"/>
              <a:gd name="connsiteX18" fmla="*/ 289795 w 608684"/>
              <a:gd name="connsiteY18" fmla="*/ 385993 h 385993"/>
              <a:gd name="connsiteX19" fmla="*/ 286363 w 608684"/>
              <a:gd name="connsiteY19" fmla="*/ 385174 h 385993"/>
              <a:gd name="connsiteX20" fmla="*/ 282335 w 608684"/>
              <a:gd name="connsiteY20" fmla="*/ 379587 h 385993"/>
              <a:gd name="connsiteX21" fmla="*/ 263462 w 608684"/>
              <a:gd name="connsiteY21" fmla="*/ 246776 h 385993"/>
              <a:gd name="connsiteX22" fmla="*/ 138733 w 608684"/>
              <a:gd name="connsiteY22" fmla="*/ 311729 h 385993"/>
              <a:gd name="connsiteX23" fmla="*/ 130303 w 608684"/>
              <a:gd name="connsiteY23" fmla="*/ 310761 h 385993"/>
              <a:gd name="connsiteX24" fmla="*/ 2591 w 608684"/>
              <a:gd name="connsiteY24" fmla="*/ 200520 h 385993"/>
              <a:gd name="connsiteX25" fmla="*/ 54 w 608684"/>
              <a:gd name="connsiteY25" fmla="*/ 193965 h 385993"/>
              <a:gd name="connsiteX26" fmla="*/ 4008 w 608684"/>
              <a:gd name="connsiteY26" fmla="*/ 188155 h 385993"/>
              <a:gd name="connsiteX27" fmla="*/ 56302 w 608684"/>
              <a:gd name="connsiteY27" fmla="*/ 160892 h 385993"/>
              <a:gd name="connsiteX28" fmla="*/ 63314 w 608684"/>
              <a:gd name="connsiteY28" fmla="*/ 160967 h 385993"/>
              <a:gd name="connsiteX29" fmla="*/ 137539 w 608684"/>
              <a:gd name="connsiteY29" fmla="*/ 200892 h 385993"/>
              <a:gd name="connsiteX30" fmla="*/ 513516 w 608684"/>
              <a:gd name="connsiteY30" fmla="*/ 11769 h 385993"/>
              <a:gd name="connsiteX31" fmla="*/ 566779 w 608684"/>
              <a:gd name="connsiteY31" fmla="*/ 0 h 38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8684" h="385993">
                <a:moveTo>
                  <a:pt x="254588" y="55115"/>
                </a:moveTo>
                <a:lnTo>
                  <a:pt x="372765" y="61369"/>
                </a:lnTo>
                <a:lnTo>
                  <a:pt x="217807" y="142150"/>
                </a:lnTo>
                <a:cubicBezTo>
                  <a:pt x="217434" y="142374"/>
                  <a:pt x="217061" y="142597"/>
                  <a:pt x="216763" y="142895"/>
                </a:cubicBezTo>
                <a:lnTo>
                  <a:pt x="183264" y="102393"/>
                </a:lnTo>
                <a:cubicBezTo>
                  <a:pt x="181847" y="100680"/>
                  <a:pt x="181250" y="98447"/>
                  <a:pt x="181698" y="96213"/>
                </a:cubicBezTo>
                <a:cubicBezTo>
                  <a:pt x="182145" y="93980"/>
                  <a:pt x="183488" y="92118"/>
                  <a:pt x="185503" y="91076"/>
                </a:cubicBezTo>
                <a:lnTo>
                  <a:pt x="250634" y="56009"/>
                </a:lnTo>
                <a:cubicBezTo>
                  <a:pt x="251828" y="55339"/>
                  <a:pt x="253171" y="55041"/>
                  <a:pt x="254588" y="55115"/>
                </a:cubicBezTo>
                <a:close/>
                <a:moveTo>
                  <a:pt x="566779" y="0"/>
                </a:moveTo>
                <a:cubicBezTo>
                  <a:pt x="590576" y="0"/>
                  <a:pt x="601094" y="10428"/>
                  <a:pt x="605794" y="19143"/>
                </a:cubicBezTo>
                <a:cubicBezTo>
                  <a:pt x="605869" y="19292"/>
                  <a:pt x="605869" y="19367"/>
                  <a:pt x="605943" y="19516"/>
                </a:cubicBezTo>
                <a:cubicBezTo>
                  <a:pt x="619744" y="49162"/>
                  <a:pt x="579088" y="82830"/>
                  <a:pt x="536418" y="104431"/>
                </a:cubicBezTo>
                <a:lnTo>
                  <a:pt x="445184" y="152028"/>
                </a:lnTo>
                <a:lnTo>
                  <a:pt x="356411" y="349271"/>
                </a:lnTo>
                <a:cubicBezTo>
                  <a:pt x="355665" y="350761"/>
                  <a:pt x="354546" y="351952"/>
                  <a:pt x="353054" y="352772"/>
                </a:cubicBezTo>
                <a:cubicBezTo>
                  <a:pt x="339478" y="360071"/>
                  <a:pt x="331048" y="364690"/>
                  <a:pt x="322842" y="369084"/>
                </a:cubicBezTo>
                <a:cubicBezTo>
                  <a:pt x="314860" y="373479"/>
                  <a:pt x="306580" y="378023"/>
                  <a:pt x="293301" y="385099"/>
                </a:cubicBezTo>
                <a:cubicBezTo>
                  <a:pt x="292182" y="385695"/>
                  <a:pt x="290988" y="385993"/>
                  <a:pt x="289795" y="385993"/>
                </a:cubicBezTo>
                <a:cubicBezTo>
                  <a:pt x="288601" y="385993"/>
                  <a:pt x="287408" y="385770"/>
                  <a:pt x="286363" y="385174"/>
                </a:cubicBezTo>
                <a:cubicBezTo>
                  <a:pt x="284200" y="384056"/>
                  <a:pt x="282708" y="381971"/>
                  <a:pt x="282335" y="379587"/>
                </a:cubicBezTo>
                <a:lnTo>
                  <a:pt x="263462" y="246776"/>
                </a:lnTo>
                <a:lnTo>
                  <a:pt x="138733" y="311729"/>
                </a:lnTo>
                <a:cubicBezTo>
                  <a:pt x="135973" y="313144"/>
                  <a:pt x="132691" y="312772"/>
                  <a:pt x="130303" y="310761"/>
                </a:cubicBezTo>
                <a:lnTo>
                  <a:pt x="2591" y="200520"/>
                </a:lnTo>
                <a:cubicBezTo>
                  <a:pt x="726" y="198881"/>
                  <a:pt x="-244" y="196423"/>
                  <a:pt x="54" y="193965"/>
                </a:cubicBezTo>
                <a:cubicBezTo>
                  <a:pt x="353" y="191507"/>
                  <a:pt x="1845" y="189347"/>
                  <a:pt x="4008" y="188155"/>
                </a:cubicBezTo>
                <a:lnTo>
                  <a:pt x="56302" y="160892"/>
                </a:lnTo>
                <a:cubicBezTo>
                  <a:pt x="58465" y="159775"/>
                  <a:pt x="61151" y="159775"/>
                  <a:pt x="63314" y="160967"/>
                </a:cubicBezTo>
                <a:lnTo>
                  <a:pt x="137539" y="200892"/>
                </a:lnTo>
                <a:cubicBezTo>
                  <a:pt x="137539" y="200892"/>
                  <a:pt x="447645" y="37989"/>
                  <a:pt x="513516" y="11769"/>
                </a:cubicBezTo>
                <a:cubicBezTo>
                  <a:pt x="514635" y="11322"/>
                  <a:pt x="541863" y="0"/>
                  <a:pt x="566779" y="0"/>
                </a:cubicBezTo>
                <a:close/>
              </a:path>
            </a:pathLst>
          </a:custGeom>
          <a:solidFill>
            <a:srgbClr val="79B4FF"/>
          </a:solidFill>
          <a:ln>
            <a:noFill/>
          </a:ln>
        </p:spPr>
        <p:txBody>
          <a:bodyPr/>
          <a:lstStyle/>
          <a:p>
            <a:endParaRPr lang="zh-CN" altLang="en-US">
              <a:cs typeface="+mn-ea"/>
              <a:sym typeface="+mn-lt"/>
            </a:endParaRPr>
          </a:p>
        </p:txBody>
      </p:sp>
      <p:pic>
        <p:nvPicPr>
          <p:cNvPr id="43" name="图片 42"/>
          <p:cNvPicPr>
            <a:picLocks noChangeAspect="1"/>
          </p:cNvPicPr>
          <p:nvPr/>
        </p:nvPicPr>
        <p:blipFill rotWithShape="1">
          <a:blip r:embed="rId2">
            <a:extLst>
              <a:ext uri="{28A0092B-C50C-407E-A947-70E740481C1C}">
                <a14:useLocalDpi xmlns:a14="http://schemas.microsoft.com/office/drawing/2010/main" val="0"/>
              </a:ext>
            </a:extLst>
          </a:blip>
          <a:srcRect l="16301" t="10043" r="17991" b="44143"/>
          <a:stretch>
            <a:fillRect/>
          </a:stretch>
        </p:blipFill>
        <p:spPr>
          <a:xfrm>
            <a:off x="7628940" y="-14738"/>
            <a:ext cx="3256509" cy="1702894"/>
          </a:xfrm>
          <a:prstGeom prst="rect">
            <a:avLst/>
          </a:prstGeom>
        </p:spPr>
      </p:pic>
      <p:sp>
        <p:nvSpPr>
          <p:cNvPr id="21" name="矩形 20"/>
          <p:cNvSpPr/>
          <p:nvPr/>
        </p:nvSpPr>
        <p:spPr>
          <a:xfrm>
            <a:off x="11899901" y="2247900"/>
            <a:ext cx="292100" cy="2171700"/>
          </a:xfrm>
          <a:prstGeom prst="rect">
            <a:avLst/>
          </a:prstGeom>
          <a:gradFill>
            <a:gsLst>
              <a:gs pos="100000">
                <a:srgbClr val="79B4FF"/>
              </a:gs>
              <a:gs pos="0">
                <a:srgbClr val="2B4796"/>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250"/>
                                        <p:tgtEl>
                                          <p:spTgt spid="13"/>
                                        </p:tgtEl>
                                      </p:cBhvr>
                                    </p:animEffect>
                                    <p:anim calcmode="lin" valueType="num">
                                      <p:cBhvr>
                                        <p:cTn id="8" dur="1250" fill="hold"/>
                                        <p:tgtEl>
                                          <p:spTgt spid="13"/>
                                        </p:tgtEl>
                                        <p:attrNameLst>
                                          <p:attrName>ppt_x</p:attrName>
                                        </p:attrNameLst>
                                      </p:cBhvr>
                                      <p:tavLst>
                                        <p:tav tm="0">
                                          <p:val>
                                            <p:strVal val="#ppt_x"/>
                                          </p:val>
                                        </p:tav>
                                        <p:tav tm="100000">
                                          <p:val>
                                            <p:strVal val="#ppt_x"/>
                                          </p:val>
                                        </p:tav>
                                      </p:tavLst>
                                    </p:anim>
                                    <p:anim calcmode="lin" valueType="num">
                                      <p:cBhvr>
                                        <p:cTn id="9" dur="125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250"/>
                                        <p:tgtEl>
                                          <p:spTgt spid="14"/>
                                        </p:tgtEl>
                                      </p:cBhvr>
                                    </p:animEffect>
                                    <p:anim calcmode="lin" valueType="num">
                                      <p:cBhvr>
                                        <p:cTn id="13" dur="1250" fill="hold"/>
                                        <p:tgtEl>
                                          <p:spTgt spid="14"/>
                                        </p:tgtEl>
                                        <p:attrNameLst>
                                          <p:attrName>ppt_x</p:attrName>
                                        </p:attrNameLst>
                                      </p:cBhvr>
                                      <p:tavLst>
                                        <p:tav tm="0">
                                          <p:val>
                                            <p:strVal val="#ppt_x"/>
                                          </p:val>
                                        </p:tav>
                                        <p:tav tm="100000">
                                          <p:val>
                                            <p:strVal val="#ppt_x"/>
                                          </p:val>
                                        </p:tav>
                                      </p:tavLst>
                                    </p:anim>
                                    <p:anim calcmode="lin" valueType="num">
                                      <p:cBhvr>
                                        <p:cTn id="14" dur="125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250"/>
                                        <p:tgtEl>
                                          <p:spTgt spid="15"/>
                                        </p:tgtEl>
                                      </p:cBhvr>
                                    </p:animEffect>
                                    <p:anim calcmode="lin" valueType="num">
                                      <p:cBhvr>
                                        <p:cTn id="18" dur="1250" fill="hold"/>
                                        <p:tgtEl>
                                          <p:spTgt spid="15"/>
                                        </p:tgtEl>
                                        <p:attrNameLst>
                                          <p:attrName>ppt_x</p:attrName>
                                        </p:attrNameLst>
                                      </p:cBhvr>
                                      <p:tavLst>
                                        <p:tav tm="0">
                                          <p:val>
                                            <p:strVal val="#ppt_x"/>
                                          </p:val>
                                        </p:tav>
                                        <p:tav tm="100000">
                                          <p:val>
                                            <p:strVal val="#ppt_x"/>
                                          </p:val>
                                        </p:tav>
                                      </p:tavLst>
                                    </p:anim>
                                    <p:anim calcmode="lin" valueType="num">
                                      <p:cBhvr>
                                        <p:cTn id="19" dur="1250" fill="hold"/>
                                        <p:tgtEl>
                                          <p:spTgt spid="15"/>
                                        </p:tgtEl>
                                        <p:attrNameLst>
                                          <p:attrName>ppt_y</p:attrName>
                                        </p:attrNameLst>
                                      </p:cBhvr>
                                      <p:tavLst>
                                        <p:tav tm="0">
                                          <p:val>
                                            <p:strVal val="#ppt_y+.1"/>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1250"/>
                                        <p:tgtEl>
                                          <p:spTgt spid="2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up)">
                                      <p:cBhvr>
                                        <p:cTn id="29" dur="500"/>
                                        <p:tgtEl>
                                          <p:spTgt spid="32"/>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up)">
                                      <p:cBhvr>
                                        <p:cTn id="32" dur="500"/>
                                        <p:tgtEl>
                                          <p:spTgt spid="33"/>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up)">
                                      <p:cBhvr>
                                        <p:cTn id="35" dur="500"/>
                                        <p:tgtEl>
                                          <p:spTgt spid="34"/>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up)">
                                      <p:cBhvr>
                                        <p:cTn id="38" dur="500"/>
                                        <p:tgtEl>
                                          <p:spTgt spid="39"/>
                                        </p:tgtEl>
                                      </p:cBhvr>
                                    </p:animEffect>
                                  </p:childTnLst>
                                </p:cTn>
                              </p:par>
                              <p:par>
                                <p:cTn id="39" presetID="22" presetClass="entr" presetSubtype="1"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up)">
                                      <p:cBhvr>
                                        <p:cTn id="41" dur="500"/>
                                        <p:tgtEl>
                                          <p:spTgt spid="43"/>
                                        </p:tgtEl>
                                      </p:cBhvr>
                                    </p:animEffect>
                                  </p:childTnLst>
                                </p:cTn>
                              </p:par>
                            </p:childTnLst>
                          </p:cTn>
                        </p:par>
                        <p:par>
                          <p:cTn id="42" fill="hold">
                            <p:stCondLst>
                              <p:cond delay="2000"/>
                            </p:stCondLst>
                            <p:childTnLst>
                              <p:par>
                                <p:cTn id="43" presetID="56" presetClass="path" presetSubtype="0" accel="50000" decel="50000" fill="hold" grpId="0" nodeType="afterEffect">
                                  <p:stCondLst>
                                    <p:cond delay="0"/>
                                  </p:stCondLst>
                                  <p:childTnLst>
                                    <p:animMotion origin="layout" path="M -3.95833E-6 2.22222E-6 L 0.02917 -0.53241 " pathEditMode="relative" rAng="0" ptsTypes="AA">
                                      <p:cBhvr>
                                        <p:cTn id="44" dur="2000" fill="hold"/>
                                        <p:tgtEl>
                                          <p:spTgt spid="37"/>
                                        </p:tgtEl>
                                        <p:attrNameLst>
                                          <p:attrName>ppt_x</p:attrName>
                                          <p:attrName>ppt_y</p:attrName>
                                        </p:attrNameLst>
                                      </p:cBhvr>
                                      <p:rCtr x="1458" y="-266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32" grpId="0"/>
      <p:bldP spid="33" grpId="0"/>
      <p:bldP spid="34" grpId="0"/>
      <p:bldP spid="39" grpId="0" animBg="1"/>
      <p:bldP spid="37"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a:extLst>
              <a:ext uri="{28A0092B-C50C-407E-A947-70E740481C1C}">
                <a14:useLocalDpi xmlns:a14="http://schemas.microsoft.com/office/drawing/2010/main" val="0"/>
              </a:ext>
            </a:extLst>
          </a:blip>
          <a:srcRect t="34732"/>
          <a:stretch>
            <a:fillRect/>
          </a:stretch>
        </p:blipFill>
        <p:spPr>
          <a:xfrm>
            <a:off x="2476500" y="3017457"/>
            <a:ext cx="8904051" cy="3968885"/>
          </a:xfrm>
          <a:custGeom>
            <a:avLst/>
            <a:gdLst>
              <a:gd name="connsiteX0" fmla="*/ 1984442 w 8904051"/>
              <a:gd name="connsiteY0" fmla="*/ 0 h 3968885"/>
              <a:gd name="connsiteX1" fmla="*/ 8904051 w 8904051"/>
              <a:gd name="connsiteY1" fmla="*/ 0 h 3968885"/>
              <a:gd name="connsiteX2" fmla="*/ 8904051 w 8904051"/>
              <a:gd name="connsiteY2" fmla="*/ 1984443 h 3968885"/>
              <a:gd name="connsiteX3" fmla="*/ 6919608 w 8904051"/>
              <a:gd name="connsiteY3" fmla="*/ 3968885 h 3968885"/>
              <a:gd name="connsiteX4" fmla="*/ 0 w 8904051"/>
              <a:gd name="connsiteY4" fmla="*/ 3968885 h 3968885"/>
              <a:gd name="connsiteX5" fmla="*/ 0 w 8904051"/>
              <a:gd name="connsiteY5" fmla="*/ 1984443 h 39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04051" h="3968885">
                <a:moveTo>
                  <a:pt x="1984442" y="0"/>
                </a:moveTo>
                <a:lnTo>
                  <a:pt x="8904051" y="0"/>
                </a:lnTo>
                <a:lnTo>
                  <a:pt x="8904051" y="1984443"/>
                </a:lnTo>
                <a:lnTo>
                  <a:pt x="6919608" y="3968885"/>
                </a:lnTo>
                <a:lnTo>
                  <a:pt x="0" y="3968885"/>
                </a:lnTo>
                <a:lnTo>
                  <a:pt x="0" y="1984443"/>
                </a:lnTo>
                <a:close/>
              </a:path>
            </a:pathLst>
          </a:custGeom>
        </p:spPr>
      </p:pic>
      <p:pic>
        <p:nvPicPr>
          <p:cNvPr id="16" name="图片 15"/>
          <p:cNvPicPr>
            <a:picLocks noChangeAspect="1"/>
          </p:cNvPicPr>
          <p:nvPr/>
        </p:nvPicPr>
        <p:blipFill>
          <a:blip r:embed="rId2">
            <a:extLst>
              <a:ext uri="{28A0092B-C50C-407E-A947-70E740481C1C}">
                <a14:useLocalDpi xmlns:a14="http://schemas.microsoft.com/office/drawing/2010/main" val="0"/>
              </a:ext>
            </a:extLst>
          </a:blip>
          <a:srcRect l="24412" t="253"/>
          <a:stretch>
            <a:fillRect/>
          </a:stretch>
        </p:blipFill>
        <p:spPr>
          <a:xfrm>
            <a:off x="-1552419" y="-1266322"/>
            <a:ext cx="5369667" cy="5314442"/>
          </a:xfrm>
          <a:custGeom>
            <a:avLst/>
            <a:gdLst>
              <a:gd name="connsiteX0" fmla="*/ 2661316 w 5369667"/>
              <a:gd name="connsiteY0" fmla="*/ 0 h 5314442"/>
              <a:gd name="connsiteX1" fmla="*/ 5369667 w 5369667"/>
              <a:gd name="connsiteY1" fmla="*/ 0 h 5314442"/>
              <a:gd name="connsiteX2" fmla="*/ 5369667 w 5369667"/>
              <a:gd name="connsiteY2" fmla="*/ 2661318 h 5314442"/>
              <a:gd name="connsiteX3" fmla="*/ 2716542 w 5369667"/>
              <a:gd name="connsiteY3" fmla="*/ 5314442 h 5314442"/>
              <a:gd name="connsiteX4" fmla="*/ 0 w 5369667"/>
              <a:gd name="connsiteY4" fmla="*/ 5314442 h 5314442"/>
              <a:gd name="connsiteX5" fmla="*/ 0 w 5369667"/>
              <a:gd name="connsiteY5" fmla="*/ 2661317 h 531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69667" h="5314442">
                <a:moveTo>
                  <a:pt x="2661316" y="0"/>
                </a:moveTo>
                <a:lnTo>
                  <a:pt x="5369667" y="0"/>
                </a:lnTo>
                <a:lnTo>
                  <a:pt x="5369667" y="2661318"/>
                </a:lnTo>
                <a:lnTo>
                  <a:pt x="2716542" y="5314442"/>
                </a:lnTo>
                <a:lnTo>
                  <a:pt x="0" y="5314442"/>
                </a:lnTo>
                <a:lnTo>
                  <a:pt x="0" y="2661317"/>
                </a:lnTo>
                <a:close/>
              </a:path>
            </a:pathLst>
          </a:custGeom>
        </p:spPr>
      </p:pic>
      <p:cxnSp>
        <p:nvCxnSpPr>
          <p:cNvPr id="39" name="直接连接符 38"/>
          <p:cNvCxnSpPr/>
          <p:nvPr/>
        </p:nvCxnSpPr>
        <p:spPr>
          <a:xfrm>
            <a:off x="5924258" y="1105149"/>
            <a:ext cx="5292000" cy="0"/>
          </a:xfrm>
          <a:prstGeom prst="line">
            <a:avLst/>
          </a:prstGeom>
          <a:ln w="15875">
            <a:solidFill>
              <a:schemeClr val="bg1">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5924258" y="2613664"/>
            <a:ext cx="5292000" cy="0"/>
          </a:xfrm>
          <a:prstGeom prst="line">
            <a:avLst/>
          </a:prstGeom>
          <a:ln w="15875">
            <a:solidFill>
              <a:schemeClr val="bg1">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5924258" y="1239836"/>
            <a:ext cx="5135327" cy="1172180"/>
          </a:xfrm>
          <a:prstGeom prst="rect">
            <a:avLst/>
          </a:prstGeom>
          <a:noFill/>
        </p:spPr>
        <p:txBody>
          <a:bodyPr wrap="square" rtlCol="0">
            <a:spAutoFit/>
          </a:bodyPr>
          <a:lstStyle/>
          <a:p>
            <a:pPr>
              <a:lnSpc>
                <a:spcPct val="150000"/>
              </a:lnSpc>
            </a:pPr>
            <a:r>
              <a:rPr lang="en-US" altLang="zh-CN" sz="1200" dirty="0">
                <a:cs typeface="+mn-ea"/>
                <a:sym typeface="+mn-lt"/>
              </a:rPr>
              <a:t>Copy paste fonts. Choose the only option to retain text......Copy paste fonts. Choose the only option to retain text......Copy paste fonts. Choose the only option to retain text......Copy paste fonts. Choose the only option to retain text...... Copy paste fonts. Copy paste fonts. </a:t>
            </a:r>
            <a:endParaRPr lang="en-US" altLang="zh-CN" sz="1200" dirty="0">
              <a:cs typeface="+mn-ea"/>
              <a:sym typeface="+mn-lt"/>
            </a:endParaRPr>
          </a:p>
        </p:txBody>
      </p:sp>
      <p:sp>
        <p:nvSpPr>
          <p:cNvPr id="12" name="矩形 11"/>
          <p:cNvSpPr/>
          <p:nvPr/>
        </p:nvSpPr>
        <p:spPr>
          <a:xfrm>
            <a:off x="5924258" y="447243"/>
            <a:ext cx="2895599" cy="523220"/>
          </a:xfrm>
          <a:prstGeom prst="rect">
            <a:avLst/>
          </a:prstGeom>
        </p:spPr>
        <p:txBody>
          <a:bodyPr wrap="square">
            <a:spAutoFit/>
          </a:bodyPr>
          <a:lstStyle/>
          <a:p>
            <a:r>
              <a:rPr lang="zh-CN" altLang="en-US" sz="2800" b="1" dirty="0">
                <a:cs typeface="+mn-ea"/>
                <a:sym typeface="+mn-lt"/>
              </a:rPr>
              <a:t>请输入标题</a:t>
            </a:r>
            <a:endParaRPr lang="zh-CN" altLang="en-US" sz="2800" dirty="0">
              <a:cs typeface="+mn-ea"/>
              <a:sym typeface="+mn-lt"/>
            </a:endParaRPr>
          </a:p>
        </p:txBody>
      </p:sp>
      <p:sp>
        <p:nvSpPr>
          <p:cNvPr id="10" name="矩形 9"/>
          <p:cNvSpPr/>
          <p:nvPr/>
        </p:nvSpPr>
        <p:spPr>
          <a:xfrm>
            <a:off x="11899901" y="2247900"/>
            <a:ext cx="292100" cy="2171700"/>
          </a:xfrm>
          <a:prstGeom prst="rect">
            <a:avLst/>
          </a:prstGeom>
          <a:gradFill>
            <a:gsLst>
              <a:gs pos="100000">
                <a:srgbClr val="79B4FF"/>
              </a:gs>
              <a:gs pos="0">
                <a:srgbClr val="2B4796"/>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ircle(in)">
                                      <p:cBhvr>
                                        <p:cTn id="13" dur="2000"/>
                                        <p:tgtEl>
                                          <p:spTgt spid="20"/>
                                        </p:tgtEl>
                                      </p:cBhvr>
                                    </p:animEffect>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ppt_x"/>
                                          </p:val>
                                        </p:tav>
                                        <p:tav tm="100000">
                                          <p:val>
                                            <p:strVal val="#ppt_x"/>
                                          </p:val>
                                        </p:tav>
                                      </p:tavLst>
                                    </p:anim>
                                    <p:anim calcmode="lin" valueType="num">
                                      <p:cBhvr additive="base">
                                        <p:cTn id="23" dur="500" fill="hold"/>
                                        <p:tgtEl>
                                          <p:spTgt spid="3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500" fill="hold"/>
                                        <p:tgtEl>
                                          <p:spTgt spid="40"/>
                                        </p:tgtEl>
                                        <p:attrNameLst>
                                          <p:attrName>ppt_x</p:attrName>
                                        </p:attrNameLst>
                                      </p:cBhvr>
                                      <p:tavLst>
                                        <p:tav tm="0">
                                          <p:val>
                                            <p:strVal val="#ppt_x"/>
                                          </p:val>
                                        </p:tav>
                                        <p:tav tm="100000">
                                          <p:val>
                                            <p:strVal val="#ppt_x"/>
                                          </p:val>
                                        </p:tav>
                                      </p:tavLst>
                                    </p:anim>
                                    <p:anim calcmode="lin" valueType="num">
                                      <p:cBhvr additive="base">
                                        <p:cTn id="27" dur="500" fill="hold"/>
                                        <p:tgtEl>
                                          <p:spTgt spid="4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1000" fill="hold"/>
                                        <p:tgtEl>
                                          <p:spTgt spid="11"/>
                                        </p:tgtEl>
                                        <p:attrNameLst>
                                          <p:attrName>ppt_x</p:attrName>
                                        </p:attrNameLst>
                                      </p:cBhvr>
                                      <p:tavLst>
                                        <p:tav tm="0">
                                          <p:val>
                                            <p:strVal val="#ppt_x"/>
                                          </p:val>
                                        </p:tav>
                                        <p:tav tm="100000">
                                          <p:val>
                                            <p:strVal val="#ppt_x"/>
                                          </p:val>
                                        </p:tav>
                                      </p:tavLst>
                                    </p:anim>
                                    <p:anim calcmode="lin" valueType="num">
                                      <p:cBhvr additive="base">
                                        <p:cTn id="31"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440364" y="2671240"/>
            <a:ext cx="4662487" cy="890712"/>
            <a:chOff x="5440364" y="2671240"/>
            <a:chExt cx="4662487" cy="890712"/>
          </a:xfrm>
        </p:grpSpPr>
        <p:sp>
          <p:nvSpPr>
            <p:cNvPr id="9" name="文本框 8"/>
            <p:cNvSpPr txBox="1">
              <a:spLocks noChangeArrowheads="1"/>
            </p:cNvSpPr>
            <p:nvPr>
              <p:custDataLst>
                <p:tags r:id="rId1"/>
              </p:custDataLst>
            </p:nvPr>
          </p:nvSpPr>
          <p:spPr bwMode="auto">
            <a:xfrm>
              <a:off x="5440364" y="2674939"/>
              <a:ext cx="4662487"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sz="3600" dirty="0">
                  <a:solidFill>
                    <a:schemeClr val="accent1">
                      <a:lumMod val="75000"/>
                    </a:schemeClr>
                  </a:solidFill>
                  <a:latin typeface="+mn-lt"/>
                  <a:ea typeface="+mn-ea"/>
                  <a:cs typeface="+mn-ea"/>
                  <a:sym typeface="+mn-lt"/>
                </a:rPr>
                <a:t>请输入标题</a:t>
              </a:r>
              <a:endParaRPr lang="en-US" altLang="zh-CN" sz="3600" dirty="0">
                <a:solidFill>
                  <a:schemeClr val="accent1">
                    <a:lumMod val="75000"/>
                  </a:schemeClr>
                </a:solidFill>
                <a:latin typeface="+mn-lt"/>
                <a:ea typeface="+mn-ea"/>
                <a:cs typeface="+mn-ea"/>
                <a:sym typeface="+mn-lt"/>
              </a:endParaRPr>
            </a:p>
          </p:txBody>
        </p:sp>
        <p:sp>
          <p:nvSpPr>
            <p:cNvPr id="15" name="矩形 14"/>
            <p:cNvSpPr/>
            <p:nvPr/>
          </p:nvSpPr>
          <p:spPr>
            <a:xfrm rot="19318244">
              <a:off x="7650247" y="3296047"/>
              <a:ext cx="1914862" cy="265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rot="19318244">
              <a:off x="5859162" y="2671240"/>
              <a:ext cx="1914862" cy="265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p:cNvSpPr/>
          <p:nvPr/>
        </p:nvSpPr>
        <p:spPr>
          <a:xfrm>
            <a:off x="0" y="2285999"/>
            <a:ext cx="6096000" cy="2270531"/>
          </a:xfrm>
          <a:prstGeom prst="rect">
            <a:avLst/>
          </a:prstGeom>
          <a:gradFill>
            <a:gsLst>
              <a:gs pos="100000">
                <a:srgbClr val="79B4FF">
                  <a:alpha val="76000"/>
                </a:srgbClr>
              </a:gs>
              <a:gs pos="0">
                <a:srgbClr val="2B4796">
                  <a:alpha val="78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50" name="文本框 2"/>
          <p:cNvSpPr txBox="1">
            <a:spLocks noChangeArrowheads="1"/>
          </p:cNvSpPr>
          <p:nvPr>
            <p:custDataLst>
              <p:tags r:id="rId2"/>
            </p:custDataLst>
          </p:nvPr>
        </p:nvSpPr>
        <p:spPr bwMode="auto">
          <a:xfrm>
            <a:off x="1568450" y="1816101"/>
            <a:ext cx="4205288"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9900" b="1" dirty="0">
                <a:solidFill>
                  <a:schemeClr val="accent1"/>
                </a:solidFill>
                <a:latin typeface="+mn-lt"/>
                <a:ea typeface="+mn-ea"/>
                <a:cs typeface="+mn-ea"/>
                <a:sym typeface="+mn-lt"/>
              </a:rPr>
              <a:t>03</a:t>
            </a:r>
            <a:endParaRPr lang="zh-CN" altLang="en-US" sz="19900" b="1" dirty="0">
              <a:solidFill>
                <a:schemeClr val="accent1"/>
              </a:solidFill>
              <a:latin typeface="+mn-lt"/>
              <a:ea typeface="+mn-ea"/>
              <a:cs typeface="+mn-ea"/>
              <a:sym typeface="+mn-lt"/>
            </a:endParaRPr>
          </a:p>
        </p:txBody>
      </p:sp>
      <p:sp>
        <p:nvSpPr>
          <p:cNvPr id="2052" name="文本框 11"/>
          <p:cNvSpPr txBox="1">
            <a:spLocks noChangeArrowheads="1"/>
          </p:cNvSpPr>
          <p:nvPr>
            <p:custDataLst>
              <p:tags r:id="rId3"/>
            </p:custDataLst>
          </p:nvPr>
        </p:nvSpPr>
        <p:spPr bwMode="auto">
          <a:xfrm>
            <a:off x="1524000" y="3070226"/>
            <a:ext cx="3887788" cy="646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600" b="1" dirty="0">
                <a:solidFill>
                  <a:schemeClr val="accent1"/>
                </a:solidFill>
                <a:latin typeface="+mn-lt"/>
                <a:ea typeface="+mn-ea"/>
                <a:cs typeface="+mn-ea"/>
                <a:sym typeface="+mn-lt"/>
              </a:rPr>
              <a:t>      PART THREE</a:t>
            </a:r>
            <a:endParaRPr lang="zh-CN" altLang="en-US" sz="3600" b="1" dirty="0">
              <a:solidFill>
                <a:schemeClr val="accent1"/>
              </a:solidFill>
              <a:latin typeface="+mn-lt"/>
              <a:ea typeface="+mn-ea"/>
              <a:cs typeface="+mn-ea"/>
              <a:sym typeface="+mn-lt"/>
            </a:endParaRPr>
          </a:p>
        </p:txBody>
      </p:sp>
      <p:sp>
        <p:nvSpPr>
          <p:cNvPr id="10" name="文本框 9"/>
          <p:cNvSpPr txBox="1">
            <a:spLocks noChangeArrowheads="1"/>
          </p:cNvSpPr>
          <p:nvPr>
            <p:custDataLst>
              <p:tags r:id="rId4"/>
            </p:custDataLst>
          </p:nvPr>
        </p:nvSpPr>
        <p:spPr bwMode="auto">
          <a:xfrm>
            <a:off x="5457826" y="3753027"/>
            <a:ext cx="46450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da-DK" altLang="zh-CN" sz="1600" dirty="0">
                <a:solidFill>
                  <a:schemeClr val="bg2">
                    <a:lumMod val="25000"/>
                  </a:schemeClr>
                </a:solidFill>
                <a:latin typeface="+mn-lt"/>
                <a:ea typeface="+mn-ea"/>
                <a:cs typeface="+mn-ea"/>
                <a:sym typeface="+mn-lt"/>
              </a:rPr>
              <a:t>Lorem ipsum dolor sit amet</a:t>
            </a:r>
            <a:endParaRPr lang="da-DK" altLang="zh-CN" sz="1600" dirty="0">
              <a:solidFill>
                <a:schemeClr val="bg2">
                  <a:lumMod val="25000"/>
                </a:schemeClr>
              </a:solidFill>
              <a:latin typeface="+mn-lt"/>
              <a:ea typeface="+mn-ea"/>
              <a:cs typeface="+mn-ea"/>
              <a:sym typeface="+mn-lt"/>
            </a:endParaRPr>
          </a:p>
          <a:p>
            <a:pPr algn="ctr" eaLnBrk="1" hangingPunct="1">
              <a:defRPr/>
            </a:pPr>
            <a:r>
              <a:rPr lang="da-DK" altLang="zh-CN" sz="1600" dirty="0">
                <a:solidFill>
                  <a:schemeClr val="bg2">
                    <a:lumMod val="25000"/>
                  </a:schemeClr>
                </a:solidFill>
                <a:latin typeface="+mn-lt"/>
                <a:ea typeface="+mn-ea"/>
                <a:cs typeface="+mn-ea"/>
                <a:sym typeface="+mn-lt"/>
              </a:rPr>
              <a:t>Lorem ipsum dolor sit amet  </a:t>
            </a:r>
            <a:endParaRPr lang="da-DK" altLang="zh-CN" sz="1600" dirty="0">
              <a:solidFill>
                <a:schemeClr val="bg2">
                  <a:lumMod val="25000"/>
                </a:schemeClr>
              </a:solidFill>
              <a:latin typeface="+mn-lt"/>
              <a:ea typeface="+mn-ea"/>
              <a:cs typeface="+mn-ea"/>
              <a:sym typeface="+mn-lt"/>
            </a:endParaRPr>
          </a:p>
        </p:txBody>
      </p:sp>
      <p:cxnSp>
        <p:nvCxnSpPr>
          <p:cNvPr id="11" name="直接连接符 10"/>
          <p:cNvCxnSpPr/>
          <p:nvPr/>
        </p:nvCxnSpPr>
        <p:spPr>
          <a:xfrm flipV="1">
            <a:off x="6327159" y="2402969"/>
            <a:ext cx="1217257" cy="9332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7943280" y="2922610"/>
            <a:ext cx="1084686" cy="83159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1469571" y="-41414"/>
            <a:ext cx="1217257" cy="9332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1768740" y="-531078"/>
            <a:ext cx="1089762" cy="835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90076" y="6440257"/>
            <a:ext cx="1089762" cy="835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261750" y="5954486"/>
            <a:ext cx="1084686" cy="831595"/>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5"/>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7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additive="base">
                                        <p:cTn id="10" dur="500" fill="hold"/>
                                        <p:tgtEl>
                                          <p:spTgt spid="2050"/>
                                        </p:tgtEl>
                                        <p:attrNameLst>
                                          <p:attrName>ppt_x</p:attrName>
                                        </p:attrNameLst>
                                      </p:cBhvr>
                                      <p:tavLst>
                                        <p:tav tm="0">
                                          <p:val>
                                            <p:strVal val="0-#ppt_w/2"/>
                                          </p:val>
                                        </p:tav>
                                        <p:tav tm="100000">
                                          <p:val>
                                            <p:strVal val="#ppt_x"/>
                                          </p:val>
                                        </p:tav>
                                      </p:tavLst>
                                    </p:anim>
                                    <p:anim calcmode="lin" valueType="num">
                                      <p:cBhvr additive="base">
                                        <p:cTn id="11" dur="500" fill="hold"/>
                                        <p:tgtEl>
                                          <p:spTgt spid="2050"/>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250"/>
                                  </p:stCondLst>
                                  <p:childTnLst>
                                    <p:set>
                                      <p:cBhvr>
                                        <p:cTn id="13" dur="1" fill="hold">
                                          <p:stCondLst>
                                            <p:cond delay="0"/>
                                          </p:stCondLst>
                                        </p:cTn>
                                        <p:tgtEl>
                                          <p:spTgt spid="2052"/>
                                        </p:tgtEl>
                                        <p:attrNameLst>
                                          <p:attrName>style.visibility</p:attrName>
                                        </p:attrNameLst>
                                      </p:cBhvr>
                                      <p:to>
                                        <p:strVal val="visible"/>
                                      </p:to>
                                    </p:set>
                                    <p:anim calcmode="lin" valueType="num">
                                      <p:cBhvr additive="base">
                                        <p:cTn id="14" dur="500" fill="hold"/>
                                        <p:tgtEl>
                                          <p:spTgt spid="2052"/>
                                        </p:tgtEl>
                                        <p:attrNameLst>
                                          <p:attrName>ppt_x</p:attrName>
                                        </p:attrNameLst>
                                      </p:cBhvr>
                                      <p:tavLst>
                                        <p:tav tm="0">
                                          <p:val>
                                            <p:strVal val="0-#ppt_w/2"/>
                                          </p:val>
                                        </p:tav>
                                        <p:tav tm="100000">
                                          <p:val>
                                            <p:strVal val="#ppt_x"/>
                                          </p:val>
                                        </p:tav>
                                      </p:tavLst>
                                    </p:anim>
                                    <p:anim calcmode="lin" valueType="num">
                                      <p:cBhvr additive="base">
                                        <p:cTn id="15" dur="500" fill="hold"/>
                                        <p:tgtEl>
                                          <p:spTgt spid="2052"/>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6" presetClass="entr" presetSubtype="37"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outVertical)">
                                      <p:cBhvr>
                                        <p:cTn id="19" dur="500"/>
                                        <p:tgtEl>
                                          <p:spTgt spid="3"/>
                                        </p:tgtEl>
                                      </p:cBhvr>
                                    </p:animEffect>
                                  </p:childTnLst>
                                </p:cTn>
                              </p:par>
                              <p:par>
                                <p:cTn id="20" presetID="2" presetClass="entr" presetSubtype="3"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250" fill="hold"/>
                                        <p:tgtEl>
                                          <p:spTgt spid="11"/>
                                        </p:tgtEl>
                                        <p:attrNameLst>
                                          <p:attrName>ppt_x</p:attrName>
                                        </p:attrNameLst>
                                      </p:cBhvr>
                                      <p:tavLst>
                                        <p:tav tm="0">
                                          <p:val>
                                            <p:strVal val="1+#ppt_w/2"/>
                                          </p:val>
                                        </p:tav>
                                        <p:tav tm="100000">
                                          <p:val>
                                            <p:strVal val="#ppt_x"/>
                                          </p:val>
                                        </p:tav>
                                      </p:tavLst>
                                    </p:anim>
                                    <p:anim calcmode="lin" valueType="num">
                                      <p:cBhvr additive="base">
                                        <p:cTn id="23" dur="250" fill="hold"/>
                                        <p:tgtEl>
                                          <p:spTgt spid="11"/>
                                        </p:tgtEl>
                                        <p:attrNameLst>
                                          <p:attrName>ppt_y</p:attrName>
                                        </p:attrNameLst>
                                      </p:cBhvr>
                                      <p:tavLst>
                                        <p:tav tm="0">
                                          <p:val>
                                            <p:strVal val="0-#ppt_h/2"/>
                                          </p:val>
                                        </p:tav>
                                        <p:tav tm="100000">
                                          <p:val>
                                            <p:strVal val="#ppt_y"/>
                                          </p:val>
                                        </p:tav>
                                      </p:tavLst>
                                    </p:anim>
                                  </p:childTnLst>
                                </p:cTn>
                              </p:par>
                              <p:par>
                                <p:cTn id="24" presetID="2" presetClass="entr" presetSubtype="12" fill="hold" nodeType="withEffect">
                                  <p:stCondLst>
                                    <p:cond delay="50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250" fill="hold"/>
                                        <p:tgtEl>
                                          <p:spTgt spid="14"/>
                                        </p:tgtEl>
                                        <p:attrNameLst>
                                          <p:attrName>ppt_x</p:attrName>
                                        </p:attrNameLst>
                                      </p:cBhvr>
                                      <p:tavLst>
                                        <p:tav tm="0">
                                          <p:val>
                                            <p:strVal val="0-#ppt_w/2"/>
                                          </p:val>
                                        </p:tav>
                                        <p:tav tm="100000">
                                          <p:val>
                                            <p:strVal val="#ppt_x"/>
                                          </p:val>
                                        </p:tav>
                                      </p:tavLst>
                                    </p:anim>
                                    <p:anim calcmode="lin" valueType="num">
                                      <p:cBhvr additive="base">
                                        <p:cTn id="27" dur="25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2" fill="hold" grpId="0" nodeType="withEffect">
                                  <p:stCondLst>
                                    <p:cond delay="50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1000" fill="hold"/>
                                        <p:tgtEl>
                                          <p:spTgt spid="10"/>
                                        </p:tgtEl>
                                        <p:attrNameLst>
                                          <p:attrName>ppt_x</p:attrName>
                                        </p:attrNameLst>
                                      </p:cBhvr>
                                      <p:tavLst>
                                        <p:tav tm="0">
                                          <p:val>
                                            <p:strVal val="1+#ppt_w/2"/>
                                          </p:val>
                                        </p:tav>
                                        <p:tav tm="100000">
                                          <p:val>
                                            <p:strVal val="#ppt_x"/>
                                          </p:val>
                                        </p:tav>
                                      </p:tavLst>
                                    </p:anim>
                                    <p:anim calcmode="lin" valueType="num">
                                      <p:cBhvr additive="base">
                                        <p:cTn id="31" dur="1000" fill="hold"/>
                                        <p:tgtEl>
                                          <p:spTgt spid="10"/>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 presetClass="entr" presetSubtype="1"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250" fill="hold"/>
                                        <p:tgtEl>
                                          <p:spTgt spid="23"/>
                                        </p:tgtEl>
                                        <p:attrNameLst>
                                          <p:attrName>ppt_x</p:attrName>
                                        </p:attrNameLst>
                                      </p:cBhvr>
                                      <p:tavLst>
                                        <p:tav tm="0">
                                          <p:val>
                                            <p:strVal val="#ppt_x"/>
                                          </p:val>
                                        </p:tav>
                                        <p:tav tm="100000">
                                          <p:val>
                                            <p:strVal val="#ppt_x"/>
                                          </p:val>
                                        </p:tav>
                                      </p:tavLst>
                                    </p:anim>
                                    <p:anim calcmode="lin" valueType="num">
                                      <p:cBhvr additive="base">
                                        <p:cTn id="36" dur="25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25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250" fill="hold"/>
                                        <p:tgtEl>
                                          <p:spTgt spid="22"/>
                                        </p:tgtEl>
                                        <p:attrNameLst>
                                          <p:attrName>ppt_x</p:attrName>
                                        </p:attrNameLst>
                                      </p:cBhvr>
                                      <p:tavLst>
                                        <p:tav tm="0">
                                          <p:val>
                                            <p:strVal val="#ppt_x"/>
                                          </p:val>
                                        </p:tav>
                                        <p:tav tm="100000">
                                          <p:val>
                                            <p:strVal val="#ppt_x"/>
                                          </p:val>
                                        </p:tav>
                                      </p:tavLst>
                                    </p:anim>
                                    <p:anim calcmode="lin" valueType="num">
                                      <p:cBhvr additive="base">
                                        <p:cTn id="40" dur="250" fill="hold"/>
                                        <p:tgtEl>
                                          <p:spTgt spid="22"/>
                                        </p:tgtEl>
                                        <p:attrNameLst>
                                          <p:attrName>ppt_y</p:attrName>
                                        </p:attrNameLst>
                                      </p:cBhvr>
                                      <p:tavLst>
                                        <p:tav tm="0">
                                          <p:val>
                                            <p:strVal val="0-#ppt_h/2"/>
                                          </p:val>
                                        </p:tav>
                                        <p:tav tm="100000">
                                          <p:val>
                                            <p:strVal val="#ppt_y"/>
                                          </p:val>
                                        </p:tav>
                                      </p:tavLst>
                                    </p:anim>
                                  </p:childTnLst>
                                </p:cTn>
                              </p:par>
                              <p:par>
                                <p:cTn id="41" presetID="2" presetClass="entr" presetSubtype="12"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250" fill="hold"/>
                                        <p:tgtEl>
                                          <p:spTgt spid="25"/>
                                        </p:tgtEl>
                                        <p:attrNameLst>
                                          <p:attrName>ppt_x</p:attrName>
                                        </p:attrNameLst>
                                      </p:cBhvr>
                                      <p:tavLst>
                                        <p:tav tm="0">
                                          <p:val>
                                            <p:strVal val="0-#ppt_w/2"/>
                                          </p:val>
                                        </p:tav>
                                        <p:tav tm="100000">
                                          <p:val>
                                            <p:strVal val="#ppt_x"/>
                                          </p:val>
                                        </p:tav>
                                      </p:tavLst>
                                    </p:anim>
                                    <p:anim calcmode="lin" valueType="num">
                                      <p:cBhvr additive="base">
                                        <p:cTn id="44" dur="25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12" fill="hold" nodeType="withEffect">
                                  <p:stCondLst>
                                    <p:cond delay="25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250" fill="hold"/>
                                        <p:tgtEl>
                                          <p:spTgt spid="24"/>
                                        </p:tgtEl>
                                        <p:attrNameLst>
                                          <p:attrName>ppt_x</p:attrName>
                                        </p:attrNameLst>
                                      </p:cBhvr>
                                      <p:tavLst>
                                        <p:tav tm="0">
                                          <p:val>
                                            <p:strVal val="0-#ppt_w/2"/>
                                          </p:val>
                                        </p:tav>
                                        <p:tav tm="100000">
                                          <p:val>
                                            <p:strVal val="#ppt_x"/>
                                          </p:val>
                                        </p:tav>
                                      </p:tavLst>
                                    </p:anim>
                                    <p:anim calcmode="lin" valueType="num">
                                      <p:cBhvr additive="base">
                                        <p:cTn id="48" dur="25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50" grpId="0"/>
      <p:bldP spid="2052"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a:spLocks noChangeAspect="1"/>
          </p:cNvSpPr>
          <p:nvPr/>
        </p:nvSpPr>
        <p:spPr>
          <a:xfrm>
            <a:off x="6096000" y="-2"/>
            <a:ext cx="6096000" cy="6858001"/>
          </a:xfrm>
          <a:prstGeom prst="rect">
            <a:avLst/>
          </a:prstGeom>
          <a:blipFill dpi="0" rotWithShape="1">
            <a:blip r:embed="rId1"/>
            <a:srcRect/>
            <a:stretch>
              <a:fillRect t="-33333" b="1"/>
            </a:stretch>
          </a:blipFill>
          <a:ln w="12700" cap="flat" cmpd="sng" algn="ctr">
            <a:noFill/>
            <a:prstDash val="solid"/>
            <a:miter lim="800000"/>
          </a:ln>
          <a:effectLst/>
          <a:extLst>
            <a:ext uri="{91240B29-F687-4F45-9708-019B960494DF}">
              <a14:hiddenLine xmlns:a14="http://schemas.microsoft.com/office/drawing/2010/main"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cs typeface="+mn-ea"/>
              <a:sym typeface="+mn-lt"/>
            </a:endParaRPr>
          </a:p>
        </p:txBody>
      </p:sp>
      <p:sp>
        <p:nvSpPr>
          <p:cNvPr id="4" name="文本框 22"/>
          <p:cNvSpPr txBox="1"/>
          <p:nvPr/>
        </p:nvSpPr>
        <p:spPr>
          <a:xfrm flipH="1">
            <a:off x="631372" y="1352111"/>
            <a:ext cx="4057649" cy="553998"/>
          </a:xfrm>
          <a:prstGeom prst="rect">
            <a:avLst/>
          </a:prstGeom>
          <a:noFill/>
          <a:ln w="9525">
            <a:noFill/>
            <a:miter/>
          </a:ln>
          <a:effectLst>
            <a:outerShdw sx="999" sy="999" algn="ctr" rotWithShape="0">
              <a:srgbClr val="000000"/>
            </a:outerShdw>
          </a:effectLst>
        </p:spPr>
        <p:txBody>
          <a:bodyPr wrap="square" lIns="0" tIns="0" rIns="0" bIns="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2520315" algn="r"/>
            <a:r>
              <a:rPr lang="en-US" altLang="zh-CN" sz="1200" dirty="0">
                <a:solidFill>
                  <a:schemeClr val="tx1">
                    <a:lumMod val="85000"/>
                    <a:lumOff val="15000"/>
                  </a:schemeClr>
                </a:solidFill>
                <a:cs typeface="+mn-ea"/>
                <a:sym typeface="+mn-lt"/>
              </a:rPr>
              <a:t>Copy paste fonts. Choose the only option to retain text......Copy paste fonts. Choose the only option to retain text......</a:t>
            </a:r>
            <a:endParaRPr lang="en-US" altLang="zh-CN" sz="1200" dirty="0">
              <a:solidFill>
                <a:schemeClr val="tx1">
                  <a:lumMod val="85000"/>
                  <a:lumOff val="15000"/>
                </a:schemeClr>
              </a:solidFill>
              <a:cs typeface="+mn-ea"/>
              <a:sym typeface="+mn-lt"/>
            </a:endParaRPr>
          </a:p>
        </p:txBody>
      </p:sp>
      <p:sp>
        <p:nvSpPr>
          <p:cNvPr id="6" name="文本框 20"/>
          <p:cNvSpPr txBox="1"/>
          <p:nvPr/>
        </p:nvSpPr>
        <p:spPr>
          <a:xfrm flipH="1">
            <a:off x="2319799" y="-195943"/>
            <a:ext cx="1184611" cy="1990801"/>
          </a:xfrm>
          <a:prstGeom prst="rect">
            <a:avLst/>
          </a:prstGeom>
          <a:noFill/>
          <a:ln w="9525">
            <a:noFill/>
            <a:miter/>
          </a:ln>
          <a:effectLst>
            <a:outerShdw sx="999" sy="999" algn="ctr" rotWithShape="0">
              <a:srgbClr val="000000"/>
            </a:outerShdw>
          </a:effectLst>
        </p:spPr>
        <p:txBody>
          <a:bodyPr wrap="square" lIns="0" tIns="0" rIns="0" bIns="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50000"/>
              </a:lnSpc>
            </a:pPr>
            <a:r>
              <a:rPr lang="en-US" altLang="zh-CN" sz="9600" b="1" dirty="0">
                <a:solidFill>
                  <a:schemeClr val="bg2">
                    <a:lumMod val="25000"/>
                  </a:schemeClr>
                </a:solidFill>
                <a:cs typeface="+mn-ea"/>
                <a:sym typeface="+mn-lt"/>
              </a:rPr>
              <a:t>2</a:t>
            </a:r>
            <a:endParaRPr lang="zh-CN" altLang="en-US" sz="9600" b="1" dirty="0">
              <a:solidFill>
                <a:schemeClr val="bg2">
                  <a:lumMod val="25000"/>
                </a:schemeClr>
              </a:solidFill>
              <a:cs typeface="+mn-ea"/>
              <a:sym typeface="+mn-lt"/>
            </a:endParaRPr>
          </a:p>
        </p:txBody>
      </p:sp>
      <p:sp>
        <p:nvSpPr>
          <p:cNvPr id="7" name="文本框 20"/>
          <p:cNvSpPr txBox="1">
            <a:spLocks noChangeAspect="1"/>
          </p:cNvSpPr>
          <p:nvPr/>
        </p:nvSpPr>
        <p:spPr>
          <a:xfrm flipH="1">
            <a:off x="2319799" y="4070100"/>
            <a:ext cx="1184611" cy="2215515"/>
          </a:xfrm>
          <a:prstGeom prst="rect">
            <a:avLst/>
          </a:prstGeom>
          <a:noFill/>
          <a:ln w="9525">
            <a:noFill/>
            <a:miter/>
          </a:ln>
          <a:effectLst>
            <a:outerShdw sx="999" sy="999" algn="ctr" rotWithShape="0">
              <a:srgbClr val="000000"/>
            </a:outerShdw>
          </a:effectLst>
        </p:spPr>
        <p:txBody>
          <a:bodyPr wrap="square" lIns="0" tIns="0" rIns="0" bIns="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50000"/>
              </a:lnSpc>
            </a:pPr>
            <a:r>
              <a:rPr lang="en-US" altLang="zh-CN" sz="9600" b="1" dirty="0">
                <a:solidFill>
                  <a:schemeClr val="bg2">
                    <a:lumMod val="25000"/>
                  </a:schemeClr>
                </a:solidFill>
                <a:cs typeface="+mn-ea"/>
                <a:sym typeface="+mn-lt"/>
              </a:rPr>
              <a:t>1</a:t>
            </a:r>
            <a:endParaRPr lang="zh-CN" altLang="en-US" sz="9600" b="1" dirty="0">
              <a:solidFill>
                <a:schemeClr val="bg2">
                  <a:lumMod val="25000"/>
                </a:schemeClr>
              </a:solidFill>
              <a:cs typeface="+mn-ea"/>
              <a:sym typeface="+mn-lt"/>
            </a:endParaRPr>
          </a:p>
        </p:txBody>
      </p:sp>
      <p:sp>
        <p:nvSpPr>
          <p:cNvPr id="8" name="文本框 20"/>
          <p:cNvSpPr txBox="1">
            <a:spLocks noChangeAspect="1"/>
          </p:cNvSpPr>
          <p:nvPr/>
        </p:nvSpPr>
        <p:spPr>
          <a:xfrm flipH="1">
            <a:off x="2319799" y="1159608"/>
            <a:ext cx="1184611" cy="1990801"/>
          </a:xfrm>
          <a:prstGeom prst="rect">
            <a:avLst/>
          </a:prstGeom>
          <a:noFill/>
          <a:ln w="9525">
            <a:noFill/>
            <a:miter/>
          </a:ln>
          <a:effectLst>
            <a:outerShdw sx="999" sy="999" algn="ctr" rotWithShape="0">
              <a:srgbClr val="000000"/>
            </a:outerShdw>
          </a:effectLst>
        </p:spPr>
        <p:txBody>
          <a:bodyPr wrap="square" lIns="0" tIns="0" rIns="0" bIns="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50000"/>
              </a:lnSpc>
            </a:pPr>
            <a:r>
              <a:rPr lang="en-US" altLang="zh-CN" sz="9600" b="1" dirty="0">
                <a:solidFill>
                  <a:schemeClr val="bg2">
                    <a:lumMod val="25000"/>
                  </a:schemeClr>
                </a:solidFill>
                <a:cs typeface="+mn-ea"/>
                <a:sym typeface="+mn-lt"/>
              </a:rPr>
              <a:t>0</a:t>
            </a:r>
            <a:endParaRPr lang="zh-CN" altLang="en-US" sz="9600" b="1" dirty="0">
              <a:solidFill>
                <a:schemeClr val="bg2">
                  <a:lumMod val="25000"/>
                </a:schemeClr>
              </a:solidFill>
              <a:cs typeface="+mn-ea"/>
              <a:sym typeface="+mn-lt"/>
            </a:endParaRPr>
          </a:p>
        </p:txBody>
      </p:sp>
      <p:sp>
        <p:nvSpPr>
          <p:cNvPr id="9" name="文本框 20"/>
          <p:cNvSpPr txBox="1">
            <a:spLocks noChangeAspect="1"/>
          </p:cNvSpPr>
          <p:nvPr/>
        </p:nvSpPr>
        <p:spPr>
          <a:xfrm flipH="1">
            <a:off x="2319799" y="2613584"/>
            <a:ext cx="1184611" cy="2215515"/>
          </a:xfrm>
          <a:prstGeom prst="rect">
            <a:avLst/>
          </a:prstGeom>
          <a:noFill/>
          <a:ln w="9525">
            <a:noFill/>
            <a:miter/>
          </a:ln>
          <a:effectLst>
            <a:outerShdw sx="999" sy="999" algn="ctr" rotWithShape="0">
              <a:srgbClr val="000000"/>
            </a:outerShdw>
          </a:effectLst>
        </p:spPr>
        <p:txBody>
          <a:bodyPr wrap="square" lIns="0" tIns="0" rIns="0" bIns="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50000"/>
              </a:lnSpc>
            </a:pPr>
            <a:r>
              <a:rPr lang="en-US" altLang="zh-CN" sz="9600" b="1" dirty="0">
                <a:solidFill>
                  <a:schemeClr val="bg2">
                    <a:lumMod val="25000"/>
                  </a:schemeClr>
                </a:solidFill>
                <a:cs typeface="+mn-ea"/>
                <a:sym typeface="+mn-lt"/>
              </a:rPr>
              <a:t>2</a:t>
            </a:r>
            <a:endParaRPr lang="zh-CN" altLang="en-US" sz="9600" b="1" dirty="0">
              <a:solidFill>
                <a:schemeClr val="bg2">
                  <a:lumMod val="25000"/>
                </a:schemeClr>
              </a:solidFill>
              <a:cs typeface="+mn-ea"/>
              <a:sym typeface="+mn-lt"/>
            </a:endParaRPr>
          </a:p>
        </p:txBody>
      </p:sp>
      <p:sp>
        <p:nvSpPr>
          <p:cNvPr id="10" name="文本框 22"/>
          <p:cNvSpPr txBox="1"/>
          <p:nvPr/>
        </p:nvSpPr>
        <p:spPr>
          <a:xfrm flipH="1">
            <a:off x="581596" y="2776916"/>
            <a:ext cx="4057649" cy="553998"/>
          </a:xfrm>
          <a:prstGeom prst="rect">
            <a:avLst/>
          </a:prstGeom>
          <a:noFill/>
          <a:ln w="9525">
            <a:noFill/>
            <a:miter/>
          </a:ln>
          <a:effectLst>
            <a:outerShdw sx="999" sy="999" algn="ctr" rotWithShape="0">
              <a:srgbClr val="000000"/>
            </a:outerShdw>
          </a:effectLst>
        </p:spPr>
        <p:txBody>
          <a:bodyPr wrap="square" lIns="0" tIns="0" rIns="0" bIns="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2520315" algn="r"/>
            <a:r>
              <a:rPr lang="en-US" altLang="zh-CN" sz="1200" dirty="0">
                <a:solidFill>
                  <a:schemeClr val="tx1">
                    <a:lumMod val="85000"/>
                    <a:lumOff val="15000"/>
                  </a:schemeClr>
                </a:solidFill>
                <a:cs typeface="+mn-ea"/>
                <a:sym typeface="+mn-lt"/>
              </a:rPr>
              <a:t>Copy paste fonts. Choose the only option to retain text......Copy paste fonts. Choose the only option to retain text......</a:t>
            </a:r>
            <a:endParaRPr lang="en-US" altLang="zh-CN" sz="1200" dirty="0">
              <a:solidFill>
                <a:schemeClr val="tx1">
                  <a:lumMod val="85000"/>
                  <a:lumOff val="15000"/>
                </a:schemeClr>
              </a:solidFill>
              <a:cs typeface="+mn-ea"/>
              <a:sym typeface="+mn-lt"/>
            </a:endParaRPr>
          </a:p>
        </p:txBody>
      </p:sp>
      <p:sp>
        <p:nvSpPr>
          <p:cNvPr id="11" name="文本框 22"/>
          <p:cNvSpPr txBox="1"/>
          <p:nvPr/>
        </p:nvSpPr>
        <p:spPr>
          <a:xfrm flipH="1">
            <a:off x="581596" y="4248840"/>
            <a:ext cx="4057649" cy="553998"/>
          </a:xfrm>
          <a:prstGeom prst="rect">
            <a:avLst/>
          </a:prstGeom>
          <a:noFill/>
          <a:ln w="9525">
            <a:noFill/>
            <a:miter/>
          </a:ln>
          <a:effectLst>
            <a:outerShdw sx="999" sy="999" algn="ctr" rotWithShape="0">
              <a:srgbClr val="000000"/>
            </a:outerShdw>
          </a:effectLst>
        </p:spPr>
        <p:txBody>
          <a:bodyPr wrap="square" lIns="0" tIns="0" rIns="0" bIns="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2520315" algn="r"/>
            <a:r>
              <a:rPr lang="en-US" altLang="zh-CN" sz="1200" dirty="0">
                <a:solidFill>
                  <a:schemeClr val="tx1">
                    <a:lumMod val="85000"/>
                    <a:lumOff val="15000"/>
                  </a:schemeClr>
                </a:solidFill>
                <a:cs typeface="+mn-ea"/>
                <a:sym typeface="+mn-lt"/>
              </a:rPr>
              <a:t>Copy paste fonts. Choose the only option to retain text......Copy paste fonts. Choose the only option to retain text......</a:t>
            </a:r>
            <a:endParaRPr lang="en-US" altLang="zh-CN" sz="1200" dirty="0">
              <a:solidFill>
                <a:schemeClr val="tx1">
                  <a:lumMod val="85000"/>
                  <a:lumOff val="15000"/>
                </a:schemeClr>
              </a:solidFill>
              <a:cs typeface="+mn-ea"/>
              <a:sym typeface="+mn-lt"/>
            </a:endParaRPr>
          </a:p>
        </p:txBody>
      </p:sp>
      <p:sp>
        <p:nvSpPr>
          <p:cNvPr id="12" name="文本框 22"/>
          <p:cNvSpPr txBox="1"/>
          <p:nvPr/>
        </p:nvSpPr>
        <p:spPr>
          <a:xfrm flipH="1">
            <a:off x="581596" y="5647044"/>
            <a:ext cx="4057649" cy="553998"/>
          </a:xfrm>
          <a:prstGeom prst="rect">
            <a:avLst/>
          </a:prstGeom>
          <a:noFill/>
          <a:ln w="9525">
            <a:noFill/>
            <a:miter/>
          </a:ln>
          <a:effectLst>
            <a:outerShdw sx="999" sy="999" algn="ctr" rotWithShape="0">
              <a:srgbClr val="000000"/>
            </a:outerShdw>
          </a:effectLst>
        </p:spPr>
        <p:txBody>
          <a:bodyPr wrap="square" lIns="0" tIns="0" rIns="0" bIns="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2520315" algn="r"/>
            <a:r>
              <a:rPr lang="en-US" altLang="zh-CN" sz="1200" dirty="0">
                <a:solidFill>
                  <a:schemeClr val="tx1">
                    <a:lumMod val="85000"/>
                    <a:lumOff val="15000"/>
                  </a:schemeClr>
                </a:solidFill>
                <a:cs typeface="+mn-ea"/>
                <a:sym typeface="+mn-lt"/>
              </a:rPr>
              <a:t>Copy paste fonts. Choose the only option to retain text......Copy paste fonts. Choose the only option to retain text......</a:t>
            </a:r>
            <a:endParaRPr lang="en-US" altLang="zh-CN" sz="1200" dirty="0">
              <a:solidFill>
                <a:schemeClr val="tx1">
                  <a:lumMod val="85000"/>
                  <a:lumOff val="15000"/>
                </a:schemeClr>
              </a:solidFill>
              <a:cs typeface="+mn-ea"/>
              <a:sym typeface="+mn-lt"/>
            </a:endParaRPr>
          </a:p>
        </p:txBody>
      </p:sp>
      <p:sp>
        <p:nvSpPr>
          <p:cNvPr id="13" name="文本框 22"/>
          <p:cNvSpPr txBox="1"/>
          <p:nvPr/>
        </p:nvSpPr>
        <p:spPr>
          <a:xfrm flipH="1">
            <a:off x="7230835" y="4958070"/>
            <a:ext cx="4226378" cy="1627818"/>
          </a:xfrm>
          <a:prstGeom prst="rect">
            <a:avLst/>
          </a:prstGeom>
          <a:noFill/>
          <a:ln w="9525">
            <a:noFill/>
            <a:miter/>
          </a:ln>
          <a:effectLst>
            <a:outerShdw sx="999" sy="999" algn="ctr" rotWithShape="0">
              <a:srgbClr val="000000"/>
            </a:outerShdw>
          </a:effectLst>
        </p:spPr>
        <p:txBody>
          <a:bodyPr wrap="square" lIns="0" tIns="0" rIns="0" bIns="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50000"/>
              </a:lnSpc>
            </a:pPr>
            <a:r>
              <a:rPr lang="en-US" altLang="zh-CN" sz="1200" dirty="0">
                <a:solidFill>
                  <a:schemeClr val="bg1"/>
                </a:solidFill>
                <a:cs typeface="+mn-ea"/>
                <a:sym typeface="+mn-lt"/>
              </a:rPr>
              <a:t>Copy paste fonts. Choose the only option to retain text......Copy paste fonts. Choose the only option to retain text......</a:t>
            </a:r>
            <a:endParaRPr lang="en-US" altLang="zh-CN" sz="1200" dirty="0">
              <a:solidFill>
                <a:schemeClr val="bg1"/>
              </a:solidFill>
              <a:cs typeface="+mn-ea"/>
              <a:sym typeface="+mn-lt"/>
            </a:endParaRPr>
          </a:p>
          <a:p>
            <a:pPr algn="ctr">
              <a:lnSpc>
                <a:spcPct val="150000"/>
              </a:lnSpc>
            </a:pPr>
            <a:r>
              <a:rPr lang="en-US" altLang="zh-CN" sz="1200" dirty="0">
                <a:solidFill>
                  <a:schemeClr val="bg1"/>
                </a:solidFill>
                <a:cs typeface="+mn-ea"/>
                <a:sym typeface="+mn-lt"/>
              </a:rPr>
              <a:t>Copy paste fonts. Choose the only option to retain text......Copy paste fonts. Choose the only option to retain text...... Copy paste fonts. Choose the only option to retain text</a:t>
            </a:r>
            <a:endParaRPr lang="zh-CN" altLang="en-US" sz="1200" dirty="0">
              <a:solidFill>
                <a:schemeClr val="bg1"/>
              </a:solidFill>
              <a:cs typeface="+mn-ea"/>
              <a:sym typeface="+mn-lt"/>
            </a:endParaRPr>
          </a:p>
        </p:txBody>
      </p:sp>
      <p:sp>
        <p:nvSpPr>
          <p:cNvPr id="14" name="矩形 13"/>
          <p:cNvSpPr/>
          <p:nvPr/>
        </p:nvSpPr>
        <p:spPr>
          <a:xfrm>
            <a:off x="8084319" y="4434850"/>
            <a:ext cx="2119362" cy="523220"/>
          </a:xfrm>
          <a:prstGeom prst="rect">
            <a:avLst/>
          </a:prstGeom>
        </p:spPr>
        <p:txBody>
          <a:bodyPr wrap="square">
            <a:spAutoFit/>
          </a:bodyPr>
          <a:lstStyle/>
          <a:p>
            <a:pPr algn="r"/>
            <a:r>
              <a:rPr lang="zh-CN" altLang="en-US" sz="2800" b="1" dirty="0">
                <a:solidFill>
                  <a:schemeClr val="bg1"/>
                </a:solidFill>
                <a:cs typeface="+mn-ea"/>
                <a:sym typeface="+mn-lt"/>
              </a:rPr>
              <a:t>请输入标题</a:t>
            </a:r>
            <a:endParaRPr lang="zh-CN" altLang="en-US" sz="2800" dirty="0">
              <a:solidFill>
                <a:schemeClr val="bg1"/>
              </a:solidFill>
              <a:cs typeface="+mn-ea"/>
              <a:sym typeface="+mn-lt"/>
            </a:endParaRPr>
          </a:p>
        </p:txBody>
      </p:sp>
      <p:sp>
        <p:nvSpPr>
          <p:cNvPr id="15" name="矩形 14"/>
          <p:cNvSpPr/>
          <p:nvPr/>
        </p:nvSpPr>
        <p:spPr>
          <a:xfrm>
            <a:off x="0" y="2343148"/>
            <a:ext cx="292100" cy="2171700"/>
          </a:xfrm>
          <a:prstGeom prst="rect">
            <a:avLst/>
          </a:prstGeom>
          <a:gradFill>
            <a:gsLst>
              <a:gs pos="100000">
                <a:srgbClr val="79B4FF"/>
              </a:gs>
              <a:gs pos="0">
                <a:srgbClr val="2B4796"/>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1000"/>
                                        <p:tgtEl>
                                          <p:spTgt spid="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10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10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10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1000"/>
                                        <p:tgtEl>
                                          <p:spTgt spid="1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1000"/>
                                        <p:tgtEl>
                                          <p:spTgt spid="11"/>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1000"/>
                                        <p:tgtEl>
                                          <p:spTgt spid="12"/>
                                        </p:tgtEl>
                                      </p:cBhvr>
                                    </p:animEffect>
                                  </p:childTnLst>
                                </p:cTn>
                              </p:par>
                            </p:childTnLst>
                          </p:cTn>
                        </p:par>
                        <p:par>
                          <p:cTn id="33" fill="hold">
                            <p:stCondLst>
                              <p:cond delay="3000"/>
                            </p:stCondLst>
                            <p:childTnLst>
                              <p:par>
                                <p:cTn id="34" presetID="22" presetClass="entr" presetSubtype="1"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up)">
                                      <p:cBhvr>
                                        <p:cTn id="36" dur="1000"/>
                                        <p:tgtEl>
                                          <p:spTgt spid="5"/>
                                        </p:tgtEl>
                                      </p:cBhvr>
                                    </p:animEffect>
                                  </p:childTnLst>
                                </p:cTn>
                              </p:par>
                            </p:childTnLst>
                          </p:cTn>
                        </p:par>
                        <p:par>
                          <p:cTn id="37" fill="hold">
                            <p:stCondLst>
                              <p:cond delay="4000"/>
                            </p:stCondLst>
                            <p:childTnLst>
                              <p:par>
                                <p:cTn id="38" presetID="14" presetClass="entr" presetSubtype="1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1000"/>
                                        <p:tgtEl>
                                          <p:spTgt spid="13"/>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6" grpId="0"/>
      <p:bldP spid="7" grpId="0" bldLvl="0" animBg="1"/>
      <p:bldP spid="8" grpId="0" bldLvl="0" animBg="1"/>
      <p:bldP spid="9" grpId="0" bldLvl="0" animBg="1"/>
      <p:bldP spid="10" grpId="0"/>
      <p:bldP spid="11" grpId="0"/>
      <p:bldP spid="12" grpId="0"/>
      <p:bldP spid="13" grpId="0"/>
      <p:bldP spid="14"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726062" y="272019"/>
            <a:ext cx="1724258" cy="1781468"/>
          </a:xfrm>
          <a:prstGeom prst="ellipse">
            <a:avLst/>
          </a:prstGeom>
          <a:effectLst>
            <a:innerShdw blurRad="63500" dist="50800" dir="13500000">
              <a:prstClr val="black">
                <a:alpha val="50000"/>
              </a:prstClr>
            </a:innerShdw>
          </a:effectLst>
        </p:spPr>
      </p:pic>
      <p:sp>
        <p:nvSpPr>
          <p:cNvPr id="23" name="弦形 22"/>
          <p:cNvSpPr/>
          <p:nvPr/>
        </p:nvSpPr>
        <p:spPr>
          <a:xfrm rot="1491499">
            <a:off x="9011787" y="2706521"/>
            <a:ext cx="3941861" cy="3896488"/>
          </a:xfrm>
          <a:prstGeom prst="chord">
            <a:avLst>
              <a:gd name="adj1" fmla="val 2929883"/>
              <a:gd name="adj2" fmla="val 15637739"/>
            </a:avLst>
          </a:prstGeom>
          <a:solidFill>
            <a:srgbClr val="79B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文本框 22"/>
          <p:cNvSpPr txBox="1"/>
          <p:nvPr/>
        </p:nvSpPr>
        <p:spPr>
          <a:xfrm flipH="1">
            <a:off x="9168181" y="3420816"/>
            <a:ext cx="2239722" cy="2741391"/>
          </a:xfrm>
          <a:prstGeom prst="rect">
            <a:avLst/>
          </a:prstGeom>
          <a:noFill/>
          <a:ln w="9525">
            <a:noFill/>
            <a:miter/>
          </a:ln>
          <a:effectLst>
            <a:outerShdw sx="999" sy="999" algn="ctr" rotWithShape="0">
              <a:srgbClr val="000000"/>
            </a:outerShdw>
          </a:effectLst>
        </p:spPr>
        <p:txBody>
          <a:bodyPr wrap="square" lIns="0" tIns="0" rIns="0" bIns="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lnSpc>
                <a:spcPct val="150000"/>
              </a:lnSpc>
            </a:pPr>
            <a:r>
              <a:rPr lang="en-US" altLang="zh-CN" sz="1200" dirty="0">
                <a:solidFill>
                  <a:schemeClr val="tx1">
                    <a:lumMod val="85000"/>
                    <a:lumOff val="15000"/>
                  </a:schemeClr>
                </a:solidFill>
                <a:cs typeface="+mn-ea"/>
                <a:sym typeface="+mn-lt"/>
              </a:rPr>
              <a:t>Copy paste fonts. Choose the only option to retain text......Copy paste fonts. Choose the only option to retain text......</a:t>
            </a:r>
            <a:endParaRPr lang="en-US" altLang="zh-CN" sz="1200" dirty="0">
              <a:solidFill>
                <a:schemeClr val="tx1">
                  <a:lumMod val="85000"/>
                  <a:lumOff val="15000"/>
                </a:schemeClr>
              </a:solidFill>
              <a:cs typeface="+mn-ea"/>
              <a:sym typeface="+mn-lt"/>
            </a:endParaRPr>
          </a:p>
          <a:p>
            <a:pPr algn="r">
              <a:lnSpc>
                <a:spcPct val="150000"/>
              </a:lnSpc>
            </a:pPr>
            <a:r>
              <a:rPr lang="en-US" altLang="zh-CN" sz="1200" dirty="0">
                <a:solidFill>
                  <a:schemeClr val="tx1">
                    <a:lumMod val="85000"/>
                    <a:lumOff val="15000"/>
                  </a:schemeClr>
                </a:solidFill>
                <a:cs typeface="+mn-ea"/>
                <a:sym typeface="+mn-lt"/>
              </a:rPr>
              <a:t>Copy paste fonts. Choose the only option to retain text......Copy paste fonts. Choose the only option to retain text...... Copy paste fonts. Choose the only option to retain text</a:t>
            </a:r>
            <a:endParaRPr lang="zh-CN" altLang="en-US" sz="1200" dirty="0">
              <a:solidFill>
                <a:schemeClr val="tx1">
                  <a:lumMod val="85000"/>
                  <a:lumOff val="15000"/>
                </a:schemeClr>
              </a:solidFill>
              <a:cs typeface="+mn-ea"/>
              <a:sym typeface="+mn-lt"/>
            </a:endParaRPr>
          </a:p>
        </p:txBody>
      </p:sp>
      <p:sp>
        <p:nvSpPr>
          <p:cNvPr id="8" name="文本框 20"/>
          <p:cNvSpPr txBox="1"/>
          <p:nvPr/>
        </p:nvSpPr>
        <p:spPr>
          <a:xfrm flipH="1">
            <a:off x="8796717" y="2963781"/>
            <a:ext cx="2643117" cy="331822"/>
          </a:xfrm>
          <a:prstGeom prst="rect">
            <a:avLst/>
          </a:prstGeom>
          <a:noFill/>
          <a:ln w="9525">
            <a:noFill/>
            <a:miter/>
          </a:ln>
          <a:effectLst>
            <a:outerShdw sx="999" sy="999" algn="ctr" rotWithShape="0">
              <a:srgbClr val="000000"/>
            </a:outerShdw>
          </a:effectLst>
        </p:spPr>
        <p:txBody>
          <a:bodyPr wrap="square" lIns="0" tIns="0" rIns="0" bIns="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lnSpc>
                <a:spcPct val="150000"/>
              </a:lnSpc>
            </a:pPr>
            <a:r>
              <a:rPr lang="en-US" altLang="zh-CN" sz="1600" b="1" dirty="0">
                <a:cs typeface="+mn-ea"/>
                <a:sym typeface="+mn-lt"/>
              </a:rPr>
              <a:t>Text here</a:t>
            </a:r>
            <a:endParaRPr lang="zh-CN" altLang="en-US" sz="1600" b="1" dirty="0">
              <a:cs typeface="+mn-ea"/>
              <a:sym typeface="+mn-lt"/>
            </a:endParaRPr>
          </a:p>
        </p:txBody>
      </p:sp>
      <p:sp>
        <p:nvSpPr>
          <p:cNvPr id="9" name="矩形 8"/>
          <p:cNvSpPr/>
          <p:nvPr/>
        </p:nvSpPr>
        <p:spPr>
          <a:xfrm rot="5400000" flipH="1">
            <a:off x="10960526" y="5566757"/>
            <a:ext cx="1566454" cy="276999"/>
          </a:xfrm>
          <a:prstGeom prst="rect">
            <a:avLst/>
          </a:prstGeom>
        </p:spPr>
        <p:txBody>
          <a:bodyPr wrap="none">
            <a:spAutoFit/>
          </a:bodyPr>
          <a:lstStyle/>
          <a:p>
            <a:r>
              <a:rPr lang="en-US" altLang="zh-CN" sz="1200" dirty="0">
                <a:solidFill>
                  <a:schemeClr val="bg2">
                    <a:lumMod val="25000"/>
                  </a:schemeClr>
                </a:solidFill>
                <a:cs typeface="+mn-ea"/>
                <a:sym typeface="+mn-lt"/>
              </a:rPr>
              <a:t>Supporting text here</a:t>
            </a:r>
            <a:endParaRPr lang="zh-CN" altLang="en-US" sz="1200" dirty="0">
              <a:solidFill>
                <a:schemeClr val="bg2">
                  <a:lumMod val="25000"/>
                </a:schemeClr>
              </a:solidFill>
              <a:cs typeface="+mn-ea"/>
              <a:sym typeface="+mn-lt"/>
            </a:endParaRPr>
          </a:p>
        </p:txBody>
      </p:sp>
      <p:sp>
        <p:nvSpPr>
          <p:cNvPr id="33" name="矩形 32"/>
          <p:cNvSpPr/>
          <p:nvPr/>
        </p:nvSpPr>
        <p:spPr>
          <a:xfrm>
            <a:off x="9450320" y="1758337"/>
            <a:ext cx="2119362" cy="523220"/>
          </a:xfrm>
          <a:prstGeom prst="rect">
            <a:avLst/>
          </a:prstGeom>
        </p:spPr>
        <p:txBody>
          <a:bodyPr wrap="square">
            <a:spAutoFit/>
          </a:bodyPr>
          <a:lstStyle/>
          <a:p>
            <a:pPr algn="r"/>
            <a:r>
              <a:rPr lang="zh-CN" altLang="en-US" sz="2800" b="1" dirty="0">
                <a:cs typeface="+mn-ea"/>
                <a:sym typeface="+mn-lt"/>
              </a:rPr>
              <a:t>请输入标题</a:t>
            </a:r>
            <a:endParaRPr lang="zh-CN" altLang="en-US" sz="2800" dirty="0">
              <a:cs typeface="+mn-ea"/>
              <a:sym typeface="+mn-lt"/>
            </a:endParaRPr>
          </a:p>
        </p:txBody>
      </p:sp>
      <p:pic>
        <p:nvPicPr>
          <p:cNvPr id="36" name="图片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080" y="2672502"/>
            <a:ext cx="1438912" cy="1474853"/>
          </a:xfrm>
          <a:prstGeom prst="ellipse">
            <a:avLst/>
          </a:prstGeom>
          <a:effectLst>
            <a:innerShdw blurRad="63500" dist="50800" dir="13500000">
              <a:prstClr val="black">
                <a:alpha val="50000"/>
              </a:prstClr>
            </a:innerShdw>
          </a:effectLst>
        </p:spPr>
      </p:pic>
      <p:pic>
        <p:nvPicPr>
          <p:cNvPr id="34" name="图片 33"/>
          <p:cNvPicPr>
            <a:picLocks noChangeAspect="1"/>
          </p:cNvPicPr>
          <p:nvPr/>
        </p:nvPicPr>
        <p:blipFill rotWithShape="1">
          <a:blip r:embed="rId3">
            <a:extLst>
              <a:ext uri="{28A0092B-C50C-407E-A947-70E740481C1C}">
                <a14:useLocalDpi xmlns:a14="http://schemas.microsoft.com/office/drawing/2010/main" val="0"/>
              </a:ext>
            </a:extLst>
          </a:blip>
          <a:srcRect l="16667" r="16667"/>
          <a:stretch>
            <a:fillRect/>
          </a:stretch>
        </p:blipFill>
        <p:spPr>
          <a:xfrm>
            <a:off x="7295680" y="5032755"/>
            <a:ext cx="1243028" cy="1243028"/>
          </a:xfrm>
          <a:prstGeom prst="ellipse">
            <a:avLst/>
          </a:prstGeom>
          <a:effectLst>
            <a:innerShdw blurRad="63500" dist="50800" dir="13500000">
              <a:prstClr val="black">
                <a:alpha val="50000"/>
              </a:prstClr>
            </a:innerShdw>
          </a:effectLst>
        </p:spPr>
      </p:pic>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l="49853"/>
          <a:stretch>
            <a:fillRect/>
          </a:stretch>
        </p:blipFill>
        <p:spPr>
          <a:xfrm>
            <a:off x="-1" y="0"/>
            <a:ext cx="6113309"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22" presetClass="entr" presetSubtype="2"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right)">
                                      <p:cBhvr>
                                        <p:cTn id="31" dur="1250"/>
                                        <p:tgtEl>
                                          <p:spTgt spid="23"/>
                                        </p:tgtEl>
                                      </p:cBhvr>
                                    </p:animEffect>
                                  </p:childTnLst>
                                </p:cTn>
                              </p:par>
                            </p:childTnLst>
                          </p:cTn>
                        </p:par>
                        <p:par>
                          <p:cTn id="32" fill="hold">
                            <p:stCondLst>
                              <p:cond delay="1500"/>
                            </p:stCondLst>
                            <p:childTnLst>
                              <p:par>
                                <p:cTn id="33" presetID="2" presetClass="entr" presetSubtype="3"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1+#ppt_w/2"/>
                                          </p:val>
                                        </p:tav>
                                        <p:tav tm="100000">
                                          <p:val>
                                            <p:strVal val="#ppt_x"/>
                                          </p:val>
                                        </p:tav>
                                      </p:tavLst>
                                    </p:anim>
                                    <p:anim calcmode="lin" valueType="num">
                                      <p:cBhvr additive="base">
                                        <p:cTn id="36" dur="500" fill="hold"/>
                                        <p:tgtEl>
                                          <p:spTgt spid="10"/>
                                        </p:tgtEl>
                                        <p:attrNameLst>
                                          <p:attrName>ppt_y</p:attrName>
                                        </p:attrNameLst>
                                      </p:cBhvr>
                                      <p:tavLst>
                                        <p:tav tm="0">
                                          <p:val>
                                            <p:strVal val="0-#ppt_h/2"/>
                                          </p:val>
                                        </p:tav>
                                        <p:tav tm="100000">
                                          <p:val>
                                            <p:strVal val="#ppt_y"/>
                                          </p:val>
                                        </p:tav>
                                      </p:tavLst>
                                    </p:anim>
                                  </p:childTnLst>
                                </p:cTn>
                              </p:par>
                            </p:childTnLst>
                          </p:cTn>
                        </p:par>
                        <p:par>
                          <p:cTn id="37" fill="hold">
                            <p:stCondLst>
                              <p:cond delay="2000"/>
                            </p:stCondLst>
                            <p:childTnLst>
                              <p:par>
                                <p:cTn id="38" presetID="2" presetClass="entr" presetSubtype="2" fill="hold" nodeType="afterEffect">
                                  <p:stCondLst>
                                    <p:cond delay="0"/>
                                  </p:stCondLst>
                                  <p:childTnLst>
                                    <p:set>
                                      <p:cBhvr>
                                        <p:cTn id="39" dur="1" fill="hold">
                                          <p:stCondLst>
                                            <p:cond delay="0"/>
                                          </p:stCondLst>
                                        </p:cTn>
                                        <p:tgtEl>
                                          <p:spTgt spid="36"/>
                                        </p:tgtEl>
                                        <p:attrNameLst>
                                          <p:attrName>style.visibility</p:attrName>
                                        </p:attrNameLst>
                                      </p:cBhvr>
                                      <p:to>
                                        <p:strVal val="visible"/>
                                      </p:to>
                                    </p:set>
                                    <p:anim calcmode="lin" valueType="num">
                                      <p:cBhvr additive="base">
                                        <p:cTn id="40" dur="500" fill="hold"/>
                                        <p:tgtEl>
                                          <p:spTgt spid="36"/>
                                        </p:tgtEl>
                                        <p:attrNameLst>
                                          <p:attrName>ppt_x</p:attrName>
                                        </p:attrNameLst>
                                      </p:cBhvr>
                                      <p:tavLst>
                                        <p:tav tm="0">
                                          <p:val>
                                            <p:strVal val="1+#ppt_w/2"/>
                                          </p:val>
                                        </p:tav>
                                        <p:tav tm="100000">
                                          <p:val>
                                            <p:strVal val="#ppt_x"/>
                                          </p:val>
                                        </p:tav>
                                      </p:tavLst>
                                    </p:anim>
                                    <p:anim calcmode="lin" valueType="num">
                                      <p:cBhvr additive="base">
                                        <p:cTn id="41" dur="500" fill="hold"/>
                                        <p:tgtEl>
                                          <p:spTgt spid="36"/>
                                        </p:tgtEl>
                                        <p:attrNameLst>
                                          <p:attrName>ppt_y</p:attrName>
                                        </p:attrNameLst>
                                      </p:cBhvr>
                                      <p:tavLst>
                                        <p:tav tm="0">
                                          <p:val>
                                            <p:strVal val="#ppt_y"/>
                                          </p:val>
                                        </p:tav>
                                        <p:tav tm="100000">
                                          <p:val>
                                            <p:strVal val="#ppt_y"/>
                                          </p:val>
                                        </p:tav>
                                      </p:tavLst>
                                    </p:anim>
                                  </p:childTnLst>
                                </p:cTn>
                              </p:par>
                            </p:childTnLst>
                          </p:cTn>
                        </p:par>
                        <p:par>
                          <p:cTn id="42" fill="hold">
                            <p:stCondLst>
                              <p:cond delay="2500"/>
                            </p:stCondLst>
                            <p:childTnLst>
                              <p:par>
                                <p:cTn id="43" presetID="2" presetClass="entr" presetSubtype="6" fill="hold" nodeType="afterEffect">
                                  <p:stCondLst>
                                    <p:cond delay="0"/>
                                  </p:stCondLst>
                                  <p:childTnLst>
                                    <p:set>
                                      <p:cBhvr>
                                        <p:cTn id="44" dur="1" fill="hold">
                                          <p:stCondLst>
                                            <p:cond delay="0"/>
                                          </p:stCondLst>
                                        </p:cTn>
                                        <p:tgtEl>
                                          <p:spTgt spid="34"/>
                                        </p:tgtEl>
                                        <p:attrNameLst>
                                          <p:attrName>style.visibility</p:attrName>
                                        </p:attrNameLst>
                                      </p:cBhvr>
                                      <p:to>
                                        <p:strVal val="visible"/>
                                      </p:to>
                                    </p:set>
                                    <p:anim calcmode="lin" valueType="num">
                                      <p:cBhvr additive="base">
                                        <p:cTn id="45" dur="500" fill="hold"/>
                                        <p:tgtEl>
                                          <p:spTgt spid="34"/>
                                        </p:tgtEl>
                                        <p:attrNameLst>
                                          <p:attrName>ppt_x</p:attrName>
                                        </p:attrNameLst>
                                      </p:cBhvr>
                                      <p:tavLst>
                                        <p:tav tm="0">
                                          <p:val>
                                            <p:strVal val="1+#ppt_w/2"/>
                                          </p:val>
                                        </p:tav>
                                        <p:tav tm="100000">
                                          <p:val>
                                            <p:strVal val="#ppt_x"/>
                                          </p:val>
                                        </p:tav>
                                      </p:tavLst>
                                    </p:anim>
                                    <p:anim calcmode="lin" valueType="num">
                                      <p:cBhvr additive="base">
                                        <p:cTn id="4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p:bldP spid="8" grpId="0"/>
      <p:bldP spid="9"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a:extLst>
              <a:ext uri="{28A0092B-C50C-407E-A947-70E740481C1C}">
                <a14:useLocalDpi xmlns:a14="http://schemas.microsoft.com/office/drawing/2010/main" val="0"/>
              </a:ext>
            </a:extLst>
          </a:blip>
          <a:srcRect t="7659" b="7966"/>
          <a:stretch>
            <a:fillRect/>
          </a:stretch>
        </p:blipFill>
        <p:spPr>
          <a:xfrm>
            <a:off x="6096000" y="-15241"/>
            <a:ext cx="6096000" cy="6858001"/>
          </a:xfrm>
          <a:prstGeom prst="rect">
            <a:avLst/>
          </a:prstGeom>
        </p:spPr>
      </p:pic>
      <p:sp>
        <p:nvSpPr>
          <p:cNvPr id="7" name="文本框 22"/>
          <p:cNvSpPr txBox="1"/>
          <p:nvPr/>
        </p:nvSpPr>
        <p:spPr>
          <a:xfrm flipH="1">
            <a:off x="1739898" y="3000773"/>
            <a:ext cx="3619500" cy="2400657"/>
          </a:xfrm>
          <a:prstGeom prst="rect">
            <a:avLst/>
          </a:prstGeom>
          <a:noFill/>
          <a:ln w="9525">
            <a:noFill/>
            <a:miter/>
          </a:ln>
          <a:effectLst>
            <a:outerShdw sx="999" sy="999" algn="ctr" rotWithShape="0">
              <a:srgbClr val="000000"/>
            </a:outerShdw>
          </a:effectLst>
        </p:spPr>
        <p:txBody>
          <a:bodyPr wrap="square" lIns="0" tIns="0" rIns="0" bIns="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dist"/>
            <a:r>
              <a:rPr lang="en-US" altLang="zh-CN" sz="1200" dirty="0">
                <a:cs typeface="+mn-ea"/>
                <a:sym typeface="+mn-lt"/>
              </a:rPr>
              <a:t>Copy paste fonts. Choose the only option to retain text......Copy paste fonts. Choose the only option to retain text......Copy paste fonts. Choose the only option to retain text......Copy paste fonts. Choose the only option to retain text...... Copy paste fonts. Choose the only option to retain text ...... Copy paste fonts. Choose the only option to retain text...... Copy paste fonts. Choose the only option to retain text...... Copy paste fonts. Choose the only option to retain text...... Copy paste fonts. Choose the only option to retain text...... Copy paste fonts. Choose the only option to retain text..... Copy paste fonts. Choose the only option</a:t>
            </a:r>
            <a:endParaRPr lang="zh-CN" altLang="en-US" sz="1200" dirty="0">
              <a:cs typeface="+mn-ea"/>
              <a:sym typeface="+mn-lt"/>
            </a:endParaRPr>
          </a:p>
        </p:txBody>
      </p:sp>
      <p:sp>
        <p:nvSpPr>
          <p:cNvPr id="8" name="矩形 7"/>
          <p:cNvSpPr/>
          <p:nvPr/>
        </p:nvSpPr>
        <p:spPr>
          <a:xfrm>
            <a:off x="340360" y="625205"/>
            <a:ext cx="2603501" cy="2289281"/>
          </a:xfrm>
          <a:prstGeom prst="rect">
            <a:avLst/>
          </a:prstGeom>
          <a:noFill/>
        </p:spPr>
        <p:txBody>
          <a:bodyPr wrap="square" lIns="91440" tIns="45720" rIns="91440" bIns="45720">
            <a:spAutoFit/>
          </a:bodyPr>
          <a:lstStyle/>
          <a:p>
            <a:pPr algn="ctr">
              <a:lnSpc>
                <a:spcPts val="18000"/>
              </a:lnSpc>
            </a:pPr>
            <a:r>
              <a:rPr lang="zh-CN" altLang="en-US" sz="13800" b="1" cap="none" spc="0" dirty="0">
                <a:ln w="0"/>
                <a:blipFill dpi="0" rotWithShape="1">
                  <a:blip r:embed="rId2"/>
                  <a:srcRect/>
                  <a:stretch>
                    <a:fillRect/>
                  </a:stretch>
                </a:blipFill>
                <a:effectLst>
                  <a:outerShdw blurRad="38100" dist="19050" dir="2700000" algn="tl" rotWithShape="0">
                    <a:schemeClr val="dk1">
                      <a:alpha val="40000"/>
                    </a:schemeClr>
                  </a:outerShdw>
                </a:effectLst>
                <a:cs typeface="+mn-ea"/>
                <a:sym typeface="+mn-lt"/>
              </a:rPr>
              <a:t>希</a:t>
            </a:r>
            <a:endParaRPr lang="en-US" altLang="zh-CN" sz="13800" b="1" cap="none" spc="0" dirty="0">
              <a:ln w="0"/>
              <a:blipFill dpi="0" rotWithShape="1">
                <a:blip r:embed="rId2"/>
                <a:srcRect/>
                <a:stretch>
                  <a:fillRect/>
                </a:stretch>
              </a:blipFill>
              <a:effectLst>
                <a:outerShdw blurRad="38100" dist="19050" dir="2700000" algn="tl" rotWithShape="0">
                  <a:schemeClr val="dk1">
                    <a:alpha val="40000"/>
                  </a:schemeClr>
                </a:outerShdw>
              </a:effectLst>
              <a:cs typeface="+mn-ea"/>
              <a:sym typeface="+mn-lt"/>
            </a:endParaRPr>
          </a:p>
        </p:txBody>
      </p:sp>
      <p:sp>
        <p:nvSpPr>
          <p:cNvPr id="9" name="文本框 22"/>
          <p:cNvSpPr txBox="1"/>
          <p:nvPr/>
        </p:nvSpPr>
        <p:spPr>
          <a:xfrm flipH="1">
            <a:off x="2120900" y="1660392"/>
            <a:ext cx="3238498" cy="1292662"/>
          </a:xfrm>
          <a:prstGeom prst="rect">
            <a:avLst/>
          </a:prstGeom>
          <a:noFill/>
          <a:ln w="9525">
            <a:noFill/>
            <a:miter/>
          </a:ln>
          <a:effectLst>
            <a:outerShdw sx="999" sy="999" algn="ctr" rotWithShape="0">
              <a:srgbClr val="000000"/>
            </a:outerShdw>
          </a:effectLst>
        </p:spPr>
        <p:txBody>
          <a:bodyPr wrap="square" lIns="0" tIns="0" rIns="0" bIns="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r>
              <a:rPr lang="en-US" altLang="zh-CN" sz="1200" dirty="0">
                <a:cs typeface="+mn-ea"/>
                <a:sym typeface="+mn-lt"/>
              </a:rPr>
              <a:t>Copy paste fonts. Choose the only</a:t>
            </a:r>
            <a:endParaRPr lang="en-US" altLang="zh-CN" sz="1200" dirty="0">
              <a:cs typeface="+mn-ea"/>
              <a:sym typeface="+mn-lt"/>
            </a:endParaRPr>
          </a:p>
          <a:p>
            <a:pPr lvl="0" algn="r"/>
            <a:r>
              <a:rPr lang="en-US" altLang="zh-CN" sz="1200" dirty="0">
                <a:cs typeface="+mn-ea"/>
                <a:sym typeface="+mn-lt"/>
              </a:rPr>
              <a:t> option to retain text......Copy paste fonts. </a:t>
            </a:r>
            <a:endParaRPr lang="en-US" altLang="zh-CN" sz="1200" dirty="0">
              <a:cs typeface="+mn-ea"/>
              <a:sym typeface="+mn-lt"/>
            </a:endParaRPr>
          </a:p>
          <a:p>
            <a:pPr lvl="0" algn="r"/>
            <a:r>
              <a:rPr lang="en-US" altLang="zh-CN" sz="1200" dirty="0">
                <a:cs typeface="+mn-ea"/>
                <a:sym typeface="+mn-lt"/>
              </a:rPr>
              <a:t>Choose the only option to retain text......</a:t>
            </a:r>
            <a:endParaRPr lang="en-US" altLang="zh-CN" sz="1200" dirty="0">
              <a:cs typeface="+mn-ea"/>
              <a:sym typeface="+mn-lt"/>
            </a:endParaRPr>
          </a:p>
          <a:p>
            <a:pPr lvl="0" algn="r"/>
            <a:r>
              <a:rPr lang="en-US" altLang="zh-CN" sz="1200" dirty="0">
                <a:cs typeface="+mn-ea"/>
                <a:sym typeface="+mn-lt"/>
              </a:rPr>
              <a:t>Copy paste fonts. Choose the only option to retain text......Copy paste fonts. Choose the</a:t>
            </a:r>
            <a:endParaRPr lang="en-US" altLang="zh-CN" sz="1200" dirty="0">
              <a:cs typeface="+mn-ea"/>
              <a:sym typeface="+mn-lt"/>
            </a:endParaRPr>
          </a:p>
          <a:p>
            <a:pPr lvl="0" algn="r"/>
            <a:r>
              <a:rPr lang="en-US" altLang="zh-CN" sz="1200" dirty="0">
                <a:cs typeface="+mn-ea"/>
                <a:sym typeface="+mn-lt"/>
              </a:rPr>
              <a:t> only option to retain text...... Copy paste fonts. Choose the only option to retain text ...... </a:t>
            </a:r>
            <a:endParaRPr lang="zh-CN" altLang="en-US" sz="1200" dirty="0">
              <a:cs typeface="+mn-ea"/>
              <a:sym typeface="+mn-lt"/>
            </a:endParaRPr>
          </a:p>
        </p:txBody>
      </p:sp>
      <p:sp>
        <p:nvSpPr>
          <p:cNvPr id="10" name="矩形 9"/>
          <p:cNvSpPr/>
          <p:nvPr/>
        </p:nvSpPr>
        <p:spPr>
          <a:xfrm>
            <a:off x="108667" y="1879298"/>
            <a:ext cx="2094064" cy="2147511"/>
          </a:xfrm>
          <a:prstGeom prst="rect">
            <a:avLst/>
          </a:prstGeom>
          <a:noFill/>
        </p:spPr>
        <p:txBody>
          <a:bodyPr wrap="square" lIns="91440" tIns="45720" rIns="91440" bIns="45720">
            <a:spAutoFit/>
          </a:bodyPr>
          <a:lstStyle/>
          <a:p>
            <a:pPr algn="ctr">
              <a:lnSpc>
                <a:spcPts val="18000"/>
              </a:lnSpc>
            </a:pPr>
            <a:r>
              <a:rPr lang="zh-CN" altLang="en-US" sz="9600" b="1" cap="none" spc="0" dirty="0">
                <a:ln w="0"/>
                <a:blipFill dpi="0" rotWithShape="1">
                  <a:blip r:embed="rId2"/>
                  <a:srcRect/>
                  <a:stretch>
                    <a:fillRect/>
                  </a:stretch>
                </a:blipFill>
                <a:effectLst>
                  <a:outerShdw blurRad="38100" dist="19050" dir="2700000" algn="tl" rotWithShape="0">
                    <a:schemeClr val="dk1">
                      <a:alpha val="40000"/>
                    </a:schemeClr>
                  </a:outerShdw>
                </a:effectLst>
                <a:cs typeface="+mn-ea"/>
                <a:sym typeface="+mn-lt"/>
              </a:rPr>
              <a:t>望</a:t>
            </a:r>
            <a:endParaRPr lang="zh-CN" altLang="en-US" sz="9600" b="1" cap="none" spc="0" dirty="0">
              <a:ln w="0"/>
              <a:blipFill dpi="0" rotWithShape="1">
                <a:blip r:embed="rId2"/>
                <a:srcRect/>
                <a:stretch>
                  <a:fillRect/>
                </a:stretch>
              </a:blipFill>
              <a:effectLst>
                <a:outerShdw blurRad="38100" dist="19050" dir="2700000" algn="tl" rotWithShape="0">
                  <a:schemeClr val="dk1">
                    <a:alpha val="40000"/>
                  </a:schemeClr>
                </a:outerShdw>
              </a:effectLst>
              <a:cs typeface="+mn-ea"/>
              <a:sym typeface="+mn-lt"/>
            </a:endParaRPr>
          </a:p>
        </p:txBody>
      </p:sp>
      <p:sp>
        <p:nvSpPr>
          <p:cNvPr id="11" name="矩形 10"/>
          <p:cNvSpPr/>
          <p:nvPr/>
        </p:nvSpPr>
        <p:spPr>
          <a:xfrm>
            <a:off x="969902" y="5815019"/>
            <a:ext cx="4340342" cy="523220"/>
          </a:xfrm>
          <a:prstGeom prst="rect">
            <a:avLst/>
          </a:prstGeom>
          <a:noFill/>
        </p:spPr>
        <p:txBody>
          <a:bodyPr wrap="square" lIns="91440" tIns="45720" rIns="91440" bIns="45720">
            <a:spAutoFit/>
          </a:bodyPr>
          <a:lstStyle/>
          <a:p>
            <a:pPr algn="ctr"/>
            <a:r>
              <a:rPr lang="en-US" altLang="zh-CN" sz="2800" b="1" dirty="0">
                <a:ln w="0"/>
                <a:effectLst>
                  <a:outerShdw blurRad="38100" dist="19050" dir="2700000" algn="tl" rotWithShape="0">
                    <a:schemeClr val="dk1">
                      <a:alpha val="40000"/>
                    </a:schemeClr>
                  </a:outerShdw>
                </a:effectLst>
                <a:cs typeface="+mn-ea"/>
                <a:sym typeface="+mn-lt"/>
              </a:rPr>
              <a:t>New Year, New Spirit</a:t>
            </a:r>
            <a:endParaRPr lang="zh-CN" altLang="en-US" sz="2800" b="1" cap="none" spc="0" dirty="0">
              <a:ln w="0"/>
              <a:solidFill>
                <a:schemeClr val="tx1"/>
              </a:solidFill>
              <a:effectLst>
                <a:outerShdw blurRad="38100" dist="19050" dir="2700000" algn="tl" rotWithShape="0">
                  <a:schemeClr val="dk1">
                    <a:alpha val="40000"/>
                  </a:schemeClr>
                </a:outerShdw>
              </a:effectLst>
              <a:cs typeface="+mn-ea"/>
              <a:sym typeface="+mn-lt"/>
            </a:endParaRPr>
          </a:p>
        </p:txBody>
      </p:sp>
      <p:sp>
        <p:nvSpPr>
          <p:cNvPr id="14" name="矩形 13"/>
          <p:cNvSpPr/>
          <p:nvPr/>
        </p:nvSpPr>
        <p:spPr>
          <a:xfrm>
            <a:off x="6096000" y="4576684"/>
            <a:ext cx="6096000" cy="640080"/>
          </a:xfrm>
          <a:prstGeom prst="rect">
            <a:avLst/>
          </a:prstGeom>
          <a:solidFill>
            <a:srgbClr val="79B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矩形 14"/>
          <p:cNvSpPr/>
          <p:nvPr/>
        </p:nvSpPr>
        <p:spPr>
          <a:xfrm>
            <a:off x="7435840" y="4585381"/>
            <a:ext cx="3416320" cy="523220"/>
          </a:xfrm>
          <a:prstGeom prst="rect">
            <a:avLst/>
          </a:prstGeom>
          <a:noFill/>
        </p:spPr>
        <p:txBody>
          <a:bodyPr wrap="none" lIns="91440" tIns="45720" rIns="91440" bIns="45720">
            <a:spAutoFit/>
          </a:bodyPr>
          <a:lstStyle/>
          <a:p>
            <a:pPr algn="ctr"/>
            <a:r>
              <a:rPr lang="zh-CN" altLang="en-US" sz="2800" b="1" dirty="0">
                <a:ln w="0"/>
                <a:solidFill>
                  <a:schemeClr val="bg1"/>
                </a:solidFill>
                <a:effectLst>
                  <a:outerShdw blurRad="38100" dist="19050" dir="2700000" algn="tl" rotWithShape="0">
                    <a:schemeClr val="dk1">
                      <a:alpha val="40000"/>
                    </a:schemeClr>
                  </a:outerShdw>
                </a:effectLst>
                <a:cs typeface="+mn-ea"/>
                <a:sym typeface="+mn-lt"/>
              </a:rPr>
              <a:t>新的一年，新的精神</a:t>
            </a:r>
            <a:endParaRPr lang="zh-CN" altLang="en-US" sz="2800" b="1" cap="none" spc="0" dirty="0">
              <a:ln w="0"/>
              <a:solidFill>
                <a:schemeClr val="bg1"/>
              </a:solidFill>
              <a:effectLst>
                <a:outerShdw blurRad="38100" dist="19050" dir="2700000" algn="tl" rotWithShape="0">
                  <a:schemeClr val="dk1">
                    <a:alpha val="40000"/>
                  </a:schemeClr>
                </a:outerShdw>
              </a:effectLst>
              <a:cs typeface="+mn-ea"/>
              <a:sym typeface="+mn-lt"/>
            </a:endParaRPr>
          </a:p>
        </p:txBody>
      </p:sp>
      <p:sp>
        <p:nvSpPr>
          <p:cNvPr id="12" name="矩形 11"/>
          <p:cNvSpPr/>
          <p:nvPr/>
        </p:nvSpPr>
        <p:spPr>
          <a:xfrm>
            <a:off x="0" y="2391625"/>
            <a:ext cx="292100" cy="2171700"/>
          </a:xfrm>
          <a:prstGeom prst="rect">
            <a:avLst/>
          </a:prstGeom>
          <a:gradFill>
            <a:gsLst>
              <a:gs pos="100000">
                <a:srgbClr val="79B4FF"/>
              </a:gs>
              <a:gs pos="0">
                <a:srgbClr val="2B4796"/>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 by="(-#ppt_w*2)" calcmode="lin" valueType="num">
                                      <p:cBhvr rctx="PPT">
                                        <p:cTn id="11" dur="500" autoRev="1" fill="hold">
                                          <p:stCondLst>
                                            <p:cond delay="0"/>
                                          </p:stCondLst>
                                        </p:cTn>
                                        <p:tgtEl>
                                          <p:spTgt spid="8"/>
                                        </p:tgtEl>
                                        <p:attrNameLst>
                                          <p:attrName>ppt_w</p:attrName>
                                        </p:attrNameLst>
                                      </p:cBhvr>
                                    </p:anim>
                                    <p:anim by="(#ppt_w*0.50)" calcmode="lin" valueType="num">
                                      <p:cBhvr>
                                        <p:cTn id="12" dur="500" decel="50000" autoRev="1" fill="hold">
                                          <p:stCondLst>
                                            <p:cond delay="0"/>
                                          </p:stCondLst>
                                        </p:cTn>
                                        <p:tgtEl>
                                          <p:spTgt spid="8"/>
                                        </p:tgtEl>
                                        <p:attrNameLst>
                                          <p:attrName>ppt_x</p:attrName>
                                        </p:attrNameLst>
                                      </p:cBhvr>
                                    </p:anim>
                                    <p:anim from="(-#ppt_h/2)" to="(#ppt_y)" calcmode="lin" valueType="num">
                                      <p:cBhvr>
                                        <p:cTn id="13" dur="1000" fill="hold">
                                          <p:stCondLst>
                                            <p:cond delay="0"/>
                                          </p:stCondLst>
                                        </p:cTn>
                                        <p:tgtEl>
                                          <p:spTgt spid="8"/>
                                        </p:tgtEl>
                                        <p:attrNameLst>
                                          <p:attrName>ppt_y</p:attrName>
                                        </p:attrNameLst>
                                      </p:cBhvr>
                                    </p:anim>
                                    <p:animRot by="21600000">
                                      <p:cBhvr>
                                        <p:cTn id="14" dur="1000" fill="hold">
                                          <p:stCondLst>
                                            <p:cond delay="0"/>
                                          </p:stCondLst>
                                        </p:cTn>
                                        <p:tgtEl>
                                          <p:spTgt spid="8"/>
                                        </p:tgtEl>
                                        <p:attrNameLst>
                                          <p:attrName>r</p:attrName>
                                        </p:attrNameLst>
                                      </p:cBhvr>
                                    </p:animRot>
                                  </p:childTnLst>
                                </p:cTn>
                              </p:par>
                            </p:childTnLst>
                          </p:cTn>
                        </p:par>
                        <p:par>
                          <p:cTn id="15" fill="hold">
                            <p:stCondLst>
                              <p:cond delay="1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10"/>
                                        </p:tgtEl>
                                        <p:attrNameLst>
                                          <p:attrName>style.visibility</p:attrName>
                                        </p:attrNameLst>
                                      </p:cBhvr>
                                      <p:to>
                                        <p:strVal val="visible"/>
                                      </p:to>
                                    </p:set>
                                    <p:anim by="(-#ppt_w*2)" calcmode="lin" valueType="num">
                                      <p:cBhvr rctx="PPT">
                                        <p:cTn id="18" dur="500" autoRev="1" fill="hold">
                                          <p:stCondLst>
                                            <p:cond delay="0"/>
                                          </p:stCondLst>
                                        </p:cTn>
                                        <p:tgtEl>
                                          <p:spTgt spid="10"/>
                                        </p:tgtEl>
                                        <p:attrNameLst>
                                          <p:attrName>ppt_w</p:attrName>
                                        </p:attrNameLst>
                                      </p:cBhvr>
                                    </p:anim>
                                    <p:anim by="(#ppt_w*0.50)" calcmode="lin" valueType="num">
                                      <p:cBhvr>
                                        <p:cTn id="19" dur="500" decel="50000" autoRev="1" fill="hold">
                                          <p:stCondLst>
                                            <p:cond delay="0"/>
                                          </p:stCondLst>
                                        </p:cTn>
                                        <p:tgtEl>
                                          <p:spTgt spid="10"/>
                                        </p:tgtEl>
                                        <p:attrNameLst>
                                          <p:attrName>ppt_x</p:attrName>
                                        </p:attrNameLst>
                                      </p:cBhvr>
                                    </p:anim>
                                    <p:anim from="(-#ppt_h/2)" to="(#ppt_y)" calcmode="lin" valueType="num">
                                      <p:cBhvr>
                                        <p:cTn id="20" dur="1000" fill="hold">
                                          <p:stCondLst>
                                            <p:cond delay="0"/>
                                          </p:stCondLst>
                                        </p:cTn>
                                        <p:tgtEl>
                                          <p:spTgt spid="10"/>
                                        </p:tgtEl>
                                        <p:attrNameLst>
                                          <p:attrName>ppt_y</p:attrName>
                                        </p:attrNameLst>
                                      </p:cBhvr>
                                    </p:anim>
                                    <p:animRot by="21600000">
                                      <p:cBhvr>
                                        <p:cTn id="21" dur="1000" fill="hold">
                                          <p:stCondLst>
                                            <p:cond delay="0"/>
                                          </p:stCondLst>
                                        </p:cTn>
                                        <p:tgtEl>
                                          <p:spTgt spid="10"/>
                                        </p:tgtEl>
                                        <p:attrNameLst>
                                          <p:attrName>r</p:attrName>
                                        </p:attrNameLst>
                                      </p:cBhvr>
                                    </p:animRo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par>
                          <p:cTn id="29" fill="hold">
                            <p:stCondLst>
                              <p:cond delay="2500"/>
                            </p:stCondLst>
                            <p:childTnLst>
                              <p:par>
                                <p:cTn id="30" presetID="42"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par>
                          <p:cTn id="35" fill="hold">
                            <p:stCondLst>
                              <p:cond delay="3500"/>
                            </p:stCondLst>
                            <p:childTnLst>
                              <p:par>
                                <p:cTn id="36" presetID="14" presetClass="entr" presetSubtype="1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randombar(horizontal)">
                                      <p:cBhvr>
                                        <p:cTn id="38" dur="1000"/>
                                        <p:tgtEl>
                                          <p:spTgt spid="13"/>
                                        </p:tgtEl>
                                      </p:cBhvr>
                                    </p:animEffect>
                                  </p:childTnLst>
                                </p:cTn>
                              </p:par>
                              <p:par>
                                <p:cTn id="39" presetID="14" presetClass="entr" presetSubtype="5"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randombar(vertical)">
                                      <p:cBhvr>
                                        <p:cTn id="41" dur="1000"/>
                                        <p:tgtEl>
                                          <p:spTgt spid="14"/>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randombar(horizontal)">
                                      <p:cBhvr>
                                        <p:cTn id="4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4" grpId="0" animBg="1"/>
      <p:bldP spid="15"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27111" t="-207" r="13630" b="207"/>
          <a:stretch>
            <a:fillRect/>
          </a:stretch>
        </p:blipFill>
        <p:spPr>
          <a:xfrm>
            <a:off x="0" y="-14228"/>
            <a:ext cx="6096000" cy="6858000"/>
          </a:xfrm>
          <a:prstGeom prst="rect">
            <a:avLst/>
          </a:prstGeom>
        </p:spPr>
      </p:pic>
      <p:sp>
        <p:nvSpPr>
          <p:cNvPr id="7" name="文本框 22"/>
          <p:cNvSpPr txBox="1"/>
          <p:nvPr/>
        </p:nvSpPr>
        <p:spPr>
          <a:xfrm flipH="1">
            <a:off x="4997024" y="1247814"/>
            <a:ext cx="923330" cy="4801314"/>
          </a:xfrm>
          <a:prstGeom prst="rect">
            <a:avLst/>
          </a:prstGeom>
          <a:noFill/>
          <a:ln w="9525">
            <a:noFill/>
            <a:miter/>
          </a:ln>
          <a:effectLst>
            <a:outerShdw sx="999" sy="999" algn="ctr" rotWithShape="0">
              <a:srgbClr val="000000"/>
            </a:outerShdw>
          </a:effectLst>
        </p:spPr>
        <p:txBody>
          <a:bodyPr vert="vert270" wrap="square" lIns="0" tIns="0" rIns="0" bIns="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1200" dirty="0">
                <a:solidFill>
                  <a:schemeClr val="bg1"/>
                </a:solidFill>
                <a:cs typeface="+mn-ea"/>
                <a:sym typeface="+mn-lt"/>
              </a:rPr>
              <a:t>Copy paste fonts. Choose the only option to retain text......Copy paste fonts. Choose the only option to retain text......</a:t>
            </a:r>
            <a:endParaRPr lang="en-US" altLang="zh-CN" sz="1200" dirty="0">
              <a:solidFill>
                <a:schemeClr val="bg1"/>
              </a:solidFill>
              <a:cs typeface="+mn-ea"/>
              <a:sym typeface="+mn-lt"/>
            </a:endParaRPr>
          </a:p>
          <a:p>
            <a:pPr algn="ctr"/>
            <a:r>
              <a:rPr lang="en-US" altLang="zh-CN" sz="1200" dirty="0">
                <a:solidFill>
                  <a:schemeClr val="bg1"/>
                </a:solidFill>
                <a:cs typeface="+mn-ea"/>
                <a:sym typeface="+mn-lt"/>
              </a:rPr>
              <a:t>Copy paste fonts. Choose the only option to retain text......Copy paste fonts. Choose the only option to retain text...... Copy paste fonts. Choose the only option to retain text</a:t>
            </a:r>
            <a:endParaRPr lang="zh-CN" altLang="en-US" sz="1200" dirty="0">
              <a:solidFill>
                <a:schemeClr val="bg1"/>
              </a:solidFill>
              <a:cs typeface="+mn-ea"/>
              <a:sym typeface="+mn-lt"/>
            </a:endParaRPr>
          </a:p>
        </p:txBody>
      </p:sp>
      <p:sp>
        <p:nvSpPr>
          <p:cNvPr id="8" name="矩形 7"/>
          <p:cNvSpPr/>
          <p:nvPr/>
        </p:nvSpPr>
        <p:spPr>
          <a:xfrm>
            <a:off x="4465219" y="1447869"/>
            <a:ext cx="383870" cy="4401205"/>
          </a:xfrm>
          <a:prstGeom prst="rect">
            <a:avLst/>
          </a:prstGeom>
        </p:spPr>
        <p:txBody>
          <a:bodyPr wrap="square">
            <a:spAutoFit/>
          </a:bodyPr>
          <a:lstStyle/>
          <a:p>
            <a:pPr algn="dist"/>
            <a:r>
              <a:rPr lang="en-US" altLang="zh-CN" sz="2800" b="1" dirty="0" err="1">
                <a:solidFill>
                  <a:schemeClr val="bg1"/>
                </a:solidFill>
                <a:cs typeface="+mn-ea"/>
                <a:sym typeface="+mn-lt"/>
              </a:rPr>
              <a:t>单击添加本章节的内容</a:t>
            </a:r>
            <a:endParaRPr lang="zh-CN" altLang="en-US" sz="2800" b="1" dirty="0">
              <a:solidFill>
                <a:schemeClr val="bg1"/>
              </a:solidFill>
              <a:cs typeface="+mn-ea"/>
              <a:sym typeface="+mn-lt"/>
            </a:endParaRPr>
          </a:p>
        </p:txBody>
      </p:sp>
      <p:sp>
        <p:nvSpPr>
          <p:cNvPr id="9" name="文本框 22"/>
          <p:cNvSpPr txBox="1"/>
          <p:nvPr/>
        </p:nvSpPr>
        <p:spPr>
          <a:xfrm flipH="1">
            <a:off x="7958613" y="1861979"/>
            <a:ext cx="2052239" cy="4585871"/>
          </a:xfrm>
          <a:prstGeom prst="rect">
            <a:avLst/>
          </a:prstGeom>
          <a:noFill/>
          <a:ln w="9525">
            <a:noFill/>
          </a:ln>
          <a:effectLst>
            <a:outerShdw sx="999" sy="999" algn="ctr" rotWithShape="0">
              <a:srgbClr val="000000"/>
            </a:outerShdw>
          </a:effectLst>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spcBef>
                <a:spcPts val="600"/>
              </a:spcBef>
              <a:spcAft>
                <a:spcPts val="600"/>
              </a:spcAft>
            </a:pPr>
            <a:r>
              <a:rPr lang="en-US" altLang="zh-CN" sz="1200" dirty="0">
                <a:solidFill>
                  <a:schemeClr val="tx1">
                    <a:lumMod val="85000"/>
                    <a:lumOff val="15000"/>
                  </a:schemeClr>
                </a:solidFill>
                <a:cs typeface="+mn-ea"/>
                <a:sym typeface="+mn-lt"/>
              </a:rPr>
              <a:t>Copy paste fonts. Choose the only option to retain text......Copy paste fonts. Choose the only option to retain text......</a:t>
            </a:r>
            <a:endParaRPr lang="en-US" altLang="zh-CN" sz="1200" dirty="0">
              <a:solidFill>
                <a:schemeClr val="tx1">
                  <a:lumMod val="85000"/>
                  <a:lumOff val="15000"/>
                </a:schemeClr>
              </a:solidFill>
              <a:cs typeface="+mn-ea"/>
              <a:sym typeface="+mn-lt"/>
            </a:endParaRPr>
          </a:p>
          <a:p>
            <a:pPr algn="just">
              <a:spcBef>
                <a:spcPts val="600"/>
              </a:spcBef>
              <a:spcAft>
                <a:spcPts val="600"/>
              </a:spcAft>
            </a:pPr>
            <a:r>
              <a:rPr lang="en-US" altLang="zh-CN" sz="1200" dirty="0">
                <a:solidFill>
                  <a:schemeClr val="tx1">
                    <a:lumMod val="85000"/>
                    <a:lumOff val="15000"/>
                  </a:schemeClr>
                </a:solidFill>
                <a:cs typeface="+mn-ea"/>
                <a:sym typeface="+mn-lt"/>
              </a:rPr>
              <a:t>Copy paste fonts. Choose the only option to retain text......Copy paste fonts. Choose the only option to retain text......</a:t>
            </a:r>
            <a:endParaRPr lang="en-US" altLang="zh-CN" sz="1200" dirty="0">
              <a:solidFill>
                <a:schemeClr val="tx1">
                  <a:lumMod val="85000"/>
                  <a:lumOff val="15000"/>
                </a:schemeClr>
              </a:solidFill>
              <a:cs typeface="+mn-ea"/>
              <a:sym typeface="+mn-lt"/>
            </a:endParaRPr>
          </a:p>
          <a:p>
            <a:pPr algn="just">
              <a:spcBef>
                <a:spcPts val="600"/>
              </a:spcBef>
              <a:spcAft>
                <a:spcPts val="600"/>
              </a:spcAft>
            </a:pPr>
            <a:r>
              <a:rPr lang="en-US" altLang="zh-CN" sz="1200" dirty="0">
                <a:solidFill>
                  <a:schemeClr val="tx1">
                    <a:lumMod val="85000"/>
                    <a:lumOff val="15000"/>
                  </a:schemeClr>
                </a:solidFill>
                <a:cs typeface="+mn-ea"/>
                <a:sym typeface="+mn-lt"/>
              </a:rPr>
              <a:t>Copy paste fonts. Choose the only option to retain text......Copy paste fonts. Choose the only option to retain text......</a:t>
            </a:r>
            <a:endParaRPr lang="en-US" altLang="zh-CN" sz="1200" dirty="0">
              <a:solidFill>
                <a:schemeClr val="tx1">
                  <a:lumMod val="85000"/>
                  <a:lumOff val="15000"/>
                </a:schemeClr>
              </a:solidFill>
              <a:cs typeface="+mn-ea"/>
              <a:sym typeface="+mn-lt"/>
            </a:endParaRPr>
          </a:p>
          <a:p>
            <a:pPr algn="just">
              <a:spcBef>
                <a:spcPts val="600"/>
              </a:spcBef>
              <a:spcAft>
                <a:spcPts val="600"/>
              </a:spcAft>
            </a:pPr>
            <a:r>
              <a:rPr lang="en-US" altLang="zh-CN" sz="1200" dirty="0">
                <a:solidFill>
                  <a:schemeClr val="tx1">
                    <a:lumMod val="85000"/>
                    <a:lumOff val="15000"/>
                  </a:schemeClr>
                </a:solidFill>
                <a:cs typeface="+mn-ea"/>
                <a:sym typeface="+mn-lt"/>
              </a:rPr>
              <a:t>Copy paste fonts. Choose the only option to retain text......Copy paste fonts. Choose the only option to retain text......</a:t>
            </a:r>
            <a:endParaRPr lang="en-US" altLang="zh-CN" sz="1200" dirty="0">
              <a:solidFill>
                <a:schemeClr val="tx1">
                  <a:lumMod val="85000"/>
                  <a:lumOff val="15000"/>
                </a:schemeClr>
              </a:solidFill>
              <a:cs typeface="+mn-ea"/>
              <a:sym typeface="+mn-lt"/>
            </a:endParaRPr>
          </a:p>
          <a:p>
            <a:pPr lvl="0" algn="just">
              <a:spcBef>
                <a:spcPts val="600"/>
              </a:spcBef>
              <a:spcAft>
                <a:spcPts val="600"/>
              </a:spcAft>
            </a:pPr>
            <a:endParaRPr lang="en-US" altLang="zh-CN" sz="1200" dirty="0">
              <a:solidFill>
                <a:schemeClr val="tx1">
                  <a:lumMod val="85000"/>
                  <a:lumOff val="15000"/>
                </a:schemeClr>
              </a:solidFill>
              <a:cs typeface="+mn-ea"/>
              <a:sym typeface="+mn-lt"/>
            </a:endParaRPr>
          </a:p>
        </p:txBody>
      </p:sp>
      <p:sp>
        <p:nvSpPr>
          <p:cNvPr id="10" name="矩形 9"/>
          <p:cNvSpPr/>
          <p:nvPr/>
        </p:nvSpPr>
        <p:spPr>
          <a:xfrm>
            <a:off x="7544592" y="1056650"/>
            <a:ext cx="2669238" cy="523220"/>
          </a:xfrm>
          <a:prstGeom prst="rect">
            <a:avLst/>
          </a:prstGeom>
        </p:spPr>
        <p:txBody>
          <a:bodyPr wrap="square">
            <a:spAutoFit/>
          </a:bodyPr>
          <a:lstStyle/>
          <a:p>
            <a:pPr algn="ctr"/>
            <a:r>
              <a:rPr lang="zh-CN" altLang="en-US" sz="2800" b="1" dirty="0">
                <a:solidFill>
                  <a:schemeClr val="tx1">
                    <a:lumMod val="85000"/>
                    <a:lumOff val="15000"/>
                  </a:schemeClr>
                </a:solidFill>
                <a:cs typeface="+mn-ea"/>
                <a:sym typeface="+mn-lt"/>
              </a:rPr>
              <a:t>请输入标题</a:t>
            </a:r>
            <a:endParaRPr lang="zh-CN" altLang="en-US" sz="2800" b="1" dirty="0">
              <a:solidFill>
                <a:schemeClr val="tx1">
                  <a:lumMod val="85000"/>
                  <a:lumOff val="15000"/>
                </a:schemeClr>
              </a:solidFill>
              <a:cs typeface="+mn-ea"/>
              <a:sym typeface="+mn-lt"/>
            </a:endParaRPr>
          </a:p>
        </p:txBody>
      </p:sp>
      <p:sp>
        <p:nvSpPr>
          <p:cNvPr id="31" name="Freeform 252"/>
          <p:cNvSpPr>
            <a:spLocks noEditPoints="1"/>
          </p:cNvSpPr>
          <p:nvPr/>
        </p:nvSpPr>
        <p:spPr bwMode="auto">
          <a:xfrm>
            <a:off x="10296283" y="3862473"/>
            <a:ext cx="1047750" cy="963613"/>
          </a:xfrm>
          <a:custGeom>
            <a:avLst/>
            <a:gdLst>
              <a:gd name="T0" fmla="*/ 72 w 76"/>
              <a:gd name="T1" fmla="*/ 57 h 70"/>
              <a:gd name="T2" fmla="*/ 71 w 76"/>
              <a:gd name="T3" fmla="*/ 18 h 70"/>
              <a:gd name="T4" fmla="*/ 67 w 76"/>
              <a:gd name="T5" fmla="*/ 11 h 70"/>
              <a:gd name="T6" fmla="*/ 66 w 76"/>
              <a:gd name="T7" fmla="*/ 4 h 70"/>
              <a:gd name="T8" fmla="*/ 67 w 76"/>
              <a:gd name="T9" fmla="*/ 0 h 70"/>
              <a:gd name="T10" fmla="*/ 66 w 76"/>
              <a:gd name="T11" fmla="*/ 3 h 70"/>
              <a:gd name="T12" fmla="*/ 65 w 76"/>
              <a:gd name="T13" fmla="*/ 8 h 70"/>
              <a:gd name="T14" fmla="*/ 62 w 76"/>
              <a:gd name="T15" fmla="*/ 17 h 70"/>
              <a:gd name="T16" fmla="*/ 62 w 76"/>
              <a:gd name="T17" fmla="*/ 19 h 70"/>
              <a:gd name="T18" fmla="*/ 57 w 76"/>
              <a:gd name="T19" fmla="*/ 30 h 70"/>
              <a:gd name="T20" fmla="*/ 52 w 76"/>
              <a:gd name="T21" fmla="*/ 30 h 70"/>
              <a:gd name="T22" fmla="*/ 47 w 76"/>
              <a:gd name="T23" fmla="*/ 30 h 70"/>
              <a:gd name="T24" fmla="*/ 42 w 76"/>
              <a:gd name="T25" fmla="*/ 30 h 70"/>
              <a:gd name="T26" fmla="*/ 37 w 76"/>
              <a:gd name="T27" fmla="*/ 30 h 70"/>
              <a:gd name="T28" fmla="*/ 32 w 76"/>
              <a:gd name="T29" fmla="*/ 30 h 70"/>
              <a:gd name="T30" fmla="*/ 27 w 76"/>
              <a:gd name="T31" fmla="*/ 30 h 70"/>
              <a:gd name="T32" fmla="*/ 22 w 76"/>
              <a:gd name="T33" fmla="*/ 30 h 70"/>
              <a:gd name="T34" fmla="*/ 17 w 76"/>
              <a:gd name="T35" fmla="*/ 30 h 70"/>
              <a:gd name="T36" fmla="*/ 14 w 76"/>
              <a:gd name="T37" fmla="*/ 19 h 70"/>
              <a:gd name="T38" fmla="*/ 13 w 76"/>
              <a:gd name="T39" fmla="*/ 14 h 70"/>
              <a:gd name="T40" fmla="*/ 9 w 76"/>
              <a:gd name="T41" fmla="*/ 7 h 70"/>
              <a:gd name="T42" fmla="*/ 9 w 76"/>
              <a:gd name="T43" fmla="*/ 1 h 70"/>
              <a:gd name="T44" fmla="*/ 9 w 76"/>
              <a:gd name="T45" fmla="*/ 1 h 70"/>
              <a:gd name="T46" fmla="*/ 9 w 76"/>
              <a:gd name="T47" fmla="*/ 7 h 70"/>
              <a:gd name="T48" fmla="*/ 5 w 76"/>
              <a:gd name="T49" fmla="*/ 14 h 70"/>
              <a:gd name="T50" fmla="*/ 4 w 76"/>
              <a:gd name="T51" fmla="*/ 19 h 70"/>
              <a:gd name="T52" fmla="*/ 4 w 76"/>
              <a:gd name="T53" fmla="*/ 56 h 70"/>
              <a:gd name="T54" fmla="*/ 0 w 76"/>
              <a:gd name="T55" fmla="*/ 70 h 70"/>
              <a:gd name="T56" fmla="*/ 17 w 76"/>
              <a:gd name="T57" fmla="*/ 35 h 70"/>
              <a:gd name="T58" fmla="*/ 19 w 76"/>
              <a:gd name="T59" fmla="*/ 39 h 70"/>
              <a:gd name="T60" fmla="*/ 18 w 76"/>
              <a:gd name="T61" fmla="*/ 43 h 70"/>
              <a:gd name="T62" fmla="*/ 17 w 76"/>
              <a:gd name="T63" fmla="*/ 49 h 70"/>
              <a:gd name="T64" fmla="*/ 17 w 76"/>
              <a:gd name="T65" fmla="*/ 54 h 70"/>
              <a:gd name="T66" fmla="*/ 20 w 76"/>
              <a:gd name="T67" fmla="*/ 54 h 70"/>
              <a:gd name="T68" fmla="*/ 28 w 76"/>
              <a:gd name="T69" fmla="*/ 34 h 70"/>
              <a:gd name="T70" fmla="*/ 27 w 76"/>
              <a:gd name="T71" fmla="*/ 39 h 70"/>
              <a:gd name="T72" fmla="*/ 28 w 76"/>
              <a:gd name="T73" fmla="*/ 43 h 70"/>
              <a:gd name="T74" fmla="*/ 26 w 76"/>
              <a:gd name="T75" fmla="*/ 44 h 70"/>
              <a:gd name="T76" fmla="*/ 26 w 76"/>
              <a:gd name="T77" fmla="*/ 54 h 70"/>
              <a:gd name="T78" fmla="*/ 36 w 76"/>
              <a:gd name="T79" fmla="*/ 35 h 70"/>
              <a:gd name="T80" fmla="*/ 39 w 76"/>
              <a:gd name="T81" fmla="*/ 39 h 70"/>
              <a:gd name="T82" fmla="*/ 36 w 76"/>
              <a:gd name="T83" fmla="*/ 44 h 70"/>
              <a:gd name="T84" fmla="*/ 36 w 76"/>
              <a:gd name="T85" fmla="*/ 49 h 70"/>
              <a:gd name="T86" fmla="*/ 36 w 76"/>
              <a:gd name="T87" fmla="*/ 54 h 70"/>
              <a:gd name="T88" fmla="*/ 39 w 76"/>
              <a:gd name="T89" fmla="*/ 59 h 70"/>
              <a:gd name="T90" fmla="*/ 49 w 76"/>
              <a:gd name="T91" fmla="*/ 39 h 70"/>
              <a:gd name="T92" fmla="*/ 47 w 76"/>
              <a:gd name="T93" fmla="*/ 43 h 70"/>
              <a:gd name="T94" fmla="*/ 46 w 76"/>
              <a:gd name="T95" fmla="*/ 49 h 70"/>
              <a:gd name="T96" fmla="*/ 46 w 76"/>
              <a:gd name="T97" fmla="*/ 54 h 70"/>
              <a:gd name="T98" fmla="*/ 49 w 76"/>
              <a:gd name="T99" fmla="*/ 59 h 70"/>
              <a:gd name="T100" fmla="*/ 59 w 76"/>
              <a:gd name="T101" fmla="*/ 39 h 70"/>
              <a:gd name="T102" fmla="*/ 56 w 76"/>
              <a:gd name="T103" fmla="*/ 44 h 70"/>
              <a:gd name="T104" fmla="*/ 59 w 76"/>
              <a:gd name="T105" fmla="*/ 49 h 70"/>
              <a:gd name="T106" fmla="*/ 56 w 76"/>
              <a:gd name="T107" fmla="*/ 59 h 70"/>
              <a:gd name="T108" fmla="*/ 59 w 76"/>
              <a:gd name="T109" fmla="*/ 5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6" h="70">
                <a:moveTo>
                  <a:pt x="74" y="57"/>
                </a:moveTo>
                <a:cubicBezTo>
                  <a:pt x="74" y="56"/>
                  <a:pt x="74" y="56"/>
                  <a:pt x="74" y="56"/>
                </a:cubicBezTo>
                <a:cubicBezTo>
                  <a:pt x="72" y="56"/>
                  <a:pt x="72" y="56"/>
                  <a:pt x="72" y="56"/>
                </a:cubicBezTo>
                <a:cubicBezTo>
                  <a:pt x="72" y="57"/>
                  <a:pt x="72" y="57"/>
                  <a:pt x="72" y="57"/>
                </a:cubicBezTo>
                <a:cubicBezTo>
                  <a:pt x="71" y="57"/>
                  <a:pt x="71" y="57"/>
                  <a:pt x="71" y="57"/>
                </a:cubicBezTo>
                <a:cubicBezTo>
                  <a:pt x="71" y="19"/>
                  <a:pt x="71" y="19"/>
                  <a:pt x="71" y="19"/>
                </a:cubicBezTo>
                <a:cubicBezTo>
                  <a:pt x="71" y="19"/>
                  <a:pt x="71" y="19"/>
                  <a:pt x="71" y="19"/>
                </a:cubicBezTo>
                <a:cubicBezTo>
                  <a:pt x="71" y="18"/>
                  <a:pt x="71" y="18"/>
                  <a:pt x="71" y="18"/>
                </a:cubicBezTo>
                <a:cubicBezTo>
                  <a:pt x="73" y="18"/>
                  <a:pt x="73" y="18"/>
                  <a:pt x="73" y="18"/>
                </a:cubicBezTo>
                <a:cubicBezTo>
                  <a:pt x="71" y="17"/>
                  <a:pt x="71" y="17"/>
                  <a:pt x="71" y="17"/>
                </a:cubicBezTo>
                <a:cubicBezTo>
                  <a:pt x="71" y="17"/>
                  <a:pt x="71" y="15"/>
                  <a:pt x="70" y="14"/>
                </a:cubicBezTo>
                <a:cubicBezTo>
                  <a:pt x="69" y="12"/>
                  <a:pt x="68" y="13"/>
                  <a:pt x="67" y="11"/>
                </a:cubicBezTo>
                <a:cubicBezTo>
                  <a:pt x="67" y="10"/>
                  <a:pt x="67" y="9"/>
                  <a:pt x="67" y="9"/>
                </a:cubicBezTo>
                <a:cubicBezTo>
                  <a:pt x="67" y="8"/>
                  <a:pt x="67" y="8"/>
                  <a:pt x="67" y="8"/>
                </a:cubicBezTo>
                <a:cubicBezTo>
                  <a:pt x="67" y="7"/>
                  <a:pt x="67" y="7"/>
                  <a:pt x="66" y="7"/>
                </a:cubicBezTo>
                <a:cubicBezTo>
                  <a:pt x="66" y="4"/>
                  <a:pt x="66" y="4"/>
                  <a:pt x="66" y="4"/>
                </a:cubicBezTo>
                <a:cubicBezTo>
                  <a:pt x="67" y="4"/>
                  <a:pt x="67" y="4"/>
                  <a:pt x="67" y="4"/>
                </a:cubicBezTo>
                <a:cubicBezTo>
                  <a:pt x="67" y="3"/>
                  <a:pt x="67" y="3"/>
                  <a:pt x="66" y="3"/>
                </a:cubicBezTo>
                <a:cubicBezTo>
                  <a:pt x="66" y="1"/>
                  <a:pt x="66" y="1"/>
                  <a:pt x="66" y="1"/>
                </a:cubicBezTo>
                <a:cubicBezTo>
                  <a:pt x="67" y="0"/>
                  <a:pt x="67" y="0"/>
                  <a:pt x="67" y="0"/>
                </a:cubicBezTo>
                <a:cubicBezTo>
                  <a:pt x="67" y="0"/>
                  <a:pt x="66" y="0"/>
                  <a:pt x="66" y="0"/>
                </a:cubicBezTo>
                <a:cubicBezTo>
                  <a:pt x="66" y="0"/>
                  <a:pt x="66" y="0"/>
                  <a:pt x="66" y="0"/>
                </a:cubicBezTo>
                <a:cubicBezTo>
                  <a:pt x="66" y="0"/>
                  <a:pt x="66" y="0"/>
                  <a:pt x="66" y="1"/>
                </a:cubicBezTo>
                <a:cubicBezTo>
                  <a:pt x="66" y="3"/>
                  <a:pt x="66" y="3"/>
                  <a:pt x="66" y="3"/>
                </a:cubicBezTo>
                <a:cubicBezTo>
                  <a:pt x="66" y="3"/>
                  <a:pt x="65" y="3"/>
                  <a:pt x="65" y="4"/>
                </a:cubicBezTo>
                <a:cubicBezTo>
                  <a:pt x="65" y="4"/>
                  <a:pt x="66" y="4"/>
                  <a:pt x="66" y="4"/>
                </a:cubicBezTo>
                <a:cubicBezTo>
                  <a:pt x="66" y="7"/>
                  <a:pt x="66" y="7"/>
                  <a:pt x="66" y="7"/>
                </a:cubicBezTo>
                <a:cubicBezTo>
                  <a:pt x="66" y="7"/>
                  <a:pt x="65" y="7"/>
                  <a:pt x="65" y="8"/>
                </a:cubicBezTo>
                <a:cubicBezTo>
                  <a:pt x="65" y="8"/>
                  <a:pt x="66" y="8"/>
                  <a:pt x="66" y="9"/>
                </a:cubicBezTo>
                <a:cubicBezTo>
                  <a:pt x="66" y="9"/>
                  <a:pt x="66" y="10"/>
                  <a:pt x="66" y="11"/>
                </a:cubicBezTo>
                <a:cubicBezTo>
                  <a:pt x="65" y="13"/>
                  <a:pt x="64" y="12"/>
                  <a:pt x="63" y="14"/>
                </a:cubicBezTo>
                <a:cubicBezTo>
                  <a:pt x="61" y="15"/>
                  <a:pt x="62" y="17"/>
                  <a:pt x="62" y="17"/>
                </a:cubicBezTo>
                <a:cubicBezTo>
                  <a:pt x="60" y="18"/>
                  <a:pt x="60" y="18"/>
                  <a:pt x="60" y="18"/>
                </a:cubicBezTo>
                <a:cubicBezTo>
                  <a:pt x="61" y="18"/>
                  <a:pt x="61" y="18"/>
                  <a:pt x="61" y="18"/>
                </a:cubicBezTo>
                <a:cubicBezTo>
                  <a:pt x="61" y="19"/>
                  <a:pt x="61" y="19"/>
                  <a:pt x="61" y="19"/>
                </a:cubicBezTo>
                <a:cubicBezTo>
                  <a:pt x="62" y="19"/>
                  <a:pt x="62" y="19"/>
                  <a:pt x="62" y="19"/>
                </a:cubicBezTo>
                <a:cubicBezTo>
                  <a:pt x="62" y="27"/>
                  <a:pt x="62" y="27"/>
                  <a:pt x="62" y="27"/>
                </a:cubicBezTo>
                <a:cubicBezTo>
                  <a:pt x="59" y="27"/>
                  <a:pt x="59" y="27"/>
                  <a:pt x="59" y="27"/>
                </a:cubicBezTo>
                <a:cubicBezTo>
                  <a:pt x="59" y="30"/>
                  <a:pt x="59" y="30"/>
                  <a:pt x="59" y="30"/>
                </a:cubicBezTo>
                <a:cubicBezTo>
                  <a:pt x="57" y="30"/>
                  <a:pt x="57" y="30"/>
                  <a:pt x="57" y="30"/>
                </a:cubicBezTo>
                <a:cubicBezTo>
                  <a:pt x="57" y="27"/>
                  <a:pt x="57" y="27"/>
                  <a:pt x="57" y="27"/>
                </a:cubicBezTo>
                <a:cubicBezTo>
                  <a:pt x="54" y="27"/>
                  <a:pt x="54" y="27"/>
                  <a:pt x="54" y="27"/>
                </a:cubicBezTo>
                <a:cubicBezTo>
                  <a:pt x="54" y="30"/>
                  <a:pt x="54" y="30"/>
                  <a:pt x="54" y="30"/>
                </a:cubicBezTo>
                <a:cubicBezTo>
                  <a:pt x="52" y="30"/>
                  <a:pt x="52" y="30"/>
                  <a:pt x="52" y="30"/>
                </a:cubicBezTo>
                <a:cubicBezTo>
                  <a:pt x="52" y="27"/>
                  <a:pt x="52" y="27"/>
                  <a:pt x="52" y="27"/>
                </a:cubicBezTo>
                <a:cubicBezTo>
                  <a:pt x="49" y="27"/>
                  <a:pt x="49" y="27"/>
                  <a:pt x="49" y="27"/>
                </a:cubicBezTo>
                <a:cubicBezTo>
                  <a:pt x="49" y="30"/>
                  <a:pt x="49" y="30"/>
                  <a:pt x="49" y="30"/>
                </a:cubicBezTo>
                <a:cubicBezTo>
                  <a:pt x="47" y="30"/>
                  <a:pt x="47" y="30"/>
                  <a:pt x="47" y="30"/>
                </a:cubicBezTo>
                <a:cubicBezTo>
                  <a:pt x="47" y="27"/>
                  <a:pt x="47" y="27"/>
                  <a:pt x="47" y="27"/>
                </a:cubicBezTo>
                <a:cubicBezTo>
                  <a:pt x="44" y="27"/>
                  <a:pt x="44" y="27"/>
                  <a:pt x="44" y="27"/>
                </a:cubicBezTo>
                <a:cubicBezTo>
                  <a:pt x="44" y="30"/>
                  <a:pt x="44" y="30"/>
                  <a:pt x="44" y="30"/>
                </a:cubicBezTo>
                <a:cubicBezTo>
                  <a:pt x="42" y="30"/>
                  <a:pt x="42" y="30"/>
                  <a:pt x="42" y="30"/>
                </a:cubicBezTo>
                <a:cubicBezTo>
                  <a:pt x="42" y="27"/>
                  <a:pt x="42" y="27"/>
                  <a:pt x="42" y="27"/>
                </a:cubicBezTo>
                <a:cubicBezTo>
                  <a:pt x="39" y="27"/>
                  <a:pt x="39" y="27"/>
                  <a:pt x="39" y="27"/>
                </a:cubicBezTo>
                <a:cubicBezTo>
                  <a:pt x="39" y="30"/>
                  <a:pt x="39" y="30"/>
                  <a:pt x="39" y="30"/>
                </a:cubicBezTo>
                <a:cubicBezTo>
                  <a:pt x="37" y="30"/>
                  <a:pt x="37" y="30"/>
                  <a:pt x="37" y="30"/>
                </a:cubicBezTo>
                <a:cubicBezTo>
                  <a:pt x="37" y="27"/>
                  <a:pt x="37" y="27"/>
                  <a:pt x="37" y="27"/>
                </a:cubicBezTo>
                <a:cubicBezTo>
                  <a:pt x="34" y="27"/>
                  <a:pt x="34" y="27"/>
                  <a:pt x="34" y="27"/>
                </a:cubicBezTo>
                <a:cubicBezTo>
                  <a:pt x="34" y="30"/>
                  <a:pt x="34" y="30"/>
                  <a:pt x="34" y="30"/>
                </a:cubicBezTo>
                <a:cubicBezTo>
                  <a:pt x="32" y="30"/>
                  <a:pt x="32" y="30"/>
                  <a:pt x="32" y="30"/>
                </a:cubicBezTo>
                <a:cubicBezTo>
                  <a:pt x="32" y="27"/>
                  <a:pt x="32" y="27"/>
                  <a:pt x="32" y="27"/>
                </a:cubicBezTo>
                <a:cubicBezTo>
                  <a:pt x="29" y="27"/>
                  <a:pt x="29" y="27"/>
                  <a:pt x="29" y="27"/>
                </a:cubicBezTo>
                <a:cubicBezTo>
                  <a:pt x="29" y="30"/>
                  <a:pt x="29" y="30"/>
                  <a:pt x="29" y="30"/>
                </a:cubicBezTo>
                <a:cubicBezTo>
                  <a:pt x="27" y="30"/>
                  <a:pt x="27" y="30"/>
                  <a:pt x="27" y="30"/>
                </a:cubicBezTo>
                <a:cubicBezTo>
                  <a:pt x="27" y="27"/>
                  <a:pt x="27" y="27"/>
                  <a:pt x="27" y="27"/>
                </a:cubicBezTo>
                <a:cubicBezTo>
                  <a:pt x="24" y="27"/>
                  <a:pt x="24" y="27"/>
                  <a:pt x="24" y="27"/>
                </a:cubicBezTo>
                <a:cubicBezTo>
                  <a:pt x="24" y="30"/>
                  <a:pt x="24" y="30"/>
                  <a:pt x="24" y="30"/>
                </a:cubicBezTo>
                <a:cubicBezTo>
                  <a:pt x="22" y="30"/>
                  <a:pt x="22" y="30"/>
                  <a:pt x="22" y="30"/>
                </a:cubicBezTo>
                <a:cubicBezTo>
                  <a:pt x="22" y="27"/>
                  <a:pt x="22" y="27"/>
                  <a:pt x="22" y="27"/>
                </a:cubicBezTo>
                <a:cubicBezTo>
                  <a:pt x="19" y="27"/>
                  <a:pt x="19" y="27"/>
                  <a:pt x="19" y="27"/>
                </a:cubicBezTo>
                <a:cubicBezTo>
                  <a:pt x="19" y="30"/>
                  <a:pt x="19" y="30"/>
                  <a:pt x="19" y="30"/>
                </a:cubicBezTo>
                <a:cubicBezTo>
                  <a:pt x="17" y="30"/>
                  <a:pt x="17" y="30"/>
                  <a:pt x="17" y="30"/>
                </a:cubicBezTo>
                <a:cubicBezTo>
                  <a:pt x="17" y="27"/>
                  <a:pt x="17" y="27"/>
                  <a:pt x="17" y="27"/>
                </a:cubicBezTo>
                <a:cubicBezTo>
                  <a:pt x="14" y="27"/>
                  <a:pt x="14" y="27"/>
                  <a:pt x="14" y="27"/>
                </a:cubicBezTo>
                <a:cubicBezTo>
                  <a:pt x="14" y="19"/>
                  <a:pt x="14" y="19"/>
                  <a:pt x="14" y="19"/>
                </a:cubicBezTo>
                <a:cubicBezTo>
                  <a:pt x="14" y="19"/>
                  <a:pt x="14" y="19"/>
                  <a:pt x="14" y="19"/>
                </a:cubicBezTo>
                <a:cubicBezTo>
                  <a:pt x="14" y="18"/>
                  <a:pt x="14" y="18"/>
                  <a:pt x="14" y="18"/>
                </a:cubicBezTo>
                <a:cubicBezTo>
                  <a:pt x="16" y="18"/>
                  <a:pt x="16" y="18"/>
                  <a:pt x="16" y="18"/>
                </a:cubicBezTo>
                <a:cubicBezTo>
                  <a:pt x="14" y="17"/>
                  <a:pt x="14" y="17"/>
                  <a:pt x="14" y="17"/>
                </a:cubicBezTo>
                <a:cubicBezTo>
                  <a:pt x="14" y="17"/>
                  <a:pt x="14" y="15"/>
                  <a:pt x="13" y="14"/>
                </a:cubicBezTo>
                <a:cubicBezTo>
                  <a:pt x="11" y="12"/>
                  <a:pt x="10" y="13"/>
                  <a:pt x="10" y="11"/>
                </a:cubicBezTo>
                <a:cubicBezTo>
                  <a:pt x="9" y="10"/>
                  <a:pt x="9" y="9"/>
                  <a:pt x="9" y="9"/>
                </a:cubicBezTo>
                <a:cubicBezTo>
                  <a:pt x="10" y="8"/>
                  <a:pt x="10" y="8"/>
                  <a:pt x="10" y="8"/>
                </a:cubicBezTo>
                <a:cubicBezTo>
                  <a:pt x="10" y="7"/>
                  <a:pt x="10" y="7"/>
                  <a:pt x="9" y="7"/>
                </a:cubicBezTo>
                <a:cubicBezTo>
                  <a:pt x="9" y="4"/>
                  <a:pt x="9" y="4"/>
                  <a:pt x="9" y="4"/>
                </a:cubicBezTo>
                <a:cubicBezTo>
                  <a:pt x="10" y="4"/>
                  <a:pt x="10" y="4"/>
                  <a:pt x="10" y="4"/>
                </a:cubicBezTo>
                <a:cubicBezTo>
                  <a:pt x="10" y="3"/>
                  <a:pt x="10" y="3"/>
                  <a:pt x="9" y="3"/>
                </a:cubicBezTo>
                <a:cubicBezTo>
                  <a:pt x="9" y="1"/>
                  <a:pt x="9" y="1"/>
                  <a:pt x="9" y="1"/>
                </a:cubicBezTo>
                <a:cubicBezTo>
                  <a:pt x="9" y="0"/>
                  <a:pt x="9" y="0"/>
                  <a:pt x="9" y="0"/>
                </a:cubicBezTo>
                <a:cubicBezTo>
                  <a:pt x="9" y="0"/>
                  <a:pt x="9" y="0"/>
                  <a:pt x="9" y="0"/>
                </a:cubicBezTo>
                <a:cubicBezTo>
                  <a:pt x="9" y="0"/>
                  <a:pt x="9" y="0"/>
                  <a:pt x="9" y="0"/>
                </a:cubicBezTo>
                <a:cubicBezTo>
                  <a:pt x="9" y="0"/>
                  <a:pt x="9" y="0"/>
                  <a:pt x="9" y="1"/>
                </a:cubicBezTo>
                <a:cubicBezTo>
                  <a:pt x="9" y="3"/>
                  <a:pt x="9" y="3"/>
                  <a:pt x="9" y="3"/>
                </a:cubicBezTo>
                <a:cubicBezTo>
                  <a:pt x="8" y="3"/>
                  <a:pt x="8" y="3"/>
                  <a:pt x="8" y="4"/>
                </a:cubicBezTo>
                <a:cubicBezTo>
                  <a:pt x="8" y="4"/>
                  <a:pt x="8" y="4"/>
                  <a:pt x="9" y="4"/>
                </a:cubicBezTo>
                <a:cubicBezTo>
                  <a:pt x="9" y="7"/>
                  <a:pt x="9" y="7"/>
                  <a:pt x="9" y="7"/>
                </a:cubicBezTo>
                <a:cubicBezTo>
                  <a:pt x="9" y="7"/>
                  <a:pt x="8" y="7"/>
                  <a:pt x="8" y="8"/>
                </a:cubicBezTo>
                <a:cubicBezTo>
                  <a:pt x="8" y="8"/>
                  <a:pt x="8" y="8"/>
                  <a:pt x="9" y="9"/>
                </a:cubicBezTo>
                <a:cubicBezTo>
                  <a:pt x="9" y="9"/>
                  <a:pt x="9" y="10"/>
                  <a:pt x="8" y="11"/>
                </a:cubicBezTo>
                <a:cubicBezTo>
                  <a:pt x="8" y="13"/>
                  <a:pt x="7" y="12"/>
                  <a:pt x="5" y="14"/>
                </a:cubicBezTo>
                <a:cubicBezTo>
                  <a:pt x="4" y="15"/>
                  <a:pt x="5" y="17"/>
                  <a:pt x="5" y="17"/>
                </a:cubicBezTo>
                <a:cubicBezTo>
                  <a:pt x="3" y="18"/>
                  <a:pt x="3" y="18"/>
                  <a:pt x="3" y="18"/>
                </a:cubicBezTo>
                <a:cubicBezTo>
                  <a:pt x="4" y="18"/>
                  <a:pt x="4" y="18"/>
                  <a:pt x="4" y="18"/>
                </a:cubicBezTo>
                <a:cubicBezTo>
                  <a:pt x="4" y="19"/>
                  <a:pt x="4" y="19"/>
                  <a:pt x="4" y="19"/>
                </a:cubicBezTo>
                <a:cubicBezTo>
                  <a:pt x="5" y="19"/>
                  <a:pt x="5" y="19"/>
                  <a:pt x="5" y="19"/>
                </a:cubicBezTo>
                <a:cubicBezTo>
                  <a:pt x="5" y="57"/>
                  <a:pt x="5" y="57"/>
                  <a:pt x="5" y="57"/>
                </a:cubicBezTo>
                <a:cubicBezTo>
                  <a:pt x="4" y="57"/>
                  <a:pt x="4" y="57"/>
                  <a:pt x="4" y="57"/>
                </a:cubicBezTo>
                <a:cubicBezTo>
                  <a:pt x="4" y="56"/>
                  <a:pt x="4" y="56"/>
                  <a:pt x="4" y="56"/>
                </a:cubicBezTo>
                <a:cubicBezTo>
                  <a:pt x="2" y="56"/>
                  <a:pt x="2" y="56"/>
                  <a:pt x="2" y="56"/>
                </a:cubicBezTo>
                <a:cubicBezTo>
                  <a:pt x="2" y="57"/>
                  <a:pt x="2" y="57"/>
                  <a:pt x="2" y="57"/>
                </a:cubicBezTo>
                <a:cubicBezTo>
                  <a:pt x="0" y="57"/>
                  <a:pt x="0" y="57"/>
                  <a:pt x="0" y="57"/>
                </a:cubicBezTo>
                <a:cubicBezTo>
                  <a:pt x="0" y="70"/>
                  <a:pt x="0" y="70"/>
                  <a:pt x="0" y="70"/>
                </a:cubicBezTo>
                <a:cubicBezTo>
                  <a:pt x="76" y="70"/>
                  <a:pt x="76" y="70"/>
                  <a:pt x="76" y="70"/>
                </a:cubicBezTo>
                <a:cubicBezTo>
                  <a:pt x="76" y="57"/>
                  <a:pt x="76" y="57"/>
                  <a:pt x="76" y="57"/>
                </a:cubicBezTo>
                <a:lnTo>
                  <a:pt x="74" y="57"/>
                </a:lnTo>
                <a:close/>
                <a:moveTo>
                  <a:pt x="17" y="35"/>
                </a:moveTo>
                <a:cubicBezTo>
                  <a:pt x="17" y="35"/>
                  <a:pt x="17" y="35"/>
                  <a:pt x="17" y="35"/>
                </a:cubicBezTo>
                <a:cubicBezTo>
                  <a:pt x="17" y="34"/>
                  <a:pt x="17" y="34"/>
                  <a:pt x="18" y="34"/>
                </a:cubicBezTo>
                <a:cubicBezTo>
                  <a:pt x="19" y="34"/>
                  <a:pt x="19" y="34"/>
                  <a:pt x="19" y="35"/>
                </a:cubicBezTo>
                <a:cubicBezTo>
                  <a:pt x="19" y="39"/>
                  <a:pt x="19" y="39"/>
                  <a:pt x="19" y="39"/>
                </a:cubicBezTo>
                <a:cubicBezTo>
                  <a:pt x="17" y="39"/>
                  <a:pt x="17" y="39"/>
                  <a:pt x="17" y="39"/>
                </a:cubicBezTo>
                <a:lnTo>
                  <a:pt x="17" y="35"/>
                </a:lnTo>
                <a:close/>
                <a:moveTo>
                  <a:pt x="17" y="44"/>
                </a:moveTo>
                <a:cubicBezTo>
                  <a:pt x="17" y="43"/>
                  <a:pt x="17" y="43"/>
                  <a:pt x="18" y="43"/>
                </a:cubicBezTo>
                <a:cubicBezTo>
                  <a:pt x="19" y="43"/>
                  <a:pt x="20" y="43"/>
                  <a:pt x="20" y="44"/>
                </a:cubicBezTo>
                <a:cubicBezTo>
                  <a:pt x="20" y="44"/>
                  <a:pt x="20" y="44"/>
                  <a:pt x="20" y="44"/>
                </a:cubicBezTo>
                <a:cubicBezTo>
                  <a:pt x="20" y="49"/>
                  <a:pt x="20" y="49"/>
                  <a:pt x="20" y="49"/>
                </a:cubicBezTo>
                <a:cubicBezTo>
                  <a:pt x="17" y="49"/>
                  <a:pt x="17" y="49"/>
                  <a:pt x="17" y="49"/>
                </a:cubicBezTo>
                <a:lnTo>
                  <a:pt x="17" y="44"/>
                </a:lnTo>
                <a:close/>
                <a:moveTo>
                  <a:pt x="20" y="59"/>
                </a:moveTo>
                <a:cubicBezTo>
                  <a:pt x="17" y="59"/>
                  <a:pt x="17" y="59"/>
                  <a:pt x="17" y="59"/>
                </a:cubicBezTo>
                <a:cubicBezTo>
                  <a:pt x="17" y="54"/>
                  <a:pt x="17" y="54"/>
                  <a:pt x="17" y="54"/>
                </a:cubicBezTo>
                <a:cubicBezTo>
                  <a:pt x="17" y="54"/>
                  <a:pt x="17" y="54"/>
                  <a:pt x="17" y="54"/>
                </a:cubicBezTo>
                <a:cubicBezTo>
                  <a:pt x="17" y="53"/>
                  <a:pt x="17" y="52"/>
                  <a:pt x="18" y="52"/>
                </a:cubicBezTo>
                <a:cubicBezTo>
                  <a:pt x="19" y="52"/>
                  <a:pt x="20" y="53"/>
                  <a:pt x="20" y="54"/>
                </a:cubicBezTo>
                <a:cubicBezTo>
                  <a:pt x="20" y="54"/>
                  <a:pt x="20" y="54"/>
                  <a:pt x="20" y="54"/>
                </a:cubicBezTo>
                <a:cubicBezTo>
                  <a:pt x="20" y="59"/>
                  <a:pt x="20" y="59"/>
                  <a:pt x="20" y="59"/>
                </a:cubicBezTo>
                <a:close/>
                <a:moveTo>
                  <a:pt x="27" y="35"/>
                </a:moveTo>
                <a:cubicBezTo>
                  <a:pt x="27" y="35"/>
                  <a:pt x="27" y="35"/>
                  <a:pt x="27" y="35"/>
                </a:cubicBezTo>
                <a:cubicBezTo>
                  <a:pt x="27" y="34"/>
                  <a:pt x="27" y="34"/>
                  <a:pt x="28" y="34"/>
                </a:cubicBezTo>
                <a:cubicBezTo>
                  <a:pt x="29" y="34"/>
                  <a:pt x="29" y="34"/>
                  <a:pt x="29" y="35"/>
                </a:cubicBezTo>
                <a:cubicBezTo>
                  <a:pt x="29" y="35"/>
                  <a:pt x="29" y="35"/>
                  <a:pt x="29" y="35"/>
                </a:cubicBezTo>
                <a:cubicBezTo>
                  <a:pt x="29" y="39"/>
                  <a:pt x="29" y="39"/>
                  <a:pt x="29" y="39"/>
                </a:cubicBezTo>
                <a:cubicBezTo>
                  <a:pt x="27" y="39"/>
                  <a:pt x="27" y="39"/>
                  <a:pt x="27" y="39"/>
                </a:cubicBezTo>
                <a:lnTo>
                  <a:pt x="27" y="35"/>
                </a:lnTo>
                <a:close/>
                <a:moveTo>
                  <a:pt x="26" y="44"/>
                </a:moveTo>
                <a:cubicBezTo>
                  <a:pt x="26" y="44"/>
                  <a:pt x="26" y="44"/>
                  <a:pt x="26" y="44"/>
                </a:cubicBezTo>
                <a:cubicBezTo>
                  <a:pt x="26" y="43"/>
                  <a:pt x="27" y="43"/>
                  <a:pt x="28" y="43"/>
                </a:cubicBezTo>
                <a:cubicBezTo>
                  <a:pt x="29" y="43"/>
                  <a:pt x="29" y="43"/>
                  <a:pt x="29" y="44"/>
                </a:cubicBezTo>
                <a:cubicBezTo>
                  <a:pt x="29" y="49"/>
                  <a:pt x="29" y="49"/>
                  <a:pt x="29" y="49"/>
                </a:cubicBezTo>
                <a:cubicBezTo>
                  <a:pt x="26" y="49"/>
                  <a:pt x="26" y="49"/>
                  <a:pt x="26" y="49"/>
                </a:cubicBezTo>
                <a:lnTo>
                  <a:pt x="26" y="44"/>
                </a:lnTo>
                <a:close/>
                <a:moveTo>
                  <a:pt x="30" y="59"/>
                </a:moveTo>
                <a:cubicBezTo>
                  <a:pt x="26" y="59"/>
                  <a:pt x="26" y="59"/>
                  <a:pt x="26" y="59"/>
                </a:cubicBezTo>
                <a:cubicBezTo>
                  <a:pt x="26" y="54"/>
                  <a:pt x="26" y="54"/>
                  <a:pt x="26" y="54"/>
                </a:cubicBezTo>
                <a:cubicBezTo>
                  <a:pt x="26" y="54"/>
                  <a:pt x="26" y="54"/>
                  <a:pt x="26" y="54"/>
                </a:cubicBezTo>
                <a:cubicBezTo>
                  <a:pt x="26" y="53"/>
                  <a:pt x="27" y="52"/>
                  <a:pt x="28" y="52"/>
                </a:cubicBezTo>
                <a:cubicBezTo>
                  <a:pt x="29" y="52"/>
                  <a:pt x="30" y="53"/>
                  <a:pt x="30" y="54"/>
                </a:cubicBezTo>
                <a:cubicBezTo>
                  <a:pt x="30" y="59"/>
                  <a:pt x="30" y="59"/>
                  <a:pt x="30" y="59"/>
                </a:cubicBezTo>
                <a:close/>
                <a:moveTo>
                  <a:pt x="36" y="35"/>
                </a:moveTo>
                <a:cubicBezTo>
                  <a:pt x="36" y="35"/>
                  <a:pt x="36" y="35"/>
                  <a:pt x="36" y="35"/>
                </a:cubicBezTo>
                <a:cubicBezTo>
                  <a:pt x="36" y="34"/>
                  <a:pt x="37" y="34"/>
                  <a:pt x="38" y="34"/>
                </a:cubicBezTo>
                <a:cubicBezTo>
                  <a:pt x="38" y="34"/>
                  <a:pt x="39" y="34"/>
                  <a:pt x="39" y="35"/>
                </a:cubicBezTo>
                <a:cubicBezTo>
                  <a:pt x="39" y="39"/>
                  <a:pt x="39" y="39"/>
                  <a:pt x="39" y="39"/>
                </a:cubicBezTo>
                <a:cubicBezTo>
                  <a:pt x="36" y="39"/>
                  <a:pt x="36" y="39"/>
                  <a:pt x="36" y="39"/>
                </a:cubicBezTo>
                <a:lnTo>
                  <a:pt x="36" y="35"/>
                </a:lnTo>
                <a:close/>
                <a:moveTo>
                  <a:pt x="36" y="44"/>
                </a:moveTo>
                <a:cubicBezTo>
                  <a:pt x="36" y="44"/>
                  <a:pt x="36" y="44"/>
                  <a:pt x="36" y="44"/>
                </a:cubicBezTo>
                <a:cubicBezTo>
                  <a:pt x="36" y="43"/>
                  <a:pt x="37" y="43"/>
                  <a:pt x="38" y="43"/>
                </a:cubicBezTo>
                <a:cubicBezTo>
                  <a:pt x="38" y="43"/>
                  <a:pt x="39" y="43"/>
                  <a:pt x="39" y="44"/>
                </a:cubicBezTo>
                <a:cubicBezTo>
                  <a:pt x="39" y="49"/>
                  <a:pt x="39" y="49"/>
                  <a:pt x="39" y="49"/>
                </a:cubicBezTo>
                <a:cubicBezTo>
                  <a:pt x="36" y="49"/>
                  <a:pt x="36" y="49"/>
                  <a:pt x="36" y="49"/>
                </a:cubicBezTo>
                <a:lnTo>
                  <a:pt x="36" y="44"/>
                </a:lnTo>
                <a:close/>
                <a:moveTo>
                  <a:pt x="39" y="59"/>
                </a:moveTo>
                <a:cubicBezTo>
                  <a:pt x="36" y="59"/>
                  <a:pt x="36" y="59"/>
                  <a:pt x="36" y="59"/>
                </a:cubicBezTo>
                <a:cubicBezTo>
                  <a:pt x="36" y="54"/>
                  <a:pt x="36" y="54"/>
                  <a:pt x="36" y="54"/>
                </a:cubicBezTo>
                <a:cubicBezTo>
                  <a:pt x="36" y="54"/>
                  <a:pt x="36" y="54"/>
                  <a:pt x="36" y="54"/>
                </a:cubicBezTo>
                <a:cubicBezTo>
                  <a:pt x="36" y="53"/>
                  <a:pt x="37" y="52"/>
                  <a:pt x="38" y="52"/>
                </a:cubicBezTo>
                <a:cubicBezTo>
                  <a:pt x="39" y="52"/>
                  <a:pt x="39" y="53"/>
                  <a:pt x="39" y="54"/>
                </a:cubicBezTo>
                <a:cubicBezTo>
                  <a:pt x="39" y="59"/>
                  <a:pt x="39" y="59"/>
                  <a:pt x="39" y="59"/>
                </a:cubicBezTo>
                <a:close/>
                <a:moveTo>
                  <a:pt x="46" y="35"/>
                </a:moveTo>
                <a:cubicBezTo>
                  <a:pt x="46" y="34"/>
                  <a:pt x="47" y="34"/>
                  <a:pt x="47" y="34"/>
                </a:cubicBezTo>
                <a:cubicBezTo>
                  <a:pt x="48" y="34"/>
                  <a:pt x="49" y="34"/>
                  <a:pt x="49" y="35"/>
                </a:cubicBezTo>
                <a:cubicBezTo>
                  <a:pt x="49" y="39"/>
                  <a:pt x="49" y="39"/>
                  <a:pt x="49" y="39"/>
                </a:cubicBezTo>
                <a:cubicBezTo>
                  <a:pt x="46" y="39"/>
                  <a:pt x="46" y="39"/>
                  <a:pt x="46" y="39"/>
                </a:cubicBezTo>
                <a:lnTo>
                  <a:pt x="46" y="35"/>
                </a:lnTo>
                <a:close/>
                <a:moveTo>
                  <a:pt x="46" y="44"/>
                </a:moveTo>
                <a:cubicBezTo>
                  <a:pt x="46" y="43"/>
                  <a:pt x="47" y="43"/>
                  <a:pt x="47" y="43"/>
                </a:cubicBezTo>
                <a:cubicBezTo>
                  <a:pt x="48" y="43"/>
                  <a:pt x="49" y="43"/>
                  <a:pt x="49" y="44"/>
                </a:cubicBezTo>
                <a:cubicBezTo>
                  <a:pt x="49" y="44"/>
                  <a:pt x="49" y="44"/>
                  <a:pt x="49" y="44"/>
                </a:cubicBezTo>
                <a:cubicBezTo>
                  <a:pt x="49" y="49"/>
                  <a:pt x="49" y="49"/>
                  <a:pt x="49" y="49"/>
                </a:cubicBezTo>
                <a:cubicBezTo>
                  <a:pt x="46" y="49"/>
                  <a:pt x="46" y="49"/>
                  <a:pt x="46" y="49"/>
                </a:cubicBezTo>
                <a:cubicBezTo>
                  <a:pt x="46" y="44"/>
                  <a:pt x="46" y="44"/>
                  <a:pt x="46" y="44"/>
                </a:cubicBezTo>
                <a:close/>
                <a:moveTo>
                  <a:pt x="49" y="59"/>
                </a:moveTo>
                <a:cubicBezTo>
                  <a:pt x="46" y="59"/>
                  <a:pt x="46" y="59"/>
                  <a:pt x="46" y="59"/>
                </a:cubicBezTo>
                <a:cubicBezTo>
                  <a:pt x="46" y="54"/>
                  <a:pt x="46" y="54"/>
                  <a:pt x="46" y="54"/>
                </a:cubicBezTo>
                <a:cubicBezTo>
                  <a:pt x="46" y="53"/>
                  <a:pt x="47" y="52"/>
                  <a:pt x="47" y="52"/>
                </a:cubicBezTo>
                <a:cubicBezTo>
                  <a:pt x="48" y="52"/>
                  <a:pt x="49" y="53"/>
                  <a:pt x="49" y="54"/>
                </a:cubicBezTo>
                <a:cubicBezTo>
                  <a:pt x="49" y="54"/>
                  <a:pt x="49" y="54"/>
                  <a:pt x="49" y="54"/>
                </a:cubicBezTo>
                <a:cubicBezTo>
                  <a:pt x="49" y="59"/>
                  <a:pt x="49" y="59"/>
                  <a:pt x="49" y="59"/>
                </a:cubicBezTo>
                <a:close/>
                <a:moveTo>
                  <a:pt x="56" y="35"/>
                </a:moveTo>
                <a:cubicBezTo>
                  <a:pt x="56" y="34"/>
                  <a:pt x="57" y="34"/>
                  <a:pt x="57" y="34"/>
                </a:cubicBezTo>
                <a:cubicBezTo>
                  <a:pt x="58" y="34"/>
                  <a:pt x="59" y="34"/>
                  <a:pt x="59" y="35"/>
                </a:cubicBezTo>
                <a:cubicBezTo>
                  <a:pt x="59" y="39"/>
                  <a:pt x="59" y="39"/>
                  <a:pt x="59" y="39"/>
                </a:cubicBezTo>
                <a:cubicBezTo>
                  <a:pt x="56" y="39"/>
                  <a:pt x="56" y="39"/>
                  <a:pt x="56" y="39"/>
                </a:cubicBezTo>
                <a:lnTo>
                  <a:pt x="56" y="35"/>
                </a:lnTo>
                <a:close/>
                <a:moveTo>
                  <a:pt x="56" y="44"/>
                </a:moveTo>
                <a:cubicBezTo>
                  <a:pt x="56" y="44"/>
                  <a:pt x="56" y="44"/>
                  <a:pt x="56" y="44"/>
                </a:cubicBezTo>
                <a:cubicBezTo>
                  <a:pt x="56" y="43"/>
                  <a:pt x="56" y="43"/>
                  <a:pt x="57" y="43"/>
                </a:cubicBezTo>
                <a:cubicBezTo>
                  <a:pt x="58" y="43"/>
                  <a:pt x="59" y="43"/>
                  <a:pt x="59" y="44"/>
                </a:cubicBezTo>
                <a:cubicBezTo>
                  <a:pt x="59" y="44"/>
                  <a:pt x="59" y="44"/>
                  <a:pt x="59" y="44"/>
                </a:cubicBezTo>
                <a:cubicBezTo>
                  <a:pt x="59" y="49"/>
                  <a:pt x="59" y="49"/>
                  <a:pt x="59" y="49"/>
                </a:cubicBezTo>
                <a:cubicBezTo>
                  <a:pt x="56" y="49"/>
                  <a:pt x="56" y="49"/>
                  <a:pt x="56" y="49"/>
                </a:cubicBezTo>
                <a:cubicBezTo>
                  <a:pt x="56" y="44"/>
                  <a:pt x="56" y="44"/>
                  <a:pt x="56" y="44"/>
                </a:cubicBezTo>
                <a:close/>
                <a:moveTo>
                  <a:pt x="59" y="59"/>
                </a:moveTo>
                <a:cubicBezTo>
                  <a:pt x="56" y="59"/>
                  <a:pt x="56" y="59"/>
                  <a:pt x="56" y="59"/>
                </a:cubicBezTo>
                <a:cubicBezTo>
                  <a:pt x="56" y="54"/>
                  <a:pt x="56" y="54"/>
                  <a:pt x="56" y="54"/>
                </a:cubicBezTo>
                <a:cubicBezTo>
                  <a:pt x="56" y="54"/>
                  <a:pt x="56" y="54"/>
                  <a:pt x="56" y="54"/>
                </a:cubicBezTo>
                <a:cubicBezTo>
                  <a:pt x="56" y="53"/>
                  <a:pt x="56" y="52"/>
                  <a:pt x="57" y="52"/>
                </a:cubicBezTo>
                <a:cubicBezTo>
                  <a:pt x="58" y="52"/>
                  <a:pt x="59" y="53"/>
                  <a:pt x="59" y="54"/>
                </a:cubicBezTo>
                <a:cubicBezTo>
                  <a:pt x="59" y="54"/>
                  <a:pt x="59" y="54"/>
                  <a:pt x="59" y="54"/>
                </a:cubicBezTo>
                <a:cubicBezTo>
                  <a:pt x="59" y="59"/>
                  <a:pt x="59" y="59"/>
                  <a:pt x="59" y="59"/>
                </a:cubicBezTo>
                <a:close/>
              </a:path>
            </a:pathLst>
          </a:cu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32" name="Freeform 248"/>
          <p:cNvSpPr>
            <a:spLocks noEditPoints="1"/>
          </p:cNvSpPr>
          <p:nvPr/>
        </p:nvSpPr>
        <p:spPr bwMode="auto">
          <a:xfrm>
            <a:off x="10317714" y="5281285"/>
            <a:ext cx="1047750" cy="990600"/>
          </a:xfrm>
          <a:custGeom>
            <a:avLst/>
            <a:gdLst>
              <a:gd name="T0" fmla="*/ 148 w 660"/>
              <a:gd name="T1" fmla="*/ 304 h 624"/>
              <a:gd name="T2" fmla="*/ 131 w 660"/>
              <a:gd name="T3" fmla="*/ 61 h 624"/>
              <a:gd name="T4" fmla="*/ 105 w 660"/>
              <a:gd name="T5" fmla="*/ 0 h 624"/>
              <a:gd name="T6" fmla="*/ 0 w 660"/>
              <a:gd name="T7" fmla="*/ 624 h 624"/>
              <a:gd name="T8" fmla="*/ 217 w 660"/>
              <a:gd name="T9" fmla="*/ 581 h 624"/>
              <a:gd name="T10" fmla="*/ 573 w 660"/>
              <a:gd name="T11" fmla="*/ 26 h 624"/>
              <a:gd name="T12" fmla="*/ 547 w 660"/>
              <a:gd name="T13" fmla="*/ 217 h 624"/>
              <a:gd name="T14" fmla="*/ 521 w 660"/>
              <a:gd name="T15" fmla="*/ 278 h 624"/>
              <a:gd name="T16" fmla="*/ 504 w 660"/>
              <a:gd name="T17" fmla="*/ 304 h 624"/>
              <a:gd name="T18" fmla="*/ 486 w 660"/>
              <a:gd name="T19" fmla="*/ 451 h 624"/>
              <a:gd name="T20" fmla="*/ 460 w 660"/>
              <a:gd name="T21" fmla="*/ 581 h 624"/>
              <a:gd name="T22" fmla="*/ 660 w 660"/>
              <a:gd name="T23" fmla="*/ 26 h 624"/>
              <a:gd name="T24" fmla="*/ 399 w 660"/>
              <a:gd name="T25" fmla="*/ 148 h 624"/>
              <a:gd name="T26" fmla="*/ 382 w 660"/>
              <a:gd name="T27" fmla="*/ 18 h 624"/>
              <a:gd name="T28" fmla="*/ 313 w 660"/>
              <a:gd name="T29" fmla="*/ 9 h 624"/>
              <a:gd name="T30" fmla="*/ 287 w 660"/>
              <a:gd name="T31" fmla="*/ 104 h 624"/>
              <a:gd name="T32" fmla="*/ 269 w 660"/>
              <a:gd name="T33" fmla="*/ 217 h 624"/>
              <a:gd name="T34" fmla="*/ 252 w 660"/>
              <a:gd name="T35" fmla="*/ 304 h 624"/>
              <a:gd name="T36" fmla="*/ 269 w 660"/>
              <a:gd name="T37" fmla="*/ 425 h 624"/>
              <a:gd name="T38" fmla="*/ 235 w 660"/>
              <a:gd name="T39" fmla="*/ 486 h 624"/>
              <a:gd name="T40" fmla="*/ 425 w 660"/>
              <a:gd name="T41" fmla="*/ 590 h 624"/>
              <a:gd name="T42" fmla="*/ 399 w 660"/>
              <a:gd name="T43" fmla="*/ 312 h 624"/>
              <a:gd name="T44" fmla="*/ 399 w 660"/>
              <a:gd name="T45" fmla="*/ 148 h 624"/>
              <a:gd name="T46" fmla="*/ 261 w 660"/>
              <a:gd name="T47" fmla="*/ 408 h 624"/>
              <a:gd name="T48" fmla="*/ 295 w 660"/>
              <a:gd name="T49" fmla="*/ 312 h 624"/>
              <a:gd name="T50" fmla="*/ 321 w 660"/>
              <a:gd name="T51" fmla="*/ 26 h 624"/>
              <a:gd name="T52" fmla="*/ 373 w 660"/>
              <a:gd name="T53" fmla="*/ 87 h 624"/>
              <a:gd name="T54" fmla="*/ 321 w 660"/>
              <a:gd name="T55" fmla="*/ 26 h 624"/>
              <a:gd name="T56" fmla="*/ 373 w 660"/>
              <a:gd name="T57" fmla="*/ 104 h 624"/>
              <a:gd name="T58" fmla="*/ 313 w 660"/>
              <a:gd name="T59" fmla="*/ 200 h 624"/>
              <a:gd name="T60" fmla="*/ 382 w 660"/>
              <a:gd name="T61" fmla="*/ 486 h 624"/>
              <a:gd name="T62" fmla="*/ 313 w 660"/>
              <a:gd name="T63" fmla="*/ 460 h 624"/>
              <a:gd name="T64" fmla="*/ 382 w 660"/>
              <a:gd name="T65" fmla="*/ 486 h 624"/>
              <a:gd name="T66" fmla="*/ 313 w 660"/>
              <a:gd name="T67" fmla="*/ 442 h 624"/>
              <a:gd name="T68" fmla="*/ 382 w 660"/>
              <a:gd name="T69" fmla="*/ 338 h 624"/>
              <a:gd name="T70" fmla="*/ 382 w 660"/>
              <a:gd name="T71" fmla="*/ 321 h 624"/>
              <a:gd name="T72" fmla="*/ 313 w 660"/>
              <a:gd name="T73" fmla="*/ 217 h 624"/>
              <a:gd name="T74" fmla="*/ 382 w 660"/>
              <a:gd name="T75" fmla="*/ 321 h 624"/>
              <a:gd name="T76" fmla="*/ 408 w 660"/>
              <a:gd name="T77" fmla="*/ 408 h 624"/>
              <a:gd name="T78" fmla="*/ 399 w 660"/>
              <a:gd name="T79" fmla="*/ 312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60" h="624">
                <a:moveTo>
                  <a:pt x="217" y="304"/>
                </a:moveTo>
                <a:lnTo>
                  <a:pt x="148" y="304"/>
                </a:lnTo>
                <a:lnTo>
                  <a:pt x="148" y="104"/>
                </a:lnTo>
                <a:lnTo>
                  <a:pt x="131" y="61"/>
                </a:lnTo>
                <a:lnTo>
                  <a:pt x="105" y="61"/>
                </a:lnTo>
                <a:lnTo>
                  <a:pt x="105" y="0"/>
                </a:lnTo>
                <a:lnTo>
                  <a:pt x="0" y="0"/>
                </a:lnTo>
                <a:lnTo>
                  <a:pt x="0" y="624"/>
                </a:lnTo>
                <a:lnTo>
                  <a:pt x="217" y="590"/>
                </a:lnTo>
                <a:lnTo>
                  <a:pt x="217" y="581"/>
                </a:lnTo>
                <a:lnTo>
                  <a:pt x="217" y="304"/>
                </a:lnTo>
                <a:close/>
                <a:moveTo>
                  <a:pt x="573" y="26"/>
                </a:moveTo>
                <a:lnTo>
                  <a:pt x="547" y="113"/>
                </a:lnTo>
                <a:lnTo>
                  <a:pt x="547" y="217"/>
                </a:lnTo>
                <a:lnTo>
                  <a:pt x="521" y="217"/>
                </a:lnTo>
                <a:lnTo>
                  <a:pt x="521" y="278"/>
                </a:lnTo>
                <a:lnTo>
                  <a:pt x="504" y="278"/>
                </a:lnTo>
                <a:lnTo>
                  <a:pt x="504" y="304"/>
                </a:lnTo>
                <a:lnTo>
                  <a:pt x="486" y="304"/>
                </a:lnTo>
                <a:lnTo>
                  <a:pt x="486" y="451"/>
                </a:lnTo>
                <a:lnTo>
                  <a:pt x="460" y="451"/>
                </a:lnTo>
                <a:lnTo>
                  <a:pt x="460" y="581"/>
                </a:lnTo>
                <a:lnTo>
                  <a:pt x="660" y="624"/>
                </a:lnTo>
                <a:lnTo>
                  <a:pt x="660" y="26"/>
                </a:lnTo>
                <a:lnTo>
                  <a:pt x="573" y="26"/>
                </a:lnTo>
                <a:close/>
                <a:moveTo>
                  <a:pt x="399" y="148"/>
                </a:moveTo>
                <a:lnTo>
                  <a:pt x="382" y="148"/>
                </a:lnTo>
                <a:lnTo>
                  <a:pt x="382" y="18"/>
                </a:lnTo>
                <a:lnTo>
                  <a:pt x="313" y="18"/>
                </a:lnTo>
                <a:lnTo>
                  <a:pt x="313" y="9"/>
                </a:lnTo>
                <a:lnTo>
                  <a:pt x="304" y="9"/>
                </a:lnTo>
                <a:lnTo>
                  <a:pt x="287" y="104"/>
                </a:lnTo>
                <a:lnTo>
                  <a:pt x="287" y="217"/>
                </a:lnTo>
                <a:lnTo>
                  <a:pt x="269" y="217"/>
                </a:lnTo>
                <a:lnTo>
                  <a:pt x="269" y="304"/>
                </a:lnTo>
                <a:lnTo>
                  <a:pt x="252" y="304"/>
                </a:lnTo>
                <a:lnTo>
                  <a:pt x="252" y="425"/>
                </a:lnTo>
                <a:lnTo>
                  <a:pt x="269" y="425"/>
                </a:lnTo>
                <a:lnTo>
                  <a:pt x="269" y="486"/>
                </a:lnTo>
                <a:lnTo>
                  <a:pt x="235" y="486"/>
                </a:lnTo>
                <a:lnTo>
                  <a:pt x="235" y="590"/>
                </a:lnTo>
                <a:lnTo>
                  <a:pt x="425" y="590"/>
                </a:lnTo>
                <a:lnTo>
                  <a:pt x="425" y="312"/>
                </a:lnTo>
                <a:lnTo>
                  <a:pt x="399" y="312"/>
                </a:lnTo>
                <a:lnTo>
                  <a:pt x="399" y="148"/>
                </a:lnTo>
                <a:lnTo>
                  <a:pt x="399" y="148"/>
                </a:lnTo>
                <a:close/>
                <a:moveTo>
                  <a:pt x="295" y="408"/>
                </a:moveTo>
                <a:lnTo>
                  <a:pt x="261" y="408"/>
                </a:lnTo>
                <a:lnTo>
                  <a:pt x="261" y="312"/>
                </a:lnTo>
                <a:lnTo>
                  <a:pt x="295" y="312"/>
                </a:lnTo>
                <a:lnTo>
                  <a:pt x="295" y="408"/>
                </a:lnTo>
                <a:close/>
                <a:moveTo>
                  <a:pt x="321" y="26"/>
                </a:moveTo>
                <a:lnTo>
                  <a:pt x="373" y="26"/>
                </a:lnTo>
                <a:lnTo>
                  <a:pt x="373" y="87"/>
                </a:lnTo>
                <a:lnTo>
                  <a:pt x="321" y="87"/>
                </a:lnTo>
                <a:lnTo>
                  <a:pt x="321" y="26"/>
                </a:lnTo>
                <a:close/>
                <a:moveTo>
                  <a:pt x="313" y="104"/>
                </a:moveTo>
                <a:lnTo>
                  <a:pt x="373" y="104"/>
                </a:lnTo>
                <a:lnTo>
                  <a:pt x="373" y="200"/>
                </a:lnTo>
                <a:lnTo>
                  <a:pt x="313" y="200"/>
                </a:lnTo>
                <a:lnTo>
                  <a:pt x="313" y="104"/>
                </a:lnTo>
                <a:close/>
                <a:moveTo>
                  <a:pt x="382" y="486"/>
                </a:moveTo>
                <a:lnTo>
                  <a:pt x="313" y="486"/>
                </a:lnTo>
                <a:lnTo>
                  <a:pt x="313" y="460"/>
                </a:lnTo>
                <a:lnTo>
                  <a:pt x="382" y="460"/>
                </a:lnTo>
                <a:lnTo>
                  <a:pt x="382" y="486"/>
                </a:lnTo>
                <a:close/>
                <a:moveTo>
                  <a:pt x="382" y="442"/>
                </a:moveTo>
                <a:lnTo>
                  <a:pt x="313" y="442"/>
                </a:lnTo>
                <a:lnTo>
                  <a:pt x="313" y="338"/>
                </a:lnTo>
                <a:lnTo>
                  <a:pt x="382" y="338"/>
                </a:lnTo>
                <a:lnTo>
                  <a:pt x="382" y="442"/>
                </a:lnTo>
                <a:close/>
                <a:moveTo>
                  <a:pt x="382" y="321"/>
                </a:moveTo>
                <a:lnTo>
                  <a:pt x="313" y="321"/>
                </a:lnTo>
                <a:lnTo>
                  <a:pt x="313" y="217"/>
                </a:lnTo>
                <a:lnTo>
                  <a:pt x="382" y="217"/>
                </a:lnTo>
                <a:lnTo>
                  <a:pt x="382" y="321"/>
                </a:lnTo>
                <a:close/>
                <a:moveTo>
                  <a:pt x="408" y="312"/>
                </a:moveTo>
                <a:lnTo>
                  <a:pt x="408" y="408"/>
                </a:lnTo>
                <a:lnTo>
                  <a:pt x="399" y="408"/>
                </a:lnTo>
                <a:lnTo>
                  <a:pt x="399" y="312"/>
                </a:lnTo>
                <a:lnTo>
                  <a:pt x="408" y="312"/>
                </a:lnTo>
                <a:close/>
              </a:path>
            </a:pathLst>
          </a:cu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33" name="Freeform 249"/>
          <p:cNvSpPr>
            <a:spLocks noEditPoints="1"/>
          </p:cNvSpPr>
          <p:nvPr/>
        </p:nvSpPr>
        <p:spPr bwMode="auto">
          <a:xfrm>
            <a:off x="6889750" y="5226516"/>
            <a:ext cx="577850" cy="1100138"/>
          </a:xfrm>
          <a:custGeom>
            <a:avLst/>
            <a:gdLst>
              <a:gd name="T0" fmla="*/ 27 w 42"/>
              <a:gd name="T1" fmla="*/ 61 h 80"/>
              <a:gd name="T2" fmla="*/ 26 w 42"/>
              <a:gd name="T3" fmla="*/ 48 h 80"/>
              <a:gd name="T4" fmla="*/ 25 w 42"/>
              <a:gd name="T5" fmla="*/ 45 h 80"/>
              <a:gd name="T6" fmla="*/ 22 w 42"/>
              <a:gd name="T7" fmla="*/ 22 h 80"/>
              <a:gd name="T8" fmla="*/ 23 w 42"/>
              <a:gd name="T9" fmla="*/ 19 h 80"/>
              <a:gd name="T10" fmla="*/ 23 w 42"/>
              <a:gd name="T11" fmla="*/ 16 h 80"/>
              <a:gd name="T12" fmla="*/ 23 w 42"/>
              <a:gd name="T13" fmla="*/ 13 h 80"/>
              <a:gd name="T14" fmla="*/ 21 w 42"/>
              <a:gd name="T15" fmla="*/ 0 h 80"/>
              <a:gd name="T16" fmla="*/ 20 w 42"/>
              <a:gd name="T17" fmla="*/ 12 h 80"/>
              <a:gd name="T18" fmla="*/ 18 w 42"/>
              <a:gd name="T19" fmla="*/ 16 h 80"/>
              <a:gd name="T20" fmla="*/ 19 w 42"/>
              <a:gd name="T21" fmla="*/ 19 h 80"/>
              <a:gd name="T22" fmla="*/ 19 w 42"/>
              <a:gd name="T23" fmla="*/ 22 h 80"/>
              <a:gd name="T24" fmla="*/ 19 w 42"/>
              <a:gd name="T25" fmla="*/ 29 h 80"/>
              <a:gd name="T26" fmla="*/ 16 w 42"/>
              <a:gd name="T27" fmla="*/ 45 h 80"/>
              <a:gd name="T28" fmla="*/ 17 w 42"/>
              <a:gd name="T29" fmla="*/ 48 h 80"/>
              <a:gd name="T30" fmla="*/ 5 w 42"/>
              <a:gd name="T31" fmla="*/ 77 h 80"/>
              <a:gd name="T32" fmla="*/ 0 w 42"/>
              <a:gd name="T33" fmla="*/ 80 h 80"/>
              <a:gd name="T34" fmla="*/ 42 w 42"/>
              <a:gd name="T35" fmla="*/ 77 h 80"/>
              <a:gd name="T36" fmla="*/ 22 w 42"/>
              <a:gd name="T37" fmla="*/ 53 h 80"/>
              <a:gd name="T38" fmla="*/ 23 w 42"/>
              <a:gd name="T39" fmla="*/ 54 h 80"/>
              <a:gd name="T40" fmla="*/ 22 w 42"/>
              <a:gd name="T41" fmla="*/ 53 h 80"/>
              <a:gd name="T42" fmla="*/ 24 w 42"/>
              <a:gd name="T43" fmla="*/ 55 h 80"/>
              <a:gd name="T44" fmla="*/ 22 w 42"/>
              <a:gd name="T45" fmla="*/ 58 h 80"/>
              <a:gd name="T46" fmla="*/ 22 w 42"/>
              <a:gd name="T47" fmla="*/ 59 h 80"/>
              <a:gd name="T48" fmla="*/ 25 w 42"/>
              <a:gd name="T49" fmla="*/ 61 h 80"/>
              <a:gd name="T50" fmla="*/ 22 w 42"/>
              <a:gd name="T51" fmla="*/ 59 h 80"/>
              <a:gd name="T52" fmla="*/ 25 w 42"/>
              <a:gd name="T53" fmla="*/ 62 h 80"/>
              <a:gd name="T54" fmla="*/ 25 w 42"/>
              <a:gd name="T55" fmla="*/ 65 h 80"/>
              <a:gd name="T56" fmla="*/ 22 w 42"/>
              <a:gd name="T57" fmla="*/ 62 h 80"/>
              <a:gd name="T58" fmla="*/ 26 w 42"/>
              <a:gd name="T59" fmla="*/ 66 h 80"/>
              <a:gd name="T60" fmla="*/ 24 w 42"/>
              <a:gd name="T61" fmla="*/ 68 h 80"/>
              <a:gd name="T62" fmla="*/ 22 w 42"/>
              <a:gd name="T63" fmla="*/ 66 h 80"/>
              <a:gd name="T64" fmla="*/ 19 w 42"/>
              <a:gd name="T65" fmla="*/ 53 h 80"/>
              <a:gd name="T66" fmla="*/ 18 w 42"/>
              <a:gd name="T67" fmla="*/ 54 h 80"/>
              <a:gd name="T68" fmla="*/ 18 w 42"/>
              <a:gd name="T69" fmla="*/ 55 h 80"/>
              <a:gd name="T70" fmla="*/ 19 w 42"/>
              <a:gd name="T71" fmla="*/ 58 h 80"/>
              <a:gd name="T72" fmla="*/ 18 w 42"/>
              <a:gd name="T73" fmla="*/ 55 h 80"/>
              <a:gd name="T74" fmla="*/ 19 w 42"/>
              <a:gd name="T75" fmla="*/ 59 h 80"/>
              <a:gd name="T76" fmla="*/ 17 w 42"/>
              <a:gd name="T77" fmla="*/ 61 h 80"/>
              <a:gd name="T78" fmla="*/ 17 w 42"/>
              <a:gd name="T79" fmla="*/ 62 h 80"/>
              <a:gd name="T80" fmla="*/ 19 w 42"/>
              <a:gd name="T81" fmla="*/ 62 h 80"/>
              <a:gd name="T82" fmla="*/ 16 w 42"/>
              <a:gd name="T83" fmla="*/ 65 h 80"/>
              <a:gd name="T84" fmla="*/ 16 w 42"/>
              <a:gd name="T85" fmla="*/ 66 h 80"/>
              <a:gd name="T86" fmla="*/ 19 w 42"/>
              <a:gd name="T87" fmla="*/ 67 h 80"/>
              <a:gd name="T88" fmla="*/ 15 w 42"/>
              <a:gd name="T89" fmla="*/ 68 h 80"/>
              <a:gd name="T90" fmla="*/ 20 w 42"/>
              <a:gd name="T91" fmla="*/ 69 h 80"/>
              <a:gd name="T92" fmla="*/ 8 w 42"/>
              <a:gd name="T93" fmla="*/ 77 h 80"/>
              <a:gd name="T94" fmla="*/ 22 w 42"/>
              <a:gd name="T95" fmla="*/ 77 h 80"/>
              <a:gd name="T96" fmla="*/ 34 w 42"/>
              <a:gd name="T97"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80">
                <a:moveTo>
                  <a:pt x="37" y="77"/>
                </a:moveTo>
                <a:cubicBezTo>
                  <a:pt x="35" y="75"/>
                  <a:pt x="29" y="67"/>
                  <a:pt x="27" y="61"/>
                </a:cubicBezTo>
                <a:cubicBezTo>
                  <a:pt x="25" y="54"/>
                  <a:pt x="25" y="48"/>
                  <a:pt x="25" y="48"/>
                </a:cubicBezTo>
                <a:cubicBezTo>
                  <a:pt x="26" y="48"/>
                  <a:pt x="26" y="48"/>
                  <a:pt x="26" y="48"/>
                </a:cubicBezTo>
                <a:cubicBezTo>
                  <a:pt x="26" y="45"/>
                  <a:pt x="26" y="45"/>
                  <a:pt x="26" y="45"/>
                </a:cubicBezTo>
                <a:cubicBezTo>
                  <a:pt x="25" y="45"/>
                  <a:pt x="25" y="45"/>
                  <a:pt x="25" y="45"/>
                </a:cubicBezTo>
                <a:cubicBezTo>
                  <a:pt x="25" y="45"/>
                  <a:pt x="23" y="33"/>
                  <a:pt x="23" y="29"/>
                </a:cubicBezTo>
                <a:cubicBezTo>
                  <a:pt x="23" y="25"/>
                  <a:pt x="22" y="22"/>
                  <a:pt x="22" y="22"/>
                </a:cubicBezTo>
                <a:cubicBezTo>
                  <a:pt x="23" y="22"/>
                  <a:pt x="23" y="22"/>
                  <a:pt x="23" y="22"/>
                </a:cubicBezTo>
                <a:cubicBezTo>
                  <a:pt x="23" y="19"/>
                  <a:pt x="23" y="19"/>
                  <a:pt x="23" y="19"/>
                </a:cubicBezTo>
                <a:cubicBezTo>
                  <a:pt x="23" y="19"/>
                  <a:pt x="23" y="19"/>
                  <a:pt x="23" y="19"/>
                </a:cubicBezTo>
                <a:cubicBezTo>
                  <a:pt x="23" y="16"/>
                  <a:pt x="23" y="16"/>
                  <a:pt x="23" y="16"/>
                </a:cubicBezTo>
                <a:cubicBezTo>
                  <a:pt x="23" y="16"/>
                  <a:pt x="23" y="16"/>
                  <a:pt x="23" y="16"/>
                </a:cubicBezTo>
                <a:cubicBezTo>
                  <a:pt x="23" y="13"/>
                  <a:pt x="23" y="13"/>
                  <a:pt x="23" y="13"/>
                </a:cubicBezTo>
                <a:cubicBezTo>
                  <a:pt x="22" y="12"/>
                  <a:pt x="22" y="12"/>
                  <a:pt x="22" y="12"/>
                </a:cubicBezTo>
                <a:cubicBezTo>
                  <a:pt x="21" y="0"/>
                  <a:pt x="21" y="0"/>
                  <a:pt x="21" y="0"/>
                </a:cubicBezTo>
                <a:cubicBezTo>
                  <a:pt x="21" y="0"/>
                  <a:pt x="21" y="0"/>
                  <a:pt x="21" y="0"/>
                </a:cubicBezTo>
                <a:cubicBezTo>
                  <a:pt x="20" y="12"/>
                  <a:pt x="20" y="12"/>
                  <a:pt x="20" y="12"/>
                </a:cubicBezTo>
                <a:cubicBezTo>
                  <a:pt x="18" y="13"/>
                  <a:pt x="18" y="13"/>
                  <a:pt x="18" y="13"/>
                </a:cubicBezTo>
                <a:cubicBezTo>
                  <a:pt x="18" y="16"/>
                  <a:pt x="18" y="16"/>
                  <a:pt x="18" y="16"/>
                </a:cubicBezTo>
                <a:cubicBezTo>
                  <a:pt x="19" y="16"/>
                  <a:pt x="19" y="16"/>
                  <a:pt x="19" y="16"/>
                </a:cubicBezTo>
                <a:cubicBezTo>
                  <a:pt x="19" y="19"/>
                  <a:pt x="19" y="19"/>
                  <a:pt x="19" y="19"/>
                </a:cubicBezTo>
                <a:cubicBezTo>
                  <a:pt x="19" y="19"/>
                  <a:pt x="19" y="19"/>
                  <a:pt x="19" y="19"/>
                </a:cubicBezTo>
                <a:cubicBezTo>
                  <a:pt x="19" y="22"/>
                  <a:pt x="19" y="22"/>
                  <a:pt x="19" y="22"/>
                </a:cubicBezTo>
                <a:cubicBezTo>
                  <a:pt x="19" y="22"/>
                  <a:pt x="19" y="22"/>
                  <a:pt x="19" y="22"/>
                </a:cubicBezTo>
                <a:cubicBezTo>
                  <a:pt x="19" y="22"/>
                  <a:pt x="19" y="25"/>
                  <a:pt x="19" y="29"/>
                </a:cubicBezTo>
                <a:cubicBezTo>
                  <a:pt x="18" y="33"/>
                  <a:pt x="17" y="45"/>
                  <a:pt x="17" y="45"/>
                </a:cubicBezTo>
                <a:cubicBezTo>
                  <a:pt x="16" y="45"/>
                  <a:pt x="16" y="45"/>
                  <a:pt x="16" y="45"/>
                </a:cubicBezTo>
                <a:cubicBezTo>
                  <a:pt x="16" y="48"/>
                  <a:pt x="16" y="48"/>
                  <a:pt x="16" y="48"/>
                </a:cubicBezTo>
                <a:cubicBezTo>
                  <a:pt x="17" y="48"/>
                  <a:pt x="17" y="48"/>
                  <a:pt x="17" y="48"/>
                </a:cubicBezTo>
                <a:cubicBezTo>
                  <a:pt x="17" y="48"/>
                  <a:pt x="17" y="54"/>
                  <a:pt x="14" y="61"/>
                </a:cubicBezTo>
                <a:cubicBezTo>
                  <a:pt x="13" y="67"/>
                  <a:pt x="7" y="75"/>
                  <a:pt x="5" y="77"/>
                </a:cubicBezTo>
                <a:cubicBezTo>
                  <a:pt x="0" y="77"/>
                  <a:pt x="0" y="77"/>
                  <a:pt x="0" y="77"/>
                </a:cubicBezTo>
                <a:cubicBezTo>
                  <a:pt x="0" y="80"/>
                  <a:pt x="0" y="80"/>
                  <a:pt x="0" y="80"/>
                </a:cubicBezTo>
                <a:cubicBezTo>
                  <a:pt x="42" y="80"/>
                  <a:pt x="42" y="80"/>
                  <a:pt x="42" y="80"/>
                </a:cubicBezTo>
                <a:cubicBezTo>
                  <a:pt x="42" y="77"/>
                  <a:pt x="42" y="77"/>
                  <a:pt x="42" y="77"/>
                </a:cubicBezTo>
                <a:lnTo>
                  <a:pt x="37" y="77"/>
                </a:lnTo>
                <a:close/>
                <a:moveTo>
                  <a:pt x="22" y="53"/>
                </a:moveTo>
                <a:cubicBezTo>
                  <a:pt x="23" y="53"/>
                  <a:pt x="23" y="53"/>
                  <a:pt x="23" y="53"/>
                </a:cubicBezTo>
                <a:cubicBezTo>
                  <a:pt x="23" y="53"/>
                  <a:pt x="23" y="53"/>
                  <a:pt x="23" y="54"/>
                </a:cubicBezTo>
                <a:cubicBezTo>
                  <a:pt x="22" y="54"/>
                  <a:pt x="22" y="54"/>
                  <a:pt x="22" y="54"/>
                </a:cubicBezTo>
                <a:lnTo>
                  <a:pt x="22" y="53"/>
                </a:lnTo>
                <a:close/>
                <a:moveTo>
                  <a:pt x="22" y="55"/>
                </a:moveTo>
                <a:cubicBezTo>
                  <a:pt x="24" y="55"/>
                  <a:pt x="24" y="55"/>
                  <a:pt x="24" y="55"/>
                </a:cubicBezTo>
                <a:cubicBezTo>
                  <a:pt x="24" y="56"/>
                  <a:pt x="24" y="57"/>
                  <a:pt x="24" y="58"/>
                </a:cubicBezTo>
                <a:cubicBezTo>
                  <a:pt x="22" y="58"/>
                  <a:pt x="22" y="58"/>
                  <a:pt x="22" y="58"/>
                </a:cubicBezTo>
                <a:lnTo>
                  <a:pt x="22" y="55"/>
                </a:lnTo>
                <a:close/>
                <a:moveTo>
                  <a:pt x="22" y="59"/>
                </a:moveTo>
                <a:cubicBezTo>
                  <a:pt x="24" y="59"/>
                  <a:pt x="24" y="59"/>
                  <a:pt x="24" y="59"/>
                </a:cubicBezTo>
                <a:cubicBezTo>
                  <a:pt x="24" y="60"/>
                  <a:pt x="24" y="60"/>
                  <a:pt x="25" y="61"/>
                </a:cubicBezTo>
                <a:cubicBezTo>
                  <a:pt x="22" y="61"/>
                  <a:pt x="22" y="61"/>
                  <a:pt x="22" y="61"/>
                </a:cubicBezTo>
                <a:lnTo>
                  <a:pt x="22" y="59"/>
                </a:lnTo>
                <a:close/>
                <a:moveTo>
                  <a:pt x="22" y="62"/>
                </a:moveTo>
                <a:cubicBezTo>
                  <a:pt x="25" y="62"/>
                  <a:pt x="25" y="62"/>
                  <a:pt x="25" y="62"/>
                </a:cubicBezTo>
                <a:cubicBezTo>
                  <a:pt x="25" y="62"/>
                  <a:pt x="25" y="62"/>
                  <a:pt x="25" y="62"/>
                </a:cubicBezTo>
                <a:cubicBezTo>
                  <a:pt x="25" y="63"/>
                  <a:pt x="25" y="64"/>
                  <a:pt x="25" y="65"/>
                </a:cubicBezTo>
                <a:cubicBezTo>
                  <a:pt x="22" y="65"/>
                  <a:pt x="22" y="65"/>
                  <a:pt x="22" y="65"/>
                </a:cubicBezTo>
                <a:lnTo>
                  <a:pt x="22" y="62"/>
                </a:lnTo>
                <a:close/>
                <a:moveTo>
                  <a:pt x="22" y="66"/>
                </a:moveTo>
                <a:cubicBezTo>
                  <a:pt x="26" y="66"/>
                  <a:pt x="26" y="66"/>
                  <a:pt x="26" y="66"/>
                </a:cubicBezTo>
                <a:cubicBezTo>
                  <a:pt x="26" y="67"/>
                  <a:pt x="27" y="68"/>
                  <a:pt x="27" y="68"/>
                </a:cubicBezTo>
                <a:cubicBezTo>
                  <a:pt x="27" y="68"/>
                  <a:pt x="25" y="68"/>
                  <a:pt x="24" y="68"/>
                </a:cubicBezTo>
                <a:cubicBezTo>
                  <a:pt x="23" y="67"/>
                  <a:pt x="22" y="67"/>
                  <a:pt x="22" y="67"/>
                </a:cubicBezTo>
                <a:lnTo>
                  <a:pt x="22" y="66"/>
                </a:lnTo>
                <a:close/>
                <a:moveTo>
                  <a:pt x="18" y="53"/>
                </a:moveTo>
                <a:cubicBezTo>
                  <a:pt x="19" y="53"/>
                  <a:pt x="19" y="53"/>
                  <a:pt x="19" y="53"/>
                </a:cubicBezTo>
                <a:cubicBezTo>
                  <a:pt x="19" y="54"/>
                  <a:pt x="19" y="54"/>
                  <a:pt x="19" y="54"/>
                </a:cubicBezTo>
                <a:cubicBezTo>
                  <a:pt x="18" y="54"/>
                  <a:pt x="18" y="54"/>
                  <a:pt x="18" y="54"/>
                </a:cubicBezTo>
                <a:cubicBezTo>
                  <a:pt x="18" y="53"/>
                  <a:pt x="18" y="53"/>
                  <a:pt x="18" y="53"/>
                </a:cubicBezTo>
                <a:close/>
                <a:moveTo>
                  <a:pt x="18" y="55"/>
                </a:moveTo>
                <a:cubicBezTo>
                  <a:pt x="19" y="55"/>
                  <a:pt x="19" y="55"/>
                  <a:pt x="19" y="55"/>
                </a:cubicBezTo>
                <a:cubicBezTo>
                  <a:pt x="19" y="58"/>
                  <a:pt x="19" y="58"/>
                  <a:pt x="19" y="58"/>
                </a:cubicBezTo>
                <a:cubicBezTo>
                  <a:pt x="18" y="58"/>
                  <a:pt x="18" y="58"/>
                  <a:pt x="18" y="58"/>
                </a:cubicBezTo>
                <a:cubicBezTo>
                  <a:pt x="18" y="57"/>
                  <a:pt x="18" y="56"/>
                  <a:pt x="18" y="55"/>
                </a:cubicBezTo>
                <a:close/>
                <a:moveTo>
                  <a:pt x="17" y="59"/>
                </a:moveTo>
                <a:cubicBezTo>
                  <a:pt x="19" y="59"/>
                  <a:pt x="19" y="59"/>
                  <a:pt x="19" y="59"/>
                </a:cubicBezTo>
                <a:cubicBezTo>
                  <a:pt x="19" y="61"/>
                  <a:pt x="19" y="61"/>
                  <a:pt x="19" y="61"/>
                </a:cubicBezTo>
                <a:cubicBezTo>
                  <a:pt x="17" y="61"/>
                  <a:pt x="17" y="61"/>
                  <a:pt x="17" y="61"/>
                </a:cubicBezTo>
                <a:cubicBezTo>
                  <a:pt x="17" y="60"/>
                  <a:pt x="17" y="60"/>
                  <a:pt x="17" y="59"/>
                </a:cubicBezTo>
                <a:close/>
                <a:moveTo>
                  <a:pt x="17" y="62"/>
                </a:moveTo>
                <a:cubicBezTo>
                  <a:pt x="17" y="62"/>
                  <a:pt x="17" y="62"/>
                  <a:pt x="17" y="62"/>
                </a:cubicBezTo>
                <a:cubicBezTo>
                  <a:pt x="19" y="62"/>
                  <a:pt x="19" y="62"/>
                  <a:pt x="19" y="62"/>
                </a:cubicBezTo>
                <a:cubicBezTo>
                  <a:pt x="19" y="65"/>
                  <a:pt x="19" y="65"/>
                  <a:pt x="19" y="65"/>
                </a:cubicBezTo>
                <a:cubicBezTo>
                  <a:pt x="16" y="65"/>
                  <a:pt x="16" y="65"/>
                  <a:pt x="16" y="65"/>
                </a:cubicBezTo>
                <a:cubicBezTo>
                  <a:pt x="16" y="64"/>
                  <a:pt x="17" y="63"/>
                  <a:pt x="17" y="62"/>
                </a:cubicBezTo>
                <a:close/>
                <a:moveTo>
                  <a:pt x="16" y="66"/>
                </a:moveTo>
                <a:cubicBezTo>
                  <a:pt x="19" y="66"/>
                  <a:pt x="19" y="66"/>
                  <a:pt x="19" y="66"/>
                </a:cubicBezTo>
                <a:cubicBezTo>
                  <a:pt x="19" y="67"/>
                  <a:pt x="19" y="67"/>
                  <a:pt x="19" y="67"/>
                </a:cubicBezTo>
                <a:cubicBezTo>
                  <a:pt x="19" y="67"/>
                  <a:pt x="18" y="67"/>
                  <a:pt x="17" y="68"/>
                </a:cubicBezTo>
                <a:cubicBezTo>
                  <a:pt x="16" y="68"/>
                  <a:pt x="15" y="68"/>
                  <a:pt x="15" y="68"/>
                </a:cubicBezTo>
                <a:cubicBezTo>
                  <a:pt x="15" y="68"/>
                  <a:pt x="15" y="67"/>
                  <a:pt x="16" y="66"/>
                </a:cubicBezTo>
                <a:close/>
                <a:moveTo>
                  <a:pt x="20" y="69"/>
                </a:moveTo>
                <a:cubicBezTo>
                  <a:pt x="20" y="77"/>
                  <a:pt x="20" y="77"/>
                  <a:pt x="20" y="77"/>
                </a:cubicBezTo>
                <a:cubicBezTo>
                  <a:pt x="8" y="77"/>
                  <a:pt x="8" y="77"/>
                  <a:pt x="8" y="77"/>
                </a:cubicBezTo>
                <a:cubicBezTo>
                  <a:pt x="10" y="75"/>
                  <a:pt x="14" y="70"/>
                  <a:pt x="20" y="69"/>
                </a:cubicBezTo>
                <a:close/>
                <a:moveTo>
                  <a:pt x="22" y="77"/>
                </a:moveTo>
                <a:cubicBezTo>
                  <a:pt x="22" y="69"/>
                  <a:pt x="22" y="69"/>
                  <a:pt x="22" y="69"/>
                </a:cubicBezTo>
                <a:cubicBezTo>
                  <a:pt x="27" y="70"/>
                  <a:pt x="32" y="75"/>
                  <a:pt x="34" y="77"/>
                </a:cubicBezTo>
                <a:lnTo>
                  <a:pt x="22" y="77"/>
                </a:lnTo>
                <a:close/>
              </a:path>
            </a:pathLst>
          </a:cu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34" name="Freeform 235"/>
          <p:cNvSpPr>
            <a:spLocks noEditPoints="1"/>
          </p:cNvSpPr>
          <p:nvPr/>
        </p:nvSpPr>
        <p:spPr bwMode="auto">
          <a:xfrm>
            <a:off x="6611936" y="3777332"/>
            <a:ext cx="1101725" cy="1046163"/>
          </a:xfrm>
          <a:custGeom>
            <a:avLst/>
            <a:gdLst>
              <a:gd name="T0" fmla="*/ 76 w 80"/>
              <a:gd name="T1" fmla="*/ 58 h 76"/>
              <a:gd name="T2" fmla="*/ 75 w 80"/>
              <a:gd name="T3" fmla="*/ 54 h 76"/>
              <a:gd name="T4" fmla="*/ 75 w 80"/>
              <a:gd name="T5" fmla="*/ 51 h 76"/>
              <a:gd name="T6" fmla="*/ 73 w 80"/>
              <a:gd name="T7" fmla="*/ 56 h 76"/>
              <a:gd name="T8" fmla="*/ 73 w 80"/>
              <a:gd name="T9" fmla="*/ 61 h 76"/>
              <a:gd name="T10" fmla="*/ 69 w 80"/>
              <a:gd name="T11" fmla="*/ 55 h 76"/>
              <a:gd name="T12" fmla="*/ 68 w 80"/>
              <a:gd name="T13" fmla="*/ 50 h 76"/>
              <a:gd name="T14" fmla="*/ 67 w 80"/>
              <a:gd name="T15" fmla="*/ 48 h 76"/>
              <a:gd name="T16" fmla="*/ 66 w 80"/>
              <a:gd name="T17" fmla="*/ 53 h 76"/>
              <a:gd name="T18" fmla="*/ 66 w 80"/>
              <a:gd name="T19" fmla="*/ 57 h 76"/>
              <a:gd name="T20" fmla="*/ 64 w 80"/>
              <a:gd name="T21" fmla="*/ 51 h 76"/>
              <a:gd name="T22" fmla="*/ 63 w 80"/>
              <a:gd name="T23" fmla="*/ 46 h 76"/>
              <a:gd name="T24" fmla="*/ 63 w 80"/>
              <a:gd name="T25" fmla="*/ 44 h 76"/>
              <a:gd name="T26" fmla="*/ 62 w 80"/>
              <a:gd name="T27" fmla="*/ 49 h 76"/>
              <a:gd name="T28" fmla="*/ 61 w 80"/>
              <a:gd name="T29" fmla="*/ 53 h 76"/>
              <a:gd name="T30" fmla="*/ 58 w 80"/>
              <a:gd name="T31" fmla="*/ 34 h 76"/>
              <a:gd name="T32" fmla="*/ 57 w 80"/>
              <a:gd name="T33" fmla="*/ 30 h 76"/>
              <a:gd name="T34" fmla="*/ 56 w 80"/>
              <a:gd name="T35" fmla="*/ 28 h 76"/>
              <a:gd name="T36" fmla="*/ 55 w 80"/>
              <a:gd name="T37" fmla="*/ 32 h 76"/>
              <a:gd name="T38" fmla="*/ 54 w 80"/>
              <a:gd name="T39" fmla="*/ 29 h 76"/>
              <a:gd name="T40" fmla="*/ 52 w 80"/>
              <a:gd name="T41" fmla="*/ 25 h 76"/>
              <a:gd name="T42" fmla="*/ 52 w 80"/>
              <a:gd name="T43" fmla="*/ 23 h 76"/>
              <a:gd name="T44" fmla="*/ 51 w 80"/>
              <a:gd name="T45" fmla="*/ 27 h 76"/>
              <a:gd name="T46" fmla="*/ 49 w 80"/>
              <a:gd name="T47" fmla="*/ 23 h 76"/>
              <a:gd name="T48" fmla="*/ 48 w 80"/>
              <a:gd name="T49" fmla="*/ 20 h 76"/>
              <a:gd name="T50" fmla="*/ 47 w 80"/>
              <a:gd name="T51" fmla="*/ 23 h 76"/>
              <a:gd name="T52" fmla="*/ 44 w 80"/>
              <a:gd name="T53" fmla="*/ 19 h 76"/>
              <a:gd name="T54" fmla="*/ 41 w 80"/>
              <a:gd name="T55" fmla="*/ 5 h 76"/>
              <a:gd name="T56" fmla="*/ 39 w 80"/>
              <a:gd name="T57" fmla="*/ 5 h 76"/>
              <a:gd name="T58" fmla="*/ 36 w 80"/>
              <a:gd name="T59" fmla="*/ 19 h 76"/>
              <a:gd name="T60" fmla="*/ 33 w 80"/>
              <a:gd name="T61" fmla="*/ 23 h 76"/>
              <a:gd name="T62" fmla="*/ 32 w 80"/>
              <a:gd name="T63" fmla="*/ 20 h 76"/>
              <a:gd name="T64" fmla="*/ 31 w 80"/>
              <a:gd name="T65" fmla="*/ 23 h 76"/>
              <a:gd name="T66" fmla="*/ 29 w 80"/>
              <a:gd name="T67" fmla="*/ 27 h 76"/>
              <a:gd name="T68" fmla="*/ 28 w 80"/>
              <a:gd name="T69" fmla="*/ 23 h 76"/>
              <a:gd name="T70" fmla="*/ 28 w 80"/>
              <a:gd name="T71" fmla="*/ 25 h 76"/>
              <a:gd name="T72" fmla="*/ 26 w 80"/>
              <a:gd name="T73" fmla="*/ 29 h 76"/>
              <a:gd name="T74" fmla="*/ 25 w 80"/>
              <a:gd name="T75" fmla="*/ 32 h 76"/>
              <a:gd name="T76" fmla="*/ 24 w 80"/>
              <a:gd name="T77" fmla="*/ 28 h 76"/>
              <a:gd name="T78" fmla="*/ 23 w 80"/>
              <a:gd name="T79" fmla="*/ 30 h 76"/>
              <a:gd name="T80" fmla="*/ 22 w 80"/>
              <a:gd name="T81" fmla="*/ 34 h 76"/>
              <a:gd name="T82" fmla="*/ 19 w 80"/>
              <a:gd name="T83" fmla="*/ 53 h 76"/>
              <a:gd name="T84" fmla="*/ 18 w 80"/>
              <a:gd name="T85" fmla="*/ 49 h 76"/>
              <a:gd name="T86" fmla="*/ 17 w 80"/>
              <a:gd name="T87" fmla="*/ 44 h 76"/>
              <a:gd name="T88" fmla="*/ 17 w 80"/>
              <a:gd name="T89" fmla="*/ 46 h 76"/>
              <a:gd name="T90" fmla="*/ 16 w 80"/>
              <a:gd name="T91" fmla="*/ 51 h 76"/>
              <a:gd name="T92" fmla="*/ 14 w 80"/>
              <a:gd name="T93" fmla="*/ 57 h 76"/>
              <a:gd name="T94" fmla="*/ 14 w 80"/>
              <a:gd name="T95" fmla="*/ 53 h 76"/>
              <a:gd name="T96" fmla="*/ 13 w 80"/>
              <a:gd name="T97" fmla="*/ 48 h 76"/>
              <a:gd name="T98" fmla="*/ 12 w 80"/>
              <a:gd name="T99" fmla="*/ 50 h 76"/>
              <a:gd name="T100" fmla="*/ 11 w 80"/>
              <a:gd name="T101" fmla="*/ 55 h 76"/>
              <a:gd name="T102" fmla="*/ 7 w 80"/>
              <a:gd name="T103" fmla="*/ 61 h 76"/>
              <a:gd name="T104" fmla="*/ 7 w 80"/>
              <a:gd name="T105" fmla="*/ 56 h 76"/>
              <a:gd name="T106" fmla="*/ 5 w 80"/>
              <a:gd name="T107" fmla="*/ 51 h 76"/>
              <a:gd name="T108" fmla="*/ 5 w 80"/>
              <a:gd name="T109" fmla="*/ 54 h 76"/>
              <a:gd name="T110" fmla="*/ 4 w 80"/>
              <a:gd name="T111" fmla="*/ 58 h 76"/>
              <a:gd name="T112" fmla="*/ 0 w 80"/>
              <a:gd name="T113" fmla="*/ 64 h 76"/>
              <a:gd name="T114" fmla="*/ 42 w 80"/>
              <a:gd name="T115" fmla="*/ 53 h 76"/>
              <a:gd name="T116" fmla="*/ 42 w 80"/>
              <a:gd name="T117" fmla="*/ 5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 h="76">
                <a:moveTo>
                  <a:pt x="79" y="62"/>
                </a:moveTo>
                <a:cubicBezTo>
                  <a:pt x="79" y="61"/>
                  <a:pt x="79" y="61"/>
                  <a:pt x="79" y="61"/>
                </a:cubicBezTo>
                <a:cubicBezTo>
                  <a:pt x="76" y="61"/>
                  <a:pt x="76" y="61"/>
                  <a:pt x="76" y="61"/>
                </a:cubicBezTo>
                <a:cubicBezTo>
                  <a:pt x="76" y="59"/>
                  <a:pt x="76" y="59"/>
                  <a:pt x="76" y="59"/>
                </a:cubicBezTo>
                <a:cubicBezTo>
                  <a:pt x="76" y="59"/>
                  <a:pt x="76" y="59"/>
                  <a:pt x="76" y="58"/>
                </a:cubicBezTo>
                <a:cubicBezTo>
                  <a:pt x="76" y="58"/>
                  <a:pt x="76" y="58"/>
                  <a:pt x="76" y="58"/>
                </a:cubicBezTo>
                <a:cubicBezTo>
                  <a:pt x="76" y="56"/>
                  <a:pt x="76" y="56"/>
                  <a:pt x="76" y="56"/>
                </a:cubicBezTo>
                <a:cubicBezTo>
                  <a:pt x="76" y="56"/>
                  <a:pt x="76" y="56"/>
                  <a:pt x="76" y="56"/>
                </a:cubicBezTo>
                <a:cubicBezTo>
                  <a:pt x="76" y="56"/>
                  <a:pt x="76" y="56"/>
                  <a:pt x="76" y="55"/>
                </a:cubicBezTo>
                <a:cubicBezTo>
                  <a:pt x="76" y="54"/>
                  <a:pt x="75" y="54"/>
                  <a:pt x="75" y="54"/>
                </a:cubicBezTo>
                <a:cubicBezTo>
                  <a:pt x="75" y="53"/>
                  <a:pt x="75" y="51"/>
                  <a:pt x="75" y="51"/>
                </a:cubicBezTo>
                <a:cubicBezTo>
                  <a:pt x="75" y="51"/>
                  <a:pt x="75" y="51"/>
                  <a:pt x="75" y="51"/>
                </a:cubicBezTo>
                <a:cubicBezTo>
                  <a:pt x="75" y="51"/>
                  <a:pt x="75" y="51"/>
                  <a:pt x="75" y="51"/>
                </a:cubicBezTo>
                <a:cubicBezTo>
                  <a:pt x="75" y="51"/>
                  <a:pt x="75" y="51"/>
                  <a:pt x="75" y="51"/>
                </a:cubicBezTo>
                <a:cubicBezTo>
                  <a:pt x="75" y="51"/>
                  <a:pt x="75" y="51"/>
                  <a:pt x="75" y="51"/>
                </a:cubicBezTo>
                <a:cubicBezTo>
                  <a:pt x="75" y="51"/>
                  <a:pt x="75" y="51"/>
                  <a:pt x="75" y="51"/>
                </a:cubicBezTo>
                <a:cubicBezTo>
                  <a:pt x="74" y="51"/>
                  <a:pt x="74" y="51"/>
                  <a:pt x="74" y="51"/>
                </a:cubicBezTo>
                <a:cubicBezTo>
                  <a:pt x="74" y="51"/>
                  <a:pt x="74" y="53"/>
                  <a:pt x="74" y="54"/>
                </a:cubicBezTo>
                <a:cubicBezTo>
                  <a:pt x="74" y="54"/>
                  <a:pt x="73" y="54"/>
                  <a:pt x="73" y="55"/>
                </a:cubicBezTo>
                <a:cubicBezTo>
                  <a:pt x="73" y="56"/>
                  <a:pt x="73" y="56"/>
                  <a:pt x="73" y="56"/>
                </a:cubicBezTo>
                <a:cubicBezTo>
                  <a:pt x="73" y="56"/>
                  <a:pt x="73" y="56"/>
                  <a:pt x="73" y="56"/>
                </a:cubicBezTo>
                <a:cubicBezTo>
                  <a:pt x="73" y="58"/>
                  <a:pt x="73" y="58"/>
                  <a:pt x="73" y="58"/>
                </a:cubicBezTo>
                <a:cubicBezTo>
                  <a:pt x="73" y="58"/>
                  <a:pt x="73" y="58"/>
                  <a:pt x="73" y="58"/>
                </a:cubicBezTo>
                <a:cubicBezTo>
                  <a:pt x="73" y="59"/>
                  <a:pt x="73" y="59"/>
                  <a:pt x="73" y="59"/>
                </a:cubicBezTo>
                <a:cubicBezTo>
                  <a:pt x="73" y="61"/>
                  <a:pt x="73" y="61"/>
                  <a:pt x="73" y="61"/>
                </a:cubicBezTo>
                <a:cubicBezTo>
                  <a:pt x="70" y="61"/>
                  <a:pt x="70" y="61"/>
                  <a:pt x="70" y="61"/>
                </a:cubicBezTo>
                <a:cubicBezTo>
                  <a:pt x="70" y="59"/>
                  <a:pt x="70" y="59"/>
                  <a:pt x="70" y="59"/>
                </a:cubicBezTo>
                <a:cubicBezTo>
                  <a:pt x="69" y="57"/>
                  <a:pt x="69" y="57"/>
                  <a:pt x="69" y="57"/>
                </a:cubicBezTo>
                <a:cubicBezTo>
                  <a:pt x="69" y="56"/>
                  <a:pt x="69" y="56"/>
                  <a:pt x="69" y="56"/>
                </a:cubicBezTo>
                <a:cubicBezTo>
                  <a:pt x="69" y="56"/>
                  <a:pt x="69" y="56"/>
                  <a:pt x="69" y="55"/>
                </a:cubicBezTo>
                <a:cubicBezTo>
                  <a:pt x="69" y="55"/>
                  <a:pt x="69" y="55"/>
                  <a:pt x="69" y="55"/>
                </a:cubicBezTo>
                <a:cubicBezTo>
                  <a:pt x="69" y="53"/>
                  <a:pt x="69" y="53"/>
                  <a:pt x="69" y="53"/>
                </a:cubicBezTo>
                <a:cubicBezTo>
                  <a:pt x="68" y="53"/>
                  <a:pt x="68" y="53"/>
                  <a:pt x="68" y="53"/>
                </a:cubicBezTo>
                <a:cubicBezTo>
                  <a:pt x="68" y="53"/>
                  <a:pt x="69" y="52"/>
                  <a:pt x="69" y="52"/>
                </a:cubicBezTo>
                <a:cubicBezTo>
                  <a:pt x="69" y="51"/>
                  <a:pt x="68" y="51"/>
                  <a:pt x="68" y="50"/>
                </a:cubicBezTo>
                <a:cubicBezTo>
                  <a:pt x="68" y="50"/>
                  <a:pt x="68" y="48"/>
                  <a:pt x="68" y="48"/>
                </a:cubicBezTo>
                <a:cubicBezTo>
                  <a:pt x="67" y="48"/>
                  <a:pt x="67" y="48"/>
                  <a:pt x="67" y="48"/>
                </a:cubicBezTo>
                <a:cubicBezTo>
                  <a:pt x="67" y="48"/>
                  <a:pt x="67" y="48"/>
                  <a:pt x="67" y="48"/>
                </a:cubicBezTo>
                <a:cubicBezTo>
                  <a:pt x="67" y="48"/>
                  <a:pt x="67" y="48"/>
                  <a:pt x="67" y="48"/>
                </a:cubicBezTo>
                <a:cubicBezTo>
                  <a:pt x="67" y="48"/>
                  <a:pt x="67" y="48"/>
                  <a:pt x="67" y="48"/>
                </a:cubicBezTo>
                <a:cubicBezTo>
                  <a:pt x="67" y="48"/>
                  <a:pt x="67" y="48"/>
                  <a:pt x="67" y="48"/>
                </a:cubicBezTo>
                <a:cubicBezTo>
                  <a:pt x="67" y="48"/>
                  <a:pt x="67" y="48"/>
                  <a:pt x="67" y="48"/>
                </a:cubicBezTo>
                <a:cubicBezTo>
                  <a:pt x="67" y="48"/>
                  <a:pt x="67" y="50"/>
                  <a:pt x="67" y="50"/>
                </a:cubicBezTo>
                <a:cubicBezTo>
                  <a:pt x="67" y="51"/>
                  <a:pt x="66" y="51"/>
                  <a:pt x="66" y="52"/>
                </a:cubicBezTo>
                <a:cubicBezTo>
                  <a:pt x="66" y="52"/>
                  <a:pt x="66" y="53"/>
                  <a:pt x="66" y="53"/>
                </a:cubicBezTo>
                <a:cubicBezTo>
                  <a:pt x="66" y="53"/>
                  <a:pt x="66" y="53"/>
                  <a:pt x="66" y="53"/>
                </a:cubicBezTo>
                <a:cubicBezTo>
                  <a:pt x="66" y="55"/>
                  <a:pt x="66" y="55"/>
                  <a:pt x="66" y="55"/>
                </a:cubicBezTo>
                <a:cubicBezTo>
                  <a:pt x="66" y="55"/>
                  <a:pt x="66" y="55"/>
                  <a:pt x="66" y="55"/>
                </a:cubicBezTo>
                <a:cubicBezTo>
                  <a:pt x="66" y="56"/>
                  <a:pt x="66" y="56"/>
                  <a:pt x="66" y="56"/>
                </a:cubicBezTo>
                <a:cubicBezTo>
                  <a:pt x="66" y="57"/>
                  <a:pt x="66" y="57"/>
                  <a:pt x="66" y="57"/>
                </a:cubicBezTo>
                <a:cubicBezTo>
                  <a:pt x="65" y="57"/>
                  <a:pt x="65" y="57"/>
                  <a:pt x="65" y="57"/>
                </a:cubicBezTo>
                <a:cubicBezTo>
                  <a:pt x="65" y="55"/>
                  <a:pt x="65" y="55"/>
                  <a:pt x="65" y="55"/>
                </a:cubicBezTo>
                <a:cubicBezTo>
                  <a:pt x="64" y="53"/>
                  <a:pt x="64" y="53"/>
                  <a:pt x="64" y="53"/>
                </a:cubicBezTo>
                <a:cubicBezTo>
                  <a:pt x="64" y="52"/>
                  <a:pt x="64" y="52"/>
                  <a:pt x="64" y="52"/>
                </a:cubicBezTo>
                <a:cubicBezTo>
                  <a:pt x="64" y="52"/>
                  <a:pt x="64" y="52"/>
                  <a:pt x="64" y="51"/>
                </a:cubicBezTo>
                <a:cubicBezTo>
                  <a:pt x="64" y="51"/>
                  <a:pt x="64" y="51"/>
                  <a:pt x="64" y="51"/>
                </a:cubicBezTo>
                <a:cubicBezTo>
                  <a:pt x="64" y="49"/>
                  <a:pt x="64" y="49"/>
                  <a:pt x="64" y="49"/>
                </a:cubicBezTo>
                <a:cubicBezTo>
                  <a:pt x="64" y="49"/>
                  <a:pt x="64" y="49"/>
                  <a:pt x="64" y="49"/>
                </a:cubicBezTo>
                <a:cubicBezTo>
                  <a:pt x="64" y="49"/>
                  <a:pt x="64" y="48"/>
                  <a:pt x="64" y="47"/>
                </a:cubicBezTo>
                <a:cubicBezTo>
                  <a:pt x="64" y="47"/>
                  <a:pt x="63" y="47"/>
                  <a:pt x="63" y="46"/>
                </a:cubicBezTo>
                <a:cubicBezTo>
                  <a:pt x="63" y="46"/>
                  <a:pt x="63" y="44"/>
                  <a:pt x="63" y="44"/>
                </a:cubicBezTo>
                <a:cubicBezTo>
                  <a:pt x="63" y="44"/>
                  <a:pt x="63" y="44"/>
                  <a:pt x="63" y="44"/>
                </a:cubicBezTo>
                <a:cubicBezTo>
                  <a:pt x="63" y="44"/>
                  <a:pt x="63" y="44"/>
                  <a:pt x="63" y="44"/>
                </a:cubicBezTo>
                <a:cubicBezTo>
                  <a:pt x="63" y="44"/>
                  <a:pt x="63" y="44"/>
                  <a:pt x="63" y="44"/>
                </a:cubicBezTo>
                <a:cubicBezTo>
                  <a:pt x="63" y="44"/>
                  <a:pt x="63" y="44"/>
                  <a:pt x="63" y="44"/>
                </a:cubicBezTo>
                <a:cubicBezTo>
                  <a:pt x="63" y="44"/>
                  <a:pt x="63" y="44"/>
                  <a:pt x="63" y="44"/>
                </a:cubicBezTo>
                <a:cubicBezTo>
                  <a:pt x="62" y="44"/>
                  <a:pt x="62" y="44"/>
                  <a:pt x="62" y="44"/>
                </a:cubicBezTo>
                <a:cubicBezTo>
                  <a:pt x="62" y="44"/>
                  <a:pt x="62" y="46"/>
                  <a:pt x="62" y="46"/>
                </a:cubicBezTo>
                <a:cubicBezTo>
                  <a:pt x="62" y="47"/>
                  <a:pt x="61" y="47"/>
                  <a:pt x="61" y="47"/>
                </a:cubicBezTo>
                <a:cubicBezTo>
                  <a:pt x="61" y="48"/>
                  <a:pt x="62" y="49"/>
                  <a:pt x="62" y="49"/>
                </a:cubicBezTo>
                <a:cubicBezTo>
                  <a:pt x="61" y="49"/>
                  <a:pt x="61" y="49"/>
                  <a:pt x="61" y="49"/>
                </a:cubicBezTo>
                <a:cubicBezTo>
                  <a:pt x="61" y="51"/>
                  <a:pt x="61" y="51"/>
                  <a:pt x="61" y="51"/>
                </a:cubicBezTo>
                <a:cubicBezTo>
                  <a:pt x="61" y="51"/>
                  <a:pt x="61" y="51"/>
                  <a:pt x="61" y="51"/>
                </a:cubicBezTo>
                <a:cubicBezTo>
                  <a:pt x="61" y="52"/>
                  <a:pt x="61" y="52"/>
                  <a:pt x="61" y="52"/>
                </a:cubicBezTo>
                <a:cubicBezTo>
                  <a:pt x="61" y="53"/>
                  <a:pt x="61" y="53"/>
                  <a:pt x="61" y="53"/>
                </a:cubicBezTo>
                <a:cubicBezTo>
                  <a:pt x="59" y="53"/>
                  <a:pt x="59" y="53"/>
                  <a:pt x="59" y="53"/>
                </a:cubicBezTo>
                <a:cubicBezTo>
                  <a:pt x="59" y="37"/>
                  <a:pt x="59" y="37"/>
                  <a:pt x="59" y="37"/>
                </a:cubicBezTo>
                <a:cubicBezTo>
                  <a:pt x="57" y="35"/>
                  <a:pt x="57" y="35"/>
                  <a:pt x="57" y="35"/>
                </a:cubicBezTo>
                <a:cubicBezTo>
                  <a:pt x="57" y="34"/>
                  <a:pt x="57" y="34"/>
                  <a:pt x="57" y="34"/>
                </a:cubicBezTo>
                <a:cubicBezTo>
                  <a:pt x="57" y="34"/>
                  <a:pt x="58" y="34"/>
                  <a:pt x="58" y="34"/>
                </a:cubicBezTo>
                <a:cubicBezTo>
                  <a:pt x="58" y="33"/>
                  <a:pt x="57" y="33"/>
                  <a:pt x="57" y="33"/>
                </a:cubicBezTo>
                <a:cubicBezTo>
                  <a:pt x="57" y="32"/>
                  <a:pt x="57" y="32"/>
                  <a:pt x="57" y="32"/>
                </a:cubicBezTo>
                <a:cubicBezTo>
                  <a:pt x="57" y="32"/>
                  <a:pt x="57" y="32"/>
                  <a:pt x="57" y="32"/>
                </a:cubicBezTo>
                <a:cubicBezTo>
                  <a:pt x="57" y="32"/>
                  <a:pt x="58" y="31"/>
                  <a:pt x="57" y="31"/>
                </a:cubicBezTo>
                <a:cubicBezTo>
                  <a:pt x="57" y="30"/>
                  <a:pt x="57" y="30"/>
                  <a:pt x="57" y="30"/>
                </a:cubicBezTo>
                <a:cubicBezTo>
                  <a:pt x="56" y="29"/>
                  <a:pt x="56" y="28"/>
                  <a:pt x="56" y="28"/>
                </a:cubicBezTo>
                <a:cubicBezTo>
                  <a:pt x="56" y="28"/>
                  <a:pt x="56" y="28"/>
                  <a:pt x="56" y="28"/>
                </a:cubicBezTo>
                <a:cubicBezTo>
                  <a:pt x="56" y="28"/>
                  <a:pt x="56" y="28"/>
                  <a:pt x="56" y="28"/>
                </a:cubicBezTo>
                <a:cubicBezTo>
                  <a:pt x="56" y="28"/>
                  <a:pt x="56" y="28"/>
                  <a:pt x="56" y="28"/>
                </a:cubicBezTo>
                <a:cubicBezTo>
                  <a:pt x="56" y="28"/>
                  <a:pt x="56" y="28"/>
                  <a:pt x="56" y="28"/>
                </a:cubicBezTo>
                <a:cubicBezTo>
                  <a:pt x="56" y="28"/>
                  <a:pt x="56" y="28"/>
                  <a:pt x="56" y="28"/>
                </a:cubicBezTo>
                <a:cubicBezTo>
                  <a:pt x="56" y="28"/>
                  <a:pt x="56" y="28"/>
                  <a:pt x="56" y="28"/>
                </a:cubicBezTo>
                <a:cubicBezTo>
                  <a:pt x="56" y="28"/>
                  <a:pt x="56" y="29"/>
                  <a:pt x="56" y="30"/>
                </a:cubicBezTo>
                <a:cubicBezTo>
                  <a:pt x="56" y="30"/>
                  <a:pt x="55" y="30"/>
                  <a:pt x="55" y="31"/>
                </a:cubicBezTo>
                <a:cubicBezTo>
                  <a:pt x="55" y="31"/>
                  <a:pt x="55" y="32"/>
                  <a:pt x="55" y="32"/>
                </a:cubicBezTo>
                <a:cubicBezTo>
                  <a:pt x="55" y="32"/>
                  <a:pt x="55" y="32"/>
                  <a:pt x="55" y="32"/>
                </a:cubicBezTo>
                <a:cubicBezTo>
                  <a:pt x="55" y="32"/>
                  <a:pt x="55" y="32"/>
                  <a:pt x="55" y="32"/>
                </a:cubicBezTo>
                <a:cubicBezTo>
                  <a:pt x="53" y="30"/>
                  <a:pt x="53" y="30"/>
                  <a:pt x="53" y="30"/>
                </a:cubicBezTo>
                <a:cubicBezTo>
                  <a:pt x="53" y="30"/>
                  <a:pt x="53" y="30"/>
                  <a:pt x="53" y="30"/>
                </a:cubicBezTo>
                <a:cubicBezTo>
                  <a:pt x="53" y="30"/>
                  <a:pt x="54" y="30"/>
                  <a:pt x="54" y="29"/>
                </a:cubicBezTo>
                <a:cubicBezTo>
                  <a:pt x="54" y="29"/>
                  <a:pt x="53" y="29"/>
                  <a:pt x="53" y="29"/>
                </a:cubicBezTo>
                <a:cubicBezTo>
                  <a:pt x="53" y="27"/>
                  <a:pt x="53" y="27"/>
                  <a:pt x="53" y="27"/>
                </a:cubicBezTo>
                <a:cubicBezTo>
                  <a:pt x="53" y="27"/>
                  <a:pt x="53" y="27"/>
                  <a:pt x="53" y="27"/>
                </a:cubicBezTo>
                <a:cubicBezTo>
                  <a:pt x="53" y="27"/>
                  <a:pt x="53" y="27"/>
                  <a:pt x="53" y="26"/>
                </a:cubicBezTo>
                <a:cubicBezTo>
                  <a:pt x="53" y="26"/>
                  <a:pt x="52" y="25"/>
                  <a:pt x="52" y="25"/>
                </a:cubicBezTo>
                <a:cubicBezTo>
                  <a:pt x="52" y="25"/>
                  <a:pt x="52" y="23"/>
                  <a:pt x="52" y="23"/>
                </a:cubicBezTo>
                <a:cubicBezTo>
                  <a:pt x="52" y="23"/>
                  <a:pt x="52" y="23"/>
                  <a:pt x="52" y="23"/>
                </a:cubicBezTo>
                <a:cubicBezTo>
                  <a:pt x="52" y="23"/>
                  <a:pt x="52" y="23"/>
                  <a:pt x="52" y="23"/>
                </a:cubicBezTo>
                <a:cubicBezTo>
                  <a:pt x="52" y="23"/>
                  <a:pt x="52" y="23"/>
                  <a:pt x="52" y="23"/>
                </a:cubicBezTo>
                <a:cubicBezTo>
                  <a:pt x="52" y="23"/>
                  <a:pt x="52" y="23"/>
                  <a:pt x="52" y="23"/>
                </a:cubicBezTo>
                <a:cubicBezTo>
                  <a:pt x="52" y="23"/>
                  <a:pt x="52" y="23"/>
                  <a:pt x="52" y="23"/>
                </a:cubicBezTo>
                <a:cubicBezTo>
                  <a:pt x="52" y="23"/>
                  <a:pt x="52" y="23"/>
                  <a:pt x="52" y="23"/>
                </a:cubicBezTo>
                <a:cubicBezTo>
                  <a:pt x="52" y="23"/>
                  <a:pt x="52" y="25"/>
                  <a:pt x="52" y="25"/>
                </a:cubicBezTo>
                <a:cubicBezTo>
                  <a:pt x="52" y="25"/>
                  <a:pt x="51" y="26"/>
                  <a:pt x="51" y="26"/>
                </a:cubicBezTo>
                <a:cubicBezTo>
                  <a:pt x="51" y="26"/>
                  <a:pt x="51" y="27"/>
                  <a:pt x="51" y="27"/>
                </a:cubicBezTo>
                <a:cubicBezTo>
                  <a:pt x="50" y="26"/>
                  <a:pt x="50" y="26"/>
                  <a:pt x="50" y="26"/>
                </a:cubicBezTo>
                <a:cubicBezTo>
                  <a:pt x="50" y="25"/>
                  <a:pt x="49" y="25"/>
                  <a:pt x="49" y="25"/>
                </a:cubicBezTo>
                <a:cubicBezTo>
                  <a:pt x="49" y="24"/>
                  <a:pt x="49" y="24"/>
                  <a:pt x="49" y="24"/>
                </a:cubicBezTo>
                <a:cubicBezTo>
                  <a:pt x="49" y="24"/>
                  <a:pt x="49" y="24"/>
                  <a:pt x="49" y="24"/>
                </a:cubicBezTo>
                <a:cubicBezTo>
                  <a:pt x="49" y="24"/>
                  <a:pt x="50" y="23"/>
                  <a:pt x="49" y="23"/>
                </a:cubicBezTo>
                <a:cubicBezTo>
                  <a:pt x="49" y="22"/>
                  <a:pt x="49" y="22"/>
                  <a:pt x="48" y="22"/>
                </a:cubicBezTo>
                <a:cubicBezTo>
                  <a:pt x="48" y="21"/>
                  <a:pt x="48" y="20"/>
                  <a:pt x="48" y="20"/>
                </a:cubicBezTo>
                <a:cubicBezTo>
                  <a:pt x="48" y="20"/>
                  <a:pt x="48" y="20"/>
                  <a:pt x="48" y="20"/>
                </a:cubicBezTo>
                <a:cubicBezTo>
                  <a:pt x="48" y="20"/>
                  <a:pt x="48" y="20"/>
                  <a:pt x="48" y="20"/>
                </a:cubicBezTo>
                <a:cubicBezTo>
                  <a:pt x="48" y="20"/>
                  <a:pt x="48" y="20"/>
                  <a:pt x="48" y="20"/>
                </a:cubicBezTo>
                <a:cubicBezTo>
                  <a:pt x="48" y="20"/>
                  <a:pt x="48" y="20"/>
                  <a:pt x="48" y="20"/>
                </a:cubicBezTo>
                <a:cubicBezTo>
                  <a:pt x="48" y="20"/>
                  <a:pt x="48" y="20"/>
                  <a:pt x="48" y="20"/>
                </a:cubicBezTo>
                <a:cubicBezTo>
                  <a:pt x="48" y="20"/>
                  <a:pt x="48" y="20"/>
                  <a:pt x="48" y="20"/>
                </a:cubicBezTo>
                <a:cubicBezTo>
                  <a:pt x="48" y="20"/>
                  <a:pt x="48" y="21"/>
                  <a:pt x="48" y="22"/>
                </a:cubicBezTo>
                <a:cubicBezTo>
                  <a:pt x="48" y="22"/>
                  <a:pt x="47" y="22"/>
                  <a:pt x="47" y="23"/>
                </a:cubicBezTo>
                <a:cubicBezTo>
                  <a:pt x="47" y="23"/>
                  <a:pt x="47" y="23"/>
                  <a:pt x="47" y="24"/>
                </a:cubicBezTo>
                <a:cubicBezTo>
                  <a:pt x="46" y="24"/>
                  <a:pt x="46" y="24"/>
                  <a:pt x="46" y="24"/>
                </a:cubicBezTo>
                <a:cubicBezTo>
                  <a:pt x="46" y="21"/>
                  <a:pt x="46" y="21"/>
                  <a:pt x="46" y="21"/>
                </a:cubicBezTo>
                <a:cubicBezTo>
                  <a:pt x="45" y="19"/>
                  <a:pt x="45" y="19"/>
                  <a:pt x="45" y="19"/>
                </a:cubicBezTo>
                <a:cubicBezTo>
                  <a:pt x="44" y="19"/>
                  <a:pt x="44" y="19"/>
                  <a:pt x="44" y="19"/>
                </a:cubicBezTo>
                <a:cubicBezTo>
                  <a:pt x="44" y="16"/>
                  <a:pt x="44" y="16"/>
                  <a:pt x="44" y="16"/>
                </a:cubicBezTo>
                <a:cubicBezTo>
                  <a:pt x="44" y="16"/>
                  <a:pt x="44" y="14"/>
                  <a:pt x="42" y="13"/>
                </a:cubicBezTo>
                <a:cubicBezTo>
                  <a:pt x="42" y="12"/>
                  <a:pt x="42" y="12"/>
                  <a:pt x="42" y="12"/>
                </a:cubicBezTo>
                <a:cubicBezTo>
                  <a:pt x="42" y="11"/>
                  <a:pt x="42" y="11"/>
                  <a:pt x="42" y="11"/>
                </a:cubicBezTo>
                <a:cubicBezTo>
                  <a:pt x="41" y="5"/>
                  <a:pt x="41" y="5"/>
                  <a:pt x="41" y="5"/>
                </a:cubicBezTo>
                <a:cubicBezTo>
                  <a:pt x="41" y="2"/>
                  <a:pt x="41" y="2"/>
                  <a:pt x="41" y="2"/>
                </a:cubicBezTo>
                <a:cubicBezTo>
                  <a:pt x="40" y="0"/>
                  <a:pt x="40" y="0"/>
                  <a:pt x="40" y="0"/>
                </a:cubicBezTo>
                <a:cubicBezTo>
                  <a:pt x="40" y="0"/>
                  <a:pt x="40" y="0"/>
                  <a:pt x="40" y="0"/>
                </a:cubicBezTo>
                <a:cubicBezTo>
                  <a:pt x="39" y="2"/>
                  <a:pt x="39" y="2"/>
                  <a:pt x="39" y="2"/>
                </a:cubicBezTo>
                <a:cubicBezTo>
                  <a:pt x="39" y="5"/>
                  <a:pt x="39" y="5"/>
                  <a:pt x="39" y="5"/>
                </a:cubicBezTo>
                <a:cubicBezTo>
                  <a:pt x="38" y="11"/>
                  <a:pt x="38" y="11"/>
                  <a:pt x="38" y="11"/>
                </a:cubicBezTo>
                <a:cubicBezTo>
                  <a:pt x="38" y="12"/>
                  <a:pt x="38" y="12"/>
                  <a:pt x="38" y="12"/>
                </a:cubicBezTo>
                <a:cubicBezTo>
                  <a:pt x="38" y="13"/>
                  <a:pt x="38" y="13"/>
                  <a:pt x="38" y="13"/>
                </a:cubicBezTo>
                <a:cubicBezTo>
                  <a:pt x="36" y="14"/>
                  <a:pt x="36" y="16"/>
                  <a:pt x="36" y="16"/>
                </a:cubicBezTo>
                <a:cubicBezTo>
                  <a:pt x="36" y="19"/>
                  <a:pt x="36" y="19"/>
                  <a:pt x="36" y="19"/>
                </a:cubicBezTo>
                <a:cubicBezTo>
                  <a:pt x="35" y="19"/>
                  <a:pt x="35" y="19"/>
                  <a:pt x="35" y="19"/>
                </a:cubicBezTo>
                <a:cubicBezTo>
                  <a:pt x="34" y="21"/>
                  <a:pt x="34" y="21"/>
                  <a:pt x="34" y="21"/>
                </a:cubicBezTo>
                <a:cubicBezTo>
                  <a:pt x="34" y="24"/>
                  <a:pt x="34" y="24"/>
                  <a:pt x="34" y="24"/>
                </a:cubicBezTo>
                <a:cubicBezTo>
                  <a:pt x="33" y="24"/>
                  <a:pt x="33" y="24"/>
                  <a:pt x="33" y="24"/>
                </a:cubicBezTo>
                <a:cubicBezTo>
                  <a:pt x="33" y="23"/>
                  <a:pt x="33" y="23"/>
                  <a:pt x="33" y="23"/>
                </a:cubicBezTo>
                <a:cubicBezTo>
                  <a:pt x="33" y="22"/>
                  <a:pt x="32" y="22"/>
                  <a:pt x="32" y="22"/>
                </a:cubicBezTo>
                <a:cubicBezTo>
                  <a:pt x="32" y="21"/>
                  <a:pt x="32" y="20"/>
                  <a:pt x="32" y="20"/>
                </a:cubicBezTo>
                <a:cubicBezTo>
                  <a:pt x="32" y="20"/>
                  <a:pt x="32" y="20"/>
                  <a:pt x="32" y="20"/>
                </a:cubicBezTo>
                <a:cubicBezTo>
                  <a:pt x="32" y="20"/>
                  <a:pt x="32" y="20"/>
                  <a:pt x="32" y="20"/>
                </a:cubicBezTo>
                <a:cubicBezTo>
                  <a:pt x="32" y="20"/>
                  <a:pt x="32" y="20"/>
                  <a:pt x="32" y="20"/>
                </a:cubicBezTo>
                <a:cubicBezTo>
                  <a:pt x="32" y="20"/>
                  <a:pt x="32" y="20"/>
                  <a:pt x="32" y="20"/>
                </a:cubicBezTo>
                <a:cubicBezTo>
                  <a:pt x="32" y="20"/>
                  <a:pt x="32" y="20"/>
                  <a:pt x="32" y="20"/>
                </a:cubicBezTo>
                <a:cubicBezTo>
                  <a:pt x="32" y="20"/>
                  <a:pt x="32" y="20"/>
                  <a:pt x="32" y="20"/>
                </a:cubicBezTo>
                <a:cubicBezTo>
                  <a:pt x="32" y="20"/>
                  <a:pt x="32" y="21"/>
                  <a:pt x="32" y="22"/>
                </a:cubicBezTo>
                <a:cubicBezTo>
                  <a:pt x="32" y="22"/>
                  <a:pt x="31" y="22"/>
                  <a:pt x="31" y="23"/>
                </a:cubicBezTo>
                <a:cubicBezTo>
                  <a:pt x="30" y="23"/>
                  <a:pt x="31" y="24"/>
                  <a:pt x="31" y="24"/>
                </a:cubicBezTo>
                <a:cubicBezTo>
                  <a:pt x="31" y="24"/>
                  <a:pt x="31" y="24"/>
                  <a:pt x="31" y="24"/>
                </a:cubicBezTo>
                <a:cubicBezTo>
                  <a:pt x="31" y="25"/>
                  <a:pt x="31" y="25"/>
                  <a:pt x="31" y="25"/>
                </a:cubicBezTo>
                <a:cubicBezTo>
                  <a:pt x="31" y="25"/>
                  <a:pt x="30" y="25"/>
                  <a:pt x="30" y="26"/>
                </a:cubicBezTo>
                <a:cubicBezTo>
                  <a:pt x="29" y="27"/>
                  <a:pt x="29" y="27"/>
                  <a:pt x="29" y="27"/>
                </a:cubicBezTo>
                <a:cubicBezTo>
                  <a:pt x="29" y="27"/>
                  <a:pt x="29" y="26"/>
                  <a:pt x="29" y="26"/>
                </a:cubicBezTo>
                <a:cubicBezTo>
                  <a:pt x="29" y="26"/>
                  <a:pt x="28" y="25"/>
                  <a:pt x="28" y="25"/>
                </a:cubicBezTo>
                <a:cubicBezTo>
                  <a:pt x="28" y="25"/>
                  <a:pt x="28" y="23"/>
                  <a:pt x="28" y="23"/>
                </a:cubicBezTo>
                <a:cubicBezTo>
                  <a:pt x="28" y="23"/>
                  <a:pt x="28" y="23"/>
                  <a:pt x="28" y="23"/>
                </a:cubicBezTo>
                <a:cubicBezTo>
                  <a:pt x="28" y="23"/>
                  <a:pt x="28" y="23"/>
                  <a:pt x="28" y="23"/>
                </a:cubicBezTo>
                <a:cubicBezTo>
                  <a:pt x="28" y="23"/>
                  <a:pt x="28" y="23"/>
                  <a:pt x="28" y="23"/>
                </a:cubicBezTo>
                <a:cubicBezTo>
                  <a:pt x="28" y="23"/>
                  <a:pt x="28" y="23"/>
                  <a:pt x="28" y="23"/>
                </a:cubicBezTo>
                <a:cubicBezTo>
                  <a:pt x="28" y="23"/>
                  <a:pt x="28" y="23"/>
                  <a:pt x="28" y="23"/>
                </a:cubicBezTo>
                <a:cubicBezTo>
                  <a:pt x="28" y="23"/>
                  <a:pt x="28" y="23"/>
                  <a:pt x="28" y="23"/>
                </a:cubicBezTo>
                <a:cubicBezTo>
                  <a:pt x="28" y="23"/>
                  <a:pt x="28" y="25"/>
                  <a:pt x="28" y="25"/>
                </a:cubicBezTo>
                <a:cubicBezTo>
                  <a:pt x="28" y="25"/>
                  <a:pt x="27" y="26"/>
                  <a:pt x="27" y="26"/>
                </a:cubicBezTo>
                <a:cubicBezTo>
                  <a:pt x="27" y="27"/>
                  <a:pt x="27" y="27"/>
                  <a:pt x="27" y="27"/>
                </a:cubicBezTo>
                <a:cubicBezTo>
                  <a:pt x="27" y="27"/>
                  <a:pt x="27" y="27"/>
                  <a:pt x="27" y="27"/>
                </a:cubicBezTo>
                <a:cubicBezTo>
                  <a:pt x="27" y="29"/>
                  <a:pt x="27" y="29"/>
                  <a:pt x="27" y="29"/>
                </a:cubicBezTo>
                <a:cubicBezTo>
                  <a:pt x="27" y="29"/>
                  <a:pt x="26" y="29"/>
                  <a:pt x="26" y="29"/>
                </a:cubicBezTo>
                <a:cubicBezTo>
                  <a:pt x="26" y="30"/>
                  <a:pt x="27" y="30"/>
                  <a:pt x="27" y="30"/>
                </a:cubicBezTo>
                <a:cubicBezTo>
                  <a:pt x="27" y="30"/>
                  <a:pt x="27" y="30"/>
                  <a:pt x="27" y="30"/>
                </a:cubicBezTo>
                <a:cubicBezTo>
                  <a:pt x="25" y="32"/>
                  <a:pt x="25" y="32"/>
                  <a:pt x="25" y="32"/>
                </a:cubicBezTo>
                <a:cubicBezTo>
                  <a:pt x="25" y="32"/>
                  <a:pt x="25" y="32"/>
                  <a:pt x="25" y="32"/>
                </a:cubicBezTo>
                <a:cubicBezTo>
                  <a:pt x="25" y="32"/>
                  <a:pt x="25" y="32"/>
                  <a:pt x="25" y="32"/>
                </a:cubicBezTo>
                <a:cubicBezTo>
                  <a:pt x="25" y="32"/>
                  <a:pt x="25" y="31"/>
                  <a:pt x="25" y="31"/>
                </a:cubicBezTo>
                <a:cubicBezTo>
                  <a:pt x="25" y="30"/>
                  <a:pt x="24" y="30"/>
                  <a:pt x="24" y="30"/>
                </a:cubicBezTo>
                <a:cubicBezTo>
                  <a:pt x="24" y="29"/>
                  <a:pt x="24" y="28"/>
                  <a:pt x="24" y="28"/>
                </a:cubicBezTo>
                <a:cubicBezTo>
                  <a:pt x="24" y="28"/>
                  <a:pt x="24" y="28"/>
                  <a:pt x="24" y="28"/>
                </a:cubicBezTo>
                <a:cubicBezTo>
                  <a:pt x="24" y="28"/>
                  <a:pt x="24" y="28"/>
                  <a:pt x="24" y="28"/>
                </a:cubicBezTo>
                <a:cubicBezTo>
                  <a:pt x="24" y="28"/>
                  <a:pt x="24" y="28"/>
                  <a:pt x="24" y="28"/>
                </a:cubicBezTo>
                <a:cubicBezTo>
                  <a:pt x="24" y="28"/>
                  <a:pt x="24" y="28"/>
                  <a:pt x="24" y="28"/>
                </a:cubicBezTo>
                <a:cubicBezTo>
                  <a:pt x="24" y="28"/>
                  <a:pt x="24" y="28"/>
                  <a:pt x="24" y="28"/>
                </a:cubicBezTo>
                <a:cubicBezTo>
                  <a:pt x="24" y="28"/>
                  <a:pt x="24" y="28"/>
                  <a:pt x="24" y="28"/>
                </a:cubicBezTo>
                <a:cubicBezTo>
                  <a:pt x="24" y="28"/>
                  <a:pt x="24" y="29"/>
                  <a:pt x="23" y="30"/>
                </a:cubicBezTo>
                <a:cubicBezTo>
                  <a:pt x="23" y="30"/>
                  <a:pt x="23" y="30"/>
                  <a:pt x="23" y="31"/>
                </a:cubicBezTo>
                <a:cubicBezTo>
                  <a:pt x="22" y="31"/>
                  <a:pt x="23" y="32"/>
                  <a:pt x="23" y="32"/>
                </a:cubicBezTo>
                <a:cubicBezTo>
                  <a:pt x="23" y="32"/>
                  <a:pt x="23" y="32"/>
                  <a:pt x="23" y="32"/>
                </a:cubicBezTo>
                <a:cubicBezTo>
                  <a:pt x="23" y="33"/>
                  <a:pt x="23" y="33"/>
                  <a:pt x="23" y="33"/>
                </a:cubicBezTo>
                <a:cubicBezTo>
                  <a:pt x="23" y="33"/>
                  <a:pt x="22" y="33"/>
                  <a:pt x="22" y="34"/>
                </a:cubicBezTo>
                <a:cubicBezTo>
                  <a:pt x="22" y="34"/>
                  <a:pt x="23" y="34"/>
                  <a:pt x="23" y="34"/>
                </a:cubicBezTo>
                <a:cubicBezTo>
                  <a:pt x="23" y="35"/>
                  <a:pt x="23" y="35"/>
                  <a:pt x="23" y="35"/>
                </a:cubicBezTo>
                <a:cubicBezTo>
                  <a:pt x="21" y="37"/>
                  <a:pt x="21" y="37"/>
                  <a:pt x="21" y="37"/>
                </a:cubicBezTo>
                <a:cubicBezTo>
                  <a:pt x="21" y="53"/>
                  <a:pt x="21" y="53"/>
                  <a:pt x="21" y="53"/>
                </a:cubicBezTo>
                <a:cubicBezTo>
                  <a:pt x="19" y="53"/>
                  <a:pt x="19" y="53"/>
                  <a:pt x="19" y="53"/>
                </a:cubicBezTo>
                <a:cubicBezTo>
                  <a:pt x="19" y="52"/>
                  <a:pt x="19" y="52"/>
                  <a:pt x="19" y="52"/>
                </a:cubicBezTo>
                <a:cubicBezTo>
                  <a:pt x="19" y="52"/>
                  <a:pt x="19" y="52"/>
                  <a:pt x="19" y="51"/>
                </a:cubicBezTo>
                <a:cubicBezTo>
                  <a:pt x="19" y="51"/>
                  <a:pt x="19" y="51"/>
                  <a:pt x="19" y="51"/>
                </a:cubicBezTo>
                <a:cubicBezTo>
                  <a:pt x="19" y="49"/>
                  <a:pt x="19" y="49"/>
                  <a:pt x="19" y="49"/>
                </a:cubicBezTo>
                <a:cubicBezTo>
                  <a:pt x="18" y="49"/>
                  <a:pt x="18" y="49"/>
                  <a:pt x="18" y="49"/>
                </a:cubicBezTo>
                <a:cubicBezTo>
                  <a:pt x="18" y="49"/>
                  <a:pt x="19" y="48"/>
                  <a:pt x="19" y="47"/>
                </a:cubicBezTo>
                <a:cubicBezTo>
                  <a:pt x="19" y="47"/>
                  <a:pt x="18" y="47"/>
                  <a:pt x="18" y="46"/>
                </a:cubicBezTo>
                <a:cubicBezTo>
                  <a:pt x="18" y="46"/>
                  <a:pt x="18" y="44"/>
                  <a:pt x="18" y="44"/>
                </a:cubicBezTo>
                <a:cubicBezTo>
                  <a:pt x="17" y="44"/>
                  <a:pt x="17" y="44"/>
                  <a:pt x="17" y="44"/>
                </a:cubicBezTo>
                <a:cubicBezTo>
                  <a:pt x="17" y="44"/>
                  <a:pt x="17" y="44"/>
                  <a:pt x="17" y="44"/>
                </a:cubicBezTo>
                <a:cubicBezTo>
                  <a:pt x="17" y="44"/>
                  <a:pt x="17" y="44"/>
                  <a:pt x="17" y="44"/>
                </a:cubicBezTo>
                <a:cubicBezTo>
                  <a:pt x="17" y="44"/>
                  <a:pt x="17" y="44"/>
                  <a:pt x="17" y="44"/>
                </a:cubicBezTo>
                <a:cubicBezTo>
                  <a:pt x="17" y="44"/>
                  <a:pt x="17" y="44"/>
                  <a:pt x="17" y="44"/>
                </a:cubicBezTo>
                <a:cubicBezTo>
                  <a:pt x="17" y="44"/>
                  <a:pt x="17" y="44"/>
                  <a:pt x="17" y="44"/>
                </a:cubicBezTo>
                <a:cubicBezTo>
                  <a:pt x="17" y="44"/>
                  <a:pt x="17" y="46"/>
                  <a:pt x="17" y="46"/>
                </a:cubicBezTo>
                <a:cubicBezTo>
                  <a:pt x="17" y="47"/>
                  <a:pt x="16" y="47"/>
                  <a:pt x="16" y="47"/>
                </a:cubicBezTo>
                <a:cubicBezTo>
                  <a:pt x="16" y="48"/>
                  <a:pt x="16" y="49"/>
                  <a:pt x="16" y="49"/>
                </a:cubicBezTo>
                <a:cubicBezTo>
                  <a:pt x="16" y="49"/>
                  <a:pt x="16" y="49"/>
                  <a:pt x="16" y="49"/>
                </a:cubicBezTo>
                <a:cubicBezTo>
                  <a:pt x="16" y="51"/>
                  <a:pt x="16" y="51"/>
                  <a:pt x="16" y="51"/>
                </a:cubicBezTo>
                <a:cubicBezTo>
                  <a:pt x="16" y="51"/>
                  <a:pt x="16" y="51"/>
                  <a:pt x="16" y="51"/>
                </a:cubicBezTo>
                <a:cubicBezTo>
                  <a:pt x="16" y="52"/>
                  <a:pt x="16" y="52"/>
                  <a:pt x="16" y="52"/>
                </a:cubicBezTo>
                <a:cubicBezTo>
                  <a:pt x="16" y="53"/>
                  <a:pt x="16" y="53"/>
                  <a:pt x="16" y="53"/>
                </a:cubicBezTo>
                <a:cubicBezTo>
                  <a:pt x="15" y="55"/>
                  <a:pt x="15" y="55"/>
                  <a:pt x="15" y="55"/>
                </a:cubicBezTo>
                <a:cubicBezTo>
                  <a:pt x="15" y="57"/>
                  <a:pt x="15" y="57"/>
                  <a:pt x="15" y="57"/>
                </a:cubicBezTo>
                <a:cubicBezTo>
                  <a:pt x="14" y="57"/>
                  <a:pt x="14" y="57"/>
                  <a:pt x="14" y="57"/>
                </a:cubicBezTo>
                <a:cubicBezTo>
                  <a:pt x="14" y="56"/>
                  <a:pt x="14" y="56"/>
                  <a:pt x="14" y="56"/>
                </a:cubicBezTo>
                <a:cubicBezTo>
                  <a:pt x="14" y="56"/>
                  <a:pt x="14" y="56"/>
                  <a:pt x="14" y="55"/>
                </a:cubicBezTo>
                <a:cubicBezTo>
                  <a:pt x="14" y="55"/>
                  <a:pt x="14" y="55"/>
                  <a:pt x="14" y="55"/>
                </a:cubicBezTo>
                <a:cubicBezTo>
                  <a:pt x="14" y="53"/>
                  <a:pt x="14" y="53"/>
                  <a:pt x="14" y="53"/>
                </a:cubicBezTo>
                <a:cubicBezTo>
                  <a:pt x="14" y="53"/>
                  <a:pt x="14" y="53"/>
                  <a:pt x="14" y="53"/>
                </a:cubicBezTo>
                <a:cubicBezTo>
                  <a:pt x="14" y="53"/>
                  <a:pt x="14" y="52"/>
                  <a:pt x="14" y="52"/>
                </a:cubicBezTo>
                <a:cubicBezTo>
                  <a:pt x="14" y="51"/>
                  <a:pt x="13" y="51"/>
                  <a:pt x="13" y="50"/>
                </a:cubicBezTo>
                <a:cubicBezTo>
                  <a:pt x="13" y="50"/>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3" y="48"/>
                  <a:pt x="13" y="48"/>
                </a:cubicBezTo>
                <a:cubicBezTo>
                  <a:pt x="12" y="48"/>
                  <a:pt x="12" y="48"/>
                  <a:pt x="12" y="48"/>
                </a:cubicBezTo>
                <a:cubicBezTo>
                  <a:pt x="12" y="48"/>
                  <a:pt x="12" y="50"/>
                  <a:pt x="12" y="50"/>
                </a:cubicBezTo>
                <a:cubicBezTo>
                  <a:pt x="12" y="51"/>
                  <a:pt x="11" y="51"/>
                  <a:pt x="11" y="52"/>
                </a:cubicBezTo>
                <a:cubicBezTo>
                  <a:pt x="11" y="52"/>
                  <a:pt x="12" y="53"/>
                  <a:pt x="12" y="53"/>
                </a:cubicBezTo>
                <a:cubicBezTo>
                  <a:pt x="11" y="53"/>
                  <a:pt x="11" y="53"/>
                  <a:pt x="11" y="53"/>
                </a:cubicBezTo>
                <a:cubicBezTo>
                  <a:pt x="11" y="55"/>
                  <a:pt x="11" y="55"/>
                  <a:pt x="11" y="55"/>
                </a:cubicBezTo>
                <a:cubicBezTo>
                  <a:pt x="11" y="55"/>
                  <a:pt x="11" y="55"/>
                  <a:pt x="11" y="55"/>
                </a:cubicBezTo>
                <a:cubicBezTo>
                  <a:pt x="11" y="56"/>
                  <a:pt x="11" y="56"/>
                  <a:pt x="11" y="56"/>
                </a:cubicBezTo>
                <a:cubicBezTo>
                  <a:pt x="11" y="57"/>
                  <a:pt x="11" y="57"/>
                  <a:pt x="11" y="57"/>
                </a:cubicBezTo>
                <a:cubicBezTo>
                  <a:pt x="10" y="59"/>
                  <a:pt x="10" y="59"/>
                  <a:pt x="10" y="59"/>
                </a:cubicBezTo>
                <a:cubicBezTo>
                  <a:pt x="10" y="61"/>
                  <a:pt x="10" y="61"/>
                  <a:pt x="10" y="61"/>
                </a:cubicBezTo>
                <a:cubicBezTo>
                  <a:pt x="7" y="61"/>
                  <a:pt x="7" y="61"/>
                  <a:pt x="7" y="61"/>
                </a:cubicBezTo>
                <a:cubicBezTo>
                  <a:pt x="7" y="59"/>
                  <a:pt x="7" y="59"/>
                  <a:pt x="7" y="59"/>
                </a:cubicBezTo>
                <a:cubicBezTo>
                  <a:pt x="7" y="59"/>
                  <a:pt x="7" y="59"/>
                  <a:pt x="7" y="58"/>
                </a:cubicBezTo>
                <a:cubicBezTo>
                  <a:pt x="7" y="58"/>
                  <a:pt x="7" y="58"/>
                  <a:pt x="7" y="58"/>
                </a:cubicBezTo>
                <a:cubicBezTo>
                  <a:pt x="7" y="56"/>
                  <a:pt x="7" y="56"/>
                  <a:pt x="7" y="56"/>
                </a:cubicBezTo>
                <a:cubicBezTo>
                  <a:pt x="7" y="56"/>
                  <a:pt x="7" y="56"/>
                  <a:pt x="7" y="56"/>
                </a:cubicBezTo>
                <a:cubicBezTo>
                  <a:pt x="7" y="56"/>
                  <a:pt x="7" y="56"/>
                  <a:pt x="7" y="55"/>
                </a:cubicBezTo>
                <a:cubicBezTo>
                  <a:pt x="7" y="54"/>
                  <a:pt x="6" y="54"/>
                  <a:pt x="6" y="54"/>
                </a:cubicBezTo>
                <a:cubicBezTo>
                  <a:pt x="6" y="53"/>
                  <a:pt x="6" y="51"/>
                  <a:pt x="6" y="51"/>
                </a:cubicBezTo>
                <a:cubicBezTo>
                  <a:pt x="5" y="51"/>
                  <a:pt x="5" y="51"/>
                  <a:pt x="5" y="51"/>
                </a:cubicBezTo>
                <a:cubicBezTo>
                  <a:pt x="5" y="51"/>
                  <a:pt x="5" y="51"/>
                  <a:pt x="5" y="51"/>
                </a:cubicBezTo>
                <a:cubicBezTo>
                  <a:pt x="5" y="51"/>
                  <a:pt x="5" y="51"/>
                  <a:pt x="5" y="51"/>
                </a:cubicBezTo>
                <a:cubicBezTo>
                  <a:pt x="5" y="51"/>
                  <a:pt x="5" y="51"/>
                  <a:pt x="5" y="51"/>
                </a:cubicBezTo>
                <a:cubicBezTo>
                  <a:pt x="5" y="51"/>
                  <a:pt x="5" y="51"/>
                  <a:pt x="5" y="51"/>
                </a:cubicBezTo>
                <a:cubicBezTo>
                  <a:pt x="5" y="51"/>
                  <a:pt x="5" y="51"/>
                  <a:pt x="5" y="51"/>
                </a:cubicBezTo>
                <a:cubicBezTo>
                  <a:pt x="5" y="51"/>
                  <a:pt x="5" y="53"/>
                  <a:pt x="5" y="54"/>
                </a:cubicBezTo>
                <a:cubicBezTo>
                  <a:pt x="5" y="54"/>
                  <a:pt x="4" y="54"/>
                  <a:pt x="4" y="55"/>
                </a:cubicBezTo>
                <a:cubicBezTo>
                  <a:pt x="4" y="56"/>
                  <a:pt x="4" y="56"/>
                  <a:pt x="4" y="56"/>
                </a:cubicBezTo>
                <a:cubicBezTo>
                  <a:pt x="4" y="56"/>
                  <a:pt x="4" y="56"/>
                  <a:pt x="4" y="56"/>
                </a:cubicBezTo>
                <a:cubicBezTo>
                  <a:pt x="4" y="58"/>
                  <a:pt x="4" y="58"/>
                  <a:pt x="4" y="58"/>
                </a:cubicBezTo>
                <a:cubicBezTo>
                  <a:pt x="4" y="58"/>
                  <a:pt x="4" y="58"/>
                  <a:pt x="4" y="58"/>
                </a:cubicBezTo>
                <a:cubicBezTo>
                  <a:pt x="4" y="59"/>
                  <a:pt x="4" y="59"/>
                  <a:pt x="4" y="59"/>
                </a:cubicBezTo>
                <a:cubicBezTo>
                  <a:pt x="4" y="61"/>
                  <a:pt x="4" y="61"/>
                  <a:pt x="4" y="61"/>
                </a:cubicBezTo>
                <a:cubicBezTo>
                  <a:pt x="2" y="61"/>
                  <a:pt x="2" y="61"/>
                  <a:pt x="2" y="61"/>
                </a:cubicBezTo>
                <a:cubicBezTo>
                  <a:pt x="2" y="62"/>
                  <a:pt x="2" y="62"/>
                  <a:pt x="2" y="62"/>
                </a:cubicBezTo>
                <a:cubicBezTo>
                  <a:pt x="0" y="64"/>
                  <a:pt x="0" y="64"/>
                  <a:pt x="0" y="64"/>
                </a:cubicBezTo>
                <a:cubicBezTo>
                  <a:pt x="0" y="76"/>
                  <a:pt x="0" y="76"/>
                  <a:pt x="0" y="76"/>
                </a:cubicBezTo>
                <a:cubicBezTo>
                  <a:pt x="80" y="76"/>
                  <a:pt x="80" y="76"/>
                  <a:pt x="80" y="76"/>
                </a:cubicBezTo>
                <a:cubicBezTo>
                  <a:pt x="80" y="64"/>
                  <a:pt x="80" y="64"/>
                  <a:pt x="80" y="64"/>
                </a:cubicBezTo>
                <a:lnTo>
                  <a:pt x="79" y="62"/>
                </a:lnTo>
                <a:close/>
                <a:moveTo>
                  <a:pt x="42" y="53"/>
                </a:moveTo>
                <a:cubicBezTo>
                  <a:pt x="38" y="53"/>
                  <a:pt x="38" y="53"/>
                  <a:pt x="38" y="53"/>
                </a:cubicBezTo>
                <a:cubicBezTo>
                  <a:pt x="38" y="46"/>
                  <a:pt x="38" y="46"/>
                  <a:pt x="38" y="46"/>
                </a:cubicBezTo>
                <a:cubicBezTo>
                  <a:pt x="38" y="46"/>
                  <a:pt x="38" y="43"/>
                  <a:pt x="40" y="43"/>
                </a:cubicBezTo>
                <a:cubicBezTo>
                  <a:pt x="42" y="43"/>
                  <a:pt x="42" y="46"/>
                  <a:pt x="42" y="46"/>
                </a:cubicBezTo>
                <a:lnTo>
                  <a:pt x="42" y="53"/>
                </a:lnTo>
                <a:close/>
              </a:path>
            </a:pathLst>
          </a:cu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35" name="Freeform 231"/>
          <p:cNvSpPr>
            <a:spLocks noEditPoints="1"/>
          </p:cNvSpPr>
          <p:nvPr/>
        </p:nvSpPr>
        <p:spPr bwMode="auto">
          <a:xfrm>
            <a:off x="10339145" y="2320250"/>
            <a:ext cx="1004888" cy="1017588"/>
          </a:xfrm>
          <a:custGeom>
            <a:avLst/>
            <a:gdLst>
              <a:gd name="T0" fmla="*/ 72 w 73"/>
              <a:gd name="T1" fmla="*/ 55 h 74"/>
              <a:gd name="T2" fmla="*/ 62 w 73"/>
              <a:gd name="T3" fmla="*/ 49 h 74"/>
              <a:gd name="T4" fmla="*/ 61 w 73"/>
              <a:gd name="T5" fmla="*/ 45 h 74"/>
              <a:gd name="T6" fmla="*/ 67 w 73"/>
              <a:gd name="T7" fmla="*/ 41 h 74"/>
              <a:gd name="T8" fmla="*/ 54 w 73"/>
              <a:gd name="T9" fmla="*/ 34 h 74"/>
              <a:gd name="T10" fmla="*/ 53 w 73"/>
              <a:gd name="T11" fmla="*/ 31 h 74"/>
              <a:gd name="T12" fmla="*/ 51 w 73"/>
              <a:gd name="T13" fmla="*/ 18 h 74"/>
              <a:gd name="T14" fmla="*/ 39 w 73"/>
              <a:gd name="T15" fmla="*/ 12 h 74"/>
              <a:gd name="T16" fmla="*/ 38 w 73"/>
              <a:gd name="T17" fmla="*/ 7 h 74"/>
              <a:gd name="T18" fmla="*/ 38 w 73"/>
              <a:gd name="T19" fmla="*/ 5 h 74"/>
              <a:gd name="T20" fmla="*/ 39 w 73"/>
              <a:gd name="T21" fmla="*/ 3 h 74"/>
              <a:gd name="T22" fmla="*/ 34 w 73"/>
              <a:gd name="T23" fmla="*/ 3 h 74"/>
              <a:gd name="T24" fmla="*/ 35 w 73"/>
              <a:gd name="T25" fmla="*/ 6 h 74"/>
              <a:gd name="T26" fmla="*/ 33 w 73"/>
              <a:gd name="T27" fmla="*/ 9 h 74"/>
              <a:gd name="T28" fmla="*/ 24 w 73"/>
              <a:gd name="T29" fmla="*/ 18 h 74"/>
              <a:gd name="T30" fmla="*/ 17 w 73"/>
              <a:gd name="T31" fmla="*/ 29 h 74"/>
              <a:gd name="T32" fmla="*/ 20 w 73"/>
              <a:gd name="T33" fmla="*/ 33 h 74"/>
              <a:gd name="T34" fmla="*/ 7 w 73"/>
              <a:gd name="T35" fmla="*/ 38 h 74"/>
              <a:gd name="T36" fmla="*/ 12 w 73"/>
              <a:gd name="T37" fmla="*/ 46 h 74"/>
              <a:gd name="T38" fmla="*/ 4 w 73"/>
              <a:gd name="T39" fmla="*/ 52 h 74"/>
              <a:gd name="T40" fmla="*/ 4 w 73"/>
              <a:gd name="T41" fmla="*/ 58 h 74"/>
              <a:gd name="T42" fmla="*/ 6 w 73"/>
              <a:gd name="T43" fmla="*/ 68 h 74"/>
              <a:gd name="T44" fmla="*/ 1 w 73"/>
              <a:gd name="T45" fmla="*/ 74 h 74"/>
              <a:gd name="T46" fmla="*/ 72 w 73"/>
              <a:gd name="T47" fmla="*/ 68 h 74"/>
              <a:gd name="T48" fmla="*/ 67 w 73"/>
              <a:gd name="T49" fmla="*/ 58 h 74"/>
              <a:gd name="T50" fmla="*/ 51 w 73"/>
              <a:gd name="T51" fmla="*/ 30 h 74"/>
              <a:gd name="T52" fmla="*/ 41 w 73"/>
              <a:gd name="T53" fmla="*/ 30 h 74"/>
              <a:gd name="T54" fmla="*/ 35 w 73"/>
              <a:gd name="T55" fmla="*/ 3 h 74"/>
              <a:gd name="T56" fmla="*/ 37 w 73"/>
              <a:gd name="T57" fmla="*/ 3 h 74"/>
              <a:gd name="T58" fmla="*/ 35 w 73"/>
              <a:gd name="T59" fmla="*/ 3 h 74"/>
              <a:gd name="T60" fmla="*/ 34 w 73"/>
              <a:gd name="T61" fmla="*/ 26 h 74"/>
              <a:gd name="T62" fmla="*/ 21 w 73"/>
              <a:gd name="T63" fmla="*/ 33 h 74"/>
              <a:gd name="T64" fmla="*/ 13 w 73"/>
              <a:gd name="T65" fmla="*/ 45 h 74"/>
              <a:gd name="T66" fmla="*/ 60 w 73"/>
              <a:gd name="T67" fmla="*/ 44 h 74"/>
              <a:gd name="T68" fmla="*/ 36 w 73"/>
              <a:gd name="T69" fmla="*/ 43 h 74"/>
              <a:gd name="T70" fmla="*/ 13 w 73"/>
              <a:gd name="T71" fmla="*/ 45 h 74"/>
              <a:gd name="T72" fmla="*/ 37 w 73"/>
              <a:gd name="T73" fmla="*/ 52 h 74"/>
              <a:gd name="T74" fmla="*/ 65 w 73"/>
              <a:gd name="T75" fmla="*/ 68 h 74"/>
              <a:gd name="T76" fmla="*/ 46 w 73"/>
              <a:gd name="T77" fmla="*/ 58 h 74"/>
              <a:gd name="T78" fmla="*/ 42 w 73"/>
              <a:gd name="T79" fmla="*/ 68 h 74"/>
              <a:gd name="T80" fmla="*/ 40 w 73"/>
              <a:gd name="T81" fmla="*/ 58 h 74"/>
              <a:gd name="T82" fmla="*/ 34 w 73"/>
              <a:gd name="T83" fmla="*/ 68 h 74"/>
              <a:gd name="T84" fmla="*/ 32 w 73"/>
              <a:gd name="T85" fmla="*/ 58 h 74"/>
              <a:gd name="T86" fmla="*/ 28 w 73"/>
              <a:gd name="T87" fmla="*/ 68 h 74"/>
              <a:gd name="T88" fmla="*/ 9 w 73"/>
              <a:gd name="T89" fmla="*/ 5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3" h="74">
                <a:moveTo>
                  <a:pt x="67" y="58"/>
                </a:moveTo>
                <a:cubicBezTo>
                  <a:pt x="67" y="58"/>
                  <a:pt x="72" y="58"/>
                  <a:pt x="72" y="55"/>
                </a:cubicBezTo>
                <a:cubicBezTo>
                  <a:pt x="73" y="52"/>
                  <a:pt x="66" y="51"/>
                  <a:pt x="64" y="50"/>
                </a:cubicBezTo>
                <a:cubicBezTo>
                  <a:pt x="63" y="50"/>
                  <a:pt x="62" y="49"/>
                  <a:pt x="62" y="49"/>
                </a:cubicBezTo>
                <a:cubicBezTo>
                  <a:pt x="62" y="49"/>
                  <a:pt x="62" y="48"/>
                  <a:pt x="62" y="48"/>
                </a:cubicBezTo>
                <a:cubicBezTo>
                  <a:pt x="61" y="47"/>
                  <a:pt x="61" y="45"/>
                  <a:pt x="61" y="45"/>
                </a:cubicBezTo>
                <a:cubicBezTo>
                  <a:pt x="61" y="45"/>
                  <a:pt x="62" y="45"/>
                  <a:pt x="64" y="44"/>
                </a:cubicBezTo>
                <a:cubicBezTo>
                  <a:pt x="65" y="43"/>
                  <a:pt x="67" y="42"/>
                  <a:pt x="67" y="41"/>
                </a:cubicBezTo>
                <a:cubicBezTo>
                  <a:pt x="67" y="39"/>
                  <a:pt x="64" y="37"/>
                  <a:pt x="61" y="36"/>
                </a:cubicBezTo>
                <a:cubicBezTo>
                  <a:pt x="57" y="35"/>
                  <a:pt x="54" y="34"/>
                  <a:pt x="54" y="34"/>
                </a:cubicBezTo>
                <a:cubicBezTo>
                  <a:pt x="54" y="34"/>
                  <a:pt x="52" y="33"/>
                  <a:pt x="53" y="32"/>
                </a:cubicBezTo>
                <a:cubicBezTo>
                  <a:pt x="53" y="31"/>
                  <a:pt x="53" y="31"/>
                  <a:pt x="53" y="31"/>
                </a:cubicBezTo>
                <a:cubicBezTo>
                  <a:pt x="53" y="31"/>
                  <a:pt x="59" y="29"/>
                  <a:pt x="59" y="25"/>
                </a:cubicBezTo>
                <a:cubicBezTo>
                  <a:pt x="59" y="21"/>
                  <a:pt x="55" y="20"/>
                  <a:pt x="51" y="18"/>
                </a:cubicBezTo>
                <a:cubicBezTo>
                  <a:pt x="47" y="17"/>
                  <a:pt x="45" y="16"/>
                  <a:pt x="43" y="15"/>
                </a:cubicBezTo>
                <a:cubicBezTo>
                  <a:pt x="41" y="13"/>
                  <a:pt x="39" y="12"/>
                  <a:pt x="39" y="12"/>
                </a:cubicBezTo>
                <a:cubicBezTo>
                  <a:pt x="39" y="12"/>
                  <a:pt x="40" y="10"/>
                  <a:pt x="39" y="9"/>
                </a:cubicBezTo>
                <a:cubicBezTo>
                  <a:pt x="39" y="8"/>
                  <a:pt x="38" y="7"/>
                  <a:pt x="38" y="7"/>
                </a:cubicBezTo>
                <a:cubicBezTo>
                  <a:pt x="38" y="6"/>
                  <a:pt x="38" y="6"/>
                  <a:pt x="38" y="6"/>
                </a:cubicBezTo>
                <a:cubicBezTo>
                  <a:pt x="38" y="6"/>
                  <a:pt x="38" y="6"/>
                  <a:pt x="38" y="5"/>
                </a:cubicBezTo>
                <a:cubicBezTo>
                  <a:pt x="38" y="5"/>
                  <a:pt x="38" y="5"/>
                  <a:pt x="38" y="5"/>
                </a:cubicBezTo>
                <a:cubicBezTo>
                  <a:pt x="39" y="5"/>
                  <a:pt x="39" y="4"/>
                  <a:pt x="39" y="3"/>
                </a:cubicBezTo>
                <a:cubicBezTo>
                  <a:pt x="39" y="1"/>
                  <a:pt x="38" y="0"/>
                  <a:pt x="36" y="0"/>
                </a:cubicBezTo>
                <a:cubicBezTo>
                  <a:pt x="35" y="0"/>
                  <a:pt x="34" y="1"/>
                  <a:pt x="34" y="3"/>
                </a:cubicBezTo>
                <a:cubicBezTo>
                  <a:pt x="34" y="4"/>
                  <a:pt x="34" y="4"/>
                  <a:pt x="34" y="5"/>
                </a:cubicBezTo>
                <a:cubicBezTo>
                  <a:pt x="34" y="5"/>
                  <a:pt x="34" y="5"/>
                  <a:pt x="35" y="6"/>
                </a:cubicBezTo>
                <a:cubicBezTo>
                  <a:pt x="35" y="6"/>
                  <a:pt x="35" y="7"/>
                  <a:pt x="35" y="7"/>
                </a:cubicBezTo>
                <a:cubicBezTo>
                  <a:pt x="35" y="7"/>
                  <a:pt x="33" y="8"/>
                  <a:pt x="33" y="9"/>
                </a:cubicBezTo>
                <a:cubicBezTo>
                  <a:pt x="33" y="11"/>
                  <a:pt x="33" y="12"/>
                  <a:pt x="33" y="12"/>
                </a:cubicBezTo>
                <a:cubicBezTo>
                  <a:pt x="33" y="12"/>
                  <a:pt x="29" y="17"/>
                  <a:pt x="24" y="18"/>
                </a:cubicBezTo>
                <a:cubicBezTo>
                  <a:pt x="19" y="20"/>
                  <a:pt x="15" y="21"/>
                  <a:pt x="14" y="23"/>
                </a:cubicBezTo>
                <a:cubicBezTo>
                  <a:pt x="13" y="26"/>
                  <a:pt x="15" y="28"/>
                  <a:pt x="17" y="29"/>
                </a:cubicBezTo>
                <a:cubicBezTo>
                  <a:pt x="18" y="29"/>
                  <a:pt x="20" y="31"/>
                  <a:pt x="20" y="31"/>
                </a:cubicBezTo>
                <a:cubicBezTo>
                  <a:pt x="20" y="33"/>
                  <a:pt x="20" y="33"/>
                  <a:pt x="20" y="33"/>
                </a:cubicBezTo>
                <a:cubicBezTo>
                  <a:pt x="20" y="33"/>
                  <a:pt x="19" y="34"/>
                  <a:pt x="18" y="34"/>
                </a:cubicBezTo>
                <a:cubicBezTo>
                  <a:pt x="17" y="35"/>
                  <a:pt x="9" y="36"/>
                  <a:pt x="7" y="38"/>
                </a:cubicBezTo>
                <a:cubicBezTo>
                  <a:pt x="4" y="40"/>
                  <a:pt x="6" y="42"/>
                  <a:pt x="7" y="43"/>
                </a:cubicBezTo>
                <a:cubicBezTo>
                  <a:pt x="8" y="44"/>
                  <a:pt x="12" y="46"/>
                  <a:pt x="12" y="46"/>
                </a:cubicBezTo>
                <a:cubicBezTo>
                  <a:pt x="12" y="46"/>
                  <a:pt x="12" y="49"/>
                  <a:pt x="12" y="49"/>
                </a:cubicBezTo>
                <a:cubicBezTo>
                  <a:pt x="12" y="49"/>
                  <a:pt x="7" y="51"/>
                  <a:pt x="4" y="52"/>
                </a:cubicBezTo>
                <a:cubicBezTo>
                  <a:pt x="2" y="53"/>
                  <a:pt x="0" y="53"/>
                  <a:pt x="0" y="55"/>
                </a:cubicBezTo>
                <a:cubicBezTo>
                  <a:pt x="0" y="57"/>
                  <a:pt x="3" y="58"/>
                  <a:pt x="4" y="58"/>
                </a:cubicBezTo>
                <a:cubicBezTo>
                  <a:pt x="5" y="58"/>
                  <a:pt x="6" y="58"/>
                  <a:pt x="6" y="58"/>
                </a:cubicBezTo>
                <a:cubicBezTo>
                  <a:pt x="6" y="68"/>
                  <a:pt x="6" y="68"/>
                  <a:pt x="6" y="68"/>
                </a:cubicBezTo>
                <a:cubicBezTo>
                  <a:pt x="1" y="68"/>
                  <a:pt x="1" y="68"/>
                  <a:pt x="1" y="68"/>
                </a:cubicBezTo>
                <a:cubicBezTo>
                  <a:pt x="1" y="74"/>
                  <a:pt x="1" y="74"/>
                  <a:pt x="1" y="74"/>
                </a:cubicBezTo>
                <a:cubicBezTo>
                  <a:pt x="72" y="74"/>
                  <a:pt x="72" y="74"/>
                  <a:pt x="72" y="74"/>
                </a:cubicBezTo>
                <a:cubicBezTo>
                  <a:pt x="72" y="68"/>
                  <a:pt x="72" y="68"/>
                  <a:pt x="72" y="68"/>
                </a:cubicBezTo>
                <a:cubicBezTo>
                  <a:pt x="67" y="68"/>
                  <a:pt x="67" y="68"/>
                  <a:pt x="67" y="68"/>
                </a:cubicBezTo>
                <a:cubicBezTo>
                  <a:pt x="67" y="58"/>
                  <a:pt x="67" y="58"/>
                  <a:pt x="67" y="58"/>
                </a:cubicBezTo>
                <a:close/>
                <a:moveTo>
                  <a:pt x="41" y="27"/>
                </a:moveTo>
                <a:cubicBezTo>
                  <a:pt x="46" y="27"/>
                  <a:pt x="50" y="29"/>
                  <a:pt x="51" y="30"/>
                </a:cubicBezTo>
                <a:cubicBezTo>
                  <a:pt x="51" y="32"/>
                  <a:pt x="51" y="32"/>
                  <a:pt x="51" y="32"/>
                </a:cubicBezTo>
                <a:cubicBezTo>
                  <a:pt x="50" y="32"/>
                  <a:pt x="46" y="30"/>
                  <a:pt x="41" y="30"/>
                </a:cubicBezTo>
                <a:lnTo>
                  <a:pt x="41" y="27"/>
                </a:lnTo>
                <a:close/>
                <a:moveTo>
                  <a:pt x="35" y="3"/>
                </a:moveTo>
                <a:cubicBezTo>
                  <a:pt x="35" y="2"/>
                  <a:pt x="35" y="2"/>
                  <a:pt x="36" y="2"/>
                </a:cubicBezTo>
                <a:cubicBezTo>
                  <a:pt x="36" y="2"/>
                  <a:pt x="37" y="2"/>
                  <a:pt x="37" y="3"/>
                </a:cubicBezTo>
                <a:cubicBezTo>
                  <a:pt x="37" y="4"/>
                  <a:pt x="36" y="4"/>
                  <a:pt x="36" y="4"/>
                </a:cubicBezTo>
                <a:cubicBezTo>
                  <a:pt x="35" y="4"/>
                  <a:pt x="35" y="4"/>
                  <a:pt x="35" y="3"/>
                </a:cubicBezTo>
                <a:close/>
                <a:moveTo>
                  <a:pt x="21" y="30"/>
                </a:moveTo>
                <a:cubicBezTo>
                  <a:pt x="23" y="29"/>
                  <a:pt x="27" y="27"/>
                  <a:pt x="34" y="26"/>
                </a:cubicBezTo>
                <a:cubicBezTo>
                  <a:pt x="34" y="30"/>
                  <a:pt x="34" y="30"/>
                  <a:pt x="34" y="30"/>
                </a:cubicBezTo>
                <a:cubicBezTo>
                  <a:pt x="28" y="30"/>
                  <a:pt x="23" y="32"/>
                  <a:pt x="21" y="33"/>
                </a:cubicBezTo>
                <a:lnTo>
                  <a:pt x="21" y="30"/>
                </a:lnTo>
                <a:close/>
                <a:moveTo>
                  <a:pt x="13" y="45"/>
                </a:moveTo>
                <a:cubicBezTo>
                  <a:pt x="15" y="43"/>
                  <a:pt x="24" y="40"/>
                  <a:pt x="39" y="40"/>
                </a:cubicBezTo>
                <a:cubicBezTo>
                  <a:pt x="51" y="40"/>
                  <a:pt x="58" y="43"/>
                  <a:pt x="60" y="44"/>
                </a:cubicBezTo>
                <a:cubicBezTo>
                  <a:pt x="60" y="48"/>
                  <a:pt x="60" y="48"/>
                  <a:pt x="60" y="48"/>
                </a:cubicBezTo>
                <a:cubicBezTo>
                  <a:pt x="57" y="47"/>
                  <a:pt x="48" y="43"/>
                  <a:pt x="36" y="43"/>
                </a:cubicBezTo>
                <a:cubicBezTo>
                  <a:pt x="25" y="43"/>
                  <a:pt x="16" y="47"/>
                  <a:pt x="13" y="48"/>
                </a:cubicBezTo>
                <a:cubicBezTo>
                  <a:pt x="13" y="45"/>
                  <a:pt x="13" y="45"/>
                  <a:pt x="13" y="45"/>
                </a:cubicBezTo>
                <a:close/>
                <a:moveTo>
                  <a:pt x="9" y="58"/>
                </a:moveTo>
                <a:cubicBezTo>
                  <a:pt x="9" y="58"/>
                  <a:pt x="19" y="51"/>
                  <a:pt x="37" y="52"/>
                </a:cubicBezTo>
                <a:cubicBezTo>
                  <a:pt x="54" y="52"/>
                  <a:pt x="65" y="58"/>
                  <a:pt x="65" y="58"/>
                </a:cubicBezTo>
                <a:cubicBezTo>
                  <a:pt x="65" y="68"/>
                  <a:pt x="65" y="68"/>
                  <a:pt x="65" y="68"/>
                </a:cubicBezTo>
                <a:cubicBezTo>
                  <a:pt x="46" y="68"/>
                  <a:pt x="46" y="68"/>
                  <a:pt x="46" y="68"/>
                </a:cubicBezTo>
                <a:cubicBezTo>
                  <a:pt x="46" y="58"/>
                  <a:pt x="46" y="58"/>
                  <a:pt x="46" y="58"/>
                </a:cubicBezTo>
                <a:cubicBezTo>
                  <a:pt x="42" y="58"/>
                  <a:pt x="42" y="58"/>
                  <a:pt x="42" y="58"/>
                </a:cubicBezTo>
                <a:cubicBezTo>
                  <a:pt x="42" y="68"/>
                  <a:pt x="42" y="68"/>
                  <a:pt x="42" y="68"/>
                </a:cubicBezTo>
                <a:cubicBezTo>
                  <a:pt x="40" y="68"/>
                  <a:pt x="40" y="68"/>
                  <a:pt x="40" y="68"/>
                </a:cubicBezTo>
                <a:cubicBezTo>
                  <a:pt x="40" y="58"/>
                  <a:pt x="40" y="58"/>
                  <a:pt x="40" y="58"/>
                </a:cubicBezTo>
                <a:cubicBezTo>
                  <a:pt x="34" y="58"/>
                  <a:pt x="34" y="58"/>
                  <a:pt x="34" y="58"/>
                </a:cubicBezTo>
                <a:cubicBezTo>
                  <a:pt x="34" y="68"/>
                  <a:pt x="34" y="68"/>
                  <a:pt x="34" y="68"/>
                </a:cubicBezTo>
                <a:cubicBezTo>
                  <a:pt x="32" y="68"/>
                  <a:pt x="32" y="68"/>
                  <a:pt x="32" y="68"/>
                </a:cubicBezTo>
                <a:cubicBezTo>
                  <a:pt x="32" y="58"/>
                  <a:pt x="32" y="58"/>
                  <a:pt x="32" y="58"/>
                </a:cubicBezTo>
                <a:cubicBezTo>
                  <a:pt x="28" y="58"/>
                  <a:pt x="28" y="58"/>
                  <a:pt x="28" y="58"/>
                </a:cubicBezTo>
                <a:cubicBezTo>
                  <a:pt x="28" y="68"/>
                  <a:pt x="28" y="68"/>
                  <a:pt x="28" y="68"/>
                </a:cubicBezTo>
                <a:cubicBezTo>
                  <a:pt x="8" y="68"/>
                  <a:pt x="8" y="68"/>
                  <a:pt x="8" y="68"/>
                </a:cubicBezTo>
                <a:lnTo>
                  <a:pt x="9" y="58"/>
                </a:lnTo>
                <a:close/>
              </a:path>
            </a:pathLst>
          </a:cu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36" name="Freeform 200"/>
          <p:cNvSpPr>
            <a:spLocks noEditPoints="1"/>
          </p:cNvSpPr>
          <p:nvPr/>
        </p:nvSpPr>
        <p:spPr bwMode="auto">
          <a:xfrm>
            <a:off x="6641306" y="2344123"/>
            <a:ext cx="1074738" cy="1031875"/>
          </a:xfrm>
          <a:custGeom>
            <a:avLst/>
            <a:gdLst>
              <a:gd name="T0" fmla="*/ 67 w 78"/>
              <a:gd name="T1" fmla="*/ 47 h 75"/>
              <a:gd name="T2" fmla="*/ 60 w 78"/>
              <a:gd name="T3" fmla="*/ 20 h 75"/>
              <a:gd name="T4" fmla="*/ 72 w 78"/>
              <a:gd name="T5" fmla="*/ 15 h 75"/>
              <a:gd name="T6" fmla="*/ 57 w 78"/>
              <a:gd name="T7" fmla="*/ 11 h 75"/>
              <a:gd name="T8" fmla="*/ 44 w 78"/>
              <a:gd name="T9" fmla="*/ 0 h 75"/>
              <a:gd name="T10" fmla="*/ 11 w 78"/>
              <a:gd name="T11" fmla="*/ 24 h 75"/>
              <a:gd name="T12" fmla="*/ 40 w 78"/>
              <a:gd name="T13" fmla="*/ 21 h 75"/>
              <a:gd name="T14" fmla="*/ 12 w 78"/>
              <a:gd name="T15" fmla="*/ 33 h 75"/>
              <a:gd name="T16" fmla="*/ 14 w 78"/>
              <a:gd name="T17" fmla="*/ 34 h 75"/>
              <a:gd name="T18" fmla="*/ 2 w 78"/>
              <a:gd name="T19" fmla="*/ 54 h 75"/>
              <a:gd name="T20" fmla="*/ 51 w 78"/>
              <a:gd name="T21" fmla="*/ 10 h 75"/>
              <a:gd name="T22" fmla="*/ 45 w 78"/>
              <a:gd name="T23" fmla="*/ 33 h 75"/>
              <a:gd name="T24" fmla="*/ 55 w 78"/>
              <a:gd name="T25" fmla="*/ 49 h 75"/>
              <a:gd name="T26" fmla="*/ 59 w 78"/>
              <a:gd name="T27" fmla="*/ 58 h 75"/>
              <a:gd name="T28" fmla="*/ 56 w 78"/>
              <a:gd name="T29" fmla="*/ 49 h 75"/>
              <a:gd name="T30" fmla="*/ 52 w 78"/>
              <a:gd name="T31" fmla="*/ 58 h 75"/>
              <a:gd name="T32" fmla="*/ 49 w 78"/>
              <a:gd name="T33" fmla="*/ 52 h 75"/>
              <a:gd name="T34" fmla="*/ 53 w 78"/>
              <a:gd name="T35" fmla="*/ 52 h 75"/>
              <a:gd name="T36" fmla="*/ 53 w 78"/>
              <a:gd name="T37" fmla="*/ 53 h 75"/>
              <a:gd name="T38" fmla="*/ 51 w 78"/>
              <a:gd name="T39" fmla="*/ 57 h 75"/>
              <a:gd name="T40" fmla="*/ 33 w 78"/>
              <a:gd name="T41" fmla="*/ 49 h 75"/>
              <a:gd name="T42" fmla="*/ 36 w 78"/>
              <a:gd name="T43" fmla="*/ 49 h 75"/>
              <a:gd name="T44" fmla="*/ 40 w 78"/>
              <a:gd name="T45" fmla="*/ 49 h 75"/>
              <a:gd name="T46" fmla="*/ 41 w 78"/>
              <a:gd name="T47" fmla="*/ 49 h 75"/>
              <a:gd name="T48" fmla="*/ 32 w 78"/>
              <a:gd name="T49" fmla="*/ 58 h 75"/>
              <a:gd name="T50" fmla="*/ 32 w 78"/>
              <a:gd name="T51" fmla="*/ 49 h 75"/>
              <a:gd name="T52" fmla="*/ 45 w 78"/>
              <a:gd name="T53" fmla="*/ 51 h 75"/>
              <a:gd name="T54" fmla="*/ 42 w 78"/>
              <a:gd name="T55" fmla="*/ 57 h 75"/>
              <a:gd name="T56" fmla="*/ 23 w 78"/>
              <a:gd name="T57" fmla="*/ 52 h 75"/>
              <a:gd name="T58" fmla="*/ 21 w 78"/>
              <a:gd name="T59" fmla="*/ 54 h 75"/>
              <a:gd name="T60" fmla="*/ 26 w 78"/>
              <a:gd name="T61" fmla="*/ 53 h 75"/>
              <a:gd name="T62" fmla="*/ 27 w 78"/>
              <a:gd name="T63" fmla="*/ 57 h 75"/>
              <a:gd name="T64" fmla="*/ 22 w 78"/>
              <a:gd name="T65" fmla="*/ 58 h 75"/>
              <a:gd name="T66" fmla="*/ 24 w 78"/>
              <a:gd name="T67" fmla="*/ 52 h 75"/>
              <a:gd name="T68" fmla="*/ 17 w 78"/>
              <a:gd name="T69" fmla="*/ 57 h 75"/>
              <a:gd name="T70" fmla="*/ 17 w 78"/>
              <a:gd name="T71" fmla="*/ 58 h 75"/>
              <a:gd name="T72" fmla="*/ 8 w 78"/>
              <a:gd name="T73" fmla="*/ 58 h 75"/>
              <a:gd name="T74" fmla="*/ 8 w 78"/>
              <a:gd name="T75" fmla="*/ 57 h 75"/>
              <a:gd name="T76" fmla="*/ 10 w 78"/>
              <a:gd name="T77" fmla="*/ 54 h 75"/>
              <a:gd name="T78" fmla="*/ 10 w 78"/>
              <a:gd name="T79" fmla="*/ 48 h 75"/>
              <a:gd name="T80" fmla="*/ 13 w 78"/>
              <a:gd name="T81" fmla="*/ 52 h 75"/>
              <a:gd name="T82" fmla="*/ 8 w 78"/>
              <a:gd name="T83" fmla="*/ 51 h 75"/>
              <a:gd name="T84" fmla="*/ 10 w 78"/>
              <a:gd name="T85" fmla="*/ 58 h 75"/>
              <a:gd name="T86" fmla="*/ 64 w 78"/>
              <a:gd name="T87" fmla="*/ 66 h 75"/>
              <a:gd name="T88" fmla="*/ 60 w 78"/>
              <a:gd name="T89" fmla="*/ 57 h 75"/>
              <a:gd name="T90" fmla="*/ 64 w 78"/>
              <a:gd name="T91" fmla="*/ 52 h 75"/>
              <a:gd name="T92" fmla="*/ 66 w 78"/>
              <a:gd name="T93" fmla="*/ 49 h 75"/>
              <a:gd name="T94" fmla="*/ 23 w 78"/>
              <a:gd name="T95" fmla="*/ 55 h 75"/>
              <a:gd name="T96" fmla="*/ 23 w 78"/>
              <a:gd name="T97" fmla="*/ 55 h 75"/>
              <a:gd name="T98" fmla="*/ 16 w 78"/>
              <a:gd name="T99" fmla="*/ 54 h 75"/>
              <a:gd name="T100" fmla="*/ 61 w 78"/>
              <a:gd name="T101" fmla="*/ 55 h 75"/>
              <a:gd name="T102" fmla="*/ 62 w 78"/>
              <a:gd name="T103" fmla="*/ 52 h 75"/>
              <a:gd name="T104" fmla="*/ 46 w 78"/>
              <a:gd name="T105" fmla="*/ 53 h 75"/>
              <a:gd name="T106" fmla="*/ 44 w 78"/>
              <a:gd name="T107" fmla="*/ 5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75">
                <a:moveTo>
                  <a:pt x="73" y="65"/>
                </a:moveTo>
                <a:cubicBezTo>
                  <a:pt x="71" y="65"/>
                  <a:pt x="68" y="61"/>
                  <a:pt x="68" y="61"/>
                </a:cubicBezTo>
                <a:cubicBezTo>
                  <a:pt x="69" y="61"/>
                  <a:pt x="69" y="61"/>
                  <a:pt x="69" y="61"/>
                </a:cubicBezTo>
                <a:cubicBezTo>
                  <a:pt x="69" y="58"/>
                  <a:pt x="69" y="58"/>
                  <a:pt x="69" y="58"/>
                </a:cubicBezTo>
                <a:cubicBezTo>
                  <a:pt x="77" y="60"/>
                  <a:pt x="77" y="60"/>
                  <a:pt x="77" y="60"/>
                </a:cubicBezTo>
                <a:cubicBezTo>
                  <a:pt x="67" y="47"/>
                  <a:pt x="67" y="47"/>
                  <a:pt x="67" y="47"/>
                </a:cubicBezTo>
                <a:cubicBezTo>
                  <a:pt x="70" y="43"/>
                  <a:pt x="70" y="43"/>
                  <a:pt x="70" y="43"/>
                </a:cubicBezTo>
                <a:cubicBezTo>
                  <a:pt x="70" y="43"/>
                  <a:pt x="62" y="34"/>
                  <a:pt x="51" y="29"/>
                </a:cubicBezTo>
                <a:cubicBezTo>
                  <a:pt x="51" y="28"/>
                  <a:pt x="50" y="26"/>
                  <a:pt x="48" y="25"/>
                </a:cubicBezTo>
                <a:cubicBezTo>
                  <a:pt x="53" y="27"/>
                  <a:pt x="55" y="28"/>
                  <a:pt x="56" y="27"/>
                </a:cubicBezTo>
                <a:cubicBezTo>
                  <a:pt x="57" y="26"/>
                  <a:pt x="57" y="24"/>
                  <a:pt x="56" y="21"/>
                </a:cubicBezTo>
                <a:cubicBezTo>
                  <a:pt x="60" y="20"/>
                  <a:pt x="60" y="20"/>
                  <a:pt x="60" y="20"/>
                </a:cubicBezTo>
                <a:cubicBezTo>
                  <a:pt x="62" y="21"/>
                  <a:pt x="65" y="22"/>
                  <a:pt x="65" y="22"/>
                </a:cubicBezTo>
                <a:cubicBezTo>
                  <a:pt x="65" y="22"/>
                  <a:pt x="63" y="24"/>
                  <a:pt x="64" y="24"/>
                </a:cubicBezTo>
                <a:cubicBezTo>
                  <a:pt x="65" y="24"/>
                  <a:pt x="68" y="22"/>
                  <a:pt x="68" y="22"/>
                </a:cubicBezTo>
                <a:cubicBezTo>
                  <a:pt x="68" y="22"/>
                  <a:pt x="70" y="22"/>
                  <a:pt x="73" y="22"/>
                </a:cubicBezTo>
                <a:cubicBezTo>
                  <a:pt x="75" y="21"/>
                  <a:pt x="78" y="21"/>
                  <a:pt x="78" y="20"/>
                </a:cubicBezTo>
                <a:cubicBezTo>
                  <a:pt x="78" y="18"/>
                  <a:pt x="74" y="15"/>
                  <a:pt x="72" y="15"/>
                </a:cubicBezTo>
                <a:cubicBezTo>
                  <a:pt x="70" y="14"/>
                  <a:pt x="65" y="14"/>
                  <a:pt x="65" y="14"/>
                </a:cubicBezTo>
                <a:cubicBezTo>
                  <a:pt x="65" y="14"/>
                  <a:pt x="65" y="12"/>
                  <a:pt x="65" y="11"/>
                </a:cubicBezTo>
                <a:cubicBezTo>
                  <a:pt x="64" y="10"/>
                  <a:pt x="63" y="9"/>
                  <a:pt x="62" y="9"/>
                </a:cubicBezTo>
                <a:cubicBezTo>
                  <a:pt x="62" y="9"/>
                  <a:pt x="63" y="10"/>
                  <a:pt x="63" y="12"/>
                </a:cubicBezTo>
                <a:cubicBezTo>
                  <a:pt x="63" y="13"/>
                  <a:pt x="62" y="13"/>
                  <a:pt x="62" y="13"/>
                </a:cubicBezTo>
                <a:cubicBezTo>
                  <a:pt x="62" y="13"/>
                  <a:pt x="59" y="12"/>
                  <a:pt x="57" y="11"/>
                </a:cubicBezTo>
                <a:cubicBezTo>
                  <a:pt x="56" y="9"/>
                  <a:pt x="55" y="8"/>
                  <a:pt x="53" y="8"/>
                </a:cubicBezTo>
                <a:cubicBezTo>
                  <a:pt x="51" y="8"/>
                  <a:pt x="50" y="8"/>
                  <a:pt x="50" y="8"/>
                </a:cubicBezTo>
                <a:cubicBezTo>
                  <a:pt x="50" y="8"/>
                  <a:pt x="47" y="7"/>
                  <a:pt x="47" y="7"/>
                </a:cubicBezTo>
                <a:cubicBezTo>
                  <a:pt x="46" y="7"/>
                  <a:pt x="46" y="7"/>
                  <a:pt x="45" y="7"/>
                </a:cubicBezTo>
                <a:cubicBezTo>
                  <a:pt x="46" y="7"/>
                  <a:pt x="46" y="6"/>
                  <a:pt x="46" y="6"/>
                </a:cubicBezTo>
                <a:cubicBezTo>
                  <a:pt x="46" y="2"/>
                  <a:pt x="44" y="0"/>
                  <a:pt x="44" y="0"/>
                </a:cubicBezTo>
                <a:cubicBezTo>
                  <a:pt x="44" y="0"/>
                  <a:pt x="44" y="4"/>
                  <a:pt x="43" y="6"/>
                </a:cubicBezTo>
                <a:cubicBezTo>
                  <a:pt x="42" y="7"/>
                  <a:pt x="41" y="8"/>
                  <a:pt x="41" y="8"/>
                </a:cubicBezTo>
                <a:cubicBezTo>
                  <a:pt x="41" y="8"/>
                  <a:pt x="31" y="7"/>
                  <a:pt x="27" y="9"/>
                </a:cubicBezTo>
                <a:cubicBezTo>
                  <a:pt x="24" y="10"/>
                  <a:pt x="20" y="15"/>
                  <a:pt x="18" y="18"/>
                </a:cubicBezTo>
                <a:cubicBezTo>
                  <a:pt x="17" y="19"/>
                  <a:pt x="16" y="19"/>
                  <a:pt x="15" y="20"/>
                </a:cubicBezTo>
                <a:cubicBezTo>
                  <a:pt x="13" y="21"/>
                  <a:pt x="11" y="24"/>
                  <a:pt x="11" y="24"/>
                </a:cubicBezTo>
                <a:cubicBezTo>
                  <a:pt x="11" y="24"/>
                  <a:pt x="15" y="23"/>
                  <a:pt x="15" y="23"/>
                </a:cubicBezTo>
                <a:cubicBezTo>
                  <a:pt x="16" y="23"/>
                  <a:pt x="16" y="26"/>
                  <a:pt x="16" y="26"/>
                </a:cubicBezTo>
                <a:cubicBezTo>
                  <a:pt x="16" y="26"/>
                  <a:pt x="18" y="22"/>
                  <a:pt x="18" y="20"/>
                </a:cubicBezTo>
                <a:cubicBezTo>
                  <a:pt x="18" y="20"/>
                  <a:pt x="19" y="20"/>
                  <a:pt x="19" y="19"/>
                </a:cubicBezTo>
                <a:cubicBezTo>
                  <a:pt x="21" y="17"/>
                  <a:pt x="26" y="14"/>
                  <a:pt x="28" y="15"/>
                </a:cubicBezTo>
                <a:cubicBezTo>
                  <a:pt x="32" y="16"/>
                  <a:pt x="36" y="18"/>
                  <a:pt x="40" y="21"/>
                </a:cubicBezTo>
                <a:cubicBezTo>
                  <a:pt x="36" y="21"/>
                  <a:pt x="33" y="22"/>
                  <a:pt x="33" y="22"/>
                </a:cubicBezTo>
                <a:cubicBezTo>
                  <a:pt x="33" y="22"/>
                  <a:pt x="31" y="21"/>
                  <a:pt x="29" y="21"/>
                </a:cubicBezTo>
                <a:cubicBezTo>
                  <a:pt x="28" y="20"/>
                  <a:pt x="25" y="20"/>
                  <a:pt x="25" y="20"/>
                </a:cubicBezTo>
                <a:cubicBezTo>
                  <a:pt x="25" y="20"/>
                  <a:pt x="28" y="23"/>
                  <a:pt x="29" y="23"/>
                </a:cubicBezTo>
                <a:cubicBezTo>
                  <a:pt x="29" y="24"/>
                  <a:pt x="28" y="27"/>
                  <a:pt x="22" y="28"/>
                </a:cubicBezTo>
                <a:cubicBezTo>
                  <a:pt x="17" y="30"/>
                  <a:pt x="12" y="33"/>
                  <a:pt x="12" y="33"/>
                </a:cubicBezTo>
                <a:cubicBezTo>
                  <a:pt x="12" y="33"/>
                  <a:pt x="11" y="32"/>
                  <a:pt x="9" y="32"/>
                </a:cubicBezTo>
                <a:cubicBezTo>
                  <a:pt x="6" y="33"/>
                  <a:pt x="5" y="35"/>
                  <a:pt x="5" y="35"/>
                </a:cubicBezTo>
                <a:cubicBezTo>
                  <a:pt x="5" y="35"/>
                  <a:pt x="8" y="34"/>
                  <a:pt x="10" y="35"/>
                </a:cubicBezTo>
                <a:cubicBezTo>
                  <a:pt x="13" y="35"/>
                  <a:pt x="14" y="39"/>
                  <a:pt x="14" y="39"/>
                </a:cubicBezTo>
                <a:cubicBezTo>
                  <a:pt x="14" y="39"/>
                  <a:pt x="15" y="37"/>
                  <a:pt x="15" y="36"/>
                </a:cubicBezTo>
                <a:cubicBezTo>
                  <a:pt x="15" y="34"/>
                  <a:pt x="14" y="34"/>
                  <a:pt x="14" y="34"/>
                </a:cubicBezTo>
                <a:cubicBezTo>
                  <a:pt x="14" y="34"/>
                  <a:pt x="17" y="33"/>
                  <a:pt x="20" y="33"/>
                </a:cubicBezTo>
                <a:cubicBezTo>
                  <a:pt x="20" y="33"/>
                  <a:pt x="20" y="33"/>
                  <a:pt x="20" y="33"/>
                </a:cubicBezTo>
                <a:cubicBezTo>
                  <a:pt x="13" y="40"/>
                  <a:pt x="10" y="46"/>
                  <a:pt x="10" y="46"/>
                </a:cubicBezTo>
                <a:cubicBezTo>
                  <a:pt x="10" y="46"/>
                  <a:pt x="8" y="40"/>
                  <a:pt x="0" y="43"/>
                </a:cubicBezTo>
                <a:cubicBezTo>
                  <a:pt x="0" y="43"/>
                  <a:pt x="5" y="45"/>
                  <a:pt x="5" y="49"/>
                </a:cubicBezTo>
                <a:cubicBezTo>
                  <a:pt x="4" y="51"/>
                  <a:pt x="2" y="53"/>
                  <a:pt x="2" y="54"/>
                </a:cubicBezTo>
                <a:cubicBezTo>
                  <a:pt x="2" y="75"/>
                  <a:pt x="2" y="75"/>
                  <a:pt x="2" y="75"/>
                </a:cubicBezTo>
                <a:cubicBezTo>
                  <a:pt x="78" y="75"/>
                  <a:pt x="78" y="75"/>
                  <a:pt x="78" y="75"/>
                </a:cubicBezTo>
                <a:cubicBezTo>
                  <a:pt x="78" y="66"/>
                  <a:pt x="78" y="66"/>
                  <a:pt x="78" y="66"/>
                </a:cubicBezTo>
                <a:cubicBezTo>
                  <a:pt x="76" y="66"/>
                  <a:pt x="74" y="65"/>
                  <a:pt x="73" y="65"/>
                </a:cubicBezTo>
                <a:close/>
                <a:moveTo>
                  <a:pt x="45" y="10"/>
                </a:moveTo>
                <a:cubicBezTo>
                  <a:pt x="45" y="10"/>
                  <a:pt x="48" y="8"/>
                  <a:pt x="51" y="10"/>
                </a:cubicBezTo>
                <a:cubicBezTo>
                  <a:pt x="53" y="11"/>
                  <a:pt x="55" y="16"/>
                  <a:pt x="58" y="19"/>
                </a:cubicBezTo>
                <a:cubicBezTo>
                  <a:pt x="57" y="19"/>
                  <a:pt x="56" y="20"/>
                  <a:pt x="55" y="20"/>
                </a:cubicBezTo>
                <a:cubicBezTo>
                  <a:pt x="55" y="20"/>
                  <a:pt x="54" y="19"/>
                  <a:pt x="53" y="18"/>
                </a:cubicBezTo>
                <a:cubicBezTo>
                  <a:pt x="51" y="14"/>
                  <a:pt x="47" y="11"/>
                  <a:pt x="45" y="10"/>
                </a:cubicBezTo>
                <a:cubicBezTo>
                  <a:pt x="45" y="10"/>
                  <a:pt x="45" y="10"/>
                  <a:pt x="45" y="10"/>
                </a:cubicBezTo>
                <a:close/>
                <a:moveTo>
                  <a:pt x="45" y="33"/>
                </a:moveTo>
                <a:cubicBezTo>
                  <a:pt x="58" y="33"/>
                  <a:pt x="65" y="45"/>
                  <a:pt x="65" y="45"/>
                </a:cubicBezTo>
                <a:cubicBezTo>
                  <a:pt x="65" y="45"/>
                  <a:pt x="57" y="38"/>
                  <a:pt x="46" y="38"/>
                </a:cubicBezTo>
                <a:cubicBezTo>
                  <a:pt x="31" y="37"/>
                  <a:pt x="23" y="47"/>
                  <a:pt x="23" y="47"/>
                </a:cubicBezTo>
                <a:cubicBezTo>
                  <a:pt x="23" y="47"/>
                  <a:pt x="30" y="32"/>
                  <a:pt x="45" y="33"/>
                </a:cubicBezTo>
                <a:close/>
                <a:moveTo>
                  <a:pt x="56" y="49"/>
                </a:moveTo>
                <a:cubicBezTo>
                  <a:pt x="55" y="49"/>
                  <a:pt x="55" y="49"/>
                  <a:pt x="55" y="49"/>
                </a:cubicBezTo>
                <a:cubicBezTo>
                  <a:pt x="55" y="49"/>
                  <a:pt x="55" y="49"/>
                  <a:pt x="55" y="49"/>
                </a:cubicBezTo>
                <a:cubicBezTo>
                  <a:pt x="58" y="49"/>
                  <a:pt x="58" y="49"/>
                  <a:pt x="58" y="49"/>
                </a:cubicBezTo>
                <a:cubicBezTo>
                  <a:pt x="58" y="57"/>
                  <a:pt x="58" y="57"/>
                  <a:pt x="58" y="57"/>
                </a:cubicBezTo>
                <a:cubicBezTo>
                  <a:pt x="58" y="57"/>
                  <a:pt x="58" y="57"/>
                  <a:pt x="58" y="58"/>
                </a:cubicBezTo>
                <a:cubicBezTo>
                  <a:pt x="58" y="58"/>
                  <a:pt x="58" y="58"/>
                  <a:pt x="59" y="58"/>
                </a:cubicBezTo>
                <a:cubicBezTo>
                  <a:pt x="59" y="58"/>
                  <a:pt x="59" y="58"/>
                  <a:pt x="59" y="58"/>
                </a:cubicBezTo>
                <a:cubicBezTo>
                  <a:pt x="55" y="58"/>
                  <a:pt x="55" y="58"/>
                  <a:pt x="55" y="58"/>
                </a:cubicBezTo>
                <a:cubicBezTo>
                  <a:pt x="55" y="58"/>
                  <a:pt x="55" y="58"/>
                  <a:pt x="55" y="58"/>
                </a:cubicBezTo>
                <a:cubicBezTo>
                  <a:pt x="55" y="58"/>
                  <a:pt x="55" y="58"/>
                  <a:pt x="56" y="58"/>
                </a:cubicBezTo>
                <a:cubicBezTo>
                  <a:pt x="56" y="57"/>
                  <a:pt x="56" y="57"/>
                  <a:pt x="56" y="57"/>
                </a:cubicBezTo>
                <a:cubicBezTo>
                  <a:pt x="56" y="50"/>
                  <a:pt x="56" y="50"/>
                  <a:pt x="56" y="50"/>
                </a:cubicBezTo>
                <a:cubicBezTo>
                  <a:pt x="56" y="49"/>
                  <a:pt x="56" y="49"/>
                  <a:pt x="56" y="49"/>
                </a:cubicBezTo>
                <a:close/>
                <a:moveTo>
                  <a:pt x="51" y="57"/>
                </a:moveTo>
                <a:cubicBezTo>
                  <a:pt x="51" y="57"/>
                  <a:pt x="51" y="57"/>
                  <a:pt x="51" y="57"/>
                </a:cubicBezTo>
                <a:cubicBezTo>
                  <a:pt x="51" y="57"/>
                  <a:pt x="51" y="57"/>
                  <a:pt x="52" y="57"/>
                </a:cubicBezTo>
                <a:cubicBezTo>
                  <a:pt x="52" y="58"/>
                  <a:pt x="52" y="58"/>
                  <a:pt x="52" y="58"/>
                </a:cubicBezTo>
                <a:cubicBezTo>
                  <a:pt x="52" y="58"/>
                  <a:pt x="52" y="58"/>
                  <a:pt x="52" y="58"/>
                </a:cubicBezTo>
                <a:cubicBezTo>
                  <a:pt x="52" y="58"/>
                  <a:pt x="52" y="58"/>
                  <a:pt x="52" y="58"/>
                </a:cubicBezTo>
                <a:cubicBezTo>
                  <a:pt x="49" y="58"/>
                  <a:pt x="49" y="58"/>
                  <a:pt x="49" y="58"/>
                </a:cubicBezTo>
                <a:cubicBezTo>
                  <a:pt x="49" y="58"/>
                  <a:pt x="49" y="58"/>
                  <a:pt x="49" y="58"/>
                </a:cubicBezTo>
                <a:cubicBezTo>
                  <a:pt x="49" y="58"/>
                  <a:pt x="49" y="58"/>
                  <a:pt x="49" y="58"/>
                </a:cubicBezTo>
                <a:cubicBezTo>
                  <a:pt x="49" y="57"/>
                  <a:pt x="50" y="57"/>
                  <a:pt x="50" y="57"/>
                </a:cubicBezTo>
                <a:cubicBezTo>
                  <a:pt x="50" y="53"/>
                  <a:pt x="50" y="53"/>
                  <a:pt x="50" y="53"/>
                </a:cubicBezTo>
                <a:cubicBezTo>
                  <a:pt x="50" y="53"/>
                  <a:pt x="49" y="52"/>
                  <a:pt x="49" y="52"/>
                </a:cubicBezTo>
                <a:cubicBezTo>
                  <a:pt x="49" y="52"/>
                  <a:pt x="49" y="52"/>
                  <a:pt x="49" y="52"/>
                </a:cubicBezTo>
                <a:cubicBezTo>
                  <a:pt x="49" y="52"/>
                  <a:pt x="49" y="52"/>
                  <a:pt x="49" y="52"/>
                </a:cubicBezTo>
                <a:cubicBezTo>
                  <a:pt x="49" y="51"/>
                  <a:pt x="49" y="51"/>
                  <a:pt x="49" y="51"/>
                </a:cubicBezTo>
                <a:cubicBezTo>
                  <a:pt x="51" y="51"/>
                  <a:pt x="51" y="51"/>
                  <a:pt x="51" y="51"/>
                </a:cubicBezTo>
                <a:cubicBezTo>
                  <a:pt x="51" y="53"/>
                  <a:pt x="51" y="53"/>
                  <a:pt x="51" y="53"/>
                </a:cubicBezTo>
                <a:cubicBezTo>
                  <a:pt x="52" y="52"/>
                  <a:pt x="52" y="52"/>
                  <a:pt x="53" y="52"/>
                </a:cubicBezTo>
                <a:cubicBezTo>
                  <a:pt x="53" y="51"/>
                  <a:pt x="53" y="51"/>
                  <a:pt x="54" y="51"/>
                </a:cubicBezTo>
                <a:cubicBezTo>
                  <a:pt x="54" y="51"/>
                  <a:pt x="54" y="51"/>
                  <a:pt x="54" y="52"/>
                </a:cubicBezTo>
                <a:cubicBezTo>
                  <a:pt x="54" y="52"/>
                  <a:pt x="54" y="52"/>
                  <a:pt x="54" y="52"/>
                </a:cubicBezTo>
                <a:cubicBezTo>
                  <a:pt x="54" y="53"/>
                  <a:pt x="54" y="53"/>
                  <a:pt x="54" y="53"/>
                </a:cubicBezTo>
                <a:cubicBezTo>
                  <a:pt x="54" y="53"/>
                  <a:pt x="54" y="53"/>
                  <a:pt x="54" y="53"/>
                </a:cubicBezTo>
                <a:cubicBezTo>
                  <a:pt x="53" y="53"/>
                  <a:pt x="53" y="53"/>
                  <a:pt x="53" y="53"/>
                </a:cubicBezTo>
                <a:cubicBezTo>
                  <a:pt x="53" y="53"/>
                  <a:pt x="53" y="53"/>
                  <a:pt x="53" y="53"/>
                </a:cubicBezTo>
                <a:cubicBezTo>
                  <a:pt x="53" y="53"/>
                  <a:pt x="53" y="53"/>
                  <a:pt x="53" y="53"/>
                </a:cubicBezTo>
                <a:cubicBezTo>
                  <a:pt x="52" y="53"/>
                  <a:pt x="52" y="53"/>
                  <a:pt x="52" y="53"/>
                </a:cubicBezTo>
                <a:cubicBezTo>
                  <a:pt x="52" y="53"/>
                  <a:pt x="52" y="53"/>
                  <a:pt x="52" y="53"/>
                </a:cubicBezTo>
                <a:cubicBezTo>
                  <a:pt x="52" y="54"/>
                  <a:pt x="51" y="54"/>
                  <a:pt x="51" y="55"/>
                </a:cubicBezTo>
                <a:lnTo>
                  <a:pt x="51" y="57"/>
                </a:lnTo>
                <a:close/>
                <a:moveTo>
                  <a:pt x="31" y="50"/>
                </a:moveTo>
                <a:cubicBezTo>
                  <a:pt x="33" y="55"/>
                  <a:pt x="33" y="55"/>
                  <a:pt x="33" y="55"/>
                </a:cubicBezTo>
                <a:cubicBezTo>
                  <a:pt x="35" y="51"/>
                  <a:pt x="35" y="51"/>
                  <a:pt x="35" y="51"/>
                </a:cubicBezTo>
                <a:cubicBezTo>
                  <a:pt x="34" y="50"/>
                  <a:pt x="34" y="50"/>
                  <a:pt x="34" y="50"/>
                </a:cubicBezTo>
                <a:cubicBezTo>
                  <a:pt x="34" y="50"/>
                  <a:pt x="34" y="49"/>
                  <a:pt x="34" y="49"/>
                </a:cubicBezTo>
                <a:cubicBezTo>
                  <a:pt x="34" y="49"/>
                  <a:pt x="33" y="49"/>
                  <a:pt x="33" y="49"/>
                </a:cubicBezTo>
                <a:cubicBezTo>
                  <a:pt x="33" y="49"/>
                  <a:pt x="33" y="49"/>
                  <a:pt x="33" y="49"/>
                </a:cubicBezTo>
                <a:cubicBezTo>
                  <a:pt x="33" y="49"/>
                  <a:pt x="33" y="49"/>
                  <a:pt x="33" y="49"/>
                </a:cubicBezTo>
                <a:cubicBezTo>
                  <a:pt x="37" y="49"/>
                  <a:pt x="37" y="49"/>
                  <a:pt x="37" y="49"/>
                </a:cubicBezTo>
                <a:cubicBezTo>
                  <a:pt x="37" y="49"/>
                  <a:pt x="37" y="49"/>
                  <a:pt x="37" y="49"/>
                </a:cubicBezTo>
                <a:cubicBezTo>
                  <a:pt x="37" y="49"/>
                  <a:pt x="37" y="49"/>
                  <a:pt x="37" y="49"/>
                </a:cubicBezTo>
                <a:cubicBezTo>
                  <a:pt x="36" y="49"/>
                  <a:pt x="36" y="49"/>
                  <a:pt x="36" y="49"/>
                </a:cubicBezTo>
                <a:cubicBezTo>
                  <a:pt x="36" y="49"/>
                  <a:pt x="36" y="49"/>
                  <a:pt x="36" y="49"/>
                </a:cubicBezTo>
                <a:cubicBezTo>
                  <a:pt x="36" y="49"/>
                  <a:pt x="36" y="50"/>
                  <a:pt x="37" y="50"/>
                </a:cubicBezTo>
                <a:cubicBezTo>
                  <a:pt x="38" y="55"/>
                  <a:pt x="38" y="55"/>
                  <a:pt x="38" y="55"/>
                </a:cubicBezTo>
                <a:cubicBezTo>
                  <a:pt x="40" y="51"/>
                  <a:pt x="40" y="51"/>
                  <a:pt x="40" y="51"/>
                </a:cubicBezTo>
                <a:cubicBezTo>
                  <a:pt x="40" y="50"/>
                  <a:pt x="40" y="50"/>
                  <a:pt x="40" y="50"/>
                </a:cubicBezTo>
                <a:cubicBezTo>
                  <a:pt x="40" y="50"/>
                  <a:pt x="40" y="50"/>
                  <a:pt x="40" y="49"/>
                </a:cubicBezTo>
                <a:cubicBezTo>
                  <a:pt x="40" y="49"/>
                  <a:pt x="40" y="49"/>
                  <a:pt x="40" y="49"/>
                </a:cubicBezTo>
                <a:cubicBezTo>
                  <a:pt x="40" y="49"/>
                  <a:pt x="40" y="49"/>
                  <a:pt x="39" y="49"/>
                </a:cubicBezTo>
                <a:cubicBezTo>
                  <a:pt x="39" y="49"/>
                  <a:pt x="39" y="49"/>
                  <a:pt x="39" y="49"/>
                </a:cubicBezTo>
                <a:cubicBezTo>
                  <a:pt x="42" y="49"/>
                  <a:pt x="42" y="49"/>
                  <a:pt x="42" y="49"/>
                </a:cubicBezTo>
                <a:cubicBezTo>
                  <a:pt x="42" y="49"/>
                  <a:pt x="42" y="49"/>
                  <a:pt x="42" y="49"/>
                </a:cubicBezTo>
                <a:cubicBezTo>
                  <a:pt x="42" y="49"/>
                  <a:pt x="41" y="49"/>
                  <a:pt x="41" y="49"/>
                </a:cubicBezTo>
                <a:cubicBezTo>
                  <a:pt x="41" y="49"/>
                  <a:pt x="41" y="49"/>
                  <a:pt x="41" y="49"/>
                </a:cubicBezTo>
                <a:cubicBezTo>
                  <a:pt x="41" y="49"/>
                  <a:pt x="41" y="50"/>
                  <a:pt x="40" y="50"/>
                </a:cubicBezTo>
                <a:cubicBezTo>
                  <a:pt x="38" y="58"/>
                  <a:pt x="38" y="58"/>
                  <a:pt x="38" y="58"/>
                </a:cubicBezTo>
                <a:cubicBezTo>
                  <a:pt x="37" y="58"/>
                  <a:pt x="37" y="58"/>
                  <a:pt x="37" y="58"/>
                </a:cubicBezTo>
                <a:cubicBezTo>
                  <a:pt x="35" y="52"/>
                  <a:pt x="35" y="52"/>
                  <a:pt x="35" y="52"/>
                </a:cubicBezTo>
                <a:cubicBezTo>
                  <a:pt x="32" y="58"/>
                  <a:pt x="32" y="58"/>
                  <a:pt x="32" y="58"/>
                </a:cubicBezTo>
                <a:cubicBezTo>
                  <a:pt x="32" y="58"/>
                  <a:pt x="32" y="58"/>
                  <a:pt x="32" y="58"/>
                </a:cubicBezTo>
                <a:cubicBezTo>
                  <a:pt x="29" y="50"/>
                  <a:pt x="29" y="50"/>
                  <a:pt x="29" y="50"/>
                </a:cubicBezTo>
                <a:cubicBezTo>
                  <a:pt x="29" y="50"/>
                  <a:pt x="28" y="49"/>
                  <a:pt x="28" y="49"/>
                </a:cubicBezTo>
                <a:cubicBezTo>
                  <a:pt x="28" y="49"/>
                  <a:pt x="28" y="49"/>
                  <a:pt x="28" y="49"/>
                </a:cubicBezTo>
                <a:cubicBezTo>
                  <a:pt x="28" y="49"/>
                  <a:pt x="28" y="49"/>
                  <a:pt x="28" y="49"/>
                </a:cubicBezTo>
                <a:cubicBezTo>
                  <a:pt x="32" y="49"/>
                  <a:pt x="32" y="49"/>
                  <a:pt x="32" y="49"/>
                </a:cubicBezTo>
                <a:cubicBezTo>
                  <a:pt x="32" y="49"/>
                  <a:pt x="32" y="49"/>
                  <a:pt x="32" y="49"/>
                </a:cubicBezTo>
                <a:cubicBezTo>
                  <a:pt x="31" y="49"/>
                  <a:pt x="31" y="49"/>
                  <a:pt x="31" y="49"/>
                </a:cubicBezTo>
                <a:cubicBezTo>
                  <a:pt x="31" y="49"/>
                  <a:pt x="31" y="49"/>
                  <a:pt x="31" y="49"/>
                </a:cubicBezTo>
                <a:cubicBezTo>
                  <a:pt x="31" y="49"/>
                  <a:pt x="31" y="50"/>
                  <a:pt x="31" y="50"/>
                </a:cubicBezTo>
                <a:close/>
                <a:moveTo>
                  <a:pt x="42" y="52"/>
                </a:moveTo>
                <a:cubicBezTo>
                  <a:pt x="43" y="52"/>
                  <a:pt x="44" y="51"/>
                  <a:pt x="45" y="51"/>
                </a:cubicBezTo>
                <a:cubicBezTo>
                  <a:pt x="45" y="51"/>
                  <a:pt x="46" y="51"/>
                  <a:pt x="46" y="52"/>
                </a:cubicBezTo>
                <a:cubicBezTo>
                  <a:pt x="47" y="52"/>
                  <a:pt x="47" y="52"/>
                  <a:pt x="47" y="53"/>
                </a:cubicBezTo>
                <a:cubicBezTo>
                  <a:pt x="48" y="54"/>
                  <a:pt x="48" y="54"/>
                  <a:pt x="48" y="55"/>
                </a:cubicBezTo>
                <a:cubicBezTo>
                  <a:pt x="48" y="56"/>
                  <a:pt x="47" y="56"/>
                  <a:pt x="47" y="57"/>
                </a:cubicBezTo>
                <a:cubicBezTo>
                  <a:pt x="46" y="58"/>
                  <a:pt x="46" y="58"/>
                  <a:pt x="45" y="58"/>
                </a:cubicBezTo>
                <a:cubicBezTo>
                  <a:pt x="44" y="58"/>
                  <a:pt x="43" y="58"/>
                  <a:pt x="42" y="57"/>
                </a:cubicBezTo>
                <a:cubicBezTo>
                  <a:pt x="42" y="57"/>
                  <a:pt x="42" y="56"/>
                  <a:pt x="42" y="55"/>
                </a:cubicBezTo>
                <a:cubicBezTo>
                  <a:pt x="42" y="54"/>
                  <a:pt x="42" y="53"/>
                  <a:pt x="42" y="52"/>
                </a:cubicBezTo>
                <a:close/>
                <a:moveTo>
                  <a:pt x="24" y="52"/>
                </a:moveTo>
                <a:cubicBezTo>
                  <a:pt x="24" y="52"/>
                  <a:pt x="24" y="52"/>
                  <a:pt x="24" y="52"/>
                </a:cubicBezTo>
                <a:cubicBezTo>
                  <a:pt x="24" y="52"/>
                  <a:pt x="24" y="52"/>
                  <a:pt x="23" y="52"/>
                </a:cubicBezTo>
                <a:cubicBezTo>
                  <a:pt x="23" y="52"/>
                  <a:pt x="23" y="52"/>
                  <a:pt x="23" y="52"/>
                </a:cubicBezTo>
                <a:cubicBezTo>
                  <a:pt x="23" y="52"/>
                  <a:pt x="23" y="52"/>
                  <a:pt x="23" y="52"/>
                </a:cubicBezTo>
                <a:cubicBezTo>
                  <a:pt x="23" y="52"/>
                  <a:pt x="23" y="53"/>
                  <a:pt x="23" y="53"/>
                </a:cubicBezTo>
                <a:cubicBezTo>
                  <a:pt x="23" y="53"/>
                  <a:pt x="23" y="53"/>
                  <a:pt x="23" y="53"/>
                </a:cubicBezTo>
                <a:cubicBezTo>
                  <a:pt x="23" y="54"/>
                  <a:pt x="23" y="54"/>
                  <a:pt x="23" y="54"/>
                </a:cubicBezTo>
                <a:cubicBezTo>
                  <a:pt x="23" y="54"/>
                  <a:pt x="22" y="54"/>
                  <a:pt x="22" y="54"/>
                </a:cubicBezTo>
                <a:cubicBezTo>
                  <a:pt x="22" y="54"/>
                  <a:pt x="22" y="54"/>
                  <a:pt x="21" y="54"/>
                </a:cubicBezTo>
                <a:cubicBezTo>
                  <a:pt x="21" y="54"/>
                  <a:pt x="21" y="53"/>
                  <a:pt x="21" y="53"/>
                </a:cubicBezTo>
                <a:cubicBezTo>
                  <a:pt x="21" y="53"/>
                  <a:pt x="21" y="53"/>
                  <a:pt x="21" y="52"/>
                </a:cubicBezTo>
                <a:cubicBezTo>
                  <a:pt x="22" y="52"/>
                  <a:pt x="22" y="52"/>
                  <a:pt x="23" y="52"/>
                </a:cubicBezTo>
                <a:cubicBezTo>
                  <a:pt x="23" y="51"/>
                  <a:pt x="24" y="51"/>
                  <a:pt x="24" y="51"/>
                </a:cubicBezTo>
                <a:cubicBezTo>
                  <a:pt x="25" y="51"/>
                  <a:pt x="25" y="51"/>
                  <a:pt x="25" y="52"/>
                </a:cubicBezTo>
                <a:cubicBezTo>
                  <a:pt x="26" y="52"/>
                  <a:pt x="26" y="52"/>
                  <a:pt x="26" y="53"/>
                </a:cubicBezTo>
                <a:cubicBezTo>
                  <a:pt x="26" y="53"/>
                  <a:pt x="26" y="53"/>
                  <a:pt x="26" y="54"/>
                </a:cubicBezTo>
                <a:cubicBezTo>
                  <a:pt x="26" y="56"/>
                  <a:pt x="26" y="56"/>
                  <a:pt x="26" y="56"/>
                </a:cubicBezTo>
                <a:cubicBezTo>
                  <a:pt x="26" y="57"/>
                  <a:pt x="26" y="57"/>
                  <a:pt x="26" y="57"/>
                </a:cubicBezTo>
                <a:cubicBezTo>
                  <a:pt x="26" y="57"/>
                  <a:pt x="26" y="57"/>
                  <a:pt x="26" y="57"/>
                </a:cubicBezTo>
                <a:cubicBezTo>
                  <a:pt x="26" y="57"/>
                  <a:pt x="27" y="57"/>
                  <a:pt x="27" y="57"/>
                </a:cubicBezTo>
                <a:cubicBezTo>
                  <a:pt x="27" y="57"/>
                  <a:pt x="27" y="57"/>
                  <a:pt x="27" y="57"/>
                </a:cubicBezTo>
                <a:cubicBezTo>
                  <a:pt x="27" y="57"/>
                  <a:pt x="27" y="57"/>
                  <a:pt x="27" y="57"/>
                </a:cubicBezTo>
                <a:cubicBezTo>
                  <a:pt x="27" y="58"/>
                  <a:pt x="27" y="58"/>
                  <a:pt x="26" y="58"/>
                </a:cubicBezTo>
                <a:cubicBezTo>
                  <a:pt x="26" y="58"/>
                  <a:pt x="26" y="58"/>
                  <a:pt x="26" y="58"/>
                </a:cubicBezTo>
                <a:cubicBezTo>
                  <a:pt x="25" y="58"/>
                  <a:pt x="25" y="58"/>
                  <a:pt x="25" y="58"/>
                </a:cubicBezTo>
                <a:cubicBezTo>
                  <a:pt x="25" y="58"/>
                  <a:pt x="24" y="57"/>
                  <a:pt x="24" y="57"/>
                </a:cubicBezTo>
                <a:cubicBezTo>
                  <a:pt x="24" y="58"/>
                  <a:pt x="23" y="58"/>
                  <a:pt x="22" y="58"/>
                </a:cubicBezTo>
                <a:cubicBezTo>
                  <a:pt x="22" y="58"/>
                  <a:pt x="21" y="58"/>
                  <a:pt x="21" y="58"/>
                </a:cubicBezTo>
                <a:cubicBezTo>
                  <a:pt x="21" y="58"/>
                  <a:pt x="21" y="57"/>
                  <a:pt x="21" y="57"/>
                </a:cubicBezTo>
                <a:cubicBezTo>
                  <a:pt x="21" y="56"/>
                  <a:pt x="21" y="56"/>
                  <a:pt x="22" y="56"/>
                </a:cubicBezTo>
                <a:cubicBezTo>
                  <a:pt x="22" y="55"/>
                  <a:pt x="23" y="55"/>
                  <a:pt x="24" y="54"/>
                </a:cubicBezTo>
                <a:cubicBezTo>
                  <a:pt x="24" y="53"/>
                  <a:pt x="24" y="53"/>
                  <a:pt x="24" y="53"/>
                </a:cubicBezTo>
                <a:cubicBezTo>
                  <a:pt x="24" y="53"/>
                  <a:pt x="24" y="52"/>
                  <a:pt x="24" y="52"/>
                </a:cubicBezTo>
                <a:close/>
                <a:moveTo>
                  <a:pt x="15" y="52"/>
                </a:moveTo>
                <a:cubicBezTo>
                  <a:pt x="16" y="52"/>
                  <a:pt x="17" y="51"/>
                  <a:pt x="17" y="51"/>
                </a:cubicBezTo>
                <a:cubicBezTo>
                  <a:pt x="18" y="51"/>
                  <a:pt x="19" y="52"/>
                  <a:pt x="19" y="52"/>
                </a:cubicBezTo>
                <a:cubicBezTo>
                  <a:pt x="20" y="53"/>
                  <a:pt x="20" y="53"/>
                  <a:pt x="20" y="55"/>
                </a:cubicBezTo>
                <a:cubicBezTo>
                  <a:pt x="16" y="55"/>
                  <a:pt x="16" y="55"/>
                  <a:pt x="16" y="55"/>
                </a:cubicBezTo>
                <a:cubicBezTo>
                  <a:pt x="16" y="55"/>
                  <a:pt x="17" y="56"/>
                  <a:pt x="17" y="57"/>
                </a:cubicBezTo>
                <a:cubicBezTo>
                  <a:pt x="17" y="57"/>
                  <a:pt x="18" y="57"/>
                  <a:pt x="18" y="57"/>
                </a:cubicBezTo>
                <a:cubicBezTo>
                  <a:pt x="18" y="57"/>
                  <a:pt x="19" y="57"/>
                  <a:pt x="19" y="57"/>
                </a:cubicBezTo>
                <a:cubicBezTo>
                  <a:pt x="19" y="57"/>
                  <a:pt x="19" y="57"/>
                  <a:pt x="20" y="56"/>
                </a:cubicBezTo>
                <a:cubicBezTo>
                  <a:pt x="20" y="56"/>
                  <a:pt x="20" y="56"/>
                  <a:pt x="20" y="56"/>
                </a:cubicBezTo>
                <a:cubicBezTo>
                  <a:pt x="20" y="57"/>
                  <a:pt x="19" y="58"/>
                  <a:pt x="19" y="58"/>
                </a:cubicBezTo>
                <a:cubicBezTo>
                  <a:pt x="18" y="58"/>
                  <a:pt x="18" y="58"/>
                  <a:pt x="17" y="58"/>
                </a:cubicBezTo>
                <a:cubicBezTo>
                  <a:pt x="16" y="58"/>
                  <a:pt x="15" y="58"/>
                  <a:pt x="15" y="57"/>
                </a:cubicBezTo>
                <a:cubicBezTo>
                  <a:pt x="15" y="57"/>
                  <a:pt x="14" y="56"/>
                  <a:pt x="14" y="55"/>
                </a:cubicBezTo>
                <a:cubicBezTo>
                  <a:pt x="14" y="54"/>
                  <a:pt x="15" y="53"/>
                  <a:pt x="15" y="52"/>
                </a:cubicBezTo>
                <a:close/>
                <a:moveTo>
                  <a:pt x="9" y="58"/>
                </a:moveTo>
                <a:cubicBezTo>
                  <a:pt x="9" y="58"/>
                  <a:pt x="8" y="58"/>
                  <a:pt x="8" y="58"/>
                </a:cubicBezTo>
                <a:cubicBezTo>
                  <a:pt x="8" y="58"/>
                  <a:pt x="8" y="58"/>
                  <a:pt x="8" y="58"/>
                </a:cubicBezTo>
                <a:cubicBezTo>
                  <a:pt x="7" y="58"/>
                  <a:pt x="7" y="58"/>
                  <a:pt x="7" y="58"/>
                </a:cubicBezTo>
                <a:cubicBezTo>
                  <a:pt x="7" y="58"/>
                  <a:pt x="7" y="58"/>
                  <a:pt x="7" y="58"/>
                </a:cubicBezTo>
                <a:cubicBezTo>
                  <a:pt x="7" y="58"/>
                  <a:pt x="7" y="58"/>
                  <a:pt x="7" y="58"/>
                </a:cubicBezTo>
                <a:cubicBezTo>
                  <a:pt x="7" y="55"/>
                  <a:pt x="7" y="55"/>
                  <a:pt x="7" y="55"/>
                </a:cubicBezTo>
                <a:cubicBezTo>
                  <a:pt x="7" y="55"/>
                  <a:pt x="7" y="55"/>
                  <a:pt x="7" y="55"/>
                </a:cubicBezTo>
                <a:cubicBezTo>
                  <a:pt x="7" y="56"/>
                  <a:pt x="7" y="56"/>
                  <a:pt x="8" y="57"/>
                </a:cubicBezTo>
                <a:cubicBezTo>
                  <a:pt x="9" y="58"/>
                  <a:pt x="9" y="58"/>
                  <a:pt x="10" y="58"/>
                </a:cubicBezTo>
                <a:cubicBezTo>
                  <a:pt x="10" y="58"/>
                  <a:pt x="11" y="58"/>
                  <a:pt x="11" y="57"/>
                </a:cubicBezTo>
                <a:cubicBezTo>
                  <a:pt x="11" y="57"/>
                  <a:pt x="12" y="57"/>
                  <a:pt x="12" y="56"/>
                </a:cubicBezTo>
                <a:cubicBezTo>
                  <a:pt x="12" y="56"/>
                  <a:pt x="12" y="56"/>
                  <a:pt x="11" y="56"/>
                </a:cubicBezTo>
                <a:cubicBezTo>
                  <a:pt x="11" y="55"/>
                  <a:pt x="11" y="55"/>
                  <a:pt x="11" y="55"/>
                </a:cubicBezTo>
                <a:cubicBezTo>
                  <a:pt x="11" y="55"/>
                  <a:pt x="10" y="55"/>
                  <a:pt x="10" y="54"/>
                </a:cubicBezTo>
                <a:cubicBezTo>
                  <a:pt x="9" y="54"/>
                  <a:pt x="8" y="54"/>
                  <a:pt x="8" y="53"/>
                </a:cubicBezTo>
                <a:cubicBezTo>
                  <a:pt x="7" y="53"/>
                  <a:pt x="7" y="53"/>
                  <a:pt x="7" y="52"/>
                </a:cubicBezTo>
                <a:cubicBezTo>
                  <a:pt x="7" y="52"/>
                  <a:pt x="7" y="51"/>
                  <a:pt x="7" y="51"/>
                </a:cubicBezTo>
                <a:cubicBezTo>
                  <a:pt x="7" y="50"/>
                  <a:pt x="7" y="50"/>
                  <a:pt x="7" y="49"/>
                </a:cubicBezTo>
                <a:cubicBezTo>
                  <a:pt x="8" y="49"/>
                  <a:pt x="9" y="48"/>
                  <a:pt x="10" y="48"/>
                </a:cubicBezTo>
                <a:cubicBezTo>
                  <a:pt x="10" y="48"/>
                  <a:pt x="10" y="48"/>
                  <a:pt x="10" y="48"/>
                </a:cubicBezTo>
                <a:cubicBezTo>
                  <a:pt x="11" y="48"/>
                  <a:pt x="11" y="49"/>
                  <a:pt x="11" y="49"/>
                </a:cubicBezTo>
                <a:cubicBezTo>
                  <a:pt x="12" y="49"/>
                  <a:pt x="12" y="49"/>
                  <a:pt x="12" y="49"/>
                </a:cubicBezTo>
                <a:cubicBezTo>
                  <a:pt x="12" y="49"/>
                  <a:pt x="12" y="49"/>
                  <a:pt x="12" y="49"/>
                </a:cubicBezTo>
                <a:cubicBezTo>
                  <a:pt x="12" y="49"/>
                  <a:pt x="12" y="49"/>
                  <a:pt x="12" y="48"/>
                </a:cubicBezTo>
                <a:cubicBezTo>
                  <a:pt x="13" y="48"/>
                  <a:pt x="13" y="48"/>
                  <a:pt x="13" y="48"/>
                </a:cubicBezTo>
                <a:cubicBezTo>
                  <a:pt x="13" y="52"/>
                  <a:pt x="13" y="52"/>
                  <a:pt x="13" y="52"/>
                </a:cubicBezTo>
                <a:cubicBezTo>
                  <a:pt x="12" y="52"/>
                  <a:pt x="12" y="52"/>
                  <a:pt x="12" y="52"/>
                </a:cubicBezTo>
                <a:cubicBezTo>
                  <a:pt x="12" y="51"/>
                  <a:pt x="12" y="50"/>
                  <a:pt x="11" y="50"/>
                </a:cubicBezTo>
                <a:cubicBezTo>
                  <a:pt x="11" y="49"/>
                  <a:pt x="10" y="49"/>
                  <a:pt x="10" y="49"/>
                </a:cubicBezTo>
                <a:cubicBezTo>
                  <a:pt x="9" y="49"/>
                  <a:pt x="9" y="49"/>
                  <a:pt x="8" y="49"/>
                </a:cubicBezTo>
                <a:cubicBezTo>
                  <a:pt x="8" y="49"/>
                  <a:pt x="8" y="50"/>
                  <a:pt x="8" y="50"/>
                </a:cubicBezTo>
                <a:cubicBezTo>
                  <a:pt x="8" y="50"/>
                  <a:pt x="8" y="51"/>
                  <a:pt x="8" y="51"/>
                </a:cubicBezTo>
                <a:cubicBezTo>
                  <a:pt x="8" y="51"/>
                  <a:pt x="9" y="51"/>
                  <a:pt x="9" y="51"/>
                </a:cubicBezTo>
                <a:cubicBezTo>
                  <a:pt x="9" y="51"/>
                  <a:pt x="10" y="52"/>
                  <a:pt x="10" y="52"/>
                </a:cubicBezTo>
                <a:cubicBezTo>
                  <a:pt x="12" y="53"/>
                  <a:pt x="12" y="53"/>
                  <a:pt x="13" y="54"/>
                </a:cubicBezTo>
                <a:cubicBezTo>
                  <a:pt x="13" y="54"/>
                  <a:pt x="13" y="55"/>
                  <a:pt x="13" y="55"/>
                </a:cubicBezTo>
                <a:cubicBezTo>
                  <a:pt x="13" y="56"/>
                  <a:pt x="13" y="57"/>
                  <a:pt x="12" y="57"/>
                </a:cubicBezTo>
                <a:cubicBezTo>
                  <a:pt x="12" y="58"/>
                  <a:pt x="11" y="58"/>
                  <a:pt x="10" y="58"/>
                </a:cubicBezTo>
                <a:cubicBezTo>
                  <a:pt x="10" y="58"/>
                  <a:pt x="9" y="58"/>
                  <a:pt x="9" y="58"/>
                </a:cubicBezTo>
                <a:close/>
                <a:moveTo>
                  <a:pt x="64" y="66"/>
                </a:moveTo>
                <a:cubicBezTo>
                  <a:pt x="11" y="66"/>
                  <a:pt x="11" y="66"/>
                  <a:pt x="11" y="66"/>
                </a:cubicBezTo>
                <a:cubicBezTo>
                  <a:pt x="11" y="62"/>
                  <a:pt x="11" y="62"/>
                  <a:pt x="11" y="62"/>
                </a:cubicBezTo>
                <a:cubicBezTo>
                  <a:pt x="64" y="62"/>
                  <a:pt x="64" y="62"/>
                  <a:pt x="64" y="62"/>
                </a:cubicBezTo>
                <a:lnTo>
                  <a:pt x="64" y="66"/>
                </a:lnTo>
                <a:close/>
                <a:moveTo>
                  <a:pt x="66" y="58"/>
                </a:moveTo>
                <a:cubicBezTo>
                  <a:pt x="64" y="58"/>
                  <a:pt x="64" y="58"/>
                  <a:pt x="64" y="58"/>
                </a:cubicBezTo>
                <a:cubicBezTo>
                  <a:pt x="64" y="57"/>
                  <a:pt x="64" y="57"/>
                  <a:pt x="64" y="57"/>
                </a:cubicBezTo>
                <a:cubicBezTo>
                  <a:pt x="63" y="58"/>
                  <a:pt x="63" y="58"/>
                  <a:pt x="63" y="58"/>
                </a:cubicBezTo>
                <a:cubicBezTo>
                  <a:pt x="62" y="58"/>
                  <a:pt x="62" y="58"/>
                  <a:pt x="62" y="58"/>
                </a:cubicBezTo>
                <a:cubicBezTo>
                  <a:pt x="61" y="58"/>
                  <a:pt x="60" y="58"/>
                  <a:pt x="60" y="57"/>
                </a:cubicBezTo>
                <a:cubicBezTo>
                  <a:pt x="59" y="57"/>
                  <a:pt x="59" y="56"/>
                  <a:pt x="59" y="55"/>
                </a:cubicBezTo>
                <a:cubicBezTo>
                  <a:pt x="59" y="54"/>
                  <a:pt x="59" y="54"/>
                  <a:pt x="60" y="53"/>
                </a:cubicBezTo>
                <a:cubicBezTo>
                  <a:pt x="60" y="52"/>
                  <a:pt x="60" y="52"/>
                  <a:pt x="61" y="52"/>
                </a:cubicBezTo>
                <a:cubicBezTo>
                  <a:pt x="61" y="51"/>
                  <a:pt x="61" y="51"/>
                  <a:pt x="62" y="51"/>
                </a:cubicBezTo>
                <a:cubicBezTo>
                  <a:pt x="62" y="51"/>
                  <a:pt x="63" y="51"/>
                  <a:pt x="63" y="51"/>
                </a:cubicBezTo>
                <a:cubicBezTo>
                  <a:pt x="63" y="52"/>
                  <a:pt x="63" y="52"/>
                  <a:pt x="64" y="52"/>
                </a:cubicBezTo>
                <a:cubicBezTo>
                  <a:pt x="64" y="50"/>
                  <a:pt x="64" y="50"/>
                  <a:pt x="64" y="50"/>
                </a:cubicBezTo>
                <a:cubicBezTo>
                  <a:pt x="64" y="50"/>
                  <a:pt x="64" y="49"/>
                  <a:pt x="63" y="49"/>
                </a:cubicBezTo>
                <a:cubicBezTo>
                  <a:pt x="63" y="49"/>
                  <a:pt x="63" y="49"/>
                  <a:pt x="63" y="49"/>
                </a:cubicBezTo>
                <a:cubicBezTo>
                  <a:pt x="63" y="49"/>
                  <a:pt x="63" y="49"/>
                  <a:pt x="63" y="49"/>
                </a:cubicBezTo>
                <a:cubicBezTo>
                  <a:pt x="63" y="49"/>
                  <a:pt x="63" y="49"/>
                  <a:pt x="63" y="49"/>
                </a:cubicBezTo>
                <a:cubicBezTo>
                  <a:pt x="66" y="49"/>
                  <a:pt x="66" y="49"/>
                  <a:pt x="66" y="49"/>
                </a:cubicBezTo>
                <a:cubicBezTo>
                  <a:pt x="66" y="56"/>
                  <a:pt x="66" y="56"/>
                  <a:pt x="66" y="56"/>
                </a:cubicBezTo>
                <a:cubicBezTo>
                  <a:pt x="66" y="57"/>
                  <a:pt x="66" y="57"/>
                  <a:pt x="66" y="57"/>
                </a:cubicBezTo>
                <a:cubicBezTo>
                  <a:pt x="66" y="57"/>
                  <a:pt x="66" y="57"/>
                  <a:pt x="66" y="57"/>
                </a:cubicBezTo>
                <a:cubicBezTo>
                  <a:pt x="66" y="57"/>
                  <a:pt x="66" y="57"/>
                  <a:pt x="66" y="57"/>
                </a:cubicBezTo>
                <a:cubicBezTo>
                  <a:pt x="66" y="58"/>
                  <a:pt x="66" y="58"/>
                  <a:pt x="66" y="58"/>
                </a:cubicBezTo>
                <a:close/>
                <a:moveTo>
                  <a:pt x="23" y="55"/>
                </a:moveTo>
                <a:cubicBezTo>
                  <a:pt x="23" y="56"/>
                  <a:pt x="23" y="56"/>
                  <a:pt x="23" y="56"/>
                </a:cubicBezTo>
                <a:cubicBezTo>
                  <a:pt x="23" y="56"/>
                  <a:pt x="23" y="57"/>
                  <a:pt x="23" y="57"/>
                </a:cubicBezTo>
                <a:cubicBezTo>
                  <a:pt x="23" y="57"/>
                  <a:pt x="23" y="57"/>
                  <a:pt x="24" y="57"/>
                </a:cubicBezTo>
                <a:cubicBezTo>
                  <a:pt x="24" y="57"/>
                  <a:pt x="24" y="57"/>
                  <a:pt x="24" y="57"/>
                </a:cubicBezTo>
                <a:cubicBezTo>
                  <a:pt x="24" y="54"/>
                  <a:pt x="24" y="54"/>
                  <a:pt x="24" y="54"/>
                </a:cubicBezTo>
                <a:cubicBezTo>
                  <a:pt x="24" y="55"/>
                  <a:pt x="23" y="55"/>
                  <a:pt x="23" y="55"/>
                </a:cubicBezTo>
                <a:close/>
                <a:moveTo>
                  <a:pt x="18" y="53"/>
                </a:moveTo>
                <a:cubicBezTo>
                  <a:pt x="18" y="52"/>
                  <a:pt x="18" y="52"/>
                  <a:pt x="18" y="52"/>
                </a:cubicBezTo>
                <a:cubicBezTo>
                  <a:pt x="18" y="52"/>
                  <a:pt x="17" y="52"/>
                  <a:pt x="17" y="52"/>
                </a:cubicBezTo>
                <a:cubicBezTo>
                  <a:pt x="17" y="52"/>
                  <a:pt x="17" y="52"/>
                  <a:pt x="17" y="52"/>
                </a:cubicBezTo>
                <a:cubicBezTo>
                  <a:pt x="16" y="53"/>
                  <a:pt x="16" y="53"/>
                  <a:pt x="16" y="54"/>
                </a:cubicBezTo>
                <a:cubicBezTo>
                  <a:pt x="16" y="54"/>
                  <a:pt x="16" y="54"/>
                  <a:pt x="16" y="54"/>
                </a:cubicBezTo>
                <a:cubicBezTo>
                  <a:pt x="18" y="54"/>
                  <a:pt x="18" y="54"/>
                  <a:pt x="18" y="54"/>
                </a:cubicBezTo>
                <a:cubicBezTo>
                  <a:pt x="18" y="53"/>
                  <a:pt x="18" y="53"/>
                  <a:pt x="18" y="53"/>
                </a:cubicBezTo>
                <a:close/>
                <a:moveTo>
                  <a:pt x="62" y="52"/>
                </a:moveTo>
                <a:cubicBezTo>
                  <a:pt x="62" y="52"/>
                  <a:pt x="62" y="52"/>
                  <a:pt x="62" y="52"/>
                </a:cubicBezTo>
                <a:cubicBezTo>
                  <a:pt x="62" y="52"/>
                  <a:pt x="62" y="53"/>
                  <a:pt x="61" y="53"/>
                </a:cubicBezTo>
                <a:cubicBezTo>
                  <a:pt x="61" y="53"/>
                  <a:pt x="61" y="54"/>
                  <a:pt x="61" y="55"/>
                </a:cubicBezTo>
                <a:cubicBezTo>
                  <a:pt x="61" y="55"/>
                  <a:pt x="61" y="56"/>
                  <a:pt x="61" y="56"/>
                </a:cubicBezTo>
                <a:cubicBezTo>
                  <a:pt x="62" y="57"/>
                  <a:pt x="62" y="57"/>
                  <a:pt x="62" y="57"/>
                </a:cubicBezTo>
                <a:cubicBezTo>
                  <a:pt x="62" y="57"/>
                  <a:pt x="62" y="57"/>
                  <a:pt x="62" y="57"/>
                </a:cubicBezTo>
                <a:cubicBezTo>
                  <a:pt x="63" y="57"/>
                  <a:pt x="63" y="57"/>
                  <a:pt x="64" y="56"/>
                </a:cubicBezTo>
                <a:cubicBezTo>
                  <a:pt x="64" y="53"/>
                  <a:pt x="64" y="53"/>
                  <a:pt x="64" y="53"/>
                </a:cubicBezTo>
                <a:cubicBezTo>
                  <a:pt x="63" y="52"/>
                  <a:pt x="63" y="52"/>
                  <a:pt x="62" y="52"/>
                </a:cubicBezTo>
                <a:close/>
                <a:moveTo>
                  <a:pt x="44" y="58"/>
                </a:moveTo>
                <a:cubicBezTo>
                  <a:pt x="44" y="58"/>
                  <a:pt x="44" y="58"/>
                  <a:pt x="45" y="58"/>
                </a:cubicBezTo>
                <a:cubicBezTo>
                  <a:pt x="45" y="58"/>
                  <a:pt x="45" y="58"/>
                  <a:pt x="45" y="58"/>
                </a:cubicBezTo>
                <a:cubicBezTo>
                  <a:pt x="45" y="57"/>
                  <a:pt x="45" y="57"/>
                  <a:pt x="46" y="57"/>
                </a:cubicBezTo>
                <a:cubicBezTo>
                  <a:pt x="46" y="56"/>
                  <a:pt x="46" y="56"/>
                  <a:pt x="46" y="54"/>
                </a:cubicBezTo>
                <a:cubicBezTo>
                  <a:pt x="46" y="53"/>
                  <a:pt x="46" y="53"/>
                  <a:pt x="46" y="53"/>
                </a:cubicBezTo>
                <a:cubicBezTo>
                  <a:pt x="45" y="52"/>
                  <a:pt x="45" y="52"/>
                  <a:pt x="45" y="52"/>
                </a:cubicBezTo>
                <a:cubicBezTo>
                  <a:pt x="45" y="52"/>
                  <a:pt x="45" y="52"/>
                  <a:pt x="45" y="52"/>
                </a:cubicBezTo>
                <a:cubicBezTo>
                  <a:pt x="44" y="52"/>
                  <a:pt x="44" y="52"/>
                  <a:pt x="44" y="52"/>
                </a:cubicBezTo>
                <a:cubicBezTo>
                  <a:pt x="44" y="52"/>
                  <a:pt x="44" y="53"/>
                  <a:pt x="44" y="53"/>
                </a:cubicBezTo>
                <a:cubicBezTo>
                  <a:pt x="44" y="54"/>
                  <a:pt x="44" y="54"/>
                  <a:pt x="44" y="55"/>
                </a:cubicBezTo>
                <a:cubicBezTo>
                  <a:pt x="44" y="56"/>
                  <a:pt x="44" y="56"/>
                  <a:pt x="44" y="57"/>
                </a:cubicBezTo>
                <a:cubicBezTo>
                  <a:pt x="44" y="57"/>
                  <a:pt x="44" y="57"/>
                  <a:pt x="44" y="58"/>
                </a:cubicBezTo>
                <a:close/>
              </a:path>
            </a:pathLst>
          </a:cu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37" name="Freeform 186"/>
          <p:cNvSpPr>
            <a:spLocks noEditPoints="1"/>
          </p:cNvSpPr>
          <p:nvPr/>
        </p:nvSpPr>
        <p:spPr bwMode="auto">
          <a:xfrm>
            <a:off x="10297870" y="1214279"/>
            <a:ext cx="1087438" cy="647700"/>
          </a:xfrm>
          <a:custGeom>
            <a:avLst/>
            <a:gdLst>
              <a:gd name="T0" fmla="*/ 51 w 79"/>
              <a:gd name="T1" fmla="*/ 26 h 47"/>
              <a:gd name="T2" fmla="*/ 13 w 79"/>
              <a:gd name="T3" fmla="*/ 4 h 47"/>
              <a:gd name="T4" fmla="*/ 15 w 79"/>
              <a:gd name="T5" fmla="*/ 4 h 47"/>
              <a:gd name="T6" fmla="*/ 44 w 79"/>
              <a:gd name="T7" fmla="*/ 25 h 47"/>
              <a:gd name="T8" fmla="*/ 44 w 79"/>
              <a:gd name="T9" fmla="*/ 21 h 47"/>
              <a:gd name="T10" fmla="*/ 19 w 79"/>
              <a:gd name="T11" fmla="*/ 9 h 47"/>
              <a:gd name="T12" fmla="*/ 47 w 79"/>
              <a:gd name="T13" fmla="*/ 12 h 47"/>
              <a:gd name="T14" fmla="*/ 45 w 79"/>
              <a:gd name="T15" fmla="*/ 12 h 47"/>
              <a:gd name="T16" fmla="*/ 38 w 79"/>
              <a:gd name="T17" fmla="*/ 6 h 47"/>
              <a:gd name="T18" fmla="*/ 38 w 79"/>
              <a:gd name="T19" fmla="*/ 10 h 47"/>
              <a:gd name="T20" fmla="*/ 41 w 79"/>
              <a:gd name="T21" fmla="*/ 7 h 47"/>
              <a:gd name="T22" fmla="*/ 72 w 79"/>
              <a:gd name="T23" fmla="*/ 21 h 47"/>
              <a:gd name="T24" fmla="*/ 73 w 79"/>
              <a:gd name="T25" fmla="*/ 21 h 47"/>
              <a:gd name="T26" fmla="*/ 68 w 79"/>
              <a:gd name="T27" fmla="*/ 24 h 47"/>
              <a:gd name="T28" fmla="*/ 67 w 79"/>
              <a:gd name="T29" fmla="*/ 20 h 47"/>
              <a:gd name="T30" fmla="*/ 55 w 79"/>
              <a:gd name="T31" fmla="*/ 26 h 47"/>
              <a:gd name="T32" fmla="*/ 77 w 79"/>
              <a:gd name="T33" fmla="*/ 21 h 47"/>
              <a:gd name="T34" fmla="*/ 61 w 79"/>
              <a:gd name="T35" fmla="*/ 18 h 47"/>
              <a:gd name="T36" fmla="*/ 59 w 79"/>
              <a:gd name="T37" fmla="*/ 11 h 47"/>
              <a:gd name="T38" fmla="*/ 51 w 79"/>
              <a:gd name="T39" fmla="*/ 5 h 47"/>
              <a:gd name="T40" fmla="*/ 26 w 79"/>
              <a:gd name="T41" fmla="*/ 1 h 47"/>
              <a:gd name="T42" fmla="*/ 12 w 79"/>
              <a:gd name="T43" fmla="*/ 0 h 47"/>
              <a:gd name="T44" fmla="*/ 8 w 79"/>
              <a:gd name="T45" fmla="*/ 6 h 47"/>
              <a:gd name="T46" fmla="*/ 0 w 79"/>
              <a:gd name="T47" fmla="*/ 13 h 47"/>
              <a:gd name="T48" fmla="*/ 79 w 79"/>
              <a:gd name="T49" fmla="*/ 22 h 47"/>
              <a:gd name="T50" fmla="*/ 26 w 79"/>
              <a:gd name="T51" fmla="*/ 3 h 47"/>
              <a:gd name="T52" fmla="*/ 49 w 79"/>
              <a:gd name="T53" fmla="*/ 7 h 47"/>
              <a:gd name="T54" fmla="*/ 57 w 79"/>
              <a:gd name="T55" fmla="*/ 12 h 47"/>
              <a:gd name="T56" fmla="*/ 53 w 79"/>
              <a:gd name="T57" fmla="*/ 18 h 47"/>
              <a:gd name="T58" fmla="*/ 23 w 79"/>
              <a:gd name="T59" fmla="*/ 8 h 47"/>
              <a:gd name="T60" fmla="*/ 22 w 79"/>
              <a:gd name="T61" fmla="*/ 15 h 47"/>
              <a:gd name="T62" fmla="*/ 10 w 79"/>
              <a:gd name="T63" fmla="*/ 11 h 47"/>
              <a:gd name="T64" fmla="*/ 10 w 79"/>
              <a:gd name="T65" fmla="*/ 6 h 47"/>
              <a:gd name="T66" fmla="*/ 21 w 79"/>
              <a:gd name="T67" fmla="*/ 4 h 47"/>
              <a:gd name="T68" fmla="*/ 27 w 79"/>
              <a:gd name="T69" fmla="*/ 17 h 47"/>
              <a:gd name="T70" fmla="*/ 37 w 79"/>
              <a:gd name="T71" fmla="*/ 31 h 47"/>
              <a:gd name="T72" fmla="*/ 42 w 79"/>
              <a:gd name="T73" fmla="*/ 30 h 47"/>
              <a:gd name="T74" fmla="*/ 43 w 79"/>
              <a:gd name="T75" fmla="*/ 28 h 47"/>
              <a:gd name="T76" fmla="*/ 54 w 79"/>
              <a:gd name="T77" fmla="*/ 20 h 47"/>
              <a:gd name="T78" fmla="*/ 61 w 79"/>
              <a:gd name="T79" fmla="*/ 30 h 47"/>
              <a:gd name="T80" fmla="*/ 63 w 79"/>
              <a:gd name="T81" fmla="*/ 31 h 47"/>
              <a:gd name="T82" fmla="*/ 78 w 79"/>
              <a:gd name="T83" fmla="*/ 32 h 47"/>
              <a:gd name="T84" fmla="*/ 62 w 79"/>
              <a:gd name="T85" fmla="*/ 19 h 47"/>
              <a:gd name="T86" fmla="*/ 75 w 79"/>
              <a:gd name="T87" fmla="*/ 2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9" h="47">
                <a:moveTo>
                  <a:pt x="49" y="21"/>
                </a:moveTo>
                <a:cubicBezTo>
                  <a:pt x="49" y="25"/>
                  <a:pt x="49" y="25"/>
                  <a:pt x="49" y="25"/>
                </a:cubicBezTo>
                <a:cubicBezTo>
                  <a:pt x="51" y="26"/>
                  <a:pt x="51" y="26"/>
                  <a:pt x="51" y="26"/>
                </a:cubicBezTo>
                <a:cubicBezTo>
                  <a:pt x="51" y="22"/>
                  <a:pt x="51" y="22"/>
                  <a:pt x="51" y="22"/>
                </a:cubicBezTo>
                <a:lnTo>
                  <a:pt x="49" y="21"/>
                </a:lnTo>
                <a:close/>
                <a:moveTo>
                  <a:pt x="13" y="4"/>
                </a:moveTo>
                <a:cubicBezTo>
                  <a:pt x="13" y="8"/>
                  <a:pt x="13" y="8"/>
                  <a:pt x="13" y="8"/>
                </a:cubicBezTo>
                <a:cubicBezTo>
                  <a:pt x="15" y="8"/>
                  <a:pt x="15" y="8"/>
                  <a:pt x="15" y="8"/>
                </a:cubicBezTo>
                <a:cubicBezTo>
                  <a:pt x="15" y="4"/>
                  <a:pt x="15" y="4"/>
                  <a:pt x="15" y="4"/>
                </a:cubicBezTo>
                <a:lnTo>
                  <a:pt x="13" y="4"/>
                </a:lnTo>
                <a:close/>
                <a:moveTo>
                  <a:pt x="44" y="21"/>
                </a:moveTo>
                <a:cubicBezTo>
                  <a:pt x="44" y="25"/>
                  <a:pt x="44" y="25"/>
                  <a:pt x="44" y="25"/>
                </a:cubicBezTo>
                <a:cubicBezTo>
                  <a:pt x="46" y="25"/>
                  <a:pt x="46" y="25"/>
                  <a:pt x="46" y="25"/>
                </a:cubicBezTo>
                <a:cubicBezTo>
                  <a:pt x="46" y="21"/>
                  <a:pt x="46" y="21"/>
                  <a:pt x="46" y="21"/>
                </a:cubicBezTo>
                <a:lnTo>
                  <a:pt x="44" y="21"/>
                </a:lnTo>
                <a:close/>
                <a:moveTo>
                  <a:pt x="17" y="4"/>
                </a:moveTo>
                <a:cubicBezTo>
                  <a:pt x="18" y="8"/>
                  <a:pt x="18" y="8"/>
                  <a:pt x="18" y="8"/>
                </a:cubicBezTo>
                <a:cubicBezTo>
                  <a:pt x="19" y="9"/>
                  <a:pt x="19" y="9"/>
                  <a:pt x="19" y="9"/>
                </a:cubicBezTo>
                <a:cubicBezTo>
                  <a:pt x="19" y="5"/>
                  <a:pt x="19" y="5"/>
                  <a:pt x="19" y="5"/>
                </a:cubicBezTo>
                <a:lnTo>
                  <a:pt x="17" y="4"/>
                </a:lnTo>
                <a:close/>
                <a:moveTo>
                  <a:pt x="47" y="12"/>
                </a:moveTo>
                <a:cubicBezTo>
                  <a:pt x="47" y="8"/>
                  <a:pt x="47" y="8"/>
                  <a:pt x="47" y="8"/>
                </a:cubicBezTo>
                <a:cubicBezTo>
                  <a:pt x="45" y="8"/>
                  <a:pt x="45" y="8"/>
                  <a:pt x="45" y="8"/>
                </a:cubicBezTo>
                <a:cubicBezTo>
                  <a:pt x="45" y="12"/>
                  <a:pt x="45" y="12"/>
                  <a:pt x="45" y="12"/>
                </a:cubicBezTo>
                <a:lnTo>
                  <a:pt x="47" y="12"/>
                </a:lnTo>
                <a:close/>
                <a:moveTo>
                  <a:pt x="38" y="10"/>
                </a:moveTo>
                <a:cubicBezTo>
                  <a:pt x="38" y="6"/>
                  <a:pt x="38" y="6"/>
                  <a:pt x="38" y="6"/>
                </a:cubicBezTo>
                <a:cubicBezTo>
                  <a:pt x="36" y="6"/>
                  <a:pt x="36" y="6"/>
                  <a:pt x="36" y="6"/>
                </a:cubicBezTo>
                <a:cubicBezTo>
                  <a:pt x="36" y="10"/>
                  <a:pt x="36" y="10"/>
                  <a:pt x="36" y="10"/>
                </a:cubicBezTo>
                <a:lnTo>
                  <a:pt x="38" y="10"/>
                </a:lnTo>
                <a:close/>
                <a:moveTo>
                  <a:pt x="43" y="11"/>
                </a:moveTo>
                <a:cubicBezTo>
                  <a:pt x="43" y="7"/>
                  <a:pt x="43" y="7"/>
                  <a:pt x="43" y="7"/>
                </a:cubicBezTo>
                <a:cubicBezTo>
                  <a:pt x="41" y="7"/>
                  <a:pt x="41" y="7"/>
                  <a:pt x="41" y="7"/>
                </a:cubicBezTo>
                <a:cubicBezTo>
                  <a:pt x="41" y="11"/>
                  <a:pt x="41" y="11"/>
                  <a:pt x="41" y="11"/>
                </a:cubicBezTo>
                <a:lnTo>
                  <a:pt x="43" y="11"/>
                </a:lnTo>
                <a:close/>
                <a:moveTo>
                  <a:pt x="72" y="21"/>
                </a:moveTo>
                <a:cubicBezTo>
                  <a:pt x="72" y="25"/>
                  <a:pt x="72" y="25"/>
                  <a:pt x="72" y="25"/>
                </a:cubicBezTo>
                <a:cubicBezTo>
                  <a:pt x="74" y="25"/>
                  <a:pt x="74" y="25"/>
                  <a:pt x="74" y="25"/>
                </a:cubicBezTo>
                <a:cubicBezTo>
                  <a:pt x="73" y="21"/>
                  <a:pt x="73" y="21"/>
                  <a:pt x="73" y="21"/>
                </a:cubicBezTo>
                <a:lnTo>
                  <a:pt x="72" y="21"/>
                </a:lnTo>
                <a:close/>
                <a:moveTo>
                  <a:pt x="67" y="20"/>
                </a:moveTo>
                <a:cubicBezTo>
                  <a:pt x="68" y="24"/>
                  <a:pt x="68" y="24"/>
                  <a:pt x="68" y="24"/>
                </a:cubicBezTo>
                <a:cubicBezTo>
                  <a:pt x="69" y="25"/>
                  <a:pt x="69" y="25"/>
                  <a:pt x="69" y="25"/>
                </a:cubicBezTo>
                <a:cubicBezTo>
                  <a:pt x="69" y="21"/>
                  <a:pt x="69" y="21"/>
                  <a:pt x="69" y="21"/>
                </a:cubicBezTo>
                <a:lnTo>
                  <a:pt x="67" y="20"/>
                </a:lnTo>
                <a:close/>
                <a:moveTo>
                  <a:pt x="53" y="22"/>
                </a:moveTo>
                <a:cubicBezTo>
                  <a:pt x="53" y="26"/>
                  <a:pt x="53" y="26"/>
                  <a:pt x="53" y="26"/>
                </a:cubicBezTo>
                <a:cubicBezTo>
                  <a:pt x="55" y="26"/>
                  <a:pt x="55" y="26"/>
                  <a:pt x="55" y="26"/>
                </a:cubicBezTo>
                <a:cubicBezTo>
                  <a:pt x="55" y="22"/>
                  <a:pt x="55" y="22"/>
                  <a:pt x="55" y="22"/>
                </a:cubicBezTo>
                <a:lnTo>
                  <a:pt x="53" y="22"/>
                </a:lnTo>
                <a:close/>
                <a:moveTo>
                  <a:pt x="77" y="21"/>
                </a:moveTo>
                <a:cubicBezTo>
                  <a:pt x="76" y="19"/>
                  <a:pt x="76" y="19"/>
                  <a:pt x="76" y="19"/>
                </a:cubicBezTo>
                <a:cubicBezTo>
                  <a:pt x="66" y="17"/>
                  <a:pt x="66" y="17"/>
                  <a:pt x="66" y="17"/>
                </a:cubicBezTo>
                <a:cubicBezTo>
                  <a:pt x="61" y="18"/>
                  <a:pt x="61" y="18"/>
                  <a:pt x="61" y="18"/>
                </a:cubicBezTo>
                <a:cubicBezTo>
                  <a:pt x="61" y="16"/>
                  <a:pt x="61" y="16"/>
                  <a:pt x="61" y="16"/>
                </a:cubicBezTo>
                <a:cubicBezTo>
                  <a:pt x="59" y="15"/>
                  <a:pt x="59" y="15"/>
                  <a:pt x="59" y="15"/>
                </a:cubicBezTo>
                <a:cubicBezTo>
                  <a:pt x="59" y="11"/>
                  <a:pt x="59" y="11"/>
                  <a:pt x="59" y="11"/>
                </a:cubicBezTo>
                <a:cubicBezTo>
                  <a:pt x="53" y="9"/>
                  <a:pt x="53" y="9"/>
                  <a:pt x="53" y="9"/>
                </a:cubicBezTo>
                <a:cubicBezTo>
                  <a:pt x="51" y="10"/>
                  <a:pt x="51" y="10"/>
                  <a:pt x="51" y="10"/>
                </a:cubicBezTo>
                <a:cubicBezTo>
                  <a:pt x="51" y="5"/>
                  <a:pt x="51" y="5"/>
                  <a:pt x="51" y="5"/>
                </a:cubicBezTo>
                <a:cubicBezTo>
                  <a:pt x="37" y="2"/>
                  <a:pt x="37" y="2"/>
                  <a:pt x="37" y="2"/>
                </a:cubicBezTo>
                <a:cubicBezTo>
                  <a:pt x="31" y="3"/>
                  <a:pt x="31" y="3"/>
                  <a:pt x="31" y="3"/>
                </a:cubicBezTo>
                <a:cubicBezTo>
                  <a:pt x="26" y="1"/>
                  <a:pt x="26" y="1"/>
                  <a:pt x="26" y="1"/>
                </a:cubicBezTo>
                <a:cubicBezTo>
                  <a:pt x="21" y="1"/>
                  <a:pt x="21" y="1"/>
                  <a:pt x="21" y="1"/>
                </a:cubicBezTo>
                <a:cubicBezTo>
                  <a:pt x="21" y="3"/>
                  <a:pt x="21" y="3"/>
                  <a:pt x="21" y="3"/>
                </a:cubicBezTo>
                <a:cubicBezTo>
                  <a:pt x="12" y="0"/>
                  <a:pt x="12" y="0"/>
                  <a:pt x="12" y="0"/>
                </a:cubicBezTo>
                <a:cubicBezTo>
                  <a:pt x="12" y="0"/>
                  <a:pt x="10" y="0"/>
                  <a:pt x="9" y="1"/>
                </a:cubicBezTo>
                <a:cubicBezTo>
                  <a:pt x="8" y="1"/>
                  <a:pt x="8" y="1"/>
                  <a:pt x="8" y="1"/>
                </a:cubicBezTo>
                <a:cubicBezTo>
                  <a:pt x="8" y="6"/>
                  <a:pt x="8" y="6"/>
                  <a:pt x="8" y="6"/>
                </a:cubicBezTo>
                <a:cubicBezTo>
                  <a:pt x="4" y="7"/>
                  <a:pt x="4" y="7"/>
                  <a:pt x="4" y="7"/>
                </a:cubicBezTo>
                <a:cubicBezTo>
                  <a:pt x="4" y="11"/>
                  <a:pt x="4" y="11"/>
                  <a:pt x="4" y="11"/>
                </a:cubicBezTo>
                <a:cubicBezTo>
                  <a:pt x="0" y="13"/>
                  <a:pt x="0" y="13"/>
                  <a:pt x="0" y="13"/>
                </a:cubicBezTo>
                <a:cubicBezTo>
                  <a:pt x="0" y="47"/>
                  <a:pt x="0" y="47"/>
                  <a:pt x="0" y="47"/>
                </a:cubicBezTo>
                <a:cubicBezTo>
                  <a:pt x="79" y="47"/>
                  <a:pt x="79" y="47"/>
                  <a:pt x="79" y="47"/>
                </a:cubicBezTo>
                <a:cubicBezTo>
                  <a:pt x="79" y="22"/>
                  <a:pt x="79" y="22"/>
                  <a:pt x="79" y="22"/>
                </a:cubicBezTo>
                <a:lnTo>
                  <a:pt x="77" y="21"/>
                </a:lnTo>
                <a:close/>
                <a:moveTo>
                  <a:pt x="23" y="3"/>
                </a:moveTo>
                <a:cubicBezTo>
                  <a:pt x="26" y="3"/>
                  <a:pt x="26" y="3"/>
                  <a:pt x="26" y="3"/>
                </a:cubicBezTo>
                <a:cubicBezTo>
                  <a:pt x="32" y="5"/>
                  <a:pt x="32" y="5"/>
                  <a:pt x="32" y="5"/>
                </a:cubicBezTo>
                <a:cubicBezTo>
                  <a:pt x="37" y="4"/>
                  <a:pt x="37" y="4"/>
                  <a:pt x="37" y="4"/>
                </a:cubicBezTo>
                <a:cubicBezTo>
                  <a:pt x="49" y="7"/>
                  <a:pt x="49" y="7"/>
                  <a:pt x="49" y="7"/>
                </a:cubicBezTo>
                <a:cubicBezTo>
                  <a:pt x="50" y="12"/>
                  <a:pt x="50" y="12"/>
                  <a:pt x="50" y="12"/>
                </a:cubicBezTo>
                <a:cubicBezTo>
                  <a:pt x="53" y="11"/>
                  <a:pt x="53" y="11"/>
                  <a:pt x="53" y="11"/>
                </a:cubicBezTo>
                <a:cubicBezTo>
                  <a:pt x="57" y="12"/>
                  <a:pt x="57" y="12"/>
                  <a:pt x="57" y="12"/>
                </a:cubicBezTo>
                <a:cubicBezTo>
                  <a:pt x="57" y="15"/>
                  <a:pt x="57" y="15"/>
                  <a:pt x="57" y="15"/>
                </a:cubicBezTo>
                <a:cubicBezTo>
                  <a:pt x="52" y="14"/>
                  <a:pt x="52" y="14"/>
                  <a:pt x="52" y="14"/>
                </a:cubicBezTo>
                <a:cubicBezTo>
                  <a:pt x="53" y="18"/>
                  <a:pt x="53" y="18"/>
                  <a:pt x="53" y="18"/>
                </a:cubicBezTo>
                <a:cubicBezTo>
                  <a:pt x="37" y="15"/>
                  <a:pt x="37" y="15"/>
                  <a:pt x="37" y="15"/>
                </a:cubicBezTo>
                <a:cubicBezTo>
                  <a:pt x="36" y="11"/>
                  <a:pt x="36" y="11"/>
                  <a:pt x="36" y="11"/>
                </a:cubicBezTo>
                <a:cubicBezTo>
                  <a:pt x="23" y="8"/>
                  <a:pt x="23" y="8"/>
                  <a:pt x="23" y="8"/>
                </a:cubicBezTo>
                <a:cubicBezTo>
                  <a:pt x="22" y="5"/>
                  <a:pt x="22" y="5"/>
                  <a:pt x="22" y="5"/>
                </a:cubicBezTo>
                <a:lnTo>
                  <a:pt x="23" y="3"/>
                </a:lnTo>
                <a:close/>
                <a:moveTo>
                  <a:pt x="22" y="15"/>
                </a:moveTo>
                <a:cubicBezTo>
                  <a:pt x="20" y="14"/>
                  <a:pt x="20" y="13"/>
                  <a:pt x="18" y="13"/>
                </a:cubicBezTo>
                <a:cubicBezTo>
                  <a:pt x="16" y="13"/>
                  <a:pt x="15" y="12"/>
                  <a:pt x="13" y="11"/>
                </a:cubicBezTo>
                <a:cubicBezTo>
                  <a:pt x="12" y="11"/>
                  <a:pt x="11" y="11"/>
                  <a:pt x="10" y="11"/>
                </a:cubicBezTo>
                <a:cubicBezTo>
                  <a:pt x="9" y="11"/>
                  <a:pt x="6" y="11"/>
                  <a:pt x="6" y="11"/>
                </a:cubicBezTo>
                <a:cubicBezTo>
                  <a:pt x="6" y="8"/>
                  <a:pt x="6" y="8"/>
                  <a:pt x="6" y="8"/>
                </a:cubicBezTo>
                <a:cubicBezTo>
                  <a:pt x="10" y="6"/>
                  <a:pt x="10" y="6"/>
                  <a:pt x="10" y="6"/>
                </a:cubicBezTo>
                <a:cubicBezTo>
                  <a:pt x="9" y="2"/>
                  <a:pt x="9" y="2"/>
                  <a:pt x="9" y="2"/>
                </a:cubicBezTo>
                <a:cubicBezTo>
                  <a:pt x="12" y="2"/>
                  <a:pt x="12" y="2"/>
                  <a:pt x="12" y="2"/>
                </a:cubicBezTo>
                <a:cubicBezTo>
                  <a:pt x="21" y="4"/>
                  <a:pt x="21" y="4"/>
                  <a:pt x="21" y="4"/>
                </a:cubicBezTo>
                <a:cubicBezTo>
                  <a:pt x="21" y="10"/>
                  <a:pt x="21" y="10"/>
                  <a:pt x="21" y="10"/>
                </a:cubicBezTo>
                <a:cubicBezTo>
                  <a:pt x="27" y="11"/>
                  <a:pt x="27" y="11"/>
                  <a:pt x="27" y="11"/>
                </a:cubicBezTo>
                <a:cubicBezTo>
                  <a:pt x="27" y="17"/>
                  <a:pt x="27" y="17"/>
                  <a:pt x="27" y="17"/>
                </a:cubicBezTo>
                <a:cubicBezTo>
                  <a:pt x="27" y="17"/>
                  <a:pt x="23" y="16"/>
                  <a:pt x="22" y="15"/>
                </a:cubicBezTo>
                <a:close/>
                <a:moveTo>
                  <a:pt x="49" y="43"/>
                </a:moveTo>
                <a:cubicBezTo>
                  <a:pt x="49" y="43"/>
                  <a:pt x="41" y="36"/>
                  <a:pt x="37" y="31"/>
                </a:cubicBezTo>
                <a:cubicBezTo>
                  <a:pt x="33" y="25"/>
                  <a:pt x="30" y="20"/>
                  <a:pt x="30" y="20"/>
                </a:cubicBezTo>
                <a:cubicBezTo>
                  <a:pt x="30" y="14"/>
                  <a:pt x="30" y="14"/>
                  <a:pt x="30" y="14"/>
                </a:cubicBezTo>
                <a:cubicBezTo>
                  <a:pt x="30" y="14"/>
                  <a:pt x="36" y="23"/>
                  <a:pt x="42" y="30"/>
                </a:cubicBezTo>
                <a:cubicBezTo>
                  <a:pt x="49" y="37"/>
                  <a:pt x="55" y="43"/>
                  <a:pt x="55" y="43"/>
                </a:cubicBezTo>
                <a:cubicBezTo>
                  <a:pt x="49" y="43"/>
                  <a:pt x="49" y="43"/>
                  <a:pt x="49" y="43"/>
                </a:cubicBezTo>
                <a:close/>
                <a:moveTo>
                  <a:pt x="43" y="28"/>
                </a:moveTo>
                <a:cubicBezTo>
                  <a:pt x="43" y="28"/>
                  <a:pt x="41" y="25"/>
                  <a:pt x="39" y="23"/>
                </a:cubicBezTo>
                <a:cubicBezTo>
                  <a:pt x="37" y="20"/>
                  <a:pt x="36" y="17"/>
                  <a:pt x="36" y="17"/>
                </a:cubicBezTo>
                <a:cubicBezTo>
                  <a:pt x="54" y="20"/>
                  <a:pt x="54" y="20"/>
                  <a:pt x="54" y="20"/>
                </a:cubicBezTo>
                <a:cubicBezTo>
                  <a:pt x="54" y="16"/>
                  <a:pt x="54" y="16"/>
                  <a:pt x="54" y="16"/>
                </a:cubicBezTo>
                <a:cubicBezTo>
                  <a:pt x="60" y="17"/>
                  <a:pt x="60" y="17"/>
                  <a:pt x="60" y="17"/>
                </a:cubicBezTo>
                <a:cubicBezTo>
                  <a:pt x="61" y="30"/>
                  <a:pt x="61" y="30"/>
                  <a:pt x="61" y="30"/>
                </a:cubicBezTo>
                <a:lnTo>
                  <a:pt x="43" y="28"/>
                </a:lnTo>
                <a:close/>
                <a:moveTo>
                  <a:pt x="70" y="32"/>
                </a:moveTo>
                <a:cubicBezTo>
                  <a:pt x="63" y="31"/>
                  <a:pt x="63" y="31"/>
                  <a:pt x="63" y="31"/>
                </a:cubicBezTo>
                <a:cubicBezTo>
                  <a:pt x="63" y="27"/>
                  <a:pt x="63" y="27"/>
                  <a:pt x="63" y="27"/>
                </a:cubicBezTo>
                <a:lnTo>
                  <a:pt x="70" y="32"/>
                </a:lnTo>
                <a:close/>
                <a:moveTo>
                  <a:pt x="78" y="32"/>
                </a:moveTo>
                <a:cubicBezTo>
                  <a:pt x="75" y="32"/>
                  <a:pt x="75" y="32"/>
                  <a:pt x="75" y="32"/>
                </a:cubicBezTo>
                <a:cubicBezTo>
                  <a:pt x="63" y="25"/>
                  <a:pt x="63" y="25"/>
                  <a:pt x="63" y="25"/>
                </a:cubicBezTo>
                <a:cubicBezTo>
                  <a:pt x="62" y="19"/>
                  <a:pt x="62" y="19"/>
                  <a:pt x="62" y="19"/>
                </a:cubicBezTo>
                <a:cubicBezTo>
                  <a:pt x="66" y="19"/>
                  <a:pt x="66" y="19"/>
                  <a:pt x="66" y="19"/>
                </a:cubicBezTo>
                <a:cubicBezTo>
                  <a:pt x="75" y="20"/>
                  <a:pt x="75" y="20"/>
                  <a:pt x="75" y="20"/>
                </a:cubicBezTo>
                <a:cubicBezTo>
                  <a:pt x="75" y="22"/>
                  <a:pt x="75" y="22"/>
                  <a:pt x="75" y="22"/>
                </a:cubicBezTo>
                <a:cubicBezTo>
                  <a:pt x="78" y="23"/>
                  <a:pt x="78" y="23"/>
                  <a:pt x="78" y="23"/>
                </a:cubicBezTo>
                <a:cubicBezTo>
                  <a:pt x="78" y="32"/>
                  <a:pt x="78" y="32"/>
                  <a:pt x="78" y="32"/>
                </a:cubicBezTo>
                <a:close/>
              </a:path>
            </a:pathLst>
          </a:cu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
        <p:nvSpPr>
          <p:cNvPr id="38" name="Freeform 129"/>
          <p:cNvSpPr>
            <a:spLocks noEditPoints="1"/>
          </p:cNvSpPr>
          <p:nvPr/>
        </p:nvSpPr>
        <p:spPr bwMode="auto">
          <a:xfrm>
            <a:off x="6977062" y="774541"/>
            <a:ext cx="371475" cy="1087438"/>
          </a:xfrm>
          <a:custGeom>
            <a:avLst/>
            <a:gdLst>
              <a:gd name="T0" fmla="*/ 19 w 27"/>
              <a:gd name="T1" fmla="*/ 71 h 79"/>
              <a:gd name="T2" fmla="*/ 21 w 27"/>
              <a:gd name="T3" fmla="*/ 56 h 79"/>
              <a:gd name="T4" fmla="*/ 24 w 27"/>
              <a:gd name="T5" fmla="*/ 43 h 79"/>
              <a:gd name="T6" fmla="*/ 26 w 27"/>
              <a:gd name="T7" fmla="*/ 38 h 79"/>
              <a:gd name="T8" fmla="*/ 23 w 27"/>
              <a:gd name="T9" fmla="*/ 34 h 79"/>
              <a:gd name="T10" fmla="*/ 18 w 27"/>
              <a:gd name="T11" fmla="*/ 31 h 79"/>
              <a:gd name="T12" fmla="*/ 16 w 27"/>
              <a:gd name="T13" fmla="*/ 25 h 79"/>
              <a:gd name="T14" fmla="*/ 19 w 27"/>
              <a:gd name="T15" fmla="*/ 22 h 79"/>
              <a:gd name="T16" fmla="*/ 19 w 27"/>
              <a:gd name="T17" fmla="*/ 20 h 79"/>
              <a:gd name="T18" fmla="*/ 16 w 27"/>
              <a:gd name="T19" fmla="*/ 17 h 79"/>
              <a:gd name="T20" fmla="*/ 13 w 27"/>
              <a:gd name="T21" fmla="*/ 15 h 79"/>
              <a:gd name="T22" fmla="*/ 11 w 27"/>
              <a:gd name="T23" fmla="*/ 20 h 79"/>
              <a:gd name="T24" fmla="*/ 10 w 27"/>
              <a:gd name="T25" fmla="*/ 21 h 79"/>
              <a:gd name="T26" fmla="*/ 9 w 27"/>
              <a:gd name="T27" fmla="*/ 21 h 79"/>
              <a:gd name="T28" fmla="*/ 8 w 27"/>
              <a:gd name="T29" fmla="*/ 23 h 79"/>
              <a:gd name="T30" fmla="*/ 10 w 27"/>
              <a:gd name="T31" fmla="*/ 23 h 79"/>
              <a:gd name="T32" fmla="*/ 9 w 27"/>
              <a:gd name="T33" fmla="*/ 26 h 79"/>
              <a:gd name="T34" fmla="*/ 7 w 27"/>
              <a:gd name="T35" fmla="*/ 21 h 79"/>
              <a:gd name="T36" fmla="*/ 7 w 27"/>
              <a:gd name="T37" fmla="*/ 20 h 79"/>
              <a:gd name="T38" fmla="*/ 6 w 27"/>
              <a:gd name="T39" fmla="*/ 11 h 79"/>
              <a:gd name="T40" fmla="*/ 5 w 27"/>
              <a:gd name="T41" fmla="*/ 8 h 79"/>
              <a:gd name="T42" fmla="*/ 7 w 27"/>
              <a:gd name="T43" fmla="*/ 6 h 79"/>
              <a:gd name="T44" fmla="*/ 5 w 27"/>
              <a:gd name="T45" fmla="*/ 4 h 79"/>
              <a:gd name="T46" fmla="*/ 6 w 27"/>
              <a:gd name="T47" fmla="*/ 1 h 79"/>
              <a:gd name="T48" fmla="*/ 3 w 27"/>
              <a:gd name="T49" fmla="*/ 2 h 79"/>
              <a:gd name="T50" fmla="*/ 1 w 27"/>
              <a:gd name="T51" fmla="*/ 6 h 79"/>
              <a:gd name="T52" fmla="*/ 1 w 27"/>
              <a:gd name="T53" fmla="*/ 7 h 79"/>
              <a:gd name="T54" fmla="*/ 3 w 27"/>
              <a:gd name="T55" fmla="*/ 9 h 79"/>
              <a:gd name="T56" fmla="*/ 3 w 27"/>
              <a:gd name="T57" fmla="*/ 13 h 79"/>
              <a:gd name="T58" fmla="*/ 5 w 27"/>
              <a:gd name="T59" fmla="*/ 23 h 79"/>
              <a:gd name="T60" fmla="*/ 6 w 27"/>
              <a:gd name="T61" fmla="*/ 34 h 79"/>
              <a:gd name="T62" fmla="*/ 6 w 27"/>
              <a:gd name="T63" fmla="*/ 67 h 79"/>
              <a:gd name="T64" fmla="*/ 0 w 27"/>
              <a:gd name="T65" fmla="*/ 76 h 79"/>
              <a:gd name="T66" fmla="*/ 27 w 27"/>
              <a:gd name="T67" fmla="*/ 76 h 79"/>
              <a:gd name="T68" fmla="*/ 26 w 27"/>
              <a:gd name="T69" fmla="*/ 36 h 79"/>
              <a:gd name="T70" fmla="*/ 24 w 27"/>
              <a:gd name="T71" fmla="*/ 40 h 79"/>
              <a:gd name="T72" fmla="*/ 21 w 27"/>
              <a:gd name="T73" fmla="*/ 44 h 79"/>
              <a:gd name="T74" fmla="*/ 13 w 27"/>
              <a:gd name="T75" fmla="*/ 24 h 79"/>
              <a:gd name="T76" fmla="*/ 13 w 27"/>
              <a:gd name="T77" fmla="*/ 25 h 79"/>
              <a:gd name="T78" fmla="*/ 12 w 27"/>
              <a:gd name="T79" fmla="*/ 25 h 79"/>
              <a:gd name="T80" fmla="*/ 13 w 27"/>
              <a:gd name="T81" fmla="*/ 26 h 79"/>
              <a:gd name="T82" fmla="*/ 11 w 27"/>
              <a:gd name="T83" fmla="*/ 25 h 79"/>
              <a:gd name="T84" fmla="*/ 12 w 27"/>
              <a:gd name="T85" fmla="*/ 23 h 79"/>
              <a:gd name="T86" fmla="*/ 13 w 27"/>
              <a:gd name="T87" fmla="*/ 23 h 79"/>
              <a:gd name="T88" fmla="*/ 14 w 27"/>
              <a:gd name="T89" fmla="*/ 24 h 79"/>
              <a:gd name="T90" fmla="*/ 14 w 27"/>
              <a:gd name="T91" fmla="*/ 22 h 79"/>
              <a:gd name="T92" fmla="*/ 10 w 27"/>
              <a:gd name="T93" fmla="*/ 22 h 79"/>
              <a:gd name="T94" fmla="*/ 15 w 27"/>
              <a:gd name="T95" fmla="*/ 2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 h="79">
                <a:moveTo>
                  <a:pt x="20" y="76"/>
                </a:moveTo>
                <a:cubicBezTo>
                  <a:pt x="20" y="76"/>
                  <a:pt x="20" y="76"/>
                  <a:pt x="20" y="76"/>
                </a:cubicBezTo>
                <a:cubicBezTo>
                  <a:pt x="19" y="71"/>
                  <a:pt x="19" y="71"/>
                  <a:pt x="19" y="71"/>
                </a:cubicBezTo>
                <a:cubicBezTo>
                  <a:pt x="19" y="71"/>
                  <a:pt x="20" y="71"/>
                  <a:pt x="20" y="70"/>
                </a:cubicBezTo>
                <a:cubicBezTo>
                  <a:pt x="21" y="69"/>
                  <a:pt x="20" y="57"/>
                  <a:pt x="20" y="57"/>
                </a:cubicBezTo>
                <a:cubicBezTo>
                  <a:pt x="20" y="57"/>
                  <a:pt x="20" y="56"/>
                  <a:pt x="21" y="56"/>
                </a:cubicBezTo>
                <a:cubicBezTo>
                  <a:pt x="21" y="56"/>
                  <a:pt x="20" y="48"/>
                  <a:pt x="20" y="48"/>
                </a:cubicBezTo>
                <a:cubicBezTo>
                  <a:pt x="20" y="48"/>
                  <a:pt x="22" y="47"/>
                  <a:pt x="22" y="47"/>
                </a:cubicBezTo>
                <a:cubicBezTo>
                  <a:pt x="23" y="46"/>
                  <a:pt x="24" y="43"/>
                  <a:pt x="24" y="43"/>
                </a:cubicBezTo>
                <a:cubicBezTo>
                  <a:pt x="24" y="43"/>
                  <a:pt x="24" y="42"/>
                  <a:pt x="25" y="42"/>
                </a:cubicBezTo>
                <a:cubicBezTo>
                  <a:pt x="26" y="41"/>
                  <a:pt x="26" y="40"/>
                  <a:pt x="26" y="40"/>
                </a:cubicBezTo>
                <a:cubicBezTo>
                  <a:pt x="27" y="39"/>
                  <a:pt x="26" y="38"/>
                  <a:pt x="26" y="38"/>
                </a:cubicBezTo>
                <a:cubicBezTo>
                  <a:pt x="27" y="36"/>
                  <a:pt x="27" y="36"/>
                  <a:pt x="27" y="36"/>
                </a:cubicBezTo>
                <a:cubicBezTo>
                  <a:pt x="27" y="36"/>
                  <a:pt x="27" y="36"/>
                  <a:pt x="27" y="36"/>
                </a:cubicBezTo>
                <a:cubicBezTo>
                  <a:pt x="23" y="34"/>
                  <a:pt x="23" y="34"/>
                  <a:pt x="23" y="34"/>
                </a:cubicBezTo>
                <a:cubicBezTo>
                  <a:pt x="22" y="36"/>
                  <a:pt x="22" y="36"/>
                  <a:pt x="22" y="36"/>
                </a:cubicBezTo>
                <a:cubicBezTo>
                  <a:pt x="22" y="36"/>
                  <a:pt x="20" y="36"/>
                  <a:pt x="20" y="35"/>
                </a:cubicBezTo>
                <a:cubicBezTo>
                  <a:pt x="19" y="34"/>
                  <a:pt x="19" y="32"/>
                  <a:pt x="18" y="31"/>
                </a:cubicBezTo>
                <a:cubicBezTo>
                  <a:pt x="18" y="30"/>
                  <a:pt x="17" y="30"/>
                  <a:pt x="17" y="29"/>
                </a:cubicBezTo>
                <a:cubicBezTo>
                  <a:pt x="16" y="29"/>
                  <a:pt x="16" y="28"/>
                  <a:pt x="16" y="27"/>
                </a:cubicBezTo>
                <a:cubicBezTo>
                  <a:pt x="16" y="26"/>
                  <a:pt x="16" y="25"/>
                  <a:pt x="16" y="25"/>
                </a:cubicBezTo>
                <a:cubicBezTo>
                  <a:pt x="16" y="24"/>
                  <a:pt x="16" y="24"/>
                  <a:pt x="16" y="23"/>
                </a:cubicBezTo>
                <a:cubicBezTo>
                  <a:pt x="16" y="23"/>
                  <a:pt x="16" y="23"/>
                  <a:pt x="16" y="23"/>
                </a:cubicBezTo>
                <a:cubicBezTo>
                  <a:pt x="17" y="23"/>
                  <a:pt x="19" y="22"/>
                  <a:pt x="19" y="22"/>
                </a:cubicBezTo>
                <a:cubicBezTo>
                  <a:pt x="19" y="22"/>
                  <a:pt x="17" y="22"/>
                  <a:pt x="16" y="22"/>
                </a:cubicBezTo>
                <a:cubicBezTo>
                  <a:pt x="16" y="22"/>
                  <a:pt x="16" y="22"/>
                  <a:pt x="16" y="21"/>
                </a:cubicBezTo>
                <a:cubicBezTo>
                  <a:pt x="19" y="20"/>
                  <a:pt x="19" y="20"/>
                  <a:pt x="19" y="20"/>
                </a:cubicBezTo>
                <a:cubicBezTo>
                  <a:pt x="15" y="21"/>
                  <a:pt x="15" y="21"/>
                  <a:pt x="15" y="21"/>
                </a:cubicBezTo>
                <a:cubicBezTo>
                  <a:pt x="15" y="20"/>
                  <a:pt x="15" y="20"/>
                  <a:pt x="15" y="20"/>
                </a:cubicBezTo>
                <a:cubicBezTo>
                  <a:pt x="15" y="20"/>
                  <a:pt x="17" y="17"/>
                  <a:pt x="16" y="17"/>
                </a:cubicBezTo>
                <a:cubicBezTo>
                  <a:pt x="16" y="18"/>
                  <a:pt x="14" y="19"/>
                  <a:pt x="14" y="20"/>
                </a:cubicBezTo>
                <a:cubicBezTo>
                  <a:pt x="14" y="20"/>
                  <a:pt x="13" y="20"/>
                  <a:pt x="13" y="20"/>
                </a:cubicBezTo>
                <a:cubicBezTo>
                  <a:pt x="13" y="15"/>
                  <a:pt x="13" y="15"/>
                  <a:pt x="13" y="15"/>
                </a:cubicBezTo>
                <a:cubicBezTo>
                  <a:pt x="12" y="20"/>
                  <a:pt x="12" y="20"/>
                  <a:pt x="12" y="20"/>
                </a:cubicBezTo>
                <a:cubicBezTo>
                  <a:pt x="12" y="20"/>
                  <a:pt x="12" y="20"/>
                  <a:pt x="11" y="20"/>
                </a:cubicBezTo>
                <a:cubicBezTo>
                  <a:pt x="11" y="20"/>
                  <a:pt x="11" y="20"/>
                  <a:pt x="11" y="20"/>
                </a:cubicBezTo>
                <a:cubicBezTo>
                  <a:pt x="11" y="20"/>
                  <a:pt x="9" y="17"/>
                  <a:pt x="8" y="17"/>
                </a:cubicBezTo>
                <a:cubicBezTo>
                  <a:pt x="8" y="17"/>
                  <a:pt x="10" y="20"/>
                  <a:pt x="10" y="20"/>
                </a:cubicBezTo>
                <a:cubicBezTo>
                  <a:pt x="10" y="21"/>
                  <a:pt x="10" y="21"/>
                  <a:pt x="10" y="21"/>
                </a:cubicBezTo>
                <a:cubicBezTo>
                  <a:pt x="8" y="20"/>
                  <a:pt x="8" y="20"/>
                  <a:pt x="8" y="20"/>
                </a:cubicBezTo>
                <a:cubicBezTo>
                  <a:pt x="8" y="20"/>
                  <a:pt x="8" y="20"/>
                  <a:pt x="8" y="21"/>
                </a:cubicBezTo>
                <a:cubicBezTo>
                  <a:pt x="9" y="21"/>
                  <a:pt x="9" y="21"/>
                  <a:pt x="9" y="21"/>
                </a:cubicBezTo>
                <a:cubicBezTo>
                  <a:pt x="9" y="22"/>
                  <a:pt x="9" y="22"/>
                  <a:pt x="9" y="22"/>
                </a:cubicBezTo>
                <a:cubicBezTo>
                  <a:pt x="9" y="22"/>
                  <a:pt x="8" y="22"/>
                  <a:pt x="8" y="22"/>
                </a:cubicBezTo>
                <a:cubicBezTo>
                  <a:pt x="8" y="22"/>
                  <a:pt x="8" y="22"/>
                  <a:pt x="8" y="23"/>
                </a:cubicBezTo>
                <a:cubicBezTo>
                  <a:pt x="9" y="23"/>
                  <a:pt x="9" y="23"/>
                  <a:pt x="9" y="23"/>
                </a:cubicBezTo>
                <a:cubicBezTo>
                  <a:pt x="9" y="23"/>
                  <a:pt x="9" y="23"/>
                  <a:pt x="9" y="23"/>
                </a:cubicBezTo>
                <a:cubicBezTo>
                  <a:pt x="10" y="23"/>
                  <a:pt x="10" y="23"/>
                  <a:pt x="10" y="23"/>
                </a:cubicBezTo>
                <a:cubicBezTo>
                  <a:pt x="10" y="25"/>
                  <a:pt x="10" y="25"/>
                  <a:pt x="10" y="25"/>
                </a:cubicBezTo>
                <a:cubicBezTo>
                  <a:pt x="10" y="27"/>
                  <a:pt x="10" y="27"/>
                  <a:pt x="10" y="27"/>
                </a:cubicBezTo>
                <a:cubicBezTo>
                  <a:pt x="10" y="27"/>
                  <a:pt x="9" y="27"/>
                  <a:pt x="9" y="26"/>
                </a:cubicBezTo>
                <a:cubicBezTo>
                  <a:pt x="9" y="26"/>
                  <a:pt x="8" y="25"/>
                  <a:pt x="8" y="24"/>
                </a:cubicBezTo>
                <a:cubicBezTo>
                  <a:pt x="8" y="24"/>
                  <a:pt x="8" y="23"/>
                  <a:pt x="8" y="23"/>
                </a:cubicBezTo>
                <a:cubicBezTo>
                  <a:pt x="7" y="22"/>
                  <a:pt x="7" y="21"/>
                  <a:pt x="7" y="21"/>
                </a:cubicBezTo>
                <a:cubicBezTo>
                  <a:pt x="7" y="21"/>
                  <a:pt x="7" y="20"/>
                  <a:pt x="7" y="20"/>
                </a:cubicBezTo>
                <a:cubicBezTo>
                  <a:pt x="7" y="20"/>
                  <a:pt x="7" y="20"/>
                  <a:pt x="7" y="20"/>
                </a:cubicBezTo>
                <a:cubicBezTo>
                  <a:pt x="7" y="20"/>
                  <a:pt x="7" y="20"/>
                  <a:pt x="7" y="20"/>
                </a:cubicBezTo>
                <a:cubicBezTo>
                  <a:pt x="7" y="20"/>
                  <a:pt x="7" y="20"/>
                  <a:pt x="7" y="20"/>
                </a:cubicBezTo>
                <a:cubicBezTo>
                  <a:pt x="7" y="18"/>
                  <a:pt x="6" y="15"/>
                  <a:pt x="6" y="14"/>
                </a:cubicBezTo>
                <a:cubicBezTo>
                  <a:pt x="6" y="13"/>
                  <a:pt x="6" y="12"/>
                  <a:pt x="6" y="11"/>
                </a:cubicBezTo>
                <a:cubicBezTo>
                  <a:pt x="6" y="10"/>
                  <a:pt x="5" y="9"/>
                  <a:pt x="5" y="9"/>
                </a:cubicBezTo>
                <a:cubicBezTo>
                  <a:pt x="5" y="9"/>
                  <a:pt x="5" y="9"/>
                  <a:pt x="5" y="8"/>
                </a:cubicBezTo>
                <a:cubicBezTo>
                  <a:pt x="5" y="8"/>
                  <a:pt x="5" y="8"/>
                  <a:pt x="5" y="8"/>
                </a:cubicBezTo>
                <a:cubicBezTo>
                  <a:pt x="6" y="8"/>
                  <a:pt x="7" y="7"/>
                  <a:pt x="7" y="7"/>
                </a:cubicBezTo>
                <a:cubicBezTo>
                  <a:pt x="7" y="7"/>
                  <a:pt x="7" y="7"/>
                  <a:pt x="7" y="7"/>
                </a:cubicBezTo>
                <a:cubicBezTo>
                  <a:pt x="7" y="6"/>
                  <a:pt x="7" y="6"/>
                  <a:pt x="7" y="6"/>
                </a:cubicBezTo>
                <a:cubicBezTo>
                  <a:pt x="7" y="6"/>
                  <a:pt x="7" y="6"/>
                  <a:pt x="7" y="6"/>
                </a:cubicBezTo>
                <a:cubicBezTo>
                  <a:pt x="7" y="5"/>
                  <a:pt x="6" y="5"/>
                  <a:pt x="5" y="5"/>
                </a:cubicBezTo>
                <a:cubicBezTo>
                  <a:pt x="5" y="5"/>
                  <a:pt x="5" y="4"/>
                  <a:pt x="5" y="4"/>
                </a:cubicBezTo>
                <a:cubicBezTo>
                  <a:pt x="5" y="4"/>
                  <a:pt x="6" y="4"/>
                  <a:pt x="6" y="3"/>
                </a:cubicBezTo>
                <a:cubicBezTo>
                  <a:pt x="6" y="3"/>
                  <a:pt x="6" y="2"/>
                  <a:pt x="6" y="2"/>
                </a:cubicBezTo>
                <a:cubicBezTo>
                  <a:pt x="6" y="2"/>
                  <a:pt x="6" y="1"/>
                  <a:pt x="6" y="1"/>
                </a:cubicBezTo>
                <a:cubicBezTo>
                  <a:pt x="5" y="2"/>
                  <a:pt x="5" y="2"/>
                  <a:pt x="5" y="2"/>
                </a:cubicBezTo>
                <a:cubicBezTo>
                  <a:pt x="6" y="0"/>
                  <a:pt x="6" y="0"/>
                  <a:pt x="6" y="0"/>
                </a:cubicBezTo>
                <a:cubicBezTo>
                  <a:pt x="6" y="0"/>
                  <a:pt x="4" y="1"/>
                  <a:pt x="3" y="2"/>
                </a:cubicBezTo>
                <a:cubicBezTo>
                  <a:pt x="3" y="2"/>
                  <a:pt x="2" y="3"/>
                  <a:pt x="3" y="4"/>
                </a:cubicBezTo>
                <a:cubicBezTo>
                  <a:pt x="3" y="4"/>
                  <a:pt x="3" y="5"/>
                  <a:pt x="3" y="5"/>
                </a:cubicBezTo>
                <a:cubicBezTo>
                  <a:pt x="2" y="5"/>
                  <a:pt x="1" y="5"/>
                  <a:pt x="1" y="6"/>
                </a:cubicBezTo>
                <a:cubicBezTo>
                  <a:pt x="1" y="6"/>
                  <a:pt x="1" y="6"/>
                  <a:pt x="2" y="6"/>
                </a:cubicBezTo>
                <a:cubicBezTo>
                  <a:pt x="2" y="7"/>
                  <a:pt x="2" y="7"/>
                  <a:pt x="2" y="7"/>
                </a:cubicBezTo>
                <a:cubicBezTo>
                  <a:pt x="1" y="7"/>
                  <a:pt x="1" y="7"/>
                  <a:pt x="1" y="7"/>
                </a:cubicBezTo>
                <a:cubicBezTo>
                  <a:pt x="1" y="7"/>
                  <a:pt x="2" y="8"/>
                  <a:pt x="2" y="8"/>
                </a:cubicBezTo>
                <a:cubicBezTo>
                  <a:pt x="2" y="8"/>
                  <a:pt x="3" y="9"/>
                  <a:pt x="3" y="9"/>
                </a:cubicBezTo>
                <a:cubicBezTo>
                  <a:pt x="3" y="9"/>
                  <a:pt x="3" y="9"/>
                  <a:pt x="3" y="9"/>
                </a:cubicBezTo>
                <a:cubicBezTo>
                  <a:pt x="3" y="9"/>
                  <a:pt x="2" y="9"/>
                  <a:pt x="2" y="10"/>
                </a:cubicBezTo>
                <a:cubicBezTo>
                  <a:pt x="2" y="11"/>
                  <a:pt x="3" y="12"/>
                  <a:pt x="3" y="12"/>
                </a:cubicBezTo>
                <a:cubicBezTo>
                  <a:pt x="3" y="12"/>
                  <a:pt x="3" y="12"/>
                  <a:pt x="3" y="13"/>
                </a:cubicBezTo>
                <a:cubicBezTo>
                  <a:pt x="3" y="14"/>
                  <a:pt x="4" y="15"/>
                  <a:pt x="4" y="15"/>
                </a:cubicBezTo>
                <a:cubicBezTo>
                  <a:pt x="4" y="15"/>
                  <a:pt x="4" y="16"/>
                  <a:pt x="4" y="18"/>
                </a:cubicBezTo>
                <a:cubicBezTo>
                  <a:pt x="4" y="19"/>
                  <a:pt x="5" y="23"/>
                  <a:pt x="5" y="23"/>
                </a:cubicBezTo>
                <a:cubicBezTo>
                  <a:pt x="5" y="23"/>
                  <a:pt x="4" y="24"/>
                  <a:pt x="3" y="26"/>
                </a:cubicBezTo>
                <a:cubicBezTo>
                  <a:pt x="2" y="27"/>
                  <a:pt x="4" y="29"/>
                  <a:pt x="4" y="29"/>
                </a:cubicBezTo>
                <a:cubicBezTo>
                  <a:pt x="4" y="29"/>
                  <a:pt x="6" y="33"/>
                  <a:pt x="6" y="34"/>
                </a:cubicBezTo>
                <a:cubicBezTo>
                  <a:pt x="6" y="35"/>
                  <a:pt x="6" y="46"/>
                  <a:pt x="6" y="49"/>
                </a:cubicBezTo>
                <a:cubicBezTo>
                  <a:pt x="6" y="51"/>
                  <a:pt x="5" y="58"/>
                  <a:pt x="6" y="59"/>
                </a:cubicBezTo>
                <a:cubicBezTo>
                  <a:pt x="6" y="60"/>
                  <a:pt x="6" y="64"/>
                  <a:pt x="6" y="67"/>
                </a:cubicBezTo>
                <a:cubicBezTo>
                  <a:pt x="6" y="70"/>
                  <a:pt x="6" y="76"/>
                  <a:pt x="6" y="76"/>
                </a:cubicBezTo>
                <a:cubicBezTo>
                  <a:pt x="6" y="76"/>
                  <a:pt x="6" y="76"/>
                  <a:pt x="6" y="76"/>
                </a:cubicBezTo>
                <a:cubicBezTo>
                  <a:pt x="0" y="76"/>
                  <a:pt x="0" y="76"/>
                  <a:pt x="0" y="76"/>
                </a:cubicBezTo>
                <a:cubicBezTo>
                  <a:pt x="0" y="79"/>
                  <a:pt x="0" y="79"/>
                  <a:pt x="0" y="79"/>
                </a:cubicBezTo>
                <a:cubicBezTo>
                  <a:pt x="27" y="79"/>
                  <a:pt x="27" y="79"/>
                  <a:pt x="27" y="79"/>
                </a:cubicBezTo>
                <a:cubicBezTo>
                  <a:pt x="27" y="76"/>
                  <a:pt x="27" y="76"/>
                  <a:pt x="27" y="76"/>
                </a:cubicBezTo>
                <a:cubicBezTo>
                  <a:pt x="20" y="76"/>
                  <a:pt x="20" y="76"/>
                  <a:pt x="20" y="76"/>
                </a:cubicBezTo>
                <a:close/>
                <a:moveTo>
                  <a:pt x="23" y="35"/>
                </a:moveTo>
                <a:cubicBezTo>
                  <a:pt x="26" y="36"/>
                  <a:pt x="26" y="36"/>
                  <a:pt x="26" y="36"/>
                </a:cubicBezTo>
                <a:cubicBezTo>
                  <a:pt x="26" y="38"/>
                  <a:pt x="26" y="38"/>
                  <a:pt x="26" y="38"/>
                </a:cubicBezTo>
                <a:cubicBezTo>
                  <a:pt x="26" y="38"/>
                  <a:pt x="25" y="38"/>
                  <a:pt x="25" y="38"/>
                </a:cubicBezTo>
                <a:cubicBezTo>
                  <a:pt x="24" y="38"/>
                  <a:pt x="24" y="39"/>
                  <a:pt x="24" y="40"/>
                </a:cubicBezTo>
                <a:cubicBezTo>
                  <a:pt x="24" y="40"/>
                  <a:pt x="24" y="41"/>
                  <a:pt x="24" y="41"/>
                </a:cubicBezTo>
                <a:cubicBezTo>
                  <a:pt x="21" y="45"/>
                  <a:pt x="21" y="45"/>
                  <a:pt x="21" y="45"/>
                </a:cubicBezTo>
                <a:cubicBezTo>
                  <a:pt x="21" y="44"/>
                  <a:pt x="21" y="44"/>
                  <a:pt x="21" y="44"/>
                </a:cubicBezTo>
                <a:cubicBezTo>
                  <a:pt x="21" y="39"/>
                  <a:pt x="21" y="39"/>
                  <a:pt x="21" y="39"/>
                </a:cubicBezTo>
                <a:lnTo>
                  <a:pt x="23" y="35"/>
                </a:lnTo>
                <a:close/>
                <a:moveTo>
                  <a:pt x="13" y="24"/>
                </a:moveTo>
                <a:cubicBezTo>
                  <a:pt x="13" y="24"/>
                  <a:pt x="13" y="25"/>
                  <a:pt x="13" y="25"/>
                </a:cubicBezTo>
                <a:cubicBezTo>
                  <a:pt x="13" y="25"/>
                  <a:pt x="12" y="25"/>
                  <a:pt x="12" y="25"/>
                </a:cubicBezTo>
                <a:cubicBezTo>
                  <a:pt x="13" y="25"/>
                  <a:pt x="13" y="25"/>
                  <a:pt x="13" y="25"/>
                </a:cubicBezTo>
                <a:cubicBezTo>
                  <a:pt x="13" y="25"/>
                  <a:pt x="13" y="25"/>
                  <a:pt x="13" y="25"/>
                </a:cubicBezTo>
                <a:cubicBezTo>
                  <a:pt x="13" y="25"/>
                  <a:pt x="13" y="25"/>
                  <a:pt x="12" y="25"/>
                </a:cubicBezTo>
                <a:cubicBezTo>
                  <a:pt x="12" y="25"/>
                  <a:pt x="12" y="25"/>
                  <a:pt x="12" y="25"/>
                </a:cubicBezTo>
                <a:cubicBezTo>
                  <a:pt x="12" y="26"/>
                  <a:pt x="12" y="25"/>
                  <a:pt x="13" y="25"/>
                </a:cubicBezTo>
                <a:cubicBezTo>
                  <a:pt x="13" y="25"/>
                  <a:pt x="13" y="26"/>
                  <a:pt x="13" y="26"/>
                </a:cubicBezTo>
                <a:cubicBezTo>
                  <a:pt x="13" y="26"/>
                  <a:pt x="13" y="26"/>
                  <a:pt x="13" y="26"/>
                </a:cubicBezTo>
                <a:cubicBezTo>
                  <a:pt x="13" y="26"/>
                  <a:pt x="13" y="26"/>
                  <a:pt x="12" y="26"/>
                </a:cubicBezTo>
                <a:cubicBezTo>
                  <a:pt x="12" y="26"/>
                  <a:pt x="12" y="26"/>
                  <a:pt x="11" y="26"/>
                </a:cubicBezTo>
                <a:cubicBezTo>
                  <a:pt x="11" y="26"/>
                  <a:pt x="11" y="25"/>
                  <a:pt x="11" y="25"/>
                </a:cubicBezTo>
                <a:cubicBezTo>
                  <a:pt x="11" y="24"/>
                  <a:pt x="12" y="24"/>
                  <a:pt x="12" y="24"/>
                </a:cubicBezTo>
                <a:cubicBezTo>
                  <a:pt x="12" y="24"/>
                  <a:pt x="12" y="24"/>
                  <a:pt x="12" y="23"/>
                </a:cubicBezTo>
                <a:cubicBezTo>
                  <a:pt x="12" y="23"/>
                  <a:pt x="12" y="23"/>
                  <a:pt x="12" y="23"/>
                </a:cubicBezTo>
                <a:cubicBezTo>
                  <a:pt x="11" y="23"/>
                  <a:pt x="13" y="22"/>
                  <a:pt x="13" y="22"/>
                </a:cubicBezTo>
                <a:cubicBezTo>
                  <a:pt x="13" y="22"/>
                  <a:pt x="14" y="23"/>
                  <a:pt x="14" y="23"/>
                </a:cubicBezTo>
                <a:cubicBezTo>
                  <a:pt x="14" y="23"/>
                  <a:pt x="13" y="23"/>
                  <a:pt x="13" y="23"/>
                </a:cubicBezTo>
                <a:cubicBezTo>
                  <a:pt x="13" y="23"/>
                  <a:pt x="13" y="24"/>
                  <a:pt x="13" y="24"/>
                </a:cubicBezTo>
                <a:close/>
                <a:moveTo>
                  <a:pt x="14" y="25"/>
                </a:moveTo>
                <a:cubicBezTo>
                  <a:pt x="14" y="25"/>
                  <a:pt x="13" y="24"/>
                  <a:pt x="14" y="24"/>
                </a:cubicBezTo>
                <a:cubicBezTo>
                  <a:pt x="14" y="24"/>
                  <a:pt x="14" y="24"/>
                  <a:pt x="14" y="24"/>
                </a:cubicBezTo>
                <a:cubicBezTo>
                  <a:pt x="14" y="25"/>
                  <a:pt x="14" y="25"/>
                  <a:pt x="14" y="25"/>
                </a:cubicBezTo>
                <a:close/>
                <a:moveTo>
                  <a:pt x="14" y="22"/>
                </a:moveTo>
                <a:cubicBezTo>
                  <a:pt x="13" y="22"/>
                  <a:pt x="13" y="21"/>
                  <a:pt x="12" y="22"/>
                </a:cubicBezTo>
                <a:cubicBezTo>
                  <a:pt x="12" y="22"/>
                  <a:pt x="11" y="23"/>
                  <a:pt x="11" y="23"/>
                </a:cubicBezTo>
                <a:cubicBezTo>
                  <a:pt x="10" y="23"/>
                  <a:pt x="10" y="22"/>
                  <a:pt x="10" y="22"/>
                </a:cubicBezTo>
                <a:cubicBezTo>
                  <a:pt x="11" y="22"/>
                  <a:pt x="12" y="21"/>
                  <a:pt x="12" y="21"/>
                </a:cubicBezTo>
                <a:cubicBezTo>
                  <a:pt x="13" y="21"/>
                  <a:pt x="13" y="21"/>
                  <a:pt x="13" y="21"/>
                </a:cubicBezTo>
                <a:cubicBezTo>
                  <a:pt x="14" y="21"/>
                  <a:pt x="14" y="21"/>
                  <a:pt x="15" y="21"/>
                </a:cubicBezTo>
                <a:cubicBezTo>
                  <a:pt x="15" y="22"/>
                  <a:pt x="15" y="22"/>
                  <a:pt x="15" y="23"/>
                </a:cubicBezTo>
                <a:cubicBezTo>
                  <a:pt x="15" y="23"/>
                  <a:pt x="14" y="22"/>
                  <a:pt x="14" y="22"/>
                </a:cubicBezTo>
                <a:close/>
              </a:path>
            </a:pathLst>
          </a:cu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0-#ppt_w/2"/>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10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0-#ppt_w/2"/>
                                          </p:val>
                                        </p:tav>
                                        <p:tav tm="100000">
                                          <p:val>
                                            <p:strVal val="#ppt_x"/>
                                          </p:val>
                                        </p:tav>
                                      </p:tavLst>
                                    </p:anim>
                                    <p:anim calcmode="lin" valueType="num">
                                      <p:cBhvr additive="base">
                                        <p:cTn id="16" dur="750" fill="hold"/>
                                        <p:tgtEl>
                                          <p:spTgt spid="7"/>
                                        </p:tgtEl>
                                        <p:attrNameLst>
                                          <p:attrName>ppt_y</p:attrName>
                                        </p:attrNameLst>
                                      </p:cBhvr>
                                      <p:tavLst>
                                        <p:tav tm="0">
                                          <p:val>
                                            <p:strVal val="1+#ppt_h/2"/>
                                          </p:val>
                                        </p:tav>
                                        <p:tav tm="100000">
                                          <p:val>
                                            <p:strVal val="#ppt_y"/>
                                          </p:val>
                                        </p:tav>
                                      </p:tavLst>
                                    </p:anim>
                                  </p:childTnLst>
                                </p:cTn>
                              </p:par>
                              <p:par>
                                <p:cTn id="17" presetID="31" presetClass="entr" presetSubtype="0" fill="hold" grpId="0" nodeType="withEffect">
                                  <p:stCondLst>
                                    <p:cond delay="150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000" fill="hold"/>
                                        <p:tgtEl>
                                          <p:spTgt spid="33"/>
                                        </p:tgtEl>
                                        <p:attrNameLst>
                                          <p:attrName>ppt_w</p:attrName>
                                        </p:attrNameLst>
                                      </p:cBhvr>
                                      <p:tavLst>
                                        <p:tav tm="0">
                                          <p:val>
                                            <p:fltVal val="0"/>
                                          </p:val>
                                        </p:tav>
                                        <p:tav tm="100000">
                                          <p:val>
                                            <p:strVal val="#ppt_w"/>
                                          </p:val>
                                        </p:tav>
                                      </p:tavLst>
                                    </p:anim>
                                    <p:anim calcmode="lin" valueType="num">
                                      <p:cBhvr>
                                        <p:cTn id="20" dur="1000" fill="hold"/>
                                        <p:tgtEl>
                                          <p:spTgt spid="33"/>
                                        </p:tgtEl>
                                        <p:attrNameLst>
                                          <p:attrName>ppt_h</p:attrName>
                                        </p:attrNameLst>
                                      </p:cBhvr>
                                      <p:tavLst>
                                        <p:tav tm="0">
                                          <p:val>
                                            <p:fltVal val="0"/>
                                          </p:val>
                                        </p:tav>
                                        <p:tav tm="100000">
                                          <p:val>
                                            <p:strVal val="#ppt_h"/>
                                          </p:val>
                                        </p:tav>
                                      </p:tavLst>
                                    </p:anim>
                                    <p:anim calcmode="lin" valueType="num">
                                      <p:cBhvr>
                                        <p:cTn id="21" dur="1000" fill="hold"/>
                                        <p:tgtEl>
                                          <p:spTgt spid="33"/>
                                        </p:tgtEl>
                                        <p:attrNameLst>
                                          <p:attrName>style.rotation</p:attrName>
                                        </p:attrNameLst>
                                      </p:cBhvr>
                                      <p:tavLst>
                                        <p:tav tm="0">
                                          <p:val>
                                            <p:fltVal val="90"/>
                                          </p:val>
                                        </p:tav>
                                        <p:tav tm="100000">
                                          <p:val>
                                            <p:fltVal val="0"/>
                                          </p:val>
                                        </p:tav>
                                      </p:tavLst>
                                    </p:anim>
                                    <p:animEffect transition="in" filter="fade">
                                      <p:cBhvr>
                                        <p:cTn id="22" dur="1000"/>
                                        <p:tgtEl>
                                          <p:spTgt spid="33"/>
                                        </p:tgtEl>
                                      </p:cBhvr>
                                    </p:animEffect>
                                  </p:childTnLst>
                                </p:cTn>
                              </p:par>
                              <p:par>
                                <p:cTn id="23" presetID="31" presetClass="entr" presetSubtype="0" fill="hold" grpId="0" nodeType="withEffect">
                                  <p:stCondLst>
                                    <p:cond delay="1500"/>
                                  </p:stCondLst>
                                  <p:childTnLst>
                                    <p:set>
                                      <p:cBhvr>
                                        <p:cTn id="24" dur="1" fill="hold">
                                          <p:stCondLst>
                                            <p:cond delay="0"/>
                                          </p:stCondLst>
                                        </p:cTn>
                                        <p:tgtEl>
                                          <p:spTgt spid="34"/>
                                        </p:tgtEl>
                                        <p:attrNameLst>
                                          <p:attrName>style.visibility</p:attrName>
                                        </p:attrNameLst>
                                      </p:cBhvr>
                                      <p:to>
                                        <p:strVal val="visible"/>
                                      </p:to>
                                    </p:set>
                                    <p:anim calcmode="lin" valueType="num">
                                      <p:cBhvr>
                                        <p:cTn id="25" dur="1000" fill="hold"/>
                                        <p:tgtEl>
                                          <p:spTgt spid="34"/>
                                        </p:tgtEl>
                                        <p:attrNameLst>
                                          <p:attrName>ppt_w</p:attrName>
                                        </p:attrNameLst>
                                      </p:cBhvr>
                                      <p:tavLst>
                                        <p:tav tm="0">
                                          <p:val>
                                            <p:fltVal val="0"/>
                                          </p:val>
                                        </p:tav>
                                        <p:tav tm="100000">
                                          <p:val>
                                            <p:strVal val="#ppt_w"/>
                                          </p:val>
                                        </p:tav>
                                      </p:tavLst>
                                    </p:anim>
                                    <p:anim calcmode="lin" valueType="num">
                                      <p:cBhvr>
                                        <p:cTn id="26" dur="1000" fill="hold"/>
                                        <p:tgtEl>
                                          <p:spTgt spid="34"/>
                                        </p:tgtEl>
                                        <p:attrNameLst>
                                          <p:attrName>ppt_h</p:attrName>
                                        </p:attrNameLst>
                                      </p:cBhvr>
                                      <p:tavLst>
                                        <p:tav tm="0">
                                          <p:val>
                                            <p:fltVal val="0"/>
                                          </p:val>
                                        </p:tav>
                                        <p:tav tm="100000">
                                          <p:val>
                                            <p:strVal val="#ppt_h"/>
                                          </p:val>
                                        </p:tav>
                                      </p:tavLst>
                                    </p:anim>
                                    <p:anim calcmode="lin" valueType="num">
                                      <p:cBhvr>
                                        <p:cTn id="27" dur="1000" fill="hold"/>
                                        <p:tgtEl>
                                          <p:spTgt spid="34"/>
                                        </p:tgtEl>
                                        <p:attrNameLst>
                                          <p:attrName>style.rotation</p:attrName>
                                        </p:attrNameLst>
                                      </p:cBhvr>
                                      <p:tavLst>
                                        <p:tav tm="0">
                                          <p:val>
                                            <p:fltVal val="90"/>
                                          </p:val>
                                        </p:tav>
                                        <p:tav tm="100000">
                                          <p:val>
                                            <p:fltVal val="0"/>
                                          </p:val>
                                        </p:tav>
                                      </p:tavLst>
                                    </p:anim>
                                    <p:animEffect transition="in" filter="fade">
                                      <p:cBhvr>
                                        <p:cTn id="28" dur="1000"/>
                                        <p:tgtEl>
                                          <p:spTgt spid="34"/>
                                        </p:tgtEl>
                                      </p:cBhvr>
                                    </p:animEffect>
                                  </p:childTnLst>
                                </p:cTn>
                              </p:par>
                              <p:par>
                                <p:cTn id="29" presetID="31" presetClass="entr" presetSubtype="0" fill="hold" grpId="0" nodeType="withEffect">
                                  <p:stCondLst>
                                    <p:cond delay="1500"/>
                                  </p:stCondLst>
                                  <p:childTnLst>
                                    <p:set>
                                      <p:cBhvr>
                                        <p:cTn id="30" dur="1" fill="hold">
                                          <p:stCondLst>
                                            <p:cond delay="0"/>
                                          </p:stCondLst>
                                        </p:cTn>
                                        <p:tgtEl>
                                          <p:spTgt spid="36"/>
                                        </p:tgtEl>
                                        <p:attrNameLst>
                                          <p:attrName>style.visibility</p:attrName>
                                        </p:attrNameLst>
                                      </p:cBhvr>
                                      <p:to>
                                        <p:strVal val="visible"/>
                                      </p:to>
                                    </p:set>
                                    <p:anim calcmode="lin" valueType="num">
                                      <p:cBhvr>
                                        <p:cTn id="31" dur="1000" fill="hold"/>
                                        <p:tgtEl>
                                          <p:spTgt spid="36"/>
                                        </p:tgtEl>
                                        <p:attrNameLst>
                                          <p:attrName>ppt_w</p:attrName>
                                        </p:attrNameLst>
                                      </p:cBhvr>
                                      <p:tavLst>
                                        <p:tav tm="0">
                                          <p:val>
                                            <p:fltVal val="0"/>
                                          </p:val>
                                        </p:tav>
                                        <p:tav tm="100000">
                                          <p:val>
                                            <p:strVal val="#ppt_w"/>
                                          </p:val>
                                        </p:tav>
                                      </p:tavLst>
                                    </p:anim>
                                    <p:anim calcmode="lin" valueType="num">
                                      <p:cBhvr>
                                        <p:cTn id="32" dur="1000" fill="hold"/>
                                        <p:tgtEl>
                                          <p:spTgt spid="36"/>
                                        </p:tgtEl>
                                        <p:attrNameLst>
                                          <p:attrName>ppt_h</p:attrName>
                                        </p:attrNameLst>
                                      </p:cBhvr>
                                      <p:tavLst>
                                        <p:tav tm="0">
                                          <p:val>
                                            <p:fltVal val="0"/>
                                          </p:val>
                                        </p:tav>
                                        <p:tav tm="100000">
                                          <p:val>
                                            <p:strVal val="#ppt_h"/>
                                          </p:val>
                                        </p:tav>
                                      </p:tavLst>
                                    </p:anim>
                                    <p:anim calcmode="lin" valueType="num">
                                      <p:cBhvr>
                                        <p:cTn id="33" dur="1000" fill="hold"/>
                                        <p:tgtEl>
                                          <p:spTgt spid="36"/>
                                        </p:tgtEl>
                                        <p:attrNameLst>
                                          <p:attrName>style.rotation</p:attrName>
                                        </p:attrNameLst>
                                      </p:cBhvr>
                                      <p:tavLst>
                                        <p:tav tm="0">
                                          <p:val>
                                            <p:fltVal val="90"/>
                                          </p:val>
                                        </p:tav>
                                        <p:tav tm="100000">
                                          <p:val>
                                            <p:fltVal val="0"/>
                                          </p:val>
                                        </p:tav>
                                      </p:tavLst>
                                    </p:anim>
                                    <p:animEffect transition="in" filter="fade">
                                      <p:cBhvr>
                                        <p:cTn id="34" dur="1000"/>
                                        <p:tgtEl>
                                          <p:spTgt spid="36"/>
                                        </p:tgtEl>
                                      </p:cBhvr>
                                    </p:animEffect>
                                  </p:childTnLst>
                                </p:cTn>
                              </p:par>
                              <p:par>
                                <p:cTn id="35" presetID="31" presetClass="entr" presetSubtype="0" fill="hold" grpId="0" nodeType="withEffect">
                                  <p:stCondLst>
                                    <p:cond delay="1500"/>
                                  </p:stCondLst>
                                  <p:childTnLst>
                                    <p:set>
                                      <p:cBhvr>
                                        <p:cTn id="36" dur="1" fill="hold">
                                          <p:stCondLst>
                                            <p:cond delay="0"/>
                                          </p:stCondLst>
                                        </p:cTn>
                                        <p:tgtEl>
                                          <p:spTgt spid="38"/>
                                        </p:tgtEl>
                                        <p:attrNameLst>
                                          <p:attrName>style.visibility</p:attrName>
                                        </p:attrNameLst>
                                      </p:cBhvr>
                                      <p:to>
                                        <p:strVal val="visible"/>
                                      </p:to>
                                    </p:set>
                                    <p:anim calcmode="lin" valueType="num">
                                      <p:cBhvr>
                                        <p:cTn id="37" dur="1000" fill="hold"/>
                                        <p:tgtEl>
                                          <p:spTgt spid="38"/>
                                        </p:tgtEl>
                                        <p:attrNameLst>
                                          <p:attrName>ppt_w</p:attrName>
                                        </p:attrNameLst>
                                      </p:cBhvr>
                                      <p:tavLst>
                                        <p:tav tm="0">
                                          <p:val>
                                            <p:fltVal val="0"/>
                                          </p:val>
                                        </p:tav>
                                        <p:tav tm="100000">
                                          <p:val>
                                            <p:strVal val="#ppt_w"/>
                                          </p:val>
                                        </p:tav>
                                      </p:tavLst>
                                    </p:anim>
                                    <p:anim calcmode="lin" valueType="num">
                                      <p:cBhvr>
                                        <p:cTn id="38" dur="1000" fill="hold"/>
                                        <p:tgtEl>
                                          <p:spTgt spid="38"/>
                                        </p:tgtEl>
                                        <p:attrNameLst>
                                          <p:attrName>ppt_h</p:attrName>
                                        </p:attrNameLst>
                                      </p:cBhvr>
                                      <p:tavLst>
                                        <p:tav tm="0">
                                          <p:val>
                                            <p:fltVal val="0"/>
                                          </p:val>
                                        </p:tav>
                                        <p:tav tm="100000">
                                          <p:val>
                                            <p:strVal val="#ppt_h"/>
                                          </p:val>
                                        </p:tav>
                                      </p:tavLst>
                                    </p:anim>
                                    <p:anim calcmode="lin" valueType="num">
                                      <p:cBhvr>
                                        <p:cTn id="39" dur="1000" fill="hold"/>
                                        <p:tgtEl>
                                          <p:spTgt spid="38"/>
                                        </p:tgtEl>
                                        <p:attrNameLst>
                                          <p:attrName>style.rotation</p:attrName>
                                        </p:attrNameLst>
                                      </p:cBhvr>
                                      <p:tavLst>
                                        <p:tav tm="0">
                                          <p:val>
                                            <p:fltVal val="90"/>
                                          </p:val>
                                        </p:tav>
                                        <p:tav tm="100000">
                                          <p:val>
                                            <p:fltVal val="0"/>
                                          </p:val>
                                        </p:tav>
                                      </p:tavLst>
                                    </p:anim>
                                    <p:animEffect transition="in" filter="fade">
                                      <p:cBhvr>
                                        <p:cTn id="40" dur="1000"/>
                                        <p:tgtEl>
                                          <p:spTgt spid="38"/>
                                        </p:tgtEl>
                                      </p:cBhvr>
                                    </p:animEffect>
                                  </p:childTnLst>
                                </p:cTn>
                              </p:par>
                              <p:par>
                                <p:cTn id="41" presetID="31" presetClass="entr" presetSubtype="0" fill="hold" grpId="0" nodeType="withEffect">
                                  <p:stCondLst>
                                    <p:cond delay="1500"/>
                                  </p:stCondLst>
                                  <p:childTnLst>
                                    <p:set>
                                      <p:cBhvr>
                                        <p:cTn id="42" dur="1" fill="hold">
                                          <p:stCondLst>
                                            <p:cond delay="0"/>
                                          </p:stCondLst>
                                        </p:cTn>
                                        <p:tgtEl>
                                          <p:spTgt spid="31"/>
                                        </p:tgtEl>
                                        <p:attrNameLst>
                                          <p:attrName>style.visibility</p:attrName>
                                        </p:attrNameLst>
                                      </p:cBhvr>
                                      <p:to>
                                        <p:strVal val="visible"/>
                                      </p:to>
                                    </p:set>
                                    <p:anim calcmode="lin" valueType="num">
                                      <p:cBhvr>
                                        <p:cTn id="43" dur="1000" fill="hold"/>
                                        <p:tgtEl>
                                          <p:spTgt spid="31"/>
                                        </p:tgtEl>
                                        <p:attrNameLst>
                                          <p:attrName>ppt_w</p:attrName>
                                        </p:attrNameLst>
                                      </p:cBhvr>
                                      <p:tavLst>
                                        <p:tav tm="0">
                                          <p:val>
                                            <p:fltVal val="0"/>
                                          </p:val>
                                        </p:tav>
                                        <p:tav tm="100000">
                                          <p:val>
                                            <p:strVal val="#ppt_w"/>
                                          </p:val>
                                        </p:tav>
                                      </p:tavLst>
                                    </p:anim>
                                    <p:anim calcmode="lin" valueType="num">
                                      <p:cBhvr>
                                        <p:cTn id="44" dur="1000" fill="hold"/>
                                        <p:tgtEl>
                                          <p:spTgt spid="31"/>
                                        </p:tgtEl>
                                        <p:attrNameLst>
                                          <p:attrName>ppt_h</p:attrName>
                                        </p:attrNameLst>
                                      </p:cBhvr>
                                      <p:tavLst>
                                        <p:tav tm="0">
                                          <p:val>
                                            <p:fltVal val="0"/>
                                          </p:val>
                                        </p:tav>
                                        <p:tav tm="100000">
                                          <p:val>
                                            <p:strVal val="#ppt_h"/>
                                          </p:val>
                                        </p:tav>
                                      </p:tavLst>
                                    </p:anim>
                                    <p:anim calcmode="lin" valueType="num">
                                      <p:cBhvr>
                                        <p:cTn id="45" dur="1000" fill="hold"/>
                                        <p:tgtEl>
                                          <p:spTgt spid="31"/>
                                        </p:tgtEl>
                                        <p:attrNameLst>
                                          <p:attrName>style.rotation</p:attrName>
                                        </p:attrNameLst>
                                      </p:cBhvr>
                                      <p:tavLst>
                                        <p:tav tm="0">
                                          <p:val>
                                            <p:fltVal val="90"/>
                                          </p:val>
                                        </p:tav>
                                        <p:tav tm="100000">
                                          <p:val>
                                            <p:fltVal val="0"/>
                                          </p:val>
                                        </p:tav>
                                      </p:tavLst>
                                    </p:anim>
                                    <p:animEffect transition="in" filter="fade">
                                      <p:cBhvr>
                                        <p:cTn id="46" dur="1000"/>
                                        <p:tgtEl>
                                          <p:spTgt spid="31"/>
                                        </p:tgtEl>
                                      </p:cBhvr>
                                    </p:animEffect>
                                  </p:childTnLst>
                                </p:cTn>
                              </p:par>
                              <p:par>
                                <p:cTn id="47" presetID="31" presetClass="entr" presetSubtype="0" fill="hold" grpId="0" nodeType="withEffect">
                                  <p:stCondLst>
                                    <p:cond delay="150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 calcmode="lin" valueType="num">
                                      <p:cBhvr>
                                        <p:cTn id="51" dur="1000" fill="hold"/>
                                        <p:tgtEl>
                                          <p:spTgt spid="32"/>
                                        </p:tgtEl>
                                        <p:attrNameLst>
                                          <p:attrName>style.rotation</p:attrName>
                                        </p:attrNameLst>
                                      </p:cBhvr>
                                      <p:tavLst>
                                        <p:tav tm="0">
                                          <p:val>
                                            <p:fltVal val="90"/>
                                          </p:val>
                                        </p:tav>
                                        <p:tav tm="100000">
                                          <p:val>
                                            <p:fltVal val="0"/>
                                          </p:val>
                                        </p:tav>
                                      </p:tavLst>
                                    </p:anim>
                                    <p:animEffect transition="in" filter="fade">
                                      <p:cBhvr>
                                        <p:cTn id="52" dur="1000"/>
                                        <p:tgtEl>
                                          <p:spTgt spid="32"/>
                                        </p:tgtEl>
                                      </p:cBhvr>
                                    </p:animEffect>
                                  </p:childTnLst>
                                </p:cTn>
                              </p:par>
                              <p:par>
                                <p:cTn id="53" presetID="31" presetClass="entr" presetSubtype="0" fill="hold" grpId="0" nodeType="withEffect">
                                  <p:stCondLst>
                                    <p:cond delay="1500"/>
                                  </p:stCondLst>
                                  <p:childTnLst>
                                    <p:set>
                                      <p:cBhvr>
                                        <p:cTn id="54" dur="1" fill="hold">
                                          <p:stCondLst>
                                            <p:cond delay="0"/>
                                          </p:stCondLst>
                                        </p:cTn>
                                        <p:tgtEl>
                                          <p:spTgt spid="35"/>
                                        </p:tgtEl>
                                        <p:attrNameLst>
                                          <p:attrName>style.visibility</p:attrName>
                                        </p:attrNameLst>
                                      </p:cBhvr>
                                      <p:to>
                                        <p:strVal val="visible"/>
                                      </p:to>
                                    </p:set>
                                    <p:anim calcmode="lin" valueType="num">
                                      <p:cBhvr>
                                        <p:cTn id="55" dur="1000" fill="hold"/>
                                        <p:tgtEl>
                                          <p:spTgt spid="35"/>
                                        </p:tgtEl>
                                        <p:attrNameLst>
                                          <p:attrName>ppt_w</p:attrName>
                                        </p:attrNameLst>
                                      </p:cBhvr>
                                      <p:tavLst>
                                        <p:tav tm="0">
                                          <p:val>
                                            <p:fltVal val="0"/>
                                          </p:val>
                                        </p:tav>
                                        <p:tav tm="100000">
                                          <p:val>
                                            <p:strVal val="#ppt_w"/>
                                          </p:val>
                                        </p:tav>
                                      </p:tavLst>
                                    </p:anim>
                                    <p:anim calcmode="lin" valueType="num">
                                      <p:cBhvr>
                                        <p:cTn id="56" dur="1000" fill="hold"/>
                                        <p:tgtEl>
                                          <p:spTgt spid="35"/>
                                        </p:tgtEl>
                                        <p:attrNameLst>
                                          <p:attrName>ppt_h</p:attrName>
                                        </p:attrNameLst>
                                      </p:cBhvr>
                                      <p:tavLst>
                                        <p:tav tm="0">
                                          <p:val>
                                            <p:fltVal val="0"/>
                                          </p:val>
                                        </p:tav>
                                        <p:tav tm="100000">
                                          <p:val>
                                            <p:strVal val="#ppt_h"/>
                                          </p:val>
                                        </p:tav>
                                      </p:tavLst>
                                    </p:anim>
                                    <p:anim calcmode="lin" valueType="num">
                                      <p:cBhvr>
                                        <p:cTn id="57" dur="1000" fill="hold"/>
                                        <p:tgtEl>
                                          <p:spTgt spid="35"/>
                                        </p:tgtEl>
                                        <p:attrNameLst>
                                          <p:attrName>style.rotation</p:attrName>
                                        </p:attrNameLst>
                                      </p:cBhvr>
                                      <p:tavLst>
                                        <p:tav tm="0">
                                          <p:val>
                                            <p:fltVal val="90"/>
                                          </p:val>
                                        </p:tav>
                                        <p:tav tm="100000">
                                          <p:val>
                                            <p:fltVal val="0"/>
                                          </p:val>
                                        </p:tav>
                                      </p:tavLst>
                                    </p:anim>
                                    <p:animEffect transition="in" filter="fade">
                                      <p:cBhvr>
                                        <p:cTn id="58" dur="1000"/>
                                        <p:tgtEl>
                                          <p:spTgt spid="35"/>
                                        </p:tgtEl>
                                      </p:cBhvr>
                                    </p:animEffect>
                                  </p:childTnLst>
                                </p:cTn>
                              </p:par>
                              <p:par>
                                <p:cTn id="59" presetID="31" presetClass="entr" presetSubtype="0" fill="hold" grpId="0" nodeType="withEffect">
                                  <p:stCondLst>
                                    <p:cond delay="1500"/>
                                  </p:stCondLst>
                                  <p:childTnLst>
                                    <p:set>
                                      <p:cBhvr>
                                        <p:cTn id="60" dur="1" fill="hold">
                                          <p:stCondLst>
                                            <p:cond delay="0"/>
                                          </p:stCondLst>
                                        </p:cTn>
                                        <p:tgtEl>
                                          <p:spTgt spid="37"/>
                                        </p:tgtEl>
                                        <p:attrNameLst>
                                          <p:attrName>style.visibility</p:attrName>
                                        </p:attrNameLst>
                                      </p:cBhvr>
                                      <p:to>
                                        <p:strVal val="visible"/>
                                      </p:to>
                                    </p:set>
                                    <p:anim calcmode="lin" valueType="num">
                                      <p:cBhvr>
                                        <p:cTn id="61" dur="1000" fill="hold"/>
                                        <p:tgtEl>
                                          <p:spTgt spid="37"/>
                                        </p:tgtEl>
                                        <p:attrNameLst>
                                          <p:attrName>ppt_w</p:attrName>
                                        </p:attrNameLst>
                                      </p:cBhvr>
                                      <p:tavLst>
                                        <p:tav tm="0">
                                          <p:val>
                                            <p:fltVal val="0"/>
                                          </p:val>
                                        </p:tav>
                                        <p:tav tm="100000">
                                          <p:val>
                                            <p:strVal val="#ppt_w"/>
                                          </p:val>
                                        </p:tav>
                                      </p:tavLst>
                                    </p:anim>
                                    <p:anim calcmode="lin" valueType="num">
                                      <p:cBhvr>
                                        <p:cTn id="62" dur="1000" fill="hold"/>
                                        <p:tgtEl>
                                          <p:spTgt spid="37"/>
                                        </p:tgtEl>
                                        <p:attrNameLst>
                                          <p:attrName>ppt_h</p:attrName>
                                        </p:attrNameLst>
                                      </p:cBhvr>
                                      <p:tavLst>
                                        <p:tav tm="0">
                                          <p:val>
                                            <p:fltVal val="0"/>
                                          </p:val>
                                        </p:tav>
                                        <p:tav tm="100000">
                                          <p:val>
                                            <p:strVal val="#ppt_h"/>
                                          </p:val>
                                        </p:tav>
                                      </p:tavLst>
                                    </p:anim>
                                    <p:anim calcmode="lin" valueType="num">
                                      <p:cBhvr>
                                        <p:cTn id="63" dur="1000" fill="hold"/>
                                        <p:tgtEl>
                                          <p:spTgt spid="37"/>
                                        </p:tgtEl>
                                        <p:attrNameLst>
                                          <p:attrName>style.rotation</p:attrName>
                                        </p:attrNameLst>
                                      </p:cBhvr>
                                      <p:tavLst>
                                        <p:tav tm="0">
                                          <p:val>
                                            <p:fltVal val="90"/>
                                          </p:val>
                                        </p:tav>
                                        <p:tav tm="100000">
                                          <p:val>
                                            <p:fltVal val="0"/>
                                          </p:val>
                                        </p:tav>
                                      </p:tavLst>
                                    </p:anim>
                                    <p:animEffect transition="in" filter="fade">
                                      <p:cBhvr>
                                        <p:cTn id="64" dur="1000"/>
                                        <p:tgtEl>
                                          <p:spTgt spid="37"/>
                                        </p:tgtEl>
                                      </p:cBhvr>
                                    </p:animEffect>
                                  </p:childTnLst>
                                </p:cTn>
                              </p:par>
                            </p:childTnLst>
                          </p:cTn>
                        </p:par>
                        <p:par>
                          <p:cTn id="65" fill="hold">
                            <p:stCondLst>
                              <p:cond delay="1000"/>
                            </p:stCondLst>
                            <p:childTnLst>
                              <p:par>
                                <p:cTn id="66" presetID="22" presetClass="entr" presetSubtype="1" fill="hold" grpId="0"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up)">
                                      <p:cBhvr>
                                        <p:cTn id="68" dur="1000"/>
                                        <p:tgtEl>
                                          <p:spTgt spid="10"/>
                                        </p:tgtEl>
                                      </p:cBhvr>
                                    </p:animEffect>
                                  </p:childTnLst>
                                </p:cTn>
                              </p:par>
                            </p:childTnLst>
                          </p:cTn>
                        </p:par>
                        <p:par>
                          <p:cTn id="69" fill="hold">
                            <p:stCondLst>
                              <p:cond delay="2000"/>
                            </p:stCondLst>
                            <p:childTnLst>
                              <p:par>
                                <p:cTn id="70" presetID="22" presetClass="entr" presetSubtype="1" fill="hold" grpId="0"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ipe(up)">
                                      <p:cBhvr>
                                        <p:cTn id="7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31" grpId="0" animBg="1"/>
      <p:bldP spid="32" grpId="0" animBg="1"/>
      <p:bldP spid="33" grpId="0" animBg="1"/>
      <p:bldP spid="34" grpId="0" animBg="1"/>
      <p:bldP spid="35" grpId="0" animBg="1"/>
      <p:bldP spid="36" grpId="0" animBg="1"/>
      <p:bldP spid="37" grpId="0" animBg="1"/>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rotWithShape="1">
          <a:blip r:embed="rId1">
            <a:extLst>
              <a:ext uri="{28A0092B-C50C-407E-A947-70E740481C1C}">
                <a14:useLocalDpi xmlns:a14="http://schemas.microsoft.com/office/drawing/2010/main" val="0"/>
              </a:ext>
            </a:extLst>
          </a:blip>
          <a:srcRect t="10996" b="6639"/>
          <a:stretch>
            <a:fillRect/>
          </a:stretch>
        </p:blipFill>
        <p:spPr>
          <a:xfrm>
            <a:off x="1" y="0"/>
            <a:ext cx="12192000" cy="6858000"/>
          </a:xfrm>
          <a:prstGeom prst="rect">
            <a:avLst/>
          </a:prstGeom>
        </p:spPr>
      </p:pic>
      <p:sp>
        <p:nvSpPr>
          <p:cNvPr id="22" name="矩形 21"/>
          <p:cNvSpPr/>
          <p:nvPr/>
        </p:nvSpPr>
        <p:spPr>
          <a:xfrm>
            <a:off x="-1" y="0"/>
            <a:ext cx="12192000" cy="6858000"/>
          </a:xfrm>
          <a:prstGeom prst="rect">
            <a:avLst/>
          </a:prstGeom>
          <a:gradFill>
            <a:gsLst>
              <a:gs pos="100000">
                <a:srgbClr val="79B4FF">
                  <a:alpha val="76000"/>
                </a:srgbClr>
              </a:gs>
              <a:gs pos="0">
                <a:srgbClr val="2B4796">
                  <a:alpha val="78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矩形 18"/>
          <p:cNvSpPr/>
          <p:nvPr/>
        </p:nvSpPr>
        <p:spPr>
          <a:xfrm>
            <a:off x="1057819" y="730089"/>
            <a:ext cx="2646878" cy="5191650"/>
          </a:xfrm>
          <a:prstGeom prst="rect">
            <a:avLst/>
          </a:prstGeom>
        </p:spPr>
        <p:txBody>
          <a:bodyPr vert="eaVert" wrap="square">
            <a:spAutoFit/>
          </a:bodyPr>
          <a:lstStyle/>
          <a:p>
            <a:pPr algn="ctr"/>
            <a:r>
              <a:rPr lang="zh-CN" altLang="en-US" sz="8000" b="1" dirty="0">
                <a:solidFill>
                  <a:schemeClr val="bg1"/>
                </a:solidFill>
                <a:cs typeface="+mn-ea"/>
                <a:sym typeface="+mn-lt"/>
              </a:rPr>
              <a:t>目录</a:t>
            </a:r>
            <a:r>
              <a:rPr lang="en-US" altLang="zh-CN" sz="8000" b="1" dirty="0">
                <a:solidFill>
                  <a:schemeClr val="bg1"/>
                </a:solidFill>
                <a:cs typeface="+mn-ea"/>
                <a:sym typeface="+mn-lt"/>
              </a:rPr>
              <a:t>Contents</a:t>
            </a:r>
            <a:endParaRPr lang="zh-CN" altLang="en-US" sz="8000" b="1" dirty="0">
              <a:solidFill>
                <a:schemeClr val="bg1"/>
              </a:solidFill>
              <a:cs typeface="+mn-ea"/>
              <a:sym typeface="+mn-lt"/>
            </a:endParaRPr>
          </a:p>
        </p:txBody>
      </p:sp>
      <p:grpSp>
        <p:nvGrpSpPr>
          <p:cNvPr id="2" name="组合 1"/>
          <p:cNvGrpSpPr/>
          <p:nvPr/>
        </p:nvGrpSpPr>
        <p:grpSpPr>
          <a:xfrm>
            <a:off x="4442215" y="184150"/>
            <a:ext cx="4746129" cy="2103846"/>
            <a:chOff x="2045830" y="88900"/>
            <a:chExt cx="4746129" cy="2103846"/>
          </a:xfrm>
        </p:grpSpPr>
        <p:sp>
          <p:nvSpPr>
            <p:cNvPr id="7" name="矩形 6"/>
            <p:cNvSpPr/>
            <p:nvPr/>
          </p:nvSpPr>
          <p:spPr>
            <a:xfrm>
              <a:off x="2045830" y="88900"/>
              <a:ext cx="1274091" cy="2103846"/>
            </a:xfrm>
            <a:prstGeom prst="rect">
              <a:avLst/>
            </a:prstGeom>
            <a:noFill/>
          </p:spPr>
          <p:txBody>
            <a:bodyPr wrap="square" lIns="91440" tIns="45720" rIns="91440" bIns="45720">
              <a:spAutoFit/>
            </a:bodyPr>
            <a:lstStyle/>
            <a:p>
              <a:pPr algn="dist">
                <a:lnSpc>
                  <a:spcPts val="18000"/>
                </a:lnSpc>
              </a:pPr>
              <a:r>
                <a:rPr lang="en-US" altLang="zh-CN" sz="9600" b="1" cap="none" spc="0" dirty="0">
                  <a:ln w="0"/>
                  <a:solidFill>
                    <a:schemeClr val="bg1"/>
                  </a:solidFill>
                  <a:effectLst>
                    <a:outerShdw blurRad="38100" dist="19050" dir="2700000" algn="tl" rotWithShape="0">
                      <a:schemeClr val="dk1">
                        <a:alpha val="40000"/>
                      </a:schemeClr>
                    </a:outerShdw>
                  </a:effectLst>
                  <a:cs typeface="+mn-ea"/>
                  <a:sym typeface="+mn-lt"/>
                </a:rPr>
                <a:t>1</a:t>
              </a:r>
              <a:endParaRPr lang="zh-CN" altLang="en-US" sz="9600" b="1" cap="none" spc="0" dirty="0">
                <a:ln w="0"/>
                <a:solidFill>
                  <a:schemeClr val="bg1"/>
                </a:solidFill>
                <a:effectLst>
                  <a:outerShdw blurRad="38100" dist="19050" dir="2700000" algn="tl" rotWithShape="0">
                    <a:schemeClr val="dk1">
                      <a:alpha val="40000"/>
                    </a:schemeClr>
                  </a:outerShdw>
                </a:effectLst>
                <a:cs typeface="+mn-ea"/>
                <a:sym typeface="+mn-lt"/>
              </a:endParaRPr>
            </a:p>
          </p:txBody>
        </p:sp>
        <p:sp>
          <p:nvSpPr>
            <p:cNvPr id="8" name="矩形 7"/>
            <p:cNvSpPr/>
            <p:nvPr/>
          </p:nvSpPr>
          <p:spPr>
            <a:xfrm>
              <a:off x="2045830" y="886028"/>
              <a:ext cx="45719" cy="1031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文本框 14"/>
            <p:cNvSpPr txBox="1"/>
            <p:nvPr/>
          </p:nvSpPr>
          <p:spPr>
            <a:xfrm>
              <a:off x="3342780" y="1513085"/>
              <a:ext cx="3449179" cy="461665"/>
            </a:xfrm>
            <a:prstGeom prst="rect">
              <a:avLst/>
            </a:prstGeom>
            <a:noFill/>
          </p:spPr>
          <p:txBody>
            <a:bodyPr wrap="square" rtlCol="0">
              <a:spAutoFit/>
            </a:bodyPr>
            <a:lstStyle/>
            <a:p>
              <a:r>
                <a:rPr lang="en-US" altLang="zh-CN" sz="1200" dirty="0">
                  <a:solidFill>
                    <a:schemeClr val="bg1"/>
                  </a:solidFill>
                  <a:cs typeface="+mn-ea"/>
                  <a:sym typeface="+mn-lt"/>
                </a:rPr>
                <a:t>Copy paste fonts. Choose the only option to retain text......</a:t>
              </a:r>
              <a:endParaRPr lang="en-US" altLang="zh-CN" sz="1200" dirty="0">
                <a:solidFill>
                  <a:schemeClr val="bg1"/>
                </a:solidFill>
                <a:cs typeface="+mn-ea"/>
                <a:sym typeface="+mn-lt"/>
              </a:endParaRPr>
            </a:p>
          </p:txBody>
        </p:sp>
        <p:sp>
          <p:nvSpPr>
            <p:cNvPr id="20" name="矩形 19"/>
            <p:cNvSpPr/>
            <p:nvPr/>
          </p:nvSpPr>
          <p:spPr>
            <a:xfrm flipH="1">
              <a:off x="3259252" y="805199"/>
              <a:ext cx="2492990" cy="646331"/>
            </a:xfrm>
            <a:prstGeom prst="rect">
              <a:avLst/>
            </a:prstGeom>
          </p:spPr>
          <p:txBody>
            <a:bodyPr wrap="none">
              <a:spAutoFit/>
            </a:bodyPr>
            <a:lstStyle/>
            <a:p>
              <a:r>
                <a:rPr lang="zh-CN" altLang="en-US" sz="3600" b="1" dirty="0">
                  <a:solidFill>
                    <a:schemeClr val="bg1"/>
                  </a:solidFill>
                  <a:cs typeface="+mn-ea"/>
                  <a:sym typeface="+mn-lt"/>
                </a:rPr>
                <a:t>请输入标题</a:t>
              </a:r>
              <a:endParaRPr lang="zh-CN" altLang="en-US" sz="3600" b="1" dirty="0">
                <a:solidFill>
                  <a:schemeClr val="bg1"/>
                </a:solidFill>
                <a:cs typeface="+mn-ea"/>
                <a:sym typeface="+mn-lt"/>
              </a:endParaRPr>
            </a:p>
          </p:txBody>
        </p:sp>
      </p:grpSp>
      <p:grpSp>
        <p:nvGrpSpPr>
          <p:cNvPr id="30" name="组合 29"/>
          <p:cNvGrpSpPr/>
          <p:nvPr/>
        </p:nvGrpSpPr>
        <p:grpSpPr>
          <a:xfrm>
            <a:off x="4442215" y="1497114"/>
            <a:ext cx="4724489" cy="2103846"/>
            <a:chOff x="2045830" y="1401864"/>
            <a:chExt cx="4724489" cy="2103846"/>
          </a:xfrm>
        </p:grpSpPr>
        <p:sp>
          <p:nvSpPr>
            <p:cNvPr id="9" name="矩形 8"/>
            <p:cNvSpPr/>
            <p:nvPr/>
          </p:nvSpPr>
          <p:spPr>
            <a:xfrm>
              <a:off x="2045830" y="2198992"/>
              <a:ext cx="45719" cy="1031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矩形 10"/>
            <p:cNvSpPr/>
            <p:nvPr/>
          </p:nvSpPr>
          <p:spPr>
            <a:xfrm>
              <a:off x="2045830" y="1401864"/>
              <a:ext cx="1274091" cy="2103846"/>
            </a:xfrm>
            <a:prstGeom prst="rect">
              <a:avLst/>
            </a:prstGeom>
            <a:noFill/>
          </p:spPr>
          <p:txBody>
            <a:bodyPr wrap="square" lIns="91440" tIns="45720" rIns="91440" bIns="45720">
              <a:spAutoFit/>
            </a:bodyPr>
            <a:lstStyle/>
            <a:p>
              <a:pPr algn="dist">
                <a:lnSpc>
                  <a:spcPts val="18000"/>
                </a:lnSpc>
              </a:pPr>
              <a:r>
                <a:rPr lang="en-US" altLang="zh-CN" sz="9600" b="1" dirty="0">
                  <a:ln w="0"/>
                  <a:solidFill>
                    <a:schemeClr val="bg1"/>
                  </a:solidFill>
                  <a:effectLst>
                    <a:outerShdw blurRad="38100" dist="19050" dir="2700000" algn="tl" rotWithShape="0">
                      <a:schemeClr val="dk1">
                        <a:alpha val="40000"/>
                      </a:schemeClr>
                    </a:outerShdw>
                  </a:effectLst>
                  <a:cs typeface="+mn-ea"/>
                  <a:sym typeface="+mn-lt"/>
                </a:rPr>
                <a:t>2</a:t>
              </a:r>
              <a:endParaRPr lang="zh-CN" altLang="en-US" sz="9600" b="1" dirty="0">
                <a:ln w="0"/>
                <a:solidFill>
                  <a:schemeClr val="bg1"/>
                </a:solidFill>
                <a:effectLst>
                  <a:outerShdw blurRad="38100" dist="19050" dir="2700000" algn="tl" rotWithShape="0">
                    <a:schemeClr val="dk1">
                      <a:alpha val="40000"/>
                    </a:schemeClr>
                  </a:outerShdw>
                </a:effectLst>
                <a:cs typeface="+mn-ea"/>
                <a:sym typeface="+mn-lt"/>
              </a:endParaRPr>
            </a:p>
          </p:txBody>
        </p:sp>
        <p:sp>
          <p:nvSpPr>
            <p:cNvPr id="23" name="文本框 22"/>
            <p:cNvSpPr txBox="1"/>
            <p:nvPr/>
          </p:nvSpPr>
          <p:spPr>
            <a:xfrm>
              <a:off x="3321140" y="2824007"/>
              <a:ext cx="3449179" cy="461665"/>
            </a:xfrm>
            <a:prstGeom prst="rect">
              <a:avLst/>
            </a:prstGeom>
            <a:noFill/>
          </p:spPr>
          <p:txBody>
            <a:bodyPr wrap="square" rtlCol="0">
              <a:spAutoFit/>
            </a:bodyPr>
            <a:lstStyle/>
            <a:p>
              <a:r>
                <a:rPr lang="en-US" altLang="zh-CN" sz="1200" dirty="0">
                  <a:solidFill>
                    <a:schemeClr val="bg1"/>
                  </a:solidFill>
                  <a:cs typeface="+mn-ea"/>
                  <a:sym typeface="+mn-lt"/>
                </a:rPr>
                <a:t>Copy paste fonts. Choose the only option to retain text......</a:t>
              </a:r>
              <a:endParaRPr lang="en-US" altLang="zh-CN" sz="1200" dirty="0">
                <a:solidFill>
                  <a:schemeClr val="bg1"/>
                </a:solidFill>
                <a:cs typeface="+mn-ea"/>
                <a:sym typeface="+mn-lt"/>
              </a:endParaRPr>
            </a:p>
          </p:txBody>
        </p:sp>
        <p:sp>
          <p:nvSpPr>
            <p:cNvPr id="24" name="矩形 23"/>
            <p:cNvSpPr/>
            <p:nvPr/>
          </p:nvSpPr>
          <p:spPr>
            <a:xfrm flipH="1">
              <a:off x="3237612" y="2116121"/>
              <a:ext cx="2492990" cy="646331"/>
            </a:xfrm>
            <a:prstGeom prst="rect">
              <a:avLst/>
            </a:prstGeom>
          </p:spPr>
          <p:txBody>
            <a:bodyPr wrap="none">
              <a:spAutoFit/>
            </a:bodyPr>
            <a:lstStyle/>
            <a:p>
              <a:r>
                <a:rPr lang="zh-CN" altLang="en-US" sz="3600" b="1" dirty="0">
                  <a:solidFill>
                    <a:schemeClr val="bg1"/>
                  </a:solidFill>
                  <a:cs typeface="+mn-ea"/>
                  <a:sym typeface="+mn-lt"/>
                </a:rPr>
                <a:t>请输入标题</a:t>
              </a:r>
              <a:endParaRPr lang="zh-CN" altLang="en-US" sz="3600" b="1" dirty="0">
                <a:solidFill>
                  <a:schemeClr val="bg1"/>
                </a:solidFill>
                <a:cs typeface="+mn-ea"/>
                <a:sym typeface="+mn-lt"/>
              </a:endParaRPr>
            </a:p>
          </p:txBody>
        </p:sp>
      </p:grpSp>
      <p:grpSp>
        <p:nvGrpSpPr>
          <p:cNvPr id="32" name="组合 31"/>
          <p:cNvGrpSpPr/>
          <p:nvPr/>
        </p:nvGrpSpPr>
        <p:grpSpPr>
          <a:xfrm>
            <a:off x="4439674" y="2890907"/>
            <a:ext cx="4727030" cy="2103846"/>
            <a:chOff x="2043289" y="2795657"/>
            <a:chExt cx="4727030" cy="2103846"/>
          </a:xfrm>
        </p:grpSpPr>
        <p:sp>
          <p:nvSpPr>
            <p:cNvPr id="12" name="矩形 11"/>
            <p:cNvSpPr/>
            <p:nvPr/>
          </p:nvSpPr>
          <p:spPr>
            <a:xfrm>
              <a:off x="2068689" y="2795657"/>
              <a:ext cx="1274091" cy="2103846"/>
            </a:xfrm>
            <a:prstGeom prst="rect">
              <a:avLst/>
            </a:prstGeom>
            <a:noFill/>
          </p:spPr>
          <p:txBody>
            <a:bodyPr wrap="square" lIns="91440" tIns="45720" rIns="91440" bIns="45720">
              <a:spAutoFit/>
            </a:bodyPr>
            <a:lstStyle/>
            <a:p>
              <a:pPr algn="dist">
                <a:lnSpc>
                  <a:spcPts val="18000"/>
                </a:lnSpc>
              </a:pPr>
              <a:r>
                <a:rPr lang="en-US" altLang="zh-CN" sz="9600" b="1" dirty="0">
                  <a:ln w="0"/>
                  <a:solidFill>
                    <a:schemeClr val="bg1"/>
                  </a:solidFill>
                  <a:effectLst>
                    <a:outerShdw blurRad="38100" dist="19050" dir="2700000" algn="tl" rotWithShape="0">
                      <a:schemeClr val="dk1">
                        <a:alpha val="40000"/>
                      </a:schemeClr>
                    </a:outerShdw>
                  </a:effectLst>
                  <a:cs typeface="+mn-ea"/>
                  <a:sym typeface="+mn-lt"/>
                </a:rPr>
                <a:t>3</a:t>
              </a:r>
              <a:endParaRPr lang="zh-CN" altLang="en-US" sz="9600" b="1" dirty="0">
                <a:ln w="0"/>
                <a:solidFill>
                  <a:schemeClr val="bg1"/>
                </a:solidFill>
                <a:effectLst>
                  <a:outerShdw blurRad="38100" dist="19050" dir="2700000" algn="tl" rotWithShape="0">
                    <a:schemeClr val="dk1">
                      <a:alpha val="40000"/>
                    </a:schemeClr>
                  </a:outerShdw>
                </a:effectLst>
                <a:cs typeface="+mn-ea"/>
                <a:sym typeface="+mn-lt"/>
              </a:endParaRPr>
            </a:p>
          </p:txBody>
        </p:sp>
        <p:grpSp>
          <p:nvGrpSpPr>
            <p:cNvPr id="4" name="组合 3"/>
            <p:cNvGrpSpPr/>
            <p:nvPr/>
          </p:nvGrpSpPr>
          <p:grpSpPr>
            <a:xfrm>
              <a:off x="2043289" y="3477656"/>
              <a:ext cx="4727030" cy="1169551"/>
              <a:chOff x="2043289" y="3477656"/>
              <a:chExt cx="4727030" cy="1169551"/>
            </a:xfrm>
          </p:grpSpPr>
          <p:sp>
            <p:nvSpPr>
              <p:cNvPr id="14" name="矩形 13"/>
              <p:cNvSpPr/>
              <p:nvPr/>
            </p:nvSpPr>
            <p:spPr>
              <a:xfrm>
                <a:off x="2043289" y="3513784"/>
                <a:ext cx="45719" cy="1031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文本框 24"/>
              <p:cNvSpPr txBox="1"/>
              <p:nvPr/>
            </p:nvSpPr>
            <p:spPr>
              <a:xfrm>
                <a:off x="3321140" y="4185542"/>
                <a:ext cx="3449179" cy="461665"/>
              </a:xfrm>
              <a:prstGeom prst="rect">
                <a:avLst/>
              </a:prstGeom>
              <a:noFill/>
            </p:spPr>
            <p:txBody>
              <a:bodyPr wrap="square" rtlCol="0">
                <a:spAutoFit/>
              </a:bodyPr>
              <a:lstStyle/>
              <a:p>
                <a:r>
                  <a:rPr lang="en-US" altLang="zh-CN" sz="1200" dirty="0">
                    <a:solidFill>
                      <a:schemeClr val="bg1"/>
                    </a:solidFill>
                    <a:cs typeface="+mn-ea"/>
                    <a:sym typeface="+mn-lt"/>
                  </a:rPr>
                  <a:t>Copy paste fonts. Choose the only option to retain text......</a:t>
                </a:r>
                <a:endParaRPr lang="en-US" altLang="zh-CN" sz="1200" dirty="0">
                  <a:solidFill>
                    <a:schemeClr val="bg1"/>
                  </a:solidFill>
                  <a:cs typeface="+mn-ea"/>
                  <a:sym typeface="+mn-lt"/>
                </a:endParaRPr>
              </a:p>
            </p:txBody>
          </p:sp>
          <p:sp>
            <p:nvSpPr>
              <p:cNvPr id="26" name="矩形 25"/>
              <p:cNvSpPr/>
              <p:nvPr/>
            </p:nvSpPr>
            <p:spPr>
              <a:xfrm flipH="1">
                <a:off x="3237612" y="3477656"/>
                <a:ext cx="2492990" cy="646331"/>
              </a:xfrm>
              <a:prstGeom prst="rect">
                <a:avLst/>
              </a:prstGeom>
            </p:spPr>
            <p:txBody>
              <a:bodyPr wrap="none">
                <a:spAutoFit/>
              </a:bodyPr>
              <a:lstStyle/>
              <a:p>
                <a:r>
                  <a:rPr lang="zh-CN" altLang="en-US" sz="3600" b="1" dirty="0">
                    <a:solidFill>
                      <a:schemeClr val="bg1"/>
                    </a:solidFill>
                    <a:cs typeface="+mn-ea"/>
                    <a:sym typeface="+mn-lt"/>
                  </a:rPr>
                  <a:t>请输入标题</a:t>
                </a:r>
                <a:endParaRPr lang="zh-CN" altLang="en-US" sz="3600" b="1" dirty="0">
                  <a:solidFill>
                    <a:schemeClr val="bg1"/>
                  </a:solidFill>
                  <a:cs typeface="+mn-ea"/>
                  <a:sym typeface="+mn-lt"/>
                </a:endParaRPr>
              </a:p>
            </p:txBody>
          </p:sp>
        </p:grpSp>
      </p:grpSp>
      <p:grpSp>
        <p:nvGrpSpPr>
          <p:cNvPr id="31" name="组合 30"/>
          <p:cNvGrpSpPr/>
          <p:nvPr/>
        </p:nvGrpSpPr>
        <p:grpSpPr>
          <a:xfrm>
            <a:off x="4450964" y="4284700"/>
            <a:ext cx="4737380" cy="2103846"/>
            <a:chOff x="2054579" y="4189450"/>
            <a:chExt cx="4737380" cy="2103846"/>
          </a:xfrm>
        </p:grpSpPr>
        <p:sp>
          <p:nvSpPr>
            <p:cNvPr id="13" name="矩形 12"/>
            <p:cNvSpPr/>
            <p:nvPr/>
          </p:nvSpPr>
          <p:spPr>
            <a:xfrm>
              <a:off x="2091548" y="4189450"/>
              <a:ext cx="1274091" cy="2103846"/>
            </a:xfrm>
            <a:prstGeom prst="rect">
              <a:avLst/>
            </a:prstGeom>
            <a:noFill/>
          </p:spPr>
          <p:txBody>
            <a:bodyPr wrap="square" lIns="91440" tIns="45720" rIns="91440" bIns="45720">
              <a:spAutoFit/>
            </a:bodyPr>
            <a:lstStyle/>
            <a:p>
              <a:pPr algn="dist">
                <a:lnSpc>
                  <a:spcPts val="18000"/>
                </a:lnSpc>
              </a:pPr>
              <a:r>
                <a:rPr lang="en-US" altLang="zh-CN" sz="9600" b="1" dirty="0">
                  <a:ln w="0"/>
                  <a:solidFill>
                    <a:schemeClr val="bg1"/>
                  </a:solidFill>
                  <a:effectLst>
                    <a:outerShdw blurRad="38100" dist="19050" dir="2700000" algn="tl" rotWithShape="0">
                      <a:schemeClr val="dk1">
                        <a:alpha val="40000"/>
                      </a:schemeClr>
                    </a:outerShdw>
                  </a:effectLst>
                  <a:cs typeface="+mn-ea"/>
                  <a:sym typeface="+mn-lt"/>
                </a:rPr>
                <a:t>4</a:t>
              </a:r>
              <a:endParaRPr lang="zh-CN" altLang="en-US" sz="9600" b="1" dirty="0">
                <a:ln w="0"/>
                <a:solidFill>
                  <a:schemeClr val="bg1"/>
                </a:solidFill>
                <a:effectLst>
                  <a:outerShdw blurRad="38100" dist="19050" dir="2700000" algn="tl" rotWithShape="0">
                    <a:schemeClr val="dk1">
                      <a:alpha val="40000"/>
                    </a:schemeClr>
                  </a:outerShdw>
                </a:effectLst>
                <a:cs typeface="+mn-ea"/>
                <a:sym typeface="+mn-lt"/>
              </a:endParaRPr>
            </a:p>
          </p:txBody>
        </p:sp>
        <p:grpSp>
          <p:nvGrpSpPr>
            <p:cNvPr id="3" name="组合 2"/>
            <p:cNvGrpSpPr/>
            <p:nvPr/>
          </p:nvGrpSpPr>
          <p:grpSpPr>
            <a:xfrm>
              <a:off x="2054579" y="4824920"/>
              <a:ext cx="4737380" cy="1169551"/>
              <a:chOff x="2054579" y="4824920"/>
              <a:chExt cx="4737380" cy="1169551"/>
            </a:xfrm>
          </p:grpSpPr>
          <p:sp>
            <p:nvSpPr>
              <p:cNvPr id="10" name="矩形 9"/>
              <p:cNvSpPr/>
              <p:nvPr/>
            </p:nvSpPr>
            <p:spPr>
              <a:xfrm>
                <a:off x="2054579" y="4824920"/>
                <a:ext cx="45719" cy="1031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文本框 26"/>
              <p:cNvSpPr txBox="1"/>
              <p:nvPr/>
            </p:nvSpPr>
            <p:spPr>
              <a:xfrm>
                <a:off x="3342780" y="5532806"/>
                <a:ext cx="3449179" cy="461665"/>
              </a:xfrm>
              <a:prstGeom prst="rect">
                <a:avLst/>
              </a:prstGeom>
              <a:noFill/>
            </p:spPr>
            <p:txBody>
              <a:bodyPr wrap="square" rtlCol="0">
                <a:spAutoFit/>
              </a:bodyPr>
              <a:lstStyle/>
              <a:p>
                <a:r>
                  <a:rPr lang="en-US" altLang="zh-CN" sz="1200" dirty="0">
                    <a:solidFill>
                      <a:schemeClr val="bg1"/>
                    </a:solidFill>
                    <a:cs typeface="+mn-ea"/>
                    <a:sym typeface="+mn-lt"/>
                  </a:rPr>
                  <a:t>Copy paste fonts. Choose the only option to retain text......</a:t>
                </a:r>
                <a:endParaRPr lang="en-US" altLang="zh-CN" sz="1200" dirty="0">
                  <a:solidFill>
                    <a:schemeClr val="bg1"/>
                  </a:solidFill>
                  <a:cs typeface="+mn-ea"/>
                  <a:sym typeface="+mn-lt"/>
                </a:endParaRPr>
              </a:p>
            </p:txBody>
          </p:sp>
          <p:sp>
            <p:nvSpPr>
              <p:cNvPr id="28" name="矩形 27"/>
              <p:cNvSpPr/>
              <p:nvPr/>
            </p:nvSpPr>
            <p:spPr>
              <a:xfrm flipH="1">
                <a:off x="3259252" y="4824920"/>
                <a:ext cx="2492990" cy="646331"/>
              </a:xfrm>
              <a:prstGeom prst="rect">
                <a:avLst/>
              </a:prstGeom>
            </p:spPr>
            <p:txBody>
              <a:bodyPr wrap="none">
                <a:spAutoFit/>
              </a:bodyPr>
              <a:lstStyle/>
              <a:p>
                <a:r>
                  <a:rPr lang="zh-CN" altLang="en-US" sz="3600" b="1" dirty="0">
                    <a:solidFill>
                      <a:schemeClr val="bg1"/>
                    </a:solidFill>
                    <a:cs typeface="+mn-ea"/>
                    <a:sym typeface="+mn-lt"/>
                  </a:rPr>
                  <a:t>请输入标题</a:t>
                </a:r>
                <a:endParaRPr lang="zh-CN" altLang="en-US" sz="3600" b="1" dirty="0">
                  <a:solidFill>
                    <a:schemeClr val="bg1"/>
                  </a:solidFill>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1000" fill="hold"/>
                                        <p:tgtEl>
                                          <p:spTgt spid="30"/>
                                        </p:tgtEl>
                                        <p:attrNameLst>
                                          <p:attrName>ppt_x</p:attrName>
                                        </p:attrNameLst>
                                      </p:cBhvr>
                                      <p:tavLst>
                                        <p:tav tm="0">
                                          <p:val>
                                            <p:strVal val="#ppt_x"/>
                                          </p:val>
                                        </p:tav>
                                        <p:tav tm="100000">
                                          <p:val>
                                            <p:strVal val="#ppt_x"/>
                                          </p:val>
                                        </p:tav>
                                      </p:tavLst>
                                    </p:anim>
                                    <p:anim calcmode="lin" valueType="num">
                                      <p:cBhvr additive="base">
                                        <p:cTn id="17" dur="1000" fill="hold"/>
                                        <p:tgtEl>
                                          <p:spTgt spid="3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1000" fill="hold"/>
                                        <p:tgtEl>
                                          <p:spTgt spid="32"/>
                                        </p:tgtEl>
                                        <p:attrNameLst>
                                          <p:attrName>ppt_x</p:attrName>
                                        </p:attrNameLst>
                                      </p:cBhvr>
                                      <p:tavLst>
                                        <p:tav tm="0">
                                          <p:val>
                                            <p:strVal val="#ppt_x"/>
                                          </p:val>
                                        </p:tav>
                                        <p:tav tm="100000">
                                          <p:val>
                                            <p:strVal val="#ppt_x"/>
                                          </p:val>
                                        </p:tav>
                                      </p:tavLst>
                                    </p:anim>
                                    <p:anim calcmode="lin" valueType="num">
                                      <p:cBhvr additive="base">
                                        <p:cTn id="22" dur="1000" fill="hold"/>
                                        <p:tgtEl>
                                          <p:spTgt spid="32"/>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1000" fill="hold"/>
                                        <p:tgtEl>
                                          <p:spTgt spid="31"/>
                                        </p:tgtEl>
                                        <p:attrNameLst>
                                          <p:attrName>ppt_x</p:attrName>
                                        </p:attrNameLst>
                                      </p:cBhvr>
                                      <p:tavLst>
                                        <p:tav tm="0">
                                          <p:val>
                                            <p:strVal val="#ppt_x"/>
                                          </p:val>
                                        </p:tav>
                                        <p:tav tm="100000">
                                          <p:val>
                                            <p:strVal val="#ppt_x"/>
                                          </p:val>
                                        </p:tav>
                                      </p:tavLst>
                                    </p:anim>
                                    <p:anim calcmode="lin" valueType="num">
                                      <p:cBhvr additive="base">
                                        <p:cTn id="27"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440364" y="2671240"/>
            <a:ext cx="4662487" cy="890712"/>
            <a:chOff x="5440364" y="2671240"/>
            <a:chExt cx="4662487" cy="890712"/>
          </a:xfrm>
        </p:grpSpPr>
        <p:sp>
          <p:nvSpPr>
            <p:cNvPr id="9" name="文本框 8"/>
            <p:cNvSpPr txBox="1">
              <a:spLocks noChangeArrowheads="1"/>
            </p:cNvSpPr>
            <p:nvPr>
              <p:custDataLst>
                <p:tags r:id="rId1"/>
              </p:custDataLst>
            </p:nvPr>
          </p:nvSpPr>
          <p:spPr bwMode="auto">
            <a:xfrm>
              <a:off x="5440364" y="2674939"/>
              <a:ext cx="4662487"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sz="3600" dirty="0">
                  <a:solidFill>
                    <a:schemeClr val="accent1">
                      <a:lumMod val="75000"/>
                    </a:schemeClr>
                  </a:solidFill>
                  <a:latin typeface="+mn-lt"/>
                  <a:ea typeface="+mn-ea"/>
                  <a:cs typeface="+mn-ea"/>
                  <a:sym typeface="+mn-lt"/>
                </a:rPr>
                <a:t>请输入标题</a:t>
              </a:r>
              <a:endParaRPr lang="en-US" altLang="zh-CN" sz="3600" dirty="0">
                <a:solidFill>
                  <a:schemeClr val="accent1">
                    <a:lumMod val="75000"/>
                  </a:schemeClr>
                </a:solidFill>
                <a:latin typeface="+mn-lt"/>
                <a:ea typeface="+mn-ea"/>
                <a:cs typeface="+mn-ea"/>
                <a:sym typeface="+mn-lt"/>
              </a:endParaRPr>
            </a:p>
          </p:txBody>
        </p:sp>
        <p:sp>
          <p:nvSpPr>
            <p:cNvPr id="15" name="矩形 14"/>
            <p:cNvSpPr/>
            <p:nvPr/>
          </p:nvSpPr>
          <p:spPr>
            <a:xfrm rot="19318244">
              <a:off x="7650247" y="3296047"/>
              <a:ext cx="1914862" cy="265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rot="19318244">
              <a:off x="5859162" y="2671240"/>
              <a:ext cx="1914862" cy="265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p:cNvSpPr/>
          <p:nvPr/>
        </p:nvSpPr>
        <p:spPr>
          <a:xfrm>
            <a:off x="0" y="2285999"/>
            <a:ext cx="6096000" cy="2270531"/>
          </a:xfrm>
          <a:prstGeom prst="rect">
            <a:avLst/>
          </a:prstGeom>
          <a:gradFill>
            <a:gsLst>
              <a:gs pos="100000">
                <a:srgbClr val="79B4FF">
                  <a:alpha val="76000"/>
                </a:srgbClr>
              </a:gs>
              <a:gs pos="0">
                <a:srgbClr val="2B4796">
                  <a:alpha val="78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50" name="文本框 2"/>
          <p:cNvSpPr txBox="1">
            <a:spLocks noChangeArrowheads="1"/>
          </p:cNvSpPr>
          <p:nvPr>
            <p:custDataLst>
              <p:tags r:id="rId2"/>
            </p:custDataLst>
          </p:nvPr>
        </p:nvSpPr>
        <p:spPr bwMode="auto">
          <a:xfrm>
            <a:off x="1568450" y="1816101"/>
            <a:ext cx="4205288"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9900" b="1" dirty="0">
                <a:solidFill>
                  <a:schemeClr val="accent1"/>
                </a:solidFill>
                <a:latin typeface="+mn-lt"/>
                <a:ea typeface="+mn-ea"/>
                <a:cs typeface="+mn-ea"/>
                <a:sym typeface="+mn-lt"/>
              </a:rPr>
              <a:t>04</a:t>
            </a:r>
            <a:endParaRPr lang="zh-CN" altLang="en-US" sz="19900" b="1" dirty="0">
              <a:solidFill>
                <a:schemeClr val="accent1"/>
              </a:solidFill>
              <a:latin typeface="+mn-lt"/>
              <a:ea typeface="+mn-ea"/>
              <a:cs typeface="+mn-ea"/>
              <a:sym typeface="+mn-lt"/>
            </a:endParaRPr>
          </a:p>
        </p:txBody>
      </p:sp>
      <p:sp>
        <p:nvSpPr>
          <p:cNvPr id="2052" name="文本框 11"/>
          <p:cNvSpPr txBox="1">
            <a:spLocks noChangeArrowheads="1"/>
          </p:cNvSpPr>
          <p:nvPr>
            <p:custDataLst>
              <p:tags r:id="rId3"/>
            </p:custDataLst>
          </p:nvPr>
        </p:nvSpPr>
        <p:spPr bwMode="auto">
          <a:xfrm>
            <a:off x="1524000" y="3070226"/>
            <a:ext cx="3887788" cy="646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600" b="1" dirty="0">
                <a:solidFill>
                  <a:schemeClr val="accent1"/>
                </a:solidFill>
                <a:latin typeface="+mn-lt"/>
                <a:ea typeface="+mn-ea"/>
                <a:cs typeface="+mn-ea"/>
                <a:sym typeface="+mn-lt"/>
              </a:rPr>
              <a:t>      PART FOUR</a:t>
            </a:r>
            <a:endParaRPr lang="zh-CN" altLang="en-US" sz="3600" b="1" dirty="0">
              <a:solidFill>
                <a:schemeClr val="accent1"/>
              </a:solidFill>
              <a:latin typeface="+mn-lt"/>
              <a:ea typeface="+mn-ea"/>
              <a:cs typeface="+mn-ea"/>
              <a:sym typeface="+mn-lt"/>
            </a:endParaRPr>
          </a:p>
        </p:txBody>
      </p:sp>
      <p:sp>
        <p:nvSpPr>
          <p:cNvPr id="10" name="文本框 9"/>
          <p:cNvSpPr txBox="1">
            <a:spLocks noChangeArrowheads="1"/>
          </p:cNvSpPr>
          <p:nvPr>
            <p:custDataLst>
              <p:tags r:id="rId4"/>
            </p:custDataLst>
          </p:nvPr>
        </p:nvSpPr>
        <p:spPr bwMode="auto">
          <a:xfrm>
            <a:off x="5457826" y="3753027"/>
            <a:ext cx="46450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da-DK" altLang="zh-CN" sz="1600" dirty="0">
                <a:solidFill>
                  <a:schemeClr val="bg2">
                    <a:lumMod val="25000"/>
                  </a:schemeClr>
                </a:solidFill>
                <a:latin typeface="+mn-lt"/>
                <a:ea typeface="+mn-ea"/>
                <a:cs typeface="+mn-ea"/>
                <a:sym typeface="+mn-lt"/>
              </a:rPr>
              <a:t>Lorem ipsum dolor sit amet</a:t>
            </a:r>
            <a:endParaRPr lang="da-DK" altLang="zh-CN" sz="1600" dirty="0">
              <a:solidFill>
                <a:schemeClr val="bg2">
                  <a:lumMod val="25000"/>
                </a:schemeClr>
              </a:solidFill>
              <a:latin typeface="+mn-lt"/>
              <a:ea typeface="+mn-ea"/>
              <a:cs typeface="+mn-ea"/>
              <a:sym typeface="+mn-lt"/>
            </a:endParaRPr>
          </a:p>
          <a:p>
            <a:pPr algn="ctr" eaLnBrk="1" hangingPunct="1">
              <a:defRPr/>
            </a:pPr>
            <a:r>
              <a:rPr lang="da-DK" altLang="zh-CN" sz="1600" dirty="0">
                <a:solidFill>
                  <a:schemeClr val="bg2">
                    <a:lumMod val="25000"/>
                  </a:schemeClr>
                </a:solidFill>
                <a:latin typeface="+mn-lt"/>
                <a:ea typeface="+mn-ea"/>
                <a:cs typeface="+mn-ea"/>
                <a:sym typeface="+mn-lt"/>
              </a:rPr>
              <a:t>Lorem ipsum dolor sit amet  </a:t>
            </a:r>
            <a:endParaRPr lang="da-DK" altLang="zh-CN" sz="1600" dirty="0">
              <a:solidFill>
                <a:schemeClr val="bg2">
                  <a:lumMod val="25000"/>
                </a:schemeClr>
              </a:solidFill>
              <a:latin typeface="+mn-lt"/>
              <a:ea typeface="+mn-ea"/>
              <a:cs typeface="+mn-ea"/>
              <a:sym typeface="+mn-lt"/>
            </a:endParaRPr>
          </a:p>
        </p:txBody>
      </p:sp>
      <p:cxnSp>
        <p:nvCxnSpPr>
          <p:cNvPr id="11" name="直接连接符 10"/>
          <p:cNvCxnSpPr/>
          <p:nvPr/>
        </p:nvCxnSpPr>
        <p:spPr>
          <a:xfrm flipV="1">
            <a:off x="6327159" y="2402969"/>
            <a:ext cx="1217257" cy="9332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7943280" y="2922610"/>
            <a:ext cx="1084686" cy="83159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1469571" y="-41414"/>
            <a:ext cx="1217257" cy="9332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1768740" y="-531078"/>
            <a:ext cx="1089762" cy="835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90076" y="6440257"/>
            <a:ext cx="1089762" cy="835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261750" y="5954486"/>
            <a:ext cx="1084686" cy="831595"/>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5"/>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7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additive="base">
                                        <p:cTn id="10" dur="500" fill="hold"/>
                                        <p:tgtEl>
                                          <p:spTgt spid="2050"/>
                                        </p:tgtEl>
                                        <p:attrNameLst>
                                          <p:attrName>ppt_x</p:attrName>
                                        </p:attrNameLst>
                                      </p:cBhvr>
                                      <p:tavLst>
                                        <p:tav tm="0">
                                          <p:val>
                                            <p:strVal val="0-#ppt_w/2"/>
                                          </p:val>
                                        </p:tav>
                                        <p:tav tm="100000">
                                          <p:val>
                                            <p:strVal val="#ppt_x"/>
                                          </p:val>
                                        </p:tav>
                                      </p:tavLst>
                                    </p:anim>
                                    <p:anim calcmode="lin" valueType="num">
                                      <p:cBhvr additive="base">
                                        <p:cTn id="11" dur="500" fill="hold"/>
                                        <p:tgtEl>
                                          <p:spTgt spid="2050"/>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250"/>
                                  </p:stCondLst>
                                  <p:childTnLst>
                                    <p:set>
                                      <p:cBhvr>
                                        <p:cTn id="13" dur="1" fill="hold">
                                          <p:stCondLst>
                                            <p:cond delay="0"/>
                                          </p:stCondLst>
                                        </p:cTn>
                                        <p:tgtEl>
                                          <p:spTgt spid="2052"/>
                                        </p:tgtEl>
                                        <p:attrNameLst>
                                          <p:attrName>style.visibility</p:attrName>
                                        </p:attrNameLst>
                                      </p:cBhvr>
                                      <p:to>
                                        <p:strVal val="visible"/>
                                      </p:to>
                                    </p:set>
                                    <p:anim calcmode="lin" valueType="num">
                                      <p:cBhvr additive="base">
                                        <p:cTn id="14" dur="500" fill="hold"/>
                                        <p:tgtEl>
                                          <p:spTgt spid="2052"/>
                                        </p:tgtEl>
                                        <p:attrNameLst>
                                          <p:attrName>ppt_x</p:attrName>
                                        </p:attrNameLst>
                                      </p:cBhvr>
                                      <p:tavLst>
                                        <p:tav tm="0">
                                          <p:val>
                                            <p:strVal val="0-#ppt_w/2"/>
                                          </p:val>
                                        </p:tav>
                                        <p:tav tm="100000">
                                          <p:val>
                                            <p:strVal val="#ppt_x"/>
                                          </p:val>
                                        </p:tav>
                                      </p:tavLst>
                                    </p:anim>
                                    <p:anim calcmode="lin" valueType="num">
                                      <p:cBhvr additive="base">
                                        <p:cTn id="15" dur="500" fill="hold"/>
                                        <p:tgtEl>
                                          <p:spTgt spid="2052"/>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6" presetClass="entr" presetSubtype="37"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outVertical)">
                                      <p:cBhvr>
                                        <p:cTn id="19" dur="500"/>
                                        <p:tgtEl>
                                          <p:spTgt spid="3"/>
                                        </p:tgtEl>
                                      </p:cBhvr>
                                    </p:animEffect>
                                  </p:childTnLst>
                                </p:cTn>
                              </p:par>
                              <p:par>
                                <p:cTn id="20" presetID="2" presetClass="entr" presetSubtype="3"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250" fill="hold"/>
                                        <p:tgtEl>
                                          <p:spTgt spid="11"/>
                                        </p:tgtEl>
                                        <p:attrNameLst>
                                          <p:attrName>ppt_x</p:attrName>
                                        </p:attrNameLst>
                                      </p:cBhvr>
                                      <p:tavLst>
                                        <p:tav tm="0">
                                          <p:val>
                                            <p:strVal val="1+#ppt_w/2"/>
                                          </p:val>
                                        </p:tav>
                                        <p:tav tm="100000">
                                          <p:val>
                                            <p:strVal val="#ppt_x"/>
                                          </p:val>
                                        </p:tav>
                                      </p:tavLst>
                                    </p:anim>
                                    <p:anim calcmode="lin" valueType="num">
                                      <p:cBhvr additive="base">
                                        <p:cTn id="23" dur="250" fill="hold"/>
                                        <p:tgtEl>
                                          <p:spTgt spid="11"/>
                                        </p:tgtEl>
                                        <p:attrNameLst>
                                          <p:attrName>ppt_y</p:attrName>
                                        </p:attrNameLst>
                                      </p:cBhvr>
                                      <p:tavLst>
                                        <p:tav tm="0">
                                          <p:val>
                                            <p:strVal val="0-#ppt_h/2"/>
                                          </p:val>
                                        </p:tav>
                                        <p:tav tm="100000">
                                          <p:val>
                                            <p:strVal val="#ppt_y"/>
                                          </p:val>
                                        </p:tav>
                                      </p:tavLst>
                                    </p:anim>
                                  </p:childTnLst>
                                </p:cTn>
                              </p:par>
                              <p:par>
                                <p:cTn id="24" presetID="2" presetClass="entr" presetSubtype="12" fill="hold" nodeType="withEffect">
                                  <p:stCondLst>
                                    <p:cond delay="50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250" fill="hold"/>
                                        <p:tgtEl>
                                          <p:spTgt spid="14"/>
                                        </p:tgtEl>
                                        <p:attrNameLst>
                                          <p:attrName>ppt_x</p:attrName>
                                        </p:attrNameLst>
                                      </p:cBhvr>
                                      <p:tavLst>
                                        <p:tav tm="0">
                                          <p:val>
                                            <p:strVal val="0-#ppt_w/2"/>
                                          </p:val>
                                        </p:tav>
                                        <p:tav tm="100000">
                                          <p:val>
                                            <p:strVal val="#ppt_x"/>
                                          </p:val>
                                        </p:tav>
                                      </p:tavLst>
                                    </p:anim>
                                    <p:anim calcmode="lin" valueType="num">
                                      <p:cBhvr additive="base">
                                        <p:cTn id="27" dur="25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2" fill="hold" grpId="0" nodeType="withEffect">
                                  <p:stCondLst>
                                    <p:cond delay="50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1000" fill="hold"/>
                                        <p:tgtEl>
                                          <p:spTgt spid="10"/>
                                        </p:tgtEl>
                                        <p:attrNameLst>
                                          <p:attrName>ppt_x</p:attrName>
                                        </p:attrNameLst>
                                      </p:cBhvr>
                                      <p:tavLst>
                                        <p:tav tm="0">
                                          <p:val>
                                            <p:strVal val="1+#ppt_w/2"/>
                                          </p:val>
                                        </p:tav>
                                        <p:tav tm="100000">
                                          <p:val>
                                            <p:strVal val="#ppt_x"/>
                                          </p:val>
                                        </p:tav>
                                      </p:tavLst>
                                    </p:anim>
                                    <p:anim calcmode="lin" valueType="num">
                                      <p:cBhvr additive="base">
                                        <p:cTn id="31" dur="1000" fill="hold"/>
                                        <p:tgtEl>
                                          <p:spTgt spid="10"/>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 presetClass="entr" presetSubtype="1"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250" fill="hold"/>
                                        <p:tgtEl>
                                          <p:spTgt spid="23"/>
                                        </p:tgtEl>
                                        <p:attrNameLst>
                                          <p:attrName>ppt_x</p:attrName>
                                        </p:attrNameLst>
                                      </p:cBhvr>
                                      <p:tavLst>
                                        <p:tav tm="0">
                                          <p:val>
                                            <p:strVal val="#ppt_x"/>
                                          </p:val>
                                        </p:tav>
                                        <p:tav tm="100000">
                                          <p:val>
                                            <p:strVal val="#ppt_x"/>
                                          </p:val>
                                        </p:tav>
                                      </p:tavLst>
                                    </p:anim>
                                    <p:anim calcmode="lin" valueType="num">
                                      <p:cBhvr additive="base">
                                        <p:cTn id="36" dur="25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25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250" fill="hold"/>
                                        <p:tgtEl>
                                          <p:spTgt spid="22"/>
                                        </p:tgtEl>
                                        <p:attrNameLst>
                                          <p:attrName>ppt_x</p:attrName>
                                        </p:attrNameLst>
                                      </p:cBhvr>
                                      <p:tavLst>
                                        <p:tav tm="0">
                                          <p:val>
                                            <p:strVal val="#ppt_x"/>
                                          </p:val>
                                        </p:tav>
                                        <p:tav tm="100000">
                                          <p:val>
                                            <p:strVal val="#ppt_x"/>
                                          </p:val>
                                        </p:tav>
                                      </p:tavLst>
                                    </p:anim>
                                    <p:anim calcmode="lin" valueType="num">
                                      <p:cBhvr additive="base">
                                        <p:cTn id="40" dur="250" fill="hold"/>
                                        <p:tgtEl>
                                          <p:spTgt spid="22"/>
                                        </p:tgtEl>
                                        <p:attrNameLst>
                                          <p:attrName>ppt_y</p:attrName>
                                        </p:attrNameLst>
                                      </p:cBhvr>
                                      <p:tavLst>
                                        <p:tav tm="0">
                                          <p:val>
                                            <p:strVal val="0-#ppt_h/2"/>
                                          </p:val>
                                        </p:tav>
                                        <p:tav tm="100000">
                                          <p:val>
                                            <p:strVal val="#ppt_y"/>
                                          </p:val>
                                        </p:tav>
                                      </p:tavLst>
                                    </p:anim>
                                  </p:childTnLst>
                                </p:cTn>
                              </p:par>
                              <p:par>
                                <p:cTn id="41" presetID="2" presetClass="entr" presetSubtype="12"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250" fill="hold"/>
                                        <p:tgtEl>
                                          <p:spTgt spid="25"/>
                                        </p:tgtEl>
                                        <p:attrNameLst>
                                          <p:attrName>ppt_x</p:attrName>
                                        </p:attrNameLst>
                                      </p:cBhvr>
                                      <p:tavLst>
                                        <p:tav tm="0">
                                          <p:val>
                                            <p:strVal val="0-#ppt_w/2"/>
                                          </p:val>
                                        </p:tav>
                                        <p:tav tm="100000">
                                          <p:val>
                                            <p:strVal val="#ppt_x"/>
                                          </p:val>
                                        </p:tav>
                                      </p:tavLst>
                                    </p:anim>
                                    <p:anim calcmode="lin" valueType="num">
                                      <p:cBhvr additive="base">
                                        <p:cTn id="44" dur="25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12" fill="hold" nodeType="withEffect">
                                  <p:stCondLst>
                                    <p:cond delay="25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250" fill="hold"/>
                                        <p:tgtEl>
                                          <p:spTgt spid="24"/>
                                        </p:tgtEl>
                                        <p:attrNameLst>
                                          <p:attrName>ppt_x</p:attrName>
                                        </p:attrNameLst>
                                      </p:cBhvr>
                                      <p:tavLst>
                                        <p:tav tm="0">
                                          <p:val>
                                            <p:strVal val="0-#ppt_w/2"/>
                                          </p:val>
                                        </p:tav>
                                        <p:tav tm="100000">
                                          <p:val>
                                            <p:strVal val="#ppt_x"/>
                                          </p:val>
                                        </p:tav>
                                      </p:tavLst>
                                    </p:anim>
                                    <p:anim calcmode="lin" valueType="num">
                                      <p:cBhvr additive="base">
                                        <p:cTn id="48" dur="25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50" grpId="0"/>
      <p:bldP spid="2052"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22"/>
          <p:cNvSpPr txBox="1"/>
          <p:nvPr/>
        </p:nvSpPr>
        <p:spPr>
          <a:xfrm flipH="1">
            <a:off x="8172945" y="3336003"/>
            <a:ext cx="3442335" cy="895181"/>
          </a:xfrm>
          <a:prstGeom prst="rect">
            <a:avLst/>
          </a:prstGeom>
          <a:noFill/>
          <a:ln w="9525">
            <a:noFill/>
          </a:ln>
          <a:effectLst>
            <a:outerShdw sx="999" sy="999" algn="ctr" rotWithShape="0">
              <a:srgbClr val="000000"/>
            </a:outerShdw>
          </a:effectLst>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lnSpc>
                <a:spcPct val="150000"/>
              </a:lnSpc>
            </a:pPr>
            <a:r>
              <a:rPr lang="en-US" altLang="zh-CN" sz="1200" dirty="0">
                <a:solidFill>
                  <a:schemeClr val="tx1">
                    <a:lumMod val="85000"/>
                    <a:lumOff val="15000"/>
                  </a:schemeClr>
                </a:solidFill>
                <a:cs typeface="+mn-ea"/>
                <a:sym typeface="+mn-lt"/>
              </a:rPr>
              <a:t>Copy paste fonts. Choose the only option to retain text......Copy paste fonts. Choose the only option to retain text......</a:t>
            </a:r>
            <a:endParaRPr lang="en-US" altLang="zh-CN" sz="1200" dirty="0">
              <a:solidFill>
                <a:schemeClr val="tx1">
                  <a:lumMod val="85000"/>
                  <a:lumOff val="15000"/>
                </a:schemeClr>
              </a:solidFill>
              <a:cs typeface="+mn-ea"/>
              <a:sym typeface="+mn-lt"/>
            </a:endParaRPr>
          </a:p>
        </p:txBody>
      </p:sp>
      <p:sp>
        <p:nvSpPr>
          <p:cNvPr id="11" name="矩形 10"/>
          <p:cNvSpPr/>
          <p:nvPr/>
        </p:nvSpPr>
        <p:spPr>
          <a:xfrm>
            <a:off x="8946042" y="2738588"/>
            <a:ext cx="2669238" cy="523220"/>
          </a:xfrm>
          <a:prstGeom prst="rect">
            <a:avLst/>
          </a:prstGeom>
        </p:spPr>
        <p:txBody>
          <a:bodyPr wrap="square">
            <a:spAutoFit/>
          </a:bodyPr>
          <a:lstStyle/>
          <a:p>
            <a:pPr algn="r"/>
            <a:r>
              <a:rPr lang="zh-CN" altLang="en-US" sz="2800" b="1" dirty="0">
                <a:solidFill>
                  <a:schemeClr val="tx1">
                    <a:lumMod val="85000"/>
                    <a:lumOff val="15000"/>
                  </a:schemeClr>
                </a:solidFill>
                <a:cs typeface="+mn-ea"/>
                <a:sym typeface="+mn-lt"/>
              </a:rPr>
              <a:t>请输入标题</a:t>
            </a:r>
            <a:endParaRPr lang="zh-CN" altLang="en-US" sz="2800" b="1" dirty="0">
              <a:solidFill>
                <a:schemeClr val="tx1">
                  <a:lumMod val="85000"/>
                  <a:lumOff val="15000"/>
                </a:schemeClr>
              </a:solidFill>
              <a:cs typeface="+mn-ea"/>
              <a:sym typeface="+mn-lt"/>
            </a:endParaRPr>
          </a:p>
        </p:txBody>
      </p:sp>
      <p:grpSp>
        <p:nvGrpSpPr>
          <p:cNvPr id="3" name="组合 2"/>
          <p:cNvGrpSpPr/>
          <p:nvPr/>
        </p:nvGrpSpPr>
        <p:grpSpPr>
          <a:xfrm>
            <a:off x="963268" y="1234069"/>
            <a:ext cx="1752640" cy="4432709"/>
            <a:chOff x="963268" y="1234069"/>
            <a:chExt cx="1752640" cy="4432709"/>
          </a:xfrm>
          <a:blipFill>
            <a:blip r:embed="rId1"/>
            <a:stretch>
              <a:fillRect/>
            </a:stretch>
          </a:blipFill>
        </p:grpSpPr>
        <p:sp>
          <p:nvSpPr>
            <p:cNvPr id="52" name="isľïḋé"/>
            <p:cNvSpPr/>
            <p:nvPr/>
          </p:nvSpPr>
          <p:spPr bwMode="auto">
            <a:xfrm flipV="1">
              <a:off x="963268" y="2148413"/>
              <a:ext cx="1752640" cy="1436809"/>
            </a:xfrm>
            <a:custGeom>
              <a:avLst/>
              <a:gdLst>
                <a:gd name="connsiteX0" fmla="*/ 0 w 1697038"/>
                <a:gd name="connsiteY0" fmla="*/ 0 h 1391226"/>
                <a:gd name="connsiteX1" fmla="*/ 94280 w 1697038"/>
                <a:gd name="connsiteY1" fmla="*/ 150997 h 1391226"/>
                <a:gd name="connsiteX2" fmla="*/ 763667 w 1697038"/>
                <a:gd name="connsiteY2" fmla="*/ 585112 h 1391226"/>
                <a:gd name="connsiteX3" fmla="*/ 942799 w 1697038"/>
                <a:gd name="connsiteY3" fmla="*/ 585112 h 1391226"/>
                <a:gd name="connsiteX4" fmla="*/ 1602758 w 1697038"/>
                <a:gd name="connsiteY4" fmla="*/ 150997 h 1391226"/>
                <a:gd name="connsiteX5" fmla="*/ 1697038 w 1697038"/>
                <a:gd name="connsiteY5" fmla="*/ 0 h 1391226"/>
                <a:gd name="connsiteX6" fmla="*/ 1697038 w 1697038"/>
                <a:gd name="connsiteY6" fmla="*/ 92634 h 1391226"/>
                <a:gd name="connsiteX7" fmla="*/ 1697038 w 1697038"/>
                <a:gd name="connsiteY7" fmla="*/ 784912 h 1391226"/>
                <a:gd name="connsiteX8" fmla="*/ 1602758 w 1697038"/>
                <a:gd name="connsiteY8" fmla="*/ 926464 h 1391226"/>
                <a:gd name="connsiteX9" fmla="*/ 942799 w 1697038"/>
                <a:gd name="connsiteY9" fmla="*/ 1369994 h 1391226"/>
                <a:gd name="connsiteX10" fmla="*/ 763667 w 1697038"/>
                <a:gd name="connsiteY10" fmla="*/ 1369994 h 1391226"/>
                <a:gd name="connsiteX11" fmla="*/ 94280 w 1697038"/>
                <a:gd name="connsiteY11" fmla="*/ 926464 h 1391226"/>
                <a:gd name="connsiteX12" fmla="*/ 0 w 1697038"/>
                <a:gd name="connsiteY12" fmla="*/ 784912 h 1391226"/>
                <a:gd name="connsiteX13" fmla="*/ 0 w 1697038"/>
                <a:gd name="connsiteY13" fmla="*/ 92634 h 139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038" h="1391226">
                  <a:moveTo>
                    <a:pt x="0" y="0"/>
                  </a:moveTo>
                  <a:cubicBezTo>
                    <a:pt x="0" y="66061"/>
                    <a:pt x="28284" y="103810"/>
                    <a:pt x="94280" y="150997"/>
                  </a:cubicBezTo>
                  <a:cubicBezTo>
                    <a:pt x="160276" y="188746"/>
                    <a:pt x="763667" y="585112"/>
                    <a:pt x="763667" y="585112"/>
                  </a:cubicBezTo>
                  <a:cubicBezTo>
                    <a:pt x="810807" y="622861"/>
                    <a:pt x="895659" y="622861"/>
                    <a:pt x="942799" y="585112"/>
                  </a:cubicBezTo>
                  <a:cubicBezTo>
                    <a:pt x="942799" y="585112"/>
                    <a:pt x="1536762" y="188746"/>
                    <a:pt x="1602758" y="150997"/>
                  </a:cubicBezTo>
                  <a:cubicBezTo>
                    <a:pt x="1668754" y="103810"/>
                    <a:pt x="1697038" y="66061"/>
                    <a:pt x="1697038" y="0"/>
                  </a:cubicBezTo>
                  <a:lnTo>
                    <a:pt x="1697038" y="92634"/>
                  </a:lnTo>
                  <a:cubicBezTo>
                    <a:pt x="1697038" y="371314"/>
                    <a:pt x="1697038" y="749524"/>
                    <a:pt x="1697038" y="784912"/>
                  </a:cubicBezTo>
                  <a:cubicBezTo>
                    <a:pt x="1697038" y="841533"/>
                    <a:pt x="1668754" y="888717"/>
                    <a:pt x="1602758" y="926464"/>
                  </a:cubicBezTo>
                  <a:cubicBezTo>
                    <a:pt x="1536762" y="973648"/>
                    <a:pt x="942799" y="1369994"/>
                    <a:pt x="942799" y="1369994"/>
                  </a:cubicBezTo>
                  <a:cubicBezTo>
                    <a:pt x="895659" y="1398304"/>
                    <a:pt x="810807" y="1398304"/>
                    <a:pt x="763667" y="1369994"/>
                  </a:cubicBezTo>
                  <a:cubicBezTo>
                    <a:pt x="763667" y="1369994"/>
                    <a:pt x="160276" y="973648"/>
                    <a:pt x="94280" y="926464"/>
                  </a:cubicBezTo>
                  <a:cubicBezTo>
                    <a:pt x="28284" y="888717"/>
                    <a:pt x="0" y="841533"/>
                    <a:pt x="0" y="784912"/>
                  </a:cubicBezTo>
                  <a:cubicBezTo>
                    <a:pt x="0" y="749524"/>
                    <a:pt x="0" y="371314"/>
                    <a:pt x="0" y="92634"/>
                  </a:cubicBezTo>
                  <a:close/>
                </a:path>
              </a:pathLst>
            </a:cu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cs typeface="+mn-ea"/>
                <a:sym typeface="+mn-lt"/>
              </a:endParaRPr>
            </a:p>
          </p:txBody>
        </p:sp>
        <p:sp>
          <p:nvSpPr>
            <p:cNvPr id="53" name="ïṧḻïdê"/>
            <p:cNvSpPr/>
            <p:nvPr/>
          </p:nvSpPr>
          <p:spPr bwMode="auto">
            <a:xfrm flipV="1">
              <a:off x="963268" y="3026529"/>
              <a:ext cx="1752640" cy="1433184"/>
            </a:xfrm>
            <a:custGeom>
              <a:avLst/>
              <a:gdLst>
                <a:gd name="connsiteX0" fmla="*/ 0 w 1697038"/>
                <a:gd name="connsiteY0" fmla="*/ 0 h 1387717"/>
                <a:gd name="connsiteX1" fmla="*/ 94280 w 1697038"/>
                <a:gd name="connsiteY1" fmla="*/ 141691 h 1387717"/>
                <a:gd name="connsiteX2" fmla="*/ 763667 w 1697038"/>
                <a:gd name="connsiteY2" fmla="*/ 576210 h 1387717"/>
                <a:gd name="connsiteX3" fmla="*/ 942799 w 1697038"/>
                <a:gd name="connsiteY3" fmla="*/ 576210 h 1387717"/>
                <a:gd name="connsiteX4" fmla="*/ 1602758 w 1697038"/>
                <a:gd name="connsiteY4" fmla="*/ 141691 h 1387717"/>
                <a:gd name="connsiteX5" fmla="*/ 1697038 w 1697038"/>
                <a:gd name="connsiteY5" fmla="*/ 0 h 1387717"/>
                <a:gd name="connsiteX6" fmla="*/ 1697038 w 1697038"/>
                <a:gd name="connsiteY6" fmla="*/ 9048 h 1387717"/>
                <a:gd name="connsiteX7" fmla="*/ 1697038 w 1697038"/>
                <a:gd name="connsiteY7" fmla="*/ 774294 h 1387717"/>
                <a:gd name="connsiteX8" fmla="*/ 1602758 w 1697038"/>
                <a:gd name="connsiteY8" fmla="*/ 925291 h 1387717"/>
                <a:gd name="connsiteX9" fmla="*/ 942799 w 1697038"/>
                <a:gd name="connsiteY9" fmla="*/ 1359406 h 1387717"/>
                <a:gd name="connsiteX10" fmla="*/ 763667 w 1697038"/>
                <a:gd name="connsiteY10" fmla="*/ 1359406 h 1387717"/>
                <a:gd name="connsiteX11" fmla="*/ 94280 w 1697038"/>
                <a:gd name="connsiteY11" fmla="*/ 925291 h 1387717"/>
                <a:gd name="connsiteX12" fmla="*/ 0 w 1697038"/>
                <a:gd name="connsiteY12" fmla="*/ 774294 h 1387717"/>
                <a:gd name="connsiteX13" fmla="*/ 0 w 1697038"/>
                <a:gd name="connsiteY13" fmla="*/ 9048 h 138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038" h="1387717">
                  <a:moveTo>
                    <a:pt x="0" y="0"/>
                  </a:moveTo>
                  <a:cubicBezTo>
                    <a:pt x="0" y="56676"/>
                    <a:pt x="28284" y="94461"/>
                    <a:pt x="94280" y="141691"/>
                  </a:cubicBezTo>
                  <a:cubicBezTo>
                    <a:pt x="160276" y="188921"/>
                    <a:pt x="763667" y="576210"/>
                    <a:pt x="763667" y="576210"/>
                  </a:cubicBezTo>
                  <a:cubicBezTo>
                    <a:pt x="810807" y="613994"/>
                    <a:pt x="895659" y="613994"/>
                    <a:pt x="942799" y="576210"/>
                  </a:cubicBezTo>
                  <a:cubicBezTo>
                    <a:pt x="942799" y="576210"/>
                    <a:pt x="1536762" y="188921"/>
                    <a:pt x="1602758" y="141691"/>
                  </a:cubicBezTo>
                  <a:cubicBezTo>
                    <a:pt x="1668754" y="94461"/>
                    <a:pt x="1697038" y="56676"/>
                    <a:pt x="1697038" y="0"/>
                  </a:cubicBezTo>
                  <a:lnTo>
                    <a:pt x="1697038" y="9048"/>
                  </a:lnTo>
                  <a:cubicBezTo>
                    <a:pt x="1697038" y="286061"/>
                    <a:pt x="1697038" y="735365"/>
                    <a:pt x="1697038" y="774294"/>
                  </a:cubicBezTo>
                  <a:cubicBezTo>
                    <a:pt x="1697038" y="840355"/>
                    <a:pt x="1668754" y="878104"/>
                    <a:pt x="1602758" y="925291"/>
                  </a:cubicBezTo>
                  <a:cubicBezTo>
                    <a:pt x="1536762" y="963040"/>
                    <a:pt x="942799" y="1359406"/>
                    <a:pt x="942799" y="1359406"/>
                  </a:cubicBezTo>
                  <a:cubicBezTo>
                    <a:pt x="895659" y="1397155"/>
                    <a:pt x="810807" y="1397155"/>
                    <a:pt x="763667" y="1359406"/>
                  </a:cubicBezTo>
                  <a:cubicBezTo>
                    <a:pt x="763667" y="1359406"/>
                    <a:pt x="160276" y="963040"/>
                    <a:pt x="94280" y="925291"/>
                  </a:cubicBezTo>
                  <a:cubicBezTo>
                    <a:pt x="28284" y="878104"/>
                    <a:pt x="0" y="840355"/>
                    <a:pt x="0" y="774294"/>
                  </a:cubicBezTo>
                  <a:cubicBezTo>
                    <a:pt x="0" y="735365"/>
                    <a:pt x="0" y="286061"/>
                    <a:pt x="0" y="9048"/>
                  </a:cubicBezTo>
                  <a:close/>
                </a:path>
              </a:pathLst>
            </a:cu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cs typeface="+mn-ea"/>
                <a:sym typeface="+mn-lt"/>
              </a:endParaRPr>
            </a:p>
          </p:txBody>
        </p:sp>
        <p:sp>
          <p:nvSpPr>
            <p:cNvPr id="54" name="ïṣḷïḋê"/>
            <p:cNvSpPr/>
            <p:nvPr/>
          </p:nvSpPr>
          <p:spPr bwMode="auto">
            <a:xfrm flipV="1">
              <a:off x="963268" y="1234069"/>
              <a:ext cx="1752640" cy="1473038"/>
            </a:xfrm>
            <a:custGeom>
              <a:avLst/>
              <a:gdLst>
                <a:gd name="connsiteX0" fmla="*/ 0 w 1697038"/>
                <a:gd name="connsiteY0" fmla="*/ 0 h 1426306"/>
                <a:gd name="connsiteX1" fmla="*/ 94280 w 1697038"/>
                <a:gd name="connsiteY1" fmla="*/ 141552 h 1426306"/>
                <a:gd name="connsiteX2" fmla="*/ 763667 w 1697038"/>
                <a:gd name="connsiteY2" fmla="*/ 585082 h 1426306"/>
                <a:gd name="connsiteX3" fmla="*/ 942799 w 1697038"/>
                <a:gd name="connsiteY3" fmla="*/ 585082 h 1426306"/>
                <a:gd name="connsiteX4" fmla="*/ 1602758 w 1697038"/>
                <a:gd name="connsiteY4" fmla="*/ 141552 h 1426306"/>
                <a:gd name="connsiteX5" fmla="*/ 1697038 w 1697038"/>
                <a:gd name="connsiteY5" fmla="*/ 0 h 1426306"/>
                <a:gd name="connsiteX6" fmla="*/ 1697038 w 1697038"/>
                <a:gd name="connsiteY6" fmla="*/ 126439 h 1426306"/>
                <a:gd name="connsiteX7" fmla="*/ 1697038 w 1697038"/>
                <a:gd name="connsiteY7" fmla="*/ 819397 h 1426306"/>
                <a:gd name="connsiteX8" fmla="*/ 1602758 w 1697038"/>
                <a:gd name="connsiteY8" fmla="*/ 961088 h 1426306"/>
                <a:gd name="connsiteX9" fmla="*/ 942799 w 1697038"/>
                <a:gd name="connsiteY9" fmla="*/ 1405053 h 1426306"/>
                <a:gd name="connsiteX10" fmla="*/ 763667 w 1697038"/>
                <a:gd name="connsiteY10" fmla="*/ 1405053 h 1426306"/>
                <a:gd name="connsiteX11" fmla="*/ 94280 w 1697038"/>
                <a:gd name="connsiteY11" fmla="*/ 961088 h 1426306"/>
                <a:gd name="connsiteX12" fmla="*/ 0 w 1697038"/>
                <a:gd name="connsiteY12" fmla="*/ 819397 h 1426306"/>
                <a:gd name="connsiteX13" fmla="*/ 0 w 1697038"/>
                <a:gd name="connsiteY13" fmla="*/ 126439 h 142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7038" h="1426306">
                  <a:moveTo>
                    <a:pt x="0" y="0"/>
                  </a:moveTo>
                  <a:cubicBezTo>
                    <a:pt x="0" y="56621"/>
                    <a:pt x="28284" y="103805"/>
                    <a:pt x="94280" y="141552"/>
                  </a:cubicBezTo>
                  <a:cubicBezTo>
                    <a:pt x="160276" y="188736"/>
                    <a:pt x="763667" y="585082"/>
                    <a:pt x="763667" y="585082"/>
                  </a:cubicBezTo>
                  <a:cubicBezTo>
                    <a:pt x="810807" y="613392"/>
                    <a:pt x="895659" y="613392"/>
                    <a:pt x="942799" y="585082"/>
                  </a:cubicBezTo>
                  <a:cubicBezTo>
                    <a:pt x="942799" y="585082"/>
                    <a:pt x="1536762" y="188736"/>
                    <a:pt x="1602758" y="141552"/>
                  </a:cubicBezTo>
                  <a:cubicBezTo>
                    <a:pt x="1668754" y="103805"/>
                    <a:pt x="1697038" y="56621"/>
                    <a:pt x="1697038" y="0"/>
                  </a:cubicBezTo>
                  <a:lnTo>
                    <a:pt x="1697038" y="126439"/>
                  </a:lnTo>
                  <a:cubicBezTo>
                    <a:pt x="1697038" y="405394"/>
                    <a:pt x="1697038" y="783974"/>
                    <a:pt x="1697038" y="819397"/>
                  </a:cubicBezTo>
                  <a:cubicBezTo>
                    <a:pt x="1697038" y="876073"/>
                    <a:pt x="1668754" y="913858"/>
                    <a:pt x="1602758" y="961088"/>
                  </a:cubicBezTo>
                  <a:cubicBezTo>
                    <a:pt x="1536762" y="1008318"/>
                    <a:pt x="942799" y="1405053"/>
                    <a:pt x="942799" y="1405053"/>
                  </a:cubicBezTo>
                  <a:cubicBezTo>
                    <a:pt x="895659" y="1433391"/>
                    <a:pt x="810807" y="1433391"/>
                    <a:pt x="763667" y="1405053"/>
                  </a:cubicBezTo>
                  <a:cubicBezTo>
                    <a:pt x="763667" y="1405053"/>
                    <a:pt x="160276" y="1008318"/>
                    <a:pt x="94280" y="961088"/>
                  </a:cubicBezTo>
                  <a:cubicBezTo>
                    <a:pt x="28284" y="913858"/>
                    <a:pt x="0" y="876073"/>
                    <a:pt x="0" y="819397"/>
                  </a:cubicBezTo>
                  <a:cubicBezTo>
                    <a:pt x="0" y="783974"/>
                    <a:pt x="0" y="405394"/>
                    <a:pt x="0" y="126439"/>
                  </a:cubicBezTo>
                  <a:close/>
                </a:path>
              </a:pathLst>
            </a:cu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cs typeface="+mn-ea"/>
                <a:sym typeface="+mn-lt"/>
              </a:endParaRPr>
            </a:p>
          </p:txBody>
        </p:sp>
        <p:sp>
          <p:nvSpPr>
            <p:cNvPr id="55" name="ïṧļîḋè"/>
            <p:cNvSpPr/>
            <p:nvPr/>
          </p:nvSpPr>
          <p:spPr bwMode="auto">
            <a:xfrm flipV="1">
              <a:off x="963268" y="3901022"/>
              <a:ext cx="1752640" cy="1765756"/>
            </a:xfrm>
            <a:custGeom>
              <a:avLst/>
              <a:gdLst>
                <a:gd name="T0" fmla="*/ 168 w 180"/>
                <a:gd name="T1" fmla="*/ 0 h 181"/>
                <a:gd name="T2" fmla="*/ 180 w 180"/>
                <a:gd name="T3" fmla="*/ 11 h 181"/>
                <a:gd name="T4" fmla="*/ 180 w 180"/>
                <a:gd name="T5" fmla="*/ 116 h 181"/>
                <a:gd name="T6" fmla="*/ 170 w 180"/>
                <a:gd name="T7" fmla="*/ 131 h 181"/>
                <a:gd name="T8" fmla="*/ 100 w 180"/>
                <a:gd name="T9" fmla="*/ 177 h 181"/>
                <a:gd name="T10" fmla="*/ 81 w 180"/>
                <a:gd name="T11" fmla="*/ 177 h 181"/>
                <a:gd name="T12" fmla="*/ 10 w 180"/>
                <a:gd name="T13" fmla="*/ 131 h 181"/>
                <a:gd name="T14" fmla="*/ 0 w 180"/>
                <a:gd name="T15" fmla="*/ 116 h 181"/>
                <a:gd name="T16" fmla="*/ 0 w 180"/>
                <a:gd name="T17" fmla="*/ 11 h 181"/>
                <a:gd name="T18" fmla="*/ 12 w 180"/>
                <a:gd name="T19" fmla="*/ 0 h 181"/>
                <a:gd name="T20" fmla="*/ 168 w 180"/>
                <a:gd name="T21"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81">
                  <a:moveTo>
                    <a:pt x="168" y="0"/>
                  </a:moveTo>
                  <a:cubicBezTo>
                    <a:pt x="175" y="0"/>
                    <a:pt x="180" y="5"/>
                    <a:pt x="180" y="11"/>
                  </a:cubicBezTo>
                  <a:cubicBezTo>
                    <a:pt x="180" y="11"/>
                    <a:pt x="180" y="109"/>
                    <a:pt x="180" y="116"/>
                  </a:cubicBezTo>
                  <a:cubicBezTo>
                    <a:pt x="180" y="122"/>
                    <a:pt x="177" y="126"/>
                    <a:pt x="170" y="131"/>
                  </a:cubicBezTo>
                  <a:cubicBezTo>
                    <a:pt x="163" y="136"/>
                    <a:pt x="100" y="177"/>
                    <a:pt x="100" y="177"/>
                  </a:cubicBezTo>
                  <a:cubicBezTo>
                    <a:pt x="95" y="181"/>
                    <a:pt x="86" y="181"/>
                    <a:pt x="81" y="177"/>
                  </a:cubicBezTo>
                  <a:cubicBezTo>
                    <a:pt x="81" y="177"/>
                    <a:pt x="17" y="136"/>
                    <a:pt x="10" y="131"/>
                  </a:cubicBezTo>
                  <a:cubicBezTo>
                    <a:pt x="3" y="126"/>
                    <a:pt x="0" y="122"/>
                    <a:pt x="0" y="116"/>
                  </a:cubicBezTo>
                  <a:cubicBezTo>
                    <a:pt x="0" y="109"/>
                    <a:pt x="0" y="11"/>
                    <a:pt x="0" y="11"/>
                  </a:cubicBezTo>
                  <a:cubicBezTo>
                    <a:pt x="0" y="5"/>
                    <a:pt x="6" y="0"/>
                    <a:pt x="12" y="0"/>
                  </a:cubicBezTo>
                  <a:lnTo>
                    <a:pt x="168" y="0"/>
                  </a:lnTo>
                  <a:close/>
                </a:path>
              </a:pathLst>
            </a:cu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cs typeface="+mn-ea"/>
                <a:sym typeface="+mn-lt"/>
              </a:endParaRPr>
            </a:p>
          </p:txBody>
        </p:sp>
      </p:grpSp>
      <p:sp>
        <p:nvSpPr>
          <p:cNvPr id="56" name="iṥḷíḍé"/>
          <p:cNvSpPr/>
          <p:nvPr/>
        </p:nvSpPr>
        <p:spPr bwMode="auto">
          <a:xfrm flipV="1">
            <a:off x="850913" y="1077755"/>
            <a:ext cx="1977350" cy="4745338"/>
          </a:xfrm>
          <a:custGeom>
            <a:avLst/>
            <a:gdLst>
              <a:gd name="connsiteX0" fmla="*/ 113136 w 1697038"/>
              <a:gd name="connsiteY0" fmla="*/ 0 h 4015641"/>
              <a:gd name="connsiteX1" fmla="*/ 1583902 w 1697038"/>
              <a:gd name="connsiteY1" fmla="*/ 0 h 4015641"/>
              <a:gd name="connsiteX2" fmla="*/ 1697038 w 1697038"/>
              <a:gd name="connsiteY2" fmla="*/ 103907 h 4015641"/>
              <a:gd name="connsiteX3" fmla="*/ 1697038 w 1697038"/>
              <a:gd name="connsiteY3" fmla="*/ 752863 h 4015641"/>
              <a:gd name="connsiteX4" fmla="*/ 1697038 w 1697038"/>
              <a:gd name="connsiteY4" fmla="*/ 878510 h 4015641"/>
              <a:gd name="connsiteX5" fmla="*/ 1697038 w 1697038"/>
              <a:gd name="connsiteY5" fmla="*/ 894590 h 4015641"/>
              <a:gd name="connsiteX6" fmla="*/ 1697038 w 1697038"/>
              <a:gd name="connsiteY6" fmla="*/ 912874 h 4015641"/>
              <a:gd name="connsiteX7" fmla="*/ 1697038 w 1697038"/>
              <a:gd name="connsiteY7" fmla="*/ 939409 h 4015641"/>
              <a:gd name="connsiteX8" fmla="*/ 1697038 w 1697038"/>
              <a:gd name="connsiteY8" fmla="*/ 1007836 h 4015641"/>
              <a:gd name="connsiteX9" fmla="*/ 1697038 w 1697038"/>
              <a:gd name="connsiteY9" fmla="*/ 1034141 h 4015641"/>
              <a:gd name="connsiteX10" fmla="*/ 1697038 w 1697038"/>
              <a:gd name="connsiteY10" fmla="*/ 1073708 h 4015641"/>
              <a:gd name="connsiteX11" fmla="*/ 1697038 w 1697038"/>
              <a:gd name="connsiteY11" fmla="*/ 1094743 h 4015641"/>
              <a:gd name="connsiteX12" fmla="*/ 1697038 w 1697038"/>
              <a:gd name="connsiteY12" fmla="*/ 1095744 h 4015641"/>
              <a:gd name="connsiteX13" fmla="*/ 1697038 w 1697038"/>
              <a:gd name="connsiteY13" fmla="*/ 1303474 h 4015641"/>
              <a:gd name="connsiteX14" fmla="*/ 1697038 w 1697038"/>
              <a:gd name="connsiteY14" fmla="*/ 1524559 h 4015641"/>
              <a:gd name="connsiteX15" fmla="*/ 1697038 w 1697038"/>
              <a:gd name="connsiteY15" fmla="*/ 1643768 h 4015641"/>
              <a:gd name="connsiteX16" fmla="*/ 1697038 w 1697038"/>
              <a:gd name="connsiteY16" fmla="*/ 1660010 h 4015641"/>
              <a:gd name="connsiteX17" fmla="*/ 1697038 w 1697038"/>
              <a:gd name="connsiteY17" fmla="*/ 1682744 h 4015641"/>
              <a:gd name="connsiteX18" fmla="*/ 1697038 w 1697038"/>
              <a:gd name="connsiteY18" fmla="*/ 1705282 h 4015641"/>
              <a:gd name="connsiteX19" fmla="*/ 1697038 w 1697038"/>
              <a:gd name="connsiteY19" fmla="*/ 1748386 h 4015641"/>
              <a:gd name="connsiteX20" fmla="*/ 1697038 w 1697038"/>
              <a:gd name="connsiteY20" fmla="*/ 1774399 h 4015641"/>
              <a:gd name="connsiteX21" fmla="*/ 1697038 w 1697038"/>
              <a:gd name="connsiteY21" fmla="*/ 1801558 h 4015641"/>
              <a:gd name="connsiteX22" fmla="*/ 1697038 w 1697038"/>
              <a:gd name="connsiteY22" fmla="*/ 1839635 h 4015641"/>
              <a:gd name="connsiteX23" fmla="*/ 1697038 w 1697038"/>
              <a:gd name="connsiteY23" fmla="*/ 1859988 h 4015641"/>
              <a:gd name="connsiteX24" fmla="*/ 1697038 w 1697038"/>
              <a:gd name="connsiteY24" fmla="*/ 1862178 h 4015641"/>
              <a:gd name="connsiteX25" fmla="*/ 1697038 w 1697038"/>
              <a:gd name="connsiteY25" fmla="*/ 2296235 h 4015641"/>
              <a:gd name="connsiteX26" fmla="*/ 1697038 w 1697038"/>
              <a:gd name="connsiteY26" fmla="*/ 2416895 h 4015641"/>
              <a:gd name="connsiteX27" fmla="*/ 1697038 w 1697038"/>
              <a:gd name="connsiteY27" fmla="*/ 2427411 h 4015641"/>
              <a:gd name="connsiteX28" fmla="*/ 1697038 w 1697038"/>
              <a:gd name="connsiteY28" fmla="*/ 2455923 h 4015641"/>
              <a:gd name="connsiteX29" fmla="*/ 1697038 w 1697038"/>
              <a:gd name="connsiteY29" fmla="*/ 2457188 h 4015641"/>
              <a:gd name="connsiteX30" fmla="*/ 1697038 w 1697038"/>
              <a:gd name="connsiteY30" fmla="*/ 2503570 h 4015641"/>
              <a:gd name="connsiteX31" fmla="*/ 1697038 w 1697038"/>
              <a:gd name="connsiteY31" fmla="*/ 2522165 h 4015641"/>
              <a:gd name="connsiteX32" fmla="*/ 1697038 w 1697038"/>
              <a:gd name="connsiteY32" fmla="*/ 2563899 h 4015641"/>
              <a:gd name="connsiteX33" fmla="*/ 1697038 w 1697038"/>
              <a:gd name="connsiteY33" fmla="*/ 2575800 h 4015641"/>
              <a:gd name="connsiteX34" fmla="*/ 1697038 w 1697038"/>
              <a:gd name="connsiteY34" fmla="*/ 2614174 h 4015641"/>
              <a:gd name="connsiteX35" fmla="*/ 1697038 w 1697038"/>
              <a:gd name="connsiteY35" fmla="*/ 2634633 h 4015641"/>
              <a:gd name="connsiteX36" fmla="*/ 1697038 w 1697038"/>
              <a:gd name="connsiteY36" fmla="*/ 2635520 h 4015641"/>
              <a:gd name="connsiteX37" fmla="*/ 1697038 w 1697038"/>
              <a:gd name="connsiteY37" fmla="*/ 3408732 h 4015641"/>
              <a:gd name="connsiteX38" fmla="*/ 1602758 w 1697038"/>
              <a:gd name="connsiteY38" fmla="*/ 3550423 h 4015641"/>
              <a:gd name="connsiteX39" fmla="*/ 942799 w 1697038"/>
              <a:gd name="connsiteY39" fmla="*/ 3994388 h 4015641"/>
              <a:gd name="connsiteX40" fmla="*/ 763667 w 1697038"/>
              <a:gd name="connsiteY40" fmla="*/ 3994388 h 4015641"/>
              <a:gd name="connsiteX41" fmla="*/ 94280 w 1697038"/>
              <a:gd name="connsiteY41" fmla="*/ 3550423 h 4015641"/>
              <a:gd name="connsiteX42" fmla="*/ 0 w 1697038"/>
              <a:gd name="connsiteY42" fmla="*/ 3408732 h 4015641"/>
              <a:gd name="connsiteX43" fmla="*/ 0 w 1697038"/>
              <a:gd name="connsiteY43" fmla="*/ 2635520 h 4015641"/>
              <a:gd name="connsiteX44" fmla="*/ 0 w 1697038"/>
              <a:gd name="connsiteY44" fmla="*/ 2634633 h 4015641"/>
              <a:gd name="connsiteX45" fmla="*/ 0 w 1697038"/>
              <a:gd name="connsiteY45" fmla="*/ 2614174 h 4015641"/>
              <a:gd name="connsiteX46" fmla="*/ 0 w 1697038"/>
              <a:gd name="connsiteY46" fmla="*/ 2575800 h 4015641"/>
              <a:gd name="connsiteX47" fmla="*/ 0 w 1697038"/>
              <a:gd name="connsiteY47" fmla="*/ 2563899 h 4015641"/>
              <a:gd name="connsiteX48" fmla="*/ 0 w 1697038"/>
              <a:gd name="connsiteY48" fmla="*/ 2522165 h 4015641"/>
              <a:gd name="connsiteX49" fmla="*/ 0 w 1697038"/>
              <a:gd name="connsiteY49" fmla="*/ 2503570 h 4015641"/>
              <a:gd name="connsiteX50" fmla="*/ 0 w 1697038"/>
              <a:gd name="connsiteY50" fmla="*/ 2457188 h 4015641"/>
              <a:gd name="connsiteX51" fmla="*/ 0 w 1697038"/>
              <a:gd name="connsiteY51" fmla="*/ 2455923 h 4015641"/>
              <a:gd name="connsiteX52" fmla="*/ 0 w 1697038"/>
              <a:gd name="connsiteY52" fmla="*/ 2427411 h 4015641"/>
              <a:gd name="connsiteX53" fmla="*/ 0 w 1697038"/>
              <a:gd name="connsiteY53" fmla="*/ 2416895 h 4015641"/>
              <a:gd name="connsiteX54" fmla="*/ 0 w 1697038"/>
              <a:gd name="connsiteY54" fmla="*/ 2296235 h 4015641"/>
              <a:gd name="connsiteX55" fmla="*/ 0 w 1697038"/>
              <a:gd name="connsiteY55" fmla="*/ 1862178 h 4015641"/>
              <a:gd name="connsiteX56" fmla="*/ 0 w 1697038"/>
              <a:gd name="connsiteY56" fmla="*/ 1859988 h 4015641"/>
              <a:gd name="connsiteX57" fmla="*/ 0 w 1697038"/>
              <a:gd name="connsiteY57" fmla="*/ 1839635 h 4015641"/>
              <a:gd name="connsiteX58" fmla="*/ 0 w 1697038"/>
              <a:gd name="connsiteY58" fmla="*/ 1801558 h 4015641"/>
              <a:gd name="connsiteX59" fmla="*/ 0 w 1697038"/>
              <a:gd name="connsiteY59" fmla="*/ 1774399 h 4015641"/>
              <a:gd name="connsiteX60" fmla="*/ 0 w 1697038"/>
              <a:gd name="connsiteY60" fmla="*/ 1748386 h 4015641"/>
              <a:gd name="connsiteX61" fmla="*/ 0 w 1697038"/>
              <a:gd name="connsiteY61" fmla="*/ 1705282 h 4015641"/>
              <a:gd name="connsiteX62" fmla="*/ 0 w 1697038"/>
              <a:gd name="connsiteY62" fmla="*/ 1682744 h 4015641"/>
              <a:gd name="connsiteX63" fmla="*/ 0 w 1697038"/>
              <a:gd name="connsiteY63" fmla="*/ 1660010 h 4015641"/>
              <a:gd name="connsiteX64" fmla="*/ 0 w 1697038"/>
              <a:gd name="connsiteY64" fmla="*/ 1643768 h 4015641"/>
              <a:gd name="connsiteX65" fmla="*/ 0 w 1697038"/>
              <a:gd name="connsiteY65" fmla="*/ 1524559 h 4015641"/>
              <a:gd name="connsiteX66" fmla="*/ 0 w 1697038"/>
              <a:gd name="connsiteY66" fmla="*/ 1303474 h 4015641"/>
              <a:gd name="connsiteX67" fmla="*/ 0 w 1697038"/>
              <a:gd name="connsiteY67" fmla="*/ 1095744 h 4015641"/>
              <a:gd name="connsiteX68" fmla="*/ 0 w 1697038"/>
              <a:gd name="connsiteY68" fmla="*/ 1094743 h 4015641"/>
              <a:gd name="connsiteX69" fmla="*/ 0 w 1697038"/>
              <a:gd name="connsiteY69" fmla="*/ 1073708 h 4015641"/>
              <a:gd name="connsiteX70" fmla="*/ 0 w 1697038"/>
              <a:gd name="connsiteY70" fmla="*/ 1034141 h 4015641"/>
              <a:gd name="connsiteX71" fmla="*/ 0 w 1697038"/>
              <a:gd name="connsiteY71" fmla="*/ 1007836 h 4015641"/>
              <a:gd name="connsiteX72" fmla="*/ 0 w 1697038"/>
              <a:gd name="connsiteY72" fmla="*/ 939409 h 4015641"/>
              <a:gd name="connsiteX73" fmla="*/ 0 w 1697038"/>
              <a:gd name="connsiteY73" fmla="*/ 912874 h 4015641"/>
              <a:gd name="connsiteX74" fmla="*/ 0 w 1697038"/>
              <a:gd name="connsiteY74" fmla="*/ 894590 h 4015641"/>
              <a:gd name="connsiteX75" fmla="*/ 0 w 1697038"/>
              <a:gd name="connsiteY75" fmla="*/ 878510 h 4015641"/>
              <a:gd name="connsiteX76" fmla="*/ 0 w 1697038"/>
              <a:gd name="connsiteY76" fmla="*/ 752863 h 4015641"/>
              <a:gd name="connsiteX77" fmla="*/ 0 w 1697038"/>
              <a:gd name="connsiteY77" fmla="*/ 103907 h 4015641"/>
              <a:gd name="connsiteX78" fmla="*/ 113136 w 1697038"/>
              <a:gd name="connsiteY78" fmla="*/ 0 h 401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697038" h="4015641">
                <a:moveTo>
                  <a:pt x="113136" y="0"/>
                </a:moveTo>
                <a:lnTo>
                  <a:pt x="1583902" y="0"/>
                </a:lnTo>
                <a:cubicBezTo>
                  <a:pt x="1649898" y="0"/>
                  <a:pt x="1697038" y="47230"/>
                  <a:pt x="1697038" y="103907"/>
                </a:cubicBezTo>
                <a:cubicBezTo>
                  <a:pt x="1697038" y="103907"/>
                  <a:pt x="1697038" y="465514"/>
                  <a:pt x="1697038" y="752863"/>
                </a:cubicBezTo>
                <a:lnTo>
                  <a:pt x="1697038" y="878510"/>
                </a:lnTo>
                <a:cubicBezTo>
                  <a:pt x="1697038" y="878510"/>
                  <a:pt x="1697038" y="884155"/>
                  <a:pt x="1697038" y="894590"/>
                </a:cubicBezTo>
                <a:lnTo>
                  <a:pt x="1697038" y="912874"/>
                </a:lnTo>
                <a:lnTo>
                  <a:pt x="1697038" y="939409"/>
                </a:lnTo>
                <a:cubicBezTo>
                  <a:pt x="1697038" y="958568"/>
                  <a:pt x="1697038" y="981662"/>
                  <a:pt x="1697038" y="1007836"/>
                </a:cubicBezTo>
                <a:lnTo>
                  <a:pt x="1697038" y="1034141"/>
                </a:lnTo>
                <a:lnTo>
                  <a:pt x="1697038" y="1073708"/>
                </a:lnTo>
                <a:lnTo>
                  <a:pt x="1697038" y="1094743"/>
                </a:lnTo>
                <a:lnTo>
                  <a:pt x="1697038" y="1095744"/>
                </a:lnTo>
                <a:lnTo>
                  <a:pt x="1697038" y="1303474"/>
                </a:lnTo>
                <a:cubicBezTo>
                  <a:pt x="1697038" y="1377390"/>
                  <a:pt x="1697038" y="1453365"/>
                  <a:pt x="1697038" y="1524559"/>
                </a:cubicBezTo>
                <a:lnTo>
                  <a:pt x="1697038" y="1643768"/>
                </a:lnTo>
                <a:cubicBezTo>
                  <a:pt x="1697038" y="1643768"/>
                  <a:pt x="1697038" y="1649470"/>
                  <a:pt x="1697038" y="1660010"/>
                </a:cubicBezTo>
                <a:lnTo>
                  <a:pt x="1697038" y="1682744"/>
                </a:lnTo>
                <a:lnTo>
                  <a:pt x="1697038" y="1705282"/>
                </a:lnTo>
                <a:lnTo>
                  <a:pt x="1697038" y="1748386"/>
                </a:lnTo>
                <a:lnTo>
                  <a:pt x="1697038" y="1774399"/>
                </a:lnTo>
                <a:lnTo>
                  <a:pt x="1697038" y="1801558"/>
                </a:lnTo>
                <a:lnTo>
                  <a:pt x="1697038" y="1839635"/>
                </a:lnTo>
                <a:lnTo>
                  <a:pt x="1697038" y="1859988"/>
                </a:lnTo>
                <a:lnTo>
                  <a:pt x="1697038" y="1862178"/>
                </a:lnTo>
                <a:cubicBezTo>
                  <a:pt x="1697038" y="1989354"/>
                  <a:pt x="1697038" y="2152471"/>
                  <a:pt x="1697038" y="2296235"/>
                </a:cubicBezTo>
                <a:lnTo>
                  <a:pt x="1697038" y="2416895"/>
                </a:lnTo>
                <a:cubicBezTo>
                  <a:pt x="1697038" y="2416895"/>
                  <a:pt x="1697038" y="2420548"/>
                  <a:pt x="1697038" y="2427411"/>
                </a:cubicBezTo>
                <a:lnTo>
                  <a:pt x="1697038" y="2455923"/>
                </a:lnTo>
                <a:lnTo>
                  <a:pt x="1697038" y="2457188"/>
                </a:lnTo>
                <a:cubicBezTo>
                  <a:pt x="1697038" y="2470029"/>
                  <a:pt x="1697038" y="2485637"/>
                  <a:pt x="1697038" y="2503570"/>
                </a:cubicBezTo>
                <a:lnTo>
                  <a:pt x="1697038" y="2522165"/>
                </a:lnTo>
                <a:lnTo>
                  <a:pt x="1697038" y="2563899"/>
                </a:lnTo>
                <a:lnTo>
                  <a:pt x="1697038" y="2575800"/>
                </a:lnTo>
                <a:lnTo>
                  <a:pt x="1697038" y="2614174"/>
                </a:lnTo>
                <a:lnTo>
                  <a:pt x="1697038" y="2634633"/>
                </a:lnTo>
                <a:lnTo>
                  <a:pt x="1697038" y="2635520"/>
                </a:lnTo>
                <a:cubicBezTo>
                  <a:pt x="1697038" y="2915581"/>
                  <a:pt x="1697038" y="3369767"/>
                  <a:pt x="1697038" y="3408732"/>
                </a:cubicBezTo>
                <a:cubicBezTo>
                  <a:pt x="1697038" y="3465408"/>
                  <a:pt x="1668754" y="3503193"/>
                  <a:pt x="1602758" y="3550423"/>
                </a:cubicBezTo>
                <a:cubicBezTo>
                  <a:pt x="1536762" y="3597653"/>
                  <a:pt x="942799" y="3994388"/>
                  <a:pt x="942799" y="3994388"/>
                </a:cubicBezTo>
                <a:cubicBezTo>
                  <a:pt x="895659" y="4022726"/>
                  <a:pt x="810807" y="4022726"/>
                  <a:pt x="763667" y="3994388"/>
                </a:cubicBezTo>
                <a:cubicBezTo>
                  <a:pt x="763667" y="3994388"/>
                  <a:pt x="160276" y="3597653"/>
                  <a:pt x="94280" y="3550423"/>
                </a:cubicBezTo>
                <a:cubicBezTo>
                  <a:pt x="28284" y="3503193"/>
                  <a:pt x="0" y="3465408"/>
                  <a:pt x="0" y="3408732"/>
                </a:cubicBezTo>
                <a:cubicBezTo>
                  <a:pt x="0" y="3369767"/>
                  <a:pt x="0" y="2915581"/>
                  <a:pt x="0" y="2635520"/>
                </a:cubicBezTo>
                <a:lnTo>
                  <a:pt x="0" y="2634633"/>
                </a:lnTo>
                <a:lnTo>
                  <a:pt x="0" y="2614174"/>
                </a:lnTo>
                <a:lnTo>
                  <a:pt x="0" y="2575800"/>
                </a:lnTo>
                <a:lnTo>
                  <a:pt x="0" y="2563899"/>
                </a:lnTo>
                <a:lnTo>
                  <a:pt x="0" y="2522165"/>
                </a:lnTo>
                <a:lnTo>
                  <a:pt x="0" y="2503570"/>
                </a:lnTo>
                <a:cubicBezTo>
                  <a:pt x="0" y="2485637"/>
                  <a:pt x="0" y="2470029"/>
                  <a:pt x="0" y="2457188"/>
                </a:cubicBezTo>
                <a:lnTo>
                  <a:pt x="0" y="2455923"/>
                </a:lnTo>
                <a:lnTo>
                  <a:pt x="0" y="2427411"/>
                </a:lnTo>
                <a:cubicBezTo>
                  <a:pt x="0" y="2420548"/>
                  <a:pt x="0" y="2416895"/>
                  <a:pt x="0" y="2416895"/>
                </a:cubicBezTo>
                <a:lnTo>
                  <a:pt x="0" y="2296235"/>
                </a:lnTo>
                <a:cubicBezTo>
                  <a:pt x="0" y="2152471"/>
                  <a:pt x="0" y="1989354"/>
                  <a:pt x="0" y="1862178"/>
                </a:cubicBezTo>
                <a:lnTo>
                  <a:pt x="0" y="1859988"/>
                </a:lnTo>
                <a:lnTo>
                  <a:pt x="0" y="1839635"/>
                </a:lnTo>
                <a:lnTo>
                  <a:pt x="0" y="1801558"/>
                </a:lnTo>
                <a:lnTo>
                  <a:pt x="0" y="1774399"/>
                </a:lnTo>
                <a:lnTo>
                  <a:pt x="0" y="1748386"/>
                </a:lnTo>
                <a:lnTo>
                  <a:pt x="0" y="1705282"/>
                </a:lnTo>
                <a:lnTo>
                  <a:pt x="0" y="1682744"/>
                </a:lnTo>
                <a:lnTo>
                  <a:pt x="0" y="1660010"/>
                </a:lnTo>
                <a:cubicBezTo>
                  <a:pt x="0" y="1649470"/>
                  <a:pt x="0" y="1643768"/>
                  <a:pt x="0" y="1643768"/>
                </a:cubicBezTo>
                <a:lnTo>
                  <a:pt x="0" y="1524559"/>
                </a:lnTo>
                <a:cubicBezTo>
                  <a:pt x="0" y="1453365"/>
                  <a:pt x="0" y="1377390"/>
                  <a:pt x="0" y="1303474"/>
                </a:cubicBezTo>
                <a:lnTo>
                  <a:pt x="0" y="1095744"/>
                </a:lnTo>
                <a:lnTo>
                  <a:pt x="0" y="1094743"/>
                </a:lnTo>
                <a:lnTo>
                  <a:pt x="0" y="1073708"/>
                </a:lnTo>
                <a:lnTo>
                  <a:pt x="0" y="1034141"/>
                </a:lnTo>
                <a:lnTo>
                  <a:pt x="0" y="1007836"/>
                </a:lnTo>
                <a:cubicBezTo>
                  <a:pt x="0" y="981662"/>
                  <a:pt x="0" y="958568"/>
                  <a:pt x="0" y="939409"/>
                </a:cubicBezTo>
                <a:lnTo>
                  <a:pt x="0" y="912874"/>
                </a:lnTo>
                <a:lnTo>
                  <a:pt x="0" y="894590"/>
                </a:lnTo>
                <a:cubicBezTo>
                  <a:pt x="0" y="884155"/>
                  <a:pt x="0" y="878510"/>
                  <a:pt x="0" y="878510"/>
                </a:cubicBezTo>
                <a:lnTo>
                  <a:pt x="0" y="752863"/>
                </a:lnTo>
                <a:cubicBezTo>
                  <a:pt x="0" y="465514"/>
                  <a:pt x="0" y="103907"/>
                  <a:pt x="0" y="103907"/>
                </a:cubicBezTo>
                <a:cubicBezTo>
                  <a:pt x="0" y="47230"/>
                  <a:pt x="56568" y="0"/>
                  <a:pt x="113136" y="0"/>
                </a:cubicBez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cs typeface="+mn-ea"/>
              <a:sym typeface="+mn-lt"/>
            </a:endParaRPr>
          </a:p>
        </p:txBody>
      </p:sp>
      <p:sp>
        <p:nvSpPr>
          <p:cNvPr id="57" name="işḷídé"/>
          <p:cNvSpPr/>
          <p:nvPr/>
        </p:nvSpPr>
        <p:spPr>
          <a:xfrm>
            <a:off x="1519887" y="3631398"/>
            <a:ext cx="639402" cy="639402"/>
          </a:xfrm>
          <a:prstGeom prst="ellipse">
            <a:avLst/>
          </a:prstGeom>
          <a:solidFill>
            <a:schemeClr val="bg1"/>
          </a:solidFill>
          <a:ln w="285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p>
            <a:pPr algn="ctr"/>
            <a:endParaRPr dirty="0">
              <a:cs typeface="+mn-ea"/>
              <a:sym typeface="+mn-lt"/>
            </a:endParaRPr>
          </a:p>
        </p:txBody>
      </p:sp>
      <p:sp>
        <p:nvSpPr>
          <p:cNvPr id="58" name="íślïḋe"/>
          <p:cNvSpPr/>
          <p:nvPr/>
        </p:nvSpPr>
        <p:spPr>
          <a:xfrm>
            <a:off x="1519887" y="2755094"/>
            <a:ext cx="639402" cy="639402"/>
          </a:xfrm>
          <a:prstGeom prst="ellipse">
            <a:avLst/>
          </a:prstGeom>
          <a:solidFill>
            <a:schemeClr val="bg1"/>
          </a:solidFill>
          <a:ln w="285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p>
            <a:pPr algn="ctr"/>
            <a:endParaRPr>
              <a:cs typeface="+mn-ea"/>
              <a:sym typeface="+mn-lt"/>
            </a:endParaRPr>
          </a:p>
        </p:txBody>
      </p:sp>
      <p:sp>
        <p:nvSpPr>
          <p:cNvPr id="59" name="ísľiḋè"/>
          <p:cNvSpPr/>
          <p:nvPr/>
        </p:nvSpPr>
        <p:spPr>
          <a:xfrm>
            <a:off x="1519887" y="1858865"/>
            <a:ext cx="639402" cy="639402"/>
          </a:xfrm>
          <a:prstGeom prst="ellipse">
            <a:avLst/>
          </a:prstGeom>
          <a:solidFill>
            <a:schemeClr val="bg1"/>
          </a:solidFill>
          <a:ln w="285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p>
            <a:pPr algn="ctr"/>
            <a:endParaRPr>
              <a:cs typeface="+mn-ea"/>
              <a:sym typeface="+mn-lt"/>
            </a:endParaRPr>
          </a:p>
        </p:txBody>
      </p:sp>
      <p:sp>
        <p:nvSpPr>
          <p:cNvPr id="60" name="îṣḻíde"/>
          <p:cNvSpPr/>
          <p:nvPr/>
        </p:nvSpPr>
        <p:spPr>
          <a:xfrm>
            <a:off x="1519887" y="4672177"/>
            <a:ext cx="639402" cy="639402"/>
          </a:xfrm>
          <a:prstGeom prst="ellipse">
            <a:avLst/>
          </a:prstGeom>
          <a:solidFill>
            <a:schemeClr val="bg1"/>
          </a:solidFill>
          <a:ln w="28575">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p>
            <a:pPr algn="ctr"/>
            <a:endParaRPr>
              <a:cs typeface="+mn-ea"/>
              <a:sym typeface="+mn-lt"/>
            </a:endParaRPr>
          </a:p>
        </p:txBody>
      </p:sp>
      <p:grpSp>
        <p:nvGrpSpPr>
          <p:cNvPr id="61" name="îŝ1iďê"/>
          <p:cNvGrpSpPr/>
          <p:nvPr/>
        </p:nvGrpSpPr>
        <p:grpSpPr>
          <a:xfrm>
            <a:off x="2940618" y="1790968"/>
            <a:ext cx="4465976" cy="775196"/>
            <a:chOff x="7468914" y="1208530"/>
            <a:chExt cx="4051574" cy="775196"/>
          </a:xfrm>
        </p:grpSpPr>
        <p:sp>
          <p:nvSpPr>
            <p:cNvPr id="78" name="ïṩḻiḑê"/>
            <p:cNvSpPr/>
            <p:nvPr/>
          </p:nvSpPr>
          <p:spPr bwMode="auto">
            <a:xfrm>
              <a:off x="7468914" y="1596129"/>
              <a:ext cx="4051574"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nSpc>
                  <a:spcPct val="120000"/>
                </a:lnSpc>
              </a:pPr>
              <a:r>
                <a:rPr lang="en-US" altLang="zh-CN" sz="1200" dirty="0">
                  <a:cs typeface="+mn-ea"/>
                  <a:sym typeface="+mn-lt"/>
                </a:rPr>
                <a:t>Copy paste fonts. Choose the only option to retain text.</a:t>
              </a:r>
              <a:endParaRPr lang="en-US" altLang="zh-CN" sz="1200" dirty="0">
                <a:cs typeface="+mn-ea"/>
                <a:sym typeface="+mn-lt"/>
              </a:endParaRPr>
            </a:p>
          </p:txBody>
        </p:sp>
        <p:sp>
          <p:nvSpPr>
            <p:cNvPr id="79" name="ïṡľíďe"/>
            <p:cNvSpPr txBox="1"/>
            <p:nvPr/>
          </p:nvSpPr>
          <p:spPr bwMode="auto">
            <a:xfrm>
              <a:off x="7468914" y="1208530"/>
              <a:ext cx="4051574"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eaLnBrk="1" hangingPunct="1">
                <a:lnSpc>
                  <a:spcPct val="100000"/>
                </a:lnSpc>
                <a:spcBef>
                  <a:spcPct val="0"/>
                </a:spcBef>
                <a:buFontTx/>
                <a:buNone/>
              </a:pPr>
              <a:r>
                <a:rPr lang="en-US" altLang="zh-CN" sz="1600" b="1" dirty="0">
                  <a:cs typeface="+mn-ea"/>
                  <a:sym typeface="+mn-lt"/>
                </a:rPr>
                <a:t>Text here</a:t>
              </a:r>
              <a:endParaRPr lang="en-US" altLang="zh-CN" sz="1600" b="1" dirty="0">
                <a:cs typeface="+mn-ea"/>
                <a:sym typeface="+mn-lt"/>
              </a:endParaRPr>
            </a:p>
          </p:txBody>
        </p:sp>
      </p:grpSp>
      <p:grpSp>
        <p:nvGrpSpPr>
          <p:cNvPr id="62" name="íšḻidè"/>
          <p:cNvGrpSpPr/>
          <p:nvPr/>
        </p:nvGrpSpPr>
        <p:grpSpPr>
          <a:xfrm>
            <a:off x="2940618" y="2728738"/>
            <a:ext cx="4465976" cy="775196"/>
            <a:chOff x="7468914" y="2487403"/>
            <a:chExt cx="4051574" cy="775196"/>
          </a:xfrm>
        </p:grpSpPr>
        <p:sp>
          <p:nvSpPr>
            <p:cNvPr id="76" name="iṥļiḑê"/>
            <p:cNvSpPr/>
            <p:nvPr/>
          </p:nvSpPr>
          <p:spPr bwMode="auto">
            <a:xfrm>
              <a:off x="7468914" y="2875002"/>
              <a:ext cx="4051574"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nSpc>
                  <a:spcPct val="120000"/>
                </a:lnSpc>
              </a:pPr>
              <a:r>
                <a:rPr lang="en-US" altLang="zh-CN" sz="1200" dirty="0">
                  <a:cs typeface="+mn-ea"/>
                  <a:sym typeface="+mn-lt"/>
                </a:rPr>
                <a:t>Copy paste fonts. Choose the only option to retain text.</a:t>
              </a:r>
              <a:endParaRPr lang="en-US" altLang="zh-CN" sz="1200" dirty="0">
                <a:cs typeface="+mn-ea"/>
                <a:sym typeface="+mn-lt"/>
              </a:endParaRPr>
            </a:p>
          </p:txBody>
        </p:sp>
        <p:sp>
          <p:nvSpPr>
            <p:cNvPr id="77" name="î$ļîde"/>
            <p:cNvSpPr txBox="1"/>
            <p:nvPr/>
          </p:nvSpPr>
          <p:spPr bwMode="auto">
            <a:xfrm>
              <a:off x="7468914" y="2487403"/>
              <a:ext cx="4051574"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eaLnBrk="1" hangingPunct="1">
                <a:lnSpc>
                  <a:spcPct val="100000"/>
                </a:lnSpc>
                <a:spcBef>
                  <a:spcPct val="0"/>
                </a:spcBef>
                <a:buFontTx/>
                <a:buNone/>
              </a:pPr>
              <a:r>
                <a:rPr lang="en-US" altLang="zh-CN" sz="1600" b="1" dirty="0">
                  <a:cs typeface="+mn-ea"/>
                  <a:sym typeface="+mn-lt"/>
                </a:rPr>
                <a:t>Text here</a:t>
              </a:r>
              <a:endParaRPr lang="en-US" altLang="zh-CN" sz="1600" b="1" dirty="0">
                <a:cs typeface="+mn-ea"/>
                <a:sym typeface="+mn-lt"/>
              </a:endParaRPr>
            </a:p>
          </p:txBody>
        </p:sp>
      </p:grpSp>
      <p:grpSp>
        <p:nvGrpSpPr>
          <p:cNvPr id="63" name="išľiḋè"/>
          <p:cNvGrpSpPr/>
          <p:nvPr/>
        </p:nvGrpSpPr>
        <p:grpSpPr>
          <a:xfrm>
            <a:off x="2940618" y="3666508"/>
            <a:ext cx="4465976" cy="775196"/>
            <a:chOff x="7468914" y="3766276"/>
            <a:chExt cx="4051574" cy="775196"/>
          </a:xfrm>
        </p:grpSpPr>
        <p:sp>
          <p:nvSpPr>
            <p:cNvPr id="74" name="ïslíďé"/>
            <p:cNvSpPr/>
            <p:nvPr/>
          </p:nvSpPr>
          <p:spPr bwMode="auto">
            <a:xfrm>
              <a:off x="7468914" y="4153875"/>
              <a:ext cx="4051574"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nSpc>
                  <a:spcPct val="120000"/>
                </a:lnSpc>
              </a:pPr>
              <a:r>
                <a:rPr lang="en-US" altLang="zh-CN" sz="1200" dirty="0">
                  <a:cs typeface="+mn-ea"/>
                  <a:sym typeface="+mn-lt"/>
                </a:rPr>
                <a:t>Copy paste fonts. Choose the only option to retain text.</a:t>
              </a:r>
              <a:endParaRPr lang="en-US" altLang="zh-CN" sz="1200" dirty="0">
                <a:cs typeface="+mn-ea"/>
                <a:sym typeface="+mn-lt"/>
              </a:endParaRPr>
            </a:p>
          </p:txBody>
        </p:sp>
        <p:sp>
          <p:nvSpPr>
            <p:cNvPr id="75" name="îṧḻíḋé"/>
            <p:cNvSpPr txBox="1"/>
            <p:nvPr/>
          </p:nvSpPr>
          <p:spPr bwMode="auto">
            <a:xfrm>
              <a:off x="7468914" y="3766276"/>
              <a:ext cx="4051574"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eaLnBrk="1" hangingPunct="1">
                <a:lnSpc>
                  <a:spcPct val="100000"/>
                </a:lnSpc>
                <a:spcBef>
                  <a:spcPct val="0"/>
                </a:spcBef>
                <a:buFontTx/>
                <a:buNone/>
              </a:pPr>
              <a:r>
                <a:rPr lang="en-US" altLang="zh-CN" sz="1600" b="1" dirty="0">
                  <a:cs typeface="+mn-ea"/>
                  <a:sym typeface="+mn-lt"/>
                </a:rPr>
                <a:t>Text here</a:t>
              </a:r>
              <a:endParaRPr lang="en-US" altLang="zh-CN" sz="1600" b="1" dirty="0">
                <a:cs typeface="+mn-ea"/>
                <a:sym typeface="+mn-lt"/>
              </a:endParaRPr>
            </a:p>
          </p:txBody>
        </p:sp>
      </p:grpSp>
      <p:grpSp>
        <p:nvGrpSpPr>
          <p:cNvPr id="64" name="íšḷîḑé"/>
          <p:cNvGrpSpPr/>
          <p:nvPr/>
        </p:nvGrpSpPr>
        <p:grpSpPr>
          <a:xfrm>
            <a:off x="2940618" y="4604280"/>
            <a:ext cx="4465976" cy="775196"/>
            <a:chOff x="7468914" y="5045147"/>
            <a:chExt cx="4051574" cy="775196"/>
          </a:xfrm>
        </p:grpSpPr>
        <p:sp>
          <p:nvSpPr>
            <p:cNvPr id="72" name="î$ļîḓê"/>
            <p:cNvSpPr/>
            <p:nvPr/>
          </p:nvSpPr>
          <p:spPr bwMode="auto">
            <a:xfrm>
              <a:off x="7468914" y="5432746"/>
              <a:ext cx="4051574"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nSpc>
                  <a:spcPct val="120000"/>
                </a:lnSpc>
              </a:pPr>
              <a:r>
                <a:rPr lang="en-US" altLang="zh-CN" sz="1200" dirty="0">
                  <a:cs typeface="+mn-ea"/>
                  <a:sym typeface="+mn-lt"/>
                </a:rPr>
                <a:t>Copy paste fonts. Choose the only option to retain text.</a:t>
              </a:r>
              <a:endParaRPr lang="en-US" altLang="zh-CN" sz="1200" dirty="0">
                <a:cs typeface="+mn-ea"/>
                <a:sym typeface="+mn-lt"/>
              </a:endParaRPr>
            </a:p>
          </p:txBody>
        </p:sp>
        <p:sp>
          <p:nvSpPr>
            <p:cNvPr id="73" name="îslíďé"/>
            <p:cNvSpPr txBox="1"/>
            <p:nvPr/>
          </p:nvSpPr>
          <p:spPr bwMode="auto">
            <a:xfrm>
              <a:off x="7468914" y="5045147"/>
              <a:ext cx="4051574"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eaLnBrk="1" hangingPunct="1">
                <a:lnSpc>
                  <a:spcPct val="100000"/>
                </a:lnSpc>
                <a:spcBef>
                  <a:spcPct val="0"/>
                </a:spcBef>
                <a:buFontTx/>
                <a:buNone/>
              </a:pPr>
              <a:r>
                <a:rPr lang="en-US" altLang="zh-CN" sz="1600" b="1" dirty="0">
                  <a:cs typeface="+mn-ea"/>
                  <a:sym typeface="+mn-lt"/>
                </a:rPr>
                <a:t>Text here</a:t>
              </a:r>
              <a:endParaRPr lang="en-US" altLang="zh-CN" sz="1600" b="1" dirty="0">
                <a:cs typeface="+mn-ea"/>
                <a:sym typeface="+mn-lt"/>
              </a:endParaRPr>
            </a:p>
          </p:txBody>
        </p:sp>
      </p:grpSp>
      <p:cxnSp>
        <p:nvCxnSpPr>
          <p:cNvPr id="65" name="直接连接符 64"/>
          <p:cNvCxnSpPr/>
          <p:nvPr/>
        </p:nvCxnSpPr>
        <p:spPr>
          <a:xfrm>
            <a:off x="3031739" y="2647451"/>
            <a:ext cx="4374855"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3031739" y="3585221"/>
            <a:ext cx="4374855"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3031740" y="4522991"/>
            <a:ext cx="4374854"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8" name="ïś1ïḓê"/>
          <p:cNvSpPr/>
          <p:nvPr/>
        </p:nvSpPr>
        <p:spPr bwMode="auto">
          <a:xfrm>
            <a:off x="1689443" y="3806656"/>
            <a:ext cx="300290" cy="288886"/>
          </a:xfrm>
          <a:custGeom>
            <a:avLst/>
            <a:gdLst>
              <a:gd name="connsiteX0" fmla="*/ 195114 w 608814"/>
              <a:gd name="connsiteY0" fmla="*/ 351627 h 585693"/>
              <a:gd name="connsiteX1" fmla="*/ 258290 w 608814"/>
              <a:gd name="connsiteY1" fmla="*/ 351627 h 585693"/>
              <a:gd name="connsiteX2" fmla="*/ 282731 w 608814"/>
              <a:gd name="connsiteY2" fmla="*/ 376018 h 585693"/>
              <a:gd name="connsiteX3" fmla="*/ 282731 w 608814"/>
              <a:gd name="connsiteY3" fmla="*/ 561210 h 585693"/>
              <a:gd name="connsiteX4" fmla="*/ 258290 w 608814"/>
              <a:gd name="connsiteY4" fmla="*/ 585693 h 585693"/>
              <a:gd name="connsiteX5" fmla="*/ 195114 w 608814"/>
              <a:gd name="connsiteY5" fmla="*/ 585693 h 585693"/>
              <a:gd name="connsiteX6" fmla="*/ 170673 w 608814"/>
              <a:gd name="connsiteY6" fmla="*/ 561210 h 585693"/>
              <a:gd name="connsiteX7" fmla="*/ 170673 w 608814"/>
              <a:gd name="connsiteY7" fmla="*/ 376018 h 585693"/>
              <a:gd name="connsiteX8" fmla="*/ 195114 w 608814"/>
              <a:gd name="connsiteY8" fmla="*/ 351627 h 585693"/>
              <a:gd name="connsiteX9" fmla="*/ 358100 w 608814"/>
              <a:gd name="connsiteY9" fmla="*/ 249872 h 585693"/>
              <a:gd name="connsiteX10" fmla="*/ 421316 w 608814"/>
              <a:gd name="connsiteY10" fmla="*/ 249872 h 585693"/>
              <a:gd name="connsiteX11" fmla="*/ 445737 w 608814"/>
              <a:gd name="connsiteY11" fmla="*/ 274267 h 585693"/>
              <a:gd name="connsiteX12" fmla="*/ 445737 w 608814"/>
              <a:gd name="connsiteY12" fmla="*/ 561206 h 585693"/>
              <a:gd name="connsiteX13" fmla="*/ 421316 w 608814"/>
              <a:gd name="connsiteY13" fmla="*/ 585693 h 585693"/>
              <a:gd name="connsiteX14" fmla="*/ 358100 w 608814"/>
              <a:gd name="connsiteY14" fmla="*/ 585693 h 585693"/>
              <a:gd name="connsiteX15" fmla="*/ 333679 w 608814"/>
              <a:gd name="connsiteY15" fmla="*/ 561206 h 585693"/>
              <a:gd name="connsiteX16" fmla="*/ 333679 w 608814"/>
              <a:gd name="connsiteY16" fmla="*/ 274267 h 585693"/>
              <a:gd name="connsiteX17" fmla="*/ 358100 w 608814"/>
              <a:gd name="connsiteY17" fmla="*/ 249872 h 585693"/>
              <a:gd name="connsiteX18" fmla="*/ 140260 w 608814"/>
              <a:gd name="connsiteY18" fmla="*/ 224680 h 585693"/>
              <a:gd name="connsiteX19" fmla="*/ 191844 w 608814"/>
              <a:gd name="connsiteY19" fmla="*/ 276122 h 585693"/>
              <a:gd name="connsiteX20" fmla="*/ 140260 w 608814"/>
              <a:gd name="connsiteY20" fmla="*/ 327564 h 585693"/>
              <a:gd name="connsiteX21" fmla="*/ 88676 w 608814"/>
              <a:gd name="connsiteY21" fmla="*/ 276122 h 585693"/>
              <a:gd name="connsiteX22" fmla="*/ 140260 w 608814"/>
              <a:gd name="connsiteY22" fmla="*/ 224680 h 585693"/>
              <a:gd name="connsiteX23" fmla="*/ 521177 w 608814"/>
              <a:gd name="connsiteY23" fmla="*/ 148117 h 585693"/>
              <a:gd name="connsiteX24" fmla="*/ 584301 w 608814"/>
              <a:gd name="connsiteY24" fmla="*/ 148117 h 585693"/>
              <a:gd name="connsiteX25" fmla="*/ 608814 w 608814"/>
              <a:gd name="connsiteY25" fmla="*/ 172601 h 585693"/>
              <a:gd name="connsiteX26" fmla="*/ 608814 w 608814"/>
              <a:gd name="connsiteY26" fmla="*/ 561209 h 585693"/>
              <a:gd name="connsiteX27" fmla="*/ 584301 w 608814"/>
              <a:gd name="connsiteY27" fmla="*/ 585693 h 585693"/>
              <a:gd name="connsiteX28" fmla="*/ 521177 w 608814"/>
              <a:gd name="connsiteY28" fmla="*/ 585693 h 585693"/>
              <a:gd name="connsiteX29" fmla="*/ 496756 w 608814"/>
              <a:gd name="connsiteY29" fmla="*/ 561209 h 585693"/>
              <a:gd name="connsiteX30" fmla="*/ 496756 w 608814"/>
              <a:gd name="connsiteY30" fmla="*/ 172601 h 585693"/>
              <a:gd name="connsiteX31" fmla="*/ 521177 w 608814"/>
              <a:gd name="connsiteY31" fmla="*/ 148117 h 585693"/>
              <a:gd name="connsiteX32" fmla="*/ 116229 w 608814"/>
              <a:gd name="connsiteY32" fmla="*/ 131322 h 585693"/>
              <a:gd name="connsiteX33" fmla="*/ 164246 w 608814"/>
              <a:gd name="connsiteY33" fmla="*/ 131322 h 585693"/>
              <a:gd name="connsiteX34" fmla="*/ 184061 w 608814"/>
              <a:gd name="connsiteY34" fmla="*/ 151113 h 585693"/>
              <a:gd name="connsiteX35" fmla="*/ 184061 w 608814"/>
              <a:gd name="connsiteY35" fmla="*/ 171457 h 585693"/>
              <a:gd name="connsiteX36" fmla="*/ 208669 w 608814"/>
              <a:gd name="connsiteY36" fmla="*/ 186094 h 585693"/>
              <a:gd name="connsiteX37" fmla="*/ 226641 w 608814"/>
              <a:gd name="connsiteY37" fmla="*/ 175692 h 585693"/>
              <a:gd name="connsiteX38" fmla="*/ 253737 w 608814"/>
              <a:gd name="connsiteY38" fmla="*/ 182964 h 585693"/>
              <a:gd name="connsiteX39" fmla="*/ 277792 w 608814"/>
              <a:gd name="connsiteY39" fmla="*/ 224572 h 585693"/>
              <a:gd name="connsiteX40" fmla="*/ 279727 w 608814"/>
              <a:gd name="connsiteY40" fmla="*/ 239577 h 585693"/>
              <a:gd name="connsiteX41" fmla="*/ 270511 w 608814"/>
              <a:gd name="connsiteY41" fmla="*/ 251544 h 585693"/>
              <a:gd name="connsiteX42" fmla="*/ 252355 w 608814"/>
              <a:gd name="connsiteY42" fmla="*/ 262038 h 585693"/>
              <a:gd name="connsiteX43" fmla="*/ 253829 w 608814"/>
              <a:gd name="connsiteY43" fmla="*/ 276122 h 585693"/>
              <a:gd name="connsiteX44" fmla="*/ 252355 w 608814"/>
              <a:gd name="connsiteY44" fmla="*/ 290206 h 585693"/>
              <a:gd name="connsiteX45" fmla="*/ 270511 w 608814"/>
              <a:gd name="connsiteY45" fmla="*/ 300700 h 585693"/>
              <a:gd name="connsiteX46" fmla="*/ 278714 w 608814"/>
              <a:gd name="connsiteY46" fmla="*/ 325094 h 585693"/>
              <a:gd name="connsiteX47" fmla="*/ 258253 w 608814"/>
              <a:gd name="connsiteY47" fmla="*/ 321136 h 585693"/>
              <a:gd name="connsiteX48" fmla="*/ 195858 w 608814"/>
              <a:gd name="connsiteY48" fmla="*/ 321136 h 585693"/>
              <a:gd name="connsiteX49" fmla="*/ 212171 w 608814"/>
              <a:gd name="connsiteY49" fmla="*/ 276122 h 585693"/>
              <a:gd name="connsiteX50" fmla="*/ 140191 w 608814"/>
              <a:gd name="connsiteY50" fmla="*/ 204320 h 585693"/>
              <a:gd name="connsiteX51" fmla="*/ 68304 w 608814"/>
              <a:gd name="connsiteY51" fmla="*/ 276122 h 585693"/>
              <a:gd name="connsiteX52" fmla="*/ 140191 w 608814"/>
              <a:gd name="connsiteY52" fmla="*/ 348016 h 585693"/>
              <a:gd name="connsiteX53" fmla="*/ 148486 w 608814"/>
              <a:gd name="connsiteY53" fmla="*/ 347095 h 585693"/>
              <a:gd name="connsiteX54" fmla="*/ 140099 w 608814"/>
              <a:gd name="connsiteY54" fmla="*/ 376000 h 585693"/>
              <a:gd name="connsiteX55" fmla="*/ 140099 w 608814"/>
              <a:gd name="connsiteY55" fmla="*/ 420922 h 585693"/>
              <a:gd name="connsiteX56" fmla="*/ 116229 w 608814"/>
              <a:gd name="connsiteY56" fmla="*/ 420922 h 585693"/>
              <a:gd name="connsiteX57" fmla="*/ 96413 w 608814"/>
              <a:gd name="connsiteY57" fmla="*/ 401131 h 585693"/>
              <a:gd name="connsiteX58" fmla="*/ 96413 w 608814"/>
              <a:gd name="connsiteY58" fmla="*/ 380787 h 585693"/>
              <a:gd name="connsiteX59" fmla="*/ 71806 w 608814"/>
              <a:gd name="connsiteY59" fmla="*/ 366150 h 585693"/>
              <a:gd name="connsiteX60" fmla="*/ 53742 w 608814"/>
              <a:gd name="connsiteY60" fmla="*/ 376552 h 585693"/>
              <a:gd name="connsiteX61" fmla="*/ 38719 w 608814"/>
              <a:gd name="connsiteY61" fmla="*/ 378577 h 585693"/>
              <a:gd name="connsiteX62" fmla="*/ 26738 w 608814"/>
              <a:gd name="connsiteY62" fmla="*/ 369372 h 585693"/>
              <a:gd name="connsiteX63" fmla="*/ 2683 w 608814"/>
              <a:gd name="connsiteY63" fmla="*/ 327764 h 585693"/>
              <a:gd name="connsiteX64" fmla="*/ 9872 w 608814"/>
              <a:gd name="connsiteY64" fmla="*/ 300700 h 585693"/>
              <a:gd name="connsiteX65" fmla="*/ 28120 w 608814"/>
              <a:gd name="connsiteY65" fmla="*/ 290206 h 585693"/>
              <a:gd name="connsiteX66" fmla="*/ 26645 w 608814"/>
              <a:gd name="connsiteY66" fmla="*/ 276122 h 585693"/>
              <a:gd name="connsiteX67" fmla="*/ 28120 w 608814"/>
              <a:gd name="connsiteY67" fmla="*/ 262038 h 585693"/>
              <a:gd name="connsiteX68" fmla="*/ 9872 w 608814"/>
              <a:gd name="connsiteY68" fmla="*/ 251544 h 585693"/>
              <a:gd name="connsiteX69" fmla="*/ 2683 w 608814"/>
              <a:gd name="connsiteY69" fmla="*/ 224572 h 585693"/>
              <a:gd name="connsiteX70" fmla="*/ 26738 w 608814"/>
              <a:gd name="connsiteY70" fmla="*/ 182964 h 585693"/>
              <a:gd name="connsiteX71" fmla="*/ 38719 w 608814"/>
              <a:gd name="connsiteY71" fmla="*/ 173759 h 585693"/>
              <a:gd name="connsiteX72" fmla="*/ 53742 w 608814"/>
              <a:gd name="connsiteY72" fmla="*/ 175692 h 585693"/>
              <a:gd name="connsiteX73" fmla="*/ 71806 w 608814"/>
              <a:gd name="connsiteY73" fmla="*/ 186094 h 585693"/>
              <a:gd name="connsiteX74" fmla="*/ 96413 w 608814"/>
              <a:gd name="connsiteY74" fmla="*/ 171457 h 585693"/>
              <a:gd name="connsiteX75" fmla="*/ 96413 w 608814"/>
              <a:gd name="connsiteY75" fmla="*/ 151113 h 585693"/>
              <a:gd name="connsiteX76" fmla="*/ 116229 w 608814"/>
              <a:gd name="connsiteY76" fmla="*/ 131322 h 585693"/>
              <a:gd name="connsiteX77" fmla="*/ 445756 w 608814"/>
              <a:gd name="connsiteY77" fmla="*/ 83476 h 585693"/>
              <a:gd name="connsiteX78" fmla="*/ 414140 w 608814"/>
              <a:gd name="connsiteY78" fmla="*/ 115044 h 585693"/>
              <a:gd name="connsiteX79" fmla="*/ 445756 w 608814"/>
              <a:gd name="connsiteY79" fmla="*/ 146520 h 585693"/>
              <a:gd name="connsiteX80" fmla="*/ 477371 w 608814"/>
              <a:gd name="connsiteY80" fmla="*/ 115044 h 585693"/>
              <a:gd name="connsiteX81" fmla="*/ 445756 w 608814"/>
              <a:gd name="connsiteY81" fmla="*/ 83476 h 585693"/>
              <a:gd name="connsiteX82" fmla="*/ 426676 w 608814"/>
              <a:gd name="connsiteY82" fmla="*/ 0 h 585693"/>
              <a:gd name="connsiteX83" fmla="*/ 464835 w 608814"/>
              <a:gd name="connsiteY83" fmla="*/ 0 h 585693"/>
              <a:gd name="connsiteX84" fmla="*/ 480597 w 608814"/>
              <a:gd name="connsiteY84" fmla="*/ 15738 h 585693"/>
              <a:gd name="connsiteX85" fmla="*/ 480597 w 608814"/>
              <a:gd name="connsiteY85" fmla="*/ 31936 h 585693"/>
              <a:gd name="connsiteX86" fmla="*/ 500138 w 608814"/>
              <a:gd name="connsiteY86" fmla="*/ 43533 h 585693"/>
              <a:gd name="connsiteX87" fmla="*/ 514425 w 608814"/>
              <a:gd name="connsiteY87" fmla="*/ 35249 h 585693"/>
              <a:gd name="connsiteX88" fmla="*/ 535901 w 608814"/>
              <a:gd name="connsiteY88" fmla="*/ 40956 h 585693"/>
              <a:gd name="connsiteX89" fmla="*/ 554981 w 608814"/>
              <a:gd name="connsiteY89" fmla="*/ 73996 h 585693"/>
              <a:gd name="connsiteX90" fmla="*/ 556640 w 608814"/>
              <a:gd name="connsiteY90" fmla="*/ 85961 h 585693"/>
              <a:gd name="connsiteX91" fmla="*/ 549266 w 608814"/>
              <a:gd name="connsiteY91" fmla="*/ 95440 h 585693"/>
              <a:gd name="connsiteX92" fmla="*/ 534887 w 608814"/>
              <a:gd name="connsiteY92" fmla="*/ 103815 h 585693"/>
              <a:gd name="connsiteX93" fmla="*/ 535993 w 608814"/>
              <a:gd name="connsiteY93" fmla="*/ 115044 h 585693"/>
              <a:gd name="connsiteX94" fmla="*/ 535717 w 608814"/>
              <a:gd name="connsiteY94" fmla="*/ 117621 h 585693"/>
              <a:gd name="connsiteX95" fmla="*/ 521153 w 608814"/>
              <a:gd name="connsiteY95" fmla="*/ 117621 h 585693"/>
              <a:gd name="connsiteX96" fmla="*/ 466126 w 608814"/>
              <a:gd name="connsiteY96" fmla="*/ 172565 h 585693"/>
              <a:gd name="connsiteX97" fmla="*/ 466126 w 608814"/>
              <a:gd name="connsiteY97" fmla="*/ 229719 h 585693"/>
              <a:gd name="connsiteX98" fmla="*/ 466126 w 608814"/>
              <a:gd name="connsiteY98" fmla="*/ 242604 h 585693"/>
              <a:gd name="connsiteX99" fmla="*/ 453590 w 608814"/>
              <a:gd name="connsiteY99" fmla="*/ 229995 h 585693"/>
              <a:gd name="connsiteX100" fmla="*/ 421330 w 608814"/>
              <a:gd name="connsiteY100" fmla="*/ 219319 h 585693"/>
              <a:gd name="connsiteX101" fmla="*/ 411928 w 608814"/>
              <a:gd name="connsiteY101" fmla="*/ 219319 h 585693"/>
              <a:gd name="connsiteX102" fmla="*/ 410914 w 608814"/>
              <a:gd name="connsiteY102" fmla="*/ 214257 h 585693"/>
              <a:gd name="connsiteX103" fmla="*/ 410914 w 608814"/>
              <a:gd name="connsiteY103" fmla="*/ 198059 h 585693"/>
              <a:gd name="connsiteX104" fmla="*/ 391373 w 608814"/>
              <a:gd name="connsiteY104" fmla="*/ 186463 h 585693"/>
              <a:gd name="connsiteX105" fmla="*/ 377086 w 608814"/>
              <a:gd name="connsiteY105" fmla="*/ 194746 h 585693"/>
              <a:gd name="connsiteX106" fmla="*/ 365104 w 608814"/>
              <a:gd name="connsiteY106" fmla="*/ 196310 h 585693"/>
              <a:gd name="connsiteX107" fmla="*/ 355610 w 608814"/>
              <a:gd name="connsiteY107" fmla="*/ 189040 h 585693"/>
              <a:gd name="connsiteX108" fmla="*/ 336530 w 608814"/>
              <a:gd name="connsiteY108" fmla="*/ 155999 h 585693"/>
              <a:gd name="connsiteX109" fmla="*/ 342245 w 608814"/>
              <a:gd name="connsiteY109" fmla="*/ 134463 h 585693"/>
              <a:gd name="connsiteX110" fmla="*/ 356716 w 608814"/>
              <a:gd name="connsiteY110" fmla="*/ 126180 h 585693"/>
              <a:gd name="connsiteX111" fmla="*/ 355518 w 608814"/>
              <a:gd name="connsiteY111" fmla="*/ 115044 h 585693"/>
              <a:gd name="connsiteX112" fmla="*/ 356716 w 608814"/>
              <a:gd name="connsiteY112" fmla="*/ 103815 h 585693"/>
              <a:gd name="connsiteX113" fmla="*/ 342245 w 608814"/>
              <a:gd name="connsiteY113" fmla="*/ 95440 h 585693"/>
              <a:gd name="connsiteX114" fmla="*/ 336530 w 608814"/>
              <a:gd name="connsiteY114" fmla="*/ 73996 h 585693"/>
              <a:gd name="connsiteX115" fmla="*/ 355610 w 608814"/>
              <a:gd name="connsiteY115" fmla="*/ 40956 h 585693"/>
              <a:gd name="connsiteX116" fmla="*/ 365104 w 608814"/>
              <a:gd name="connsiteY116" fmla="*/ 33685 h 585693"/>
              <a:gd name="connsiteX117" fmla="*/ 377086 w 608814"/>
              <a:gd name="connsiteY117" fmla="*/ 35249 h 585693"/>
              <a:gd name="connsiteX118" fmla="*/ 391373 w 608814"/>
              <a:gd name="connsiteY118" fmla="*/ 43533 h 585693"/>
              <a:gd name="connsiteX119" fmla="*/ 410914 w 608814"/>
              <a:gd name="connsiteY119" fmla="*/ 31936 h 585693"/>
              <a:gd name="connsiteX120" fmla="*/ 410914 w 608814"/>
              <a:gd name="connsiteY120" fmla="*/ 15738 h 585693"/>
              <a:gd name="connsiteX121" fmla="*/ 426676 w 608814"/>
              <a:gd name="connsiteY121" fmla="*/ 0 h 5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608814" h="585693">
                <a:moveTo>
                  <a:pt x="195114" y="351627"/>
                </a:moveTo>
                <a:lnTo>
                  <a:pt x="258290" y="351627"/>
                </a:lnTo>
                <a:cubicBezTo>
                  <a:pt x="271848" y="351627"/>
                  <a:pt x="282731" y="362580"/>
                  <a:pt x="282731" y="376018"/>
                </a:cubicBezTo>
                <a:lnTo>
                  <a:pt x="282731" y="561210"/>
                </a:lnTo>
                <a:cubicBezTo>
                  <a:pt x="282731" y="574740"/>
                  <a:pt x="271848" y="585693"/>
                  <a:pt x="258290" y="585693"/>
                </a:cubicBezTo>
                <a:lnTo>
                  <a:pt x="195114" y="585693"/>
                </a:lnTo>
                <a:cubicBezTo>
                  <a:pt x="181556" y="585693"/>
                  <a:pt x="170673" y="574740"/>
                  <a:pt x="170673" y="561210"/>
                </a:cubicBezTo>
                <a:lnTo>
                  <a:pt x="170673" y="376018"/>
                </a:lnTo>
                <a:cubicBezTo>
                  <a:pt x="170673" y="362580"/>
                  <a:pt x="181556" y="351627"/>
                  <a:pt x="195114" y="351627"/>
                </a:cubicBezTo>
                <a:close/>
                <a:moveTo>
                  <a:pt x="358100" y="249872"/>
                </a:moveTo>
                <a:lnTo>
                  <a:pt x="421316" y="249872"/>
                </a:lnTo>
                <a:cubicBezTo>
                  <a:pt x="434771" y="249872"/>
                  <a:pt x="445737" y="260735"/>
                  <a:pt x="445737" y="274267"/>
                </a:cubicBezTo>
                <a:lnTo>
                  <a:pt x="445737" y="561206"/>
                </a:lnTo>
                <a:cubicBezTo>
                  <a:pt x="445737" y="574738"/>
                  <a:pt x="434771" y="585693"/>
                  <a:pt x="421316" y="585693"/>
                </a:cubicBezTo>
                <a:lnTo>
                  <a:pt x="358100" y="585693"/>
                </a:lnTo>
                <a:cubicBezTo>
                  <a:pt x="344645" y="585693"/>
                  <a:pt x="333679" y="574738"/>
                  <a:pt x="333679" y="561206"/>
                </a:cubicBezTo>
                <a:lnTo>
                  <a:pt x="333679" y="274267"/>
                </a:lnTo>
                <a:cubicBezTo>
                  <a:pt x="333679" y="260735"/>
                  <a:pt x="344645" y="249872"/>
                  <a:pt x="358100" y="249872"/>
                </a:cubicBezTo>
                <a:close/>
                <a:moveTo>
                  <a:pt x="140260" y="224680"/>
                </a:moveTo>
                <a:cubicBezTo>
                  <a:pt x="168749" y="224680"/>
                  <a:pt x="191844" y="247711"/>
                  <a:pt x="191844" y="276122"/>
                </a:cubicBezTo>
                <a:cubicBezTo>
                  <a:pt x="191844" y="304533"/>
                  <a:pt x="168749" y="327564"/>
                  <a:pt x="140260" y="327564"/>
                </a:cubicBezTo>
                <a:cubicBezTo>
                  <a:pt x="111771" y="327564"/>
                  <a:pt x="88676" y="304533"/>
                  <a:pt x="88676" y="276122"/>
                </a:cubicBezTo>
                <a:cubicBezTo>
                  <a:pt x="88676" y="247711"/>
                  <a:pt x="111771" y="224680"/>
                  <a:pt x="140260" y="224680"/>
                </a:cubicBezTo>
                <a:close/>
                <a:moveTo>
                  <a:pt x="521177" y="148117"/>
                </a:moveTo>
                <a:lnTo>
                  <a:pt x="584301" y="148117"/>
                </a:lnTo>
                <a:cubicBezTo>
                  <a:pt x="597848" y="148117"/>
                  <a:pt x="608814" y="159070"/>
                  <a:pt x="608814" y="172601"/>
                </a:cubicBezTo>
                <a:lnTo>
                  <a:pt x="608814" y="561209"/>
                </a:lnTo>
                <a:cubicBezTo>
                  <a:pt x="608814" y="574740"/>
                  <a:pt x="597848" y="585693"/>
                  <a:pt x="584301" y="585693"/>
                </a:cubicBezTo>
                <a:lnTo>
                  <a:pt x="521177" y="585693"/>
                </a:lnTo>
                <a:cubicBezTo>
                  <a:pt x="507722" y="585693"/>
                  <a:pt x="496756" y="574740"/>
                  <a:pt x="496756" y="561209"/>
                </a:cubicBezTo>
                <a:lnTo>
                  <a:pt x="496756" y="172601"/>
                </a:lnTo>
                <a:cubicBezTo>
                  <a:pt x="496756" y="159070"/>
                  <a:pt x="507722" y="148117"/>
                  <a:pt x="521177" y="148117"/>
                </a:cubicBezTo>
                <a:close/>
                <a:moveTo>
                  <a:pt x="116229" y="131322"/>
                </a:moveTo>
                <a:lnTo>
                  <a:pt x="164246" y="131322"/>
                </a:lnTo>
                <a:cubicBezTo>
                  <a:pt x="175214" y="131322"/>
                  <a:pt x="184061" y="140159"/>
                  <a:pt x="184061" y="151113"/>
                </a:cubicBezTo>
                <a:lnTo>
                  <a:pt x="184061" y="171457"/>
                </a:lnTo>
                <a:cubicBezTo>
                  <a:pt x="193001" y="175231"/>
                  <a:pt x="201019" y="180386"/>
                  <a:pt x="208669" y="186094"/>
                </a:cubicBezTo>
                <a:lnTo>
                  <a:pt x="226641" y="175692"/>
                </a:lnTo>
                <a:cubicBezTo>
                  <a:pt x="236134" y="170261"/>
                  <a:pt x="248300" y="173482"/>
                  <a:pt x="253737" y="182964"/>
                </a:cubicBezTo>
                <a:lnTo>
                  <a:pt x="277792" y="224572"/>
                </a:lnTo>
                <a:cubicBezTo>
                  <a:pt x="280465" y="229083"/>
                  <a:pt x="281110" y="234514"/>
                  <a:pt x="279727" y="239577"/>
                </a:cubicBezTo>
                <a:cubicBezTo>
                  <a:pt x="278437" y="244640"/>
                  <a:pt x="275119" y="248966"/>
                  <a:pt x="270511" y="251544"/>
                </a:cubicBezTo>
                <a:lnTo>
                  <a:pt x="252355" y="262038"/>
                </a:lnTo>
                <a:cubicBezTo>
                  <a:pt x="253000" y="266733"/>
                  <a:pt x="253829" y="271335"/>
                  <a:pt x="253829" y="276122"/>
                </a:cubicBezTo>
                <a:cubicBezTo>
                  <a:pt x="253829" y="281001"/>
                  <a:pt x="253000" y="285604"/>
                  <a:pt x="252355" y="290206"/>
                </a:cubicBezTo>
                <a:lnTo>
                  <a:pt x="270511" y="300700"/>
                </a:lnTo>
                <a:cubicBezTo>
                  <a:pt x="279174" y="305671"/>
                  <a:pt x="282308" y="316165"/>
                  <a:pt x="278714" y="325094"/>
                </a:cubicBezTo>
                <a:cubicBezTo>
                  <a:pt x="272354" y="322609"/>
                  <a:pt x="265442" y="321136"/>
                  <a:pt x="258253" y="321136"/>
                </a:cubicBezTo>
                <a:lnTo>
                  <a:pt x="195858" y="321136"/>
                </a:lnTo>
                <a:cubicBezTo>
                  <a:pt x="205904" y="308709"/>
                  <a:pt x="212171" y="293244"/>
                  <a:pt x="212171" y="276122"/>
                </a:cubicBezTo>
                <a:cubicBezTo>
                  <a:pt x="212171" y="236539"/>
                  <a:pt x="179914" y="204320"/>
                  <a:pt x="140191" y="204320"/>
                </a:cubicBezTo>
                <a:cubicBezTo>
                  <a:pt x="100561" y="204320"/>
                  <a:pt x="68304" y="236539"/>
                  <a:pt x="68304" y="276122"/>
                </a:cubicBezTo>
                <a:cubicBezTo>
                  <a:pt x="68304" y="315797"/>
                  <a:pt x="100561" y="348016"/>
                  <a:pt x="140191" y="348016"/>
                </a:cubicBezTo>
                <a:cubicBezTo>
                  <a:pt x="143048" y="348016"/>
                  <a:pt x="145721" y="347463"/>
                  <a:pt x="148486" y="347095"/>
                </a:cubicBezTo>
                <a:cubicBezTo>
                  <a:pt x="143233" y="355564"/>
                  <a:pt x="140099" y="365414"/>
                  <a:pt x="140099" y="376000"/>
                </a:cubicBezTo>
                <a:lnTo>
                  <a:pt x="140099" y="420922"/>
                </a:lnTo>
                <a:lnTo>
                  <a:pt x="116229" y="420922"/>
                </a:lnTo>
                <a:cubicBezTo>
                  <a:pt x="105261" y="420922"/>
                  <a:pt x="96413" y="412085"/>
                  <a:pt x="96413" y="401131"/>
                </a:cubicBezTo>
                <a:lnTo>
                  <a:pt x="96413" y="380787"/>
                </a:lnTo>
                <a:cubicBezTo>
                  <a:pt x="87474" y="377013"/>
                  <a:pt x="79455" y="371950"/>
                  <a:pt x="71806" y="366150"/>
                </a:cubicBezTo>
                <a:lnTo>
                  <a:pt x="53742" y="376552"/>
                </a:lnTo>
                <a:cubicBezTo>
                  <a:pt x="49226" y="379222"/>
                  <a:pt x="43788" y="379866"/>
                  <a:pt x="38719" y="378577"/>
                </a:cubicBezTo>
                <a:cubicBezTo>
                  <a:pt x="33650" y="377197"/>
                  <a:pt x="29318" y="373883"/>
                  <a:pt x="26738" y="369372"/>
                </a:cubicBezTo>
                <a:lnTo>
                  <a:pt x="2683" y="327764"/>
                </a:lnTo>
                <a:cubicBezTo>
                  <a:pt x="-2847" y="318282"/>
                  <a:pt x="471" y="306131"/>
                  <a:pt x="9872" y="300700"/>
                </a:cubicBezTo>
                <a:lnTo>
                  <a:pt x="28120" y="290206"/>
                </a:lnTo>
                <a:cubicBezTo>
                  <a:pt x="27475" y="285604"/>
                  <a:pt x="26645" y="281001"/>
                  <a:pt x="26645" y="276122"/>
                </a:cubicBezTo>
                <a:cubicBezTo>
                  <a:pt x="26645" y="271335"/>
                  <a:pt x="27475" y="266733"/>
                  <a:pt x="28120" y="262038"/>
                </a:cubicBezTo>
                <a:lnTo>
                  <a:pt x="9872" y="251544"/>
                </a:lnTo>
                <a:cubicBezTo>
                  <a:pt x="471" y="246113"/>
                  <a:pt x="-2847" y="233962"/>
                  <a:pt x="2683" y="224572"/>
                </a:cubicBezTo>
                <a:lnTo>
                  <a:pt x="26738" y="182964"/>
                </a:lnTo>
                <a:cubicBezTo>
                  <a:pt x="29318" y="178361"/>
                  <a:pt x="33650" y="175139"/>
                  <a:pt x="38719" y="173759"/>
                </a:cubicBezTo>
                <a:cubicBezTo>
                  <a:pt x="43788" y="172378"/>
                  <a:pt x="49226" y="173114"/>
                  <a:pt x="53742" y="175692"/>
                </a:cubicBezTo>
                <a:lnTo>
                  <a:pt x="71806" y="186094"/>
                </a:lnTo>
                <a:cubicBezTo>
                  <a:pt x="79455" y="180386"/>
                  <a:pt x="87474" y="175231"/>
                  <a:pt x="96413" y="171457"/>
                </a:cubicBezTo>
                <a:lnTo>
                  <a:pt x="96413" y="151113"/>
                </a:lnTo>
                <a:cubicBezTo>
                  <a:pt x="96413" y="140159"/>
                  <a:pt x="105261" y="131322"/>
                  <a:pt x="116229" y="131322"/>
                </a:cubicBezTo>
                <a:close/>
                <a:moveTo>
                  <a:pt x="445756" y="83476"/>
                </a:moveTo>
                <a:cubicBezTo>
                  <a:pt x="428335" y="83476"/>
                  <a:pt x="414140" y="97557"/>
                  <a:pt x="414140" y="115044"/>
                </a:cubicBezTo>
                <a:cubicBezTo>
                  <a:pt x="414140" y="132438"/>
                  <a:pt x="428335" y="146520"/>
                  <a:pt x="445756" y="146520"/>
                </a:cubicBezTo>
                <a:cubicBezTo>
                  <a:pt x="463176" y="146520"/>
                  <a:pt x="477371" y="132438"/>
                  <a:pt x="477371" y="115044"/>
                </a:cubicBezTo>
                <a:cubicBezTo>
                  <a:pt x="477371" y="97557"/>
                  <a:pt x="463176" y="83476"/>
                  <a:pt x="445756" y="83476"/>
                </a:cubicBezTo>
                <a:close/>
                <a:moveTo>
                  <a:pt x="426676" y="0"/>
                </a:moveTo>
                <a:lnTo>
                  <a:pt x="464835" y="0"/>
                </a:lnTo>
                <a:cubicBezTo>
                  <a:pt x="473500" y="0"/>
                  <a:pt x="480597" y="7087"/>
                  <a:pt x="480597" y="15738"/>
                </a:cubicBezTo>
                <a:lnTo>
                  <a:pt x="480597" y="31936"/>
                </a:lnTo>
                <a:cubicBezTo>
                  <a:pt x="487694" y="34881"/>
                  <a:pt x="494054" y="38931"/>
                  <a:pt x="500138" y="43533"/>
                </a:cubicBezTo>
                <a:lnTo>
                  <a:pt x="514425" y="35249"/>
                </a:lnTo>
                <a:cubicBezTo>
                  <a:pt x="521983" y="30924"/>
                  <a:pt x="531569" y="33501"/>
                  <a:pt x="535901" y="40956"/>
                </a:cubicBezTo>
                <a:lnTo>
                  <a:pt x="554981" y="73996"/>
                </a:lnTo>
                <a:cubicBezTo>
                  <a:pt x="557101" y="77585"/>
                  <a:pt x="557654" y="81911"/>
                  <a:pt x="556640" y="85961"/>
                </a:cubicBezTo>
                <a:cubicBezTo>
                  <a:pt x="555534" y="89918"/>
                  <a:pt x="552861" y="93415"/>
                  <a:pt x="549266" y="95440"/>
                </a:cubicBezTo>
                <a:lnTo>
                  <a:pt x="534887" y="103815"/>
                </a:lnTo>
                <a:cubicBezTo>
                  <a:pt x="535348" y="107497"/>
                  <a:pt x="535993" y="111178"/>
                  <a:pt x="535993" y="115044"/>
                </a:cubicBezTo>
                <a:cubicBezTo>
                  <a:pt x="535993" y="115872"/>
                  <a:pt x="535809" y="116700"/>
                  <a:pt x="535717" y="117621"/>
                </a:cubicBezTo>
                <a:lnTo>
                  <a:pt x="521153" y="117621"/>
                </a:lnTo>
                <a:cubicBezTo>
                  <a:pt x="490828" y="117621"/>
                  <a:pt x="466126" y="142286"/>
                  <a:pt x="466126" y="172565"/>
                </a:cubicBezTo>
                <a:lnTo>
                  <a:pt x="466126" y="229719"/>
                </a:lnTo>
                <a:lnTo>
                  <a:pt x="466126" y="242604"/>
                </a:lnTo>
                <a:cubicBezTo>
                  <a:pt x="462715" y="237726"/>
                  <a:pt x="458383" y="233493"/>
                  <a:pt x="453590" y="229995"/>
                </a:cubicBezTo>
                <a:cubicBezTo>
                  <a:pt x="444465" y="223369"/>
                  <a:pt x="433404" y="219319"/>
                  <a:pt x="421330" y="219319"/>
                </a:cubicBezTo>
                <a:lnTo>
                  <a:pt x="411928" y="219319"/>
                </a:lnTo>
                <a:cubicBezTo>
                  <a:pt x="411375" y="217755"/>
                  <a:pt x="410914" y="216098"/>
                  <a:pt x="410914" y="214257"/>
                </a:cubicBezTo>
                <a:lnTo>
                  <a:pt x="410914" y="198059"/>
                </a:lnTo>
                <a:cubicBezTo>
                  <a:pt x="403817" y="195114"/>
                  <a:pt x="397457" y="191064"/>
                  <a:pt x="391373" y="186463"/>
                </a:cubicBezTo>
                <a:lnTo>
                  <a:pt x="377086" y="194746"/>
                </a:lnTo>
                <a:cubicBezTo>
                  <a:pt x="373492" y="196863"/>
                  <a:pt x="369160" y="197415"/>
                  <a:pt x="365104" y="196310"/>
                </a:cubicBezTo>
                <a:cubicBezTo>
                  <a:pt x="361140" y="195206"/>
                  <a:pt x="357638" y="192629"/>
                  <a:pt x="355610" y="189040"/>
                </a:cubicBezTo>
                <a:lnTo>
                  <a:pt x="336530" y="155999"/>
                </a:lnTo>
                <a:cubicBezTo>
                  <a:pt x="332198" y="148452"/>
                  <a:pt x="334687" y="138881"/>
                  <a:pt x="342245" y="134463"/>
                </a:cubicBezTo>
                <a:lnTo>
                  <a:pt x="356716" y="126180"/>
                </a:lnTo>
                <a:cubicBezTo>
                  <a:pt x="356163" y="122498"/>
                  <a:pt x="355518" y="118817"/>
                  <a:pt x="355518" y="115044"/>
                </a:cubicBezTo>
                <a:cubicBezTo>
                  <a:pt x="355518" y="111178"/>
                  <a:pt x="356163" y="107497"/>
                  <a:pt x="356716" y="103815"/>
                </a:cubicBezTo>
                <a:lnTo>
                  <a:pt x="342245" y="95440"/>
                </a:lnTo>
                <a:cubicBezTo>
                  <a:pt x="334687" y="91115"/>
                  <a:pt x="332198" y="81543"/>
                  <a:pt x="336530" y="73996"/>
                </a:cubicBezTo>
                <a:lnTo>
                  <a:pt x="355610" y="40956"/>
                </a:lnTo>
                <a:cubicBezTo>
                  <a:pt x="357638" y="37366"/>
                  <a:pt x="361140" y="34789"/>
                  <a:pt x="365104" y="33685"/>
                </a:cubicBezTo>
                <a:cubicBezTo>
                  <a:pt x="369160" y="32580"/>
                  <a:pt x="373492" y="33133"/>
                  <a:pt x="377086" y="35249"/>
                </a:cubicBezTo>
                <a:lnTo>
                  <a:pt x="391373" y="43533"/>
                </a:lnTo>
                <a:cubicBezTo>
                  <a:pt x="397457" y="38931"/>
                  <a:pt x="403817" y="34881"/>
                  <a:pt x="410914" y="31936"/>
                </a:cubicBezTo>
                <a:lnTo>
                  <a:pt x="410914" y="15738"/>
                </a:lnTo>
                <a:cubicBezTo>
                  <a:pt x="410914" y="7087"/>
                  <a:pt x="418011" y="0"/>
                  <a:pt x="426676" y="0"/>
                </a:cubicBezTo>
                <a:close/>
              </a:path>
            </a:pathLst>
          </a:custGeom>
          <a:solidFill>
            <a:schemeClr val="tx1">
              <a:lumMod val="50000"/>
              <a:lumOff val="50000"/>
            </a:schemeClr>
          </a:solidFill>
          <a:ln>
            <a:noFill/>
          </a:ln>
        </p:spPr>
        <p:txBody>
          <a:bodyPr/>
          <a:lstStyle/>
          <a:p>
            <a:endParaRPr lang="zh-CN" altLang="en-US">
              <a:cs typeface="+mn-ea"/>
              <a:sym typeface="+mn-lt"/>
            </a:endParaRPr>
          </a:p>
        </p:txBody>
      </p:sp>
      <p:sp>
        <p:nvSpPr>
          <p:cNvPr id="69" name="îṩlïḋé"/>
          <p:cNvSpPr/>
          <p:nvPr/>
        </p:nvSpPr>
        <p:spPr bwMode="auto">
          <a:xfrm>
            <a:off x="1689445" y="2917535"/>
            <a:ext cx="300286" cy="299724"/>
          </a:xfrm>
          <a:custGeom>
            <a:avLst/>
            <a:gdLst>
              <a:gd name="connsiteX0" fmla="*/ 290910 w 605702"/>
              <a:gd name="connsiteY0" fmla="*/ 156336 h 604568"/>
              <a:gd name="connsiteX1" fmla="*/ 335849 w 605702"/>
              <a:gd name="connsiteY1" fmla="*/ 164992 h 604568"/>
              <a:gd name="connsiteX2" fmla="*/ 288310 w 605702"/>
              <a:gd name="connsiteY2" fmla="*/ 212456 h 604568"/>
              <a:gd name="connsiteX3" fmla="*/ 203632 w 605702"/>
              <a:gd name="connsiteY3" fmla="*/ 244717 h 604568"/>
              <a:gd name="connsiteX4" fmla="*/ 203632 w 605702"/>
              <a:gd name="connsiteY4" fmla="*/ 401388 h 604568"/>
              <a:gd name="connsiteX5" fmla="*/ 360547 w 605702"/>
              <a:gd name="connsiteY5" fmla="*/ 401388 h 604568"/>
              <a:gd name="connsiteX6" fmla="*/ 392859 w 605702"/>
              <a:gd name="connsiteY6" fmla="*/ 316749 h 604568"/>
              <a:gd name="connsiteX7" fmla="*/ 440397 w 605702"/>
              <a:gd name="connsiteY7" fmla="*/ 269284 h 604568"/>
              <a:gd name="connsiteX8" fmla="*/ 400287 w 605702"/>
              <a:gd name="connsiteY8" fmla="*/ 441065 h 604568"/>
              <a:gd name="connsiteX9" fmla="*/ 163892 w 605702"/>
              <a:gd name="connsiteY9" fmla="*/ 441065 h 604568"/>
              <a:gd name="connsiteX10" fmla="*/ 163892 w 605702"/>
              <a:gd name="connsiteY10" fmla="*/ 205040 h 604568"/>
              <a:gd name="connsiteX11" fmla="*/ 290910 w 605702"/>
              <a:gd name="connsiteY11" fmla="*/ 156336 h 604568"/>
              <a:gd name="connsiteX12" fmla="*/ 246542 w 605702"/>
              <a:gd name="connsiteY12" fmla="*/ 43775 h 604568"/>
              <a:gd name="connsiteX13" fmla="*/ 422196 w 605702"/>
              <a:gd name="connsiteY13" fmla="*/ 78723 h 604568"/>
              <a:gd name="connsiteX14" fmla="*/ 376794 w 605702"/>
              <a:gd name="connsiteY14" fmla="*/ 124054 h 604568"/>
              <a:gd name="connsiteX15" fmla="*/ 126109 w 605702"/>
              <a:gd name="connsiteY15" fmla="*/ 167345 h 604568"/>
              <a:gd name="connsiteX16" fmla="*/ 126109 w 605702"/>
              <a:gd name="connsiteY16" fmla="*/ 478820 h 604568"/>
              <a:gd name="connsiteX17" fmla="*/ 438073 w 605702"/>
              <a:gd name="connsiteY17" fmla="*/ 478820 h 604568"/>
              <a:gd name="connsiteX18" fmla="*/ 481432 w 605702"/>
              <a:gd name="connsiteY18" fmla="*/ 228527 h 604568"/>
              <a:gd name="connsiteX19" fmla="*/ 526741 w 605702"/>
              <a:gd name="connsiteY19" fmla="*/ 183011 h 604568"/>
              <a:gd name="connsiteX20" fmla="*/ 481432 w 605702"/>
              <a:gd name="connsiteY20" fmla="*/ 522111 h 604568"/>
              <a:gd name="connsiteX21" fmla="*/ 82657 w 605702"/>
              <a:gd name="connsiteY21" fmla="*/ 522111 h 604568"/>
              <a:gd name="connsiteX22" fmla="*/ 82657 w 605702"/>
              <a:gd name="connsiteY22" fmla="*/ 123961 h 604568"/>
              <a:gd name="connsiteX23" fmla="*/ 246542 w 605702"/>
              <a:gd name="connsiteY23" fmla="*/ 43775 h 604568"/>
              <a:gd name="connsiteX24" fmla="*/ 536061 w 605702"/>
              <a:gd name="connsiteY24" fmla="*/ 0 h 604568"/>
              <a:gd name="connsiteX25" fmla="*/ 544232 w 605702"/>
              <a:gd name="connsiteY25" fmla="*/ 61368 h 604568"/>
              <a:gd name="connsiteX26" fmla="*/ 605702 w 605702"/>
              <a:gd name="connsiteY26" fmla="*/ 69526 h 604568"/>
              <a:gd name="connsiteX27" fmla="*/ 524361 w 605702"/>
              <a:gd name="connsiteY27" fmla="*/ 150732 h 604568"/>
              <a:gd name="connsiteX28" fmla="*/ 498361 w 605702"/>
              <a:gd name="connsiteY28" fmla="*/ 147302 h 604568"/>
              <a:gd name="connsiteX29" fmla="*/ 337721 w 605702"/>
              <a:gd name="connsiteY29" fmla="*/ 307767 h 604568"/>
              <a:gd name="connsiteX30" fmla="*/ 339764 w 605702"/>
              <a:gd name="connsiteY30" fmla="*/ 323063 h 604568"/>
              <a:gd name="connsiteX31" fmla="*/ 282101 w 605702"/>
              <a:gd name="connsiteY31" fmla="*/ 380630 h 604568"/>
              <a:gd name="connsiteX32" fmla="*/ 224437 w 605702"/>
              <a:gd name="connsiteY32" fmla="*/ 323063 h 604568"/>
              <a:gd name="connsiteX33" fmla="*/ 282101 w 605702"/>
              <a:gd name="connsiteY33" fmla="*/ 265495 h 604568"/>
              <a:gd name="connsiteX34" fmla="*/ 297422 w 605702"/>
              <a:gd name="connsiteY34" fmla="*/ 267535 h 604568"/>
              <a:gd name="connsiteX35" fmla="*/ 458155 w 605702"/>
              <a:gd name="connsiteY35" fmla="*/ 107162 h 604568"/>
              <a:gd name="connsiteX36" fmla="*/ 454719 w 605702"/>
              <a:gd name="connsiteY36" fmla="*/ 81206 h 60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5702" h="604568">
                <a:moveTo>
                  <a:pt x="290910" y="156336"/>
                </a:moveTo>
                <a:cubicBezTo>
                  <a:pt x="306137" y="157147"/>
                  <a:pt x="321272" y="160032"/>
                  <a:pt x="335849" y="164992"/>
                </a:cubicBezTo>
                <a:lnTo>
                  <a:pt x="288310" y="212456"/>
                </a:lnTo>
                <a:cubicBezTo>
                  <a:pt x="257856" y="210695"/>
                  <a:pt x="226844" y="221449"/>
                  <a:pt x="203632" y="244717"/>
                </a:cubicBezTo>
                <a:cubicBezTo>
                  <a:pt x="160271" y="287918"/>
                  <a:pt x="160271" y="358187"/>
                  <a:pt x="203632" y="401388"/>
                </a:cubicBezTo>
                <a:cubicBezTo>
                  <a:pt x="246900" y="444680"/>
                  <a:pt x="317279" y="444680"/>
                  <a:pt x="360547" y="401388"/>
                </a:cubicBezTo>
                <a:cubicBezTo>
                  <a:pt x="383852" y="378211"/>
                  <a:pt x="394623" y="347156"/>
                  <a:pt x="392859" y="316749"/>
                </a:cubicBezTo>
                <a:lnTo>
                  <a:pt x="440397" y="269284"/>
                </a:lnTo>
                <a:cubicBezTo>
                  <a:pt x="460267" y="327595"/>
                  <a:pt x="446897" y="394620"/>
                  <a:pt x="400287" y="441065"/>
                </a:cubicBezTo>
                <a:cubicBezTo>
                  <a:pt x="335106" y="506236"/>
                  <a:pt x="229073" y="506236"/>
                  <a:pt x="163892" y="441065"/>
                </a:cubicBezTo>
                <a:cubicBezTo>
                  <a:pt x="98619" y="375987"/>
                  <a:pt x="98619" y="270118"/>
                  <a:pt x="163892" y="205040"/>
                </a:cubicBezTo>
                <a:cubicBezTo>
                  <a:pt x="198711" y="170137"/>
                  <a:pt x="245228" y="153902"/>
                  <a:pt x="290910" y="156336"/>
                </a:cubicBezTo>
                <a:close/>
                <a:moveTo>
                  <a:pt x="246542" y="43775"/>
                </a:moveTo>
                <a:cubicBezTo>
                  <a:pt x="306463" y="36243"/>
                  <a:pt x="368345" y="47900"/>
                  <a:pt x="422196" y="78723"/>
                </a:cubicBezTo>
                <a:lnTo>
                  <a:pt x="376794" y="124054"/>
                </a:lnTo>
                <a:cubicBezTo>
                  <a:pt x="294811" y="85305"/>
                  <a:pt x="193980" y="99581"/>
                  <a:pt x="126109" y="167345"/>
                </a:cubicBezTo>
                <a:cubicBezTo>
                  <a:pt x="39948" y="253371"/>
                  <a:pt x="39948" y="392793"/>
                  <a:pt x="126109" y="478820"/>
                </a:cubicBezTo>
                <a:cubicBezTo>
                  <a:pt x="212271" y="564846"/>
                  <a:pt x="351912" y="564846"/>
                  <a:pt x="438073" y="478820"/>
                </a:cubicBezTo>
                <a:cubicBezTo>
                  <a:pt x="505944" y="411055"/>
                  <a:pt x="520428" y="310382"/>
                  <a:pt x="481432" y="228527"/>
                </a:cubicBezTo>
                <a:lnTo>
                  <a:pt x="526741" y="183011"/>
                </a:lnTo>
                <a:cubicBezTo>
                  <a:pt x="588484" y="290544"/>
                  <a:pt x="573350" y="430244"/>
                  <a:pt x="481432" y="522111"/>
                </a:cubicBezTo>
                <a:cubicBezTo>
                  <a:pt x="371316" y="632054"/>
                  <a:pt x="192866" y="632054"/>
                  <a:pt x="82657" y="522111"/>
                </a:cubicBezTo>
                <a:cubicBezTo>
                  <a:pt x="-27552" y="412168"/>
                  <a:pt x="-27552" y="233997"/>
                  <a:pt x="82657" y="123961"/>
                </a:cubicBezTo>
                <a:cubicBezTo>
                  <a:pt x="128662" y="78028"/>
                  <a:pt x="186622" y="51307"/>
                  <a:pt x="246542" y="43775"/>
                </a:cubicBezTo>
                <a:close/>
                <a:moveTo>
                  <a:pt x="536061" y="0"/>
                </a:moveTo>
                <a:lnTo>
                  <a:pt x="544232" y="61368"/>
                </a:lnTo>
                <a:lnTo>
                  <a:pt x="605702" y="69526"/>
                </a:lnTo>
                <a:lnTo>
                  <a:pt x="524361" y="150732"/>
                </a:lnTo>
                <a:lnTo>
                  <a:pt x="498361" y="147302"/>
                </a:lnTo>
                <a:lnTo>
                  <a:pt x="337721" y="307767"/>
                </a:lnTo>
                <a:cubicBezTo>
                  <a:pt x="339021" y="312588"/>
                  <a:pt x="339764" y="317779"/>
                  <a:pt x="339764" y="323063"/>
                </a:cubicBezTo>
                <a:cubicBezTo>
                  <a:pt x="339764" y="354859"/>
                  <a:pt x="313950" y="380630"/>
                  <a:pt x="282101" y="380630"/>
                </a:cubicBezTo>
                <a:cubicBezTo>
                  <a:pt x="250251" y="380630"/>
                  <a:pt x="224437" y="354859"/>
                  <a:pt x="224437" y="323063"/>
                </a:cubicBezTo>
                <a:cubicBezTo>
                  <a:pt x="224437" y="291266"/>
                  <a:pt x="250251" y="265495"/>
                  <a:pt x="282101" y="265495"/>
                </a:cubicBezTo>
                <a:cubicBezTo>
                  <a:pt x="287393" y="265495"/>
                  <a:pt x="292500" y="266237"/>
                  <a:pt x="297422" y="267535"/>
                </a:cubicBezTo>
                <a:lnTo>
                  <a:pt x="458155" y="107162"/>
                </a:lnTo>
                <a:lnTo>
                  <a:pt x="454719" y="81206"/>
                </a:lnTo>
                <a:close/>
              </a:path>
            </a:pathLst>
          </a:custGeom>
          <a:solidFill>
            <a:schemeClr val="tx1">
              <a:lumMod val="50000"/>
              <a:lumOff val="50000"/>
            </a:schemeClr>
          </a:solidFill>
          <a:ln>
            <a:noFill/>
          </a:ln>
        </p:spPr>
        <p:txBody>
          <a:bodyPr wrap="square" lIns="91440" tIns="45720" rIns="91440" bIns="45720">
            <a:normAutofit fontScale="92500" lnSpcReduction="20000"/>
          </a:bodyPr>
          <a:lstStyle/>
          <a:p>
            <a:endParaRPr lang="zh-CN" altLang="en-US">
              <a:cs typeface="+mn-ea"/>
              <a:sym typeface="+mn-lt"/>
            </a:endParaRPr>
          </a:p>
        </p:txBody>
      </p:sp>
      <p:sp>
        <p:nvSpPr>
          <p:cNvPr id="70" name="íṥļîḑe"/>
          <p:cNvSpPr/>
          <p:nvPr/>
        </p:nvSpPr>
        <p:spPr bwMode="auto">
          <a:xfrm>
            <a:off x="1689445" y="2034170"/>
            <a:ext cx="300286" cy="288792"/>
          </a:xfrm>
          <a:custGeom>
            <a:avLst/>
            <a:gdLst>
              <a:gd name="connsiteX0" fmla="*/ 61288 w 609549"/>
              <a:gd name="connsiteY0" fmla="*/ 383285 h 586216"/>
              <a:gd name="connsiteX1" fmla="*/ 71162 w 609549"/>
              <a:gd name="connsiteY1" fmla="*/ 387101 h 586216"/>
              <a:gd name="connsiteX2" fmla="*/ 120018 w 609549"/>
              <a:gd name="connsiteY2" fmla="*/ 435892 h 586216"/>
              <a:gd name="connsiteX3" fmla="*/ 120018 w 609549"/>
              <a:gd name="connsiteY3" fmla="*/ 454200 h 586216"/>
              <a:gd name="connsiteX4" fmla="*/ 56639 w 609549"/>
              <a:gd name="connsiteY4" fmla="*/ 517543 h 586216"/>
              <a:gd name="connsiteX5" fmla="*/ 35592 w 609549"/>
              <a:gd name="connsiteY5" fmla="*/ 513644 h 586216"/>
              <a:gd name="connsiteX6" fmla="*/ 51877 w 609549"/>
              <a:gd name="connsiteY6" fmla="*/ 388099 h 586216"/>
              <a:gd name="connsiteX7" fmla="*/ 61288 w 609549"/>
              <a:gd name="connsiteY7" fmla="*/ 383285 h 586216"/>
              <a:gd name="connsiteX8" fmla="*/ 235245 w 609549"/>
              <a:gd name="connsiteY8" fmla="*/ 302810 h 586216"/>
              <a:gd name="connsiteX9" fmla="*/ 306042 w 609549"/>
              <a:gd name="connsiteY9" fmla="*/ 373466 h 586216"/>
              <a:gd name="connsiteX10" fmla="*/ 258717 w 609549"/>
              <a:gd name="connsiteY10" fmla="*/ 420680 h 586216"/>
              <a:gd name="connsiteX11" fmla="*/ 230246 w 609549"/>
              <a:gd name="connsiteY11" fmla="*/ 550152 h 586216"/>
              <a:gd name="connsiteX12" fmla="*/ 92223 w 609549"/>
              <a:gd name="connsiteY12" fmla="*/ 575305 h 586216"/>
              <a:gd name="connsiteX13" fmla="*/ 88748 w 609549"/>
              <a:gd name="connsiteY13" fmla="*/ 556143 h 586216"/>
              <a:gd name="connsiteX14" fmla="*/ 165115 w 609549"/>
              <a:gd name="connsiteY14" fmla="*/ 479877 h 586216"/>
              <a:gd name="connsiteX15" fmla="*/ 165115 w 609549"/>
              <a:gd name="connsiteY15" fmla="*/ 446308 h 586216"/>
              <a:gd name="connsiteX16" fmla="*/ 88700 w 609549"/>
              <a:gd name="connsiteY16" fmla="*/ 369995 h 586216"/>
              <a:gd name="connsiteX17" fmla="*/ 92128 w 609549"/>
              <a:gd name="connsiteY17" fmla="*/ 350976 h 586216"/>
              <a:gd name="connsiteX18" fmla="*/ 189111 w 609549"/>
              <a:gd name="connsiteY18" fmla="*/ 348884 h 586216"/>
              <a:gd name="connsiteX19" fmla="*/ 257958 w 609549"/>
              <a:gd name="connsiteY19" fmla="*/ 161679 h 586216"/>
              <a:gd name="connsiteX20" fmla="*/ 317251 w 609549"/>
              <a:gd name="connsiteY20" fmla="*/ 220879 h 586216"/>
              <a:gd name="connsiteX21" fmla="*/ 388070 w 609549"/>
              <a:gd name="connsiteY21" fmla="*/ 291586 h 586216"/>
              <a:gd name="connsiteX22" fmla="*/ 604906 w 609549"/>
              <a:gd name="connsiteY22" fmla="*/ 508130 h 586216"/>
              <a:gd name="connsiteX23" fmla="*/ 604906 w 609549"/>
              <a:gd name="connsiteY23" fmla="*/ 530526 h 586216"/>
              <a:gd name="connsiteX24" fmla="*/ 556567 w 609549"/>
              <a:gd name="connsiteY24" fmla="*/ 578789 h 586216"/>
              <a:gd name="connsiteX25" fmla="*/ 545327 w 609549"/>
              <a:gd name="connsiteY25" fmla="*/ 583449 h 586216"/>
              <a:gd name="connsiteX26" fmla="*/ 534135 w 609549"/>
              <a:gd name="connsiteY26" fmla="*/ 578789 h 586216"/>
              <a:gd name="connsiteX27" fmla="*/ 317251 w 609549"/>
              <a:gd name="connsiteY27" fmla="*/ 362293 h 586216"/>
              <a:gd name="connsiteX28" fmla="*/ 246481 w 609549"/>
              <a:gd name="connsiteY28" fmla="*/ 291586 h 586216"/>
              <a:gd name="connsiteX29" fmla="*/ 187140 w 609549"/>
              <a:gd name="connsiteY29" fmla="*/ 232339 h 586216"/>
              <a:gd name="connsiteX30" fmla="*/ 58606 w 609549"/>
              <a:gd name="connsiteY30" fmla="*/ 160814 h 586216"/>
              <a:gd name="connsiteX31" fmla="*/ 126401 w 609549"/>
              <a:gd name="connsiteY31" fmla="*/ 228498 h 586216"/>
              <a:gd name="connsiteX32" fmla="*/ 111975 w 609549"/>
              <a:gd name="connsiteY32" fmla="*/ 242899 h 586216"/>
              <a:gd name="connsiteX33" fmla="*/ 119307 w 609549"/>
              <a:gd name="connsiteY33" fmla="*/ 250219 h 586216"/>
              <a:gd name="connsiteX34" fmla="*/ 119307 w 609549"/>
              <a:gd name="connsiteY34" fmla="*/ 277692 h 586216"/>
              <a:gd name="connsiteX35" fmla="*/ 115641 w 609549"/>
              <a:gd name="connsiteY35" fmla="*/ 281352 h 586216"/>
              <a:gd name="connsiteX36" fmla="*/ 88123 w 609549"/>
              <a:gd name="connsiteY36" fmla="*/ 281352 h 586216"/>
              <a:gd name="connsiteX37" fmla="*/ 5712 w 609549"/>
              <a:gd name="connsiteY37" fmla="*/ 199029 h 586216"/>
              <a:gd name="connsiteX38" fmla="*/ 5712 w 609549"/>
              <a:gd name="connsiteY38" fmla="*/ 171604 h 586216"/>
              <a:gd name="connsiteX39" fmla="*/ 9378 w 609549"/>
              <a:gd name="connsiteY39" fmla="*/ 167944 h 586216"/>
              <a:gd name="connsiteX40" fmla="*/ 36849 w 609549"/>
              <a:gd name="connsiteY40" fmla="*/ 167944 h 586216"/>
              <a:gd name="connsiteX41" fmla="*/ 44180 w 609549"/>
              <a:gd name="connsiteY41" fmla="*/ 175264 h 586216"/>
              <a:gd name="connsiteX42" fmla="*/ 585775 w 609549"/>
              <a:gd name="connsiteY42" fmla="*/ 66370 h 586216"/>
              <a:gd name="connsiteX43" fmla="*/ 595263 w 609549"/>
              <a:gd name="connsiteY43" fmla="*/ 73839 h 586216"/>
              <a:gd name="connsiteX44" fmla="*/ 578978 w 609549"/>
              <a:gd name="connsiteY44" fmla="*/ 199341 h 586216"/>
              <a:gd name="connsiteX45" fmla="*/ 559693 w 609549"/>
              <a:gd name="connsiteY45" fmla="*/ 200387 h 586216"/>
              <a:gd name="connsiteX46" fmla="*/ 510789 w 609549"/>
              <a:gd name="connsiteY46" fmla="*/ 151612 h 586216"/>
              <a:gd name="connsiteX47" fmla="*/ 510789 w 609549"/>
              <a:gd name="connsiteY47" fmla="*/ 133262 h 586216"/>
              <a:gd name="connsiteX48" fmla="*/ 574216 w 609549"/>
              <a:gd name="connsiteY48" fmla="*/ 69988 h 586216"/>
              <a:gd name="connsiteX49" fmla="*/ 585775 w 609549"/>
              <a:gd name="connsiteY49" fmla="*/ 66370 h 586216"/>
              <a:gd name="connsiteX50" fmla="*/ 158702 w 609549"/>
              <a:gd name="connsiteY50" fmla="*/ 26758 h 586216"/>
              <a:gd name="connsiteX51" fmla="*/ 172463 w 609549"/>
              <a:gd name="connsiteY51" fmla="*/ 32464 h 586216"/>
              <a:gd name="connsiteX52" fmla="*/ 179701 w 609549"/>
              <a:gd name="connsiteY52" fmla="*/ 39691 h 586216"/>
              <a:gd name="connsiteX53" fmla="*/ 246935 w 609549"/>
              <a:gd name="connsiteY53" fmla="*/ 106831 h 586216"/>
              <a:gd name="connsiteX54" fmla="*/ 254886 w 609549"/>
              <a:gd name="connsiteY54" fmla="*/ 114819 h 586216"/>
              <a:gd name="connsiteX55" fmla="*/ 257600 w 609549"/>
              <a:gd name="connsiteY55" fmla="*/ 138879 h 586216"/>
              <a:gd name="connsiteX56" fmla="*/ 254886 w 609549"/>
              <a:gd name="connsiteY56" fmla="*/ 142255 h 586216"/>
              <a:gd name="connsiteX57" fmla="*/ 252315 w 609549"/>
              <a:gd name="connsiteY57" fmla="*/ 144823 h 586216"/>
              <a:gd name="connsiteX58" fmla="*/ 246696 w 609549"/>
              <a:gd name="connsiteY58" fmla="*/ 150434 h 586216"/>
              <a:gd name="connsiteX59" fmla="*/ 175892 w 609549"/>
              <a:gd name="connsiteY59" fmla="*/ 221140 h 586216"/>
              <a:gd name="connsiteX60" fmla="*/ 172463 w 609549"/>
              <a:gd name="connsiteY60" fmla="*/ 224611 h 586216"/>
              <a:gd name="connsiteX61" fmla="*/ 170130 w 609549"/>
              <a:gd name="connsiteY61" fmla="*/ 226560 h 586216"/>
              <a:gd name="connsiteX62" fmla="*/ 162274 w 609549"/>
              <a:gd name="connsiteY62" fmla="*/ 229936 h 586216"/>
              <a:gd name="connsiteX63" fmla="*/ 158702 w 609549"/>
              <a:gd name="connsiteY63" fmla="*/ 230269 h 586216"/>
              <a:gd name="connsiteX64" fmla="*/ 144942 w 609549"/>
              <a:gd name="connsiteY64" fmla="*/ 224611 h 586216"/>
              <a:gd name="connsiteX65" fmla="*/ 137609 w 609549"/>
              <a:gd name="connsiteY65" fmla="*/ 217288 h 586216"/>
              <a:gd name="connsiteX66" fmla="*/ 69804 w 609549"/>
              <a:gd name="connsiteY66" fmla="*/ 149578 h 586216"/>
              <a:gd name="connsiteX67" fmla="*/ 62519 w 609549"/>
              <a:gd name="connsiteY67" fmla="*/ 142255 h 586216"/>
              <a:gd name="connsiteX68" fmla="*/ 62519 w 609549"/>
              <a:gd name="connsiteY68" fmla="*/ 114819 h 586216"/>
              <a:gd name="connsiteX69" fmla="*/ 144942 w 609549"/>
              <a:gd name="connsiteY69" fmla="*/ 32464 h 586216"/>
              <a:gd name="connsiteX70" fmla="*/ 158702 w 609549"/>
              <a:gd name="connsiteY70" fmla="*/ 26758 h 586216"/>
              <a:gd name="connsiteX71" fmla="*/ 254809 w 609549"/>
              <a:gd name="connsiteY71" fmla="*/ 6542 h 586216"/>
              <a:gd name="connsiteX72" fmla="*/ 321015 w 609549"/>
              <a:gd name="connsiteY72" fmla="*/ 29913 h 586216"/>
              <a:gd name="connsiteX73" fmla="*/ 260017 w 609549"/>
              <a:gd name="connsiteY73" fmla="*/ 97465 h 586216"/>
              <a:gd name="connsiteX74" fmla="*/ 193067 w 609549"/>
              <a:gd name="connsiteY74" fmla="*/ 30626 h 586216"/>
              <a:gd name="connsiteX75" fmla="*/ 254809 w 609549"/>
              <a:gd name="connsiteY75" fmla="*/ 6542 h 586216"/>
              <a:gd name="connsiteX76" fmla="*/ 503105 w 609549"/>
              <a:gd name="connsiteY76" fmla="*/ 953 h 586216"/>
              <a:gd name="connsiteX77" fmla="*/ 538560 w 609549"/>
              <a:gd name="connsiteY77" fmla="*/ 10911 h 586216"/>
              <a:gd name="connsiteX78" fmla="*/ 542083 w 609549"/>
              <a:gd name="connsiteY78" fmla="*/ 30073 h 586216"/>
              <a:gd name="connsiteX79" fmla="*/ 465709 w 609549"/>
              <a:gd name="connsiteY79" fmla="*/ 106341 h 586216"/>
              <a:gd name="connsiteX80" fmla="*/ 465709 w 609549"/>
              <a:gd name="connsiteY80" fmla="*/ 139911 h 586216"/>
              <a:gd name="connsiteX81" fmla="*/ 542131 w 609549"/>
              <a:gd name="connsiteY81" fmla="*/ 216227 h 586216"/>
              <a:gd name="connsiteX82" fmla="*/ 538655 w 609549"/>
              <a:gd name="connsiteY82" fmla="*/ 235246 h 586216"/>
              <a:gd name="connsiteX83" fmla="*/ 442187 w 609549"/>
              <a:gd name="connsiteY83" fmla="*/ 237528 h 586216"/>
              <a:gd name="connsiteX84" fmla="*/ 399238 w 609549"/>
              <a:gd name="connsiteY84" fmla="*/ 280370 h 586216"/>
              <a:gd name="connsiteX85" fmla="*/ 328482 w 609549"/>
              <a:gd name="connsiteY85" fmla="*/ 209712 h 586216"/>
              <a:gd name="connsiteX86" fmla="*/ 372240 w 609549"/>
              <a:gd name="connsiteY86" fmla="*/ 166015 h 586216"/>
              <a:gd name="connsiteX87" fmla="*/ 400571 w 609549"/>
              <a:gd name="connsiteY87" fmla="*/ 36064 h 586216"/>
              <a:gd name="connsiteX88" fmla="*/ 503105 w 609549"/>
              <a:gd name="connsiteY88" fmla="*/ 953 h 58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09549" h="586216">
                <a:moveTo>
                  <a:pt x="61288" y="383285"/>
                </a:moveTo>
                <a:cubicBezTo>
                  <a:pt x="64829" y="383106"/>
                  <a:pt x="68448" y="384367"/>
                  <a:pt x="71162" y="387101"/>
                </a:cubicBezTo>
                <a:lnTo>
                  <a:pt x="120018" y="435892"/>
                </a:lnTo>
                <a:cubicBezTo>
                  <a:pt x="125113" y="440933"/>
                  <a:pt x="125113" y="449160"/>
                  <a:pt x="120018" y="454200"/>
                </a:cubicBezTo>
                <a:lnTo>
                  <a:pt x="56639" y="517543"/>
                </a:lnTo>
                <a:cubicBezTo>
                  <a:pt x="50211" y="523963"/>
                  <a:pt x="39211" y="522013"/>
                  <a:pt x="35592" y="513644"/>
                </a:cubicBezTo>
                <a:cubicBezTo>
                  <a:pt x="17783" y="472794"/>
                  <a:pt x="23211" y="424288"/>
                  <a:pt x="51877" y="388099"/>
                </a:cubicBezTo>
                <a:cubicBezTo>
                  <a:pt x="54282" y="385079"/>
                  <a:pt x="57746" y="383463"/>
                  <a:pt x="61288" y="383285"/>
                </a:cubicBezTo>
                <a:close/>
                <a:moveTo>
                  <a:pt x="235245" y="302810"/>
                </a:moveTo>
                <a:lnTo>
                  <a:pt x="306042" y="373466"/>
                </a:lnTo>
                <a:lnTo>
                  <a:pt x="258717" y="420680"/>
                </a:lnTo>
                <a:cubicBezTo>
                  <a:pt x="274667" y="464329"/>
                  <a:pt x="265192" y="515300"/>
                  <a:pt x="230246" y="550152"/>
                </a:cubicBezTo>
                <a:cubicBezTo>
                  <a:pt x="192919" y="587430"/>
                  <a:pt x="137644" y="595798"/>
                  <a:pt x="92223" y="575305"/>
                </a:cubicBezTo>
                <a:cubicBezTo>
                  <a:pt x="84701" y="571882"/>
                  <a:pt x="82892" y="561992"/>
                  <a:pt x="88748" y="556143"/>
                </a:cubicBezTo>
                <a:lnTo>
                  <a:pt x="165115" y="479877"/>
                </a:lnTo>
                <a:cubicBezTo>
                  <a:pt x="174399" y="470605"/>
                  <a:pt x="174399" y="455580"/>
                  <a:pt x="165115" y="446308"/>
                </a:cubicBezTo>
                <a:lnTo>
                  <a:pt x="88700" y="369995"/>
                </a:lnTo>
                <a:cubicBezTo>
                  <a:pt x="82844" y="364194"/>
                  <a:pt x="84653" y="354399"/>
                  <a:pt x="92128" y="350976"/>
                </a:cubicBezTo>
                <a:cubicBezTo>
                  <a:pt x="122789" y="337092"/>
                  <a:pt x="157973" y="336379"/>
                  <a:pt x="189111" y="348884"/>
                </a:cubicBezTo>
                <a:close/>
                <a:moveTo>
                  <a:pt x="257958" y="161679"/>
                </a:moveTo>
                <a:lnTo>
                  <a:pt x="317251" y="220879"/>
                </a:lnTo>
                <a:lnTo>
                  <a:pt x="388070" y="291586"/>
                </a:lnTo>
                <a:lnTo>
                  <a:pt x="604906" y="508130"/>
                </a:lnTo>
                <a:cubicBezTo>
                  <a:pt x="611097" y="514311"/>
                  <a:pt x="611097" y="524344"/>
                  <a:pt x="604906" y="530526"/>
                </a:cubicBezTo>
                <a:lnTo>
                  <a:pt x="556567" y="578789"/>
                </a:lnTo>
                <a:cubicBezTo>
                  <a:pt x="553471" y="581880"/>
                  <a:pt x="549423" y="583449"/>
                  <a:pt x="545327" y="583449"/>
                </a:cubicBezTo>
                <a:cubicBezTo>
                  <a:pt x="541279" y="583449"/>
                  <a:pt x="537231" y="581880"/>
                  <a:pt x="534135" y="578789"/>
                </a:cubicBezTo>
                <a:lnTo>
                  <a:pt x="317251" y="362293"/>
                </a:lnTo>
                <a:lnTo>
                  <a:pt x="246481" y="291586"/>
                </a:lnTo>
                <a:lnTo>
                  <a:pt x="187140" y="232339"/>
                </a:lnTo>
                <a:close/>
                <a:moveTo>
                  <a:pt x="58606" y="160814"/>
                </a:moveTo>
                <a:lnTo>
                  <a:pt x="126401" y="228498"/>
                </a:lnTo>
                <a:lnTo>
                  <a:pt x="111975" y="242899"/>
                </a:lnTo>
                <a:lnTo>
                  <a:pt x="119307" y="250219"/>
                </a:lnTo>
                <a:cubicBezTo>
                  <a:pt x="126877" y="257824"/>
                  <a:pt x="126877" y="270087"/>
                  <a:pt x="119307" y="277692"/>
                </a:cubicBezTo>
                <a:lnTo>
                  <a:pt x="115641" y="281352"/>
                </a:lnTo>
                <a:cubicBezTo>
                  <a:pt x="108024" y="288909"/>
                  <a:pt x="95741" y="288909"/>
                  <a:pt x="88123" y="281352"/>
                </a:cubicBezTo>
                <a:lnTo>
                  <a:pt x="5712" y="199029"/>
                </a:lnTo>
                <a:cubicBezTo>
                  <a:pt x="-1905" y="191424"/>
                  <a:pt x="-1905" y="179161"/>
                  <a:pt x="5712" y="171604"/>
                </a:cubicBezTo>
                <a:lnTo>
                  <a:pt x="9378" y="167944"/>
                </a:lnTo>
                <a:cubicBezTo>
                  <a:pt x="16948" y="160339"/>
                  <a:pt x="29231" y="160339"/>
                  <a:pt x="36849" y="167944"/>
                </a:cubicBezTo>
                <a:lnTo>
                  <a:pt x="44180" y="175264"/>
                </a:lnTo>
                <a:close/>
                <a:moveTo>
                  <a:pt x="585775" y="66370"/>
                </a:moveTo>
                <a:cubicBezTo>
                  <a:pt x="589775" y="67101"/>
                  <a:pt x="593430" y="69680"/>
                  <a:pt x="595263" y="73839"/>
                </a:cubicBezTo>
                <a:cubicBezTo>
                  <a:pt x="613072" y="114675"/>
                  <a:pt x="607644" y="163212"/>
                  <a:pt x="578978" y="199341"/>
                </a:cubicBezTo>
                <a:cubicBezTo>
                  <a:pt x="574168" y="205379"/>
                  <a:pt x="565121" y="205854"/>
                  <a:pt x="559693" y="200387"/>
                </a:cubicBezTo>
                <a:lnTo>
                  <a:pt x="510789" y="151612"/>
                </a:lnTo>
                <a:cubicBezTo>
                  <a:pt x="505742" y="146526"/>
                  <a:pt x="505742" y="138349"/>
                  <a:pt x="510789" y="133262"/>
                </a:cubicBezTo>
                <a:lnTo>
                  <a:pt x="574216" y="69988"/>
                </a:lnTo>
                <a:cubicBezTo>
                  <a:pt x="577430" y="66756"/>
                  <a:pt x="581775" y="65639"/>
                  <a:pt x="585775" y="66370"/>
                </a:cubicBezTo>
                <a:close/>
                <a:moveTo>
                  <a:pt x="158702" y="26758"/>
                </a:moveTo>
                <a:cubicBezTo>
                  <a:pt x="163655" y="26758"/>
                  <a:pt x="168654" y="28660"/>
                  <a:pt x="172463" y="32464"/>
                </a:cubicBezTo>
                <a:lnTo>
                  <a:pt x="179701" y="39691"/>
                </a:lnTo>
                <a:lnTo>
                  <a:pt x="246935" y="106831"/>
                </a:lnTo>
                <a:lnTo>
                  <a:pt x="254886" y="114819"/>
                </a:lnTo>
                <a:cubicBezTo>
                  <a:pt x="261457" y="121334"/>
                  <a:pt x="262362" y="131414"/>
                  <a:pt x="257600" y="138879"/>
                </a:cubicBezTo>
                <a:cubicBezTo>
                  <a:pt x="256839" y="140068"/>
                  <a:pt x="255934" y="141209"/>
                  <a:pt x="254886" y="142255"/>
                </a:cubicBezTo>
                <a:lnTo>
                  <a:pt x="252315" y="144823"/>
                </a:lnTo>
                <a:lnTo>
                  <a:pt x="246696" y="150434"/>
                </a:lnTo>
                <a:lnTo>
                  <a:pt x="175892" y="221140"/>
                </a:lnTo>
                <a:lnTo>
                  <a:pt x="172463" y="224611"/>
                </a:lnTo>
                <a:cubicBezTo>
                  <a:pt x="171702" y="225324"/>
                  <a:pt x="170940" y="225990"/>
                  <a:pt x="170130" y="226560"/>
                </a:cubicBezTo>
                <a:cubicBezTo>
                  <a:pt x="167749" y="228319"/>
                  <a:pt x="165083" y="229413"/>
                  <a:pt x="162274" y="229936"/>
                </a:cubicBezTo>
                <a:cubicBezTo>
                  <a:pt x="161083" y="230174"/>
                  <a:pt x="159893" y="230269"/>
                  <a:pt x="158702" y="230269"/>
                </a:cubicBezTo>
                <a:cubicBezTo>
                  <a:pt x="153703" y="230269"/>
                  <a:pt x="148751" y="228367"/>
                  <a:pt x="144942" y="224611"/>
                </a:cubicBezTo>
                <a:lnTo>
                  <a:pt x="137609" y="217288"/>
                </a:lnTo>
                <a:lnTo>
                  <a:pt x="69804" y="149578"/>
                </a:lnTo>
                <a:lnTo>
                  <a:pt x="62519" y="142255"/>
                </a:lnTo>
                <a:cubicBezTo>
                  <a:pt x="54900" y="134647"/>
                  <a:pt x="54900" y="122380"/>
                  <a:pt x="62519" y="114819"/>
                </a:cubicBezTo>
                <a:lnTo>
                  <a:pt x="144942" y="32464"/>
                </a:lnTo>
                <a:cubicBezTo>
                  <a:pt x="148751" y="28660"/>
                  <a:pt x="153750" y="26758"/>
                  <a:pt x="158702" y="26758"/>
                </a:cubicBezTo>
                <a:close/>
                <a:moveTo>
                  <a:pt x="254809" y="6542"/>
                </a:moveTo>
                <a:cubicBezTo>
                  <a:pt x="277279" y="4029"/>
                  <a:pt x="300492" y="9424"/>
                  <a:pt x="321015" y="29913"/>
                </a:cubicBezTo>
                <a:cubicBezTo>
                  <a:pt x="380347" y="89193"/>
                  <a:pt x="337205" y="46124"/>
                  <a:pt x="260017" y="97465"/>
                </a:cubicBezTo>
                <a:lnTo>
                  <a:pt x="193067" y="30626"/>
                </a:lnTo>
                <a:cubicBezTo>
                  <a:pt x="210614" y="19479"/>
                  <a:pt x="232340" y="9056"/>
                  <a:pt x="254809" y="6542"/>
                </a:cubicBezTo>
                <a:close/>
                <a:moveTo>
                  <a:pt x="503105" y="953"/>
                </a:moveTo>
                <a:cubicBezTo>
                  <a:pt x="515252" y="2468"/>
                  <a:pt x="527216" y="5788"/>
                  <a:pt x="538560" y="10911"/>
                </a:cubicBezTo>
                <a:cubicBezTo>
                  <a:pt x="546131" y="14334"/>
                  <a:pt x="547940" y="24224"/>
                  <a:pt x="542083" y="30073"/>
                </a:cubicBezTo>
                <a:lnTo>
                  <a:pt x="465709" y="106341"/>
                </a:lnTo>
                <a:cubicBezTo>
                  <a:pt x="456424" y="115613"/>
                  <a:pt x="456424" y="130639"/>
                  <a:pt x="465709" y="139911"/>
                </a:cubicBezTo>
                <a:lnTo>
                  <a:pt x="542131" y="216227"/>
                </a:lnTo>
                <a:cubicBezTo>
                  <a:pt x="547940" y="222028"/>
                  <a:pt x="546178" y="231823"/>
                  <a:pt x="538655" y="235246"/>
                </a:cubicBezTo>
                <a:cubicBezTo>
                  <a:pt x="508181" y="249035"/>
                  <a:pt x="473184" y="249844"/>
                  <a:pt x="442187" y="237528"/>
                </a:cubicBezTo>
                <a:lnTo>
                  <a:pt x="399238" y="280370"/>
                </a:lnTo>
                <a:lnTo>
                  <a:pt x="328482" y="209712"/>
                </a:lnTo>
                <a:lnTo>
                  <a:pt x="372240" y="166015"/>
                </a:lnTo>
                <a:cubicBezTo>
                  <a:pt x="356051" y="122270"/>
                  <a:pt x="365527" y="71060"/>
                  <a:pt x="400571" y="36064"/>
                </a:cubicBezTo>
                <a:cubicBezTo>
                  <a:pt x="428569" y="8106"/>
                  <a:pt x="466664" y="-3592"/>
                  <a:pt x="503105" y="953"/>
                </a:cubicBezTo>
                <a:close/>
              </a:path>
            </a:pathLst>
          </a:custGeom>
          <a:solidFill>
            <a:schemeClr val="tx1">
              <a:lumMod val="50000"/>
              <a:lumOff val="50000"/>
            </a:schemeClr>
          </a:solidFill>
          <a:ln>
            <a:noFill/>
          </a:ln>
        </p:spPr>
        <p:txBody>
          <a:bodyPr/>
          <a:lstStyle/>
          <a:p>
            <a:endParaRPr lang="zh-CN" altLang="en-US">
              <a:cs typeface="+mn-ea"/>
              <a:sym typeface="+mn-lt"/>
            </a:endParaRPr>
          </a:p>
        </p:txBody>
      </p:sp>
      <p:sp>
        <p:nvSpPr>
          <p:cNvPr id="71" name="iŝlïḑè"/>
          <p:cNvSpPr/>
          <p:nvPr/>
        </p:nvSpPr>
        <p:spPr bwMode="auto">
          <a:xfrm>
            <a:off x="1671437" y="4855775"/>
            <a:ext cx="336302" cy="272206"/>
          </a:xfrm>
          <a:custGeom>
            <a:avLst/>
            <a:gdLst>
              <a:gd name="connsiteX0" fmla="*/ 355420 w 607568"/>
              <a:gd name="connsiteY0" fmla="*/ 250307 h 491771"/>
              <a:gd name="connsiteX1" fmla="*/ 352312 w 607568"/>
              <a:gd name="connsiteY1" fmla="*/ 251812 h 491771"/>
              <a:gd name="connsiteX2" fmla="*/ 321042 w 607568"/>
              <a:gd name="connsiteY2" fmla="*/ 289814 h 491771"/>
              <a:gd name="connsiteX3" fmla="*/ 321513 w 607568"/>
              <a:gd name="connsiteY3" fmla="*/ 295364 h 491771"/>
              <a:gd name="connsiteX4" fmla="*/ 369736 w 607568"/>
              <a:gd name="connsiteY4" fmla="*/ 338257 h 491771"/>
              <a:gd name="connsiteX5" fmla="*/ 371997 w 607568"/>
              <a:gd name="connsiteY5" fmla="*/ 339104 h 491771"/>
              <a:gd name="connsiteX6" fmla="*/ 373127 w 607568"/>
              <a:gd name="connsiteY6" fmla="*/ 338916 h 491771"/>
              <a:gd name="connsiteX7" fmla="*/ 375293 w 607568"/>
              <a:gd name="connsiteY7" fmla="*/ 336282 h 491771"/>
              <a:gd name="connsiteX8" fmla="*/ 383676 w 607568"/>
              <a:gd name="connsiteY8" fmla="*/ 279467 h 491771"/>
              <a:gd name="connsiteX9" fmla="*/ 376424 w 607568"/>
              <a:gd name="connsiteY9" fmla="*/ 263287 h 491771"/>
              <a:gd name="connsiteX10" fmla="*/ 357681 w 607568"/>
              <a:gd name="connsiteY10" fmla="*/ 250965 h 491771"/>
              <a:gd name="connsiteX11" fmla="*/ 355420 w 607568"/>
              <a:gd name="connsiteY11" fmla="*/ 250307 h 491771"/>
              <a:gd name="connsiteX12" fmla="*/ 258879 w 607568"/>
              <a:gd name="connsiteY12" fmla="*/ 250307 h 491771"/>
              <a:gd name="connsiteX13" fmla="*/ 256712 w 607568"/>
              <a:gd name="connsiteY13" fmla="*/ 250965 h 491771"/>
              <a:gd name="connsiteX14" fmla="*/ 237969 w 607568"/>
              <a:gd name="connsiteY14" fmla="*/ 263287 h 491771"/>
              <a:gd name="connsiteX15" fmla="*/ 230717 w 607568"/>
              <a:gd name="connsiteY15" fmla="*/ 279467 h 491771"/>
              <a:gd name="connsiteX16" fmla="*/ 239100 w 607568"/>
              <a:gd name="connsiteY16" fmla="*/ 336282 h 491771"/>
              <a:gd name="connsiteX17" fmla="*/ 241266 w 607568"/>
              <a:gd name="connsiteY17" fmla="*/ 338916 h 491771"/>
              <a:gd name="connsiteX18" fmla="*/ 242396 w 607568"/>
              <a:gd name="connsiteY18" fmla="*/ 339104 h 491771"/>
              <a:gd name="connsiteX19" fmla="*/ 244657 w 607568"/>
              <a:gd name="connsiteY19" fmla="*/ 338257 h 491771"/>
              <a:gd name="connsiteX20" fmla="*/ 292880 w 607568"/>
              <a:gd name="connsiteY20" fmla="*/ 295364 h 491771"/>
              <a:gd name="connsiteX21" fmla="*/ 293351 w 607568"/>
              <a:gd name="connsiteY21" fmla="*/ 289814 h 491771"/>
              <a:gd name="connsiteX22" fmla="*/ 261987 w 607568"/>
              <a:gd name="connsiteY22" fmla="*/ 251812 h 491771"/>
              <a:gd name="connsiteX23" fmla="*/ 258879 w 607568"/>
              <a:gd name="connsiteY23" fmla="*/ 250307 h 491771"/>
              <a:gd name="connsiteX24" fmla="*/ 500465 w 607568"/>
              <a:gd name="connsiteY24" fmla="*/ 66049 h 491771"/>
              <a:gd name="connsiteX25" fmla="*/ 565743 w 607568"/>
              <a:gd name="connsiteY25" fmla="*/ 130673 h 491771"/>
              <a:gd name="connsiteX26" fmla="*/ 566120 w 607568"/>
              <a:gd name="connsiteY26" fmla="*/ 130673 h 491771"/>
              <a:gd name="connsiteX27" fmla="*/ 580250 w 607568"/>
              <a:gd name="connsiteY27" fmla="*/ 160962 h 491771"/>
              <a:gd name="connsiteX28" fmla="*/ 560939 w 607568"/>
              <a:gd name="connsiteY28" fmla="*/ 182503 h 491771"/>
              <a:gd name="connsiteX29" fmla="*/ 531927 w 607568"/>
              <a:gd name="connsiteY29" fmla="*/ 223799 h 491771"/>
              <a:gd name="connsiteX30" fmla="*/ 528253 w 607568"/>
              <a:gd name="connsiteY30" fmla="*/ 234240 h 491771"/>
              <a:gd name="connsiteX31" fmla="*/ 530797 w 607568"/>
              <a:gd name="connsiteY31" fmla="*/ 246281 h 491771"/>
              <a:gd name="connsiteX32" fmla="*/ 545868 w 607568"/>
              <a:gd name="connsiteY32" fmla="*/ 261143 h 491771"/>
              <a:gd name="connsiteX33" fmla="*/ 558961 w 607568"/>
              <a:gd name="connsiteY33" fmla="*/ 263777 h 491771"/>
              <a:gd name="connsiteX34" fmla="*/ 597299 w 607568"/>
              <a:gd name="connsiteY34" fmla="*/ 301968 h 491771"/>
              <a:gd name="connsiteX35" fmla="*/ 607002 w 607568"/>
              <a:gd name="connsiteY35" fmla="*/ 350788 h 491771"/>
              <a:gd name="connsiteX36" fmla="*/ 601256 w 607568"/>
              <a:gd name="connsiteY36" fmla="*/ 373835 h 491771"/>
              <a:gd name="connsiteX37" fmla="*/ 579685 w 607568"/>
              <a:gd name="connsiteY37" fmla="*/ 384088 h 491771"/>
              <a:gd name="connsiteX38" fmla="*/ 490386 w 607568"/>
              <a:gd name="connsiteY38" fmla="*/ 384088 h 491771"/>
              <a:gd name="connsiteX39" fmla="*/ 467685 w 607568"/>
              <a:gd name="connsiteY39" fmla="*/ 310058 h 491771"/>
              <a:gd name="connsiteX40" fmla="*/ 431702 w 607568"/>
              <a:gd name="connsiteY40" fmla="*/ 267445 h 491771"/>
              <a:gd name="connsiteX41" fmla="*/ 441969 w 607568"/>
              <a:gd name="connsiteY41" fmla="*/ 263777 h 491771"/>
              <a:gd name="connsiteX42" fmla="*/ 455157 w 607568"/>
              <a:gd name="connsiteY42" fmla="*/ 261237 h 491771"/>
              <a:gd name="connsiteX43" fmla="*/ 470228 w 607568"/>
              <a:gd name="connsiteY43" fmla="*/ 246281 h 491771"/>
              <a:gd name="connsiteX44" fmla="*/ 472677 w 607568"/>
              <a:gd name="connsiteY44" fmla="*/ 234240 h 491771"/>
              <a:gd name="connsiteX45" fmla="*/ 469098 w 607568"/>
              <a:gd name="connsiteY45" fmla="*/ 223893 h 491771"/>
              <a:gd name="connsiteX46" fmla="*/ 439991 w 607568"/>
              <a:gd name="connsiteY46" fmla="*/ 182503 h 491771"/>
              <a:gd name="connsiteX47" fmla="*/ 426144 w 607568"/>
              <a:gd name="connsiteY47" fmla="*/ 172720 h 491771"/>
              <a:gd name="connsiteX48" fmla="*/ 441404 w 607568"/>
              <a:gd name="connsiteY48" fmla="*/ 143278 h 491771"/>
              <a:gd name="connsiteX49" fmla="*/ 439708 w 607568"/>
              <a:gd name="connsiteY49" fmla="*/ 107438 h 491771"/>
              <a:gd name="connsiteX50" fmla="*/ 500465 w 607568"/>
              <a:gd name="connsiteY50" fmla="*/ 66049 h 491771"/>
              <a:gd name="connsiteX51" fmla="*/ 107100 w 607568"/>
              <a:gd name="connsiteY51" fmla="*/ 66049 h 491771"/>
              <a:gd name="connsiteX52" fmla="*/ 171341 w 607568"/>
              <a:gd name="connsiteY52" fmla="*/ 123618 h 491771"/>
              <a:gd name="connsiteX53" fmla="*/ 172849 w 607568"/>
              <a:gd name="connsiteY53" fmla="*/ 143278 h 491771"/>
              <a:gd name="connsiteX54" fmla="*/ 184246 w 607568"/>
              <a:gd name="connsiteY54" fmla="*/ 168205 h 491771"/>
              <a:gd name="connsiteX55" fmla="*/ 167574 w 607568"/>
              <a:gd name="connsiteY55" fmla="*/ 182503 h 491771"/>
              <a:gd name="connsiteX56" fmla="*/ 138468 w 607568"/>
              <a:gd name="connsiteY56" fmla="*/ 223799 h 491771"/>
              <a:gd name="connsiteX57" fmla="*/ 134794 w 607568"/>
              <a:gd name="connsiteY57" fmla="*/ 234240 h 491771"/>
              <a:gd name="connsiteX58" fmla="*/ 137337 w 607568"/>
              <a:gd name="connsiteY58" fmla="*/ 246281 h 491771"/>
              <a:gd name="connsiteX59" fmla="*/ 152408 w 607568"/>
              <a:gd name="connsiteY59" fmla="*/ 261143 h 491771"/>
              <a:gd name="connsiteX60" fmla="*/ 165596 w 607568"/>
              <a:gd name="connsiteY60" fmla="*/ 263777 h 491771"/>
              <a:gd name="connsiteX61" fmla="*/ 179442 w 607568"/>
              <a:gd name="connsiteY61" fmla="*/ 268856 h 491771"/>
              <a:gd name="connsiteX62" fmla="*/ 146662 w 607568"/>
              <a:gd name="connsiteY62" fmla="*/ 310058 h 491771"/>
              <a:gd name="connsiteX63" fmla="*/ 123867 w 607568"/>
              <a:gd name="connsiteY63" fmla="*/ 384088 h 491771"/>
              <a:gd name="connsiteX64" fmla="*/ 27883 w 607568"/>
              <a:gd name="connsiteY64" fmla="*/ 384088 h 491771"/>
              <a:gd name="connsiteX65" fmla="*/ 6312 w 607568"/>
              <a:gd name="connsiteY65" fmla="*/ 373835 h 491771"/>
              <a:gd name="connsiteX66" fmla="*/ 566 w 607568"/>
              <a:gd name="connsiteY66" fmla="*/ 350788 h 491771"/>
              <a:gd name="connsiteX67" fmla="*/ 10268 w 607568"/>
              <a:gd name="connsiteY67" fmla="*/ 301968 h 491771"/>
              <a:gd name="connsiteX68" fmla="*/ 48606 w 607568"/>
              <a:gd name="connsiteY68" fmla="*/ 263777 h 491771"/>
              <a:gd name="connsiteX69" fmla="*/ 61699 w 607568"/>
              <a:gd name="connsiteY69" fmla="*/ 261237 h 491771"/>
              <a:gd name="connsiteX70" fmla="*/ 76770 w 607568"/>
              <a:gd name="connsiteY70" fmla="*/ 246281 h 491771"/>
              <a:gd name="connsiteX71" fmla="*/ 79313 w 607568"/>
              <a:gd name="connsiteY71" fmla="*/ 234240 h 491771"/>
              <a:gd name="connsiteX72" fmla="*/ 75639 w 607568"/>
              <a:gd name="connsiteY72" fmla="*/ 223893 h 491771"/>
              <a:gd name="connsiteX73" fmla="*/ 46628 w 607568"/>
              <a:gd name="connsiteY73" fmla="*/ 182503 h 491771"/>
              <a:gd name="connsiteX74" fmla="*/ 27318 w 607568"/>
              <a:gd name="connsiteY74" fmla="*/ 160962 h 491771"/>
              <a:gd name="connsiteX75" fmla="*/ 41447 w 607568"/>
              <a:gd name="connsiteY75" fmla="*/ 130673 h 491771"/>
              <a:gd name="connsiteX76" fmla="*/ 41824 w 607568"/>
              <a:gd name="connsiteY76" fmla="*/ 130673 h 491771"/>
              <a:gd name="connsiteX77" fmla="*/ 107100 w 607568"/>
              <a:gd name="connsiteY77" fmla="*/ 66049 h 491771"/>
              <a:gd name="connsiteX78" fmla="*/ 298626 w 607568"/>
              <a:gd name="connsiteY78" fmla="*/ 0 h 491771"/>
              <a:gd name="connsiteX79" fmla="*/ 315956 w 607568"/>
              <a:gd name="connsiteY79" fmla="*/ 0 h 491771"/>
              <a:gd name="connsiteX80" fmla="*/ 401854 w 607568"/>
              <a:gd name="connsiteY80" fmla="*/ 85787 h 491771"/>
              <a:gd name="connsiteX81" fmla="*/ 401854 w 607568"/>
              <a:gd name="connsiteY81" fmla="*/ 95476 h 491771"/>
              <a:gd name="connsiteX82" fmla="*/ 421633 w 607568"/>
              <a:gd name="connsiteY82" fmla="*/ 138840 h 491771"/>
              <a:gd name="connsiteX83" fmla="*/ 417960 w 607568"/>
              <a:gd name="connsiteY83" fmla="*/ 149281 h 491771"/>
              <a:gd name="connsiteX84" fmla="*/ 417112 w 607568"/>
              <a:gd name="connsiteY84" fmla="*/ 151068 h 491771"/>
              <a:gd name="connsiteX85" fmla="*/ 411273 w 607568"/>
              <a:gd name="connsiteY85" fmla="*/ 159534 h 491771"/>
              <a:gd name="connsiteX86" fmla="*/ 410896 w 607568"/>
              <a:gd name="connsiteY86" fmla="*/ 159910 h 491771"/>
              <a:gd name="connsiteX87" fmla="*/ 394037 w 607568"/>
              <a:gd name="connsiteY87" fmla="*/ 169787 h 491771"/>
              <a:gd name="connsiteX88" fmla="*/ 384900 w 607568"/>
              <a:gd name="connsiteY88" fmla="*/ 189541 h 491771"/>
              <a:gd name="connsiteX89" fmla="*/ 384712 w 607568"/>
              <a:gd name="connsiteY89" fmla="*/ 189823 h 491771"/>
              <a:gd name="connsiteX90" fmla="*/ 373316 w 607568"/>
              <a:gd name="connsiteY90" fmla="*/ 207131 h 491771"/>
              <a:gd name="connsiteX91" fmla="*/ 372750 w 607568"/>
              <a:gd name="connsiteY91" fmla="*/ 207789 h 491771"/>
              <a:gd name="connsiteX92" fmla="*/ 359847 w 607568"/>
              <a:gd name="connsiteY92" fmla="*/ 222275 h 491771"/>
              <a:gd name="connsiteX93" fmla="*/ 359188 w 607568"/>
              <a:gd name="connsiteY93" fmla="*/ 222934 h 491771"/>
              <a:gd name="connsiteX94" fmla="*/ 345154 w 607568"/>
              <a:gd name="connsiteY94" fmla="*/ 234598 h 491771"/>
              <a:gd name="connsiteX95" fmla="*/ 345625 w 607568"/>
              <a:gd name="connsiteY95" fmla="*/ 236855 h 491771"/>
              <a:gd name="connsiteX96" fmla="*/ 348639 w 607568"/>
              <a:gd name="connsiteY96" fmla="*/ 235538 h 491771"/>
              <a:gd name="connsiteX97" fmla="*/ 355514 w 607568"/>
              <a:gd name="connsiteY97" fmla="*/ 234033 h 491771"/>
              <a:gd name="connsiteX98" fmla="*/ 366628 w 607568"/>
              <a:gd name="connsiteY98" fmla="*/ 237326 h 491771"/>
              <a:gd name="connsiteX99" fmla="*/ 385371 w 607568"/>
              <a:gd name="connsiteY99" fmla="*/ 249648 h 491771"/>
              <a:gd name="connsiteX100" fmla="*/ 399876 w 607568"/>
              <a:gd name="connsiteY100" fmla="*/ 279373 h 491771"/>
              <a:gd name="connsiteX101" fmla="*/ 430016 w 607568"/>
              <a:gd name="connsiteY101" fmla="*/ 289814 h 491771"/>
              <a:gd name="connsiteX102" fmla="*/ 448382 w 607568"/>
              <a:gd name="connsiteY102" fmla="*/ 316058 h 491771"/>
              <a:gd name="connsiteX103" fmla="*/ 481630 w 607568"/>
              <a:gd name="connsiteY103" fmla="*/ 424515 h 491771"/>
              <a:gd name="connsiteX104" fmla="*/ 483891 w 607568"/>
              <a:gd name="connsiteY104" fmla="*/ 436461 h 491771"/>
              <a:gd name="connsiteX105" fmla="*/ 473718 w 607568"/>
              <a:gd name="connsiteY105" fmla="*/ 470700 h 491771"/>
              <a:gd name="connsiteX106" fmla="*/ 443956 w 607568"/>
              <a:gd name="connsiteY106" fmla="*/ 490360 h 491771"/>
              <a:gd name="connsiteX107" fmla="*/ 431805 w 607568"/>
              <a:gd name="connsiteY107" fmla="*/ 491771 h 491771"/>
              <a:gd name="connsiteX108" fmla="*/ 325375 w 607568"/>
              <a:gd name="connsiteY108" fmla="*/ 491771 h 491771"/>
              <a:gd name="connsiteX109" fmla="*/ 337430 w 607568"/>
              <a:gd name="connsiteY109" fmla="*/ 415296 h 491771"/>
              <a:gd name="connsiteX110" fmla="*/ 334605 w 607568"/>
              <a:gd name="connsiteY110" fmla="*/ 389052 h 491771"/>
              <a:gd name="connsiteX111" fmla="*/ 323962 w 607568"/>
              <a:gd name="connsiteY111" fmla="*/ 360927 h 491771"/>
              <a:gd name="connsiteX112" fmla="*/ 337430 w 607568"/>
              <a:gd name="connsiteY112" fmla="*/ 347476 h 491771"/>
              <a:gd name="connsiteX113" fmla="*/ 307196 w 607568"/>
              <a:gd name="connsiteY113" fmla="*/ 317281 h 491771"/>
              <a:gd name="connsiteX114" fmla="*/ 276868 w 607568"/>
              <a:gd name="connsiteY114" fmla="*/ 347476 h 491771"/>
              <a:gd name="connsiteX115" fmla="*/ 290337 w 607568"/>
              <a:gd name="connsiteY115" fmla="*/ 360927 h 491771"/>
              <a:gd name="connsiteX116" fmla="*/ 279694 w 607568"/>
              <a:gd name="connsiteY116" fmla="*/ 389052 h 491771"/>
              <a:gd name="connsiteX117" fmla="*/ 276963 w 607568"/>
              <a:gd name="connsiteY117" fmla="*/ 415296 h 491771"/>
              <a:gd name="connsiteX118" fmla="*/ 288736 w 607568"/>
              <a:gd name="connsiteY118" fmla="*/ 491771 h 491771"/>
              <a:gd name="connsiteX119" fmla="*/ 182493 w 607568"/>
              <a:gd name="connsiteY119" fmla="*/ 491771 h 491771"/>
              <a:gd name="connsiteX120" fmla="*/ 170437 w 607568"/>
              <a:gd name="connsiteY120" fmla="*/ 490360 h 491771"/>
              <a:gd name="connsiteX121" fmla="*/ 140675 w 607568"/>
              <a:gd name="connsiteY121" fmla="*/ 470700 h 491771"/>
              <a:gd name="connsiteX122" fmla="*/ 132669 w 607568"/>
              <a:gd name="connsiteY122" fmla="*/ 424515 h 491771"/>
              <a:gd name="connsiteX123" fmla="*/ 166011 w 607568"/>
              <a:gd name="connsiteY123" fmla="*/ 316058 h 491771"/>
              <a:gd name="connsiteX124" fmla="*/ 184377 w 607568"/>
              <a:gd name="connsiteY124" fmla="*/ 289814 h 491771"/>
              <a:gd name="connsiteX125" fmla="*/ 214517 w 607568"/>
              <a:gd name="connsiteY125" fmla="*/ 279373 h 491771"/>
              <a:gd name="connsiteX126" fmla="*/ 214517 w 607568"/>
              <a:gd name="connsiteY126" fmla="*/ 279279 h 491771"/>
              <a:gd name="connsiteX127" fmla="*/ 229022 w 607568"/>
              <a:gd name="connsiteY127" fmla="*/ 249648 h 491771"/>
              <a:gd name="connsiteX128" fmla="*/ 247765 w 607568"/>
              <a:gd name="connsiteY128" fmla="*/ 237326 h 491771"/>
              <a:gd name="connsiteX129" fmla="*/ 258879 w 607568"/>
              <a:gd name="connsiteY129" fmla="*/ 234033 h 491771"/>
              <a:gd name="connsiteX130" fmla="*/ 265754 w 607568"/>
              <a:gd name="connsiteY130" fmla="*/ 235538 h 491771"/>
              <a:gd name="connsiteX131" fmla="*/ 268768 w 607568"/>
              <a:gd name="connsiteY131" fmla="*/ 236855 h 491771"/>
              <a:gd name="connsiteX132" fmla="*/ 269239 w 607568"/>
              <a:gd name="connsiteY132" fmla="*/ 234598 h 491771"/>
              <a:gd name="connsiteX133" fmla="*/ 255205 w 607568"/>
              <a:gd name="connsiteY133" fmla="*/ 222934 h 491771"/>
              <a:gd name="connsiteX134" fmla="*/ 254546 w 607568"/>
              <a:gd name="connsiteY134" fmla="*/ 222275 h 491771"/>
              <a:gd name="connsiteX135" fmla="*/ 241548 w 607568"/>
              <a:gd name="connsiteY135" fmla="*/ 207789 h 491771"/>
              <a:gd name="connsiteX136" fmla="*/ 241077 w 607568"/>
              <a:gd name="connsiteY136" fmla="*/ 207225 h 491771"/>
              <a:gd name="connsiteX137" fmla="*/ 229681 w 607568"/>
              <a:gd name="connsiteY137" fmla="*/ 189823 h 491771"/>
              <a:gd name="connsiteX138" fmla="*/ 229493 w 607568"/>
              <a:gd name="connsiteY138" fmla="*/ 189635 h 491771"/>
              <a:gd name="connsiteX139" fmla="*/ 220356 w 607568"/>
              <a:gd name="connsiteY139" fmla="*/ 169787 h 491771"/>
              <a:gd name="connsiteX140" fmla="*/ 203497 w 607568"/>
              <a:gd name="connsiteY140" fmla="*/ 159910 h 491771"/>
              <a:gd name="connsiteX141" fmla="*/ 203120 w 607568"/>
              <a:gd name="connsiteY141" fmla="*/ 159534 h 491771"/>
              <a:gd name="connsiteX142" fmla="*/ 197281 w 607568"/>
              <a:gd name="connsiteY142" fmla="*/ 151068 h 491771"/>
              <a:gd name="connsiteX143" fmla="*/ 196433 w 607568"/>
              <a:gd name="connsiteY143" fmla="*/ 149281 h 491771"/>
              <a:gd name="connsiteX144" fmla="*/ 192666 w 607568"/>
              <a:gd name="connsiteY144" fmla="*/ 138840 h 491771"/>
              <a:gd name="connsiteX145" fmla="*/ 212727 w 607568"/>
              <a:gd name="connsiteY145" fmla="*/ 95476 h 491771"/>
              <a:gd name="connsiteX146" fmla="*/ 212727 w 607568"/>
              <a:gd name="connsiteY146" fmla="*/ 85787 h 491771"/>
              <a:gd name="connsiteX147" fmla="*/ 298626 w 607568"/>
              <a:gd name="connsiteY147" fmla="*/ 0 h 4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7568" h="491771">
                <a:moveTo>
                  <a:pt x="355420" y="250307"/>
                </a:moveTo>
                <a:cubicBezTo>
                  <a:pt x="354290" y="250307"/>
                  <a:pt x="353160" y="250871"/>
                  <a:pt x="352312" y="251812"/>
                </a:cubicBezTo>
                <a:lnTo>
                  <a:pt x="321042" y="289814"/>
                </a:lnTo>
                <a:cubicBezTo>
                  <a:pt x="319723" y="291507"/>
                  <a:pt x="319912" y="293953"/>
                  <a:pt x="321513" y="295364"/>
                </a:cubicBezTo>
                <a:lnTo>
                  <a:pt x="369736" y="338257"/>
                </a:lnTo>
                <a:cubicBezTo>
                  <a:pt x="370396" y="338822"/>
                  <a:pt x="371149" y="339104"/>
                  <a:pt x="371997" y="339104"/>
                </a:cubicBezTo>
                <a:cubicBezTo>
                  <a:pt x="372374" y="339104"/>
                  <a:pt x="372750" y="339010"/>
                  <a:pt x="373127" y="338916"/>
                </a:cubicBezTo>
                <a:cubicBezTo>
                  <a:pt x="374257" y="338539"/>
                  <a:pt x="375105" y="337505"/>
                  <a:pt x="375293" y="336282"/>
                </a:cubicBezTo>
                <a:lnTo>
                  <a:pt x="383676" y="279467"/>
                </a:lnTo>
                <a:cubicBezTo>
                  <a:pt x="384618" y="273164"/>
                  <a:pt x="381792" y="266768"/>
                  <a:pt x="376424" y="263287"/>
                </a:cubicBezTo>
                <a:lnTo>
                  <a:pt x="357681" y="250965"/>
                </a:lnTo>
                <a:cubicBezTo>
                  <a:pt x="357021" y="250495"/>
                  <a:pt x="356174" y="250307"/>
                  <a:pt x="355420" y="250307"/>
                </a:cubicBezTo>
                <a:close/>
                <a:moveTo>
                  <a:pt x="258879" y="250307"/>
                </a:moveTo>
                <a:cubicBezTo>
                  <a:pt x="258125" y="250307"/>
                  <a:pt x="257372" y="250495"/>
                  <a:pt x="256712" y="250965"/>
                </a:cubicBezTo>
                <a:lnTo>
                  <a:pt x="237969" y="263287"/>
                </a:lnTo>
                <a:cubicBezTo>
                  <a:pt x="232601" y="266768"/>
                  <a:pt x="229775" y="273164"/>
                  <a:pt x="230717" y="279467"/>
                </a:cubicBezTo>
                <a:lnTo>
                  <a:pt x="239100" y="336282"/>
                </a:lnTo>
                <a:cubicBezTo>
                  <a:pt x="239288" y="337505"/>
                  <a:pt x="240136" y="338539"/>
                  <a:pt x="241266" y="338916"/>
                </a:cubicBezTo>
                <a:cubicBezTo>
                  <a:pt x="241643" y="339010"/>
                  <a:pt x="242019" y="339104"/>
                  <a:pt x="242396" y="339104"/>
                </a:cubicBezTo>
                <a:cubicBezTo>
                  <a:pt x="243244" y="339104"/>
                  <a:pt x="243997" y="338822"/>
                  <a:pt x="244657" y="338257"/>
                </a:cubicBezTo>
                <a:lnTo>
                  <a:pt x="292880" y="295364"/>
                </a:lnTo>
                <a:cubicBezTo>
                  <a:pt x="294481" y="293953"/>
                  <a:pt x="294670" y="291507"/>
                  <a:pt x="293351" y="289814"/>
                </a:cubicBezTo>
                <a:lnTo>
                  <a:pt x="261987" y="251812"/>
                </a:lnTo>
                <a:cubicBezTo>
                  <a:pt x="261233" y="250871"/>
                  <a:pt x="260103" y="250307"/>
                  <a:pt x="258879" y="250307"/>
                </a:cubicBezTo>
                <a:close/>
                <a:moveTo>
                  <a:pt x="500465" y="66049"/>
                </a:moveTo>
                <a:cubicBezTo>
                  <a:pt x="548129" y="66049"/>
                  <a:pt x="562447" y="93516"/>
                  <a:pt x="565743" y="130673"/>
                </a:cubicBezTo>
                <a:cubicBezTo>
                  <a:pt x="565932" y="130673"/>
                  <a:pt x="566026" y="130673"/>
                  <a:pt x="566120" y="130673"/>
                </a:cubicBezTo>
                <a:cubicBezTo>
                  <a:pt x="577141" y="133118"/>
                  <a:pt x="583358" y="146664"/>
                  <a:pt x="580250" y="160962"/>
                </a:cubicBezTo>
                <a:cubicBezTo>
                  <a:pt x="577706" y="172532"/>
                  <a:pt x="569700" y="180904"/>
                  <a:pt x="560939" y="182503"/>
                </a:cubicBezTo>
                <a:cubicBezTo>
                  <a:pt x="554628" y="199529"/>
                  <a:pt x="543796" y="214016"/>
                  <a:pt x="531927" y="223799"/>
                </a:cubicBezTo>
                <a:cubicBezTo>
                  <a:pt x="528913" y="226338"/>
                  <a:pt x="527500" y="230383"/>
                  <a:pt x="528253" y="234240"/>
                </a:cubicBezTo>
                <a:lnTo>
                  <a:pt x="530797" y="246281"/>
                </a:lnTo>
                <a:cubicBezTo>
                  <a:pt x="532304" y="253806"/>
                  <a:pt x="538238" y="259732"/>
                  <a:pt x="545868" y="261143"/>
                </a:cubicBezTo>
                <a:lnTo>
                  <a:pt x="558961" y="263777"/>
                </a:lnTo>
                <a:cubicBezTo>
                  <a:pt x="578366" y="267634"/>
                  <a:pt x="593437" y="282684"/>
                  <a:pt x="597299" y="301968"/>
                </a:cubicBezTo>
                <a:lnTo>
                  <a:pt x="607002" y="350788"/>
                </a:lnTo>
                <a:cubicBezTo>
                  <a:pt x="608697" y="358972"/>
                  <a:pt x="606531" y="367438"/>
                  <a:pt x="601256" y="373835"/>
                </a:cubicBezTo>
                <a:cubicBezTo>
                  <a:pt x="595981" y="380325"/>
                  <a:pt x="588068" y="384088"/>
                  <a:pt x="579685" y="384088"/>
                </a:cubicBezTo>
                <a:lnTo>
                  <a:pt x="490386" y="384088"/>
                </a:lnTo>
                <a:lnTo>
                  <a:pt x="467685" y="310058"/>
                </a:lnTo>
                <a:cubicBezTo>
                  <a:pt x="461845" y="291150"/>
                  <a:pt x="448563" y="276194"/>
                  <a:pt x="431702" y="267445"/>
                </a:cubicBezTo>
                <a:cubicBezTo>
                  <a:pt x="434999" y="265940"/>
                  <a:pt x="438295" y="264529"/>
                  <a:pt x="441969" y="263777"/>
                </a:cubicBezTo>
                <a:lnTo>
                  <a:pt x="455157" y="261237"/>
                </a:lnTo>
                <a:cubicBezTo>
                  <a:pt x="462692" y="259732"/>
                  <a:pt x="468627" y="253806"/>
                  <a:pt x="470228" y="246281"/>
                </a:cubicBezTo>
                <a:lnTo>
                  <a:pt x="472677" y="234240"/>
                </a:lnTo>
                <a:cubicBezTo>
                  <a:pt x="473525" y="230383"/>
                  <a:pt x="472112" y="226338"/>
                  <a:pt x="469098" y="223893"/>
                </a:cubicBezTo>
                <a:cubicBezTo>
                  <a:pt x="457229" y="214016"/>
                  <a:pt x="446302" y="199529"/>
                  <a:pt x="439991" y="182503"/>
                </a:cubicBezTo>
                <a:cubicBezTo>
                  <a:pt x="434716" y="181563"/>
                  <a:pt x="429818" y="177894"/>
                  <a:pt x="426144" y="172720"/>
                </a:cubicBezTo>
                <a:cubicBezTo>
                  <a:pt x="433303" y="164725"/>
                  <a:pt x="438861" y="154754"/>
                  <a:pt x="441404" y="143278"/>
                </a:cubicBezTo>
                <a:cubicBezTo>
                  <a:pt x="444324" y="130485"/>
                  <a:pt x="443476" y="118068"/>
                  <a:pt x="439708" y="107438"/>
                </a:cubicBezTo>
                <a:cubicBezTo>
                  <a:pt x="447244" y="82699"/>
                  <a:pt x="464200" y="66049"/>
                  <a:pt x="500465" y="66049"/>
                </a:cubicBezTo>
                <a:close/>
                <a:moveTo>
                  <a:pt x="107100" y="66049"/>
                </a:moveTo>
                <a:cubicBezTo>
                  <a:pt x="151561" y="66049"/>
                  <a:pt x="166820" y="90130"/>
                  <a:pt x="171341" y="123618"/>
                </a:cubicBezTo>
                <a:cubicBezTo>
                  <a:pt x="170965" y="129920"/>
                  <a:pt x="171436" y="136505"/>
                  <a:pt x="172849" y="143278"/>
                </a:cubicBezTo>
                <a:cubicBezTo>
                  <a:pt x="174921" y="152590"/>
                  <a:pt x="178971" y="161056"/>
                  <a:pt x="184246" y="168205"/>
                </a:cubicBezTo>
                <a:cubicBezTo>
                  <a:pt x="180573" y="175919"/>
                  <a:pt x="174356" y="181281"/>
                  <a:pt x="167574" y="182503"/>
                </a:cubicBezTo>
                <a:cubicBezTo>
                  <a:pt x="161263" y="199529"/>
                  <a:pt x="150336" y="214016"/>
                  <a:pt x="138468" y="223799"/>
                </a:cubicBezTo>
                <a:cubicBezTo>
                  <a:pt x="135453" y="226338"/>
                  <a:pt x="134040" y="230383"/>
                  <a:pt x="134794" y="234240"/>
                </a:cubicBezTo>
                <a:lnTo>
                  <a:pt x="137337" y="246281"/>
                </a:lnTo>
                <a:cubicBezTo>
                  <a:pt x="138939" y="253806"/>
                  <a:pt x="144873" y="259732"/>
                  <a:pt x="152408" y="261143"/>
                </a:cubicBezTo>
                <a:lnTo>
                  <a:pt x="165596" y="263777"/>
                </a:lnTo>
                <a:cubicBezTo>
                  <a:pt x="170494" y="264812"/>
                  <a:pt x="175203" y="266505"/>
                  <a:pt x="179442" y="268856"/>
                </a:cubicBezTo>
                <a:cubicBezTo>
                  <a:pt x="164088" y="277793"/>
                  <a:pt x="152126" y="292279"/>
                  <a:pt x="146662" y="310058"/>
                </a:cubicBezTo>
                <a:lnTo>
                  <a:pt x="123867" y="384088"/>
                </a:lnTo>
                <a:lnTo>
                  <a:pt x="27883" y="384088"/>
                </a:lnTo>
                <a:cubicBezTo>
                  <a:pt x="19499" y="384088"/>
                  <a:pt x="11587" y="380325"/>
                  <a:pt x="6312" y="373835"/>
                </a:cubicBezTo>
                <a:cubicBezTo>
                  <a:pt x="1037" y="367438"/>
                  <a:pt x="-1129" y="358972"/>
                  <a:pt x="566" y="350788"/>
                </a:cubicBezTo>
                <a:lnTo>
                  <a:pt x="10268" y="301968"/>
                </a:lnTo>
                <a:cubicBezTo>
                  <a:pt x="14130" y="282684"/>
                  <a:pt x="29202" y="267634"/>
                  <a:pt x="48606" y="263777"/>
                </a:cubicBezTo>
                <a:lnTo>
                  <a:pt x="61699" y="261237"/>
                </a:lnTo>
                <a:cubicBezTo>
                  <a:pt x="69328" y="259732"/>
                  <a:pt x="75263" y="253806"/>
                  <a:pt x="76770" y="246281"/>
                </a:cubicBezTo>
                <a:lnTo>
                  <a:pt x="79313" y="234240"/>
                </a:lnTo>
                <a:cubicBezTo>
                  <a:pt x="80067" y="230383"/>
                  <a:pt x="78654" y="226338"/>
                  <a:pt x="75639" y="223893"/>
                </a:cubicBezTo>
                <a:cubicBezTo>
                  <a:pt x="63771" y="214016"/>
                  <a:pt x="52939" y="199623"/>
                  <a:pt x="46628" y="182503"/>
                </a:cubicBezTo>
                <a:cubicBezTo>
                  <a:pt x="37867" y="180904"/>
                  <a:pt x="29861" y="172532"/>
                  <a:pt x="27318" y="160962"/>
                </a:cubicBezTo>
                <a:cubicBezTo>
                  <a:pt x="24115" y="146664"/>
                  <a:pt x="30426" y="133118"/>
                  <a:pt x="41447" y="130673"/>
                </a:cubicBezTo>
                <a:cubicBezTo>
                  <a:pt x="41541" y="130673"/>
                  <a:pt x="41729" y="130673"/>
                  <a:pt x="41824" y="130673"/>
                </a:cubicBezTo>
                <a:cubicBezTo>
                  <a:pt x="45403" y="93516"/>
                  <a:pt x="60192" y="66049"/>
                  <a:pt x="107100" y="66049"/>
                </a:cubicBezTo>
                <a:close/>
                <a:moveTo>
                  <a:pt x="298626" y="0"/>
                </a:moveTo>
                <a:lnTo>
                  <a:pt x="315956" y="0"/>
                </a:lnTo>
                <a:cubicBezTo>
                  <a:pt x="363426" y="0"/>
                  <a:pt x="401854" y="38378"/>
                  <a:pt x="401854" y="85787"/>
                </a:cubicBezTo>
                <a:lnTo>
                  <a:pt x="401854" y="95476"/>
                </a:lnTo>
                <a:cubicBezTo>
                  <a:pt x="417301" y="99238"/>
                  <a:pt x="426154" y="118522"/>
                  <a:pt x="421633" y="138840"/>
                </a:cubicBezTo>
                <a:cubicBezTo>
                  <a:pt x="420880" y="142602"/>
                  <a:pt x="419467" y="146083"/>
                  <a:pt x="417960" y="149281"/>
                </a:cubicBezTo>
                <a:cubicBezTo>
                  <a:pt x="417677" y="149939"/>
                  <a:pt x="417395" y="150504"/>
                  <a:pt x="417112" y="151068"/>
                </a:cubicBezTo>
                <a:cubicBezTo>
                  <a:pt x="415417" y="154172"/>
                  <a:pt x="413533" y="157088"/>
                  <a:pt x="411273" y="159534"/>
                </a:cubicBezTo>
                <a:cubicBezTo>
                  <a:pt x="411179" y="159628"/>
                  <a:pt x="410990" y="159816"/>
                  <a:pt x="410896" y="159910"/>
                </a:cubicBezTo>
                <a:cubicBezTo>
                  <a:pt x="406092" y="165084"/>
                  <a:pt x="400159" y="168658"/>
                  <a:pt x="394037" y="169787"/>
                </a:cubicBezTo>
                <a:cubicBezTo>
                  <a:pt x="391494" y="176654"/>
                  <a:pt x="388385" y="183332"/>
                  <a:pt x="384900" y="189541"/>
                </a:cubicBezTo>
                <a:cubicBezTo>
                  <a:pt x="384806" y="189635"/>
                  <a:pt x="384806" y="189729"/>
                  <a:pt x="384712" y="189823"/>
                </a:cubicBezTo>
                <a:cubicBezTo>
                  <a:pt x="381227" y="196031"/>
                  <a:pt x="377460" y="201769"/>
                  <a:pt x="373316" y="207131"/>
                </a:cubicBezTo>
                <a:cubicBezTo>
                  <a:pt x="373127" y="207413"/>
                  <a:pt x="372939" y="207601"/>
                  <a:pt x="372750" y="207789"/>
                </a:cubicBezTo>
                <a:cubicBezTo>
                  <a:pt x="368700" y="213057"/>
                  <a:pt x="364368" y="217948"/>
                  <a:pt x="359847" y="222275"/>
                </a:cubicBezTo>
                <a:cubicBezTo>
                  <a:pt x="359658" y="222463"/>
                  <a:pt x="359376" y="222651"/>
                  <a:pt x="359188" y="222934"/>
                </a:cubicBezTo>
                <a:cubicBezTo>
                  <a:pt x="354667" y="227261"/>
                  <a:pt x="349957" y="231211"/>
                  <a:pt x="345154" y="234598"/>
                </a:cubicBezTo>
                <a:lnTo>
                  <a:pt x="345625" y="236855"/>
                </a:lnTo>
                <a:cubicBezTo>
                  <a:pt x="346567" y="236385"/>
                  <a:pt x="347603" y="235915"/>
                  <a:pt x="348639" y="235538"/>
                </a:cubicBezTo>
                <a:cubicBezTo>
                  <a:pt x="350899" y="234786"/>
                  <a:pt x="353065" y="234033"/>
                  <a:pt x="355514" y="234033"/>
                </a:cubicBezTo>
                <a:cubicBezTo>
                  <a:pt x="359470" y="234033"/>
                  <a:pt x="363238" y="235162"/>
                  <a:pt x="366628" y="237326"/>
                </a:cubicBezTo>
                <a:cubicBezTo>
                  <a:pt x="366628" y="237326"/>
                  <a:pt x="380756" y="246450"/>
                  <a:pt x="385371" y="249648"/>
                </a:cubicBezTo>
                <a:cubicBezTo>
                  <a:pt x="401854" y="261030"/>
                  <a:pt x="399876" y="279373"/>
                  <a:pt x="399876" y="279373"/>
                </a:cubicBezTo>
                <a:cubicBezTo>
                  <a:pt x="410990" y="279655"/>
                  <a:pt x="421822" y="283041"/>
                  <a:pt x="430016" y="289814"/>
                </a:cubicBezTo>
                <a:cubicBezTo>
                  <a:pt x="445180" y="302324"/>
                  <a:pt x="447535" y="313330"/>
                  <a:pt x="448382" y="316058"/>
                </a:cubicBezTo>
                <a:lnTo>
                  <a:pt x="481630" y="424515"/>
                </a:lnTo>
                <a:cubicBezTo>
                  <a:pt x="482855" y="428371"/>
                  <a:pt x="483608" y="432416"/>
                  <a:pt x="483891" y="436461"/>
                </a:cubicBezTo>
                <a:cubicBezTo>
                  <a:pt x="484644" y="448595"/>
                  <a:pt x="481159" y="460730"/>
                  <a:pt x="473718" y="470700"/>
                </a:cubicBezTo>
                <a:cubicBezTo>
                  <a:pt x="466372" y="480671"/>
                  <a:pt x="455823" y="487538"/>
                  <a:pt x="443956" y="490360"/>
                </a:cubicBezTo>
                <a:cubicBezTo>
                  <a:pt x="440000" y="491301"/>
                  <a:pt x="435950" y="491771"/>
                  <a:pt x="431805" y="491771"/>
                </a:cubicBezTo>
                <a:lnTo>
                  <a:pt x="325375" y="491771"/>
                </a:lnTo>
                <a:lnTo>
                  <a:pt x="337430" y="415296"/>
                </a:lnTo>
                <a:cubicBezTo>
                  <a:pt x="338749" y="406454"/>
                  <a:pt x="337807" y="397424"/>
                  <a:pt x="334605" y="389052"/>
                </a:cubicBezTo>
                <a:lnTo>
                  <a:pt x="323962" y="360927"/>
                </a:lnTo>
                <a:lnTo>
                  <a:pt x="337430" y="347476"/>
                </a:lnTo>
                <a:lnTo>
                  <a:pt x="307196" y="317281"/>
                </a:lnTo>
                <a:lnTo>
                  <a:pt x="276868" y="347476"/>
                </a:lnTo>
                <a:lnTo>
                  <a:pt x="290337" y="360927"/>
                </a:lnTo>
                <a:lnTo>
                  <a:pt x="279694" y="389052"/>
                </a:lnTo>
                <a:cubicBezTo>
                  <a:pt x="276586" y="397424"/>
                  <a:pt x="275644" y="406454"/>
                  <a:pt x="276963" y="415296"/>
                </a:cubicBezTo>
                <a:lnTo>
                  <a:pt x="288736" y="491771"/>
                </a:lnTo>
                <a:lnTo>
                  <a:pt x="182493" y="491771"/>
                </a:lnTo>
                <a:cubicBezTo>
                  <a:pt x="178443" y="491771"/>
                  <a:pt x="174299" y="491301"/>
                  <a:pt x="170437" y="490360"/>
                </a:cubicBezTo>
                <a:cubicBezTo>
                  <a:pt x="158570" y="487538"/>
                  <a:pt x="148021" y="480671"/>
                  <a:pt x="140675" y="470700"/>
                </a:cubicBezTo>
                <a:cubicBezTo>
                  <a:pt x="130785" y="457343"/>
                  <a:pt x="127865" y="440223"/>
                  <a:pt x="132669" y="424515"/>
                </a:cubicBezTo>
                <a:lnTo>
                  <a:pt x="166011" y="316058"/>
                </a:lnTo>
                <a:cubicBezTo>
                  <a:pt x="166858" y="313330"/>
                  <a:pt x="170908" y="300631"/>
                  <a:pt x="184377" y="289814"/>
                </a:cubicBezTo>
                <a:cubicBezTo>
                  <a:pt x="192666" y="283229"/>
                  <a:pt x="203403" y="279655"/>
                  <a:pt x="214517" y="279373"/>
                </a:cubicBezTo>
                <a:lnTo>
                  <a:pt x="214517" y="279279"/>
                </a:lnTo>
                <a:cubicBezTo>
                  <a:pt x="214140" y="273447"/>
                  <a:pt x="211880" y="260654"/>
                  <a:pt x="229022" y="249648"/>
                </a:cubicBezTo>
                <a:cubicBezTo>
                  <a:pt x="233731" y="246638"/>
                  <a:pt x="247765" y="237326"/>
                  <a:pt x="247765" y="237326"/>
                </a:cubicBezTo>
                <a:cubicBezTo>
                  <a:pt x="251061" y="235162"/>
                  <a:pt x="254923" y="234033"/>
                  <a:pt x="258879" y="234033"/>
                </a:cubicBezTo>
                <a:cubicBezTo>
                  <a:pt x="261328" y="234033"/>
                  <a:pt x="263494" y="234786"/>
                  <a:pt x="265754" y="235538"/>
                </a:cubicBezTo>
                <a:cubicBezTo>
                  <a:pt x="266790" y="236009"/>
                  <a:pt x="267826" y="236385"/>
                  <a:pt x="268768" y="236855"/>
                </a:cubicBezTo>
                <a:lnTo>
                  <a:pt x="269239" y="234598"/>
                </a:lnTo>
                <a:cubicBezTo>
                  <a:pt x="264436" y="231211"/>
                  <a:pt x="259726" y="227261"/>
                  <a:pt x="255205" y="222934"/>
                </a:cubicBezTo>
                <a:cubicBezTo>
                  <a:pt x="254923" y="222651"/>
                  <a:pt x="254735" y="222463"/>
                  <a:pt x="254546" y="222275"/>
                </a:cubicBezTo>
                <a:cubicBezTo>
                  <a:pt x="250025" y="217948"/>
                  <a:pt x="245693" y="213057"/>
                  <a:pt x="241548" y="207789"/>
                </a:cubicBezTo>
                <a:cubicBezTo>
                  <a:pt x="241454" y="207601"/>
                  <a:pt x="241266" y="207413"/>
                  <a:pt x="241077" y="207225"/>
                </a:cubicBezTo>
                <a:cubicBezTo>
                  <a:pt x="236933" y="201769"/>
                  <a:pt x="233072" y="196031"/>
                  <a:pt x="229681" y="189823"/>
                </a:cubicBezTo>
                <a:cubicBezTo>
                  <a:pt x="229587" y="189729"/>
                  <a:pt x="229587" y="189635"/>
                  <a:pt x="229493" y="189635"/>
                </a:cubicBezTo>
                <a:cubicBezTo>
                  <a:pt x="226008" y="183332"/>
                  <a:pt x="222899" y="176654"/>
                  <a:pt x="220356" y="169787"/>
                </a:cubicBezTo>
                <a:cubicBezTo>
                  <a:pt x="214140" y="168658"/>
                  <a:pt x="208301" y="165084"/>
                  <a:pt x="203497" y="159910"/>
                </a:cubicBezTo>
                <a:cubicBezTo>
                  <a:pt x="203309" y="159722"/>
                  <a:pt x="203214" y="159628"/>
                  <a:pt x="203120" y="159534"/>
                </a:cubicBezTo>
                <a:cubicBezTo>
                  <a:pt x="200860" y="157088"/>
                  <a:pt x="198976" y="154172"/>
                  <a:pt x="197281" y="151068"/>
                </a:cubicBezTo>
                <a:cubicBezTo>
                  <a:pt x="196998" y="150504"/>
                  <a:pt x="196716" y="149939"/>
                  <a:pt x="196433" y="149281"/>
                </a:cubicBezTo>
                <a:cubicBezTo>
                  <a:pt x="194832" y="146083"/>
                  <a:pt x="193513" y="142602"/>
                  <a:pt x="192666" y="138840"/>
                </a:cubicBezTo>
                <a:cubicBezTo>
                  <a:pt x="188145" y="118428"/>
                  <a:pt x="197092" y="99050"/>
                  <a:pt x="212727" y="95476"/>
                </a:cubicBezTo>
                <a:lnTo>
                  <a:pt x="212727" y="85787"/>
                </a:lnTo>
                <a:cubicBezTo>
                  <a:pt x="212727" y="38378"/>
                  <a:pt x="251155" y="0"/>
                  <a:pt x="298626" y="0"/>
                </a:cubicBezTo>
                <a:close/>
              </a:path>
            </a:pathLst>
          </a:custGeom>
          <a:solidFill>
            <a:schemeClr val="accent1"/>
          </a:solidFill>
          <a:ln>
            <a:noFill/>
          </a:ln>
        </p:spPr>
        <p:txBody>
          <a:bodyPr vert="horz" wrap="square" lIns="91440" tIns="45720" rIns="91440" bIns="45720" numCol="1" anchor="t" anchorCtr="0" compatLnSpc="1">
            <a:normAutofit fontScale="77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cs typeface="+mn-ea"/>
              <a:sym typeface="+mn-lt"/>
            </a:endParaRPr>
          </a:p>
        </p:txBody>
      </p:sp>
      <p:sp>
        <p:nvSpPr>
          <p:cNvPr id="33" name="矩形 32"/>
          <p:cNvSpPr/>
          <p:nvPr/>
        </p:nvSpPr>
        <p:spPr>
          <a:xfrm>
            <a:off x="11899901" y="2247900"/>
            <a:ext cx="292100" cy="2171700"/>
          </a:xfrm>
          <a:prstGeom prst="rect">
            <a:avLst/>
          </a:prstGeom>
          <a:gradFill>
            <a:gsLst>
              <a:gs pos="100000">
                <a:srgbClr val="79B4FF"/>
              </a:gs>
              <a:gs pos="0">
                <a:srgbClr val="2B4796"/>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down)">
                                      <p:cBhvr>
                                        <p:cTn id="10" dur="1000"/>
                                        <p:tgtEl>
                                          <p:spTgt spid="5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wipe(down)">
                                      <p:cBhvr>
                                        <p:cTn id="13" dur="1000"/>
                                        <p:tgtEl>
                                          <p:spTgt spid="5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down)">
                                      <p:cBhvr>
                                        <p:cTn id="16" dur="1000"/>
                                        <p:tgtEl>
                                          <p:spTgt spid="5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wipe(down)">
                                      <p:cBhvr>
                                        <p:cTn id="19" dur="1000"/>
                                        <p:tgtEl>
                                          <p:spTgt spid="5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wipe(down)">
                                      <p:cBhvr>
                                        <p:cTn id="22" dur="1000"/>
                                        <p:tgtEl>
                                          <p:spTgt spid="6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down)">
                                      <p:cBhvr>
                                        <p:cTn id="25" dur="1000"/>
                                        <p:tgtEl>
                                          <p:spTgt spid="6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wipe(down)">
                                      <p:cBhvr>
                                        <p:cTn id="28" dur="1000"/>
                                        <p:tgtEl>
                                          <p:spTgt spid="6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wipe(down)">
                                      <p:cBhvr>
                                        <p:cTn id="31" dur="1000"/>
                                        <p:tgtEl>
                                          <p:spTgt spid="7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wipe(down)">
                                      <p:cBhvr>
                                        <p:cTn id="34" dur="1000"/>
                                        <p:tgtEl>
                                          <p:spTgt spid="71"/>
                                        </p:tgtEl>
                                      </p:cBhvr>
                                    </p:animEffect>
                                  </p:childTnLst>
                                </p:cTn>
                              </p:par>
                            </p:childTnLst>
                          </p:cTn>
                        </p:par>
                        <p:par>
                          <p:cTn id="35" fill="hold">
                            <p:stCondLst>
                              <p:cond delay="1000"/>
                            </p:stCondLst>
                            <p:childTnLst>
                              <p:par>
                                <p:cTn id="36" presetID="2" presetClass="entr" presetSubtype="1" fill="hold" nodeType="afterEffect">
                                  <p:stCondLst>
                                    <p:cond delay="0"/>
                                  </p:stCondLst>
                                  <p:childTnLst>
                                    <p:set>
                                      <p:cBhvr>
                                        <p:cTn id="37" dur="1" fill="hold">
                                          <p:stCondLst>
                                            <p:cond delay="0"/>
                                          </p:stCondLst>
                                        </p:cTn>
                                        <p:tgtEl>
                                          <p:spTgt spid="61"/>
                                        </p:tgtEl>
                                        <p:attrNameLst>
                                          <p:attrName>style.visibility</p:attrName>
                                        </p:attrNameLst>
                                      </p:cBhvr>
                                      <p:to>
                                        <p:strVal val="visible"/>
                                      </p:to>
                                    </p:set>
                                    <p:anim calcmode="lin" valueType="num">
                                      <p:cBhvr additive="base">
                                        <p:cTn id="38" dur="1000" fill="hold"/>
                                        <p:tgtEl>
                                          <p:spTgt spid="61"/>
                                        </p:tgtEl>
                                        <p:attrNameLst>
                                          <p:attrName>ppt_x</p:attrName>
                                        </p:attrNameLst>
                                      </p:cBhvr>
                                      <p:tavLst>
                                        <p:tav tm="0">
                                          <p:val>
                                            <p:strVal val="#ppt_x"/>
                                          </p:val>
                                        </p:tav>
                                        <p:tav tm="100000">
                                          <p:val>
                                            <p:strVal val="#ppt_x"/>
                                          </p:val>
                                        </p:tav>
                                      </p:tavLst>
                                    </p:anim>
                                    <p:anim calcmode="lin" valueType="num">
                                      <p:cBhvr additive="base">
                                        <p:cTn id="39" dur="1000" fill="hold"/>
                                        <p:tgtEl>
                                          <p:spTgt spid="61"/>
                                        </p:tgtEl>
                                        <p:attrNameLst>
                                          <p:attrName>ppt_y</p:attrName>
                                        </p:attrNameLst>
                                      </p:cBhvr>
                                      <p:tavLst>
                                        <p:tav tm="0">
                                          <p:val>
                                            <p:strVal val="0-#ppt_h/2"/>
                                          </p:val>
                                        </p:tav>
                                        <p:tav tm="100000">
                                          <p:val>
                                            <p:strVal val="#ppt_y"/>
                                          </p:val>
                                        </p:tav>
                                      </p:tavLst>
                                    </p:anim>
                                  </p:childTnLst>
                                </p:cTn>
                              </p:par>
                              <p:par>
                                <p:cTn id="40" presetID="2" presetClass="entr" presetSubtype="1"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 calcmode="lin" valueType="num">
                                      <p:cBhvr additive="base">
                                        <p:cTn id="42" dur="1000" fill="hold"/>
                                        <p:tgtEl>
                                          <p:spTgt spid="62"/>
                                        </p:tgtEl>
                                        <p:attrNameLst>
                                          <p:attrName>ppt_x</p:attrName>
                                        </p:attrNameLst>
                                      </p:cBhvr>
                                      <p:tavLst>
                                        <p:tav tm="0">
                                          <p:val>
                                            <p:strVal val="#ppt_x"/>
                                          </p:val>
                                        </p:tav>
                                        <p:tav tm="100000">
                                          <p:val>
                                            <p:strVal val="#ppt_x"/>
                                          </p:val>
                                        </p:tav>
                                      </p:tavLst>
                                    </p:anim>
                                    <p:anim calcmode="lin" valueType="num">
                                      <p:cBhvr additive="base">
                                        <p:cTn id="43" dur="1000" fill="hold"/>
                                        <p:tgtEl>
                                          <p:spTgt spid="62"/>
                                        </p:tgtEl>
                                        <p:attrNameLst>
                                          <p:attrName>ppt_y</p:attrName>
                                        </p:attrNameLst>
                                      </p:cBhvr>
                                      <p:tavLst>
                                        <p:tav tm="0">
                                          <p:val>
                                            <p:strVal val="0-#ppt_h/2"/>
                                          </p:val>
                                        </p:tav>
                                        <p:tav tm="100000">
                                          <p:val>
                                            <p:strVal val="#ppt_y"/>
                                          </p:val>
                                        </p:tav>
                                      </p:tavLst>
                                    </p:anim>
                                  </p:childTnLst>
                                </p:cTn>
                              </p:par>
                              <p:par>
                                <p:cTn id="44" presetID="2" presetClass="entr" presetSubtype="1" fill="hold" nodeType="withEffect">
                                  <p:stCondLst>
                                    <p:cond delay="0"/>
                                  </p:stCondLst>
                                  <p:childTnLst>
                                    <p:set>
                                      <p:cBhvr>
                                        <p:cTn id="45" dur="1" fill="hold">
                                          <p:stCondLst>
                                            <p:cond delay="0"/>
                                          </p:stCondLst>
                                        </p:cTn>
                                        <p:tgtEl>
                                          <p:spTgt spid="63"/>
                                        </p:tgtEl>
                                        <p:attrNameLst>
                                          <p:attrName>style.visibility</p:attrName>
                                        </p:attrNameLst>
                                      </p:cBhvr>
                                      <p:to>
                                        <p:strVal val="visible"/>
                                      </p:to>
                                    </p:set>
                                    <p:anim calcmode="lin" valueType="num">
                                      <p:cBhvr additive="base">
                                        <p:cTn id="46" dur="1000" fill="hold"/>
                                        <p:tgtEl>
                                          <p:spTgt spid="63"/>
                                        </p:tgtEl>
                                        <p:attrNameLst>
                                          <p:attrName>ppt_x</p:attrName>
                                        </p:attrNameLst>
                                      </p:cBhvr>
                                      <p:tavLst>
                                        <p:tav tm="0">
                                          <p:val>
                                            <p:strVal val="#ppt_x"/>
                                          </p:val>
                                        </p:tav>
                                        <p:tav tm="100000">
                                          <p:val>
                                            <p:strVal val="#ppt_x"/>
                                          </p:val>
                                        </p:tav>
                                      </p:tavLst>
                                    </p:anim>
                                    <p:anim calcmode="lin" valueType="num">
                                      <p:cBhvr additive="base">
                                        <p:cTn id="47" dur="1000" fill="hold"/>
                                        <p:tgtEl>
                                          <p:spTgt spid="63"/>
                                        </p:tgtEl>
                                        <p:attrNameLst>
                                          <p:attrName>ppt_y</p:attrName>
                                        </p:attrNameLst>
                                      </p:cBhvr>
                                      <p:tavLst>
                                        <p:tav tm="0">
                                          <p:val>
                                            <p:strVal val="0-#ppt_h/2"/>
                                          </p:val>
                                        </p:tav>
                                        <p:tav tm="100000">
                                          <p:val>
                                            <p:strVal val="#ppt_y"/>
                                          </p:val>
                                        </p:tav>
                                      </p:tavLst>
                                    </p:anim>
                                  </p:childTnLst>
                                </p:cTn>
                              </p:par>
                              <p:par>
                                <p:cTn id="48" presetID="2" presetClass="entr" presetSubtype="1"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 calcmode="lin" valueType="num">
                                      <p:cBhvr additive="base">
                                        <p:cTn id="50" dur="1000" fill="hold"/>
                                        <p:tgtEl>
                                          <p:spTgt spid="64"/>
                                        </p:tgtEl>
                                        <p:attrNameLst>
                                          <p:attrName>ppt_x</p:attrName>
                                        </p:attrNameLst>
                                      </p:cBhvr>
                                      <p:tavLst>
                                        <p:tav tm="0">
                                          <p:val>
                                            <p:strVal val="#ppt_x"/>
                                          </p:val>
                                        </p:tav>
                                        <p:tav tm="100000">
                                          <p:val>
                                            <p:strVal val="#ppt_x"/>
                                          </p:val>
                                        </p:tav>
                                      </p:tavLst>
                                    </p:anim>
                                    <p:anim calcmode="lin" valueType="num">
                                      <p:cBhvr additive="base">
                                        <p:cTn id="51" dur="1000" fill="hold"/>
                                        <p:tgtEl>
                                          <p:spTgt spid="64"/>
                                        </p:tgtEl>
                                        <p:attrNameLst>
                                          <p:attrName>ppt_y</p:attrName>
                                        </p:attrNameLst>
                                      </p:cBhvr>
                                      <p:tavLst>
                                        <p:tav tm="0">
                                          <p:val>
                                            <p:strVal val="0-#ppt_h/2"/>
                                          </p:val>
                                        </p:tav>
                                        <p:tav tm="100000">
                                          <p:val>
                                            <p:strVal val="#ppt_y"/>
                                          </p:val>
                                        </p:tav>
                                      </p:tavLst>
                                    </p:anim>
                                  </p:childTnLst>
                                </p:cTn>
                              </p:par>
                              <p:par>
                                <p:cTn id="52" presetID="2" presetClass="entr" presetSubtype="1" fill="hold" nodeType="withEffect">
                                  <p:stCondLst>
                                    <p:cond delay="0"/>
                                  </p:stCondLst>
                                  <p:childTnLst>
                                    <p:set>
                                      <p:cBhvr>
                                        <p:cTn id="53" dur="1" fill="hold">
                                          <p:stCondLst>
                                            <p:cond delay="0"/>
                                          </p:stCondLst>
                                        </p:cTn>
                                        <p:tgtEl>
                                          <p:spTgt spid="65"/>
                                        </p:tgtEl>
                                        <p:attrNameLst>
                                          <p:attrName>style.visibility</p:attrName>
                                        </p:attrNameLst>
                                      </p:cBhvr>
                                      <p:to>
                                        <p:strVal val="visible"/>
                                      </p:to>
                                    </p:set>
                                    <p:anim calcmode="lin" valueType="num">
                                      <p:cBhvr additive="base">
                                        <p:cTn id="54" dur="1000" fill="hold"/>
                                        <p:tgtEl>
                                          <p:spTgt spid="65"/>
                                        </p:tgtEl>
                                        <p:attrNameLst>
                                          <p:attrName>ppt_x</p:attrName>
                                        </p:attrNameLst>
                                      </p:cBhvr>
                                      <p:tavLst>
                                        <p:tav tm="0">
                                          <p:val>
                                            <p:strVal val="#ppt_x"/>
                                          </p:val>
                                        </p:tav>
                                        <p:tav tm="100000">
                                          <p:val>
                                            <p:strVal val="#ppt_x"/>
                                          </p:val>
                                        </p:tav>
                                      </p:tavLst>
                                    </p:anim>
                                    <p:anim calcmode="lin" valueType="num">
                                      <p:cBhvr additive="base">
                                        <p:cTn id="55" dur="1000" fill="hold"/>
                                        <p:tgtEl>
                                          <p:spTgt spid="65"/>
                                        </p:tgtEl>
                                        <p:attrNameLst>
                                          <p:attrName>ppt_y</p:attrName>
                                        </p:attrNameLst>
                                      </p:cBhvr>
                                      <p:tavLst>
                                        <p:tav tm="0">
                                          <p:val>
                                            <p:strVal val="0-#ppt_h/2"/>
                                          </p:val>
                                        </p:tav>
                                        <p:tav tm="100000">
                                          <p:val>
                                            <p:strVal val="#ppt_y"/>
                                          </p:val>
                                        </p:tav>
                                      </p:tavLst>
                                    </p:anim>
                                  </p:childTnLst>
                                </p:cTn>
                              </p:par>
                              <p:par>
                                <p:cTn id="56" presetID="2" presetClass="entr" presetSubtype="1" fill="hold" nodeType="withEffect">
                                  <p:stCondLst>
                                    <p:cond delay="0"/>
                                  </p:stCondLst>
                                  <p:childTnLst>
                                    <p:set>
                                      <p:cBhvr>
                                        <p:cTn id="57" dur="1" fill="hold">
                                          <p:stCondLst>
                                            <p:cond delay="0"/>
                                          </p:stCondLst>
                                        </p:cTn>
                                        <p:tgtEl>
                                          <p:spTgt spid="66"/>
                                        </p:tgtEl>
                                        <p:attrNameLst>
                                          <p:attrName>style.visibility</p:attrName>
                                        </p:attrNameLst>
                                      </p:cBhvr>
                                      <p:to>
                                        <p:strVal val="visible"/>
                                      </p:to>
                                    </p:set>
                                    <p:anim calcmode="lin" valueType="num">
                                      <p:cBhvr additive="base">
                                        <p:cTn id="58" dur="1000" fill="hold"/>
                                        <p:tgtEl>
                                          <p:spTgt spid="66"/>
                                        </p:tgtEl>
                                        <p:attrNameLst>
                                          <p:attrName>ppt_x</p:attrName>
                                        </p:attrNameLst>
                                      </p:cBhvr>
                                      <p:tavLst>
                                        <p:tav tm="0">
                                          <p:val>
                                            <p:strVal val="#ppt_x"/>
                                          </p:val>
                                        </p:tav>
                                        <p:tav tm="100000">
                                          <p:val>
                                            <p:strVal val="#ppt_x"/>
                                          </p:val>
                                        </p:tav>
                                      </p:tavLst>
                                    </p:anim>
                                    <p:anim calcmode="lin" valueType="num">
                                      <p:cBhvr additive="base">
                                        <p:cTn id="59" dur="1000" fill="hold"/>
                                        <p:tgtEl>
                                          <p:spTgt spid="66"/>
                                        </p:tgtEl>
                                        <p:attrNameLst>
                                          <p:attrName>ppt_y</p:attrName>
                                        </p:attrNameLst>
                                      </p:cBhvr>
                                      <p:tavLst>
                                        <p:tav tm="0">
                                          <p:val>
                                            <p:strVal val="0-#ppt_h/2"/>
                                          </p:val>
                                        </p:tav>
                                        <p:tav tm="100000">
                                          <p:val>
                                            <p:strVal val="#ppt_y"/>
                                          </p:val>
                                        </p:tav>
                                      </p:tavLst>
                                    </p:anim>
                                  </p:childTnLst>
                                </p:cTn>
                              </p:par>
                              <p:par>
                                <p:cTn id="60" presetID="2" presetClass="entr" presetSubtype="1" fill="hold" nodeType="withEffect">
                                  <p:stCondLst>
                                    <p:cond delay="0"/>
                                  </p:stCondLst>
                                  <p:childTnLst>
                                    <p:set>
                                      <p:cBhvr>
                                        <p:cTn id="61" dur="1" fill="hold">
                                          <p:stCondLst>
                                            <p:cond delay="0"/>
                                          </p:stCondLst>
                                        </p:cTn>
                                        <p:tgtEl>
                                          <p:spTgt spid="67"/>
                                        </p:tgtEl>
                                        <p:attrNameLst>
                                          <p:attrName>style.visibility</p:attrName>
                                        </p:attrNameLst>
                                      </p:cBhvr>
                                      <p:to>
                                        <p:strVal val="visible"/>
                                      </p:to>
                                    </p:set>
                                    <p:anim calcmode="lin" valueType="num">
                                      <p:cBhvr additive="base">
                                        <p:cTn id="62" dur="1000" fill="hold"/>
                                        <p:tgtEl>
                                          <p:spTgt spid="67"/>
                                        </p:tgtEl>
                                        <p:attrNameLst>
                                          <p:attrName>ppt_x</p:attrName>
                                        </p:attrNameLst>
                                      </p:cBhvr>
                                      <p:tavLst>
                                        <p:tav tm="0">
                                          <p:val>
                                            <p:strVal val="#ppt_x"/>
                                          </p:val>
                                        </p:tav>
                                        <p:tav tm="100000">
                                          <p:val>
                                            <p:strVal val="#ppt_x"/>
                                          </p:val>
                                        </p:tav>
                                      </p:tavLst>
                                    </p:anim>
                                    <p:anim calcmode="lin" valueType="num">
                                      <p:cBhvr additive="base">
                                        <p:cTn id="63" dur="1000" fill="hold"/>
                                        <p:tgtEl>
                                          <p:spTgt spid="67"/>
                                        </p:tgtEl>
                                        <p:attrNameLst>
                                          <p:attrName>ppt_y</p:attrName>
                                        </p:attrNameLst>
                                      </p:cBhvr>
                                      <p:tavLst>
                                        <p:tav tm="0">
                                          <p:val>
                                            <p:strVal val="0-#ppt_h/2"/>
                                          </p:val>
                                        </p:tav>
                                        <p:tav tm="100000">
                                          <p:val>
                                            <p:strVal val="#ppt_y"/>
                                          </p:val>
                                        </p:tav>
                                      </p:tavLst>
                                    </p:anim>
                                  </p:childTnLst>
                                </p:cTn>
                              </p:par>
                            </p:childTnLst>
                          </p:cTn>
                        </p:par>
                        <p:par>
                          <p:cTn id="64" fill="hold">
                            <p:stCondLst>
                              <p:cond delay="2000"/>
                            </p:stCondLst>
                            <p:childTnLst>
                              <p:par>
                                <p:cTn id="65" presetID="21" presetClass="entr" presetSubtype="1" fill="hold" grpId="0" nodeType="after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wheel(1)">
                                      <p:cBhvr>
                                        <p:cTn id="67" dur="2000"/>
                                        <p:tgtEl>
                                          <p:spTgt spid="7"/>
                                        </p:tgtEl>
                                      </p:cBhvr>
                                    </p:animEffect>
                                  </p:childTnLst>
                                </p:cTn>
                              </p:par>
                              <p:par>
                                <p:cTn id="68" presetID="21" presetClass="entr" presetSubtype="1"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heel(1)">
                                      <p:cBhvr>
                                        <p:cTn id="70" dur="2000"/>
                                        <p:tgtEl>
                                          <p:spTgt spid="11"/>
                                        </p:tgtEl>
                                      </p:cBhvr>
                                    </p:animEffect>
                                  </p:childTnLst>
                                </p:cTn>
                              </p:par>
                              <p:par>
                                <p:cTn id="71" presetID="6" presetClass="entr" presetSubtype="16"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circle(in)">
                                      <p:cBhvr>
                                        <p:cTn id="73"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56" grpId="0" animBg="1"/>
      <p:bldP spid="57" grpId="0" animBg="1"/>
      <p:bldP spid="58" grpId="0" animBg="1"/>
      <p:bldP spid="59" grpId="0" animBg="1"/>
      <p:bldP spid="60" grpId="0" animBg="1"/>
      <p:bldP spid="68" grpId="0" animBg="1"/>
      <p:bldP spid="69" grpId="0" animBg="1"/>
      <p:bldP spid="70" grpId="0" animBg="1"/>
      <p:bldP spid="71"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îş1îḋe"/>
          <p:cNvGrpSpPr/>
          <p:nvPr/>
        </p:nvGrpSpPr>
        <p:grpSpPr>
          <a:xfrm>
            <a:off x="697781" y="1844820"/>
            <a:ext cx="4058081" cy="4271399"/>
            <a:chOff x="697781" y="1495347"/>
            <a:chExt cx="4390107" cy="4620870"/>
          </a:xfrm>
        </p:grpSpPr>
        <p:sp>
          <p:nvSpPr>
            <p:cNvPr id="26" name="íŝļíďé"/>
            <p:cNvSpPr/>
            <p:nvPr/>
          </p:nvSpPr>
          <p:spPr bwMode="auto">
            <a:xfrm rot="10800000" flipH="1">
              <a:off x="884993" y="5273504"/>
              <a:ext cx="4127442" cy="777171"/>
            </a:xfrm>
            <a:prstGeom prst="line">
              <a:avLst/>
            </a:prstGeom>
            <a:noFill/>
            <a:ln w="6350">
              <a:solidFill>
                <a:schemeClr val="accent1"/>
              </a:solidFill>
              <a:prstDash val="dash"/>
              <a:miter lim="800000"/>
            </a:ln>
            <a:extLst>
              <a:ext uri="{909E8E84-426E-40DD-AFC4-6F175D3DCCD1}">
                <a14:hiddenFill xmlns:a14="http://schemas.microsoft.com/office/drawing/2010/main">
                  <a:noFill/>
                </a14:hiddenFill>
              </a:ext>
            </a:extLst>
          </p:spPr>
          <p:txBody>
            <a:bodyPr anchor="ctr"/>
            <a:lstStyle/>
            <a:p>
              <a:pPr algn="ctr"/>
              <a:endParaRPr>
                <a:cs typeface="+mn-ea"/>
                <a:sym typeface="+mn-lt"/>
              </a:endParaRPr>
            </a:p>
          </p:txBody>
        </p:sp>
        <p:sp>
          <p:nvSpPr>
            <p:cNvPr id="27" name="íşḻïdê"/>
            <p:cNvSpPr/>
            <p:nvPr/>
          </p:nvSpPr>
          <p:spPr bwMode="auto">
            <a:xfrm rot="10800000" flipH="1">
              <a:off x="739904" y="6064720"/>
              <a:ext cx="70204" cy="14045"/>
            </a:xfrm>
            <a:prstGeom prst="line">
              <a:avLst/>
            </a:prstGeom>
            <a:noFill/>
            <a:ln w="6350">
              <a:solidFill>
                <a:schemeClr val="accent1"/>
              </a:solidFill>
              <a:miter lim="800000"/>
            </a:ln>
            <a:extLst>
              <a:ext uri="{909E8E84-426E-40DD-AFC4-6F175D3DCCD1}">
                <a14:hiddenFill xmlns:a14="http://schemas.microsoft.com/office/drawing/2010/main">
                  <a:noFill/>
                </a14:hiddenFill>
              </a:ext>
            </a:extLst>
          </p:spPr>
          <p:txBody>
            <a:bodyPr anchor="ctr"/>
            <a:lstStyle/>
            <a:p>
              <a:pPr algn="ctr"/>
              <a:endParaRPr>
                <a:cs typeface="+mn-ea"/>
                <a:sym typeface="+mn-lt"/>
              </a:endParaRPr>
            </a:p>
          </p:txBody>
        </p:sp>
        <p:sp>
          <p:nvSpPr>
            <p:cNvPr id="28" name="iSḷíḑé"/>
            <p:cNvSpPr/>
            <p:nvPr/>
          </p:nvSpPr>
          <p:spPr bwMode="auto">
            <a:xfrm rot="10800000" flipH="1">
              <a:off x="805428" y="1503864"/>
              <a:ext cx="2092088" cy="4439128"/>
            </a:xfrm>
            <a:prstGeom prst="line">
              <a:avLst/>
            </a:prstGeom>
            <a:noFill/>
            <a:ln w="6350">
              <a:solidFill>
                <a:schemeClr val="accent1"/>
              </a:solidFill>
              <a:prstDash val="dash"/>
              <a:miter lim="800000"/>
            </a:ln>
            <a:extLst>
              <a:ext uri="{909E8E84-426E-40DD-AFC4-6F175D3DCCD1}">
                <a14:hiddenFill xmlns:a14="http://schemas.microsoft.com/office/drawing/2010/main">
                  <a:noFill/>
                </a14:hiddenFill>
              </a:ext>
            </a:extLst>
          </p:spPr>
          <p:txBody>
            <a:bodyPr anchor="ctr"/>
            <a:lstStyle/>
            <a:p>
              <a:pPr algn="ctr"/>
              <a:endParaRPr>
                <a:cs typeface="+mn-ea"/>
                <a:sym typeface="+mn-lt"/>
              </a:endParaRPr>
            </a:p>
          </p:txBody>
        </p:sp>
        <p:sp>
          <p:nvSpPr>
            <p:cNvPr id="29" name="íśḻiḑe"/>
            <p:cNvSpPr/>
            <p:nvPr/>
          </p:nvSpPr>
          <p:spPr bwMode="auto">
            <a:xfrm rot="10800000" flipH="1">
              <a:off x="744584" y="6008537"/>
              <a:ext cx="28082" cy="70226"/>
            </a:xfrm>
            <a:prstGeom prst="line">
              <a:avLst/>
            </a:prstGeom>
            <a:noFill/>
            <a:ln w="6350">
              <a:solidFill>
                <a:schemeClr val="accent1"/>
              </a:solidFill>
              <a:miter lim="800000"/>
            </a:ln>
            <a:extLst>
              <a:ext uri="{909E8E84-426E-40DD-AFC4-6F175D3DCCD1}">
                <a14:hiddenFill xmlns:a14="http://schemas.microsoft.com/office/drawing/2010/main">
                  <a:noFill/>
                </a14:hiddenFill>
              </a:ext>
            </a:extLst>
          </p:spPr>
          <p:txBody>
            <a:bodyPr anchor="ctr"/>
            <a:lstStyle/>
            <a:p>
              <a:pPr algn="ctr"/>
              <a:endParaRPr>
                <a:cs typeface="+mn-ea"/>
                <a:sym typeface="+mn-lt"/>
              </a:endParaRPr>
            </a:p>
          </p:txBody>
        </p:sp>
        <p:sp>
          <p:nvSpPr>
            <p:cNvPr id="30" name="îṧlïdé"/>
            <p:cNvSpPr/>
            <p:nvPr/>
          </p:nvSpPr>
          <p:spPr bwMode="auto">
            <a:xfrm rot="10800000" flipH="1">
              <a:off x="2841353" y="4402704"/>
              <a:ext cx="56163" cy="42136"/>
            </a:xfrm>
            <a:prstGeom prst="line">
              <a:avLst/>
            </a:prstGeom>
            <a:noFill/>
            <a:ln w="6350">
              <a:solidFill>
                <a:schemeClr val="accent1"/>
              </a:solidFill>
              <a:miter lim="800000"/>
            </a:ln>
            <a:extLst>
              <a:ext uri="{909E8E84-426E-40DD-AFC4-6F175D3DCCD1}">
                <a14:hiddenFill xmlns:a14="http://schemas.microsoft.com/office/drawing/2010/main">
                  <a:noFill/>
                </a14:hiddenFill>
              </a:ext>
            </a:extLst>
          </p:spPr>
          <p:txBody>
            <a:bodyPr anchor="ctr"/>
            <a:lstStyle/>
            <a:p>
              <a:pPr algn="ctr"/>
              <a:endParaRPr>
                <a:cs typeface="+mn-ea"/>
                <a:sym typeface="+mn-lt"/>
              </a:endParaRPr>
            </a:p>
          </p:txBody>
        </p:sp>
        <p:sp>
          <p:nvSpPr>
            <p:cNvPr id="31" name="ïş1íḑe"/>
            <p:cNvSpPr/>
            <p:nvPr/>
          </p:nvSpPr>
          <p:spPr bwMode="auto">
            <a:xfrm rot="10800000" flipH="1">
              <a:off x="861591" y="5207958"/>
              <a:ext cx="999590" cy="777172"/>
            </a:xfrm>
            <a:prstGeom prst="line">
              <a:avLst/>
            </a:prstGeom>
            <a:noFill/>
            <a:ln w="6350">
              <a:solidFill>
                <a:schemeClr val="accent1"/>
              </a:solidFill>
              <a:prstDash val="dash"/>
              <a:miter lim="800000"/>
            </a:ln>
            <a:extLst>
              <a:ext uri="{909E8E84-426E-40DD-AFC4-6F175D3DCCD1}">
                <a14:hiddenFill xmlns:a14="http://schemas.microsoft.com/office/drawing/2010/main">
                  <a:noFill/>
                </a14:hiddenFill>
              </a:ext>
            </a:extLst>
          </p:spPr>
          <p:txBody>
            <a:bodyPr anchor="ctr"/>
            <a:lstStyle/>
            <a:p>
              <a:pPr algn="ctr"/>
              <a:endParaRPr>
                <a:cs typeface="+mn-ea"/>
                <a:sym typeface="+mn-lt"/>
              </a:endParaRPr>
            </a:p>
          </p:txBody>
        </p:sp>
        <p:sp>
          <p:nvSpPr>
            <p:cNvPr id="32" name="íS1iḑe"/>
            <p:cNvSpPr/>
            <p:nvPr/>
          </p:nvSpPr>
          <p:spPr bwMode="auto">
            <a:xfrm rot="10800000" flipH="1">
              <a:off x="744584" y="6031948"/>
              <a:ext cx="56163" cy="46817"/>
            </a:xfrm>
            <a:prstGeom prst="line">
              <a:avLst/>
            </a:prstGeom>
            <a:noFill/>
            <a:ln w="6350">
              <a:solidFill>
                <a:schemeClr val="accent1"/>
              </a:solidFill>
              <a:miter lim="800000"/>
            </a:ln>
            <a:extLst>
              <a:ext uri="{909E8E84-426E-40DD-AFC4-6F175D3DCCD1}">
                <a14:hiddenFill xmlns:a14="http://schemas.microsoft.com/office/drawing/2010/main">
                  <a:noFill/>
                </a14:hiddenFill>
              </a:ext>
            </a:extLst>
          </p:spPr>
          <p:txBody>
            <a:bodyPr anchor="ctr"/>
            <a:lstStyle/>
            <a:p>
              <a:pPr algn="ctr"/>
              <a:endParaRPr>
                <a:cs typeface="+mn-ea"/>
                <a:sym typeface="+mn-lt"/>
              </a:endParaRPr>
            </a:p>
          </p:txBody>
        </p:sp>
        <p:sp>
          <p:nvSpPr>
            <p:cNvPr id="33" name="íśḷîďè"/>
            <p:cNvSpPr/>
            <p:nvPr/>
          </p:nvSpPr>
          <p:spPr bwMode="auto">
            <a:xfrm>
              <a:off x="2906875" y="1495347"/>
              <a:ext cx="2181013" cy="3778159"/>
            </a:xfrm>
            <a:custGeom>
              <a:avLst/>
              <a:gdLst>
                <a:gd name="T0" fmla="*/ 739775 w 21540"/>
                <a:gd name="T1" fmla="*/ 1281113 h 21600"/>
                <a:gd name="T2" fmla="*/ 0 w 21540"/>
                <a:gd name="T3" fmla="*/ 990253 h 21600"/>
                <a:gd name="T4" fmla="*/ 3744 w 21540"/>
                <a:gd name="T5" fmla="*/ 0 h 21600"/>
                <a:gd name="T6" fmla="*/ 739775 w 21540"/>
                <a:gd name="T7" fmla="*/ 12811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40" h="21600">
                  <a:moveTo>
                    <a:pt x="21540" y="21600"/>
                  </a:moveTo>
                  <a:lnTo>
                    <a:pt x="0" y="16696"/>
                  </a:lnTo>
                  <a:lnTo>
                    <a:pt x="109" y="0"/>
                  </a:lnTo>
                  <a:cubicBezTo>
                    <a:pt x="12006" y="2708"/>
                    <a:pt x="21600" y="12379"/>
                    <a:pt x="21540" y="21600"/>
                  </a:cubicBezTo>
                </a:path>
              </a:pathLst>
            </a:custGeom>
            <a:solidFill>
              <a:srgbClr val="4472C4">
                <a:alpha val="69804"/>
              </a:srgbClr>
            </a:solidFill>
            <a:ln>
              <a:noFill/>
            </a:ln>
          </p:spPr>
          <p:txBody>
            <a:bodyPr anchor="ctr"/>
            <a:lstStyle/>
            <a:p>
              <a:pPr algn="ctr"/>
              <a:endParaRPr>
                <a:cs typeface="+mn-ea"/>
                <a:sym typeface="+mn-lt"/>
              </a:endParaRPr>
            </a:p>
          </p:txBody>
        </p:sp>
        <p:sp>
          <p:nvSpPr>
            <p:cNvPr id="34" name="îslïḋè"/>
            <p:cNvSpPr/>
            <p:nvPr/>
          </p:nvSpPr>
          <p:spPr bwMode="auto">
            <a:xfrm>
              <a:off x="2532452" y="2244422"/>
              <a:ext cx="1815951" cy="3146125"/>
            </a:xfrm>
            <a:custGeom>
              <a:avLst/>
              <a:gdLst>
                <a:gd name="T0" fmla="*/ 615950 w 21540"/>
                <a:gd name="T1" fmla="*/ 1066800 h 21600"/>
                <a:gd name="T2" fmla="*/ 0 w 21540"/>
                <a:gd name="T3" fmla="*/ 824597 h 21600"/>
                <a:gd name="T4" fmla="*/ 3117 w 21540"/>
                <a:gd name="T5" fmla="*/ 0 h 21600"/>
                <a:gd name="T6" fmla="*/ 615950 w 21540"/>
                <a:gd name="T7" fmla="*/ 10668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40" h="21600">
                  <a:moveTo>
                    <a:pt x="21540" y="21600"/>
                  </a:moveTo>
                  <a:lnTo>
                    <a:pt x="0" y="16696"/>
                  </a:lnTo>
                  <a:lnTo>
                    <a:pt x="109" y="0"/>
                  </a:lnTo>
                  <a:cubicBezTo>
                    <a:pt x="12004" y="2708"/>
                    <a:pt x="21600" y="12379"/>
                    <a:pt x="21540" y="21600"/>
                  </a:cubicBezTo>
                </a:path>
              </a:pathLst>
            </a:custGeom>
            <a:solidFill>
              <a:srgbClr val="4472C4">
                <a:alpha val="80000"/>
              </a:srgbClr>
            </a:solidFill>
            <a:ln w="25400" cap="flat">
              <a:solidFill>
                <a:schemeClr val="bg1"/>
              </a:solidFill>
              <a:miter lim="800000"/>
              <a:headEnd type="none" w="med" len="med"/>
              <a:tailEnd type="none" w="med" len="med"/>
            </a:ln>
          </p:spPr>
          <p:txBody>
            <a:bodyPr anchor="ctr"/>
            <a:lstStyle/>
            <a:p>
              <a:pPr algn="ctr"/>
              <a:endParaRPr>
                <a:cs typeface="+mn-ea"/>
                <a:sym typeface="+mn-lt"/>
              </a:endParaRPr>
            </a:p>
          </p:txBody>
        </p:sp>
        <p:sp>
          <p:nvSpPr>
            <p:cNvPr id="35" name="ïś1îḓe"/>
            <p:cNvSpPr/>
            <p:nvPr/>
          </p:nvSpPr>
          <p:spPr bwMode="auto">
            <a:xfrm>
              <a:off x="2195473" y="3030954"/>
              <a:ext cx="1455571" cy="2518772"/>
            </a:xfrm>
            <a:custGeom>
              <a:avLst/>
              <a:gdLst>
                <a:gd name="T0" fmla="*/ 493713 w 21540"/>
                <a:gd name="T1" fmla="*/ 854075 h 21600"/>
                <a:gd name="T2" fmla="*/ 0 w 21540"/>
                <a:gd name="T3" fmla="*/ 660168 h 21600"/>
                <a:gd name="T4" fmla="*/ 2498 w 21540"/>
                <a:gd name="T5" fmla="*/ 0 h 21600"/>
                <a:gd name="T6" fmla="*/ 493713 w 21540"/>
                <a:gd name="T7" fmla="*/ 85407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40" h="21600">
                  <a:moveTo>
                    <a:pt x="21540" y="21600"/>
                  </a:moveTo>
                  <a:lnTo>
                    <a:pt x="0" y="16696"/>
                  </a:lnTo>
                  <a:lnTo>
                    <a:pt x="109" y="0"/>
                  </a:lnTo>
                  <a:cubicBezTo>
                    <a:pt x="12007" y="2709"/>
                    <a:pt x="21600" y="12378"/>
                    <a:pt x="21540" y="21600"/>
                  </a:cubicBezTo>
                </a:path>
              </a:pathLst>
            </a:custGeom>
            <a:solidFill>
              <a:srgbClr val="4472C4">
                <a:alpha val="89804"/>
              </a:srgbClr>
            </a:solidFill>
            <a:ln w="25400" cap="flat">
              <a:solidFill>
                <a:schemeClr val="bg1"/>
              </a:solidFill>
              <a:miter lim="800000"/>
              <a:headEnd type="none" w="med" len="med"/>
              <a:tailEnd type="none" w="med" len="med"/>
            </a:ln>
          </p:spPr>
          <p:txBody>
            <a:bodyPr anchor="ctr"/>
            <a:lstStyle/>
            <a:p>
              <a:pPr algn="ctr"/>
              <a:endParaRPr>
                <a:cs typeface="+mn-ea"/>
                <a:sym typeface="+mn-lt"/>
              </a:endParaRPr>
            </a:p>
          </p:txBody>
        </p:sp>
        <p:sp>
          <p:nvSpPr>
            <p:cNvPr id="36" name="íṣḷide"/>
            <p:cNvSpPr/>
            <p:nvPr/>
          </p:nvSpPr>
          <p:spPr bwMode="auto">
            <a:xfrm>
              <a:off x="1821049" y="3780032"/>
              <a:ext cx="1090508" cy="1886739"/>
            </a:xfrm>
            <a:custGeom>
              <a:avLst/>
              <a:gdLst>
                <a:gd name="T0" fmla="*/ 369888 w 21540"/>
                <a:gd name="T1" fmla="*/ 639763 h 21600"/>
                <a:gd name="T2" fmla="*/ 0 w 21540"/>
                <a:gd name="T3" fmla="*/ 494483 h 21600"/>
                <a:gd name="T4" fmla="*/ 1872 w 21540"/>
                <a:gd name="T5" fmla="*/ 0 h 21600"/>
                <a:gd name="T6" fmla="*/ 369888 w 21540"/>
                <a:gd name="T7" fmla="*/ 6397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40" h="21600">
                  <a:moveTo>
                    <a:pt x="21540" y="21600"/>
                  </a:moveTo>
                  <a:lnTo>
                    <a:pt x="0" y="16695"/>
                  </a:lnTo>
                  <a:lnTo>
                    <a:pt x="109" y="0"/>
                  </a:lnTo>
                  <a:cubicBezTo>
                    <a:pt x="12005" y="2709"/>
                    <a:pt x="21600" y="12380"/>
                    <a:pt x="21540" y="21600"/>
                  </a:cubicBezTo>
                </a:path>
              </a:pathLst>
            </a:custGeom>
            <a:solidFill>
              <a:schemeClr val="accent1"/>
            </a:solidFill>
            <a:ln w="25400" cap="flat">
              <a:solidFill>
                <a:schemeClr val="bg1"/>
              </a:solidFill>
              <a:miter lim="800000"/>
              <a:headEnd type="none" w="med" len="med"/>
              <a:tailEnd type="none" w="med" len="med"/>
            </a:ln>
          </p:spPr>
          <p:txBody>
            <a:bodyPr anchor="ctr"/>
            <a:lstStyle/>
            <a:p>
              <a:pPr algn="ctr"/>
              <a:endParaRPr>
                <a:cs typeface="+mn-ea"/>
                <a:sym typeface="+mn-lt"/>
              </a:endParaRPr>
            </a:p>
          </p:txBody>
        </p:sp>
        <p:sp>
          <p:nvSpPr>
            <p:cNvPr id="37" name="ïšľîdé"/>
            <p:cNvSpPr/>
            <p:nvPr/>
          </p:nvSpPr>
          <p:spPr bwMode="auto">
            <a:xfrm>
              <a:off x="697781" y="6027263"/>
              <a:ext cx="88927" cy="88954"/>
            </a:xfrm>
            <a:custGeom>
              <a:avLst/>
              <a:gdLst>
                <a:gd name="T0" fmla="*/ 30163 w 21598"/>
                <a:gd name="T1" fmla="*/ 15081 h 21598"/>
                <a:gd name="T2" fmla="*/ 29015 w 21598"/>
                <a:gd name="T3" fmla="*/ 9309 h 21598"/>
                <a:gd name="T4" fmla="*/ 25746 w 21598"/>
                <a:gd name="T5" fmla="*/ 4417 h 21598"/>
                <a:gd name="T6" fmla="*/ 20854 w 21598"/>
                <a:gd name="T7" fmla="*/ 1148 h 21598"/>
                <a:gd name="T8" fmla="*/ 15081 w 21598"/>
                <a:gd name="T9" fmla="*/ 0 h 21598"/>
                <a:gd name="T10" fmla="*/ 9309 w 21598"/>
                <a:gd name="T11" fmla="*/ 1148 h 21598"/>
                <a:gd name="T12" fmla="*/ 4417 w 21598"/>
                <a:gd name="T13" fmla="*/ 4417 h 21598"/>
                <a:gd name="T14" fmla="*/ 1148 w 21598"/>
                <a:gd name="T15" fmla="*/ 9309 h 21598"/>
                <a:gd name="T16" fmla="*/ 0 w 21598"/>
                <a:gd name="T17" fmla="*/ 15081 h 21598"/>
                <a:gd name="T18" fmla="*/ 1148 w 21598"/>
                <a:gd name="T19" fmla="*/ 20854 h 21598"/>
                <a:gd name="T20" fmla="*/ 4417 w 21598"/>
                <a:gd name="T21" fmla="*/ 25746 h 21598"/>
                <a:gd name="T22" fmla="*/ 9309 w 21598"/>
                <a:gd name="T23" fmla="*/ 29015 h 21598"/>
                <a:gd name="T24" fmla="*/ 15081 w 21598"/>
                <a:gd name="T25" fmla="*/ 30163 h 21598"/>
                <a:gd name="T26" fmla="*/ 20854 w 21598"/>
                <a:gd name="T27" fmla="*/ 29015 h 21598"/>
                <a:gd name="T28" fmla="*/ 25746 w 21598"/>
                <a:gd name="T29" fmla="*/ 25746 h 21598"/>
                <a:gd name="T30" fmla="*/ 29015 w 21598"/>
                <a:gd name="T31" fmla="*/ 20854 h 21598"/>
                <a:gd name="T32" fmla="*/ 30163 w 21598"/>
                <a:gd name="T33" fmla="*/ 15081 h 21598"/>
                <a:gd name="T34" fmla="*/ 30163 w 21598"/>
                <a:gd name="T35" fmla="*/ 1508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chemeClr val="accent1"/>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anchor="ctr"/>
            <a:lstStyle/>
            <a:p>
              <a:pPr algn="ctr"/>
              <a:endParaRPr>
                <a:cs typeface="+mn-ea"/>
                <a:sym typeface="+mn-lt"/>
              </a:endParaRPr>
            </a:p>
          </p:txBody>
        </p:sp>
        <p:sp>
          <p:nvSpPr>
            <p:cNvPr id="38" name="î$ļïḓè"/>
            <p:cNvSpPr txBox="1"/>
            <p:nvPr/>
          </p:nvSpPr>
          <p:spPr bwMode="auto">
            <a:xfrm>
              <a:off x="1894196" y="4514469"/>
              <a:ext cx="705515" cy="512043"/>
            </a:xfrm>
            <a:prstGeom prst="rect">
              <a:avLst/>
            </a:prstGeom>
            <a:noFill/>
            <a:ln w="9525" cap="flat" cmpd="sng">
              <a:noFill/>
              <a:miter lim="800000"/>
            </a:ln>
            <a:effectLst/>
          </p:spPr>
          <p:txBody>
            <a:bodyPr wrap="none">
              <a:noAutofit/>
            </a:bodyPr>
            <a:lstStyle/>
            <a:p>
              <a:pPr algn="ctr" defTabSz="913765">
                <a:spcBef>
                  <a:spcPct val="50000"/>
                </a:spcBef>
                <a:defRPr/>
              </a:pPr>
              <a:r>
                <a:rPr lang="zh-CN" altLang="zh-CN" sz="3400" kern="0" dirty="0">
                  <a:solidFill>
                    <a:schemeClr val="bg1"/>
                  </a:solidFill>
                  <a:cs typeface="+mn-ea"/>
                  <a:sym typeface="+mn-lt"/>
                </a:rPr>
                <a:t>1</a:t>
              </a:r>
              <a:endParaRPr lang="zh-CN" altLang="zh-CN" sz="3400" kern="0" dirty="0">
                <a:solidFill>
                  <a:schemeClr val="bg1"/>
                </a:solidFill>
                <a:cs typeface="+mn-ea"/>
                <a:sym typeface="+mn-lt"/>
              </a:endParaRPr>
            </a:p>
          </p:txBody>
        </p:sp>
        <p:sp>
          <p:nvSpPr>
            <p:cNvPr id="39" name="işḻïḋê"/>
            <p:cNvSpPr txBox="1"/>
            <p:nvPr/>
          </p:nvSpPr>
          <p:spPr bwMode="auto">
            <a:xfrm>
              <a:off x="2507319" y="4028771"/>
              <a:ext cx="705515" cy="512043"/>
            </a:xfrm>
            <a:prstGeom prst="rect">
              <a:avLst/>
            </a:prstGeom>
            <a:noFill/>
            <a:ln w="9525" cap="flat" cmpd="sng">
              <a:noFill/>
              <a:miter lim="800000"/>
            </a:ln>
            <a:effectLst/>
          </p:spPr>
          <p:txBody>
            <a:bodyPr wrap="none">
              <a:noAutofit/>
            </a:bodyPr>
            <a:lstStyle/>
            <a:p>
              <a:pPr algn="ctr" defTabSz="913765">
                <a:spcBef>
                  <a:spcPct val="50000"/>
                </a:spcBef>
                <a:defRPr/>
              </a:pPr>
              <a:r>
                <a:rPr lang="en-US" altLang="zh-CN" sz="3400" kern="0" dirty="0">
                  <a:solidFill>
                    <a:schemeClr val="bg1"/>
                  </a:solidFill>
                  <a:cs typeface="+mn-ea"/>
                  <a:sym typeface="+mn-lt"/>
                </a:rPr>
                <a:t>2</a:t>
              </a:r>
              <a:endParaRPr lang="en-US" altLang="zh-CN" sz="3400" kern="0" dirty="0">
                <a:solidFill>
                  <a:schemeClr val="bg1"/>
                </a:solidFill>
                <a:cs typeface="+mn-ea"/>
                <a:sym typeface="+mn-lt"/>
              </a:endParaRPr>
            </a:p>
          </p:txBody>
        </p:sp>
        <p:sp>
          <p:nvSpPr>
            <p:cNvPr id="40" name="íşļîḑè"/>
            <p:cNvSpPr txBox="1"/>
            <p:nvPr/>
          </p:nvSpPr>
          <p:spPr bwMode="auto">
            <a:xfrm>
              <a:off x="3132739" y="3474592"/>
              <a:ext cx="705515" cy="512043"/>
            </a:xfrm>
            <a:prstGeom prst="rect">
              <a:avLst/>
            </a:prstGeom>
            <a:noFill/>
            <a:ln w="9525" cap="flat" cmpd="sng">
              <a:noFill/>
              <a:miter lim="800000"/>
            </a:ln>
            <a:effectLst/>
          </p:spPr>
          <p:txBody>
            <a:bodyPr wrap="none">
              <a:noAutofit/>
            </a:bodyPr>
            <a:lstStyle/>
            <a:p>
              <a:pPr algn="ctr" defTabSz="913765">
                <a:spcBef>
                  <a:spcPct val="50000"/>
                </a:spcBef>
                <a:defRPr/>
              </a:pPr>
              <a:r>
                <a:rPr lang="en-US" altLang="zh-CN" sz="3400" kern="0" dirty="0">
                  <a:solidFill>
                    <a:schemeClr val="bg1"/>
                  </a:solidFill>
                  <a:cs typeface="+mn-ea"/>
                  <a:sym typeface="+mn-lt"/>
                </a:rPr>
                <a:t>3</a:t>
              </a:r>
              <a:endParaRPr lang="en-US" altLang="zh-CN" sz="3400" kern="0" dirty="0">
                <a:solidFill>
                  <a:schemeClr val="bg1"/>
                </a:solidFill>
                <a:cs typeface="+mn-ea"/>
                <a:sym typeface="+mn-lt"/>
              </a:endParaRPr>
            </a:p>
          </p:txBody>
        </p:sp>
        <p:sp>
          <p:nvSpPr>
            <p:cNvPr id="41" name="iṧľïḓe"/>
            <p:cNvSpPr txBox="1"/>
            <p:nvPr/>
          </p:nvSpPr>
          <p:spPr bwMode="auto">
            <a:xfrm>
              <a:off x="3876908" y="3128404"/>
              <a:ext cx="705515" cy="512043"/>
            </a:xfrm>
            <a:prstGeom prst="rect">
              <a:avLst/>
            </a:prstGeom>
            <a:noFill/>
            <a:ln w="9525" cap="flat" cmpd="sng">
              <a:noFill/>
              <a:miter lim="800000"/>
            </a:ln>
            <a:effectLst/>
          </p:spPr>
          <p:txBody>
            <a:bodyPr wrap="none">
              <a:noAutofit/>
            </a:bodyPr>
            <a:lstStyle/>
            <a:p>
              <a:pPr algn="ctr" defTabSz="913765">
                <a:spcBef>
                  <a:spcPct val="50000"/>
                </a:spcBef>
                <a:defRPr/>
              </a:pPr>
              <a:r>
                <a:rPr lang="en-US" altLang="zh-CN" sz="3400" kern="0" dirty="0">
                  <a:solidFill>
                    <a:schemeClr val="bg1"/>
                  </a:solidFill>
                  <a:cs typeface="+mn-ea"/>
                  <a:sym typeface="+mn-lt"/>
                </a:rPr>
                <a:t>4</a:t>
              </a:r>
              <a:endParaRPr lang="en-US" altLang="zh-CN" sz="3400" kern="0" dirty="0">
                <a:solidFill>
                  <a:schemeClr val="bg1"/>
                </a:solidFill>
                <a:cs typeface="+mn-ea"/>
                <a:sym typeface="+mn-lt"/>
              </a:endParaRPr>
            </a:p>
          </p:txBody>
        </p:sp>
      </p:grpSp>
      <p:grpSp>
        <p:nvGrpSpPr>
          <p:cNvPr id="5" name="îṣḷiďe"/>
          <p:cNvGrpSpPr/>
          <p:nvPr/>
        </p:nvGrpSpPr>
        <p:grpSpPr>
          <a:xfrm>
            <a:off x="5275337" y="4860261"/>
            <a:ext cx="2746610" cy="1095825"/>
            <a:chOff x="5159896" y="3071603"/>
            <a:chExt cx="2746610" cy="1095825"/>
          </a:xfrm>
        </p:grpSpPr>
        <p:sp>
          <p:nvSpPr>
            <p:cNvPr id="23" name="íslîḓe"/>
            <p:cNvSpPr/>
            <p:nvPr/>
          </p:nvSpPr>
          <p:spPr bwMode="auto">
            <a:xfrm>
              <a:off x="5798443" y="3484483"/>
              <a:ext cx="2108063" cy="68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p>
              <a:pPr>
                <a:lnSpc>
                  <a:spcPct val="150000"/>
                </a:lnSpc>
                <a:spcBef>
                  <a:spcPct val="0"/>
                </a:spcBef>
              </a:pPr>
              <a:r>
                <a:rPr lang="en-US" altLang="zh-CN" sz="1200" dirty="0">
                  <a:cs typeface="+mn-ea"/>
                  <a:sym typeface="+mn-lt"/>
                </a:rPr>
                <a:t>Supporting text here. </a:t>
              </a:r>
              <a:endParaRPr lang="en-US" altLang="zh-CN" sz="1200" dirty="0">
                <a:cs typeface="+mn-ea"/>
                <a:sym typeface="+mn-lt"/>
              </a:endParaRPr>
            </a:p>
            <a:p>
              <a:pPr>
                <a:lnSpc>
                  <a:spcPct val="150000"/>
                </a:lnSpc>
                <a:spcBef>
                  <a:spcPct val="0"/>
                </a:spcBef>
              </a:pPr>
              <a:r>
                <a:rPr lang="en-US" altLang="zh-CN" sz="1200" dirty="0">
                  <a:cs typeface="+mn-ea"/>
                  <a:sym typeface="+mn-lt"/>
                </a:rPr>
                <a:t>When you copy &amp; paste, choose "keep text only" option.</a:t>
              </a:r>
              <a:endParaRPr lang="zh-CN" altLang="en-US" sz="1200" dirty="0">
                <a:cs typeface="+mn-ea"/>
                <a:sym typeface="+mn-lt"/>
              </a:endParaRPr>
            </a:p>
          </p:txBody>
        </p:sp>
        <p:sp>
          <p:nvSpPr>
            <p:cNvPr id="24" name="ïS1îḍe"/>
            <p:cNvSpPr txBox="1"/>
            <p:nvPr/>
          </p:nvSpPr>
          <p:spPr bwMode="auto">
            <a:xfrm>
              <a:off x="5798443" y="3071603"/>
              <a:ext cx="2108063"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oAutofit/>
            </a:bodyPr>
            <a:lstStyle/>
            <a:p>
              <a:pPr eaLnBrk="1" hangingPunct="1">
                <a:spcBef>
                  <a:spcPct val="0"/>
                </a:spcBef>
                <a:buFontTx/>
                <a:buNone/>
              </a:pPr>
              <a:r>
                <a:rPr lang="en-US" altLang="zh-CN" sz="1600" b="1" dirty="0">
                  <a:solidFill>
                    <a:srgbClr val="698ED0"/>
                  </a:solidFill>
                  <a:cs typeface="+mn-ea"/>
                  <a:sym typeface="+mn-lt"/>
                </a:rPr>
                <a:t>Text here</a:t>
              </a:r>
              <a:endParaRPr lang="zh-CN" altLang="en-US" sz="1600" b="1" dirty="0">
                <a:solidFill>
                  <a:srgbClr val="698ED0"/>
                </a:solidFill>
                <a:cs typeface="+mn-ea"/>
                <a:sym typeface="+mn-lt"/>
              </a:endParaRPr>
            </a:p>
          </p:txBody>
        </p:sp>
        <p:sp>
          <p:nvSpPr>
            <p:cNvPr id="25" name="ïşľïḋé"/>
            <p:cNvSpPr/>
            <p:nvPr/>
          </p:nvSpPr>
          <p:spPr bwMode="auto">
            <a:xfrm>
              <a:off x="5159896" y="3164494"/>
              <a:ext cx="461080" cy="460795"/>
            </a:xfrm>
            <a:custGeom>
              <a:avLst/>
              <a:gdLst>
                <a:gd name="connsiteX0" fmla="*/ 482620 w 607097"/>
                <a:gd name="connsiteY0" fmla="*/ 381169 h 606722"/>
                <a:gd name="connsiteX1" fmla="*/ 496768 w 607097"/>
                <a:gd name="connsiteY1" fmla="*/ 381169 h 606722"/>
                <a:gd name="connsiteX2" fmla="*/ 510916 w 607097"/>
                <a:gd name="connsiteY2" fmla="*/ 395381 h 606722"/>
                <a:gd name="connsiteX3" fmla="*/ 510916 w 607097"/>
                <a:gd name="connsiteY3" fmla="*/ 409505 h 606722"/>
                <a:gd name="connsiteX4" fmla="*/ 503887 w 607097"/>
                <a:gd name="connsiteY4" fmla="*/ 412525 h 606722"/>
                <a:gd name="connsiteX5" fmla="*/ 496768 w 607097"/>
                <a:gd name="connsiteY5" fmla="*/ 409505 h 606722"/>
                <a:gd name="connsiteX6" fmla="*/ 482620 w 607097"/>
                <a:gd name="connsiteY6" fmla="*/ 395381 h 606722"/>
                <a:gd name="connsiteX7" fmla="*/ 482620 w 607097"/>
                <a:gd name="connsiteY7" fmla="*/ 381169 h 606722"/>
                <a:gd name="connsiteX8" fmla="*/ 546398 w 607097"/>
                <a:gd name="connsiteY8" fmla="*/ 242745 h 606722"/>
                <a:gd name="connsiteX9" fmla="*/ 566606 w 607097"/>
                <a:gd name="connsiteY9" fmla="*/ 242745 h 606722"/>
                <a:gd name="connsiteX10" fmla="*/ 576754 w 607097"/>
                <a:gd name="connsiteY10" fmla="*/ 252756 h 606722"/>
                <a:gd name="connsiteX11" fmla="*/ 566606 w 607097"/>
                <a:gd name="connsiteY11" fmla="*/ 262856 h 606722"/>
                <a:gd name="connsiteX12" fmla="*/ 546398 w 607097"/>
                <a:gd name="connsiteY12" fmla="*/ 262856 h 606722"/>
                <a:gd name="connsiteX13" fmla="*/ 536249 w 607097"/>
                <a:gd name="connsiteY13" fmla="*/ 252756 h 606722"/>
                <a:gd name="connsiteX14" fmla="*/ 546398 w 607097"/>
                <a:gd name="connsiteY14" fmla="*/ 242745 h 606722"/>
                <a:gd name="connsiteX15" fmla="*/ 353968 w 607097"/>
                <a:gd name="connsiteY15" fmla="*/ 101120 h 606722"/>
                <a:gd name="connsiteX16" fmla="*/ 364118 w 607097"/>
                <a:gd name="connsiteY16" fmla="*/ 111251 h 606722"/>
                <a:gd name="connsiteX17" fmla="*/ 364118 w 607097"/>
                <a:gd name="connsiteY17" fmla="*/ 242683 h 606722"/>
                <a:gd name="connsiteX18" fmla="*/ 424838 w 607097"/>
                <a:gd name="connsiteY18" fmla="*/ 242683 h 606722"/>
                <a:gd name="connsiteX19" fmla="*/ 434988 w 607097"/>
                <a:gd name="connsiteY19" fmla="*/ 252725 h 606722"/>
                <a:gd name="connsiteX20" fmla="*/ 424838 w 607097"/>
                <a:gd name="connsiteY20" fmla="*/ 262856 h 606722"/>
                <a:gd name="connsiteX21" fmla="*/ 353968 w 607097"/>
                <a:gd name="connsiteY21" fmla="*/ 262856 h 606722"/>
                <a:gd name="connsiteX22" fmla="*/ 343818 w 607097"/>
                <a:gd name="connsiteY22" fmla="*/ 252725 h 606722"/>
                <a:gd name="connsiteX23" fmla="*/ 343818 w 607097"/>
                <a:gd name="connsiteY23" fmla="*/ 111251 h 606722"/>
                <a:gd name="connsiteX24" fmla="*/ 353968 w 607097"/>
                <a:gd name="connsiteY24" fmla="*/ 101120 h 606722"/>
                <a:gd name="connsiteX25" fmla="*/ 496768 w 607097"/>
                <a:gd name="connsiteY25" fmla="*/ 96101 h 606722"/>
                <a:gd name="connsiteX26" fmla="*/ 510916 w 607097"/>
                <a:gd name="connsiteY26" fmla="*/ 96101 h 606722"/>
                <a:gd name="connsiteX27" fmla="*/ 510916 w 607097"/>
                <a:gd name="connsiteY27" fmla="*/ 110217 h 606722"/>
                <a:gd name="connsiteX28" fmla="*/ 496768 w 607097"/>
                <a:gd name="connsiteY28" fmla="*/ 124334 h 606722"/>
                <a:gd name="connsiteX29" fmla="*/ 489650 w 607097"/>
                <a:gd name="connsiteY29" fmla="*/ 127441 h 606722"/>
                <a:gd name="connsiteX30" fmla="*/ 482620 w 607097"/>
                <a:gd name="connsiteY30" fmla="*/ 124334 h 606722"/>
                <a:gd name="connsiteX31" fmla="*/ 482620 w 607097"/>
                <a:gd name="connsiteY31" fmla="*/ 110217 h 606722"/>
                <a:gd name="connsiteX32" fmla="*/ 196955 w 607097"/>
                <a:gd name="connsiteY32" fmla="*/ 96101 h 606722"/>
                <a:gd name="connsiteX33" fmla="*/ 211110 w 607097"/>
                <a:gd name="connsiteY33" fmla="*/ 96101 h 606722"/>
                <a:gd name="connsiteX34" fmla="*/ 225355 w 607097"/>
                <a:gd name="connsiteY34" fmla="*/ 110217 h 606722"/>
                <a:gd name="connsiteX35" fmla="*/ 225355 w 607097"/>
                <a:gd name="connsiteY35" fmla="*/ 124334 h 606722"/>
                <a:gd name="connsiteX36" fmla="*/ 218233 w 607097"/>
                <a:gd name="connsiteY36" fmla="*/ 127441 h 606722"/>
                <a:gd name="connsiteX37" fmla="*/ 211110 w 607097"/>
                <a:gd name="connsiteY37" fmla="*/ 124334 h 606722"/>
                <a:gd name="connsiteX38" fmla="*/ 196955 w 607097"/>
                <a:gd name="connsiteY38" fmla="*/ 110217 h 606722"/>
                <a:gd name="connsiteX39" fmla="*/ 196955 w 607097"/>
                <a:gd name="connsiteY39" fmla="*/ 96101 h 606722"/>
                <a:gd name="connsiteX40" fmla="*/ 103963 w 607097"/>
                <a:gd name="connsiteY40" fmla="*/ 81761 h 606722"/>
                <a:gd name="connsiteX41" fmla="*/ 87598 w 607097"/>
                <a:gd name="connsiteY41" fmla="*/ 90026 h 606722"/>
                <a:gd name="connsiteX42" fmla="*/ 62322 w 607097"/>
                <a:gd name="connsiteY42" fmla="*/ 115266 h 606722"/>
                <a:gd name="connsiteX43" fmla="*/ 34998 w 607097"/>
                <a:gd name="connsiteY43" fmla="*/ 265902 h 606722"/>
                <a:gd name="connsiteX44" fmla="*/ 75494 w 607097"/>
                <a:gd name="connsiteY44" fmla="*/ 322602 h 606722"/>
                <a:gd name="connsiteX45" fmla="*/ 283044 w 607097"/>
                <a:gd name="connsiteY45" fmla="*/ 530826 h 606722"/>
                <a:gd name="connsiteX46" fmla="*/ 327634 w 607097"/>
                <a:gd name="connsiteY46" fmla="*/ 565219 h 606722"/>
                <a:gd name="connsiteX47" fmla="*/ 490684 w 607097"/>
                <a:gd name="connsiteY47" fmla="*/ 545046 h 606722"/>
                <a:gd name="connsiteX48" fmla="*/ 515960 w 607097"/>
                <a:gd name="connsiteY48" fmla="*/ 519717 h 606722"/>
                <a:gd name="connsiteX49" fmla="*/ 521033 w 607097"/>
                <a:gd name="connsiteY49" fmla="*/ 485324 h 606722"/>
                <a:gd name="connsiteX50" fmla="*/ 434969 w 607097"/>
                <a:gd name="connsiteY50" fmla="*/ 411561 h 606722"/>
                <a:gd name="connsiteX51" fmla="*/ 414321 w 607097"/>
                <a:gd name="connsiteY51" fmla="*/ 406318 h 606722"/>
                <a:gd name="connsiteX52" fmla="*/ 413698 w 607097"/>
                <a:gd name="connsiteY52" fmla="*/ 406496 h 606722"/>
                <a:gd name="connsiteX53" fmla="*/ 405599 w 607097"/>
                <a:gd name="connsiteY53" fmla="*/ 413605 h 606722"/>
                <a:gd name="connsiteX54" fmla="*/ 404620 w 607097"/>
                <a:gd name="connsiteY54" fmla="*/ 414583 h 606722"/>
                <a:gd name="connsiteX55" fmla="*/ 373202 w 607097"/>
                <a:gd name="connsiteY55" fmla="*/ 447910 h 606722"/>
                <a:gd name="connsiteX56" fmla="*/ 349528 w 607097"/>
                <a:gd name="connsiteY56" fmla="*/ 459552 h 606722"/>
                <a:gd name="connsiteX57" fmla="*/ 405599 w 607097"/>
                <a:gd name="connsiteY57" fmla="*/ 475282 h 606722"/>
                <a:gd name="connsiteX58" fmla="*/ 414677 w 607097"/>
                <a:gd name="connsiteY58" fmla="*/ 486391 h 606722"/>
                <a:gd name="connsiteX59" fmla="*/ 404620 w 607097"/>
                <a:gd name="connsiteY59" fmla="*/ 495456 h 606722"/>
                <a:gd name="connsiteX60" fmla="*/ 403552 w 607097"/>
                <a:gd name="connsiteY60" fmla="*/ 495456 h 606722"/>
                <a:gd name="connsiteX61" fmla="*/ 287138 w 607097"/>
                <a:gd name="connsiteY61" fmla="*/ 441866 h 606722"/>
                <a:gd name="connsiteX62" fmla="*/ 286426 w 607097"/>
                <a:gd name="connsiteY62" fmla="*/ 441067 h 606722"/>
                <a:gd name="connsiteX63" fmla="*/ 284112 w 607097"/>
                <a:gd name="connsiteY63" fmla="*/ 438845 h 606722"/>
                <a:gd name="connsiteX64" fmla="*/ 176777 w 607097"/>
                <a:gd name="connsiteY64" fmla="*/ 331666 h 606722"/>
                <a:gd name="connsiteX65" fmla="*/ 111895 w 607097"/>
                <a:gd name="connsiteY65" fmla="*/ 213379 h 606722"/>
                <a:gd name="connsiteX66" fmla="*/ 121062 w 607097"/>
                <a:gd name="connsiteY66" fmla="*/ 202270 h 606722"/>
                <a:gd name="connsiteX67" fmla="*/ 132188 w 607097"/>
                <a:gd name="connsiteY67" fmla="*/ 211335 h 606722"/>
                <a:gd name="connsiteX68" fmla="*/ 146428 w 607097"/>
                <a:gd name="connsiteY68" fmla="*/ 259325 h 606722"/>
                <a:gd name="connsiteX69" fmla="*/ 158532 w 607097"/>
                <a:gd name="connsiteY69" fmla="*/ 233553 h 606722"/>
                <a:gd name="connsiteX70" fmla="*/ 191907 w 607097"/>
                <a:gd name="connsiteY70" fmla="*/ 202270 h 606722"/>
                <a:gd name="connsiteX71" fmla="*/ 192975 w 607097"/>
                <a:gd name="connsiteY71" fmla="*/ 201204 h 606722"/>
                <a:gd name="connsiteX72" fmla="*/ 200006 w 607097"/>
                <a:gd name="connsiteY72" fmla="*/ 193117 h 606722"/>
                <a:gd name="connsiteX73" fmla="*/ 194933 w 607097"/>
                <a:gd name="connsiteY73" fmla="*/ 170899 h 606722"/>
                <a:gd name="connsiteX74" fmla="*/ 121062 w 607097"/>
                <a:gd name="connsiteY74" fmla="*/ 84961 h 606722"/>
                <a:gd name="connsiteX75" fmla="*/ 103963 w 607097"/>
                <a:gd name="connsiteY75" fmla="*/ 81761 h 606722"/>
                <a:gd name="connsiteX76" fmla="*/ 353980 w 607097"/>
                <a:gd name="connsiteY76" fmla="*/ 30273 h 606722"/>
                <a:gd name="connsiteX77" fmla="*/ 364141 w 607097"/>
                <a:gd name="connsiteY77" fmla="*/ 40422 h 606722"/>
                <a:gd name="connsiteX78" fmla="*/ 364141 w 607097"/>
                <a:gd name="connsiteY78" fmla="*/ 60719 h 606722"/>
                <a:gd name="connsiteX79" fmla="*/ 353980 w 607097"/>
                <a:gd name="connsiteY79" fmla="*/ 70778 h 606722"/>
                <a:gd name="connsiteX80" fmla="*/ 343818 w 607097"/>
                <a:gd name="connsiteY80" fmla="*/ 60719 h 606722"/>
                <a:gd name="connsiteX81" fmla="*/ 343818 w 607097"/>
                <a:gd name="connsiteY81" fmla="*/ 40422 h 606722"/>
                <a:gd name="connsiteX82" fmla="*/ 353980 w 607097"/>
                <a:gd name="connsiteY82" fmla="*/ 30273 h 606722"/>
                <a:gd name="connsiteX83" fmla="*/ 353978 w 607097"/>
                <a:gd name="connsiteY83" fmla="*/ 20263 h 606722"/>
                <a:gd name="connsiteX84" fmla="*/ 174819 w 607097"/>
                <a:gd name="connsiteY84" fmla="*/ 104957 h 606722"/>
                <a:gd name="connsiteX85" fmla="*/ 214246 w 607097"/>
                <a:gd name="connsiteY85" fmla="*/ 160768 h 606722"/>
                <a:gd name="connsiteX86" fmla="*/ 221278 w 607097"/>
                <a:gd name="connsiteY86" fmla="*/ 198182 h 606722"/>
                <a:gd name="connsiteX87" fmla="*/ 215938 w 607097"/>
                <a:gd name="connsiteY87" fmla="*/ 209025 h 606722"/>
                <a:gd name="connsiteX88" fmla="*/ 210152 w 607097"/>
                <a:gd name="connsiteY88" fmla="*/ 215157 h 606722"/>
                <a:gd name="connsiteX89" fmla="*/ 206147 w 607097"/>
                <a:gd name="connsiteY89" fmla="*/ 218445 h 606722"/>
                <a:gd name="connsiteX90" fmla="*/ 176777 w 607097"/>
                <a:gd name="connsiteY90" fmla="*/ 244662 h 606722"/>
                <a:gd name="connsiteX91" fmla="*/ 182829 w 607097"/>
                <a:gd name="connsiteY91" fmla="*/ 308382 h 606722"/>
                <a:gd name="connsiteX92" fmla="*/ 189504 w 607097"/>
                <a:gd name="connsiteY92" fmla="*/ 315136 h 606722"/>
                <a:gd name="connsiteX93" fmla="*/ 189949 w 607097"/>
                <a:gd name="connsiteY93" fmla="*/ 315492 h 606722"/>
                <a:gd name="connsiteX94" fmla="*/ 191640 w 607097"/>
                <a:gd name="connsiteY94" fmla="*/ 317269 h 606722"/>
                <a:gd name="connsiteX95" fmla="*/ 298263 w 607097"/>
                <a:gd name="connsiteY95" fmla="*/ 424714 h 606722"/>
                <a:gd name="connsiteX96" fmla="*/ 362077 w 607097"/>
                <a:gd name="connsiteY96" fmla="*/ 430758 h 606722"/>
                <a:gd name="connsiteX97" fmla="*/ 388422 w 607097"/>
                <a:gd name="connsiteY97" fmla="*/ 401430 h 606722"/>
                <a:gd name="connsiteX98" fmla="*/ 408625 w 607097"/>
                <a:gd name="connsiteY98" fmla="*/ 386233 h 606722"/>
                <a:gd name="connsiteX99" fmla="*/ 419661 w 607097"/>
                <a:gd name="connsiteY99" fmla="*/ 384900 h 606722"/>
                <a:gd name="connsiteX100" fmla="*/ 446094 w 607097"/>
                <a:gd name="connsiteY100" fmla="*/ 392365 h 606722"/>
                <a:gd name="connsiteX101" fmla="*/ 501987 w 607097"/>
                <a:gd name="connsiteY101" fmla="*/ 431646 h 606722"/>
                <a:gd name="connsiteX102" fmla="*/ 586894 w 607097"/>
                <a:gd name="connsiteY102" fmla="*/ 252749 h 606722"/>
                <a:gd name="connsiteX103" fmla="*/ 353978 w 607097"/>
                <a:gd name="connsiteY103" fmla="*/ 20263 h 606722"/>
                <a:gd name="connsiteX104" fmla="*/ 353978 w 607097"/>
                <a:gd name="connsiteY104" fmla="*/ 0 h 606722"/>
                <a:gd name="connsiteX105" fmla="*/ 607097 w 607097"/>
                <a:gd name="connsiteY105" fmla="*/ 252749 h 606722"/>
                <a:gd name="connsiteX106" fmla="*/ 517384 w 607097"/>
                <a:gd name="connsiteY106" fmla="*/ 445421 h 606722"/>
                <a:gd name="connsiteX107" fmla="*/ 540257 w 607097"/>
                <a:gd name="connsiteY107" fmla="*/ 474215 h 606722"/>
                <a:gd name="connsiteX108" fmla="*/ 531179 w 607097"/>
                <a:gd name="connsiteY108" fmla="*/ 532870 h 606722"/>
                <a:gd name="connsiteX109" fmla="*/ 505814 w 607097"/>
                <a:gd name="connsiteY109" fmla="*/ 559176 h 606722"/>
                <a:gd name="connsiteX110" fmla="*/ 401505 w 607097"/>
                <a:gd name="connsiteY110" fmla="*/ 606722 h 606722"/>
                <a:gd name="connsiteX111" fmla="*/ 318556 w 607097"/>
                <a:gd name="connsiteY111" fmla="*/ 582460 h 606722"/>
                <a:gd name="connsiteX112" fmla="*/ 268893 w 607097"/>
                <a:gd name="connsiteY112" fmla="*/ 543979 h 606722"/>
                <a:gd name="connsiteX113" fmla="*/ 61343 w 607097"/>
                <a:gd name="connsiteY113" fmla="*/ 336732 h 606722"/>
                <a:gd name="connsiteX114" fmla="*/ 16753 w 607097"/>
                <a:gd name="connsiteY114" fmla="*/ 275056 h 606722"/>
                <a:gd name="connsiteX115" fmla="*/ 48171 w 607097"/>
                <a:gd name="connsiteY115" fmla="*/ 101135 h 606722"/>
                <a:gd name="connsiteX116" fmla="*/ 73447 w 607097"/>
                <a:gd name="connsiteY116" fmla="*/ 75807 h 606722"/>
                <a:gd name="connsiteX117" fmla="*/ 132188 w 607097"/>
                <a:gd name="connsiteY117" fmla="*/ 66742 h 606722"/>
                <a:gd name="connsiteX118" fmla="*/ 160757 w 607097"/>
                <a:gd name="connsiteY118" fmla="*/ 89315 h 606722"/>
                <a:gd name="connsiteX119" fmla="*/ 353978 w 607097"/>
                <a:gd name="connsiteY11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607097" h="606722">
                  <a:moveTo>
                    <a:pt x="482620" y="381169"/>
                  </a:moveTo>
                  <a:cubicBezTo>
                    <a:pt x="486624" y="377172"/>
                    <a:pt x="492675" y="377172"/>
                    <a:pt x="496768" y="381169"/>
                  </a:cubicBezTo>
                  <a:lnTo>
                    <a:pt x="510916" y="395381"/>
                  </a:lnTo>
                  <a:cubicBezTo>
                    <a:pt x="515009" y="399379"/>
                    <a:pt x="515009" y="405419"/>
                    <a:pt x="510916" y="409505"/>
                  </a:cubicBezTo>
                  <a:cubicBezTo>
                    <a:pt x="509937" y="412525"/>
                    <a:pt x="506912" y="412525"/>
                    <a:pt x="503887" y="412525"/>
                  </a:cubicBezTo>
                  <a:cubicBezTo>
                    <a:pt x="500861" y="412525"/>
                    <a:pt x="498815" y="411548"/>
                    <a:pt x="496768" y="409505"/>
                  </a:cubicBezTo>
                  <a:lnTo>
                    <a:pt x="482620" y="395381"/>
                  </a:lnTo>
                  <a:cubicBezTo>
                    <a:pt x="478527" y="391295"/>
                    <a:pt x="478527" y="385255"/>
                    <a:pt x="482620" y="381169"/>
                  </a:cubicBezTo>
                  <a:close/>
                  <a:moveTo>
                    <a:pt x="546398" y="242745"/>
                  </a:moveTo>
                  <a:lnTo>
                    <a:pt x="566606" y="242745"/>
                  </a:lnTo>
                  <a:cubicBezTo>
                    <a:pt x="572659" y="242745"/>
                    <a:pt x="576754" y="246732"/>
                    <a:pt x="576754" y="252756"/>
                  </a:cubicBezTo>
                  <a:cubicBezTo>
                    <a:pt x="576754" y="258869"/>
                    <a:pt x="572659" y="262856"/>
                    <a:pt x="566606" y="262856"/>
                  </a:cubicBezTo>
                  <a:lnTo>
                    <a:pt x="546398" y="262856"/>
                  </a:lnTo>
                  <a:cubicBezTo>
                    <a:pt x="540255" y="262856"/>
                    <a:pt x="536249" y="258869"/>
                    <a:pt x="536249" y="252756"/>
                  </a:cubicBezTo>
                  <a:cubicBezTo>
                    <a:pt x="536249" y="246732"/>
                    <a:pt x="540255" y="242745"/>
                    <a:pt x="546398" y="242745"/>
                  </a:cubicBezTo>
                  <a:close/>
                  <a:moveTo>
                    <a:pt x="353968" y="101120"/>
                  </a:moveTo>
                  <a:cubicBezTo>
                    <a:pt x="360022" y="101120"/>
                    <a:pt x="364118" y="105119"/>
                    <a:pt x="364118" y="111251"/>
                  </a:cubicBezTo>
                  <a:lnTo>
                    <a:pt x="364118" y="242683"/>
                  </a:lnTo>
                  <a:lnTo>
                    <a:pt x="424838" y="242683"/>
                  </a:lnTo>
                  <a:cubicBezTo>
                    <a:pt x="430893" y="242683"/>
                    <a:pt x="434988" y="246682"/>
                    <a:pt x="434988" y="252725"/>
                  </a:cubicBezTo>
                  <a:cubicBezTo>
                    <a:pt x="434988" y="258857"/>
                    <a:pt x="430893" y="262856"/>
                    <a:pt x="424838" y="262856"/>
                  </a:cubicBezTo>
                  <a:lnTo>
                    <a:pt x="353968" y="262856"/>
                  </a:lnTo>
                  <a:cubicBezTo>
                    <a:pt x="347825" y="262856"/>
                    <a:pt x="343818" y="258857"/>
                    <a:pt x="343818" y="252725"/>
                  </a:cubicBezTo>
                  <a:lnTo>
                    <a:pt x="343818" y="111251"/>
                  </a:lnTo>
                  <a:cubicBezTo>
                    <a:pt x="343818" y="105119"/>
                    <a:pt x="347825" y="101120"/>
                    <a:pt x="353968" y="101120"/>
                  </a:cubicBezTo>
                  <a:close/>
                  <a:moveTo>
                    <a:pt x="496768" y="96101"/>
                  </a:moveTo>
                  <a:cubicBezTo>
                    <a:pt x="500861" y="92017"/>
                    <a:pt x="506912" y="92017"/>
                    <a:pt x="510916" y="96101"/>
                  </a:cubicBezTo>
                  <a:cubicBezTo>
                    <a:pt x="515009" y="100096"/>
                    <a:pt x="515009" y="106222"/>
                    <a:pt x="510916" y="110217"/>
                  </a:cubicBezTo>
                  <a:lnTo>
                    <a:pt x="496768" y="124334"/>
                  </a:lnTo>
                  <a:cubicBezTo>
                    <a:pt x="494722" y="126376"/>
                    <a:pt x="492675" y="127441"/>
                    <a:pt x="489650" y="127441"/>
                  </a:cubicBezTo>
                  <a:cubicBezTo>
                    <a:pt x="486624" y="127441"/>
                    <a:pt x="484578" y="126376"/>
                    <a:pt x="482620" y="124334"/>
                  </a:cubicBezTo>
                  <a:cubicBezTo>
                    <a:pt x="478527" y="120338"/>
                    <a:pt x="478527" y="114301"/>
                    <a:pt x="482620" y="110217"/>
                  </a:cubicBezTo>
                  <a:close/>
                  <a:moveTo>
                    <a:pt x="196955" y="96101"/>
                  </a:moveTo>
                  <a:cubicBezTo>
                    <a:pt x="201050" y="92017"/>
                    <a:pt x="207104" y="92017"/>
                    <a:pt x="211110" y="96101"/>
                  </a:cubicBezTo>
                  <a:lnTo>
                    <a:pt x="225355" y="110217"/>
                  </a:lnTo>
                  <a:cubicBezTo>
                    <a:pt x="229361" y="114301"/>
                    <a:pt x="229361" y="120338"/>
                    <a:pt x="225355" y="124334"/>
                  </a:cubicBezTo>
                  <a:cubicBezTo>
                    <a:pt x="223307" y="126376"/>
                    <a:pt x="220280" y="127441"/>
                    <a:pt x="218233" y="127441"/>
                  </a:cubicBezTo>
                  <a:cubicBezTo>
                    <a:pt x="215206" y="127441"/>
                    <a:pt x="213158" y="126376"/>
                    <a:pt x="211110" y="124334"/>
                  </a:cubicBezTo>
                  <a:lnTo>
                    <a:pt x="196955" y="110217"/>
                  </a:lnTo>
                  <a:cubicBezTo>
                    <a:pt x="192949" y="106222"/>
                    <a:pt x="192949" y="100096"/>
                    <a:pt x="196955" y="96101"/>
                  </a:cubicBezTo>
                  <a:close/>
                  <a:moveTo>
                    <a:pt x="103963" y="81761"/>
                  </a:moveTo>
                  <a:cubicBezTo>
                    <a:pt x="98011" y="82650"/>
                    <a:pt x="92182" y="85449"/>
                    <a:pt x="87598" y="90026"/>
                  </a:cubicBezTo>
                  <a:lnTo>
                    <a:pt x="62322" y="115266"/>
                  </a:lnTo>
                  <a:cubicBezTo>
                    <a:pt x="17732" y="159790"/>
                    <a:pt x="8654" y="209291"/>
                    <a:pt x="34998" y="265902"/>
                  </a:cubicBezTo>
                  <a:cubicBezTo>
                    <a:pt x="44077" y="285187"/>
                    <a:pt x="57249" y="304383"/>
                    <a:pt x="75494" y="322602"/>
                  </a:cubicBezTo>
                  <a:lnTo>
                    <a:pt x="283044" y="530826"/>
                  </a:lnTo>
                  <a:cubicBezTo>
                    <a:pt x="297284" y="545046"/>
                    <a:pt x="312415" y="557132"/>
                    <a:pt x="327634" y="565219"/>
                  </a:cubicBezTo>
                  <a:cubicBezTo>
                    <a:pt x="389401" y="599612"/>
                    <a:pt x="443068" y="592503"/>
                    <a:pt x="490684" y="545046"/>
                  </a:cubicBezTo>
                  <a:lnTo>
                    <a:pt x="515960" y="519717"/>
                  </a:lnTo>
                  <a:cubicBezTo>
                    <a:pt x="525127" y="510653"/>
                    <a:pt x="527085" y="496433"/>
                    <a:pt x="521033" y="485324"/>
                  </a:cubicBezTo>
                  <a:cubicBezTo>
                    <a:pt x="503856" y="451998"/>
                    <a:pt x="434969" y="411561"/>
                    <a:pt x="434969" y="411561"/>
                  </a:cubicBezTo>
                  <a:cubicBezTo>
                    <a:pt x="427582" y="407829"/>
                    <a:pt x="420195" y="405874"/>
                    <a:pt x="414321" y="406318"/>
                  </a:cubicBezTo>
                  <a:cubicBezTo>
                    <a:pt x="414143" y="406318"/>
                    <a:pt x="413876" y="406407"/>
                    <a:pt x="413698" y="406496"/>
                  </a:cubicBezTo>
                  <a:cubicBezTo>
                    <a:pt x="409604" y="407473"/>
                    <a:pt x="407646" y="409517"/>
                    <a:pt x="405599" y="413605"/>
                  </a:cubicBezTo>
                  <a:lnTo>
                    <a:pt x="404620" y="414583"/>
                  </a:lnTo>
                  <a:cubicBezTo>
                    <a:pt x="397500" y="423648"/>
                    <a:pt x="380323" y="443910"/>
                    <a:pt x="373202" y="447910"/>
                  </a:cubicBezTo>
                  <a:cubicBezTo>
                    <a:pt x="365548" y="453242"/>
                    <a:pt x="357538" y="457152"/>
                    <a:pt x="349528" y="459552"/>
                  </a:cubicBezTo>
                  <a:cubicBezTo>
                    <a:pt x="365281" y="466839"/>
                    <a:pt x="384328" y="473149"/>
                    <a:pt x="405599" y="475282"/>
                  </a:cubicBezTo>
                  <a:cubicBezTo>
                    <a:pt x="410672" y="476259"/>
                    <a:pt x="414677" y="480259"/>
                    <a:pt x="414677" y="486391"/>
                  </a:cubicBezTo>
                  <a:cubicBezTo>
                    <a:pt x="413698" y="491456"/>
                    <a:pt x="409604" y="495456"/>
                    <a:pt x="404620" y="495456"/>
                  </a:cubicBezTo>
                  <a:lnTo>
                    <a:pt x="403552" y="495456"/>
                  </a:lnTo>
                  <a:cubicBezTo>
                    <a:pt x="333686" y="488346"/>
                    <a:pt x="288117" y="443910"/>
                    <a:pt x="287138" y="441866"/>
                  </a:cubicBezTo>
                  <a:cubicBezTo>
                    <a:pt x="286871" y="441600"/>
                    <a:pt x="286604" y="441333"/>
                    <a:pt x="286426" y="441067"/>
                  </a:cubicBezTo>
                  <a:cubicBezTo>
                    <a:pt x="285625" y="440356"/>
                    <a:pt x="284824" y="439645"/>
                    <a:pt x="284112" y="438845"/>
                  </a:cubicBezTo>
                  <a:lnTo>
                    <a:pt x="176777" y="331666"/>
                  </a:lnTo>
                  <a:cubicBezTo>
                    <a:pt x="174730" y="329622"/>
                    <a:pt x="119015" y="284120"/>
                    <a:pt x="111895" y="213379"/>
                  </a:cubicBezTo>
                  <a:cubicBezTo>
                    <a:pt x="110916" y="208314"/>
                    <a:pt x="115010" y="203248"/>
                    <a:pt x="121062" y="202270"/>
                  </a:cubicBezTo>
                  <a:cubicBezTo>
                    <a:pt x="127115" y="201204"/>
                    <a:pt x="131209" y="205292"/>
                    <a:pt x="132188" y="211335"/>
                  </a:cubicBezTo>
                  <a:cubicBezTo>
                    <a:pt x="133968" y="229109"/>
                    <a:pt x="139486" y="245284"/>
                    <a:pt x="146428" y="259325"/>
                  </a:cubicBezTo>
                  <a:cubicBezTo>
                    <a:pt x="148653" y="250794"/>
                    <a:pt x="152658" y="242262"/>
                    <a:pt x="158532" y="233553"/>
                  </a:cubicBezTo>
                  <a:cubicBezTo>
                    <a:pt x="162537" y="227510"/>
                    <a:pt x="183808" y="210358"/>
                    <a:pt x="191907" y="202270"/>
                  </a:cubicBezTo>
                  <a:lnTo>
                    <a:pt x="192975" y="201204"/>
                  </a:lnTo>
                  <a:cubicBezTo>
                    <a:pt x="196980" y="199160"/>
                    <a:pt x="199027" y="196138"/>
                    <a:pt x="200006" y="193117"/>
                  </a:cubicBezTo>
                  <a:cubicBezTo>
                    <a:pt x="202053" y="187073"/>
                    <a:pt x="200006" y="178986"/>
                    <a:pt x="194933" y="170899"/>
                  </a:cubicBezTo>
                  <a:cubicBezTo>
                    <a:pt x="194933" y="169832"/>
                    <a:pt x="154438" y="102113"/>
                    <a:pt x="121062" y="84961"/>
                  </a:cubicBezTo>
                  <a:cubicBezTo>
                    <a:pt x="115989" y="81895"/>
                    <a:pt x="109915" y="80873"/>
                    <a:pt x="103963" y="81761"/>
                  </a:cubicBezTo>
                  <a:close/>
                  <a:moveTo>
                    <a:pt x="353980" y="30273"/>
                  </a:moveTo>
                  <a:cubicBezTo>
                    <a:pt x="360041" y="30273"/>
                    <a:pt x="364141" y="34368"/>
                    <a:pt x="364141" y="40422"/>
                  </a:cubicBezTo>
                  <a:lnTo>
                    <a:pt x="364141" y="60719"/>
                  </a:lnTo>
                  <a:cubicBezTo>
                    <a:pt x="364141" y="66772"/>
                    <a:pt x="360041" y="70778"/>
                    <a:pt x="353980" y="70778"/>
                  </a:cubicBezTo>
                  <a:cubicBezTo>
                    <a:pt x="347829" y="70778"/>
                    <a:pt x="343818" y="66772"/>
                    <a:pt x="343818" y="60719"/>
                  </a:cubicBezTo>
                  <a:lnTo>
                    <a:pt x="343818" y="40422"/>
                  </a:lnTo>
                  <a:cubicBezTo>
                    <a:pt x="343818" y="34368"/>
                    <a:pt x="347829" y="30273"/>
                    <a:pt x="353980" y="30273"/>
                  </a:cubicBezTo>
                  <a:close/>
                  <a:moveTo>
                    <a:pt x="353978" y="20263"/>
                  </a:moveTo>
                  <a:cubicBezTo>
                    <a:pt x="284112" y="20263"/>
                    <a:pt x="219409" y="50479"/>
                    <a:pt x="174819" y="104957"/>
                  </a:cubicBezTo>
                  <a:cubicBezTo>
                    <a:pt x="196446" y="130818"/>
                    <a:pt x="212911" y="158901"/>
                    <a:pt x="214246" y="160768"/>
                  </a:cubicBezTo>
                  <a:cubicBezTo>
                    <a:pt x="221278" y="173920"/>
                    <a:pt x="224304" y="187073"/>
                    <a:pt x="221278" y="198182"/>
                  </a:cubicBezTo>
                  <a:cubicBezTo>
                    <a:pt x="220299" y="202093"/>
                    <a:pt x="218430" y="205736"/>
                    <a:pt x="215938" y="209025"/>
                  </a:cubicBezTo>
                  <a:cubicBezTo>
                    <a:pt x="214336" y="211335"/>
                    <a:pt x="212466" y="213379"/>
                    <a:pt x="210152" y="215157"/>
                  </a:cubicBezTo>
                  <a:cubicBezTo>
                    <a:pt x="208906" y="216312"/>
                    <a:pt x="207482" y="217378"/>
                    <a:pt x="206147" y="218445"/>
                  </a:cubicBezTo>
                  <a:cubicBezTo>
                    <a:pt x="193954" y="228487"/>
                    <a:pt x="179803" y="241640"/>
                    <a:pt x="176777" y="244662"/>
                  </a:cubicBezTo>
                  <a:cubicBezTo>
                    <a:pt x="160579" y="269012"/>
                    <a:pt x="162537" y="287142"/>
                    <a:pt x="182829" y="308382"/>
                  </a:cubicBezTo>
                  <a:lnTo>
                    <a:pt x="189504" y="315136"/>
                  </a:lnTo>
                  <a:cubicBezTo>
                    <a:pt x="189771" y="315403"/>
                    <a:pt x="189949" y="315492"/>
                    <a:pt x="189949" y="315492"/>
                  </a:cubicBezTo>
                  <a:cubicBezTo>
                    <a:pt x="190572" y="316025"/>
                    <a:pt x="191195" y="316647"/>
                    <a:pt x="191640" y="317269"/>
                  </a:cubicBezTo>
                  <a:lnTo>
                    <a:pt x="298263" y="424714"/>
                  </a:lnTo>
                  <a:cubicBezTo>
                    <a:pt x="318556" y="444888"/>
                    <a:pt x="337780" y="446932"/>
                    <a:pt x="362077" y="430758"/>
                  </a:cubicBezTo>
                  <a:cubicBezTo>
                    <a:pt x="365103" y="428713"/>
                    <a:pt x="378275" y="414583"/>
                    <a:pt x="388422" y="401430"/>
                  </a:cubicBezTo>
                  <a:cubicBezTo>
                    <a:pt x="393406" y="393343"/>
                    <a:pt x="400526" y="388277"/>
                    <a:pt x="408625" y="386233"/>
                  </a:cubicBezTo>
                  <a:cubicBezTo>
                    <a:pt x="412096" y="385344"/>
                    <a:pt x="415834" y="384900"/>
                    <a:pt x="419661" y="384900"/>
                  </a:cubicBezTo>
                  <a:cubicBezTo>
                    <a:pt x="428294" y="384989"/>
                    <a:pt x="437728" y="387477"/>
                    <a:pt x="446094" y="392365"/>
                  </a:cubicBezTo>
                  <a:cubicBezTo>
                    <a:pt x="447963" y="393609"/>
                    <a:pt x="476088" y="410051"/>
                    <a:pt x="501987" y="431646"/>
                  </a:cubicBezTo>
                  <a:cubicBezTo>
                    <a:pt x="556545" y="387122"/>
                    <a:pt x="586894" y="322513"/>
                    <a:pt x="586894" y="252749"/>
                  </a:cubicBezTo>
                  <a:cubicBezTo>
                    <a:pt x="586894" y="124330"/>
                    <a:pt x="482585" y="20263"/>
                    <a:pt x="353978" y="20263"/>
                  </a:cubicBezTo>
                  <a:close/>
                  <a:moveTo>
                    <a:pt x="353978" y="0"/>
                  </a:moveTo>
                  <a:cubicBezTo>
                    <a:pt x="493710" y="0"/>
                    <a:pt x="607097" y="113222"/>
                    <a:pt x="607097" y="252749"/>
                  </a:cubicBezTo>
                  <a:cubicBezTo>
                    <a:pt x="607097" y="327578"/>
                    <a:pt x="574345" y="397786"/>
                    <a:pt x="517384" y="445421"/>
                  </a:cubicBezTo>
                  <a:cubicBezTo>
                    <a:pt x="526907" y="454753"/>
                    <a:pt x="535184" y="464617"/>
                    <a:pt x="540257" y="474215"/>
                  </a:cubicBezTo>
                  <a:cubicBezTo>
                    <a:pt x="550403" y="493412"/>
                    <a:pt x="547377" y="517673"/>
                    <a:pt x="531179" y="532870"/>
                  </a:cubicBezTo>
                  <a:lnTo>
                    <a:pt x="505814" y="559176"/>
                  </a:lnTo>
                  <a:cubicBezTo>
                    <a:pt x="474486" y="590548"/>
                    <a:pt x="438974" y="606722"/>
                    <a:pt x="401505" y="606722"/>
                  </a:cubicBezTo>
                  <a:cubicBezTo>
                    <a:pt x="375249" y="606722"/>
                    <a:pt x="346858" y="598635"/>
                    <a:pt x="318556" y="582460"/>
                  </a:cubicBezTo>
                  <a:cubicBezTo>
                    <a:pt x="301289" y="573307"/>
                    <a:pt x="285091" y="560154"/>
                    <a:pt x="268893" y="543979"/>
                  </a:cubicBezTo>
                  <a:lnTo>
                    <a:pt x="61343" y="336732"/>
                  </a:lnTo>
                  <a:cubicBezTo>
                    <a:pt x="42030" y="317536"/>
                    <a:pt x="26899" y="296296"/>
                    <a:pt x="16753" y="275056"/>
                  </a:cubicBezTo>
                  <a:cubicBezTo>
                    <a:pt x="-13596" y="210358"/>
                    <a:pt x="-2471" y="151703"/>
                    <a:pt x="48171" y="101135"/>
                  </a:cubicBezTo>
                  <a:lnTo>
                    <a:pt x="73447" y="75807"/>
                  </a:lnTo>
                  <a:cubicBezTo>
                    <a:pt x="88666" y="60699"/>
                    <a:pt x="112963" y="56611"/>
                    <a:pt x="132188" y="66742"/>
                  </a:cubicBezTo>
                  <a:cubicBezTo>
                    <a:pt x="141711" y="71719"/>
                    <a:pt x="151412" y="79895"/>
                    <a:pt x="160757" y="89315"/>
                  </a:cubicBezTo>
                  <a:cubicBezTo>
                    <a:pt x="209173" y="32971"/>
                    <a:pt x="278772" y="0"/>
                    <a:pt x="353978" y="0"/>
                  </a:cubicBezTo>
                  <a:close/>
                </a:path>
              </a:pathLst>
            </a:custGeom>
            <a:solidFill>
              <a:srgbClr val="698ED0"/>
            </a:solidFill>
            <a:ln>
              <a:noFill/>
            </a:ln>
          </p:spPr>
          <p:txBody>
            <a:bodyPr anchor="ctr"/>
            <a:lstStyle/>
            <a:p>
              <a:pPr algn="ctr"/>
              <a:endParaRPr sz="3200">
                <a:cs typeface="+mn-ea"/>
                <a:sym typeface="+mn-lt"/>
              </a:endParaRPr>
            </a:p>
          </p:txBody>
        </p:sp>
      </p:grpSp>
      <p:grpSp>
        <p:nvGrpSpPr>
          <p:cNvPr id="6" name="íšľídè"/>
          <p:cNvGrpSpPr/>
          <p:nvPr/>
        </p:nvGrpSpPr>
        <p:grpSpPr>
          <a:xfrm>
            <a:off x="8803729" y="4860261"/>
            <a:ext cx="2746610" cy="1156415"/>
            <a:chOff x="8688288" y="3071603"/>
            <a:chExt cx="2746610" cy="1156415"/>
          </a:xfrm>
        </p:grpSpPr>
        <p:sp>
          <p:nvSpPr>
            <p:cNvPr id="20" name="iṥľïḓe"/>
            <p:cNvSpPr/>
            <p:nvPr/>
          </p:nvSpPr>
          <p:spPr bwMode="auto">
            <a:xfrm>
              <a:off x="9326835" y="3484483"/>
              <a:ext cx="2108063" cy="743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p>
              <a:pPr>
                <a:lnSpc>
                  <a:spcPct val="150000"/>
                </a:lnSpc>
                <a:spcBef>
                  <a:spcPct val="0"/>
                </a:spcBef>
              </a:pPr>
              <a:r>
                <a:rPr lang="en-US" altLang="zh-CN" sz="1200" dirty="0">
                  <a:cs typeface="+mn-ea"/>
                  <a:sym typeface="+mn-lt"/>
                </a:rPr>
                <a:t>Supporting text here. </a:t>
              </a:r>
              <a:endParaRPr lang="en-US" altLang="zh-CN" sz="1200" dirty="0">
                <a:cs typeface="+mn-ea"/>
                <a:sym typeface="+mn-lt"/>
              </a:endParaRPr>
            </a:p>
            <a:p>
              <a:pPr>
                <a:lnSpc>
                  <a:spcPct val="150000"/>
                </a:lnSpc>
                <a:spcBef>
                  <a:spcPct val="0"/>
                </a:spcBef>
              </a:pPr>
              <a:r>
                <a:rPr lang="en-US" altLang="zh-CN" sz="1200" dirty="0">
                  <a:cs typeface="+mn-ea"/>
                  <a:sym typeface="+mn-lt"/>
                </a:rPr>
                <a:t>When you copy &amp; paste, choose "keep text only" option.</a:t>
              </a:r>
              <a:endParaRPr lang="zh-CN" altLang="en-US" sz="1200" dirty="0">
                <a:cs typeface="+mn-ea"/>
                <a:sym typeface="+mn-lt"/>
              </a:endParaRPr>
            </a:p>
          </p:txBody>
        </p:sp>
        <p:sp>
          <p:nvSpPr>
            <p:cNvPr id="21" name="îsliḍe"/>
            <p:cNvSpPr txBox="1"/>
            <p:nvPr/>
          </p:nvSpPr>
          <p:spPr bwMode="auto">
            <a:xfrm>
              <a:off x="9326835" y="3071603"/>
              <a:ext cx="2108063"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oAutofit/>
            </a:bodyPr>
            <a:lstStyle/>
            <a:p>
              <a:pPr eaLnBrk="1" hangingPunct="1">
                <a:spcBef>
                  <a:spcPct val="0"/>
                </a:spcBef>
                <a:buFontTx/>
                <a:buNone/>
              </a:pPr>
              <a:r>
                <a:rPr lang="en-US" altLang="zh-CN" sz="1600" b="1" dirty="0">
                  <a:solidFill>
                    <a:srgbClr val="7C9DD6"/>
                  </a:solidFill>
                  <a:cs typeface="+mn-ea"/>
                  <a:sym typeface="+mn-lt"/>
                </a:rPr>
                <a:t>Text here</a:t>
              </a:r>
              <a:endParaRPr lang="zh-CN" altLang="en-US" sz="1600" b="1" dirty="0">
                <a:solidFill>
                  <a:srgbClr val="7C9DD6"/>
                </a:solidFill>
                <a:cs typeface="+mn-ea"/>
                <a:sym typeface="+mn-lt"/>
              </a:endParaRPr>
            </a:p>
          </p:txBody>
        </p:sp>
        <p:sp>
          <p:nvSpPr>
            <p:cNvPr id="22" name="íṣľîḑé"/>
            <p:cNvSpPr/>
            <p:nvPr/>
          </p:nvSpPr>
          <p:spPr bwMode="auto">
            <a:xfrm>
              <a:off x="8688288" y="3228526"/>
              <a:ext cx="461080" cy="332731"/>
            </a:xfrm>
            <a:custGeom>
              <a:avLst/>
              <a:gdLst>
                <a:gd name="connsiteX0" fmla="*/ 91000 w 605879"/>
                <a:gd name="connsiteY0" fmla="*/ 173662 h 437224"/>
                <a:gd name="connsiteX1" fmla="*/ 331193 w 605879"/>
                <a:gd name="connsiteY1" fmla="*/ 173662 h 437224"/>
                <a:gd name="connsiteX2" fmla="*/ 342454 w 605879"/>
                <a:gd name="connsiteY2" fmla="*/ 184882 h 437224"/>
                <a:gd name="connsiteX3" fmla="*/ 331193 w 605879"/>
                <a:gd name="connsiteY3" fmla="*/ 196102 h 437224"/>
                <a:gd name="connsiteX4" fmla="*/ 91000 w 605879"/>
                <a:gd name="connsiteY4" fmla="*/ 196102 h 437224"/>
                <a:gd name="connsiteX5" fmla="*/ 79739 w 605879"/>
                <a:gd name="connsiteY5" fmla="*/ 184882 h 437224"/>
                <a:gd name="connsiteX6" fmla="*/ 91000 w 605879"/>
                <a:gd name="connsiteY6" fmla="*/ 173662 h 437224"/>
                <a:gd name="connsiteX7" fmla="*/ 421630 w 605879"/>
                <a:gd name="connsiteY7" fmla="*/ 131441 h 437224"/>
                <a:gd name="connsiteX8" fmla="*/ 423552 w 605879"/>
                <a:gd name="connsiteY8" fmla="*/ 152274 h 437224"/>
                <a:gd name="connsiteX9" fmla="*/ 275961 w 605879"/>
                <a:gd name="connsiteY9" fmla="*/ 300986 h 437224"/>
                <a:gd name="connsiteX10" fmla="*/ 408175 w 605879"/>
                <a:gd name="connsiteY10" fmla="*/ 358277 h 437224"/>
                <a:gd name="connsiteX11" fmla="*/ 418060 w 605879"/>
                <a:gd name="connsiteY11" fmla="*/ 365267 h 437224"/>
                <a:gd name="connsiteX12" fmla="*/ 488218 w 605879"/>
                <a:gd name="connsiteY12" fmla="*/ 410360 h 437224"/>
                <a:gd name="connsiteX13" fmla="*/ 474214 w 605879"/>
                <a:gd name="connsiteY13" fmla="*/ 363348 h 437224"/>
                <a:gd name="connsiteX14" fmla="*/ 482039 w 605879"/>
                <a:gd name="connsiteY14" fmla="*/ 349916 h 437224"/>
                <a:gd name="connsiteX15" fmla="*/ 583363 w 605879"/>
                <a:gd name="connsiteY15" fmla="*/ 244928 h 437224"/>
                <a:gd name="connsiteX16" fmla="*/ 421630 w 605879"/>
                <a:gd name="connsiteY16" fmla="*/ 131441 h 437224"/>
                <a:gd name="connsiteX17" fmla="*/ 75898 w 605879"/>
                <a:gd name="connsiteY17" fmla="*/ 120173 h 437224"/>
                <a:gd name="connsiteX18" fmla="*/ 340509 w 605879"/>
                <a:gd name="connsiteY18" fmla="*/ 120173 h 437224"/>
                <a:gd name="connsiteX19" fmla="*/ 351769 w 605879"/>
                <a:gd name="connsiteY19" fmla="*/ 131428 h 437224"/>
                <a:gd name="connsiteX20" fmla="*/ 340509 w 605879"/>
                <a:gd name="connsiteY20" fmla="*/ 142683 h 437224"/>
                <a:gd name="connsiteX21" fmla="*/ 75898 w 605879"/>
                <a:gd name="connsiteY21" fmla="*/ 142683 h 437224"/>
                <a:gd name="connsiteX22" fmla="*/ 64638 w 605879"/>
                <a:gd name="connsiteY22" fmla="*/ 131428 h 437224"/>
                <a:gd name="connsiteX23" fmla="*/ 75898 w 605879"/>
                <a:gd name="connsiteY23" fmla="*/ 120173 h 437224"/>
                <a:gd name="connsiteX24" fmla="*/ 210609 w 605879"/>
                <a:gd name="connsiteY24" fmla="*/ 22478 h 437224"/>
                <a:gd name="connsiteX25" fmla="*/ 22516 w 605879"/>
                <a:gd name="connsiteY25" fmla="*/ 153508 h 437224"/>
                <a:gd name="connsiteX26" fmla="*/ 139216 w 605879"/>
                <a:gd name="connsiteY26" fmla="*/ 274807 h 437224"/>
                <a:gd name="connsiteX27" fmla="*/ 147042 w 605879"/>
                <a:gd name="connsiteY27" fmla="*/ 288102 h 437224"/>
                <a:gd name="connsiteX28" fmla="*/ 130017 w 605879"/>
                <a:gd name="connsiteY28" fmla="*/ 344297 h 437224"/>
                <a:gd name="connsiteX29" fmla="*/ 214041 w 605879"/>
                <a:gd name="connsiteY29" fmla="*/ 291254 h 437224"/>
                <a:gd name="connsiteX30" fmla="*/ 223927 w 605879"/>
                <a:gd name="connsiteY30" fmla="*/ 284264 h 437224"/>
                <a:gd name="connsiteX31" fmla="*/ 398839 w 605879"/>
                <a:gd name="connsiteY31" fmla="*/ 152960 h 437224"/>
                <a:gd name="connsiteX32" fmla="*/ 369596 w 605879"/>
                <a:gd name="connsiteY32" fmla="*/ 80592 h 437224"/>
                <a:gd name="connsiteX33" fmla="*/ 210609 w 605879"/>
                <a:gd name="connsiteY33" fmla="*/ 22478 h 437224"/>
                <a:gd name="connsiteX34" fmla="*/ 210609 w 605879"/>
                <a:gd name="connsiteY34" fmla="*/ 0 h 437224"/>
                <a:gd name="connsiteX35" fmla="*/ 385796 w 605879"/>
                <a:gd name="connsiteY35" fmla="*/ 64967 h 437224"/>
                <a:gd name="connsiteX36" fmla="*/ 414079 w 605879"/>
                <a:gd name="connsiteY36" fmla="*/ 109100 h 437224"/>
                <a:gd name="connsiteX37" fmla="*/ 419845 w 605879"/>
                <a:gd name="connsiteY37" fmla="*/ 108963 h 437224"/>
                <a:gd name="connsiteX38" fmla="*/ 605879 w 605879"/>
                <a:gd name="connsiteY38" fmla="*/ 244928 h 437224"/>
                <a:gd name="connsiteX39" fmla="*/ 498515 w 605879"/>
                <a:gd name="connsiteY39" fmla="*/ 368420 h 437224"/>
                <a:gd name="connsiteX40" fmla="*/ 516088 w 605879"/>
                <a:gd name="connsiteY40" fmla="*/ 414609 h 437224"/>
                <a:gd name="connsiteX41" fmla="*/ 522953 w 605879"/>
                <a:gd name="connsiteY41" fmla="*/ 428178 h 437224"/>
                <a:gd name="connsiteX42" fmla="*/ 510185 w 605879"/>
                <a:gd name="connsiteY42" fmla="*/ 437224 h 437224"/>
                <a:gd name="connsiteX43" fmla="*/ 400487 w 605879"/>
                <a:gd name="connsiteY43" fmla="*/ 380344 h 437224"/>
                <a:gd name="connsiteX44" fmla="*/ 250836 w 605879"/>
                <a:gd name="connsiteY44" fmla="*/ 304275 h 437224"/>
                <a:gd name="connsiteX45" fmla="*/ 231752 w 605879"/>
                <a:gd name="connsiteY45" fmla="*/ 306331 h 437224"/>
                <a:gd name="connsiteX46" fmla="*/ 107639 w 605879"/>
                <a:gd name="connsiteY46" fmla="*/ 371161 h 437224"/>
                <a:gd name="connsiteX47" fmla="*/ 94596 w 605879"/>
                <a:gd name="connsiteY47" fmla="*/ 361978 h 437224"/>
                <a:gd name="connsiteX48" fmla="*/ 102009 w 605879"/>
                <a:gd name="connsiteY48" fmla="*/ 348135 h 437224"/>
                <a:gd name="connsiteX49" fmla="*/ 122741 w 605879"/>
                <a:gd name="connsiteY49" fmla="*/ 293173 h 437224"/>
                <a:gd name="connsiteX50" fmla="*/ 0 w 605879"/>
                <a:gd name="connsiteY50" fmla="*/ 153508 h 437224"/>
                <a:gd name="connsiteX51" fmla="*/ 210609 w 605879"/>
                <a:gd name="connsiteY51" fmla="*/ 0 h 43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879" h="437224">
                  <a:moveTo>
                    <a:pt x="91000" y="173662"/>
                  </a:moveTo>
                  <a:lnTo>
                    <a:pt x="331193" y="173662"/>
                  </a:lnTo>
                  <a:cubicBezTo>
                    <a:pt x="337373" y="173662"/>
                    <a:pt x="342454" y="178725"/>
                    <a:pt x="342454" y="184882"/>
                  </a:cubicBezTo>
                  <a:cubicBezTo>
                    <a:pt x="342454" y="191040"/>
                    <a:pt x="337373" y="196102"/>
                    <a:pt x="331193" y="196102"/>
                  </a:cubicBezTo>
                  <a:lnTo>
                    <a:pt x="91000" y="196102"/>
                  </a:lnTo>
                  <a:cubicBezTo>
                    <a:pt x="84683" y="196102"/>
                    <a:pt x="79739" y="191040"/>
                    <a:pt x="79739" y="184882"/>
                  </a:cubicBezTo>
                  <a:cubicBezTo>
                    <a:pt x="79739" y="178725"/>
                    <a:pt x="84683" y="173662"/>
                    <a:pt x="91000" y="173662"/>
                  </a:cubicBezTo>
                  <a:close/>
                  <a:moveTo>
                    <a:pt x="421630" y="131441"/>
                  </a:moveTo>
                  <a:cubicBezTo>
                    <a:pt x="423003" y="138294"/>
                    <a:pt x="423552" y="145284"/>
                    <a:pt x="423552" y="152274"/>
                  </a:cubicBezTo>
                  <a:cubicBezTo>
                    <a:pt x="423552" y="220668"/>
                    <a:pt x="362456" y="281249"/>
                    <a:pt x="275961" y="300986"/>
                  </a:cubicBezTo>
                  <a:cubicBezTo>
                    <a:pt x="302047" y="334017"/>
                    <a:pt x="350924" y="355536"/>
                    <a:pt x="408175" y="358277"/>
                  </a:cubicBezTo>
                  <a:cubicBezTo>
                    <a:pt x="412569" y="358551"/>
                    <a:pt x="416413" y="361293"/>
                    <a:pt x="418060" y="365267"/>
                  </a:cubicBezTo>
                  <a:cubicBezTo>
                    <a:pt x="427259" y="388019"/>
                    <a:pt x="463505" y="403370"/>
                    <a:pt x="488218" y="410360"/>
                  </a:cubicBezTo>
                  <a:cubicBezTo>
                    <a:pt x="483962" y="399944"/>
                    <a:pt x="479156" y="385004"/>
                    <a:pt x="474214" y="363348"/>
                  </a:cubicBezTo>
                  <a:cubicBezTo>
                    <a:pt x="472841" y="357455"/>
                    <a:pt x="476273" y="351698"/>
                    <a:pt x="482039" y="349916"/>
                  </a:cubicBezTo>
                  <a:cubicBezTo>
                    <a:pt x="543685" y="332236"/>
                    <a:pt x="583500" y="290980"/>
                    <a:pt x="583363" y="244928"/>
                  </a:cubicBezTo>
                  <a:cubicBezTo>
                    <a:pt x="583363" y="182839"/>
                    <a:pt x="511009" y="132126"/>
                    <a:pt x="421630" y="131441"/>
                  </a:cubicBezTo>
                  <a:close/>
                  <a:moveTo>
                    <a:pt x="75898" y="120173"/>
                  </a:moveTo>
                  <a:lnTo>
                    <a:pt x="340509" y="120173"/>
                  </a:lnTo>
                  <a:cubicBezTo>
                    <a:pt x="346826" y="120173"/>
                    <a:pt x="351769" y="125114"/>
                    <a:pt x="351769" y="131428"/>
                  </a:cubicBezTo>
                  <a:cubicBezTo>
                    <a:pt x="351769" y="137604"/>
                    <a:pt x="346826" y="142683"/>
                    <a:pt x="340509" y="142683"/>
                  </a:cubicBezTo>
                  <a:lnTo>
                    <a:pt x="75898" y="142683"/>
                  </a:lnTo>
                  <a:cubicBezTo>
                    <a:pt x="69719" y="142683"/>
                    <a:pt x="64638" y="137604"/>
                    <a:pt x="64638" y="131428"/>
                  </a:cubicBezTo>
                  <a:cubicBezTo>
                    <a:pt x="64638" y="125114"/>
                    <a:pt x="69719" y="120173"/>
                    <a:pt x="75898" y="120173"/>
                  </a:cubicBezTo>
                  <a:close/>
                  <a:moveTo>
                    <a:pt x="210609" y="22478"/>
                  </a:moveTo>
                  <a:cubicBezTo>
                    <a:pt x="106952" y="22478"/>
                    <a:pt x="22516" y="81277"/>
                    <a:pt x="22516" y="153508"/>
                  </a:cubicBezTo>
                  <a:cubicBezTo>
                    <a:pt x="22516" y="206688"/>
                    <a:pt x="68372" y="254385"/>
                    <a:pt x="139216" y="274807"/>
                  </a:cubicBezTo>
                  <a:cubicBezTo>
                    <a:pt x="144983" y="276452"/>
                    <a:pt x="148415" y="282208"/>
                    <a:pt x="147042" y="288102"/>
                  </a:cubicBezTo>
                  <a:cubicBezTo>
                    <a:pt x="140864" y="314966"/>
                    <a:pt x="135097" y="332647"/>
                    <a:pt x="130017" y="344297"/>
                  </a:cubicBezTo>
                  <a:cubicBezTo>
                    <a:pt x="158437" y="336622"/>
                    <a:pt x="203058" y="318667"/>
                    <a:pt x="214041" y="291254"/>
                  </a:cubicBezTo>
                  <a:cubicBezTo>
                    <a:pt x="215689" y="287280"/>
                    <a:pt x="219533" y="284538"/>
                    <a:pt x="223927" y="284264"/>
                  </a:cubicBezTo>
                  <a:cubicBezTo>
                    <a:pt x="320170" y="279604"/>
                    <a:pt x="395407" y="223135"/>
                    <a:pt x="398839" y="152960"/>
                  </a:cubicBezTo>
                  <a:cubicBezTo>
                    <a:pt x="400075" y="126918"/>
                    <a:pt x="389915" y="101836"/>
                    <a:pt x="369596" y="80592"/>
                  </a:cubicBezTo>
                  <a:cubicBezTo>
                    <a:pt x="334860" y="44133"/>
                    <a:pt x="275412" y="22478"/>
                    <a:pt x="210609" y="22478"/>
                  </a:cubicBezTo>
                  <a:close/>
                  <a:moveTo>
                    <a:pt x="210609" y="0"/>
                  </a:moveTo>
                  <a:cubicBezTo>
                    <a:pt x="281453" y="0"/>
                    <a:pt x="346942" y="24260"/>
                    <a:pt x="385796" y="64967"/>
                  </a:cubicBezTo>
                  <a:cubicBezTo>
                    <a:pt x="398702" y="78536"/>
                    <a:pt x="408175" y="93338"/>
                    <a:pt x="414079" y="109100"/>
                  </a:cubicBezTo>
                  <a:cubicBezTo>
                    <a:pt x="416001" y="108963"/>
                    <a:pt x="417923" y="108963"/>
                    <a:pt x="419845" y="108963"/>
                  </a:cubicBezTo>
                  <a:cubicBezTo>
                    <a:pt x="522404" y="108963"/>
                    <a:pt x="606016" y="169955"/>
                    <a:pt x="605879" y="244928"/>
                  </a:cubicBezTo>
                  <a:cubicBezTo>
                    <a:pt x="605879" y="298519"/>
                    <a:pt x="564141" y="346079"/>
                    <a:pt x="498515" y="368420"/>
                  </a:cubicBezTo>
                  <a:cubicBezTo>
                    <a:pt x="506066" y="398025"/>
                    <a:pt x="512931" y="412279"/>
                    <a:pt x="516088" y="414609"/>
                  </a:cubicBezTo>
                  <a:cubicBezTo>
                    <a:pt x="524601" y="418858"/>
                    <a:pt x="523228" y="426671"/>
                    <a:pt x="522953" y="428178"/>
                  </a:cubicBezTo>
                  <a:cubicBezTo>
                    <a:pt x="522541" y="429686"/>
                    <a:pt x="520207" y="437224"/>
                    <a:pt x="510185" y="437224"/>
                  </a:cubicBezTo>
                  <a:cubicBezTo>
                    <a:pt x="497828" y="437224"/>
                    <a:pt x="423689" y="421325"/>
                    <a:pt x="400487" y="380344"/>
                  </a:cubicBezTo>
                  <a:cubicBezTo>
                    <a:pt x="333899" y="375410"/>
                    <a:pt x="277746" y="346764"/>
                    <a:pt x="250836" y="304275"/>
                  </a:cubicBezTo>
                  <a:cubicBezTo>
                    <a:pt x="244521" y="305098"/>
                    <a:pt x="238205" y="305783"/>
                    <a:pt x="231752" y="306331"/>
                  </a:cubicBezTo>
                  <a:cubicBezTo>
                    <a:pt x="206216" y="353069"/>
                    <a:pt x="121643" y="371161"/>
                    <a:pt x="107639" y="371161"/>
                  </a:cubicBezTo>
                  <a:cubicBezTo>
                    <a:pt x="97616" y="371161"/>
                    <a:pt x="95145" y="364171"/>
                    <a:pt x="94596" y="361978"/>
                  </a:cubicBezTo>
                  <a:cubicBezTo>
                    <a:pt x="94184" y="360470"/>
                    <a:pt x="92948" y="352658"/>
                    <a:pt x="102009" y="348135"/>
                  </a:cubicBezTo>
                  <a:cubicBezTo>
                    <a:pt x="105030" y="345942"/>
                    <a:pt x="113130" y="331550"/>
                    <a:pt x="122741" y="293173"/>
                  </a:cubicBezTo>
                  <a:cubicBezTo>
                    <a:pt x="47778" y="268228"/>
                    <a:pt x="0" y="214226"/>
                    <a:pt x="0" y="153508"/>
                  </a:cubicBezTo>
                  <a:cubicBezTo>
                    <a:pt x="0" y="68804"/>
                    <a:pt x="94458" y="0"/>
                    <a:pt x="210609" y="0"/>
                  </a:cubicBezTo>
                  <a:close/>
                </a:path>
              </a:pathLst>
            </a:custGeom>
            <a:solidFill>
              <a:srgbClr val="7C9DD6"/>
            </a:solidFill>
            <a:ln>
              <a:noFill/>
            </a:ln>
          </p:spPr>
          <p:txBody>
            <a:bodyPr anchor="ctr"/>
            <a:lstStyle/>
            <a:p>
              <a:pPr algn="ctr"/>
              <a:endParaRPr sz="3200">
                <a:cs typeface="+mn-ea"/>
                <a:sym typeface="+mn-lt"/>
              </a:endParaRPr>
            </a:p>
          </p:txBody>
        </p:sp>
      </p:grpSp>
      <p:cxnSp>
        <p:nvCxnSpPr>
          <p:cNvPr id="7" name="直接箭头连接符 6"/>
          <p:cNvCxnSpPr/>
          <p:nvPr/>
        </p:nvCxnSpPr>
        <p:spPr>
          <a:xfrm flipH="1">
            <a:off x="7754775" y="5187303"/>
            <a:ext cx="864096" cy="0"/>
          </a:xfrm>
          <a:prstGeom prst="straightConnector1">
            <a:avLst/>
          </a:prstGeom>
          <a:ln w="3175" cap="rnd">
            <a:solidFill>
              <a:schemeClr val="tx1">
                <a:lumMod val="50000"/>
                <a:lumOff val="50000"/>
              </a:schemeClr>
            </a:solidFill>
            <a:round/>
            <a:headEnd type="none"/>
            <a:tailEnd type="triangle"/>
          </a:ln>
        </p:spPr>
        <p:style>
          <a:lnRef idx="1">
            <a:schemeClr val="accent1"/>
          </a:lnRef>
          <a:fillRef idx="0">
            <a:schemeClr val="accent1"/>
          </a:fillRef>
          <a:effectRef idx="0">
            <a:schemeClr val="accent1"/>
          </a:effectRef>
          <a:fontRef idx="minor">
            <a:schemeClr val="tx1"/>
          </a:fontRef>
        </p:style>
      </p:cxnSp>
      <p:grpSp>
        <p:nvGrpSpPr>
          <p:cNvPr id="8" name="îşľïďé"/>
          <p:cNvGrpSpPr/>
          <p:nvPr/>
        </p:nvGrpSpPr>
        <p:grpSpPr>
          <a:xfrm>
            <a:off x="5275337" y="3098307"/>
            <a:ext cx="2746610" cy="1115050"/>
            <a:chOff x="5159896" y="3071603"/>
            <a:chExt cx="2746610" cy="1115050"/>
          </a:xfrm>
        </p:grpSpPr>
        <p:sp>
          <p:nvSpPr>
            <p:cNvPr id="17" name="iṥlïde"/>
            <p:cNvSpPr/>
            <p:nvPr/>
          </p:nvSpPr>
          <p:spPr bwMode="auto">
            <a:xfrm>
              <a:off x="5798443" y="3484483"/>
              <a:ext cx="2108063" cy="702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p>
              <a:pPr>
                <a:lnSpc>
                  <a:spcPct val="150000"/>
                </a:lnSpc>
                <a:spcBef>
                  <a:spcPct val="0"/>
                </a:spcBef>
              </a:pPr>
              <a:r>
                <a:rPr lang="en-US" altLang="zh-CN" sz="1200" dirty="0">
                  <a:cs typeface="+mn-ea"/>
                  <a:sym typeface="+mn-lt"/>
                </a:rPr>
                <a:t>Supporting text here. </a:t>
              </a:r>
              <a:endParaRPr lang="en-US" altLang="zh-CN" sz="1200" dirty="0">
                <a:cs typeface="+mn-ea"/>
                <a:sym typeface="+mn-lt"/>
              </a:endParaRPr>
            </a:p>
            <a:p>
              <a:pPr>
                <a:lnSpc>
                  <a:spcPct val="150000"/>
                </a:lnSpc>
                <a:spcBef>
                  <a:spcPct val="0"/>
                </a:spcBef>
              </a:pPr>
              <a:r>
                <a:rPr lang="en-US" altLang="zh-CN" sz="1200" dirty="0">
                  <a:cs typeface="+mn-ea"/>
                  <a:sym typeface="+mn-lt"/>
                </a:rPr>
                <a:t>When you copy &amp; paste, choose "keep text only" option.</a:t>
              </a:r>
              <a:endParaRPr lang="zh-CN" altLang="en-US" sz="1200" dirty="0">
                <a:cs typeface="+mn-ea"/>
                <a:sym typeface="+mn-lt"/>
              </a:endParaRPr>
            </a:p>
          </p:txBody>
        </p:sp>
        <p:sp>
          <p:nvSpPr>
            <p:cNvPr id="18" name="ïṧļîďé"/>
            <p:cNvSpPr txBox="1"/>
            <p:nvPr/>
          </p:nvSpPr>
          <p:spPr bwMode="auto">
            <a:xfrm>
              <a:off x="5798443" y="3071603"/>
              <a:ext cx="2108063"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oAutofit/>
            </a:bodyPr>
            <a:lstStyle/>
            <a:p>
              <a:pPr eaLnBrk="1" hangingPunct="1">
                <a:spcBef>
                  <a:spcPct val="0"/>
                </a:spcBef>
                <a:buFontTx/>
                <a:buNone/>
              </a:pPr>
              <a:r>
                <a:rPr lang="en-US" altLang="zh-CN" sz="1600" b="1" dirty="0">
                  <a:solidFill>
                    <a:schemeClr val="accent1"/>
                  </a:solidFill>
                  <a:cs typeface="+mn-ea"/>
                  <a:sym typeface="+mn-lt"/>
                </a:rPr>
                <a:t>Text here</a:t>
              </a:r>
              <a:endParaRPr lang="zh-CN" altLang="en-US" sz="1600" b="1" dirty="0">
                <a:solidFill>
                  <a:schemeClr val="accent1"/>
                </a:solidFill>
                <a:cs typeface="+mn-ea"/>
                <a:sym typeface="+mn-lt"/>
              </a:endParaRPr>
            </a:p>
          </p:txBody>
        </p:sp>
        <p:sp>
          <p:nvSpPr>
            <p:cNvPr id="19" name="ïṡľîďè"/>
            <p:cNvSpPr/>
            <p:nvPr/>
          </p:nvSpPr>
          <p:spPr bwMode="auto">
            <a:xfrm>
              <a:off x="5159896" y="3212204"/>
              <a:ext cx="461080" cy="365375"/>
            </a:xfrm>
            <a:custGeom>
              <a:avLst/>
              <a:gdLst>
                <a:gd name="connsiteX0" fmla="*/ 511657 w 606157"/>
                <a:gd name="connsiteY0" fmla="*/ 343654 h 480339"/>
                <a:gd name="connsiteX1" fmla="*/ 521432 w 606157"/>
                <a:gd name="connsiteY1" fmla="*/ 353421 h 480339"/>
                <a:gd name="connsiteX2" fmla="*/ 521432 w 606157"/>
                <a:gd name="connsiteY2" fmla="*/ 376178 h 480339"/>
                <a:gd name="connsiteX3" fmla="*/ 544305 w 606157"/>
                <a:gd name="connsiteY3" fmla="*/ 376178 h 480339"/>
                <a:gd name="connsiteX4" fmla="*/ 554080 w 606157"/>
                <a:gd name="connsiteY4" fmla="*/ 385945 h 480339"/>
                <a:gd name="connsiteX5" fmla="*/ 544305 w 606157"/>
                <a:gd name="connsiteY5" fmla="*/ 395712 h 480339"/>
                <a:gd name="connsiteX6" fmla="*/ 521432 w 606157"/>
                <a:gd name="connsiteY6" fmla="*/ 395712 h 480339"/>
                <a:gd name="connsiteX7" fmla="*/ 521432 w 606157"/>
                <a:gd name="connsiteY7" fmla="*/ 418566 h 480339"/>
                <a:gd name="connsiteX8" fmla="*/ 511657 w 606157"/>
                <a:gd name="connsiteY8" fmla="*/ 428333 h 480339"/>
                <a:gd name="connsiteX9" fmla="*/ 501882 w 606157"/>
                <a:gd name="connsiteY9" fmla="*/ 418566 h 480339"/>
                <a:gd name="connsiteX10" fmla="*/ 501882 w 606157"/>
                <a:gd name="connsiteY10" fmla="*/ 395712 h 480339"/>
                <a:gd name="connsiteX11" fmla="*/ 479106 w 606157"/>
                <a:gd name="connsiteY11" fmla="*/ 395712 h 480339"/>
                <a:gd name="connsiteX12" fmla="*/ 469331 w 606157"/>
                <a:gd name="connsiteY12" fmla="*/ 385945 h 480339"/>
                <a:gd name="connsiteX13" fmla="*/ 479106 w 606157"/>
                <a:gd name="connsiteY13" fmla="*/ 376178 h 480339"/>
                <a:gd name="connsiteX14" fmla="*/ 501882 w 606157"/>
                <a:gd name="connsiteY14" fmla="*/ 376178 h 480339"/>
                <a:gd name="connsiteX15" fmla="*/ 501882 w 606157"/>
                <a:gd name="connsiteY15" fmla="*/ 353421 h 480339"/>
                <a:gd name="connsiteX16" fmla="*/ 511657 w 606157"/>
                <a:gd name="connsiteY16" fmla="*/ 343654 h 480339"/>
                <a:gd name="connsiteX17" fmla="*/ 511621 w 606157"/>
                <a:gd name="connsiteY17" fmla="*/ 311170 h 480339"/>
                <a:gd name="connsiteX18" fmla="*/ 436735 w 606157"/>
                <a:gd name="connsiteY18" fmla="*/ 385944 h 480339"/>
                <a:gd name="connsiteX19" fmla="*/ 511621 w 606157"/>
                <a:gd name="connsiteY19" fmla="*/ 460816 h 480339"/>
                <a:gd name="connsiteX20" fmla="*/ 586605 w 606157"/>
                <a:gd name="connsiteY20" fmla="*/ 385944 h 480339"/>
                <a:gd name="connsiteX21" fmla="*/ 511621 w 606157"/>
                <a:gd name="connsiteY21" fmla="*/ 311170 h 480339"/>
                <a:gd name="connsiteX22" fmla="*/ 511621 w 606157"/>
                <a:gd name="connsiteY22" fmla="*/ 291647 h 480339"/>
                <a:gd name="connsiteX23" fmla="*/ 606157 w 606157"/>
                <a:gd name="connsiteY23" fmla="*/ 385944 h 480339"/>
                <a:gd name="connsiteX24" fmla="*/ 511621 w 606157"/>
                <a:gd name="connsiteY24" fmla="*/ 480339 h 480339"/>
                <a:gd name="connsiteX25" fmla="*/ 417183 w 606157"/>
                <a:gd name="connsiteY25" fmla="*/ 385944 h 480339"/>
                <a:gd name="connsiteX26" fmla="*/ 511621 w 606157"/>
                <a:gd name="connsiteY26" fmla="*/ 291647 h 480339"/>
                <a:gd name="connsiteX27" fmla="*/ 368279 w 606157"/>
                <a:gd name="connsiteY27" fmla="*/ 200476 h 480339"/>
                <a:gd name="connsiteX28" fmla="*/ 489505 w 606157"/>
                <a:gd name="connsiteY28" fmla="*/ 259991 h 480339"/>
                <a:gd name="connsiteX29" fmla="*/ 487746 w 606157"/>
                <a:gd name="connsiteY29" fmla="*/ 273650 h 480339"/>
                <a:gd name="connsiteX30" fmla="*/ 481782 w 606157"/>
                <a:gd name="connsiteY30" fmla="*/ 275699 h 480339"/>
                <a:gd name="connsiteX31" fmla="*/ 474059 w 606157"/>
                <a:gd name="connsiteY31" fmla="*/ 271894 h 480339"/>
                <a:gd name="connsiteX32" fmla="*/ 368279 w 606157"/>
                <a:gd name="connsiteY32" fmla="*/ 219989 h 480339"/>
                <a:gd name="connsiteX33" fmla="*/ 293588 w 606157"/>
                <a:gd name="connsiteY33" fmla="*/ 242819 h 480339"/>
                <a:gd name="connsiteX34" fmla="*/ 279999 w 606157"/>
                <a:gd name="connsiteY34" fmla="*/ 240185 h 480339"/>
                <a:gd name="connsiteX35" fmla="*/ 282639 w 606157"/>
                <a:gd name="connsiteY35" fmla="*/ 226623 h 480339"/>
                <a:gd name="connsiteX36" fmla="*/ 368279 w 606157"/>
                <a:gd name="connsiteY36" fmla="*/ 200476 h 480339"/>
                <a:gd name="connsiteX37" fmla="*/ 153211 w 606157"/>
                <a:gd name="connsiteY37" fmla="*/ 200476 h 480339"/>
                <a:gd name="connsiteX38" fmla="*/ 306325 w 606157"/>
                <a:gd name="connsiteY38" fmla="*/ 353439 h 480339"/>
                <a:gd name="connsiteX39" fmla="*/ 296547 w 606157"/>
                <a:gd name="connsiteY39" fmla="*/ 363200 h 480339"/>
                <a:gd name="connsiteX40" fmla="*/ 286770 w 606157"/>
                <a:gd name="connsiteY40" fmla="*/ 353439 h 480339"/>
                <a:gd name="connsiteX41" fmla="*/ 153211 w 606157"/>
                <a:gd name="connsiteY41" fmla="*/ 219999 h 480339"/>
                <a:gd name="connsiteX42" fmla="*/ 19554 w 606157"/>
                <a:gd name="connsiteY42" fmla="*/ 353439 h 480339"/>
                <a:gd name="connsiteX43" fmla="*/ 9777 w 606157"/>
                <a:gd name="connsiteY43" fmla="*/ 363200 h 480339"/>
                <a:gd name="connsiteX44" fmla="*/ 0 w 606157"/>
                <a:gd name="connsiteY44" fmla="*/ 353439 h 480339"/>
                <a:gd name="connsiteX45" fmla="*/ 153211 w 606157"/>
                <a:gd name="connsiteY45" fmla="*/ 200476 h 480339"/>
                <a:gd name="connsiteX46" fmla="*/ 368295 w 606157"/>
                <a:gd name="connsiteY46" fmla="*/ 19531 h 480339"/>
                <a:gd name="connsiteX47" fmla="*/ 306326 w 606157"/>
                <a:gd name="connsiteY47" fmla="*/ 81348 h 480339"/>
                <a:gd name="connsiteX48" fmla="*/ 368295 w 606157"/>
                <a:gd name="connsiteY48" fmla="*/ 143262 h 480339"/>
                <a:gd name="connsiteX49" fmla="*/ 430165 w 606157"/>
                <a:gd name="connsiteY49" fmla="*/ 81348 h 480339"/>
                <a:gd name="connsiteX50" fmla="*/ 368295 w 606157"/>
                <a:gd name="connsiteY50" fmla="*/ 19531 h 480339"/>
                <a:gd name="connsiteX51" fmla="*/ 153211 w 606157"/>
                <a:gd name="connsiteY51" fmla="*/ 19531 h 480339"/>
                <a:gd name="connsiteX52" fmla="*/ 91242 w 606157"/>
                <a:gd name="connsiteY52" fmla="*/ 81348 h 480339"/>
                <a:gd name="connsiteX53" fmla="*/ 153211 w 606157"/>
                <a:gd name="connsiteY53" fmla="*/ 143262 h 480339"/>
                <a:gd name="connsiteX54" fmla="*/ 215081 w 606157"/>
                <a:gd name="connsiteY54" fmla="*/ 81348 h 480339"/>
                <a:gd name="connsiteX55" fmla="*/ 153211 w 606157"/>
                <a:gd name="connsiteY55" fmla="*/ 19531 h 480339"/>
                <a:gd name="connsiteX56" fmla="*/ 368295 w 606157"/>
                <a:gd name="connsiteY56" fmla="*/ 0 h 480339"/>
                <a:gd name="connsiteX57" fmla="*/ 449714 w 606157"/>
                <a:gd name="connsiteY57" fmla="*/ 81348 h 480339"/>
                <a:gd name="connsiteX58" fmla="*/ 368295 w 606157"/>
                <a:gd name="connsiteY58" fmla="*/ 162794 h 480339"/>
                <a:gd name="connsiteX59" fmla="*/ 286778 w 606157"/>
                <a:gd name="connsiteY59" fmla="*/ 81348 h 480339"/>
                <a:gd name="connsiteX60" fmla="*/ 368295 w 606157"/>
                <a:gd name="connsiteY60" fmla="*/ 0 h 480339"/>
                <a:gd name="connsiteX61" fmla="*/ 153211 w 606157"/>
                <a:gd name="connsiteY61" fmla="*/ 0 h 480339"/>
                <a:gd name="connsiteX62" fmla="*/ 234630 w 606157"/>
                <a:gd name="connsiteY62" fmla="*/ 81348 h 480339"/>
                <a:gd name="connsiteX63" fmla="*/ 153211 w 606157"/>
                <a:gd name="connsiteY63" fmla="*/ 162794 h 480339"/>
                <a:gd name="connsiteX64" fmla="*/ 71694 w 606157"/>
                <a:gd name="connsiteY64" fmla="*/ 81348 h 480339"/>
                <a:gd name="connsiteX65" fmla="*/ 153211 w 606157"/>
                <a:gd name="connsiteY65" fmla="*/ 0 h 48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6157" h="480339">
                  <a:moveTo>
                    <a:pt x="511657" y="343654"/>
                  </a:moveTo>
                  <a:cubicBezTo>
                    <a:pt x="517131" y="343654"/>
                    <a:pt x="521432" y="348049"/>
                    <a:pt x="521432" y="353421"/>
                  </a:cubicBezTo>
                  <a:lnTo>
                    <a:pt x="521432" y="376178"/>
                  </a:lnTo>
                  <a:lnTo>
                    <a:pt x="544305" y="376178"/>
                  </a:lnTo>
                  <a:cubicBezTo>
                    <a:pt x="549682" y="376178"/>
                    <a:pt x="554080" y="380573"/>
                    <a:pt x="554080" y="385945"/>
                  </a:cubicBezTo>
                  <a:cubicBezTo>
                    <a:pt x="554080" y="391414"/>
                    <a:pt x="549682" y="395712"/>
                    <a:pt x="544305" y="395712"/>
                  </a:cubicBezTo>
                  <a:lnTo>
                    <a:pt x="521432" y="395712"/>
                  </a:lnTo>
                  <a:lnTo>
                    <a:pt x="521432" y="418566"/>
                  </a:lnTo>
                  <a:cubicBezTo>
                    <a:pt x="521432" y="423938"/>
                    <a:pt x="517131" y="428333"/>
                    <a:pt x="511657" y="428333"/>
                  </a:cubicBezTo>
                  <a:cubicBezTo>
                    <a:pt x="506281" y="428333"/>
                    <a:pt x="501882" y="423938"/>
                    <a:pt x="501882" y="418566"/>
                  </a:cubicBezTo>
                  <a:lnTo>
                    <a:pt x="501882" y="395712"/>
                  </a:lnTo>
                  <a:lnTo>
                    <a:pt x="479106" y="395712"/>
                  </a:lnTo>
                  <a:cubicBezTo>
                    <a:pt x="473730" y="395712"/>
                    <a:pt x="469331" y="391414"/>
                    <a:pt x="469331" y="385945"/>
                  </a:cubicBezTo>
                  <a:cubicBezTo>
                    <a:pt x="469331" y="380573"/>
                    <a:pt x="473730" y="376178"/>
                    <a:pt x="479106" y="376178"/>
                  </a:cubicBezTo>
                  <a:lnTo>
                    <a:pt x="501882" y="376178"/>
                  </a:lnTo>
                  <a:lnTo>
                    <a:pt x="501882" y="353421"/>
                  </a:lnTo>
                  <a:cubicBezTo>
                    <a:pt x="501882" y="348049"/>
                    <a:pt x="506281" y="343654"/>
                    <a:pt x="511657" y="343654"/>
                  </a:cubicBezTo>
                  <a:close/>
                  <a:moveTo>
                    <a:pt x="511621" y="311170"/>
                  </a:moveTo>
                  <a:cubicBezTo>
                    <a:pt x="470366" y="311170"/>
                    <a:pt x="436735" y="344750"/>
                    <a:pt x="436735" y="385944"/>
                  </a:cubicBezTo>
                  <a:cubicBezTo>
                    <a:pt x="436735" y="427236"/>
                    <a:pt x="470366" y="460816"/>
                    <a:pt x="511621" y="460816"/>
                  </a:cubicBezTo>
                  <a:cubicBezTo>
                    <a:pt x="552975" y="460816"/>
                    <a:pt x="586605" y="427236"/>
                    <a:pt x="586605" y="385944"/>
                  </a:cubicBezTo>
                  <a:cubicBezTo>
                    <a:pt x="586605" y="344750"/>
                    <a:pt x="552975" y="311170"/>
                    <a:pt x="511621" y="311170"/>
                  </a:cubicBezTo>
                  <a:close/>
                  <a:moveTo>
                    <a:pt x="511621" y="291647"/>
                  </a:moveTo>
                  <a:cubicBezTo>
                    <a:pt x="563729" y="291647"/>
                    <a:pt x="606157" y="333915"/>
                    <a:pt x="606157" y="385944"/>
                  </a:cubicBezTo>
                  <a:cubicBezTo>
                    <a:pt x="606157" y="437974"/>
                    <a:pt x="563729" y="480339"/>
                    <a:pt x="511621" y="480339"/>
                  </a:cubicBezTo>
                  <a:cubicBezTo>
                    <a:pt x="459514" y="480339"/>
                    <a:pt x="417183" y="437974"/>
                    <a:pt x="417183" y="385944"/>
                  </a:cubicBezTo>
                  <a:cubicBezTo>
                    <a:pt x="417183" y="333915"/>
                    <a:pt x="459514" y="291647"/>
                    <a:pt x="511621" y="291647"/>
                  </a:cubicBezTo>
                  <a:close/>
                  <a:moveTo>
                    <a:pt x="368279" y="200476"/>
                  </a:moveTo>
                  <a:cubicBezTo>
                    <a:pt x="416085" y="200476"/>
                    <a:pt x="460274" y="222135"/>
                    <a:pt x="489505" y="259991"/>
                  </a:cubicBezTo>
                  <a:cubicBezTo>
                    <a:pt x="492829" y="264284"/>
                    <a:pt x="492047" y="270333"/>
                    <a:pt x="487746" y="273650"/>
                  </a:cubicBezTo>
                  <a:cubicBezTo>
                    <a:pt x="485986" y="275016"/>
                    <a:pt x="483835" y="275699"/>
                    <a:pt x="481782" y="275699"/>
                  </a:cubicBezTo>
                  <a:cubicBezTo>
                    <a:pt x="478849" y="275699"/>
                    <a:pt x="475916" y="274430"/>
                    <a:pt x="474059" y="271894"/>
                  </a:cubicBezTo>
                  <a:cubicBezTo>
                    <a:pt x="448542" y="238917"/>
                    <a:pt x="409926" y="219989"/>
                    <a:pt x="368279" y="219989"/>
                  </a:cubicBezTo>
                  <a:cubicBezTo>
                    <a:pt x="341492" y="219989"/>
                    <a:pt x="315683" y="227892"/>
                    <a:pt x="293588" y="242819"/>
                  </a:cubicBezTo>
                  <a:cubicBezTo>
                    <a:pt x="289091" y="245844"/>
                    <a:pt x="283030" y="244673"/>
                    <a:pt x="279999" y="240185"/>
                  </a:cubicBezTo>
                  <a:cubicBezTo>
                    <a:pt x="276969" y="235697"/>
                    <a:pt x="278142" y="229648"/>
                    <a:pt x="282639" y="226623"/>
                  </a:cubicBezTo>
                  <a:cubicBezTo>
                    <a:pt x="307960" y="209549"/>
                    <a:pt x="337582" y="200476"/>
                    <a:pt x="368279" y="200476"/>
                  </a:cubicBezTo>
                  <a:close/>
                  <a:moveTo>
                    <a:pt x="153211" y="200476"/>
                  </a:moveTo>
                  <a:cubicBezTo>
                    <a:pt x="237688" y="200476"/>
                    <a:pt x="306325" y="269099"/>
                    <a:pt x="306325" y="353439"/>
                  </a:cubicBezTo>
                  <a:cubicBezTo>
                    <a:pt x="306325" y="358808"/>
                    <a:pt x="302023" y="363200"/>
                    <a:pt x="296547" y="363200"/>
                  </a:cubicBezTo>
                  <a:cubicBezTo>
                    <a:pt x="291170" y="363200"/>
                    <a:pt x="286770" y="358808"/>
                    <a:pt x="286770" y="353439"/>
                  </a:cubicBezTo>
                  <a:cubicBezTo>
                    <a:pt x="286770" y="279837"/>
                    <a:pt x="226835" y="219999"/>
                    <a:pt x="153211" y="219999"/>
                  </a:cubicBezTo>
                  <a:cubicBezTo>
                    <a:pt x="79490" y="219999"/>
                    <a:pt x="19554" y="279837"/>
                    <a:pt x="19554" y="353439"/>
                  </a:cubicBezTo>
                  <a:cubicBezTo>
                    <a:pt x="19554" y="358808"/>
                    <a:pt x="15155" y="363200"/>
                    <a:pt x="9777" y="363200"/>
                  </a:cubicBezTo>
                  <a:cubicBezTo>
                    <a:pt x="4400" y="363200"/>
                    <a:pt x="0" y="358808"/>
                    <a:pt x="0" y="353439"/>
                  </a:cubicBezTo>
                  <a:cubicBezTo>
                    <a:pt x="0" y="269099"/>
                    <a:pt x="68735" y="200476"/>
                    <a:pt x="153211" y="200476"/>
                  </a:cubicBezTo>
                  <a:close/>
                  <a:moveTo>
                    <a:pt x="368295" y="19531"/>
                  </a:moveTo>
                  <a:cubicBezTo>
                    <a:pt x="334085" y="19531"/>
                    <a:pt x="306326" y="47266"/>
                    <a:pt x="306326" y="81348"/>
                  </a:cubicBezTo>
                  <a:cubicBezTo>
                    <a:pt x="306326" y="115528"/>
                    <a:pt x="334085" y="143262"/>
                    <a:pt x="368295" y="143262"/>
                  </a:cubicBezTo>
                  <a:cubicBezTo>
                    <a:pt x="402407" y="143262"/>
                    <a:pt x="430165" y="115528"/>
                    <a:pt x="430165" y="81348"/>
                  </a:cubicBezTo>
                  <a:cubicBezTo>
                    <a:pt x="430165" y="47266"/>
                    <a:pt x="402407" y="19531"/>
                    <a:pt x="368295" y="19531"/>
                  </a:cubicBezTo>
                  <a:close/>
                  <a:moveTo>
                    <a:pt x="153211" y="19531"/>
                  </a:moveTo>
                  <a:cubicBezTo>
                    <a:pt x="119001" y="19531"/>
                    <a:pt x="91242" y="47266"/>
                    <a:pt x="91242" y="81348"/>
                  </a:cubicBezTo>
                  <a:cubicBezTo>
                    <a:pt x="91242" y="115528"/>
                    <a:pt x="119001" y="143262"/>
                    <a:pt x="153211" y="143262"/>
                  </a:cubicBezTo>
                  <a:cubicBezTo>
                    <a:pt x="187323" y="143262"/>
                    <a:pt x="215081" y="115528"/>
                    <a:pt x="215081" y="81348"/>
                  </a:cubicBezTo>
                  <a:cubicBezTo>
                    <a:pt x="215081" y="47266"/>
                    <a:pt x="187323" y="19531"/>
                    <a:pt x="153211" y="19531"/>
                  </a:cubicBezTo>
                  <a:close/>
                  <a:moveTo>
                    <a:pt x="368295" y="0"/>
                  </a:moveTo>
                  <a:cubicBezTo>
                    <a:pt x="413158" y="0"/>
                    <a:pt x="449714" y="36523"/>
                    <a:pt x="449714" y="81348"/>
                  </a:cubicBezTo>
                  <a:cubicBezTo>
                    <a:pt x="449714" y="126270"/>
                    <a:pt x="413158" y="162794"/>
                    <a:pt x="368295" y="162794"/>
                  </a:cubicBezTo>
                  <a:cubicBezTo>
                    <a:pt x="323333" y="162794"/>
                    <a:pt x="286778" y="126270"/>
                    <a:pt x="286778" y="81348"/>
                  </a:cubicBezTo>
                  <a:cubicBezTo>
                    <a:pt x="286778" y="36523"/>
                    <a:pt x="323333" y="0"/>
                    <a:pt x="368295" y="0"/>
                  </a:cubicBezTo>
                  <a:close/>
                  <a:moveTo>
                    <a:pt x="153211" y="0"/>
                  </a:moveTo>
                  <a:cubicBezTo>
                    <a:pt x="198074" y="0"/>
                    <a:pt x="234630" y="36523"/>
                    <a:pt x="234630" y="81348"/>
                  </a:cubicBezTo>
                  <a:cubicBezTo>
                    <a:pt x="234630" y="126270"/>
                    <a:pt x="198074" y="162794"/>
                    <a:pt x="153211" y="162794"/>
                  </a:cubicBezTo>
                  <a:cubicBezTo>
                    <a:pt x="108249" y="162794"/>
                    <a:pt x="71694" y="126270"/>
                    <a:pt x="71694" y="81348"/>
                  </a:cubicBezTo>
                  <a:cubicBezTo>
                    <a:pt x="71694" y="36523"/>
                    <a:pt x="108249" y="0"/>
                    <a:pt x="153211" y="0"/>
                  </a:cubicBezTo>
                  <a:close/>
                </a:path>
              </a:pathLst>
            </a:custGeom>
            <a:solidFill>
              <a:schemeClr val="accent1"/>
            </a:solidFill>
            <a:ln>
              <a:noFill/>
            </a:ln>
          </p:spPr>
          <p:txBody>
            <a:bodyPr anchor="ctr"/>
            <a:lstStyle/>
            <a:p>
              <a:pPr algn="ctr"/>
              <a:endParaRPr sz="3200">
                <a:cs typeface="+mn-ea"/>
                <a:sym typeface="+mn-lt"/>
              </a:endParaRPr>
            </a:p>
          </p:txBody>
        </p:sp>
      </p:grpSp>
      <p:grpSp>
        <p:nvGrpSpPr>
          <p:cNvPr id="9" name="isļîdé"/>
          <p:cNvGrpSpPr/>
          <p:nvPr/>
        </p:nvGrpSpPr>
        <p:grpSpPr>
          <a:xfrm>
            <a:off x="8803729" y="3098307"/>
            <a:ext cx="2746610" cy="1131705"/>
            <a:chOff x="8688288" y="3071603"/>
            <a:chExt cx="2746610" cy="1131705"/>
          </a:xfrm>
        </p:grpSpPr>
        <p:sp>
          <p:nvSpPr>
            <p:cNvPr id="14" name="îṩlidé"/>
            <p:cNvSpPr/>
            <p:nvPr/>
          </p:nvSpPr>
          <p:spPr bwMode="auto">
            <a:xfrm>
              <a:off x="9326835" y="3484483"/>
              <a:ext cx="2108063" cy="71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p>
              <a:pPr>
                <a:lnSpc>
                  <a:spcPct val="150000"/>
                </a:lnSpc>
                <a:spcBef>
                  <a:spcPct val="0"/>
                </a:spcBef>
              </a:pPr>
              <a:r>
                <a:rPr lang="en-US" altLang="zh-CN" sz="1200" dirty="0">
                  <a:cs typeface="+mn-ea"/>
                  <a:sym typeface="+mn-lt"/>
                </a:rPr>
                <a:t>Supporting text here. </a:t>
              </a:r>
              <a:endParaRPr lang="en-US" altLang="zh-CN" sz="1200" dirty="0">
                <a:cs typeface="+mn-ea"/>
                <a:sym typeface="+mn-lt"/>
              </a:endParaRPr>
            </a:p>
            <a:p>
              <a:pPr>
                <a:lnSpc>
                  <a:spcPct val="150000"/>
                </a:lnSpc>
                <a:spcBef>
                  <a:spcPct val="0"/>
                </a:spcBef>
              </a:pPr>
              <a:r>
                <a:rPr lang="en-US" altLang="zh-CN" sz="1200" dirty="0">
                  <a:cs typeface="+mn-ea"/>
                  <a:sym typeface="+mn-lt"/>
                </a:rPr>
                <a:t>When you copy &amp; paste, choose "keep text only" option.</a:t>
              </a:r>
              <a:endParaRPr lang="zh-CN" altLang="en-US" sz="1200" dirty="0">
                <a:cs typeface="+mn-ea"/>
                <a:sym typeface="+mn-lt"/>
              </a:endParaRPr>
            </a:p>
          </p:txBody>
        </p:sp>
        <p:sp>
          <p:nvSpPr>
            <p:cNvPr id="15" name="îṧļïḍé"/>
            <p:cNvSpPr txBox="1"/>
            <p:nvPr/>
          </p:nvSpPr>
          <p:spPr bwMode="auto">
            <a:xfrm>
              <a:off x="9326835" y="3071603"/>
              <a:ext cx="2108063"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oAutofit/>
            </a:bodyPr>
            <a:lstStyle/>
            <a:p>
              <a:pPr eaLnBrk="1" hangingPunct="1">
                <a:spcBef>
                  <a:spcPct val="0"/>
                </a:spcBef>
                <a:buFontTx/>
                <a:buNone/>
              </a:pPr>
              <a:r>
                <a:rPr lang="en-US" altLang="zh-CN" sz="1600" b="1" dirty="0">
                  <a:solidFill>
                    <a:srgbClr val="5780CA"/>
                  </a:solidFill>
                  <a:cs typeface="+mn-ea"/>
                  <a:sym typeface="+mn-lt"/>
                </a:rPr>
                <a:t>Text here</a:t>
              </a:r>
              <a:endParaRPr lang="zh-CN" altLang="en-US" sz="1600" b="1" dirty="0">
                <a:solidFill>
                  <a:srgbClr val="5780CA"/>
                </a:solidFill>
                <a:cs typeface="+mn-ea"/>
                <a:sym typeface="+mn-lt"/>
              </a:endParaRPr>
            </a:p>
          </p:txBody>
        </p:sp>
        <p:sp>
          <p:nvSpPr>
            <p:cNvPr id="16" name="î$ľïḓê"/>
            <p:cNvSpPr/>
            <p:nvPr/>
          </p:nvSpPr>
          <p:spPr bwMode="auto">
            <a:xfrm>
              <a:off x="8688288" y="3164655"/>
              <a:ext cx="461080" cy="460474"/>
            </a:xfrm>
            <a:custGeom>
              <a:avLst/>
              <a:gdLst>
                <a:gd name="connsiteX0" fmla="*/ 86413 w 591547"/>
                <a:gd name="connsiteY0" fmla="*/ 515758 h 590770"/>
                <a:gd name="connsiteX1" fmla="*/ 171919 w 591547"/>
                <a:gd name="connsiteY1" fmla="*/ 515758 h 590770"/>
                <a:gd name="connsiteX2" fmla="*/ 171919 w 591547"/>
                <a:gd name="connsiteY2" fmla="*/ 537523 h 590770"/>
                <a:gd name="connsiteX3" fmla="*/ 86413 w 591547"/>
                <a:gd name="connsiteY3" fmla="*/ 537523 h 590770"/>
                <a:gd name="connsiteX4" fmla="*/ 86413 w 591547"/>
                <a:gd name="connsiteY4" fmla="*/ 461733 h 590770"/>
                <a:gd name="connsiteX5" fmla="*/ 171919 w 591547"/>
                <a:gd name="connsiteY5" fmla="*/ 461733 h 590770"/>
                <a:gd name="connsiteX6" fmla="*/ 171919 w 591547"/>
                <a:gd name="connsiteY6" fmla="*/ 483498 h 590770"/>
                <a:gd name="connsiteX7" fmla="*/ 86413 w 591547"/>
                <a:gd name="connsiteY7" fmla="*/ 483498 h 590770"/>
                <a:gd name="connsiteX8" fmla="*/ 86413 w 591547"/>
                <a:gd name="connsiteY8" fmla="*/ 408616 h 590770"/>
                <a:gd name="connsiteX9" fmla="*/ 171919 w 591547"/>
                <a:gd name="connsiteY9" fmla="*/ 408616 h 590770"/>
                <a:gd name="connsiteX10" fmla="*/ 171919 w 591547"/>
                <a:gd name="connsiteY10" fmla="*/ 429474 h 590770"/>
                <a:gd name="connsiteX11" fmla="*/ 86413 w 591547"/>
                <a:gd name="connsiteY11" fmla="*/ 429474 h 590770"/>
                <a:gd name="connsiteX12" fmla="*/ 204177 w 591547"/>
                <a:gd name="connsiteY12" fmla="*/ 357041 h 590770"/>
                <a:gd name="connsiteX13" fmla="*/ 204177 w 591547"/>
                <a:gd name="connsiteY13" fmla="*/ 569815 h 590770"/>
                <a:gd name="connsiteX14" fmla="*/ 333300 w 591547"/>
                <a:gd name="connsiteY14" fmla="*/ 569815 h 590770"/>
                <a:gd name="connsiteX15" fmla="*/ 333300 w 591547"/>
                <a:gd name="connsiteY15" fmla="*/ 382026 h 590770"/>
                <a:gd name="connsiteX16" fmla="*/ 183194 w 591547"/>
                <a:gd name="connsiteY16" fmla="*/ 357041 h 590770"/>
                <a:gd name="connsiteX17" fmla="*/ 75053 w 591547"/>
                <a:gd name="connsiteY17" fmla="*/ 382026 h 590770"/>
                <a:gd name="connsiteX18" fmla="*/ 75053 w 591547"/>
                <a:gd name="connsiteY18" fmla="*/ 569815 h 590770"/>
                <a:gd name="connsiteX19" fmla="*/ 183194 w 591547"/>
                <a:gd name="connsiteY19" fmla="*/ 569815 h 590770"/>
                <a:gd name="connsiteX20" fmla="*/ 247709 w 591547"/>
                <a:gd name="connsiteY20" fmla="*/ 311838 h 590770"/>
                <a:gd name="connsiteX21" fmla="*/ 322851 w 591547"/>
                <a:gd name="connsiteY21" fmla="*/ 311838 h 590770"/>
                <a:gd name="connsiteX22" fmla="*/ 322851 w 591547"/>
                <a:gd name="connsiteY22" fmla="*/ 332826 h 590770"/>
                <a:gd name="connsiteX23" fmla="*/ 247709 w 591547"/>
                <a:gd name="connsiteY23" fmla="*/ 332826 h 590770"/>
                <a:gd name="connsiteX24" fmla="*/ 247709 w 591547"/>
                <a:gd name="connsiteY24" fmla="*/ 257944 h 590770"/>
                <a:gd name="connsiteX25" fmla="*/ 322851 w 591547"/>
                <a:gd name="connsiteY25" fmla="*/ 257944 h 590770"/>
                <a:gd name="connsiteX26" fmla="*/ 322851 w 591547"/>
                <a:gd name="connsiteY26" fmla="*/ 279580 h 590770"/>
                <a:gd name="connsiteX27" fmla="*/ 247709 w 591547"/>
                <a:gd name="connsiteY27" fmla="*/ 279580 h 590770"/>
                <a:gd name="connsiteX28" fmla="*/ 247709 w 591547"/>
                <a:gd name="connsiteY28" fmla="*/ 203919 h 590770"/>
                <a:gd name="connsiteX29" fmla="*/ 322851 w 591547"/>
                <a:gd name="connsiteY29" fmla="*/ 203919 h 590770"/>
                <a:gd name="connsiteX30" fmla="*/ 322851 w 591547"/>
                <a:gd name="connsiteY30" fmla="*/ 225684 h 590770"/>
                <a:gd name="connsiteX31" fmla="*/ 247709 w 591547"/>
                <a:gd name="connsiteY31" fmla="*/ 225684 h 590770"/>
                <a:gd name="connsiteX32" fmla="*/ 247709 w 591547"/>
                <a:gd name="connsiteY32" fmla="*/ 150672 h 590770"/>
                <a:gd name="connsiteX33" fmla="*/ 322851 w 591547"/>
                <a:gd name="connsiteY33" fmla="*/ 150672 h 590770"/>
                <a:gd name="connsiteX34" fmla="*/ 322851 w 591547"/>
                <a:gd name="connsiteY34" fmla="*/ 171660 h 590770"/>
                <a:gd name="connsiteX35" fmla="*/ 247709 w 591547"/>
                <a:gd name="connsiteY35" fmla="*/ 171660 h 590770"/>
                <a:gd name="connsiteX36" fmla="*/ 355090 w 591547"/>
                <a:gd name="connsiteY36" fmla="*/ 102357 h 590770"/>
                <a:gd name="connsiteX37" fmla="*/ 355090 w 591547"/>
                <a:gd name="connsiteY37" fmla="*/ 373160 h 590770"/>
                <a:gd name="connsiteX38" fmla="*/ 355090 w 591547"/>
                <a:gd name="connsiteY38" fmla="*/ 376384 h 590770"/>
                <a:gd name="connsiteX39" fmla="*/ 355090 w 591547"/>
                <a:gd name="connsiteY39" fmla="*/ 569815 h 590770"/>
                <a:gd name="connsiteX40" fmla="*/ 484213 w 591547"/>
                <a:gd name="connsiteY40" fmla="*/ 569815 h 590770"/>
                <a:gd name="connsiteX41" fmla="*/ 484213 w 591547"/>
                <a:gd name="connsiteY41" fmla="*/ 154744 h 590770"/>
                <a:gd name="connsiteX42" fmla="*/ 333300 w 591547"/>
                <a:gd name="connsiteY42" fmla="*/ 99939 h 590770"/>
                <a:gd name="connsiteX43" fmla="*/ 236458 w 591547"/>
                <a:gd name="connsiteY43" fmla="*/ 125730 h 590770"/>
                <a:gd name="connsiteX44" fmla="*/ 236458 w 591547"/>
                <a:gd name="connsiteY44" fmla="*/ 341728 h 590770"/>
                <a:gd name="connsiteX45" fmla="*/ 333300 w 591547"/>
                <a:gd name="connsiteY45" fmla="*/ 360265 h 590770"/>
                <a:gd name="connsiteX46" fmla="*/ 397862 w 591547"/>
                <a:gd name="connsiteY46" fmla="*/ 21761 h 590770"/>
                <a:gd name="connsiteX47" fmla="*/ 387371 w 591547"/>
                <a:gd name="connsiteY47" fmla="*/ 32238 h 590770"/>
                <a:gd name="connsiteX48" fmla="*/ 397862 w 591547"/>
                <a:gd name="connsiteY48" fmla="*/ 42716 h 590770"/>
                <a:gd name="connsiteX49" fmla="*/ 409160 w 591547"/>
                <a:gd name="connsiteY49" fmla="*/ 32238 h 590770"/>
                <a:gd name="connsiteX50" fmla="*/ 397862 w 591547"/>
                <a:gd name="connsiteY50" fmla="*/ 21761 h 590770"/>
                <a:gd name="connsiteX51" fmla="*/ 397862 w 591547"/>
                <a:gd name="connsiteY51" fmla="*/ 0 h 590770"/>
                <a:gd name="connsiteX52" fmla="*/ 430143 w 591547"/>
                <a:gd name="connsiteY52" fmla="*/ 32238 h 590770"/>
                <a:gd name="connsiteX53" fmla="*/ 409160 w 591547"/>
                <a:gd name="connsiteY53" fmla="*/ 62865 h 590770"/>
                <a:gd name="connsiteX54" fmla="*/ 409160 w 591547"/>
                <a:gd name="connsiteY54" fmla="*/ 100745 h 590770"/>
                <a:gd name="connsiteX55" fmla="*/ 498740 w 591547"/>
                <a:gd name="connsiteY55" fmla="*/ 137819 h 590770"/>
                <a:gd name="connsiteX56" fmla="*/ 506003 w 591547"/>
                <a:gd name="connsiteY56" fmla="*/ 147491 h 590770"/>
                <a:gd name="connsiteX57" fmla="*/ 506003 w 591547"/>
                <a:gd name="connsiteY57" fmla="*/ 569815 h 590770"/>
                <a:gd name="connsiteX58" fmla="*/ 591547 w 591547"/>
                <a:gd name="connsiteY58" fmla="*/ 569815 h 590770"/>
                <a:gd name="connsiteX59" fmla="*/ 591547 w 591547"/>
                <a:gd name="connsiteY59" fmla="*/ 590770 h 590770"/>
                <a:gd name="connsiteX60" fmla="*/ 494705 w 591547"/>
                <a:gd name="connsiteY60" fmla="*/ 590770 h 590770"/>
                <a:gd name="connsiteX61" fmla="*/ 344598 w 591547"/>
                <a:gd name="connsiteY61" fmla="*/ 590770 h 590770"/>
                <a:gd name="connsiteX62" fmla="*/ 193685 w 591547"/>
                <a:gd name="connsiteY62" fmla="*/ 590770 h 590770"/>
                <a:gd name="connsiteX63" fmla="*/ 64562 w 591547"/>
                <a:gd name="connsiteY63" fmla="*/ 590770 h 590770"/>
                <a:gd name="connsiteX64" fmla="*/ 0 w 591547"/>
                <a:gd name="connsiteY64" fmla="*/ 590770 h 590770"/>
                <a:gd name="connsiteX65" fmla="*/ 0 w 591547"/>
                <a:gd name="connsiteY65" fmla="*/ 569815 h 590770"/>
                <a:gd name="connsiteX66" fmla="*/ 54070 w 591547"/>
                <a:gd name="connsiteY66" fmla="*/ 569815 h 590770"/>
                <a:gd name="connsiteX67" fmla="*/ 54070 w 591547"/>
                <a:gd name="connsiteY67" fmla="*/ 373160 h 590770"/>
                <a:gd name="connsiteX68" fmla="*/ 62141 w 591547"/>
                <a:gd name="connsiteY68" fmla="*/ 362683 h 590770"/>
                <a:gd name="connsiteX69" fmla="*/ 191264 w 591547"/>
                <a:gd name="connsiteY69" fmla="*/ 333668 h 590770"/>
                <a:gd name="connsiteX70" fmla="*/ 195299 w 591547"/>
                <a:gd name="connsiteY70" fmla="*/ 333668 h 590770"/>
                <a:gd name="connsiteX71" fmla="*/ 196106 w 591547"/>
                <a:gd name="connsiteY71" fmla="*/ 333668 h 590770"/>
                <a:gd name="connsiteX72" fmla="*/ 215475 w 591547"/>
                <a:gd name="connsiteY72" fmla="*/ 336892 h 590770"/>
                <a:gd name="connsiteX73" fmla="*/ 215475 w 591547"/>
                <a:gd name="connsiteY73" fmla="*/ 116864 h 590770"/>
                <a:gd name="connsiteX74" fmla="*/ 223545 w 591547"/>
                <a:gd name="connsiteY74" fmla="*/ 106387 h 590770"/>
                <a:gd name="connsiteX75" fmla="*/ 341370 w 591547"/>
                <a:gd name="connsiteY75" fmla="*/ 75760 h 590770"/>
                <a:gd name="connsiteX76" fmla="*/ 342984 w 591547"/>
                <a:gd name="connsiteY76" fmla="*/ 75760 h 590770"/>
                <a:gd name="connsiteX77" fmla="*/ 345405 w 591547"/>
                <a:gd name="connsiteY77" fmla="*/ 75760 h 590770"/>
                <a:gd name="connsiteX78" fmla="*/ 347020 w 591547"/>
                <a:gd name="connsiteY78" fmla="*/ 75760 h 590770"/>
                <a:gd name="connsiteX79" fmla="*/ 348634 w 591547"/>
                <a:gd name="connsiteY79" fmla="*/ 75760 h 590770"/>
                <a:gd name="connsiteX80" fmla="*/ 387371 w 591547"/>
                <a:gd name="connsiteY80" fmla="*/ 91879 h 590770"/>
                <a:gd name="connsiteX81" fmla="*/ 387371 w 591547"/>
                <a:gd name="connsiteY81" fmla="*/ 62865 h 590770"/>
                <a:gd name="connsiteX82" fmla="*/ 365581 w 591547"/>
                <a:gd name="connsiteY82" fmla="*/ 32238 h 590770"/>
                <a:gd name="connsiteX83" fmla="*/ 397862 w 591547"/>
                <a:gd name="connsiteY83" fmla="*/ 0 h 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91547" h="590770">
                  <a:moveTo>
                    <a:pt x="86413" y="515758"/>
                  </a:moveTo>
                  <a:lnTo>
                    <a:pt x="171919" y="515758"/>
                  </a:lnTo>
                  <a:lnTo>
                    <a:pt x="171919" y="537523"/>
                  </a:lnTo>
                  <a:lnTo>
                    <a:pt x="86413" y="537523"/>
                  </a:lnTo>
                  <a:close/>
                  <a:moveTo>
                    <a:pt x="86413" y="461733"/>
                  </a:moveTo>
                  <a:lnTo>
                    <a:pt x="171919" y="461733"/>
                  </a:lnTo>
                  <a:lnTo>
                    <a:pt x="171919" y="483498"/>
                  </a:lnTo>
                  <a:lnTo>
                    <a:pt x="86413" y="483498"/>
                  </a:lnTo>
                  <a:close/>
                  <a:moveTo>
                    <a:pt x="86413" y="408616"/>
                  </a:moveTo>
                  <a:lnTo>
                    <a:pt x="171919" y="408616"/>
                  </a:lnTo>
                  <a:lnTo>
                    <a:pt x="171919" y="429474"/>
                  </a:lnTo>
                  <a:lnTo>
                    <a:pt x="86413" y="429474"/>
                  </a:lnTo>
                  <a:close/>
                  <a:moveTo>
                    <a:pt x="204177" y="357041"/>
                  </a:moveTo>
                  <a:lnTo>
                    <a:pt x="204177" y="569815"/>
                  </a:lnTo>
                  <a:lnTo>
                    <a:pt x="333300" y="569815"/>
                  </a:lnTo>
                  <a:lnTo>
                    <a:pt x="333300" y="382026"/>
                  </a:lnTo>
                  <a:close/>
                  <a:moveTo>
                    <a:pt x="183194" y="357041"/>
                  </a:moveTo>
                  <a:lnTo>
                    <a:pt x="75053" y="382026"/>
                  </a:lnTo>
                  <a:lnTo>
                    <a:pt x="75053" y="569815"/>
                  </a:lnTo>
                  <a:lnTo>
                    <a:pt x="183194" y="569815"/>
                  </a:lnTo>
                  <a:close/>
                  <a:moveTo>
                    <a:pt x="247709" y="311838"/>
                  </a:moveTo>
                  <a:lnTo>
                    <a:pt x="322851" y="311838"/>
                  </a:lnTo>
                  <a:lnTo>
                    <a:pt x="322851" y="332826"/>
                  </a:lnTo>
                  <a:lnTo>
                    <a:pt x="247709" y="332826"/>
                  </a:lnTo>
                  <a:close/>
                  <a:moveTo>
                    <a:pt x="247709" y="257944"/>
                  </a:moveTo>
                  <a:lnTo>
                    <a:pt x="322851" y="257944"/>
                  </a:lnTo>
                  <a:lnTo>
                    <a:pt x="322851" y="279580"/>
                  </a:lnTo>
                  <a:lnTo>
                    <a:pt x="247709" y="279580"/>
                  </a:lnTo>
                  <a:close/>
                  <a:moveTo>
                    <a:pt x="247709" y="203919"/>
                  </a:moveTo>
                  <a:lnTo>
                    <a:pt x="322851" y="203919"/>
                  </a:lnTo>
                  <a:lnTo>
                    <a:pt x="322851" y="225684"/>
                  </a:lnTo>
                  <a:lnTo>
                    <a:pt x="247709" y="225684"/>
                  </a:lnTo>
                  <a:close/>
                  <a:moveTo>
                    <a:pt x="247709" y="150672"/>
                  </a:moveTo>
                  <a:lnTo>
                    <a:pt x="322851" y="150672"/>
                  </a:lnTo>
                  <a:lnTo>
                    <a:pt x="322851" y="171660"/>
                  </a:lnTo>
                  <a:lnTo>
                    <a:pt x="247709" y="171660"/>
                  </a:lnTo>
                  <a:close/>
                  <a:moveTo>
                    <a:pt x="355090" y="102357"/>
                  </a:moveTo>
                  <a:lnTo>
                    <a:pt x="355090" y="373160"/>
                  </a:lnTo>
                  <a:lnTo>
                    <a:pt x="355090" y="376384"/>
                  </a:lnTo>
                  <a:lnTo>
                    <a:pt x="355090" y="569815"/>
                  </a:lnTo>
                  <a:lnTo>
                    <a:pt x="484213" y="569815"/>
                  </a:lnTo>
                  <a:lnTo>
                    <a:pt x="484213" y="154744"/>
                  </a:lnTo>
                  <a:close/>
                  <a:moveTo>
                    <a:pt x="333300" y="99939"/>
                  </a:moveTo>
                  <a:lnTo>
                    <a:pt x="236458" y="125730"/>
                  </a:lnTo>
                  <a:lnTo>
                    <a:pt x="236458" y="341728"/>
                  </a:lnTo>
                  <a:lnTo>
                    <a:pt x="333300" y="360265"/>
                  </a:lnTo>
                  <a:close/>
                  <a:moveTo>
                    <a:pt x="397862" y="21761"/>
                  </a:moveTo>
                  <a:cubicBezTo>
                    <a:pt x="392213" y="21761"/>
                    <a:pt x="387371" y="26596"/>
                    <a:pt x="387371" y="32238"/>
                  </a:cubicBezTo>
                  <a:cubicBezTo>
                    <a:pt x="387371" y="37880"/>
                    <a:pt x="392213" y="42716"/>
                    <a:pt x="397862" y="42716"/>
                  </a:cubicBezTo>
                  <a:cubicBezTo>
                    <a:pt x="404318" y="42716"/>
                    <a:pt x="409160" y="37880"/>
                    <a:pt x="409160" y="32238"/>
                  </a:cubicBezTo>
                  <a:cubicBezTo>
                    <a:pt x="409160" y="26596"/>
                    <a:pt x="404318" y="21761"/>
                    <a:pt x="397862" y="21761"/>
                  </a:cubicBezTo>
                  <a:close/>
                  <a:moveTo>
                    <a:pt x="397862" y="0"/>
                  </a:moveTo>
                  <a:cubicBezTo>
                    <a:pt x="415616" y="0"/>
                    <a:pt x="430143" y="14507"/>
                    <a:pt x="430143" y="32238"/>
                  </a:cubicBezTo>
                  <a:cubicBezTo>
                    <a:pt x="430143" y="45940"/>
                    <a:pt x="421266" y="58029"/>
                    <a:pt x="409160" y="62865"/>
                  </a:cubicBezTo>
                  <a:lnTo>
                    <a:pt x="409160" y="100745"/>
                  </a:lnTo>
                  <a:lnTo>
                    <a:pt x="498740" y="137819"/>
                  </a:lnTo>
                  <a:cubicBezTo>
                    <a:pt x="502775" y="139431"/>
                    <a:pt x="506003" y="143461"/>
                    <a:pt x="506003" y="147491"/>
                  </a:cubicBezTo>
                  <a:lnTo>
                    <a:pt x="506003" y="569815"/>
                  </a:lnTo>
                  <a:lnTo>
                    <a:pt x="591547" y="569815"/>
                  </a:lnTo>
                  <a:lnTo>
                    <a:pt x="591547" y="590770"/>
                  </a:lnTo>
                  <a:lnTo>
                    <a:pt x="494705" y="590770"/>
                  </a:lnTo>
                  <a:lnTo>
                    <a:pt x="344598" y="590770"/>
                  </a:lnTo>
                  <a:lnTo>
                    <a:pt x="193685" y="590770"/>
                  </a:lnTo>
                  <a:lnTo>
                    <a:pt x="64562" y="590770"/>
                  </a:lnTo>
                  <a:lnTo>
                    <a:pt x="0" y="590770"/>
                  </a:lnTo>
                  <a:lnTo>
                    <a:pt x="0" y="569815"/>
                  </a:lnTo>
                  <a:lnTo>
                    <a:pt x="54070" y="569815"/>
                  </a:lnTo>
                  <a:lnTo>
                    <a:pt x="54070" y="373160"/>
                  </a:lnTo>
                  <a:cubicBezTo>
                    <a:pt x="54070" y="368324"/>
                    <a:pt x="57298" y="364294"/>
                    <a:pt x="62141" y="362683"/>
                  </a:cubicBezTo>
                  <a:lnTo>
                    <a:pt x="191264" y="333668"/>
                  </a:lnTo>
                  <a:cubicBezTo>
                    <a:pt x="192878" y="332862"/>
                    <a:pt x="194492" y="332862"/>
                    <a:pt x="195299" y="333668"/>
                  </a:cubicBezTo>
                  <a:cubicBezTo>
                    <a:pt x="196106" y="333668"/>
                    <a:pt x="196106" y="333668"/>
                    <a:pt x="196106" y="333668"/>
                  </a:cubicBezTo>
                  <a:lnTo>
                    <a:pt x="215475" y="336892"/>
                  </a:lnTo>
                  <a:lnTo>
                    <a:pt x="215475" y="116864"/>
                  </a:lnTo>
                  <a:cubicBezTo>
                    <a:pt x="215475" y="112028"/>
                    <a:pt x="218703" y="107999"/>
                    <a:pt x="223545" y="106387"/>
                  </a:cubicBezTo>
                  <a:lnTo>
                    <a:pt x="341370" y="75760"/>
                  </a:lnTo>
                  <a:cubicBezTo>
                    <a:pt x="342177" y="75760"/>
                    <a:pt x="342177" y="75760"/>
                    <a:pt x="342984" y="75760"/>
                  </a:cubicBezTo>
                  <a:cubicBezTo>
                    <a:pt x="343791" y="75760"/>
                    <a:pt x="344598" y="74954"/>
                    <a:pt x="345405" y="75760"/>
                  </a:cubicBezTo>
                  <a:cubicBezTo>
                    <a:pt x="346213" y="75760"/>
                    <a:pt x="347020" y="75760"/>
                    <a:pt x="347020" y="75760"/>
                  </a:cubicBezTo>
                  <a:cubicBezTo>
                    <a:pt x="347827" y="75760"/>
                    <a:pt x="347827" y="75760"/>
                    <a:pt x="348634" y="75760"/>
                  </a:cubicBezTo>
                  <a:lnTo>
                    <a:pt x="387371" y="91879"/>
                  </a:lnTo>
                  <a:lnTo>
                    <a:pt x="387371" y="62865"/>
                  </a:lnTo>
                  <a:cubicBezTo>
                    <a:pt x="375265" y="58029"/>
                    <a:pt x="365581" y="45940"/>
                    <a:pt x="365581" y="32238"/>
                  </a:cubicBezTo>
                  <a:cubicBezTo>
                    <a:pt x="365581" y="14507"/>
                    <a:pt x="380107" y="0"/>
                    <a:pt x="397862" y="0"/>
                  </a:cubicBezTo>
                  <a:close/>
                </a:path>
              </a:pathLst>
            </a:custGeom>
            <a:solidFill>
              <a:srgbClr val="5780CA"/>
            </a:solidFill>
            <a:ln>
              <a:noFill/>
            </a:ln>
          </p:spPr>
          <p:txBody>
            <a:bodyPr anchor="ctr"/>
            <a:lstStyle/>
            <a:p>
              <a:pPr algn="ctr"/>
              <a:endParaRPr sz="3200">
                <a:cs typeface="+mn-ea"/>
                <a:sym typeface="+mn-lt"/>
              </a:endParaRPr>
            </a:p>
          </p:txBody>
        </p:sp>
      </p:grpSp>
      <p:cxnSp>
        <p:nvCxnSpPr>
          <p:cNvPr id="10" name="直接箭头连接符 9"/>
          <p:cNvCxnSpPr/>
          <p:nvPr/>
        </p:nvCxnSpPr>
        <p:spPr>
          <a:xfrm>
            <a:off x="7811279" y="3425349"/>
            <a:ext cx="864096" cy="0"/>
          </a:xfrm>
          <a:prstGeom prst="straightConnector1">
            <a:avLst/>
          </a:prstGeom>
          <a:ln w="3175" cap="rnd">
            <a:solidFill>
              <a:schemeClr val="tx1">
                <a:lumMod val="50000"/>
                <a:lumOff val="50000"/>
              </a:schemeClr>
            </a:solidFill>
            <a:roun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a:off x="9066000" y="3956712"/>
            <a:ext cx="0" cy="718825"/>
          </a:xfrm>
          <a:prstGeom prst="straightConnector1">
            <a:avLst/>
          </a:prstGeom>
          <a:ln w="3175" cap="rnd">
            <a:solidFill>
              <a:schemeClr val="tx1">
                <a:lumMod val="50000"/>
                <a:lumOff val="50000"/>
              </a:schemeClr>
            </a:solidFill>
            <a:round/>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îśľidê"/>
          <p:cNvSpPr txBox="1"/>
          <p:nvPr/>
        </p:nvSpPr>
        <p:spPr>
          <a:xfrm>
            <a:off x="5334185" y="1491222"/>
            <a:ext cx="6245151" cy="995798"/>
          </a:xfrm>
          <a:prstGeom prst="rect">
            <a:avLst/>
          </a:prstGeom>
          <a:noFill/>
        </p:spPr>
        <p:txBody>
          <a:bodyPr wrap="square">
            <a:normAutofit/>
          </a:bodyPr>
          <a:lstStyle/>
          <a:p>
            <a:pPr algn="just">
              <a:lnSpc>
                <a:spcPct val="150000"/>
              </a:lnSpc>
            </a:pPr>
            <a:r>
              <a:rPr lang="en-US" altLang="zh-CN" sz="1600" b="1" dirty="0">
                <a:cs typeface="+mn-ea"/>
                <a:sym typeface="+mn-lt"/>
              </a:rPr>
              <a:t>Theme color makes PPT more convenient to change.</a:t>
            </a:r>
            <a:endParaRPr lang="en-US" altLang="zh-CN" sz="1600" b="1" dirty="0">
              <a:cs typeface="+mn-ea"/>
              <a:sym typeface="+mn-lt"/>
            </a:endParaRPr>
          </a:p>
          <a:p>
            <a:pPr algn="just">
              <a:lnSpc>
                <a:spcPct val="150000"/>
              </a:lnSpc>
            </a:pPr>
            <a:r>
              <a:rPr lang="en-US" altLang="zh-CN" sz="1200" dirty="0">
                <a:cs typeface="+mn-ea"/>
                <a:sym typeface="+mn-lt"/>
              </a:rPr>
              <a:t>Adjust the spacing to adapt to Chinese typesetting, use the reference line in PPT.</a:t>
            </a:r>
            <a:endParaRPr lang="en-US" altLang="zh-CN" sz="1400" b="1" dirty="0">
              <a:cs typeface="+mn-ea"/>
              <a:sym typeface="+mn-lt"/>
            </a:endParaRPr>
          </a:p>
          <a:p>
            <a:pPr algn="just">
              <a:lnSpc>
                <a:spcPct val="150000"/>
              </a:lnSpc>
            </a:pPr>
            <a:endParaRPr lang="en-US" altLang="zh-CN" b="1" dirty="0">
              <a:solidFill>
                <a:schemeClr val="tx1">
                  <a:lumMod val="75000"/>
                  <a:lumOff val="25000"/>
                </a:schemeClr>
              </a:solidFill>
              <a:cs typeface="+mn-ea"/>
              <a:sym typeface="+mn-lt"/>
            </a:endParaRPr>
          </a:p>
        </p:txBody>
      </p:sp>
      <p:cxnSp>
        <p:nvCxnSpPr>
          <p:cNvPr id="13" name="直接连接符 12"/>
          <p:cNvCxnSpPr/>
          <p:nvPr/>
        </p:nvCxnSpPr>
        <p:spPr>
          <a:xfrm>
            <a:off x="5320745" y="2546747"/>
            <a:ext cx="6199743" cy="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43" name="矩形 42"/>
          <p:cNvSpPr/>
          <p:nvPr/>
        </p:nvSpPr>
        <p:spPr>
          <a:xfrm>
            <a:off x="5275337" y="1053871"/>
            <a:ext cx="2669238" cy="523220"/>
          </a:xfrm>
          <a:prstGeom prst="rect">
            <a:avLst/>
          </a:prstGeom>
        </p:spPr>
        <p:txBody>
          <a:bodyPr wrap="square">
            <a:spAutoFit/>
          </a:bodyPr>
          <a:lstStyle/>
          <a:p>
            <a:r>
              <a:rPr lang="zh-CN" altLang="en-US" sz="2800" b="1" dirty="0">
                <a:solidFill>
                  <a:schemeClr val="tx1">
                    <a:lumMod val="85000"/>
                    <a:lumOff val="15000"/>
                  </a:schemeClr>
                </a:solidFill>
                <a:cs typeface="+mn-ea"/>
                <a:sym typeface="+mn-lt"/>
              </a:rPr>
              <a:t>请输入标题</a:t>
            </a:r>
            <a:endParaRPr lang="zh-CN" altLang="en-US" sz="2800" b="1" dirty="0">
              <a:solidFill>
                <a:schemeClr val="tx1">
                  <a:lumMod val="85000"/>
                  <a:lumOff val="15000"/>
                </a:schemeClr>
              </a:solidFill>
              <a:cs typeface="+mn-ea"/>
              <a:sym typeface="+mn-lt"/>
            </a:endParaRPr>
          </a:p>
        </p:txBody>
      </p:sp>
      <p:sp>
        <p:nvSpPr>
          <p:cNvPr id="42" name="矩形 41"/>
          <p:cNvSpPr/>
          <p:nvPr/>
        </p:nvSpPr>
        <p:spPr>
          <a:xfrm>
            <a:off x="11899901" y="2247900"/>
            <a:ext cx="292100" cy="2171700"/>
          </a:xfrm>
          <a:prstGeom prst="rect">
            <a:avLst/>
          </a:prstGeom>
          <a:gradFill>
            <a:gsLst>
              <a:gs pos="100000">
                <a:srgbClr val="79B4FF"/>
              </a:gs>
              <a:gs pos="0">
                <a:srgbClr val="2B4796"/>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1000"/>
                                        <p:tgtEl>
                                          <p:spTgt spid="43"/>
                                        </p:tgtEl>
                                      </p:cBhvr>
                                    </p:animEffect>
                                    <p:anim calcmode="lin" valueType="num">
                                      <p:cBhvr>
                                        <p:cTn id="24" dur="1000" fill="hold"/>
                                        <p:tgtEl>
                                          <p:spTgt spid="43"/>
                                        </p:tgtEl>
                                        <p:attrNameLst>
                                          <p:attrName>ppt_x</p:attrName>
                                        </p:attrNameLst>
                                      </p:cBhvr>
                                      <p:tavLst>
                                        <p:tav tm="0">
                                          <p:val>
                                            <p:strVal val="#ppt_x"/>
                                          </p:val>
                                        </p:tav>
                                        <p:tav tm="100000">
                                          <p:val>
                                            <p:strVal val="#ppt_x"/>
                                          </p:val>
                                        </p:tav>
                                      </p:tavLst>
                                    </p:anim>
                                    <p:anim calcmode="lin" valueType="num">
                                      <p:cBhvr>
                                        <p:cTn id="25" dur="1000" fill="hold"/>
                                        <p:tgtEl>
                                          <p:spTgt spid="43"/>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6"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2000"/>
                                        <p:tgtEl>
                                          <p:spTgt spid="8"/>
                                        </p:tgtEl>
                                      </p:cBhvr>
                                    </p:animEffect>
                                  </p:childTnLst>
                                </p:cTn>
                              </p:par>
                            </p:childTnLst>
                          </p:cTn>
                        </p:par>
                        <p:par>
                          <p:cTn id="30" fill="hold">
                            <p:stCondLst>
                              <p:cond delay="4000"/>
                            </p:stCondLst>
                            <p:childTnLst>
                              <p:par>
                                <p:cTn id="31" presetID="6" presetClass="entr" presetSubtype="16"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ircle(in)">
                                      <p:cBhvr>
                                        <p:cTn id="33" dur="500"/>
                                        <p:tgtEl>
                                          <p:spTgt spid="10"/>
                                        </p:tgtEl>
                                      </p:cBhvr>
                                    </p:animEffect>
                                  </p:childTnLst>
                                </p:cTn>
                              </p:par>
                            </p:childTnLst>
                          </p:cTn>
                        </p:par>
                        <p:par>
                          <p:cTn id="34" fill="hold">
                            <p:stCondLst>
                              <p:cond delay="4500"/>
                            </p:stCondLst>
                            <p:childTnLst>
                              <p:par>
                                <p:cTn id="35" presetID="6" presetClass="entr" presetSubtype="16"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childTnLst>
                          </p:cTn>
                        </p:par>
                        <p:par>
                          <p:cTn id="38" fill="hold">
                            <p:stCondLst>
                              <p:cond delay="6500"/>
                            </p:stCondLst>
                            <p:childTnLst>
                              <p:par>
                                <p:cTn id="39" presetID="6" presetClass="entr" presetSubtype="16"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ircle(in)">
                                      <p:cBhvr>
                                        <p:cTn id="41" dur="500"/>
                                        <p:tgtEl>
                                          <p:spTgt spid="11"/>
                                        </p:tgtEl>
                                      </p:cBhvr>
                                    </p:animEffect>
                                  </p:childTnLst>
                                </p:cTn>
                              </p:par>
                            </p:childTnLst>
                          </p:cTn>
                        </p:par>
                        <p:par>
                          <p:cTn id="42" fill="hold">
                            <p:stCondLst>
                              <p:cond delay="7000"/>
                            </p:stCondLst>
                            <p:childTnLst>
                              <p:par>
                                <p:cTn id="43" presetID="6" presetClass="entr" presetSubtype="16"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ircle(in)">
                                      <p:cBhvr>
                                        <p:cTn id="45" dur="2000"/>
                                        <p:tgtEl>
                                          <p:spTgt spid="6"/>
                                        </p:tgtEl>
                                      </p:cBhvr>
                                    </p:animEffect>
                                  </p:childTnLst>
                                </p:cTn>
                              </p:par>
                            </p:childTnLst>
                          </p:cTn>
                        </p:par>
                        <p:par>
                          <p:cTn id="46" fill="hold">
                            <p:stCondLst>
                              <p:cond delay="9000"/>
                            </p:stCondLst>
                            <p:childTnLst>
                              <p:par>
                                <p:cTn id="47" presetID="6" presetClass="entr" presetSubtype="16" fill="hold"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circle(in)">
                                      <p:cBhvr>
                                        <p:cTn id="49" dur="500"/>
                                        <p:tgtEl>
                                          <p:spTgt spid="7"/>
                                        </p:tgtEl>
                                      </p:cBhvr>
                                    </p:animEffect>
                                  </p:childTnLst>
                                </p:cTn>
                              </p:par>
                              <p:par>
                                <p:cTn id="50" presetID="6" presetClass="entr" presetSubtype="16"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circle(in)">
                                      <p:cBhvr>
                                        <p:cTn id="52" dur="2000"/>
                                        <p:tgtEl>
                                          <p:spTgt spid="5"/>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circle(in)">
                                      <p:cBhvr>
                                        <p:cTn id="55"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3" grpId="0"/>
      <p:bldP spid="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1294981"/>
            <a:ext cx="5786841" cy="5563019"/>
            <a:chOff x="0" y="1294981"/>
            <a:chExt cx="5786841" cy="5563019"/>
          </a:xfrm>
          <a:blipFill>
            <a:blip r:embed="rId1"/>
            <a:stretch>
              <a:fillRect/>
            </a:stretch>
          </a:blipFill>
        </p:grpSpPr>
        <p:sp>
          <p:nvSpPr>
            <p:cNvPr id="4" name="îsḷîďé"/>
            <p:cNvSpPr/>
            <p:nvPr/>
          </p:nvSpPr>
          <p:spPr>
            <a:xfrm>
              <a:off x="0" y="1546515"/>
              <a:ext cx="1642619" cy="5305091"/>
            </a:xfrm>
            <a:custGeom>
              <a:avLst/>
              <a:gdLst>
                <a:gd name="connsiteX0" fmla="*/ 979543 w 1642619"/>
                <a:gd name="connsiteY0" fmla="*/ 3109881 h 5305091"/>
                <a:gd name="connsiteX1" fmla="*/ 979543 w 1642619"/>
                <a:gd name="connsiteY1" fmla="*/ 3590083 h 5305091"/>
                <a:gd name="connsiteX2" fmla="*/ 1431641 w 1642619"/>
                <a:gd name="connsiteY2" fmla="*/ 3590083 h 5305091"/>
                <a:gd name="connsiteX3" fmla="*/ 1431641 w 1642619"/>
                <a:gd name="connsiteY3" fmla="*/ 3109881 h 5305091"/>
                <a:gd name="connsiteX4" fmla="*/ 210979 w 1642619"/>
                <a:gd name="connsiteY4" fmla="*/ 3109881 h 5305091"/>
                <a:gd name="connsiteX5" fmla="*/ 210979 w 1642619"/>
                <a:gd name="connsiteY5" fmla="*/ 3590083 h 5305091"/>
                <a:gd name="connsiteX6" fmla="*/ 663076 w 1642619"/>
                <a:gd name="connsiteY6" fmla="*/ 3590083 h 5305091"/>
                <a:gd name="connsiteX7" fmla="*/ 663076 w 1642619"/>
                <a:gd name="connsiteY7" fmla="*/ 3109881 h 5305091"/>
                <a:gd name="connsiteX8" fmla="*/ 979543 w 1642619"/>
                <a:gd name="connsiteY8" fmla="*/ 2355278 h 5305091"/>
                <a:gd name="connsiteX9" fmla="*/ 979543 w 1642619"/>
                <a:gd name="connsiteY9" fmla="*/ 2858347 h 5305091"/>
                <a:gd name="connsiteX10" fmla="*/ 1431641 w 1642619"/>
                <a:gd name="connsiteY10" fmla="*/ 2858347 h 5305091"/>
                <a:gd name="connsiteX11" fmla="*/ 1431641 w 1642619"/>
                <a:gd name="connsiteY11" fmla="*/ 2355278 h 5305091"/>
                <a:gd name="connsiteX12" fmla="*/ 210979 w 1642619"/>
                <a:gd name="connsiteY12" fmla="*/ 2355278 h 5305091"/>
                <a:gd name="connsiteX13" fmla="*/ 210979 w 1642619"/>
                <a:gd name="connsiteY13" fmla="*/ 2858347 h 5305091"/>
                <a:gd name="connsiteX14" fmla="*/ 663076 w 1642619"/>
                <a:gd name="connsiteY14" fmla="*/ 2858347 h 5305091"/>
                <a:gd name="connsiteX15" fmla="*/ 663076 w 1642619"/>
                <a:gd name="connsiteY15" fmla="*/ 2355278 h 5305091"/>
                <a:gd name="connsiteX16" fmla="*/ 979543 w 1642619"/>
                <a:gd name="connsiteY16" fmla="*/ 1577808 h 5305091"/>
                <a:gd name="connsiteX17" fmla="*/ 979543 w 1642619"/>
                <a:gd name="connsiteY17" fmla="*/ 2080877 h 5305091"/>
                <a:gd name="connsiteX18" fmla="*/ 1431641 w 1642619"/>
                <a:gd name="connsiteY18" fmla="*/ 2080877 h 5305091"/>
                <a:gd name="connsiteX19" fmla="*/ 1431641 w 1642619"/>
                <a:gd name="connsiteY19" fmla="*/ 1577808 h 5305091"/>
                <a:gd name="connsiteX20" fmla="*/ 210979 w 1642619"/>
                <a:gd name="connsiteY20" fmla="*/ 1577808 h 5305091"/>
                <a:gd name="connsiteX21" fmla="*/ 210979 w 1642619"/>
                <a:gd name="connsiteY21" fmla="*/ 2080877 h 5305091"/>
                <a:gd name="connsiteX22" fmla="*/ 663076 w 1642619"/>
                <a:gd name="connsiteY22" fmla="*/ 2080877 h 5305091"/>
                <a:gd name="connsiteX23" fmla="*/ 663076 w 1642619"/>
                <a:gd name="connsiteY23" fmla="*/ 1577808 h 5305091"/>
                <a:gd name="connsiteX24" fmla="*/ 979543 w 1642619"/>
                <a:gd name="connsiteY24" fmla="*/ 846071 h 5305091"/>
                <a:gd name="connsiteX25" fmla="*/ 979543 w 1642619"/>
                <a:gd name="connsiteY25" fmla="*/ 1349140 h 5305091"/>
                <a:gd name="connsiteX26" fmla="*/ 1431641 w 1642619"/>
                <a:gd name="connsiteY26" fmla="*/ 1349140 h 5305091"/>
                <a:gd name="connsiteX27" fmla="*/ 1431641 w 1642619"/>
                <a:gd name="connsiteY27" fmla="*/ 846071 h 5305091"/>
                <a:gd name="connsiteX28" fmla="*/ 210979 w 1642619"/>
                <a:gd name="connsiteY28" fmla="*/ 846071 h 5305091"/>
                <a:gd name="connsiteX29" fmla="*/ 210979 w 1642619"/>
                <a:gd name="connsiteY29" fmla="*/ 1349140 h 5305091"/>
                <a:gd name="connsiteX30" fmla="*/ 663076 w 1642619"/>
                <a:gd name="connsiteY30" fmla="*/ 1349140 h 5305091"/>
                <a:gd name="connsiteX31" fmla="*/ 663076 w 1642619"/>
                <a:gd name="connsiteY31" fmla="*/ 846071 h 5305091"/>
                <a:gd name="connsiteX32" fmla="*/ 0 w 1642619"/>
                <a:gd name="connsiteY32" fmla="*/ 571669 h 5305091"/>
                <a:gd name="connsiteX33" fmla="*/ 1642619 w 1642619"/>
                <a:gd name="connsiteY33" fmla="*/ 571669 h 5305091"/>
                <a:gd name="connsiteX34" fmla="*/ 1642619 w 1642619"/>
                <a:gd name="connsiteY34" fmla="*/ 5305091 h 5305091"/>
                <a:gd name="connsiteX35" fmla="*/ 1431641 w 1642619"/>
                <a:gd name="connsiteY35" fmla="*/ 5305091 h 5305091"/>
                <a:gd name="connsiteX36" fmla="*/ 1431641 w 1642619"/>
                <a:gd name="connsiteY36" fmla="*/ 4321820 h 5305091"/>
                <a:gd name="connsiteX37" fmla="*/ 1009683 w 1642619"/>
                <a:gd name="connsiteY37" fmla="*/ 4321820 h 5305091"/>
                <a:gd name="connsiteX38" fmla="*/ 1009683 w 1642619"/>
                <a:gd name="connsiteY38" fmla="*/ 5305091 h 5305091"/>
                <a:gd name="connsiteX39" fmla="*/ 0 w 1642619"/>
                <a:gd name="connsiteY39" fmla="*/ 5305091 h 5305091"/>
                <a:gd name="connsiteX40" fmla="*/ 241119 w 1642619"/>
                <a:gd name="connsiteY40" fmla="*/ 0 h 5305091"/>
                <a:gd name="connsiteX41" fmla="*/ 1416571 w 1642619"/>
                <a:gd name="connsiteY41" fmla="*/ 0 h 5305091"/>
                <a:gd name="connsiteX42" fmla="*/ 1416571 w 1642619"/>
                <a:gd name="connsiteY42" fmla="*/ 411602 h 5305091"/>
                <a:gd name="connsiteX43" fmla="*/ 241119 w 1642619"/>
                <a:gd name="connsiteY43" fmla="*/ 411602 h 5305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42619" h="5305091">
                  <a:moveTo>
                    <a:pt x="979543" y="3109881"/>
                  </a:moveTo>
                  <a:lnTo>
                    <a:pt x="979543" y="3590083"/>
                  </a:lnTo>
                  <a:lnTo>
                    <a:pt x="1431641" y="3590083"/>
                  </a:lnTo>
                  <a:lnTo>
                    <a:pt x="1431641" y="3109881"/>
                  </a:lnTo>
                  <a:close/>
                  <a:moveTo>
                    <a:pt x="210979" y="3109881"/>
                  </a:moveTo>
                  <a:lnTo>
                    <a:pt x="210979" y="3590083"/>
                  </a:lnTo>
                  <a:lnTo>
                    <a:pt x="663076" y="3590083"/>
                  </a:lnTo>
                  <a:lnTo>
                    <a:pt x="663076" y="3109881"/>
                  </a:lnTo>
                  <a:close/>
                  <a:moveTo>
                    <a:pt x="979543" y="2355278"/>
                  </a:moveTo>
                  <a:lnTo>
                    <a:pt x="979543" y="2858347"/>
                  </a:lnTo>
                  <a:lnTo>
                    <a:pt x="1431641" y="2858347"/>
                  </a:lnTo>
                  <a:lnTo>
                    <a:pt x="1431641" y="2355278"/>
                  </a:lnTo>
                  <a:close/>
                  <a:moveTo>
                    <a:pt x="210979" y="2355278"/>
                  </a:moveTo>
                  <a:lnTo>
                    <a:pt x="210979" y="2858347"/>
                  </a:lnTo>
                  <a:lnTo>
                    <a:pt x="663076" y="2858347"/>
                  </a:lnTo>
                  <a:lnTo>
                    <a:pt x="663076" y="2355278"/>
                  </a:lnTo>
                  <a:close/>
                  <a:moveTo>
                    <a:pt x="979543" y="1577808"/>
                  </a:moveTo>
                  <a:lnTo>
                    <a:pt x="979543" y="2080877"/>
                  </a:lnTo>
                  <a:lnTo>
                    <a:pt x="1431641" y="2080877"/>
                  </a:lnTo>
                  <a:lnTo>
                    <a:pt x="1431641" y="1577808"/>
                  </a:lnTo>
                  <a:close/>
                  <a:moveTo>
                    <a:pt x="210979" y="1577808"/>
                  </a:moveTo>
                  <a:lnTo>
                    <a:pt x="210979" y="2080877"/>
                  </a:lnTo>
                  <a:lnTo>
                    <a:pt x="663076" y="2080877"/>
                  </a:lnTo>
                  <a:lnTo>
                    <a:pt x="663076" y="1577808"/>
                  </a:lnTo>
                  <a:close/>
                  <a:moveTo>
                    <a:pt x="979543" y="846071"/>
                  </a:moveTo>
                  <a:lnTo>
                    <a:pt x="979543" y="1349140"/>
                  </a:lnTo>
                  <a:lnTo>
                    <a:pt x="1431641" y="1349140"/>
                  </a:lnTo>
                  <a:lnTo>
                    <a:pt x="1431641" y="846071"/>
                  </a:lnTo>
                  <a:close/>
                  <a:moveTo>
                    <a:pt x="210979" y="846071"/>
                  </a:moveTo>
                  <a:lnTo>
                    <a:pt x="210979" y="1349140"/>
                  </a:lnTo>
                  <a:lnTo>
                    <a:pt x="663076" y="1349140"/>
                  </a:lnTo>
                  <a:lnTo>
                    <a:pt x="663076" y="846071"/>
                  </a:lnTo>
                  <a:close/>
                  <a:moveTo>
                    <a:pt x="0" y="571669"/>
                  </a:moveTo>
                  <a:lnTo>
                    <a:pt x="1642619" y="571669"/>
                  </a:lnTo>
                  <a:lnTo>
                    <a:pt x="1642619" y="5305091"/>
                  </a:lnTo>
                  <a:lnTo>
                    <a:pt x="1431641" y="5305091"/>
                  </a:lnTo>
                  <a:lnTo>
                    <a:pt x="1431641" y="4321820"/>
                  </a:lnTo>
                  <a:lnTo>
                    <a:pt x="1009683" y="4321820"/>
                  </a:lnTo>
                  <a:lnTo>
                    <a:pt x="1009683" y="5305091"/>
                  </a:lnTo>
                  <a:lnTo>
                    <a:pt x="0" y="5305091"/>
                  </a:lnTo>
                  <a:close/>
                  <a:moveTo>
                    <a:pt x="241119" y="0"/>
                  </a:moveTo>
                  <a:lnTo>
                    <a:pt x="1416571" y="0"/>
                  </a:lnTo>
                  <a:lnTo>
                    <a:pt x="1416571" y="411602"/>
                  </a:lnTo>
                  <a:lnTo>
                    <a:pt x="241119" y="411602"/>
                  </a:lnTo>
                  <a:close/>
                </a:path>
              </a:pathLst>
            </a:custGeom>
            <a:grpFill/>
            <a:ln>
              <a:noFill/>
            </a:ln>
          </p:spPr>
          <p:txBody>
            <a:bodyPr spcFirstLastPara="1" wrap="square" lIns="91440" tIns="45720" rIns="91440" bIns="45720" anchor="t" anchorCtr="0">
              <a:normAutofit/>
            </a:bodyPr>
            <a:lstStyle/>
            <a:p>
              <a:pPr marL="0" marR="0" lvl="0" indent="0" algn="l" rtl="0">
                <a:spcBef>
                  <a:spcPts val="0"/>
                </a:spcBef>
                <a:spcAft>
                  <a:spcPts val="0"/>
                </a:spcAft>
                <a:buNone/>
              </a:pPr>
              <a:endParaRPr sz="1800">
                <a:solidFill>
                  <a:schemeClr val="dk1"/>
                </a:solidFill>
                <a:cs typeface="+mn-ea"/>
                <a:sym typeface="+mn-lt"/>
              </a:endParaRPr>
            </a:p>
          </p:txBody>
        </p:sp>
        <p:sp>
          <p:nvSpPr>
            <p:cNvPr id="5" name="íṣľîḓê"/>
            <p:cNvSpPr/>
            <p:nvPr/>
          </p:nvSpPr>
          <p:spPr>
            <a:xfrm flipH="1">
              <a:off x="1457409" y="3793853"/>
              <a:ext cx="1498492" cy="3064147"/>
            </a:xfrm>
            <a:custGeom>
              <a:avLst/>
              <a:gdLst/>
              <a:ahLst/>
              <a:cxnLst/>
              <a:rect l="l" t="t" r="r" b="b"/>
              <a:pathLst>
                <a:path w="105" h="134" extrusionOk="0">
                  <a:moveTo>
                    <a:pt x="64" y="0"/>
                  </a:moveTo>
                  <a:lnTo>
                    <a:pt x="97" y="0"/>
                  </a:lnTo>
                  <a:lnTo>
                    <a:pt x="97" y="11"/>
                  </a:lnTo>
                  <a:lnTo>
                    <a:pt x="64" y="11"/>
                  </a:lnTo>
                  <a:lnTo>
                    <a:pt x="64" y="0"/>
                  </a:lnTo>
                  <a:close/>
                  <a:moveTo>
                    <a:pt x="105" y="15"/>
                  </a:moveTo>
                  <a:lnTo>
                    <a:pt x="105" y="134"/>
                  </a:lnTo>
                  <a:lnTo>
                    <a:pt x="99" y="134"/>
                  </a:lnTo>
                  <a:lnTo>
                    <a:pt x="99" y="109"/>
                  </a:lnTo>
                  <a:lnTo>
                    <a:pt x="87" y="109"/>
                  </a:lnTo>
                  <a:lnTo>
                    <a:pt x="87" y="134"/>
                  </a:lnTo>
                  <a:lnTo>
                    <a:pt x="57" y="134"/>
                  </a:lnTo>
                  <a:lnTo>
                    <a:pt x="57" y="15"/>
                  </a:lnTo>
                  <a:lnTo>
                    <a:pt x="105" y="15"/>
                  </a:lnTo>
                  <a:close/>
                  <a:moveTo>
                    <a:pt x="85" y="89"/>
                  </a:moveTo>
                  <a:lnTo>
                    <a:pt x="99" y="89"/>
                  </a:lnTo>
                  <a:lnTo>
                    <a:pt x="99" y="79"/>
                  </a:lnTo>
                  <a:lnTo>
                    <a:pt x="85" y="79"/>
                  </a:lnTo>
                  <a:lnTo>
                    <a:pt x="85" y="89"/>
                  </a:lnTo>
                  <a:close/>
                  <a:moveTo>
                    <a:pt x="85" y="72"/>
                  </a:moveTo>
                  <a:lnTo>
                    <a:pt x="99" y="72"/>
                  </a:lnTo>
                  <a:lnTo>
                    <a:pt x="99" y="59"/>
                  </a:lnTo>
                  <a:lnTo>
                    <a:pt x="85" y="59"/>
                  </a:lnTo>
                  <a:lnTo>
                    <a:pt x="85" y="72"/>
                  </a:lnTo>
                  <a:close/>
                  <a:moveTo>
                    <a:pt x="85" y="52"/>
                  </a:moveTo>
                  <a:lnTo>
                    <a:pt x="99" y="52"/>
                  </a:lnTo>
                  <a:lnTo>
                    <a:pt x="99" y="40"/>
                  </a:lnTo>
                  <a:lnTo>
                    <a:pt x="85" y="40"/>
                  </a:lnTo>
                  <a:lnTo>
                    <a:pt x="85" y="52"/>
                  </a:lnTo>
                  <a:close/>
                  <a:moveTo>
                    <a:pt x="85" y="34"/>
                  </a:moveTo>
                  <a:lnTo>
                    <a:pt x="99" y="34"/>
                  </a:lnTo>
                  <a:lnTo>
                    <a:pt x="99" y="22"/>
                  </a:lnTo>
                  <a:lnTo>
                    <a:pt x="85" y="22"/>
                  </a:lnTo>
                  <a:lnTo>
                    <a:pt x="85" y="34"/>
                  </a:lnTo>
                  <a:close/>
                  <a:moveTo>
                    <a:pt x="62" y="89"/>
                  </a:moveTo>
                  <a:lnTo>
                    <a:pt x="76" y="89"/>
                  </a:lnTo>
                  <a:lnTo>
                    <a:pt x="76" y="79"/>
                  </a:lnTo>
                  <a:lnTo>
                    <a:pt x="62" y="79"/>
                  </a:lnTo>
                  <a:lnTo>
                    <a:pt x="62" y="89"/>
                  </a:lnTo>
                  <a:close/>
                  <a:moveTo>
                    <a:pt x="62" y="72"/>
                  </a:moveTo>
                  <a:lnTo>
                    <a:pt x="76" y="72"/>
                  </a:lnTo>
                  <a:lnTo>
                    <a:pt x="76" y="59"/>
                  </a:lnTo>
                  <a:lnTo>
                    <a:pt x="62" y="59"/>
                  </a:lnTo>
                  <a:lnTo>
                    <a:pt x="62" y="72"/>
                  </a:lnTo>
                  <a:close/>
                  <a:moveTo>
                    <a:pt x="62" y="52"/>
                  </a:moveTo>
                  <a:lnTo>
                    <a:pt x="76" y="52"/>
                  </a:lnTo>
                  <a:lnTo>
                    <a:pt x="76" y="40"/>
                  </a:lnTo>
                  <a:lnTo>
                    <a:pt x="62" y="40"/>
                  </a:lnTo>
                  <a:lnTo>
                    <a:pt x="62" y="52"/>
                  </a:lnTo>
                  <a:close/>
                  <a:moveTo>
                    <a:pt x="62" y="34"/>
                  </a:moveTo>
                  <a:lnTo>
                    <a:pt x="76" y="34"/>
                  </a:lnTo>
                  <a:lnTo>
                    <a:pt x="76" y="22"/>
                  </a:lnTo>
                  <a:lnTo>
                    <a:pt x="62" y="22"/>
                  </a:lnTo>
                  <a:lnTo>
                    <a:pt x="62" y="34"/>
                  </a:lnTo>
                  <a:close/>
                  <a:moveTo>
                    <a:pt x="7" y="47"/>
                  </a:moveTo>
                  <a:lnTo>
                    <a:pt x="43" y="47"/>
                  </a:lnTo>
                  <a:lnTo>
                    <a:pt x="43" y="34"/>
                  </a:lnTo>
                  <a:lnTo>
                    <a:pt x="7" y="34"/>
                  </a:lnTo>
                  <a:lnTo>
                    <a:pt x="7" y="47"/>
                  </a:lnTo>
                  <a:close/>
                  <a:moveTo>
                    <a:pt x="50" y="50"/>
                  </a:moveTo>
                  <a:lnTo>
                    <a:pt x="50" y="134"/>
                  </a:lnTo>
                  <a:lnTo>
                    <a:pt x="43" y="134"/>
                  </a:lnTo>
                  <a:lnTo>
                    <a:pt x="43" y="109"/>
                  </a:lnTo>
                  <a:lnTo>
                    <a:pt x="30" y="109"/>
                  </a:lnTo>
                  <a:lnTo>
                    <a:pt x="30" y="134"/>
                  </a:lnTo>
                  <a:lnTo>
                    <a:pt x="0" y="134"/>
                  </a:lnTo>
                  <a:lnTo>
                    <a:pt x="0" y="50"/>
                  </a:lnTo>
                  <a:lnTo>
                    <a:pt x="50" y="50"/>
                  </a:lnTo>
                  <a:close/>
                  <a:moveTo>
                    <a:pt x="30" y="89"/>
                  </a:moveTo>
                  <a:lnTo>
                    <a:pt x="43" y="89"/>
                  </a:lnTo>
                  <a:lnTo>
                    <a:pt x="43" y="79"/>
                  </a:lnTo>
                  <a:lnTo>
                    <a:pt x="30" y="79"/>
                  </a:lnTo>
                  <a:lnTo>
                    <a:pt x="30" y="89"/>
                  </a:lnTo>
                  <a:close/>
                  <a:moveTo>
                    <a:pt x="30" y="72"/>
                  </a:moveTo>
                  <a:lnTo>
                    <a:pt x="43" y="72"/>
                  </a:lnTo>
                  <a:lnTo>
                    <a:pt x="43" y="59"/>
                  </a:lnTo>
                  <a:lnTo>
                    <a:pt x="30" y="59"/>
                  </a:lnTo>
                  <a:lnTo>
                    <a:pt x="30" y="72"/>
                  </a:lnTo>
                  <a:close/>
                  <a:moveTo>
                    <a:pt x="7" y="89"/>
                  </a:moveTo>
                  <a:lnTo>
                    <a:pt x="20" y="89"/>
                  </a:lnTo>
                  <a:lnTo>
                    <a:pt x="20" y="79"/>
                  </a:lnTo>
                  <a:lnTo>
                    <a:pt x="7" y="79"/>
                  </a:lnTo>
                  <a:lnTo>
                    <a:pt x="7" y="89"/>
                  </a:lnTo>
                  <a:close/>
                  <a:moveTo>
                    <a:pt x="7" y="72"/>
                  </a:moveTo>
                  <a:lnTo>
                    <a:pt x="20" y="72"/>
                  </a:lnTo>
                  <a:lnTo>
                    <a:pt x="20" y="59"/>
                  </a:lnTo>
                  <a:lnTo>
                    <a:pt x="7" y="59"/>
                  </a:lnTo>
                  <a:lnTo>
                    <a:pt x="7" y="72"/>
                  </a:lnTo>
                  <a:close/>
                </a:path>
              </a:pathLst>
            </a:custGeom>
            <a:grpFill/>
            <a:ln>
              <a:noFill/>
            </a:ln>
          </p:spPr>
          <p:txBody>
            <a:bodyPr spcFirstLastPara="1" wrap="square" lIns="91440" tIns="45720" rIns="91440" bIns="45720" anchor="t" anchorCtr="0">
              <a:normAutofit/>
            </a:bodyPr>
            <a:lstStyle/>
            <a:p>
              <a:pPr marL="0" marR="0" lvl="0" indent="0" algn="l" rtl="0">
                <a:spcBef>
                  <a:spcPts val="0"/>
                </a:spcBef>
                <a:spcAft>
                  <a:spcPts val="0"/>
                </a:spcAft>
                <a:buNone/>
              </a:pPr>
              <a:endParaRPr sz="1800">
                <a:solidFill>
                  <a:schemeClr val="dk1"/>
                </a:solidFill>
                <a:cs typeface="+mn-ea"/>
                <a:sym typeface="+mn-lt"/>
              </a:endParaRPr>
            </a:p>
          </p:txBody>
        </p:sp>
        <p:sp>
          <p:nvSpPr>
            <p:cNvPr id="6" name="ïṥ1ïḍè"/>
            <p:cNvSpPr/>
            <p:nvPr/>
          </p:nvSpPr>
          <p:spPr>
            <a:xfrm>
              <a:off x="2530417" y="1294981"/>
              <a:ext cx="2154996" cy="5556625"/>
            </a:xfrm>
            <a:custGeom>
              <a:avLst/>
              <a:gdLst/>
              <a:ahLst/>
              <a:cxnLst/>
              <a:rect l="l" t="t" r="r" b="b"/>
              <a:pathLst>
                <a:path w="143" h="243" extrusionOk="0">
                  <a:moveTo>
                    <a:pt x="58" y="113"/>
                  </a:moveTo>
                  <a:lnTo>
                    <a:pt x="11" y="113"/>
                  </a:lnTo>
                  <a:lnTo>
                    <a:pt x="11" y="95"/>
                  </a:lnTo>
                  <a:lnTo>
                    <a:pt x="58" y="95"/>
                  </a:lnTo>
                  <a:lnTo>
                    <a:pt x="58" y="113"/>
                  </a:lnTo>
                  <a:close/>
                  <a:moveTo>
                    <a:pt x="67" y="116"/>
                  </a:moveTo>
                  <a:lnTo>
                    <a:pt x="67" y="243"/>
                  </a:lnTo>
                  <a:lnTo>
                    <a:pt x="27" y="243"/>
                  </a:lnTo>
                  <a:lnTo>
                    <a:pt x="27" y="216"/>
                  </a:lnTo>
                  <a:lnTo>
                    <a:pt x="9" y="216"/>
                  </a:lnTo>
                  <a:lnTo>
                    <a:pt x="9" y="243"/>
                  </a:lnTo>
                  <a:lnTo>
                    <a:pt x="0" y="243"/>
                  </a:lnTo>
                  <a:lnTo>
                    <a:pt x="0" y="116"/>
                  </a:lnTo>
                  <a:lnTo>
                    <a:pt x="67" y="116"/>
                  </a:lnTo>
                  <a:close/>
                  <a:moveTo>
                    <a:pt x="28" y="184"/>
                  </a:moveTo>
                  <a:lnTo>
                    <a:pt x="9" y="184"/>
                  </a:lnTo>
                  <a:lnTo>
                    <a:pt x="9" y="198"/>
                  </a:lnTo>
                  <a:lnTo>
                    <a:pt x="28" y="198"/>
                  </a:lnTo>
                  <a:lnTo>
                    <a:pt x="28" y="184"/>
                  </a:lnTo>
                  <a:close/>
                  <a:moveTo>
                    <a:pt x="28" y="164"/>
                  </a:moveTo>
                  <a:lnTo>
                    <a:pt x="9" y="164"/>
                  </a:lnTo>
                  <a:lnTo>
                    <a:pt x="9" y="177"/>
                  </a:lnTo>
                  <a:lnTo>
                    <a:pt x="28" y="177"/>
                  </a:lnTo>
                  <a:lnTo>
                    <a:pt x="28" y="164"/>
                  </a:lnTo>
                  <a:close/>
                  <a:moveTo>
                    <a:pt x="28" y="145"/>
                  </a:moveTo>
                  <a:lnTo>
                    <a:pt x="9" y="145"/>
                  </a:lnTo>
                  <a:lnTo>
                    <a:pt x="9" y="157"/>
                  </a:lnTo>
                  <a:lnTo>
                    <a:pt x="28" y="157"/>
                  </a:lnTo>
                  <a:lnTo>
                    <a:pt x="28" y="145"/>
                  </a:lnTo>
                  <a:close/>
                  <a:moveTo>
                    <a:pt x="28" y="125"/>
                  </a:moveTo>
                  <a:lnTo>
                    <a:pt x="9" y="125"/>
                  </a:lnTo>
                  <a:lnTo>
                    <a:pt x="9" y="138"/>
                  </a:lnTo>
                  <a:lnTo>
                    <a:pt x="28" y="138"/>
                  </a:lnTo>
                  <a:lnTo>
                    <a:pt x="28" y="125"/>
                  </a:lnTo>
                  <a:close/>
                  <a:moveTo>
                    <a:pt x="58" y="184"/>
                  </a:moveTo>
                  <a:lnTo>
                    <a:pt x="41" y="184"/>
                  </a:lnTo>
                  <a:lnTo>
                    <a:pt x="41" y="198"/>
                  </a:lnTo>
                  <a:lnTo>
                    <a:pt x="58" y="198"/>
                  </a:lnTo>
                  <a:lnTo>
                    <a:pt x="58" y="184"/>
                  </a:lnTo>
                  <a:close/>
                  <a:moveTo>
                    <a:pt x="58" y="164"/>
                  </a:moveTo>
                  <a:lnTo>
                    <a:pt x="41" y="164"/>
                  </a:lnTo>
                  <a:lnTo>
                    <a:pt x="41" y="177"/>
                  </a:lnTo>
                  <a:lnTo>
                    <a:pt x="58" y="177"/>
                  </a:lnTo>
                  <a:lnTo>
                    <a:pt x="58" y="164"/>
                  </a:lnTo>
                  <a:close/>
                  <a:moveTo>
                    <a:pt x="58" y="145"/>
                  </a:moveTo>
                  <a:lnTo>
                    <a:pt x="41" y="145"/>
                  </a:lnTo>
                  <a:lnTo>
                    <a:pt x="41" y="157"/>
                  </a:lnTo>
                  <a:lnTo>
                    <a:pt x="58" y="157"/>
                  </a:lnTo>
                  <a:lnTo>
                    <a:pt x="58" y="145"/>
                  </a:lnTo>
                  <a:close/>
                  <a:moveTo>
                    <a:pt x="58" y="125"/>
                  </a:moveTo>
                  <a:lnTo>
                    <a:pt x="41" y="125"/>
                  </a:lnTo>
                  <a:lnTo>
                    <a:pt x="41" y="138"/>
                  </a:lnTo>
                  <a:lnTo>
                    <a:pt x="58" y="138"/>
                  </a:lnTo>
                  <a:lnTo>
                    <a:pt x="58" y="125"/>
                  </a:lnTo>
                  <a:close/>
                  <a:moveTo>
                    <a:pt x="135" y="139"/>
                  </a:moveTo>
                  <a:lnTo>
                    <a:pt x="87" y="139"/>
                  </a:lnTo>
                  <a:lnTo>
                    <a:pt x="87" y="150"/>
                  </a:lnTo>
                  <a:lnTo>
                    <a:pt x="135" y="150"/>
                  </a:lnTo>
                  <a:lnTo>
                    <a:pt x="135" y="139"/>
                  </a:lnTo>
                  <a:close/>
                  <a:moveTo>
                    <a:pt x="143" y="154"/>
                  </a:moveTo>
                  <a:lnTo>
                    <a:pt x="143" y="243"/>
                  </a:lnTo>
                  <a:lnTo>
                    <a:pt x="103" y="243"/>
                  </a:lnTo>
                  <a:lnTo>
                    <a:pt x="103" y="216"/>
                  </a:lnTo>
                  <a:lnTo>
                    <a:pt x="85" y="216"/>
                  </a:lnTo>
                  <a:lnTo>
                    <a:pt x="85" y="243"/>
                  </a:lnTo>
                  <a:lnTo>
                    <a:pt x="76" y="243"/>
                  </a:lnTo>
                  <a:lnTo>
                    <a:pt x="76" y="154"/>
                  </a:lnTo>
                  <a:lnTo>
                    <a:pt x="143" y="154"/>
                  </a:lnTo>
                  <a:close/>
                  <a:moveTo>
                    <a:pt x="105" y="184"/>
                  </a:moveTo>
                  <a:lnTo>
                    <a:pt x="85" y="184"/>
                  </a:lnTo>
                  <a:lnTo>
                    <a:pt x="85" y="198"/>
                  </a:lnTo>
                  <a:lnTo>
                    <a:pt x="105" y="198"/>
                  </a:lnTo>
                  <a:lnTo>
                    <a:pt x="105" y="184"/>
                  </a:lnTo>
                  <a:close/>
                  <a:moveTo>
                    <a:pt x="105" y="164"/>
                  </a:moveTo>
                  <a:lnTo>
                    <a:pt x="85" y="164"/>
                  </a:lnTo>
                  <a:lnTo>
                    <a:pt x="85" y="177"/>
                  </a:lnTo>
                  <a:lnTo>
                    <a:pt x="105" y="177"/>
                  </a:lnTo>
                  <a:lnTo>
                    <a:pt x="105" y="164"/>
                  </a:lnTo>
                  <a:close/>
                  <a:moveTo>
                    <a:pt x="135" y="184"/>
                  </a:moveTo>
                  <a:lnTo>
                    <a:pt x="117" y="184"/>
                  </a:lnTo>
                  <a:lnTo>
                    <a:pt x="117" y="198"/>
                  </a:lnTo>
                  <a:lnTo>
                    <a:pt x="135" y="198"/>
                  </a:lnTo>
                  <a:lnTo>
                    <a:pt x="135" y="184"/>
                  </a:lnTo>
                  <a:close/>
                  <a:moveTo>
                    <a:pt x="135" y="164"/>
                  </a:moveTo>
                  <a:lnTo>
                    <a:pt x="117" y="164"/>
                  </a:lnTo>
                  <a:lnTo>
                    <a:pt x="117" y="177"/>
                  </a:lnTo>
                  <a:lnTo>
                    <a:pt x="135" y="177"/>
                  </a:lnTo>
                  <a:lnTo>
                    <a:pt x="135" y="164"/>
                  </a:lnTo>
                  <a:close/>
                  <a:moveTo>
                    <a:pt x="18" y="64"/>
                  </a:moveTo>
                  <a:lnTo>
                    <a:pt x="51" y="64"/>
                  </a:lnTo>
                  <a:lnTo>
                    <a:pt x="51" y="91"/>
                  </a:lnTo>
                  <a:lnTo>
                    <a:pt x="18" y="91"/>
                  </a:lnTo>
                  <a:lnTo>
                    <a:pt x="18" y="64"/>
                  </a:lnTo>
                  <a:close/>
                  <a:moveTo>
                    <a:pt x="30" y="0"/>
                  </a:moveTo>
                  <a:lnTo>
                    <a:pt x="39" y="0"/>
                  </a:lnTo>
                  <a:lnTo>
                    <a:pt x="39" y="61"/>
                  </a:lnTo>
                  <a:lnTo>
                    <a:pt x="30" y="61"/>
                  </a:lnTo>
                  <a:lnTo>
                    <a:pt x="30" y="0"/>
                  </a:lnTo>
                  <a:close/>
                </a:path>
              </a:pathLst>
            </a:custGeom>
            <a:grpFill/>
            <a:ln>
              <a:noFill/>
            </a:ln>
          </p:spPr>
          <p:txBody>
            <a:bodyPr spcFirstLastPara="1" wrap="square" lIns="91440" tIns="45720" rIns="91440" bIns="45720" anchor="t" anchorCtr="0">
              <a:normAutofit/>
            </a:bodyPr>
            <a:lstStyle/>
            <a:p>
              <a:pPr marL="0" marR="0" lvl="0" indent="0" algn="l" rtl="0">
                <a:spcBef>
                  <a:spcPts val="0"/>
                </a:spcBef>
                <a:spcAft>
                  <a:spcPts val="0"/>
                </a:spcAft>
                <a:buNone/>
              </a:pPr>
              <a:endParaRPr sz="1800">
                <a:solidFill>
                  <a:schemeClr val="dk1"/>
                </a:solidFill>
                <a:cs typeface="+mn-ea"/>
                <a:sym typeface="+mn-lt"/>
              </a:endParaRPr>
            </a:p>
          </p:txBody>
        </p:sp>
        <p:sp>
          <p:nvSpPr>
            <p:cNvPr id="7" name="îṥḷíḑé"/>
            <p:cNvSpPr/>
            <p:nvPr/>
          </p:nvSpPr>
          <p:spPr>
            <a:xfrm>
              <a:off x="4777157" y="5303060"/>
              <a:ext cx="1009684" cy="1554940"/>
            </a:xfrm>
            <a:custGeom>
              <a:avLst/>
              <a:gdLst/>
              <a:ahLst/>
              <a:cxnLst/>
              <a:rect l="l" t="t" r="r" b="b"/>
              <a:pathLst>
                <a:path w="67" h="68" extrusionOk="0">
                  <a:moveTo>
                    <a:pt x="26" y="6"/>
                  </a:moveTo>
                  <a:lnTo>
                    <a:pt x="5" y="6"/>
                  </a:lnTo>
                  <a:lnTo>
                    <a:pt x="5" y="0"/>
                  </a:lnTo>
                  <a:lnTo>
                    <a:pt x="26" y="0"/>
                  </a:lnTo>
                  <a:lnTo>
                    <a:pt x="26" y="6"/>
                  </a:lnTo>
                  <a:close/>
                  <a:moveTo>
                    <a:pt x="31" y="7"/>
                  </a:moveTo>
                  <a:lnTo>
                    <a:pt x="31" y="68"/>
                  </a:lnTo>
                  <a:lnTo>
                    <a:pt x="12" y="68"/>
                  </a:lnTo>
                  <a:lnTo>
                    <a:pt x="12" y="56"/>
                  </a:lnTo>
                  <a:lnTo>
                    <a:pt x="5" y="56"/>
                  </a:lnTo>
                  <a:lnTo>
                    <a:pt x="5" y="68"/>
                  </a:lnTo>
                  <a:lnTo>
                    <a:pt x="0" y="68"/>
                  </a:lnTo>
                  <a:lnTo>
                    <a:pt x="0" y="7"/>
                  </a:lnTo>
                  <a:lnTo>
                    <a:pt x="31" y="7"/>
                  </a:lnTo>
                  <a:close/>
                  <a:moveTo>
                    <a:pt x="12" y="40"/>
                  </a:moveTo>
                  <a:lnTo>
                    <a:pt x="5" y="40"/>
                  </a:lnTo>
                  <a:lnTo>
                    <a:pt x="5" y="47"/>
                  </a:lnTo>
                  <a:lnTo>
                    <a:pt x="12" y="47"/>
                  </a:lnTo>
                  <a:lnTo>
                    <a:pt x="12" y="40"/>
                  </a:lnTo>
                  <a:close/>
                  <a:moveTo>
                    <a:pt x="12" y="31"/>
                  </a:moveTo>
                  <a:lnTo>
                    <a:pt x="5" y="31"/>
                  </a:lnTo>
                  <a:lnTo>
                    <a:pt x="5" y="36"/>
                  </a:lnTo>
                  <a:lnTo>
                    <a:pt x="12" y="36"/>
                  </a:lnTo>
                  <a:lnTo>
                    <a:pt x="12" y="31"/>
                  </a:lnTo>
                  <a:close/>
                  <a:moveTo>
                    <a:pt x="12" y="22"/>
                  </a:moveTo>
                  <a:lnTo>
                    <a:pt x="5" y="22"/>
                  </a:lnTo>
                  <a:lnTo>
                    <a:pt x="5" y="27"/>
                  </a:lnTo>
                  <a:lnTo>
                    <a:pt x="12" y="27"/>
                  </a:lnTo>
                  <a:lnTo>
                    <a:pt x="12" y="22"/>
                  </a:lnTo>
                  <a:close/>
                  <a:moveTo>
                    <a:pt x="12" y="11"/>
                  </a:moveTo>
                  <a:lnTo>
                    <a:pt x="5" y="11"/>
                  </a:lnTo>
                  <a:lnTo>
                    <a:pt x="5" y="18"/>
                  </a:lnTo>
                  <a:lnTo>
                    <a:pt x="12" y="18"/>
                  </a:lnTo>
                  <a:lnTo>
                    <a:pt x="12" y="11"/>
                  </a:lnTo>
                  <a:close/>
                  <a:moveTo>
                    <a:pt x="28" y="40"/>
                  </a:moveTo>
                  <a:lnTo>
                    <a:pt x="19" y="40"/>
                  </a:lnTo>
                  <a:lnTo>
                    <a:pt x="19" y="47"/>
                  </a:lnTo>
                  <a:lnTo>
                    <a:pt x="28" y="47"/>
                  </a:lnTo>
                  <a:lnTo>
                    <a:pt x="28" y="40"/>
                  </a:lnTo>
                  <a:close/>
                  <a:moveTo>
                    <a:pt x="28" y="31"/>
                  </a:moveTo>
                  <a:lnTo>
                    <a:pt x="19" y="31"/>
                  </a:lnTo>
                  <a:lnTo>
                    <a:pt x="19" y="36"/>
                  </a:lnTo>
                  <a:lnTo>
                    <a:pt x="28" y="36"/>
                  </a:lnTo>
                  <a:lnTo>
                    <a:pt x="28" y="31"/>
                  </a:lnTo>
                  <a:close/>
                  <a:moveTo>
                    <a:pt x="28" y="22"/>
                  </a:moveTo>
                  <a:lnTo>
                    <a:pt x="19" y="22"/>
                  </a:lnTo>
                  <a:lnTo>
                    <a:pt x="19" y="27"/>
                  </a:lnTo>
                  <a:lnTo>
                    <a:pt x="28" y="27"/>
                  </a:lnTo>
                  <a:lnTo>
                    <a:pt x="28" y="22"/>
                  </a:lnTo>
                  <a:close/>
                  <a:moveTo>
                    <a:pt x="28" y="11"/>
                  </a:moveTo>
                  <a:lnTo>
                    <a:pt x="19" y="11"/>
                  </a:lnTo>
                  <a:lnTo>
                    <a:pt x="19" y="18"/>
                  </a:lnTo>
                  <a:lnTo>
                    <a:pt x="28" y="18"/>
                  </a:lnTo>
                  <a:lnTo>
                    <a:pt x="28" y="11"/>
                  </a:lnTo>
                  <a:close/>
                  <a:moveTo>
                    <a:pt x="63" y="18"/>
                  </a:moveTo>
                  <a:lnTo>
                    <a:pt x="40" y="18"/>
                  </a:lnTo>
                  <a:lnTo>
                    <a:pt x="40" y="23"/>
                  </a:lnTo>
                  <a:lnTo>
                    <a:pt x="63" y="23"/>
                  </a:lnTo>
                  <a:lnTo>
                    <a:pt x="63" y="18"/>
                  </a:lnTo>
                  <a:close/>
                  <a:moveTo>
                    <a:pt x="67" y="25"/>
                  </a:moveTo>
                  <a:lnTo>
                    <a:pt x="67" y="68"/>
                  </a:lnTo>
                  <a:lnTo>
                    <a:pt x="47" y="68"/>
                  </a:lnTo>
                  <a:lnTo>
                    <a:pt x="47" y="56"/>
                  </a:lnTo>
                  <a:lnTo>
                    <a:pt x="40" y="56"/>
                  </a:lnTo>
                  <a:lnTo>
                    <a:pt x="40" y="68"/>
                  </a:lnTo>
                  <a:lnTo>
                    <a:pt x="35" y="68"/>
                  </a:lnTo>
                  <a:lnTo>
                    <a:pt x="35" y="25"/>
                  </a:lnTo>
                  <a:lnTo>
                    <a:pt x="67" y="25"/>
                  </a:lnTo>
                  <a:close/>
                  <a:moveTo>
                    <a:pt x="49" y="40"/>
                  </a:moveTo>
                  <a:lnTo>
                    <a:pt x="40" y="40"/>
                  </a:lnTo>
                  <a:lnTo>
                    <a:pt x="40" y="47"/>
                  </a:lnTo>
                  <a:lnTo>
                    <a:pt x="49" y="47"/>
                  </a:lnTo>
                  <a:lnTo>
                    <a:pt x="49" y="40"/>
                  </a:lnTo>
                  <a:close/>
                  <a:moveTo>
                    <a:pt x="49" y="31"/>
                  </a:moveTo>
                  <a:lnTo>
                    <a:pt x="40" y="31"/>
                  </a:lnTo>
                  <a:lnTo>
                    <a:pt x="40" y="36"/>
                  </a:lnTo>
                  <a:lnTo>
                    <a:pt x="49" y="36"/>
                  </a:lnTo>
                  <a:lnTo>
                    <a:pt x="49" y="31"/>
                  </a:lnTo>
                  <a:close/>
                  <a:moveTo>
                    <a:pt x="63" y="40"/>
                  </a:moveTo>
                  <a:lnTo>
                    <a:pt x="54" y="40"/>
                  </a:lnTo>
                  <a:lnTo>
                    <a:pt x="54" y="47"/>
                  </a:lnTo>
                  <a:lnTo>
                    <a:pt x="63" y="47"/>
                  </a:lnTo>
                  <a:lnTo>
                    <a:pt x="63" y="40"/>
                  </a:lnTo>
                  <a:close/>
                  <a:moveTo>
                    <a:pt x="63" y="31"/>
                  </a:moveTo>
                  <a:lnTo>
                    <a:pt x="54" y="31"/>
                  </a:lnTo>
                  <a:lnTo>
                    <a:pt x="54" y="36"/>
                  </a:lnTo>
                  <a:lnTo>
                    <a:pt x="63" y="36"/>
                  </a:lnTo>
                  <a:lnTo>
                    <a:pt x="63" y="31"/>
                  </a:lnTo>
                  <a:close/>
                </a:path>
              </a:pathLst>
            </a:custGeom>
            <a:grpFill/>
            <a:ln>
              <a:noFill/>
            </a:ln>
          </p:spPr>
          <p:txBody>
            <a:bodyPr spcFirstLastPara="1" wrap="square" lIns="91440" tIns="45720" rIns="91440" bIns="45720" anchor="t" anchorCtr="0">
              <a:normAutofit/>
            </a:bodyPr>
            <a:lstStyle/>
            <a:p>
              <a:pPr marL="0" marR="0" lvl="0" indent="0" algn="l" rtl="0">
                <a:spcBef>
                  <a:spcPts val="0"/>
                </a:spcBef>
                <a:spcAft>
                  <a:spcPts val="0"/>
                </a:spcAft>
                <a:buNone/>
              </a:pPr>
              <a:endParaRPr sz="1800">
                <a:solidFill>
                  <a:schemeClr val="dk1"/>
                </a:solidFill>
                <a:cs typeface="+mn-ea"/>
                <a:sym typeface="+mn-lt"/>
              </a:endParaRPr>
            </a:p>
          </p:txBody>
        </p:sp>
      </p:grpSp>
      <p:sp>
        <p:nvSpPr>
          <p:cNvPr id="8" name="iṣľiďê"/>
          <p:cNvSpPr txBox="1"/>
          <p:nvPr/>
        </p:nvSpPr>
        <p:spPr>
          <a:xfrm>
            <a:off x="6023314" y="2098912"/>
            <a:ext cx="4500150" cy="714120"/>
          </a:xfrm>
          <a:prstGeom prst="rect">
            <a:avLst/>
          </a:prstGeom>
          <a:noFill/>
          <a:ln>
            <a:noFill/>
          </a:ln>
        </p:spPr>
        <p:txBody>
          <a:bodyPr wrap="square" lIns="91440" tIns="45720" rIns="91440" bIns="45720" anchor="b" anchorCtr="0">
            <a:noAutofit/>
          </a:bodyPr>
          <a:lstStyle/>
          <a:p>
            <a:pPr>
              <a:buSzPct val="25000"/>
            </a:pPr>
            <a:r>
              <a:rPr lang="en-US" sz="1600" b="1" dirty="0">
                <a:cs typeface="+mn-ea"/>
                <a:sym typeface="+mn-lt"/>
              </a:rPr>
              <a:t>Unified fonts make</a:t>
            </a:r>
            <a:endParaRPr lang="en-US" sz="1600" b="1" dirty="0">
              <a:cs typeface="+mn-ea"/>
              <a:sym typeface="+mn-lt"/>
            </a:endParaRPr>
          </a:p>
          <a:p>
            <a:pPr>
              <a:buSzPct val="25000"/>
            </a:pPr>
            <a:r>
              <a:rPr lang="en-US" sz="1600" b="1" dirty="0">
                <a:cs typeface="+mn-ea"/>
                <a:sym typeface="+mn-lt"/>
              </a:rPr>
              <a:t>reading more fluent.</a:t>
            </a:r>
            <a:endParaRPr lang="en-US" sz="1600" b="1" dirty="0">
              <a:cs typeface="+mn-ea"/>
              <a:sym typeface="+mn-lt"/>
            </a:endParaRPr>
          </a:p>
        </p:txBody>
      </p:sp>
      <p:cxnSp>
        <p:nvCxnSpPr>
          <p:cNvPr id="10" name="直接连接符 9"/>
          <p:cNvCxnSpPr/>
          <p:nvPr/>
        </p:nvCxnSpPr>
        <p:spPr>
          <a:xfrm>
            <a:off x="6023314" y="2981537"/>
            <a:ext cx="5511574" cy="0"/>
          </a:xfrm>
          <a:prstGeom prst="line">
            <a:avLst/>
          </a:prstGeom>
          <a:ln w="28575" cap="rnd">
            <a:solidFill>
              <a:srgbClr val="79B4FF"/>
            </a:solidFill>
            <a:round/>
          </a:ln>
        </p:spPr>
        <p:style>
          <a:lnRef idx="1">
            <a:schemeClr val="accent1"/>
          </a:lnRef>
          <a:fillRef idx="0">
            <a:schemeClr val="accent1"/>
          </a:fillRef>
          <a:effectRef idx="0">
            <a:schemeClr val="accent1"/>
          </a:effectRef>
          <a:fontRef idx="minor">
            <a:schemeClr val="tx1"/>
          </a:fontRef>
        </p:style>
      </p:cxnSp>
      <p:sp>
        <p:nvSpPr>
          <p:cNvPr id="17" name="ïśļîḓê"/>
          <p:cNvSpPr/>
          <p:nvPr/>
        </p:nvSpPr>
        <p:spPr bwMode="auto">
          <a:xfrm>
            <a:off x="7048036" y="3824894"/>
            <a:ext cx="4486694" cy="75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171450" indent="-171450">
              <a:lnSpc>
                <a:spcPct val="120000"/>
              </a:lnSpc>
              <a:buFont typeface="Arial" panose="020B0604020202020204" pitchFamily="34" charset="0"/>
              <a:buChar char="•"/>
            </a:pPr>
            <a:r>
              <a:rPr lang="en-US" altLang="zh-CN" sz="1200" dirty="0">
                <a:cs typeface="+mn-ea"/>
                <a:sym typeface="+mn-lt"/>
              </a:rPr>
              <a:t>Copy paste fonts. Choose the only option to retain text.</a:t>
            </a:r>
            <a:endParaRPr lang="en-US" altLang="zh-CN" sz="1200" dirty="0">
              <a:cs typeface="+mn-ea"/>
              <a:sym typeface="+mn-lt"/>
            </a:endParaRPr>
          </a:p>
          <a:p>
            <a:pPr marL="171450" indent="-171450">
              <a:lnSpc>
                <a:spcPct val="120000"/>
              </a:lnSpc>
              <a:buFont typeface="Arial" panose="020B0604020202020204" pitchFamily="34" charset="0"/>
              <a:buChar char="•"/>
            </a:pPr>
            <a:r>
              <a:rPr lang="en-US" altLang="zh-CN" sz="1200" dirty="0">
                <a:cs typeface="+mn-ea"/>
                <a:sym typeface="+mn-lt"/>
              </a:rPr>
              <a:t>……</a:t>
            </a:r>
            <a:endParaRPr lang="en-US" altLang="zh-CN" sz="1200" dirty="0">
              <a:cs typeface="+mn-ea"/>
              <a:sym typeface="+mn-lt"/>
            </a:endParaRPr>
          </a:p>
        </p:txBody>
      </p:sp>
      <p:sp>
        <p:nvSpPr>
          <p:cNvPr id="18" name="iSļiḑe"/>
          <p:cNvSpPr txBox="1"/>
          <p:nvPr/>
        </p:nvSpPr>
        <p:spPr bwMode="auto">
          <a:xfrm>
            <a:off x="7048036" y="3268789"/>
            <a:ext cx="4486694" cy="5561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eaLnBrk="1" hangingPunct="1">
              <a:lnSpc>
                <a:spcPct val="100000"/>
              </a:lnSpc>
              <a:spcBef>
                <a:spcPct val="0"/>
              </a:spcBef>
            </a:pPr>
            <a:r>
              <a:rPr lang="en-US" altLang="zh-CN" sz="1600" b="1" dirty="0">
                <a:cs typeface="+mn-ea"/>
                <a:sym typeface="+mn-lt"/>
              </a:rPr>
              <a:t>Text here</a:t>
            </a:r>
            <a:endParaRPr lang="en-US" altLang="zh-CN" sz="1600" b="1" dirty="0">
              <a:cs typeface="+mn-ea"/>
              <a:sym typeface="+mn-lt"/>
            </a:endParaRPr>
          </a:p>
        </p:txBody>
      </p:sp>
      <p:sp>
        <p:nvSpPr>
          <p:cNvPr id="19" name="îŝ1iḑé"/>
          <p:cNvSpPr/>
          <p:nvPr/>
        </p:nvSpPr>
        <p:spPr bwMode="auto">
          <a:xfrm>
            <a:off x="6110558" y="3437874"/>
            <a:ext cx="676159" cy="676790"/>
          </a:xfrm>
          <a:custGeom>
            <a:avLst/>
            <a:gdLst>
              <a:gd name="connsiteX0" fmla="*/ 451337 w 606157"/>
              <a:gd name="connsiteY0" fmla="*/ 147905 h 606722"/>
              <a:gd name="connsiteX1" fmla="*/ 569477 w 606157"/>
              <a:gd name="connsiteY1" fmla="*/ 147905 h 606722"/>
              <a:gd name="connsiteX2" fmla="*/ 606157 w 606157"/>
              <a:gd name="connsiteY2" fmla="*/ 186562 h 606722"/>
              <a:gd name="connsiteX3" fmla="*/ 606157 w 606157"/>
              <a:gd name="connsiteY3" fmla="*/ 363939 h 606722"/>
              <a:gd name="connsiteX4" fmla="*/ 584434 w 606157"/>
              <a:gd name="connsiteY4" fmla="*/ 385711 h 606722"/>
              <a:gd name="connsiteX5" fmla="*/ 557904 w 606157"/>
              <a:gd name="connsiteY5" fmla="*/ 385711 h 606722"/>
              <a:gd name="connsiteX6" fmla="*/ 549980 w 606157"/>
              <a:gd name="connsiteY6" fmla="*/ 548781 h 606722"/>
              <a:gd name="connsiteX7" fmla="*/ 489085 w 606157"/>
              <a:gd name="connsiteY7" fmla="*/ 606722 h 606722"/>
              <a:gd name="connsiteX8" fmla="*/ 426854 w 606157"/>
              <a:gd name="connsiteY8" fmla="*/ 547537 h 606722"/>
              <a:gd name="connsiteX9" fmla="*/ 420711 w 606157"/>
              <a:gd name="connsiteY9" fmla="*/ 420814 h 606722"/>
              <a:gd name="connsiteX10" fmla="*/ 461219 w 606157"/>
              <a:gd name="connsiteY10" fmla="*/ 363228 h 606722"/>
              <a:gd name="connsiteX11" fmla="*/ 461219 w 606157"/>
              <a:gd name="connsiteY11" fmla="*/ 185762 h 606722"/>
              <a:gd name="connsiteX12" fmla="*/ 451337 w 606157"/>
              <a:gd name="connsiteY12" fmla="*/ 147905 h 606722"/>
              <a:gd name="connsiteX13" fmla="*/ 38457 w 606157"/>
              <a:gd name="connsiteY13" fmla="*/ 147552 h 606722"/>
              <a:gd name="connsiteX14" fmla="*/ 155074 w 606157"/>
              <a:gd name="connsiteY14" fmla="*/ 147552 h 606722"/>
              <a:gd name="connsiteX15" fmla="*/ 145014 w 606157"/>
              <a:gd name="connsiteY15" fmla="*/ 185766 h 606722"/>
              <a:gd name="connsiteX16" fmla="*/ 145014 w 606157"/>
              <a:gd name="connsiteY16" fmla="*/ 363239 h 606722"/>
              <a:gd name="connsiteX17" fmla="*/ 187210 w 606157"/>
              <a:gd name="connsiteY17" fmla="*/ 421360 h 606722"/>
              <a:gd name="connsiteX18" fmla="*/ 181068 w 606157"/>
              <a:gd name="connsiteY18" fmla="*/ 548444 h 606722"/>
              <a:gd name="connsiteX19" fmla="*/ 120178 w 606157"/>
              <a:gd name="connsiteY19" fmla="*/ 606298 h 606722"/>
              <a:gd name="connsiteX20" fmla="*/ 57952 w 606157"/>
              <a:gd name="connsiteY20" fmla="*/ 547200 h 606722"/>
              <a:gd name="connsiteX21" fmla="*/ 50029 w 606157"/>
              <a:gd name="connsiteY21" fmla="*/ 385279 h 606722"/>
              <a:gd name="connsiteX22" fmla="*/ 21810 w 606157"/>
              <a:gd name="connsiteY22" fmla="*/ 385279 h 606722"/>
              <a:gd name="connsiteX23" fmla="*/ 0 w 606157"/>
              <a:gd name="connsiteY23" fmla="*/ 363595 h 606722"/>
              <a:gd name="connsiteX24" fmla="*/ 0 w 606157"/>
              <a:gd name="connsiteY24" fmla="*/ 186122 h 606722"/>
              <a:gd name="connsiteX25" fmla="*/ 38457 w 606157"/>
              <a:gd name="connsiteY25" fmla="*/ 147552 h 606722"/>
              <a:gd name="connsiteX26" fmla="*/ 222975 w 606157"/>
              <a:gd name="connsiteY26" fmla="*/ 147058 h 606722"/>
              <a:gd name="connsiteX27" fmla="*/ 282512 w 606157"/>
              <a:gd name="connsiteY27" fmla="*/ 147058 h 606722"/>
              <a:gd name="connsiteX28" fmla="*/ 270498 w 606157"/>
              <a:gd name="connsiteY28" fmla="*/ 159057 h 606722"/>
              <a:gd name="connsiteX29" fmla="*/ 270498 w 606157"/>
              <a:gd name="connsiteY29" fmla="*/ 169278 h 606722"/>
              <a:gd name="connsiteX30" fmla="*/ 283224 w 606157"/>
              <a:gd name="connsiteY30" fmla="*/ 181988 h 606722"/>
              <a:gd name="connsiteX31" fmla="*/ 273345 w 606157"/>
              <a:gd name="connsiteY31" fmla="*/ 292199 h 606722"/>
              <a:gd name="connsiteX32" fmla="*/ 276193 w 606157"/>
              <a:gd name="connsiteY32" fmla="*/ 302953 h 606722"/>
              <a:gd name="connsiteX33" fmla="*/ 297196 w 606157"/>
              <a:gd name="connsiteY33" fmla="*/ 332550 h 606722"/>
              <a:gd name="connsiteX34" fmla="*/ 303070 w 606157"/>
              <a:gd name="connsiteY34" fmla="*/ 335572 h 606722"/>
              <a:gd name="connsiteX35" fmla="*/ 309032 w 606157"/>
              <a:gd name="connsiteY35" fmla="*/ 332550 h 606722"/>
              <a:gd name="connsiteX36" fmla="*/ 329946 w 606157"/>
              <a:gd name="connsiteY36" fmla="*/ 302953 h 606722"/>
              <a:gd name="connsiteX37" fmla="*/ 332883 w 606157"/>
              <a:gd name="connsiteY37" fmla="*/ 292199 h 606722"/>
              <a:gd name="connsiteX38" fmla="*/ 323004 w 606157"/>
              <a:gd name="connsiteY38" fmla="*/ 181988 h 606722"/>
              <a:gd name="connsiteX39" fmla="*/ 335641 w 606157"/>
              <a:gd name="connsiteY39" fmla="*/ 169278 h 606722"/>
              <a:gd name="connsiteX40" fmla="*/ 335641 w 606157"/>
              <a:gd name="connsiteY40" fmla="*/ 159057 h 606722"/>
              <a:gd name="connsiteX41" fmla="*/ 323627 w 606157"/>
              <a:gd name="connsiteY41" fmla="*/ 147058 h 606722"/>
              <a:gd name="connsiteX42" fmla="*/ 385033 w 606157"/>
              <a:gd name="connsiteY42" fmla="*/ 147058 h 606722"/>
              <a:gd name="connsiteX43" fmla="*/ 385033 w 606157"/>
              <a:gd name="connsiteY43" fmla="*/ 147147 h 606722"/>
              <a:gd name="connsiteX44" fmla="*/ 421699 w 606157"/>
              <a:gd name="connsiteY44" fmla="*/ 185721 h 606722"/>
              <a:gd name="connsiteX45" fmla="*/ 421699 w 606157"/>
              <a:gd name="connsiteY45" fmla="*/ 363214 h 606722"/>
              <a:gd name="connsiteX46" fmla="*/ 399895 w 606157"/>
              <a:gd name="connsiteY46" fmla="*/ 384901 h 606722"/>
              <a:gd name="connsiteX47" fmla="*/ 373375 w 606157"/>
              <a:gd name="connsiteY47" fmla="*/ 384901 h 606722"/>
              <a:gd name="connsiteX48" fmla="*/ 371506 w 606157"/>
              <a:gd name="connsiteY48" fmla="*/ 424363 h 606722"/>
              <a:gd name="connsiteX49" fmla="*/ 365455 w 606157"/>
              <a:gd name="connsiteY49" fmla="*/ 548084 h 606722"/>
              <a:gd name="connsiteX50" fmla="*/ 304582 w 606157"/>
              <a:gd name="connsiteY50" fmla="*/ 605945 h 606722"/>
              <a:gd name="connsiteX51" fmla="*/ 242464 w 606157"/>
              <a:gd name="connsiteY51" fmla="*/ 546840 h 606722"/>
              <a:gd name="connsiteX52" fmla="*/ 236502 w 606157"/>
              <a:gd name="connsiteY52" fmla="*/ 424363 h 606722"/>
              <a:gd name="connsiteX53" fmla="*/ 234544 w 606157"/>
              <a:gd name="connsiteY53" fmla="*/ 384901 h 606722"/>
              <a:gd name="connsiteX54" fmla="*/ 206244 w 606157"/>
              <a:gd name="connsiteY54" fmla="*/ 384901 h 606722"/>
              <a:gd name="connsiteX55" fmla="*/ 184529 w 606157"/>
              <a:gd name="connsiteY55" fmla="*/ 363214 h 606722"/>
              <a:gd name="connsiteX56" fmla="*/ 184529 w 606157"/>
              <a:gd name="connsiteY56" fmla="*/ 185721 h 606722"/>
              <a:gd name="connsiteX57" fmla="*/ 222975 w 606157"/>
              <a:gd name="connsiteY57" fmla="*/ 147058 h 606722"/>
              <a:gd name="connsiteX58" fmla="*/ 488454 w 606157"/>
              <a:gd name="connsiteY58" fmla="*/ 706 h 606722"/>
              <a:gd name="connsiteX59" fmla="*/ 550481 w 606157"/>
              <a:gd name="connsiteY59" fmla="*/ 62663 h 606722"/>
              <a:gd name="connsiteX60" fmla="*/ 488454 w 606157"/>
              <a:gd name="connsiteY60" fmla="*/ 124620 h 606722"/>
              <a:gd name="connsiteX61" fmla="*/ 426427 w 606157"/>
              <a:gd name="connsiteY61" fmla="*/ 62663 h 606722"/>
              <a:gd name="connsiteX62" fmla="*/ 488454 w 606157"/>
              <a:gd name="connsiteY62" fmla="*/ 706 h 606722"/>
              <a:gd name="connsiteX63" fmla="*/ 119538 w 606157"/>
              <a:gd name="connsiteY63" fmla="*/ 353 h 606722"/>
              <a:gd name="connsiteX64" fmla="*/ 181565 w 606157"/>
              <a:gd name="connsiteY64" fmla="*/ 62310 h 606722"/>
              <a:gd name="connsiteX65" fmla="*/ 119538 w 606157"/>
              <a:gd name="connsiteY65" fmla="*/ 124267 h 606722"/>
              <a:gd name="connsiteX66" fmla="*/ 57511 w 606157"/>
              <a:gd name="connsiteY66" fmla="*/ 62310 h 606722"/>
              <a:gd name="connsiteX67" fmla="*/ 119538 w 606157"/>
              <a:gd name="connsiteY67" fmla="*/ 353 h 606722"/>
              <a:gd name="connsiteX68" fmla="*/ 303961 w 606157"/>
              <a:gd name="connsiteY68" fmla="*/ 0 h 606722"/>
              <a:gd name="connsiteX69" fmla="*/ 366024 w 606157"/>
              <a:gd name="connsiteY69" fmla="*/ 61957 h 606722"/>
              <a:gd name="connsiteX70" fmla="*/ 303961 w 606157"/>
              <a:gd name="connsiteY70" fmla="*/ 123914 h 606722"/>
              <a:gd name="connsiteX71" fmla="*/ 241898 w 606157"/>
              <a:gd name="connsiteY71" fmla="*/ 61957 h 606722"/>
              <a:gd name="connsiteX72" fmla="*/ 303961 w 606157"/>
              <a:gd name="connsiteY72"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6157" h="606722">
                <a:moveTo>
                  <a:pt x="451337" y="147905"/>
                </a:moveTo>
                <a:lnTo>
                  <a:pt x="569477" y="147905"/>
                </a:lnTo>
                <a:cubicBezTo>
                  <a:pt x="589954" y="148971"/>
                  <a:pt x="606157" y="165856"/>
                  <a:pt x="606157" y="186562"/>
                </a:cubicBezTo>
                <a:lnTo>
                  <a:pt x="606157" y="363939"/>
                </a:lnTo>
                <a:cubicBezTo>
                  <a:pt x="606157" y="375936"/>
                  <a:pt x="596453" y="385711"/>
                  <a:pt x="584434" y="385711"/>
                </a:cubicBezTo>
                <a:lnTo>
                  <a:pt x="557904" y="385711"/>
                </a:lnTo>
                <a:lnTo>
                  <a:pt x="549980" y="548781"/>
                </a:lnTo>
                <a:cubicBezTo>
                  <a:pt x="548378" y="581217"/>
                  <a:pt x="521580" y="606722"/>
                  <a:pt x="489085" y="606722"/>
                </a:cubicBezTo>
                <a:cubicBezTo>
                  <a:pt x="455877" y="606722"/>
                  <a:pt x="428456" y="580684"/>
                  <a:pt x="426854" y="547537"/>
                </a:cubicBezTo>
                <a:lnTo>
                  <a:pt x="420711" y="420814"/>
                </a:lnTo>
                <a:cubicBezTo>
                  <a:pt x="444482" y="412194"/>
                  <a:pt x="461219" y="389355"/>
                  <a:pt x="461219" y="363228"/>
                </a:cubicBezTo>
                <a:lnTo>
                  <a:pt x="461219" y="185762"/>
                </a:lnTo>
                <a:cubicBezTo>
                  <a:pt x="461219" y="172077"/>
                  <a:pt x="457658" y="159102"/>
                  <a:pt x="451337" y="147905"/>
                </a:cubicBezTo>
                <a:close/>
                <a:moveTo>
                  <a:pt x="38457" y="147552"/>
                </a:moveTo>
                <a:lnTo>
                  <a:pt x="155074" y="147552"/>
                </a:lnTo>
                <a:cubicBezTo>
                  <a:pt x="148664" y="158839"/>
                  <a:pt x="145014" y="171902"/>
                  <a:pt x="145014" y="185766"/>
                </a:cubicBezTo>
                <a:lnTo>
                  <a:pt x="145014" y="363239"/>
                </a:lnTo>
                <a:cubicBezTo>
                  <a:pt x="145014" y="389811"/>
                  <a:pt x="162284" y="413184"/>
                  <a:pt x="187210" y="421360"/>
                </a:cubicBezTo>
                <a:lnTo>
                  <a:pt x="181068" y="548444"/>
                </a:lnTo>
                <a:cubicBezTo>
                  <a:pt x="179465" y="580881"/>
                  <a:pt x="152670" y="606298"/>
                  <a:pt x="120178" y="606298"/>
                </a:cubicBezTo>
                <a:cubicBezTo>
                  <a:pt x="86973" y="606298"/>
                  <a:pt x="59555" y="580348"/>
                  <a:pt x="57952" y="547200"/>
                </a:cubicBezTo>
                <a:lnTo>
                  <a:pt x="50029" y="385279"/>
                </a:lnTo>
                <a:lnTo>
                  <a:pt x="21810" y="385279"/>
                </a:lnTo>
                <a:cubicBezTo>
                  <a:pt x="9792" y="385279"/>
                  <a:pt x="0" y="375592"/>
                  <a:pt x="0" y="363595"/>
                </a:cubicBezTo>
                <a:lnTo>
                  <a:pt x="0" y="186122"/>
                </a:lnTo>
                <a:cubicBezTo>
                  <a:pt x="0" y="164882"/>
                  <a:pt x="17181" y="147641"/>
                  <a:pt x="38457" y="147552"/>
                </a:cubicBezTo>
                <a:close/>
                <a:moveTo>
                  <a:pt x="222975" y="147058"/>
                </a:moveTo>
                <a:lnTo>
                  <a:pt x="282512" y="147058"/>
                </a:lnTo>
                <a:lnTo>
                  <a:pt x="270498" y="159057"/>
                </a:lnTo>
                <a:cubicBezTo>
                  <a:pt x="267739" y="161901"/>
                  <a:pt x="267739" y="166523"/>
                  <a:pt x="270498" y="169278"/>
                </a:cubicBezTo>
                <a:lnTo>
                  <a:pt x="283224" y="181988"/>
                </a:lnTo>
                <a:lnTo>
                  <a:pt x="273345" y="292199"/>
                </a:lnTo>
                <a:cubicBezTo>
                  <a:pt x="272989" y="296021"/>
                  <a:pt x="274057" y="299754"/>
                  <a:pt x="276193" y="302953"/>
                </a:cubicBezTo>
                <a:lnTo>
                  <a:pt x="297196" y="332550"/>
                </a:lnTo>
                <a:cubicBezTo>
                  <a:pt x="298531" y="334417"/>
                  <a:pt x="300756" y="335572"/>
                  <a:pt x="303070" y="335572"/>
                </a:cubicBezTo>
                <a:cubicBezTo>
                  <a:pt x="305472" y="335572"/>
                  <a:pt x="307608" y="334417"/>
                  <a:pt x="309032" y="332550"/>
                </a:cubicBezTo>
                <a:lnTo>
                  <a:pt x="329946" y="302953"/>
                </a:lnTo>
                <a:cubicBezTo>
                  <a:pt x="332171" y="299754"/>
                  <a:pt x="333239" y="296021"/>
                  <a:pt x="332883" y="292199"/>
                </a:cubicBezTo>
                <a:lnTo>
                  <a:pt x="323004" y="181988"/>
                </a:lnTo>
                <a:lnTo>
                  <a:pt x="335641" y="169278"/>
                </a:lnTo>
                <a:cubicBezTo>
                  <a:pt x="338489" y="166523"/>
                  <a:pt x="338489" y="161901"/>
                  <a:pt x="335641" y="159057"/>
                </a:cubicBezTo>
                <a:lnTo>
                  <a:pt x="323627" y="147058"/>
                </a:lnTo>
                <a:lnTo>
                  <a:pt x="385033" y="147058"/>
                </a:lnTo>
                <a:lnTo>
                  <a:pt x="385033" y="147147"/>
                </a:lnTo>
                <a:cubicBezTo>
                  <a:pt x="405413" y="148214"/>
                  <a:pt x="421699" y="165101"/>
                  <a:pt x="421699" y="185721"/>
                </a:cubicBezTo>
                <a:lnTo>
                  <a:pt x="421699" y="363214"/>
                </a:lnTo>
                <a:cubicBezTo>
                  <a:pt x="421699" y="375213"/>
                  <a:pt x="411910" y="384901"/>
                  <a:pt x="399895" y="384901"/>
                </a:cubicBezTo>
                <a:lnTo>
                  <a:pt x="373375" y="384901"/>
                </a:lnTo>
                <a:lnTo>
                  <a:pt x="371506" y="424363"/>
                </a:lnTo>
                <a:lnTo>
                  <a:pt x="365455" y="548084"/>
                </a:lnTo>
                <a:cubicBezTo>
                  <a:pt x="363853" y="580525"/>
                  <a:pt x="337154" y="605945"/>
                  <a:pt x="304582" y="605945"/>
                </a:cubicBezTo>
                <a:cubicBezTo>
                  <a:pt x="271388" y="605945"/>
                  <a:pt x="244066" y="579903"/>
                  <a:pt x="242464" y="546840"/>
                </a:cubicBezTo>
                <a:lnTo>
                  <a:pt x="236502" y="424363"/>
                </a:lnTo>
                <a:lnTo>
                  <a:pt x="234544" y="384901"/>
                </a:lnTo>
                <a:lnTo>
                  <a:pt x="206244" y="384901"/>
                </a:lnTo>
                <a:cubicBezTo>
                  <a:pt x="194229" y="384901"/>
                  <a:pt x="184529" y="375213"/>
                  <a:pt x="184529" y="363214"/>
                </a:cubicBezTo>
                <a:lnTo>
                  <a:pt x="184529" y="185721"/>
                </a:lnTo>
                <a:cubicBezTo>
                  <a:pt x="184529" y="164479"/>
                  <a:pt x="201705" y="147236"/>
                  <a:pt x="222975" y="147058"/>
                </a:cubicBezTo>
                <a:close/>
                <a:moveTo>
                  <a:pt x="488454" y="706"/>
                </a:moveTo>
                <a:cubicBezTo>
                  <a:pt x="522711" y="706"/>
                  <a:pt x="550481" y="28445"/>
                  <a:pt x="550481" y="62663"/>
                </a:cubicBezTo>
                <a:cubicBezTo>
                  <a:pt x="550481" y="96881"/>
                  <a:pt x="522711" y="124620"/>
                  <a:pt x="488454" y="124620"/>
                </a:cubicBezTo>
                <a:cubicBezTo>
                  <a:pt x="454197" y="124620"/>
                  <a:pt x="426427" y="96881"/>
                  <a:pt x="426427" y="62663"/>
                </a:cubicBezTo>
                <a:cubicBezTo>
                  <a:pt x="426427" y="28445"/>
                  <a:pt x="454197" y="706"/>
                  <a:pt x="488454" y="706"/>
                </a:cubicBezTo>
                <a:close/>
                <a:moveTo>
                  <a:pt x="119538" y="353"/>
                </a:moveTo>
                <a:cubicBezTo>
                  <a:pt x="153795" y="353"/>
                  <a:pt x="181565" y="28092"/>
                  <a:pt x="181565" y="62310"/>
                </a:cubicBezTo>
                <a:cubicBezTo>
                  <a:pt x="181565" y="96528"/>
                  <a:pt x="153795" y="124267"/>
                  <a:pt x="119538" y="124267"/>
                </a:cubicBezTo>
                <a:cubicBezTo>
                  <a:pt x="85281" y="124267"/>
                  <a:pt x="57511" y="96528"/>
                  <a:pt x="57511" y="62310"/>
                </a:cubicBezTo>
                <a:cubicBezTo>
                  <a:pt x="57511" y="28092"/>
                  <a:pt x="85281" y="353"/>
                  <a:pt x="119538" y="353"/>
                </a:cubicBezTo>
                <a:close/>
                <a:moveTo>
                  <a:pt x="303961" y="0"/>
                </a:moveTo>
                <a:cubicBezTo>
                  <a:pt x="338237" y="0"/>
                  <a:pt x="366024" y="27739"/>
                  <a:pt x="366024" y="61957"/>
                </a:cubicBezTo>
                <a:cubicBezTo>
                  <a:pt x="366024" y="96175"/>
                  <a:pt x="338237" y="123914"/>
                  <a:pt x="303961" y="123914"/>
                </a:cubicBezTo>
                <a:cubicBezTo>
                  <a:pt x="269685" y="123914"/>
                  <a:pt x="241898" y="96175"/>
                  <a:pt x="241898" y="61957"/>
                </a:cubicBezTo>
                <a:cubicBezTo>
                  <a:pt x="241898" y="27739"/>
                  <a:pt x="269685" y="0"/>
                  <a:pt x="303961" y="0"/>
                </a:cubicBezTo>
                <a:close/>
              </a:path>
            </a:pathLst>
          </a:custGeom>
          <a:solidFill>
            <a:srgbClr val="79B4FF"/>
          </a:solidFill>
          <a:ln>
            <a:noFill/>
          </a:ln>
        </p:spPr>
        <p:txBody>
          <a:bodyPr wrap="square" lIns="91440" tIns="45720" rIns="91440" bIns="4572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cs typeface="+mn-ea"/>
              <a:sym typeface="+mn-lt"/>
            </a:endParaRPr>
          </a:p>
        </p:txBody>
      </p:sp>
      <p:sp>
        <p:nvSpPr>
          <p:cNvPr id="14" name="ïṡļíḍe"/>
          <p:cNvSpPr/>
          <p:nvPr/>
        </p:nvSpPr>
        <p:spPr bwMode="auto">
          <a:xfrm>
            <a:off x="7048194" y="5363912"/>
            <a:ext cx="4486694" cy="75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171450" indent="-171450">
              <a:lnSpc>
                <a:spcPct val="120000"/>
              </a:lnSpc>
              <a:buFont typeface="Arial" panose="020B0604020202020204" pitchFamily="34" charset="0"/>
              <a:buChar char="•"/>
            </a:pPr>
            <a:r>
              <a:rPr lang="en-US" altLang="zh-CN" sz="1200" dirty="0">
                <a:cs typeface="+mn-ea"/>
                <a:sym typeface="+mn-lt"/>
              </a:rPr>
              <a:t>Copy paste fonts. Choose the only option to retain text.</a:t>
            </a:r>
            <a:endParaRPr lang="en-US" altLang="zh-CN" sz="1200" dirty="0">
              <a:cs typeface="+mn-ea"/>
              <a:sym typeface="+mn-lt"/>
            </a:endParaRPr>
          </a:p>
          <a:p>
            <a:pPr marL="171450" indent="-171450">
              <a:lnSpc>
                <a:spcPct val="120000"/>
              </a:lnSpc>
              <a:buFont typeface="Arial" panose="020B0604020202020204" pitchFamily="34" charset="0"/>
              <a:buChar char="•"/>
            </a:pPr>
            <a:r>
              <a:rPr lang="en-US" altLang="zh-CN" sz="1200" dirty="0">
                <a:cs typeface="+mn-ea"/>
                <a:sym typeface="+mn-lt"/>
              </a:rPr>
              <a:t>……</a:t>
            </a:r>
            <a:endParaRPr lang="en-US" altLang="zh-CN" sz="1200" dirty="0">
              <a:cs typeface="+mn-ea"/>
              <a:sym typeface="+mn-lt"/>
            </a:endParaRPr>
          </a:p>
        </p:txBody>
      </p:sp>
      <p:sp>
        <p:nvSpPr>
          <p:cNvPr id="15" name="iSḷîḑé"/>
          <p:cNvSpPr txBox="1"/>
          <p:nvPr/>
        </p:nvSpPr>
        <p:spPr bwMode="auto">
          <a:xfrm>
            <a:off x="7048194" y="4807807"/>
            <a:ext cx="4486694" cy="5561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en-US" altLang="zh-CN" sz="1600" b="1" dirty="0">
                <a:cs typeface="+mn-ea"/>
                <a:sym typeface="+mn-lt"/>
              </a:rPr>
              <a:t>Text here</a:t>
            </a:r>
            <a:endParaRPr lang="en-US" altLang="zh-CN" sz="1600" b="1" dirty="0">
              <a:cs typeface="+mn-ea"/>
              <a:sym typeface="+mn-lt"/>
            </a:endParaRPr>
          </a:p>
        </p:txBody>
      </p:sp>
      <p:sp>
        <p:nvSpPr>
          <p:cNvPr id="16" name="íSļide"/>
          <p:cNvSpPr/>
          <p:nvPr/>
        </p:nvSpPr>
        <p:spPr bwMode="auto">
          <a:xfrm>
            <a:off x="6110400" y="4977802"/>
            <a:ext cx="676790" cy="674969"/>
          </a:xfrm>
          <a:custGeom>
            <a:avLst/>
            <a:gdLst>
              <a:gd name="connsiteX0" fmla="*/ 221655 w 603405"/>
              <a:gd name="connsiteY0" fmla="*/ 220235 h 601782"/>
              <a:gd name="connsiteX1" fmla="*/ 382456 w 603405"/>
              <a:gd name="connsiteY1" fmla="*/ 220235 h 601782"/>
              <a:gd name="connsiteX2" fmla="*/ 411961 w 603405"/>
              <a:gd name="connsiteY2" fmla="*/ 249698 h 601782"/>
              <a:gd name="connsiteX3" fmla="*/ 411961 w 603405"/>
              <a:gd name="connsiteY3" fmla="*/ 297576 h 601782"/>
              <a:gd name="connsiteX4" fmla="*/ 411961 w 603405"/>
              <a:gd name="connsiteY4" fmla="*/ 403275 h 601782"/>
              <a:gd name="connsiteX5" fmla="*/ 382456 w 603405"/>
              <a:gd name="connsiteY5" fmla="*/ 432738 h 601782"/>
              <a:gd name="connsiteX6" fmla="*/ 371392 w 603405"/>
              <a:gd name="connsiteY6" fmla="*/ 432738 h 601782"/>
              <a:gd name="connsiteX7" fmla="*/ 371392 w 603405"/>
              <a:gd name="connsiteY7" fmla="*/ 572319 h 601782"/>
              <a:gd name="connsiteX8" fmla="*/ 341887 w 603405"/>
              <a:gd name="connsiteY8" fmla="*/ 601782 h 601782"/>
              <a:gd name="connsiteX9" fmla="*/ 262593 w 603405"/>
              <a:gd name="connsiteY9" fmla="*/ 601782 h 601782"/>
              <a:gd name="connsiteX10" fmla="*/ 233088 w 603405"/>
              <a:gd name="connsiteY10" fmla="*/ 572319 h 601782"/>
              <a:gd name="connsiteX11" fmla="*/ 233088 w 603405"/>
              <a:gd name="connsiteY11" fmla="*/ 433106 h 601782"/>
              <a:gd name="connsiteX12" fmla="*/ 221655 w 603405"/>
              <a:gd name="connsiteY12" fmla="*/ 433106 h 601782"/>
              <a:gd name="connsiteX13" fmla="*/ 192150 w 603405"/>
              <a:gd name="connsiteY13" fmla="*/ 403643 h 601782"/>
              <a:gd name="connsiteX14" fmla="*/ 192150 w 603405"/>
              <a:gd name="connsiteY14" fmla="*/ 297576 h 601782"/>
              <a:gd name="connsiteX15" fmla="*/ 192150 w 603405"/>
              <a:gd name="connsiteY15" fmla="*/ 249698 h 601782"/>
              <a:gd name="connsiteX16" fmla="*/ 221655 w 603405"/>
              <a:gd name="connsiteY16" fmla="*/ 220235 h 601782"/>
              <a:gd name="connsiteX17" fmla="*/ 29507 w 603405"/>
              <a:gd name="connsiteY17" fmla="*/ 141060 h 601782"/>
              <a:gd name="connsiteX18" fmla="*/ 162290 w 603405"/>
              <a:gd name="connsiteY18" fmla="*/ 141060 h 601782"/>
              <a:gd name="connsiteX19" fmla="*/ 191797 w 603405"/>
              <a:gd name="connsiteY19" fmla="*/ 170522 h 601782"/>
              <a:gd name="connsiteX20" fmla="*/ 191797 w 603405"/>
              <a:gd name="connsiteY20" fmla="*/ 182306 h 601782"/>
              <a:gd name="connsiteX21" fmla="*/ 147536 w 603405"/>
              <a:gd name="connsiteY21" fmla="*/ 249699 h 601782"/>
              <a:gd name="connsiteX22" fmla="*/ 147536 w 603405"/>
              <a:gd name="connsiteY22" fmla="*/ 403634 h 601782"/>
              <a:gd name="connsiteX23" fmla="*/ 156388 w 603405"/>
              <a:gd name="connsiteY23" fmla="*/ 438251 h 601782"/>
              <a:gd name="connsiteX24" fmla="*/ 156388 w 603405"/>
              <a:gd name="connsiteY24" fmla="*/ 444880 h 601782"/>
              <a:gd name="connsiteX25" fmla="*/ 126881 w 603405"/>
              <a:gd name="connsiteY25" fmla="*/ 474341 h 601782"/>
              <a:gd name="connsiteX26" fmla="*/ 64916 w 603405"/>
              <a:gd name="connsiteY26" fmla="*/ 474341 h 601782"/>
              <a:gd name="connsiteX27" fmla="*/ 35409 w 603405"/>
              <a:gd name="connsiteY27" fmla="*/ 444880 h 601782"/>
              <a:gd name="connsiteX28" fmla="*/ 35409 w 603405"/>
              <a:gd name="connsiteY28" fmla="*/ 327035 h 601782"/>
              <a:gd name="connsiteX29" fmla="*/ 29507 w 603405"/>
              <a:gd name="connsiteY29" fmla="*/ 327035 h 601782"/>
              <a:gd name="connsiteX30" fmla="*/ 0 w 603405"/>
              <a:gd name="connsiteY30" fmla="*/ 297573 h 601782"/>
              <a:gd name="connsiteX31" fmla="*/ 0 w 603405"/>
              <a:gd name="connsiteY31" fmla="*/ 170522 h 601782"/>
              <a:gd name="connsiteX32" fmla="*/ 29507 w 603405"/>
              <a:gd name="connsiteY32" fmla="*/ 141060 h 601782"/>
              <a:gd name="connsiteX33" fmla="*/ 441115 w 603405"/>
              <a:gd name="connsiteY33" fmla="*/ 140707 h 601782"/>
              <a:gd name="connsiteX34" fmla="*/ 573898 w 603405"/>
              <a:gd name="connsiteY34" fmla="*/ 140707 h 601782"/>
              <a:gd name="connsiteX35" fmla="*/ 603405 w 603405"/>
              <a:gd name="connsiteY35" fmla="*/ 170170 h 601782"/>
              <a:gd name="connsiteX36" fmla="*/ 603405 w 603405"/>
              <a:gd name="connsiteY36" fmla="*/ 296859 h 601782"/>
              <a:gd name="connsiteX37" fmla="*/ 573898 w 603405"/>
              <a:gd name="connsiteY37" fmla="*/ 326322 h 601782"/>
              <a:gd name="connsiteX38" fmla="*/ 567996 w 603405"/>
              <a:gd name="connsiteY38" fmla="*/ 326322 h 601782"/>
              <a:gd name="connsiteX39" fmla="*/ 567996 w 603405"/>
              <a:gd name="connsiteY39" fmla="*/ 444173 h 601782"/>
              <a:gd name="connsiteX40" fmla="*/ 538489 w 603405"/>
              <a:gd name="connsiteY40" fmla="*/ 473635 h 601782"/>
              <a:gd name="connsiteX41" fmla="*/ 476524 w 603405"/>
              <a:gd name="connsiteY41" fmla="*/ 473635 h 601782"/>
              <a:gd name="connsiteX42" fmla="*/ 447017 w 603405"/>
              <a:gd name="connsiteY42" fmla="*/ 444173 h 601782"/>
              <a:gd name="connsiteX43" fmla="*/ 447017 w 603405"/>
              <a:gd name="connsiteY43" fmla="*/ 437175 h 601782"/>
              <a:gd name="connsiteX44" fmla="*/ 455869 w 603405"/>
              <a:gd name="connsiteY44" fmla="*/ 402925 h 601782"/>
              <a:gd name="connsiteX45" fmla="*/ 455869 w 603405"/>
              <a:gd name="connsiteY45" fmla="*/ 248983 h 601782"/>
              <a:gd name="connsiteX46" fmla="*/ 411608 w 603405"/>
              <a:gd name="connsiteY46" fmla="*/ 181955 h 601782"/>
              <a:gd name="connsiteX47" fmla="*/ 411608 w 603405"/>
              <a:gd name="connsiteY47" fmla="*/ 170170 h 601782"/>
              <a:gd name="connsiteX48" fmla="*/ 441115 w 603405"/>
              <a:gd name="connsiteY48" fmla="*/ 140707 h 601782"/>
              <a:gd name="connsiteX49" fmla="*/ 301843 w 603405"/>
              <a:gd name="connsiteY49" fmla="*/ 58922 h 601782"/>
              <a:gd name="connsiteX50" fmla="*/ 370256 w 603405"/>
              <a:gd name="connsiteY50" fmla="*/ 127230 h 601782"/>
              <a:gd name="connsiteX51" fmla="*/ 301843 w 603405"/>
              <a:gd name="connsiteY51" fmla="*/ 195538 h 601782"/>
              <a:gd name="connsiteX52" fmla="*/ 233430 w 603405"/>
              <a:gd name="connsiteY52" fmla="*/ 127230 h 601782"/>
              <a:gd name="connsiteX53" fmla="*/ 301843 w 603405"/>
              <a:gd name="connsiteY53" fmla="*/ 58922 h 601782"/>
              <a:gd name="connsiteX54" fmla="*/ 508036 w 603405"/>
              <a:gd name="connsiteY54" fmla="*/ 0 h 601782"/>
              <a:gd name="connsiteX55" fmla="*/ 567629 w 603405"/>
              <a:gd name="connsiteY55" fmla="*/ 59487 h 601782"/>
              <a:gd name="connsiteX56" fmla="*/ 508036 w 603405"/>
              <a:gd name="connsiteY56" fmla="*/ 118974 h 601782"/>
              <a:gd name="connsiteX57" fmla="*/ 448443 w 603405"/>
              <a:gd name="connsiteY57" fmla="*/ 59487 h 601782"/>
              <a:gd name="connsiteX58" fmla="*/ 508036 w 603405"/>
              <a:gd name="connsiteY58" fmla="*/ 0 h 601782"/>
              <a:gd name="connsiteX59" fmla="*/ 95863 w 603405"/>
              <a:gd name="connsiteY59" fmla="*/ 0 h 601782"/>
              <a:gd name="connsiteX60" fmla="*/ 155244 w 603405"/>
              <a:gd name="connsiteY60" fmla="*/ 59487 h 601782"/>
              <a:gd name="connsiteX61" fmla="*/ 95863 w 603405"/>
              <a:gd name="connsiteY61" fmla="*/ 118974 h 601782"/>
              <a:gd name="connsiteX62" fmla="*/ 36482 w 603405"/>
              <a:gd name="connsiteY62" fmla="*/ 59487 h 601782"/>
              <a:gd name="connsiteX63" fmla="*/ 95863 w 603405"/>
              <a:gd name="connsiteY63" fmla="*/ 0 h 60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03405" h="601782">
                <a:moveTo>
                  <a:pt x="221655" y="220235"/>
                </a:moveTo>
                <a:lnTo>
                  <a:pt x="382456" y="220235"/>
                </a:lnTo>
                <a:cubicBezTo>
                  <a:pt x="398684" y="220235"/>
                  <a:pt x="411961" y="233494"/>
                  <a:pt x="411961" y="249698"/>
                </a:cubicBezTo>
                <a:lnTo>
                  <a:pt x="411961" y="297576"/>
                </a:lnTo>
                <a:lnTo>
                  <a:pt x="411961" y="403275"/>
                </a:lnTo>
                <a:cubicBezTo>
                  <a:pt x="411961" y="419479"/>
                  <a:pt x="398684" y="432738"/>
                  <a:pt x="382456" y="432738"/>
                </a:cubicBezTo>
                <a:lnTo>
                  <a:pt x="371392" y="432738"/>
                </a:lnTo>
                <a:lnTo>
                  <a:pt x="371392" y="572319"/>
                </a:lnTo>
                <a:cubicBezTo>
                  <a:pt x="371392" y="588524"/>
                  <a:pt x="358115" y="601782"/>
                  <a:pt x="341887" y="601782"/>
                </a:cubicBezTo>
                <a:lnTo>
                  <a:pt x="262593" y="601782"/>
                </a:lnTo>
                <a:cubicBezTo>
                  <a:pt x="246365" y="601782"/>
                  <a:pt x="233088" y="588524"/>
                  <a:pt x="233088" y="572319"/>
                </a:cubicBezTo>
                <a:lnTo>
                  <a:pt x="233088" y="433106"/>
                </a:lnTo>
                <a:lnTo>
                  <a:pt x="221655" y="433106"/>
                </a:lnTo>
                <a:cubicBezTo>
                  <a:pt x="205427" y="433106"/>
                  <a:pt x="192150" y="419848"/>
                  <a:pt x="192150" y="403643"/>
                </a:cubicBezTo>
                <a:lnTo>
                  <a:pt x="192150" y="297576"/>
                </a:lnTo>
                <a:lnTo>
                  <a:pt x="192150" y="249698"/>
                </a:lnTo>
                <a:cubicBezTo>
                  <a:pt x="192150" y="233494"/>
                  <a:pt x="205058" y="220235"/>
                  <a:pt x="221655" y="220235"/>
                </a:cubicBezTo>
                <a:close/>
                <a:moveTo>
                  <a:pt x="29507" y="141060"/>
                </a:moveTo>
                <a:lnTo>
                  <a:pt x="162290" y="141060"/>
                </a:lnTo>
                <a:cubicBezTo>
                  <a:pt x="178519" y="141060"/>
                  <a:pt x="191797" y="154318"/>
                  <a:pt x="191797" y="170522"/>
                </a:cubicBezTo>
                <a:lnTo>
                  <a:pt x="191797" y="182306"/>
                </a:lnTo>
                <a:cubicBezTo>
                  <a:pt x="165609" y="193722"/>
                  <a:pt x="147536" y="219501"/>
                  <a:pt x="147536" y="249699"/>
                </a:cubicBezTo>
                <a:lnTo>
                  <a:pt x="147536" y="403634"/>
                </a:lnTo>
                <a:cubicBezTo>
                  <a:pt x="147536" y="416155"/>
                  <a:pt x="150856" y="427940"/>
                  <a:pt x="156388" y="438251"/>
                </a:cubicBezTo>
                <a:lnTo>
                  <a:pt x="156388" y="444880"/>
                </a:lnTo>
                <a:cubicBezTo>
                  <a:pt x="156388" y="461084"/>
                  <a:pt x="143110" y="474341"/>
                  <a:pt x="126881" y="474341"/>
                </a:cubicBezTo>
                <a:lnTo>
                  <a:pt x="64916" y="474341"/>
                </a:lnTo>
                <a:cubicBezTo>
                  <a:pt x="48687" y="474341"/>
                  <a:pt x="35409" y="461084"/>
                  <a:pt x="35409" y="444880"/>
                </a:cubicBezTo>
                <a:lnTo>
                  <a:pt x="35409" y="327035"/>
                </a:lnTo>
                <a:lnTo>
                  <a:pt x="29507" y="327035"/>
                </a:lnTo>
                <a:cubicBezTo>
                  <a:pt x="12909" y="327035"/>
                  <a:pt x="0" y="313777"/>
                  <a:pt x="0" y="297573"/>
                </a:cubicBezTo>
                <a:lnTo>
                  <a:pt x="0" y="170522"/>
                </a:lnTo>
                <a:cubicBezTo>
                  <a:pt x="0" y="154318"/>
                  <a:pt x="13278" y="141060"/>
                  <a:pt x="29507" y="141060"/>
                </a:cubicBezTo>
                <a:close/>
                <a:moveTo>
                  <a:pt x="441115" y="140707"/>
                </a:moveTo>
                <a:lnTo>
                  <a:pt x="573898" y="140707"/>
                </a:lnTo>
                <a:cubicBezTo>
                  <a:pt x="590127" y="140707"/>
                  <a:pt x="603405" y="153965"/>
                  <a:pt x="603405" y="170170"/>
                </a:cubicBezTo>
                <a:lnTo>
                  <a:pt x="603405" y="296859"/>
                </a:lnTo>
                <a:cubicBezTo>
                  <a:pt x="603405" y="313064"/>
                  <a:pt x="590127" y="326322"/>
                  <a:pt x="573898" y="326322"/>
                </a:cubicBezTo>
                <a:lnTo>
                  <a:pt x="567996" y="326322"/>
                </a:lnTo>
                <a:lnTo>
                  <a:pt x="567996" y="444173"/>
                </a:lnTo>
                <a:cubicBezTo>
                  <a:pt x="567996" y="460377"/>
                  <a:pt x="554718" y="473635"/>
                  <a:pt x="538489" y="473635"/>
                </a:cubicBezTo>
                <a:lnTo>
                  <a:pt x="476524" y="473635"/>
                </a:lnTo>
                <a:cubicBezTo>
                  <a:pt x="460295" y="473635"/>
                  <a:pt x="447017" y="460377"/>
                  <a:pt x="447017" y="444173"/>
                </a:cubicBezTo>
                <a:lnTo>
                  <a:pt x="447017" y="437175"/>
                </a:lnTo>
                <a:cubicBezTo>
                  <a:pt x="452918" y="426863"/>
                  <a:pt x="455869" y="415078"/>
                  <a:pt x="455869" y="402925"/>
                </a:cubicBezTo>
                <a:lnTo>
                  <a:pt x="455869" y="248983"/>
                </a:lnTo>
                <a:cubicBezTo>
                  <a:pt x="455869" y="219152"/>
                  <a:pt x="437796" y="193003"/>
                  <a:pt x="411608" y="181955"/>
                </a:cubicBezTo>
                <a:lnTo>
                  <a:pt x="411608" y="170170"/>
                </a:lnTo>
                <a:cubicBezTo>
                  <a:pt x="411608" y="153965"/>
                  <a:pt x="424886" y="140707"/>
                  <a:pt x="441115" y="140707"/>
                </a:cubicBezTo>
                <a:close/>
                <a:moveTo>
                  <a:pt x="301843" y="58922"/>
                </a:moveTo>
                <a:cubicBezTo>
                  <a:pt x="339626" y="58922"/>
                  <a:pt x="370256" y="89505"/>
                  <a:pt x="370256" y="127230"/>
                </a:cubicBezTo>
                <a:cubicBezTo>
                  <a:pt x="370256" y="164955"/>
                  <a:pt x="339626" y="195538"/>
                  <a:pt x="301843" y="195538"/>
                </a:cubicBezTo>
                <a:cubicBezTo>
                  <a:pt x="264060" y="195538"/>
                  <a:pt x="233430" y="164955"/>
                  <a:pt x="233430" y="127230"/>
                </a:cubicBezTo>
                <a:cubicBezTo>
                  <a:pt x="233430" y="89505"/>
                  <a:pt x="264060" y="58922"/>
                  <a:pt x="301843" y="58922"/>
                </a:cubicBezTo>
                <a:close/>
                <a:moveTo>
                  <a:pt x="508036" y="0"/>
                </a:moveTo>
                <a:cubicBezTo>
                  <a:pt x="540948" y="0"/>
                  <a:pt x="567629" y="26633"/>
                  <a:pt x="567629" y="59487"/>
                </a:cubicBezTo>
                <a:cubicBezTo>
                  <a:pt x="567629" y="92341"/>
                  <a:pt x="540948" y="118974"/>
                  <a:pt x="508036" y="118974"/>
                </a:cubicBezTo>
                <a:cubicBezTo>
                  <a:pt x="475124" y="118974"/>
                  <a:pt x="448443" y="92341"/>
                  <a:pt x="448443" y="59487"/>
                </a:cubicBezTo>
                <a:cubicBezTo>
                  <a:pt x="448443" y="26633"/>
                  <a:pt x="475124" y="0"/>
                  <a:pt x="508036" y="0"/>
                </a:cubicBezTo>
                <a:close/>
                <a:moveTo>
                  <a:pt x="95863" y="0"/>
                </a:moveTo>
                <a:cubicBezTo>
                  <a:pt x="128658" y="0"/>
                  <a:pt x="155244" y="26633"/>
                  <a:pt x="155244" y="59487"/>
                </a:cubicBezTo>
                <a:cubicBezTo>
                  <a:pt x="155244" y="92341"/>
                  <a:pt x="128658" y="118974"/>
                  <a:pt x="95863" y="118974"/>
                </a:cubicBezTo>
                <a:cubicBezTo>
                  <a:pt x="63068" y="118974"/>
                  <a:pt x="36482" y="92341"/>
                  <a:pt x="36482" y="59487"/>
                </a:cubicBezTo>
                <a:cubicBezTo>
                  <a:pt x="36482" y="26633"/>
                  <a:pt x="63068" y="0"/>
                  <a:pt x="95863" y="0"/>
                </a:cubicBezTo>
                <a:close/>
              </a:path>
            </a:pathLst>
          </a:custGeom>
          <a:solidFill>
            <a:srgbClr val="79B4FF"/>
          </a:solidFill>
          <a:ln>
            <a:noFill/>
          </a:ln>
        </p:spPr>
        <p:txBody>
          <a:bodyPr wrap="square" lIns="91440" tIns="45720" rIns="91440" bIns="4572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cs typeface="+mn-ea"/>
              <a:sym typeface="+mn-lt"/>
            </a:endParaRPr>
          </a:p>
        </p:txBody>
      </p:sp>
      <p:cxnSp>
        <p:nvCxnSpPr>
          <p:cNvPr id="13" name="直接连接符 12"/>
          <p:cNvCxnSpPr/>
          <p:nvPr/>
        </p:nvCxnSpPr>
        <p:spPr>
          <a:xfrm>
            <a:off x="7048036" y="4577605"/>
            <a:ext cx="4486694" cy="0"/>
          </a:xfrm>
          <a:prstGeom prst="line">
            <a:avLst/>
          </a:prstGeom>
          <a:ln w="317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6023314" y="1287016"/>
            <a:ext cx="3585569" cy="954107"/>
          </a:xfrm>
          <a:prstGeom prst="rect">
            <a:avLst/>
          </a:prstGeom>
        </p:spPr>
        <p:txBody>
          <a:bodyPr wrap="square">
            <a:spAutoFit/>
          </a:bodyPr>
          <a:lstStyle/>
          <a:p>
            <a:r>
              <a:rPr lang="zh-CN" altLang="en-US" sz="2800" b="1" dirty="0">
                <a:solidFill>
                  <a:schemeClr val="tx1">
                    <a:lumMod val="85000"/>
                    <a:lumOff val="15000"/>
                  </a:schemeClr>
                </a:solidFill>
                <a:cs typeface="+mn-ea"/>
                <a:sym typeface="+mn-lt"/>
              </a:rPr>
              <a:t>请在此</a:t>
            </a:r>
            <a:endParaRPr lang="en-US" altLang="zh-CN" sz="2800" b="1" dirty="0">
              <a:solidFill>
                <a:schemeClr val="tx1">
                  <a:lumMod val="85000"/>
                  <a:lumOff val="15000"/>
                </a:schemeClr>
              </a:solidFill>
              <a:cs typeface="+mn-ea"/>
              <a:sym typeface="+mn-lt"/>
            </a:endParaRPr>
          </a:p>
          <a:p>
            <a:r>
              <a:rPr lang="zh-CN" altLang="en-US" sz="2800" b="1" dirty="0">
                <a:solidFill>
                  <a:schemeClr val="tx1">
                    <a:lumMod val="85000"/>
                    <a:lumOff val="15000"/>
                  </a:schemeClr>
                </a:solidFill>
                <a:cs typeface="+mn-ea"/>
                <a:sym typeface="+mn-lt"/>
              </a:rPr>
              <a:t>输入标题</a:t>
            </a:r>
            <a:endParaRPr lang="zh-CN" altLang="en-US" sz="2800" b="1" dirty="0">
              <a:solidFill>
                <a:schemeClr val="tx1">
                  <a:lumMod val="85000"/>
                  <a:lumOff val="15000"/>
                </a:schemeClr>
              </a:solidFill>
              <a:cs typeface="+mn-ea"/>
              <a:sym typeface="+mn-lt"/>
            </a:endParaRPr>
          </a:p>
        </p:txBody>
      </p:sp>
      <p:sp>
        <p:nvSpPr>
          <p:cNvPr id="22" name="矩形 21"/>
          <p:cNvSpPr/>
          <p:nvPr/>
        </p:nvSpPr>
        <p:spPr>
          <a:xfrm>
            <a:off x="11899901" y="2247900"/>
            <a:ext cx="292100" cy="2171700"/>
          </a:xfrm>
          <a:prstGeom prst="rect">
            <a:avLst/>
          </a:prstGeom>
          <a:gradFill>
            <a:gsLst>
              <a:gs pos="100000">
                <a:srgbClr val="79B4FF"/>
              </a:gs>
              <a:gs pos="0">
                <a:srgbClr val="2B4796"/>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1250"/>
                                        <p:tgtEl>
                                          <p:spTgt spid="8"/>
                                        </p:tgtEl>
                                      </p:cBhvr>
                                    </p:animEffect>
                                  </p:childTnLst>
                                </p:cTn>
                              </p:par>
                              <p:par>
                                <p:cTn id="12" presetID="16" presetClass="entr" presetSubtype="37"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1250"/>
                                        <p:tgtEl>
                                          <p:spTgt spid="10"/>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outVertical)">
                                      <p:cBhvr>
                                        <p:cTn id="17" dur="1250"/>
                                        <p:tgtEl>
                                          <p:spTgt spid="17"/>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outVertical)">
                                      <p:cBhvr>
                                        <p:cTn id="20" dur="1250"/>
                                        <p:tgtEl>
                                          <p:spTgt spid="18"/>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outVertical)">
                                      <p:cBhvr>
                                        <p:cTn id="23" dur="1250"/>
                                        <p:tgtEl>
                                          <p:spTgt spid="19"/>
                                        </p:tgtEl>
                                      </p:cBhvr>
                                    </p:animEffect>
                                  </p:childTnLst>
                                </p:cTn>
                              </p:par>
                              <p:par>
                                <p:cTn id="24" presetID="16" presetClass="entr" presetSubtype="37"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outVertical)">
                                      <p:cBhvr>
                                        <p:cTn id="26" dur="1250"/>
                                        <p:tgtEl>
                                          <p:spTgt spid="14"/>
                                        </p:tgtEl>
                                      </p:cBhvr>
                                    </p:animEffect>
                                  </p:childTnLst>
                                </p:cTn>
                              </p:par>
                              <p:par>
                                <p:cTn id="27" presetID="16" presetClass="entr" presetSubtype="37"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outVertical)">
                                      <p:cBhvr>
                                        <p:cTn id="29" dur="1250"/>
                                        <p:tgtEl>
                                          <p:spTgt spid="15"/>
                                        </p:tgtEl>
                                      </p:cBhvr>
                                    </p:animEffect>
                                  </p:childTnLst>
                                </p:cTn>
                              </p:par>
                              <p:par>
                                <p:cTn id="30" presetID="16" presetClass="entr" presetSubtype="37"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outVertical)">
                                      <p:cBhvr>
                                        <p:cTn id="32" dur="1250"/>
                                        <p:tgtEl>
                                          <p:spTgt spid="16"/>
                                        </p:tgtEl>
                                      </p:cBhvr>
                                    </p:animEffect>
                                  </p:childTnLst>
                                </p:cTn>
                              </p:par>
                              <p:par>
                                <p:cTn id="33" presetID="16" presetClass="entr" presetSubtype="37"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outVertical)">
                                      <p:cBhvr>
                                        <p:cTn id="35" dur="1250"/>
                                        <p:tgtEl>
                                          <p:spTgt spid="13"/>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outVertical)">
                                      <p:cBhvr>
                                        <p:cTn id="38" dur="1250"/>
                                        <p:tgtEl>
                                          <p:spTgt spid="21"/>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circle(in)">
                                      <p:cBhvr>
                                        <p:cTn id="4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8" grpId="0"/>
      <p:bldP spid="19" grpId="0" animBg="1"/>
      <p:bldP spid="14" grpId="0"/>
      <p:bldP spid="15" grpId="0"/>
      <p:bldP spid="16" grpId="0" animBg="1"/>
      <p:bldP spid="21" grpId="0"/>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1">
            <a:extLst>
              <a:ext uri="{28A0092B-C50C-407E-A947-70E740481C1C}">
                <a14:useLocalDpi xmlns:a14="http://schemas.microsoft.com/office/drawing/2010/main" val="0"/>
              </a:ext>
            </a:extLst>
          </a:blip>
          <a:srcRect l="26540" t="26551" r="1" b="-1"/>
          <a:stretch>
            <a:fillRect/>
          </a:stretch>
        </p:blipFill>
        <p:spPr>
          <a:xfrm>
            <a:off x="0" y="0"/>
            <a:ext cx="12190194" cy="6858000"/>
          </a:xfrm>
          <a:prstGeom prst="rect">
            <a:avLst/>
          </a:prstGeom>
        </p:spPr>
      </p:pic>
      <p:sp>
        <p:nvSpPr>
          <p:cNvPr id="10" name="文本框 22"/>
          <p:cNvSpPr txBox="1"/>
          <p:nvPr/>
        </p:nvSpPr>
        <p:spPr>
          <a:xfrm flipH="1">
            <a:off x="406599" y="5351291"/>
            <a:ext cx="3571041" cy="1354217"/>
          </a:xfrm>
          <a:prstGeom prst="rect">
            <a:avLst/>
          </a:prstGeom>
          <a:noFill/>
          <a:ln w="9525">
            <a:noFill/>
          </a:ln>
          <a:effectLst>
            <a:outerShdw sx="999" sy="999" algn="ctr" rotWithShape="0">
              <a:srgbClr val="000000"/>
            </a:outerShdw>
          </a:effectLst>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spcBef>
                <a:spcPts val="600"/>
              </a:spcBef>
              <a:spcAft>
                <a:spcPts val="600"/>
              </a:spcAft>
            </a:pPr>
            <a:r>
              <a:rPr lang="en-US" altLang="zh-CN" sz="1200" dirty="0">
                <a:cs typeface="+mn-ea"/>
                <a:sym typeface="+mn-lt"/>
              </a:rPr>
              <a:t>Copy paste fonts. Choose the only option to retain text......Copy paste fonts. Choose the only option to retain text......</a:t>
            </a:r>
            <a:endParaRPr lang="en-US" altLang="zh-CN" sz="1200" dirty="0">
              <a:cs typeface="+mn-ea"/>
              <a:sym typeface="+mn-lt"/>
            </a:endParaRPr>
          </a:p>
          <a:p>
            <a:pPr>
              <a:spcBef>
                <a:spcPts val="600"/>
              </a:spcBef>
              <a:spcAft>
                <a:spcPts val="600"/>
              </a:spcAft>
            </a:pPr>
            <a:r>
              <a:rPr lang="en-US" altLang="zh-CN" sz="1200" dirty="0">
                <a:cs typeface="+mn-ea"/>
                <a:sym typeface="+mn-lt"/>
              </a:rPr>
              <a:t>Copy paste fonts. Choose the only option to retain text......Copy paste fonts. Choose the only option to retain text......</a:t>
            </a:r>
            <a:endParaRPr lang="en-US" altLang="zh-CN" sz="1200" dirty="0">
              <a:cs typeface="+mn-ea"/>
              <a:sym typeface="+mn-lt"/>
            </a:endParaRPr>
          </a:p>
        </p:txBody>
      </p:sp>
      <p:sp>
        <p:nvSpPr>
          <p:cNvPr id="11" name="矩形 10"/>
          <p:cNvSpPr/>
          <p:nvPr/>
        </p:nvSpPr>
        <p:spPr>
          <a:xfrm>
            <a:off x="0" y="4770245"/>
            <a:ext cx="2669238" cy="523220"/>
          </a:xfrm>
          <a:prstGeom prst="rect">
            <a:avLst/>
          </a:prstGeom>
        </p:spPr>
        <p:txBody>
          <a:bodyPr wrap="square">
            <a:spAutoFit/>
          </a:bodyPr>
          <a:lstStyle/>
          <a:p>
            <a:pPr algn="ctr"/>
            <a:r>
              <a:rPr lang="zh-CN" altLang="en-US" sz="2800" b="1" dirty="0">
                <a:cs typeface="+mn-ea"/>
                <a:sym typeface="+mn-lt"/>
              </a:rPr>
              <a:t>请输入标题</a:t>
            </a:r>
            <a:endParaRPr lang="zh-CN" altLang="en-US" sz="2800" b="1" dirty="0">
              <a:cs typeface="+mn-ea"/>
              <a:sym typeface="+mn-lt"/>
            </a:endParaRPr>
          </a:p>
        </p:txBody>
      </p:sp>
      <p:sp>
        <p:nvSpPr>
          <p:cNvPr id="12" name="矩形 11"/>
          <p:cNvSpPr/>
          <p:nvPr/>
        </p:nvSpPr>
        <p:spPr>
          <a:xfrm>
            <a:off x="412668" y="1309770"/>
            <a:ext cx="4513139" cy="523220"/>
          </a:xfrm>
          <a:prstGeom prst="rect">
            <a:avLst/>
          </a:prstGeom>
          <a:noFill/>
        </p:spPr>
        <p:txBody>
          <a:bodyPr wrap="square" lIns="91440" tIns="45720" rIns="91440" bIns="45720">
            <a:spAutoFit/>
          </a:bodyPr>
          <a:lstStyle/>
          <a:p>
            <a:pPr algn="dist"/>
            <a:r>
              <a:rPr lang="en-US" altLang="zh-CN" sz="2800" b="1" dirty="0">
                <a:ln w="0"/>
                <a:effectLst>
                  <a:outerShdw blurRad="38100" dist="19050" dir="2700000" algn="tl" rotWithShape="0">
                    <a:schemeClr val="dk1">
                      <a:alpha val="40000"/>
                    </a:schemeClr>
                  </a:outerShdw>
                </a:effectLst>
                <a:cs typeface="+mn-ea"/>
                <a:sym typeface="+mn-lt"/>
              </a:rPr>
              <a:t>New Year, New Spirit</a:t>
            </a:r>
            <a:endParaRPr lang="zh-CN" altLang="en-US" sz="2800" b="1" cap="none" spc="0" dirty="0">
              <a:ln w="0"/>
              <a:solidFill>
                <a:schemeClr val="tx1"/>
              </a:solidFill>
              <a:effectLst>
                <a:outerShdw blurRad="38100" dist="19050" dir="2700000" algn="tl" rotWithShape="0">
                  <a:schemeClr val="dk1">
                    <a:alpha val="40000"/>
                  </a:schemeClr>
                </a:outerShdw>
              </a:effectLst>
              <a:cs typeface="+mn-ea"/>
              <a:sym typeface="+mn-lt"/>
            </a:endParaRPr>
          </a:p>
        </p:txBody>
      </p:sp>
      <p:sp>
        <p:nvSpPr>
          <p:cNvPr id="13" name="文本框 22"/>
          <p:cNvSpPr txBox="1"/>
          <p:nvPr/>
        </p:nvSpPr>
        <p:spPr>
          <a:xfrm flipH="1">
            <a:off x="7862681" y="5689845"/>
            <a:ext cx="3146800" cy="1015663"/>
          </a:xfrm>
          <a:prstGeom prst="rect">
            <a:avLst/>
          </a:prstGeom>
          <a:noFill/>
          <a:ln w="9525">
            <a:noFill/>
          </a:ln>
          <a:effectLst>
            <a:outerShdw sx="999" sy="999" algn="ctr" rotWithShape="0">
              <a:srgbClr val="000000"/>
            </a:outerShdw>
          </a:effectLst>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spcBef>
                <a:spcPts val="600"/>
              </a:spcBef>
              <a:spcAft>
                <a:spcPts val="600"/>
              </a:spcAft>
            </a:pPr>
            <a:r>
              <a:rPr lang="en-US" altLang="zh-CN" sz="1200" dirty="0">
                <a:solidFill>
                  <a:schemeClr val="tx1">
                    <a:lumMod val="85000"/>
                    <a:lumOff val="15000"/>
                  </a:schemeClr>
                </a:solidFill>
                <a:cs typeface="+mn-ea"/>
                <a:sym typeface="+mn-lt"/>
              </a:rPr>
              <a:t>Copy paste fonts. Choose the only option to retain text......Copy paste fonts. Choose the only option to retain text......Copy paste fonts. Choose the only option to retain text......</a:t>
            </a:r>
            <a:endParaRPr lang="en-US" altLang="zh-CN" sz="1200" dirty="0">
              <a:solidFill>
                <a:schemeClr val="tx1">
                  <a:lumMod val="85000"/>
                  <a:lumOff val="15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1000"/>
                                        <p:tgtEl>
                                          <p:spTgt spid="12"/>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1000"/>
                                        <p:tgtEl>
                                          <p:spTgt spid="11"/>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1000"/>
                                        <p:tgtEl>
                                          <p:spTgt spid="10"/>
                                        </p:tgtEl>
                                      </p:cBhvr>
                                    </p:animEffect>
                                  </p:childTnLst>
                                </p:cTn>
                              </p:par>
                            </p:childTnLst>
                          </p:cTn>
                        </p:par>
                        <p:par>
                          <p:cTn id="20" fill="hold">
                            <p:stCondLst>
                              <p:cond delay="3500"/>
                            </p:stCondLst>
                            <p:childTnLst>
                              <p:par>
                                <p:cTn id="21" presetID="22" presetClass="entr" presetSubtype="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íšḻiḓè"/>
          <p:cNvSpPr/>
          <p:nvPr/>
        </p:nvSpPr>
        <p:spPr>
          <a:xfrm>
            <a:off x="78298" y="2854490"/>
            <a:ext cx="12035404" cy="2312923"/>
          </a:xfrm>
          <a:custGeom>
            <a:avLst/>
            <a:gdLst>
              <a:gd name="connsiteX0" fmla="*/ 0 w 10727140"/>
              <a:gd name="connsiteY0" fmla="*/ 1405720 h 2061505"/>
              <a:gd name="connsiteX1" fmla="*/ 1610436 w 10727140"/>
              <a:gd name="connsiteY1" fmla="*/ 750627 h 2061505"/>
              <a:gd name="connsiteX2" fmla="*/ 4230806 w 10727140"/>
              <a:gd name="connsiteY2" fmla="*/ 2060812 h 2061505"/>
              <a:gd name="connsiteX3" fmla="*/ 6974006 w 10727140"/>
              <a:gd name="connsiteY3" fmla="*/ 545911 h 2061505"/>
              <a:gd name="connsiteX4" fmla="*/ 9567081 w 10727140"/>
              <a:gd name="connsiteY4" fmla="*/ 1392072 h 2061505"/>
              <a:gd name="connsiteX5" fmla="*/ 10727140 w 10727140"/>
              <a:gd name="connsiteY5" fmla="*/ 0 h 206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7140" h="2061505">
                <a:moveTo>
                  <a:pt x="0" y="1405720"/>
                </a:moveTo>
                <a:cubicBezTo>
                  <a:pt x="452651" y="1023582"/>
                  <a:pt x="905302" y="641445"/>
                  <a:pt x="1610436" y="750627"/>
                </a:cubicBezTo>
                <a:cubicBezTo>
                  <a:pt x="2315570" y="859809"/>
                  <a:pt x="3336878" y="2094931"/>
                  <a:pt x="4230806" y="2060812"/>
                </a:cubicBezTo>
                <a:cubicBezTo>
                  <a:pt x="5124734" y="2026693"/>
                  <a:pt x="6084627" y="657368"/>
                  <a:pt x="6974006" y="545911"/>
                </a:cubicBezTo>
                <a:cubicBezTo>
                  <a:pt x="7863385" y="434454"/>
                  <a:pt x="8941559" y="1483057"/>
                  <a:pt x="9567081" y="1392072"/>
                </a:cubicBezTo>
                <a:cubicBezTo>
                  <a:pt x="10192603" y="1301087"/>
                  <a:pt x="10459871" y="650543"/>
                  <a:pt x="10727140" y="0"/>
                </a:cubicBezTo>
              </a:path>
            </a:pathLst>
          </a:custGeom>
          <a:noFill/>
          <a:ln w="9525">
            <a:solidFill>
              <a:srgbClr val="79B4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a:cs typeface="+mn-ea"/>
              <a:sym typeface="+mn-lt"/>
            </a:endParaRPr>
          </a:p>
        </p:txBody>
      </p:sp>
      <p:cxnSp>
        <p:nvCxnSpPr>
          <p:cNvPr id="10" name="直接连接符 9"/>
          <p:cNvCxnSpPr/>
          <p:nvPr/>
        </p:nvCxnSpPr>
        <p:spPr>
          <a:xfrm>
            <a:off x="0" y="1126371"/>
            <a:ext cx="12192000" cy="0"/>
          </a:xfrm>
          <a:prstGeom prst="line">
            <a:avLst/>
          </a:prstGeom>
          <a:ln w="9525">
            <a:solidFill>
              <a:srgbClr val="79B4FF"/>
            </a:solidFill>
          </a:ln>
        </p:spPr>
        <p:style>
          <a:lnRef idx="1">
            <a:schemeClr val="accent1"/>
          </a:lnRef>
          <a:fillRef idx="0">
            <a:schemeClr val="accent1"/>
          </a:fillRef>
          <a:effectRef idx="0">
            <a:schemeClr val="accent1"/>
          </a:effectRef>
          <a:fontRef idx="minor">
            <a:schemeClr val="tx1"/>
          </a:fontRef>
        </p:style>
      </p:cxnSp>
      <p:sp>
        <p:nvSpPr>
          <p:cNvPr id="11" name="iš1îďê"/>
          <p:cNvSpPr txBox="1"/>
          <p:nvPr/>
        </p:nvSpPr>
        <p:spPr>
          <a:xfrm>
            <a:off x="2420056" y="502817"/>
            <a:ext cx="7351888" cy="1367196"/>
          </a:xfrm>
          <a:prstGeom prst="rect">
            <a:avLst/>
          </a:prstGeom>
          <a:solidFill>
            <a:schemeClr val="bg1"/>
          </a:solidFill>
        </p:spPr>
        <p:txBody>
          <a:bodyPr wrap="square" lIns="90000" tIns="46800" rIns="90000" bIns="46800" rtlCol="0">
            <a:normAutofit/>
          </a:bodyPr>
          <a:lstStyle/>
          <a:p>
            <a:pPr algn="ctr">
              <a:lnSpc>
                <a:spcPct val="150000"/>
              </a:lnSpc>
            </a:pPr>
            <a:endParaRPr lang="en-US" altLang="zh-CN" sz="1600" b="1" dirty="0">
              <a:cs typeface="+mn-ea"/>
              <a:sym typeface="+mn-lt"/>
            </a:endParaRPr>
          </a:p>
        </p:txBody>
      </p:sp>
      <p:sp>
        <p:nvSpPr>
          <p:cNvPr id="6" name="iśľídé"/>
          <p:cNvSpPr txBox="1"/>
          <p:nvPr/>
        </p:nvSpPr>
        <p:spPr>
          <a:xfrm>
            <a:off x="2422045" y="959231"/>
            <a:ext cx="7349899" cy="397109"/>
          </a:xfrm>
          <a:prstGeom prst="rect">
            <a:avLst/>
          </a:prstGeom>
          <a:noFill/>
        </p:spPr>
        <p:txBody>
          <a:bodyPr wrap="square" lIns="91440" tIns="45720" rIns="91440" bIns="45720" rtlCol="0">
            <a:normAutofit/>
          </a:bodyPr>
          <a:lstStyle/>
          <a:p>
            <a:pPr algn="ctr"/>
            <a:r>
              <a:rPr lang="en-US" altLang="zh-CN" sz="1600" b="1" dirty="0">
                <a:cs typeface="+mn-ea"/>
                <a:sym typeface="+mn-lt"/>
              </a:rPr>
              <a:t>Theme color makes PPT more convenient to change.</a:t>
            </a:r>
            <a:endParaRPr lang="en-US" altLang="zh-CN" sz="1600" b="1" dirty="0">
              <a:cs typeface="+mn-ea"/>
              <a:sym typeface="+mn-lt"/>
            </a:endParaRPr>
          </a:p>
        </p:txBody>
      </p:sp>
      <p:sp>
        <p:nvSpPr>
          <p:cNvPr id="7" name="îşḻïdê"/>
          <p:cNvSpPr txBox="1"/>
          <p:nvPr/>
        </p:nvSpPr>
        <p:spPr>
          <a:xfrm>
            <a:off x="2422045" y="1356340"/>
            <a:ext cx="7349899" cy="345313"/>
          </a:xfrm>
          <a:prstGeom prst="rect">
            <a:avLst/>
          </a:prstGeom>
          <a:noFill/>
        </p:spPr>
        <p:txBody>
          <a:bodyPr wrap="square" lIns="91440" tIns="45720" rIns="91440" bIns="45720" rtlCol="0">
            <a:normAutofit/>
          </a:bodyPr>
          <a:lstStyle/>
          <a:p>
            <a:pPr algn="ctr"/>
            <a:r>
              <a:rPr lang="en-US" altLang="zh-CN" sz="1200" dirty="0">
                <a:cs typeface="+mn-ea"/>
                <a:sym typeface="+mn-lt"/>
              </a:rPr>
              <a:t>Adjust the spacing to adapt to Chinese typesetting, use the reference line in PPT.</a:t>
            </a:r>
            <a:endParaRPr lang="en-US" altLang="zh-CN" sz="1200" b="1" dirty="0">
              <a:cs typeface="+mn-ea"/>
              <a:sym typeface="+mn-lt"/>
            </a:endParaRPr>
          </a:p>
        </p:txBody>
      </p:sp>
      <p:sp>
        <p:nvSpPr>
          <p:cNvPr id="31" name="矩形 30"/>
          <p:cNvSpPr/>
          <p:nvPr/>
        </p:nvSpPr>
        <p:spPr>
          <a:xfrm>
            <a:off x="4765930" y="417884"/>
            <a:ext cx="3585569" cy="523220"/>
          </a:xfrm>
          <a:prstGeom prst="rect">
            <a:avLst/>
          </a:prstGeom>
        </p:spPr>
        <p:txBody>
          <a:bodyPr wrap="square">
            <a:spAutoFit/>
          </a:bodyPr>
          <a:lstStyle/>
          <a:p>
            <a:r>
              <a:rPr lang="zh-CN" altLang="en-US" sz="2800" b="1" dirty="0">
                <a:solidFill>
                  <a:schemeClr val="tx1">
                    <a:lumMod val="85000"/>
                    <a:lumOff val="15000"/>
                  </a:schemeClr>
                </a:solidFill>
                <a:cs typeface="+mn-ea"/>
                <a:sym typeface="+mn-lt"/>
              </a:rPr>
              <a:t>请在此输入标题</a:t>
            </a:r>
            <a:endParaRPr lang="zh-CN" altLang="en-US" sz="2800" b="1" dirty="0">
              <a:solidFill>
                <a:schemeClr val="tx1">
                  <a:lumMod val="85000"/>
                  <a:lumOff val="15000"/>
                </a:schemeClr>
              </a:solidFill>
              <a:cs typeface="+mn-ea"/>
              <a:sym typeface="+mn-lt"/>
            </a:endParaRPr>
          </a:p>
        </p:txBody>
      </p:sp>
      <p:grpSp>
        <p:nvGrpSpPr>
          <p:cNvPr id="2" name="组合 1"/>
          <p:cNvGrpSpPr/>
          <p:nvPr/>
        </p:nvGrpSpPr>
        <p:grpSpPr>
          <a:xfrm>
            <a:off x="0" y="3361218"/>
            <a:ext cx="2966103" cy="2221381"/>
            <a:chOff x="0" y="3361218"/>
            <a:chExt cx="2966103" cy="2221381"/>
          </a:xfrm>
        </p:grpSpPr>
        <p:grpSp>
          <p:nvGrpSpPr>
            <p:cNvPr id="15" name="íŝlíḑè"/>
            <p:cNvGrpSpPr/>
            <p:nvPr/>
          </p:nvGrpSpPr>
          <p:grpSpPr>
            <a:xfrm>
              <a:off x="0" y="4184519"/>
              <a:ext cx="2966103" cy="1398080"/>
              <a:chOff x="1364084" y="4388931"/>
              <a:chExt cx="2643684" cy="1246107"/>
            </a:xfrm>
          </p:grpSpPr>
          <p:sp>
            <p:nvSpPr>
              <p:cNvPr id="25" name="ïṣ1îḋe"/>
              <p:cNvSpPr txBox="1"/>
              <p:nvPr/>
            </p:nvSpPr>
            <p:spPr>
              <a:xfrm flipH="1">
                <a:off x="1364084" y="4696708"/>
                <a:ext cx="2643684" cy="938330"/>
              </a:xfrm>
              <a:prstGeom prst="rect">
                <a:avLst/>
              </a:prstGeom>
              <a:noFill/>
            </p:spPr>
            <p:txBody>
              <a:bodyPr wrap="square" lIns="90000" tIns="46800" rIns="90000" bIns="46800" rtlCol="0">
                <a:normAutofit/>
              </a:bodyPr>
              <a:lstStyle/>
              <a:p>
                <a:pPr algn="ctr">
                  <a:lnSpc>
                    <a:spcPct val="150000"/>
                  </a:lnSpc>
                  <a:spcBef>
                    <a:spcPct val="0"/>
                  </a:spcBef>
                </a:pPr>
                <a:r>
                  <a:rPr lang="en-US" altLang="zh-CN" sz="1200" dirty="0">
                    <a:cs typeface="+mn-ea"/>
                    <a:sym typeface="+mn-lt"/>
                  </a:rPr>
                  <a:t>Supporting text here. </a:t>
                </a:r>
                <a:endParaRPr lang="en-US" altLang="zh-CN" sz="1200" dirty="0">
                  <a:cs typeface="+mn-ea"/>
                  <a:sym typeface="+mn-lt"/>
                </a:endParaRPr>
              </a:p>
              <a:p>
                <a:pPr algn="ctr">
                  <a:lnSpc>
                    <a:spcPct val="150000"/>
                  </a:lnSpc>
                  <a:spcBef>
                    <a:spcPct val="0"/>
                  </a:spcBef>
                </a:pPr>
                <a:r>
                  <a:rPr lang="en-US" altLang="zh-CN" sz="1200" dirty="0">
                    <a:cs typeface="+mn-ea"/>
                    <a:sym typeface="+mn-lt"/>
                  </a:rPr>
                  <a:t>When you copy &amp; paste, choose "keep text only" option.</a:t>
                </a:r>
                <a:endParaRPr lang="zh-CN" altLang="en-US" sz="1200" dirty="0">
                  <a:cs typeface="+mn-ea"/>
                  <a:sym typeface="+mn-lt"/>
                </a:endParaRPr>
              </a:p>
            </p:txBody>
          </p:sp>
          <p:sp>
            <p:nvSpPr>
              <p:cNvPr id="26" name="ï$liďê"/>
              <p:cNvSpPr txBox="1"/>
              <p:nvPr/>
            </p:nvSpPr>
            <p:spPr>
              <a:xfrm flipH="1">
                <a:off x="1364085" y="4388931"/>
                <a:ext cx="2643682" cy="307777"/>
              </a:xfrm>
              <a:prstGeom prst="rect">
                <a:avLst/>
              </a:prstGeom>
              <a:noFill/>
            </p:spPr>
            <p:txBody>
              <a:bodyPr wrap="none" rtlCol="0">
                <a:normAutofit/>
              </a:bodyPr>
              <a:lstStyle>
                <a:defPPr>
                  <a:defRPr lang="zh-CN"/>
                </a:defPPr>
                <a:lvl1pPr>
                  <a:defRPr sz="1400" b="1">
                    <a:solidFill>
                      <a:schemeClr val="accent1"/>
                    </a:solidFill>
                  </a:defRPr>
                </a:lvl1pPr>
              </a:lstStyle>
              <a:p>
                <a:pPr algn="ctr"/>
                <a:r>
                  <a:rPr lang="en-US" altLang="zh-CN" sz="1600" dirty="0">
                    <a:solidFill>
                      <a:schemeClr val="tx1"/>
                    </a:solidFill>
                    <a:cs typeface="+mn-ea"/>
                    <a:sym typeface="+mn-lt"/>
                  </a:rPr>
                  <a:t>Text here</a:t>
                </a:r>
                <a:endParaRPr lang="zh-CN" altLang="en-US" sz="1600" dirty="0">
                  <a:solidFill>
                    <a:schemeClr val="tx1"/>
                  </a:solidFill>
                  <a:cs typeface="+mn-ea"/>
                  <a:sym typeface="+mn-lt"/>
                </a:endParaRPr>
              </a:p>
            </p:txBody>
          </p:sp>
        </p:grpSp>
        <p:sp>
          <p:nvSpPr>
            <p:cNvPr id="32" name="browser_314177"/>
            <p:cNvSpPr>
              <a:spLocks noChangeAspect="1"/>
            </p:cNvSpPr>
            <p:nvPr/>
          </p:nvSpPr>
          <p:spPr bwMode="auto">
            <a:xfrm>
              <a:off x="1165605" y="3361218"/>
              <a:ext cx="617506" cy="530735"/>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 name="connsiteX31" fmla="*/ 325000 h 606722"/>
                <a:gd name="connsiteY31" fmla="*/ 325000 h 606722"/>
                <a:gd name="connsiteX32" fmla="*/ 325000 h 606722"/>
                <a:gd name="connsiteY32" fmla="*/ 325000 h 606722"/>
                <a:gd name="connsiteX33" fmla="*/ 325000 h 606722"/>
                <a:gd name="connsiteY33" fmla="*/ 325000 h 606722"/>
                <a:gd name="connsiteX34" fmla="*/ 325000 h 606722"/>
                <a:gd name="connsiteY34" fmla="*/ 325000 h 606722"/>
                <a:gd name="connsiteX35" fmla="*/ 325000 h 606722"/>
                <a:gd name="connsiteY35" fmla="*/ 325000 h 606722"/>
                <a:gd name="connsiteX36" fmla="*/ 325000 h 606722"/>
                <a:gd name="connsiteY36" fmla="*/ 325000 h 606722"/>
                <a:gd name="connsiteX37" fmla="*/ 325000 h 606722"/>
                <a:gd name="connsiteY37" fmla="*/ 325000 h 606722"/>
                <a:gd name="connsiteX38" fmla="*/ 325000 h 606722"/>
                <a:gd name="connsiteY38" fmla="*/ 325000 h 606722"/>
                <a:gd name="connsiteX39" fmla="*/ 325000 h 606722"/>
                <a:gd name="connsiteY39" fmla="*/ 325000 h 606722"/>
                <a:gd name="connsiteX40" fmla="*/ 325000 h 606722"/>
                <a:gd name="connsiteY40" fmla="*/ 325000 h 606722"/>
                <a:gd name="connsiteX41" fmla="*/ 325000 h 606722"/>
                <a:gd name="connsiteY41" fmla="*/ 325000 h 606722"/>
                <a:gd name="connsiteX42" fmla="*/ 325000 h 606722"/>
                <a:gd name="connsiteY42" fmla="*/ 325000 h 606722"/>
                <a:gd name="connsiteX43" fmla="*/ 325000 h 606722"/>
                <a:gd name="connsiteY43" fmla="*/ 325000 h 606722"/>
                <a:gd name="connsiteX44" fmla="*/ 325000 h 606722"/>
                <a:gd name="connsiteY44" fmla="*/ 325000 h 606722"/>
                <a:gd name="connsiteX45" fmla="*/ 325000 h 606722"/>
                <a:gd name="connsiteY45" fmla="*/ 325000 h 606722"/>
                <a:gd name="connsiteX46" fmla="*/ 325000 h 606722"/>
                <a:gd name="connsiteY46" fmla="*/ 325000 h 606722"/>
                <a:gd name="connsiteX47" fmla="*/ 325000 h 606722"/>
                <a:gd name="connsiteY47" fmla="*/ 325000 h 606722"/>
                <a:gd name="connsiteX48" fmla="*/ 325000 h 606722"/>
                <a:gd name="connsiteY48" fmla="*/ 325000 h 606722"/>
                <a:gd name="connsiteX49" fmla="*/ 325000 h 606722"/>
                <a:gd name="connsiteY49" fmla="*/ 325000 h 606722"/>
                <a:gd name="connsiteX50" fmla="*/ 325000 h 606722"/>
                <a:gd name="connsiteY50" fmla="*/ 325000 h 606722"/>
                <a:gd name="connsiteX51" fmla="*/ 325000 h 606722"/>
                <a:gd name="connsiteY51" fmla="*/ 325000 h 606722"/>
                <a:gd name="connsiteX52" fmla="*/ 325000 h 606722"/>
                <a:gd name="connsiteY52" fmla="*/ 325000 h 606722"/>
                <a:gd name="connsiteX53" fmla="*/ 325000 h 606722"/>
                <a:gd name="connsiteY53" fmla="*/ 325000 h 606722"/>
                <a:gd name="connsiteX54" fmla="*/ 325000 h 606722"/>
                <a:gd name="connsiteY54" fmla="*/ 325000 h 606722"/>
                <a:gd name="connsiteX55" fmla="*/ 325000 h 606722"/>
                <a:gd name="connsiteY55" fmla="*/ 325000 h 606722"/>
                <a:gd name="connsiteX56" fmla="*/ 325000 h 606722"/>
                <a:gd name="connsiteY56" fmla="*/ 325000 h 606722"/>
                <a:gd name="connsiteX57" fmla="*/ 325000 h 606722"/>
                <a:gd name="connsiteY57" fmla="*/ 325000 h 606722"/>
                <a:gd name="connsiteX58" fmla="*/ 325000 h 606722"/>
                <a:gd name="connsiteY58" fmla="*/ 325000 h 606722"/>
                <a:gd name="connsiteX59" fmla="*/ 325000 h 606722"/>
                <a:gd name="connsiteY59" fmla="*/ 325000 h 606722"/>
                <a:gd name="connsiteX60" fmla="*/ 325000 h 606722"/>
                <a:gd name="connsiteY60" fmla="*/ 325000 h 606722"/>
                <a:gd name="connsiteX61" fmla="*/ 325000 h 606722"/>
                <a:gd name="connsiteY61" fmla="*/ 325000 h 606722"/>
                <a:gd name="connsiteX62" fmla="*/ 325000 h 606722"/>
                <a:gd name="connsiteY62" fmla="*/ 325000 h 606722"/>
                <a:gd name="connsiteX63" fmla="*/ 325000 h 606722"/>
                <a:gd name="connsiteY63" fmla="*/ 325000 h 606722"/>
                <a:gd name="connsiteX64" fmla="*/ 325000 h 606722"/>
                <a:gd name="connsiteY64" fmla="*/ 325000 h 606722"/>
                <a:gd name="connsiteX65" fmla="*/ 325000 h 606722"/>
                <a:gd name="connsiteY65" fmla="*/ 325000 h 606722"/>
                <a:gd name="connsiteX66" fmla="*/ 325000 h 606722"/>
                <a:gd name="connsiteY66" fmla="*/ 325000 h 606722"/>
                <a:gd name="connsiteX67" fmla="*/ 325000 h 606722"/>
                <a:gd name="connsiteY67" fmla="*/ 325000 h 606722"/>
                <a:gd name="connsiteX68" fmla="*/ 325000 h 606722"/>
                <a:gd name="connsiteY68"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22255">
                  <a:moveTo>
                    <a:pt x="381939" y="312677"/>
                  </a:moveTo>
                  <a:lnTo>
                    <a:pt x="369034" y="325476"/>
                  </a:lnTo>
                  <a:lnTo>
                    <a:pt x="351145" y="343340"/>
                  </a:lnTo>
                  <a:lnTo>
                    <a:pt x="398849" y="391068"/>
                  </a:lnTo>
                  <a:lnTo>
                    <a:pt x="403210" y="386802"/>
                  </a:lnTo>
                  <a:close/>
                  <a:moveTo>
                    <a:pt x="235799" y="219622"/>
                  </a:moveTo>
                  <a:lnTo>
                    <a:pt x="231527" y="223888"/>
                  </a:lnTo>
                  <a:lnTo>
                    <a:pt x="279232" y="271615"/>
                  </a:lnTo>
                  <a:lnTo>
                    <a:pt x="310026" y="240864"/>
                  </a:lnTo>
                  <a:close/>
                  <a:moveTo>
                    <a:pt x="415726" y="192359"/>
                  </a:moveTo>
                  <a:cubicBezTo>
                    <a:pt x="411954" y="192359"/>
                    <a:pt x="408194" y="193803"/>
                    <a:pt x="405346" y="196691"/>
                  </a:cubicBezTo>
                  <a:lnTo>
                    <a:pt x="378913" y="222999"/>
                  </a:lnTo>
                  <a:lnTo>
                    <a:pt x="279232" y="322543"/>
                  </a:lnTo>
                  <a:lnTo>
                    <a:pt x="233485" y="368226"/>
                  </a:lnTo>
                  <a:lnTo>
                    <a:pt x="254311" y="389024"/>
                  </a:lnTo>
                  <a:lnTo>
                    <a:pt x="426172" y="217489"/>
                  </a:lnTo>
                  <a:cubicBezTo>
                    <a:pt x="428932" y="214733"/>
                    <a:pt x="430445" y="211001"/>
                    <a:pt x="430445" y="207090"/>
                  </a:cubicBezTo>
                  <a:cubicBezTo>
                    <a:pt x="430445" y="203179"/>
                    <a:pt x="428932" y="199446"/>
                    <a:pt x="426172" y="196691"/>
                  </a:cubicBezTo>
                  <a:cubicBezTo>
                    <a:pt x="423280" y="193803"/>
                    <a:pt x="419497" y="192359"/>
                    <a:pt x="415726" y="192359"/>
                  </a:cubicBezTo>
                  <a:close/>
                  <a:moveTo>
                    <a:pt x="415760" y="156318"/>
                  </a:moveTo>
                  <a:cubicBezTo>
                    <a:pt x="428776" y="156318"/>
                    <a:pt x="441793" y="161273"/>
                    <a:pt x="451716" y="171183"/>
                  </a:cubicBezTo>
                  <a:cubicBezTo>
                    <a:pt x="461239" y="180782"/>
                    <a:pt x="466579" y="193492"/>
                    <a:pt x="466579" y="207090"/>
                  </a:cubicBezTo>
                  <a:cubicBezTo>
                    <a:pt x="466579" y="220599"/>
                    <a:pt x="461239" y="233398"/>
                    <a:pt x="451716" y="242997"/>
                  </a:cubicBezTo>
                  <a:lnTo>
                    <a:pt x="411131" y="283525"/>
                  </a:lnTo>
                  <a:lnTo>
                    <a:pt x="443706" y="397289"/>
                  </a:lnTo>
                  <a:lnTo>
                    <a:pt x="398849" y="442084"/>
                  </a:lnTo>
                  <a:lnTo>
                    <a:pt x="325601" y="368848"/>
                  </a:lnTo>
                  <a:lnTo>
                    <a:pt x="279855" y="414532"/>
                  </a:lnTo>
                  <a:lnTo>
                    <a:pt x="315989" y="450616"/>
                  </a:lnTo>
                  <a:lnTo>
                    <a:pt x="290446" y="476035"/>
                  </a:lnTo>
                  <a:lnTo>
                    <a:pt x="254311" y="440040"/>
                  </a:lnTo>
                  <a:lnTo>
                    <a:pt x="194414" y="380225"/>
                  </a:lnTo>
                  <a:lnTo>
                    <a:pt x="146353" y="332230"/>
                  </a:lnTo>
                  <a:lnTo>
                    <a:pt x="171896" y="306722"/>
                  </a:lnTo>
                  <a:lnTo>
                    <a:pt x="207942" y="342718"/>
                  </a:lnTo>
                  <a:lnTo>
                    <a:pt x="253688" y="297035"/>
                  </a:lnTo>
                  <a:lnTo>
                    <a:pt x="180440" y="223888"/>
                  </a:lnTo>
                  <a:lnTo>
                    <a:pt x="225297" y="179093"/>
                  </a:lnTo>
                  <a:lnTo>
                    <a:pt x="339218" y="211712"/>
                  </a:lnTo>
                  <a:lnTo>
                    <a:pt x="379803" y="171183"/>
                  </a:lnTo>
                  <a:cubicBezTo>
                    <a:pt x="389727" y="161273"/>
                    <a:pt x="402743" y="156318"/>
                    <a:pt x="415760" y="156318"/>
                  </a:cubicBezTo>
                  <a:close/>
                  <a:moveTo>
                    <a:pt x="36136" y="144251"/>
                  </a:moveTo>
                  <a:lnTo>
                    <a:pt x="36136" y="486259"/>
                  </a:lnTo>
                  <a:lnTo>
                    <a:pt x="571503" y="486259"/>
                  </a:lnTo>
                  <a:lnTo>
                    <a:pt x="571503" y="144251"/>
                  </a:lnTo>
                  <a:close/>
                  <a:moveTo>
                    <a:pt x="177472" y="54124"/>
                  </a:moveTo>
                  <a:lnTo>
                    <a:pt x="214166" y="54124"/>
                  </a:lnTo>
                  <a:lnTo>
                    <a:pt x="214166" y="90112"/>
                  </a:lnTo>
                  <a:lnTo>
                    <a:pt x="177472" y="90112"/>
                  </a:lnTo>
                  <a:close/>
                  <a:moveTo>
                    <a:pt x="116715" y="54124"/>
                  </a:moveTo>
                  <a:lnTo>
                    <a:pt x="153409" y="54124"/>
                  </a:lnTo>
                  <a:lnTo>
                    <a:pt x="153409" y="90112"/>
                  </a:lnTo>
                  <a:lnTo>
                    <a:pt x="116715" y="90112"/>
                  </a:lnTo>
                  <a:close/>
                  <a:moveTo>
                    <a:pt x="55888" y="54124"/>
                  </a:moveTo>
                  <a:lnTo>
                    <a:pt x="92653" y="54124"/>
                  </a:lnTo>
                  <a:lnTo>
                    <a:pt x="92653" y="90112"/>
                  </a:lnTo>
                  <a:lnTo>
                    <a:pt x="55888" y="90112"/>
                  </a:lnTo>
                  <a:close/>
                  <a:moveTo>
                    <a:pt x="36136" y="36085"/>
                  </a:moveTo>
                  <a:lnTo>
                    <a:pt x="36136" y="108166"/>
                  </a:lnTo>
                  <a:lnTo>
                    <a:pt x="571503" y="108166"/>
                  </a:lnTo>
                  <a:lnTo>
                    <a:pt x="571503" y="36085"/>
                  </a:lnTo>
                  <a:close/>
                  <a:moveTo>
                    <a:pt x="0" y="0"/>
                  </a:moveTo>
                  <a:lnTo>
                    <a:pt x="607639" y="0"/>
                  </a:lnTo>
                  <a:lnTo>
                    <a:pt x="607639" y="108166"/>
                  </a:lnTo>
                  <a:lnTo>
                    <a:pt x="607639" y="144251"/>
                  </a:lnTo>
                  <a:lnTo>
                    <a:pt x="607639" y="522255"/>
                  </a:lnTo>
                  <a:lnTo>
                    <a:pt x="0" y="522255"/>
                  </a:lnTo>
                  <a:lnTo>
                    <a:pt x="0" y="144251"/>
                  </a:lnTo>
                  <a:lnTo>
                    <a:pt x="0" y="108166"/>
                  </a:lnTo>
                  <a:close/>
                </a:path>
              </a:pathLst>
            </a:custGeom>
            <a:solidFill>
              <a:schemeClr val="accent1"/>
            </a:solidFill>
            <a:ln>
              <a:noFill/>
            </a:ln>
          </p:spPr>
          <p:txBody>
            <a:bodyPr/>
            <a:lstStyle/>
            <a:p>
              <a:endParaRPr lang="zh-CN" altLang="en-US">
                <a:cs typeface="+mn-ea"/>
                <a:sym typeface="+mn-lt"/>
              </a:endParaRPr>
            </a:p>
          </p:txBody>
        </p:sp>
      </p:grpSp>
      <p:grpSp>
        <p:nvGrpSpPr>
          <p:cNvPr id="5" name="组合 4"/>
          <p:cNvGrpSpPr/>
          <p:nvPr/>
        </p:nvGrpSpPr>
        <p:grpSpPr>
          <a:xfrm>
            <a:off x="8955766" y="2293511"/>
            <a:ext cx="2966103" cy="2317469"/>
            <a:chOff x="8955766" y="2293511"/>
            <a:chExt cx="2966103" cy="2317469"/>
          </a:xfrm>
        </p:grpSpPr>
        <p:grpSp>
          <p:nvGrpSpPr>
            <p:cNvPr id="18" name="ïṥḻîḑe"/>
            <p:cNvGrpSpPr/>
            <p:nvPr/>
          </p:nvGrpSpPr>
          <p:grpSpPr>
            <a:xfrm>
              <a:off x="8955766" y="2293511"/>
              <a:ext cx="2966103" cy="1398081"/>
              <a:chOff x="1364084" y="4595867"/>
              <a:chExt cx="2643684" cy="1246108"/>
            </a:xfrm>
          </p:grpSpPr>
          <p:sp>
            <p:nvSpPr>
              <p:cNvPr id="19" name="ïş1ide"/>
              <p:cNvSpPr txBox="1"/>
              <p:nvPr/>
            </p:nvSpPr>
            <p:spPr>
              <a:xfrm flipH="1">
                <a:off x="1364084" y="4903645"/>
                <a:ext cx="2643684" cy="938330"/>
              </a:xfrm>
              <a:prstGeom prst="rect">
                <a:avLst/>
              </a:prstGeom>
              <a:noFill/>
            </p:spPr>
            <p:txBody>
              <a:bodyPr wrap="square" lIns="90000" tIns="46800" rIns="90000" bIns="46800" rtlCol="0">
                <a:normAutofit/>
              </a:bodyPr>
              <a:lstStyle/>
              <a:p>
                <a:pPr algn="ctr">
                  <a:lnSpc>
                    <a:spcPct val="150000"/>
                  </a:lnSpc>
                  <a:spcBef>
                    <a:spcPct val="0"/>
                  </a:spcBef>
                </a:pPr>
                <a:r>
                  <a:rPr lang="en-US" altLang="zh-CN" sz="1200" dirty="0">
                    <a:cs typeface="+mn-ea"/>
                    <a:sym typeface="+mn-lt"/>
                  </a:rPr>
                  <a:t>Supporting text here. </a:t>
                </a:r>
                <a:endParaRPr lang="en-US" altLang="zh-CN" sz="1200" dirty="0">
                  <a:cs typeface="+mn-ea"/>
                  <a:sym typeface="+mn-lt"/>
                </a:endParaRPr>
              </a:p>
              <a:p>
                <a:pPr algn="ctr">
                  <a:lnSpc>
                    <a:spcPct val="150000"/>
                  </a:lnSpc>
                  <a:spcBef>
                    <a:spcPct val="0"/>
                  </a:spcBef>
                </a:pPr>
                <a:r>
                  <a:rPr lang="en-US" altLang="zh-CN" sz="1200" dirty="0">
                    <a:cs typeface="+mn-ea"/>
                    <a:sym typeface="+mn-lt"/>
                  </a:rPr>
                  <a:t>When you copy &amp; paste, choose "keep text only" option.</a:t>
                </a:r>
                <a:endParaRPr lang="zh-CN" altLang="en-US" sz="1200" dirty="0">
                  <a:cs typeface="+mn-ea"/>
                  <a:sym typeface="+mn-lt"/>
                </a:endParaRPr>
              </a:p>
            </p:txBody>
          </p:sp>
          <p:sp>
            <p:nvSpPr>
              <p:cNvPr id="20" name="iš1iḓé"/>
              <p:cNvSpPr txBox="1"/>
              <p:nvPr/>
            </p:nvSpPr>
            <p:spPr>
              <a:xfrm flipH="1">
                <a:off x="1364085" y="4595867"/>
                <a:ext cx="2643682" cy="307777"/>
              </a:xfrm>
              <a:prstGeom prst="rect">
                <a:avLst/>
              </a:prstGeom>
              <a:noFill/>
            </p:spPr>
            <p:txBody>
              <a:bodyPr wrap="none" rtlCol="0">
                <a:normAutofit/>
              </a:bodyPr>
              <a:lstStyle>
                <a:defPPr>
                  <a:defRPr lang="zh-CN"/>
                </a:defPPr>
                <a:lvl1pPr>
                  <a:defRPr sz="1400" b="1">
                    <a:solidFill>
                      <a:schemeClr val="accent1"/>
                    </a:solidFill>
                  </a:defRPr>
                </a:lvl1pPr>
              </a:lstStyle>
              <a:p>
                <a:pPr algn="ctr"/>
                <a:r>
                  <a:rPr lang="en-US" altLang="zh-CN" sz="1600" dirty="0">
                    <a:solidFill>
                      <a:schemeClr val="tx1"/>
                    </a:solidFill>
                    <a:cs typeface="+mn-ea"/>
                    <a:sym typeface="+mn-lt"/>
                  </a:rPr>
                  <a:t>Text here</a:t>
                </a:r>
                <a:endParaRPr lang="zh-CN" altLang="en-US" sz="1600" dirty="0">
                  <a:solidFill>
                    <a:schemeClr val="tx1"/>
                  </a:solidFill>
                  <a:cs typeface="+mn-ea"/>
                  <a:sym typeface="+mn-lt"/>
                </a:endParaRPr>
              </a:p>
            </p:txBody>
          </p:sp>
        </p:grpSp>
        <p:sp>
          <p:nvSpPr>
            <p:cNvPr id="33" name="camera-to-take-photos_44413"/>
            <p:cNvSpPr>
              <a:spLocks noChangeAspect="1"/>
            </p:cNvSpPr>
            <p:nvPr/>
          </p:nvSpPr>
          <p:spPr bwMode="auto">
            <a:xfrm>
              <a:off x="10173539" y="4116922"/>
              <a:ext cx="609685" cy="494058"/>
            </a:xfrm>
            <a:custGeom>
              <a:avLst/>
              <a:gdLst>
                <a:gd name="T0" fmla="*/ 439 w 499"/>
                <a:gd name="T1" fmla="*/ 67 h 405"/>
                <a:gd name="T2" fmla="*/ 367 w 499"/>
                <a:gd name="T3" fmla="*/ 67 h 405"/>
                <a:gd name="T4" fmla="*/ 367 w 499"/>
                <a:gd name="T5" fmla="*/ 60 h 405"/>
                <a:gd name="T6" fmla="*/ 307 w 499"/>
                <a:gd name="T7" fmla="*/ 0 h 405"/>
                <a:gd name="T8" fmla="*/ 192 w 499"/>
                <a:gd name="T9" fmla="*/ 0 h 405"/>
                <a:gd name="T10" fmla="*/ 132 w 499"/>
                <a:gd name="T11" fmla="*/ 60 h 405"/>
                <a:gd name="T12" fmla="*/ 132 w 499"/>
                <a:gd name="T13" fmla="*/ 67 h 405"/>
                <a:gd name="T14" fmla="*/ 60 w 499"/>
                <a:gd name="T15" fmla="*/ 67 h 405"/>
                <a:gd name="T16" fmla="*/ 0 w 499"/>
                <a:gd name="T17" fmla="*/ 127 h 405"/>
                <a:gd name="T18" fmla="*/ 0 w 499"/>
                <a:gd name="T19" fmla="*/ 345 h 405"/>
                <a:gd name="T20" fmla="*/ 60 w 499"/>
                <a:gd name="T21" fmla="*/ 405 h 405"/>
                <a:gd name="T22" fmla="*/ 439 w 499"/>
                <a:gd name="T23" fmla="*/ 405 h 405"/>
                <a:gd name="T24" fmla="*/ 499 w 499"/>
                <a:gd name="T25" fmla="*/ 345 h 405"/>
                <a:gd name="T26" fmla="*/ 499 w 499"/>
                <a:gd name="T27" fmla="*/ 127 h 405"/>
                <a:gd name="T28" fmla="*/ 439 w 499"/>
                <a:gd name="T29" fmla="*/ 67 h 405"/>
                <a:gd name="T30" fmla="*/ 250 w 499"/>
                <a:gd name="T31" fmla="*/ 343 h 405"/>
                <a:gd name="T32" fmla="*/ 136 w 499"/>
                <a:gd name="T33" fmla="*/ 230 h 405"/>
                <a:gd name="T34" fmla="*/ 250 w 499"/>
                <a:gd name="T35" fmla="*/ 116 h 405"/>
                <a:gd name="T36" fmla="*/ 363 w 499"/>
                <a:gd name="T37" fmla="*/ 230 h 405"/>
                <a:gd name="T38" fmla="*/ 250 w 499"/>
                <a:gd name="T39" fmla="*/ 343 h 405"/>
                <a:gd name="T40" fmla="*/ 310 w 499"/>
                <a:gd name="T41" fmla="*/ 230 h 405"/>
                <a:gd name="T42" fmla="*/ 250 w 499"/>
                <a:gd name="T43" fmla="*/ 290 h 405"/>
                <a:gd name="T44" fmla="*/ 190 w 499"/>
                <a:gd name="T45" fmla="*/ 230 h 405"/>
                <a:gd name="T46" fmla="*/ 250 w 499"/>
                <a:gd name="T47" fmla="*/ 170 h 405"/>
                <a:gd name="T48" fmla="*/ 310 w 499"/>
                <a:gd name="T49" fmla="*/ 23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9" h="405">
                  <a:moveTo>
                    <a:pt x="439" y="67"/>
                  </a:moveTo>
                  <a:lnTo>
                    <a:pt x="367" y="67"/>
                  </a:lnTo>
                  <a:lnTo>
                    <a:pt x="367" y="60"/>
                  </a:lnTo>
                  <a:cubicBezTo>
                    <a:pt x="367" y="27"/>
                    <a:pt x="340" y="0"/>
                    <a:pt x="307" y="0"/>
                  </a:cubicBezTo>
                  <a:lnTo>
                    <a:pt x="192" y="0"/>
                  </a:lnTo>
                  <a:cubicBezTo>
                    <a:pt x="159" y="0"/>
                    <a:pt x="132" y="27"/>
                    <a:pt x="132" y="60"/>
                  </a:cubicBezTo>
                  <a:lnTo>
                    <a:pt x="132" y="67"/>
                  </a:lnTo>
                  <a:lnTo>
                    <a:pt x="60" y="67"/>
                  </a:lnTo>
                  <a:cubicBezTo>
                    <a:pt x="27" y="67"/>
                    <a:pt x="0" y="94"/>
                    <a:pt x="0" y="127"/>
                  </a:cubicBezTo>
                  <a:lnTo>
                    <a:pt x="0" y="345"/>
                  </a:lnTo>
                  <a:cubicBezTo>
                    <a:pt x="0" y="378"/>
                    <a:pt x="27" y="405"/>
                    <a:pt x="60" y="405"/>
                  </a:cubicBezTo>
                  <a:lnTo>
                    <a:pt x="439" y="405"/>
                  </a:lnTo>
                  <a:cubicBezTo>
                    <a:pt x="472" y="405"/>
                    <a:pt x="499" y="378"/>
                    <a:pt x="499" y="345"/>
                  </a:cubicBezTo>
                  <a:lnTo>
                    <a:pt x="499" y="127"/>
                  </a:lnTo>
                  <a:cubicBezTo>
                    <a:pt x="499" y="94"/>
                    <a:pt x="472" y="67"/>
                    <a:pt x="439" y="67"/>
                  </a:cubicBezTo>
                  <a:close/>
                  <a:moveTo>
                    <a:pt x="250" y="343"/>
                  </a:moveTo>
                  <a:cubicBezTo>
                    <a:pt x="187" y="343"/>
                    <a:pt x="136" y="292"/>
                    <a:pt x="136" y="230"/>
                  </a:cubicBezTo>
                  <a:cubicBezTo>
                    <a:pt x="136" y="167"/>
                    <a:pt x="187" y="116"/>
                    <a:pt x="250" y="116"/>
                  </a:cubicBezTo>
                  <a:cubicBezTo>
                    <a:pt x="312" y="116"/>
                    <a:pt x="363" y="167"/>
                    <a:pt x="363" y="230"/>
                  </a:cubicBezTo>
                  <a:cubicBezTo>
                    <a:pt x="363" y="292"/>
                    <a:pt x="312" y="343"/>
                    <a:pt x="250" y="343"/>
                  </a:cubicBezTo>
                  <a:close/>
                  <a:moveTo>
                    <a:pt x="310" y="230"/>
                  </a:moveTo>
                  <a:cubicBezTo>
                    <a:pt x="310" y="263"/>
                    <a:pt x="283" y="290"/>
                    <a:pt x="250" y="290"/>
                  </a:cubicBezTo>
                  <a:cubicBezTo>
                    <a:pt x="216" y="290"/>
                    <a:pt x="190" y="263"/>
                    <a:pt x="190" y="230"/>
                  </a:cubicBezTo>
                  <a:cubicBezTo>
                    <a:pt x="190" y="197"/>
                    <a:pt x="216" y="170"/>
                    <a:pt x="250" y="170"/>
                  </a:cubicBezTo>
                  <a:cubicBezTo>
                    <a:pt x="283" y="170"/>
                    <a:pt x="310" y="197"/>
                    <a:pt x="310" y="230"/>
                  </a:cubicBezTo>
                  <a:close/>
                </a:path>
              </a:pathLst>
            </a:custGeom>
            <a:solidFill>
              <a:schemeClr val="accent1"/>
            </a:solidFill>
            <a:ln>
              <a:noFill/>
            </a:ln>
          </p:spPr>
          <p:txBody>
            <a:bodyPr/>
            <a:lstStyle/>
            <a:p>
              <a:endParaRPr lang="zh-CN" altLang="en-US">
                <a:cs typeface="+mn-ea"/>
                <a:sym typeface="+mn-lt"/>
              </a:endParaRPr>
            </a:p>
          </p:txBody>
        </p:sp>
      </p:grpSp>
      <p:grpSp>
        <p:nvGrpSpPr>
          <p:cNvPr id="4" name="组合 3"/>
          <p:cNvGrpSpPr/>
          <p:nvPr/>
        </p:nvGrpSpPr>
        <p:grpSpPr>
          <a:xfrm>
            <a:off x="6319421" y="3224083"/>
            <a:ext cx="2966103" cy="2352312"/>
            <a:chOff x="6319421" y="3224083"/>
            <a:chExt cx="2966103" cy="2352312"/>
          </a:xfrm>
        </p:grpSpPr>
        <p:grpSp>
          <p:nvGrpSpPr>
            <p:cNvPr id="17" name="íşḻíḋè"/>
            <p:cNvGrpSpPr/>
            <p:nvPr/>
          </p:nvGrpSpPr>
          <p:grpSpPr>
            <a:xfrm>
              <a:off x="6319421" y="4178315"/>
              <a:ext cx="2966103" cy="1398080"/>
              <a:chOff x="1364084" y="4388931"/>
              <a:chExt cx="2643684" cy="1246107"/>
            </a:xfrm>
          </p:grpSpPr>
          <p:sp>
            <p:nvSpPr>
              <p:cNvPr id="21" name="íŝļïḍé"/>
              <p:cNvSpPr txBox="1"/>
              <p:nvPr/>
            </p:nvSpPr>
            <p:spPr>
              <a:xfrm flipH="1">
                <a:off x="1364084" y="4696708"/>
                <a:ext cx="2643684" cy="938330"/>
              </a:xfrm>
              <a:prstGeom prst="rect">
                <a:avLst/>
              </a:prstGeom>
              <a:noFill/>
            </p:spPr>
            <p:txBody>
              <a:bodyPr wrap="square" lIns="90000" tIns="46800" rIns="90000" bIns="46800" rtlCol="0">
                <a:normAutofit/>
              </a:bodyPr>
              <a:lstStyle/>
              <a:p>
                <a:pPr algn="ctr">
                  <a:lnSpc>
                    <a:spcPct val="150000"/>
                  </a:lnSpc>
                  <a:spcBef>
                    <a:spcPct val="0"/>
                  </a:spcBef>
                </a:pPr>
                <a:r>
                  <a:rPr lang="en-US" altLang="zh-CN" sz="1200" dirty="0">
                    <a:cs typeface="+mn-ea"/>
                    <a:sym typeface="+mn-lt"/>
                  </a:rPr>
                  <a:t>Supporting text here. </a:t>
                </a:r>
                <a:endParaRPr lang="en-US" altLang="zh-CN" sz="1200" dirty="0">
                  <a:cs typeface="+mn-ea"/>
                  <a:sym typeface="+mn-lt"/>
                </a:endParaRPr>
              </a:p>
              <a:p>
                <a:pPr algn="ctr">
                  <a:lnSpc>
                    <a:spcPct val="150000"/>
                  </a:lnSpc>
                  <a:spcBef>
                    <a:spcPct val="0"/>
                  </a:spcBef>
                </a:pPr>
                <a:r>
                  <a:rPr lang="en-US" altLang="zh-CN" sz="1200" dirty="0">
                    <a:cs typeface="+mn-ea"/>
                    <a:sym typeface="+mn-lt"/>
                  </a:rPr>
                  <a:t>When you copy &amp; paste, choose "keep text only" option.</a:t>
                </a:r>
                <a:endParaRPr lang="zh-CN" altLang="en-US" sz="1200" dirty="0">
                  <a:cs typeface="+mn-ea"/>
                  <a:sym typeface="+mn-lt"/>
                </a:endParaRPr>
              </a:p>
            </p:txBody>
          </p:sp>
          <p:sp>
            <p:nvSpPr>
              <p:cNvPr id="22" name="ïS1íḓè"/>
              <p:cNvSpPr txBox="1"/>
              <p:nvPr/>
            </p:nvSpPr>
            <p:spPr>
              <a:xfrm flipH="1">
                <a:off x="1364085" y="4388931"/>
                <a:ext cx="2643682" cy="307777"/>
              </a:xfrm>
              <a:prstGeom prst="rect">
                <a:avLst/>
              </a:prstGeom>
              <a:noFill/>
            </p:spPr>
            <p:txBody>
              <a:bodyPr wrap="none" rtlCol="0">
                <a:normAutofit/>
              </a:bodyPr>
              <a:lstStyle>
                <a:defPPr>
                  <a:defRPr lang="zh-CN"/>
                </a:defPPr>
                <a:lvl1pPr>
                  <a:defRPr sz="1400" b="1">
                    <a:solidFill>
                      <a:schemeClr val="accent1"/>
                    </a:solidFill>
                  </a:defRPr>
                </a:lvl1pPr>
              </a:lstStyle>
              <a:p>
                <a:pPr algn="ctr"/>
                <a:r>
                  <a:rPr lang="en-US" altLang="zh-CN" sz="1600" dirty="0">
                    <a:solidFill>
                      <a:schemeClr val="tx1"/>
                    </a:solidFill>
                    <a:cs typeface="+mn-ea"/>
                    <a:sym typeface="+mn-lt"/>
                  </a:rPr>
                  <a:t>Text here</a:t>
                </a:r>
                <a:endParaRPr lang="zh-CN" altLang="en-US" sz="1600" dirty="0">
                  <a:solidFill>
                    <a:schemeClr val="tx1"/>
                  </a:solidFill>
                  <a:cs typeface="+mn-ea"/>
                  <a:sym typeface="+mn-lt"/>
                </a:endParaRPr>
              </a:p>
            </p:txBody>
          </p:sp>
        </p:grpSp>
        <p:sp>
          <p:nvSpPr>
            <p:cNvPr id="35" name="browser_314177"/>
            <p:cNvSpPr>
              <a:spLocks noChangeAspect="1"/>
            </p:cNvSpPr>
            <p:nvPr/>
          </p:nvSpPr>
          <p:spPr bwMode="auto">
            <a:xfrm>
              <a:off x="7444485" y="3224083"/>
              <a:ext cx="617506" cy="530735"/>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 name="connsiteX31" fmla="*/ 325000 h 606722"/>
                <a:gd name="connsiteY31" fmla="*/ 325000 h 606722"/>
                <a:gd name="connsiteX32" fmla="*/ 325000 h 606722"/>
                <a:gd name="connsiteY32" fmla="*/ 325000 h 606722"/>
                <a:gd name="connsiteX33" fmla="*/ 325000 h 606722"/>
                <a:gd name="connsiteY33" fmla="*/ 325000 h 606722"/>
                <a:gd name="connsiteX34" fmla="*/ 325000 h 606722"/>
                <a:gd name="connsiteY34" fmla="*/ 325000 h 606722"/>
                <a:gd name="connsiteX35" fmla="*/ 325000 h 606722"/>
                <a:gd name="connsiteY35" fmla="*/ 325000 h 606722"/>
                <a:gd name="connsiteX36" fmla="*/ 325000 h 606722"/>
                <a:gd name="connsiteY36" fmla="*/ 325000 h 606722"/>
                <a:gd name="connsiteX37" fmla="*/ 325000 h 606722"/>
                <a:gd name="connsiteY37" fmla="*/ 325000 h 606722"/>
                <a:gd name="connsiteX38" fmla="*/ 325000 h 606722"/>
                <a:gd name="connsiteY38" fmla="*/ 325000 h 606722"/>
                <a:gd name="connsiteX39" fmla="*/ 325000 h 606722"/>
                <a:gd name="connsiteY39" fmla="*/ 325000 h 606722"/>
                <a:gd name="connsiteX40" fmla="*/ 325000 h 606722"/>
                <a:gd name="connsiteY40" fmla="*/ 325000 h 606722"/>
                <a:gd name="connsiteX41" fmla="*/ 325000 h 606722"/>
                <a:gd name="connsiteY41" fmla="*/ 325000 h 606722"/>
                <a:gd name="connsiteX42" fmla="*/ 325000 h 606722"/>
                <a:gd name="connsiteY42" fmla="*/ 325000 h 606722"/>
                <a:gd name="connsiteX43" fmla="*/ 325000 h 606722"/>
                <a:gd name="connsiteY43" fmla="*/ 325000 h 606722"/>
                <a:gd name="connsiteX44" fmla="*/ 325000 h 606722"/>
                <a:gd name="connsiteY44" fmla="*/ 325000 h 606722"/>
                <a:gd name="connsiteX45" fmla="*/ 325000 h 606722"/>
                <a:gd name="connsiteY45" fmla="*/ 325000 h 606722"/>
                <a:gd name="connsiteX46" fmla="*/ 325000 h 606722"/>
                <a:gd name="connsiteY46" fmla="*/ 325000 h 606722"/>
                <a:gd name="connsiteX47" fmla="*/ 325000 h 606722"/>
                <a:gd name="connsiteY47" fmla="*/ 325000 h 606722"/>
                <a:gd name="connsiteX48" fmla="*/ 325000 h 606722"/>
                <a:gd name="connsiteY48" fmla="*/ 325000 h 606722"/>
                <a:gd name="connsiteX49" fmla="*/ 325000 h 606722"/>
                <a:gd name="connsiteY49" fmla="*/ 325000 h 606722"/>
                <a:gd name="connsiteX50" fmla="*/ 325000 h 606722"/>
                <a:gd name="connsiteY50" fmla="*/ 325000 h 606722"/>
                <a:gd name="connsiteX51" fmla="*/ 325000 h 606722"/>
                <a:gd name="connsiteY51" fmla="*/ 325000 h 606722"/>
                <a:gd name="connsiteX52" fmla="*/ 325000 h 606722"/>
                <a:gd name="connsiteY52" fmla="*/ 325000 h 606722"/>
                <a:gd name="connsiteX53" fmla="*/ 325000 h 606722"/>
                <a:gd name="connsiteY53" fmla="*/ 325000 h 606722"/>
                <a:gd name="connsiteX54" fmla="*/ 325000 h 606722"/>
                <a:gd name="connsiteY54" fmla="*/ 325000 h 606722"/>
                <a:gd name="connsiteX55" fmla="*/ 325000 h 606722"/>
                <a:gd name="connsiteY55" fmla="*/ 325000 h 606722"/>
                <a:gd name="connsiteX56" fmla="*/ 325000 h 606722"/>
                <a:gd name="connsiteY56" fmla="*/ 325000 h 606722"/>
                <a:gd name="connsiteX57" fmla="*/ 325000 h 606722"/>
                <a:gd name="connsiteY57" fmla="*/ 325000 h 606722"/>
                <a:gd name="connsiteX58" fmla="*/ 325000 h 606722"/>
                <a:gd name="connsiteY58" fmla="*/ 325000 h 606722"/>
                <a:gd name="connsiteX59" fmla="*/ 325000 h 606722"/>
                <a:gd name="connsiteY59" fmla="*/ 325000 h 606722"/>
                <a:gd name="connsiteX60" fmla="*/ 325000 h 606722"/>
                <a:gd name="connsiteY60" fmla="*/ 325000 h 606722"/>
                <a:gd name="connsiteX61" fmla="*/ 325000 h 606722"/>
                <a:gd name="connsiteY61" fmla="*/ 325000 h 606722"/>
                <a:gd name="connsiteX62" fmla="*/ 325000 h 606722"/>
                <a:gd name="connsiteY62" fmla="*/ 325000 h 606722"/>
                <a:gd name="connsiteX63" fmla="*/ 325000 h 606722"/>
                <a:gd name="connsiteY63" fmla="*/ 325000 h 606722"/>
                <a:gd name="connsiteX64" fmla="*/ 325000 h 606722"/>
                <a:gd name="connsiteY64" fmla="*/ 325000 h 606722"/>
                <a:gd name="connsiteX65" fmla="*/ 325000 h 606722"/>
                <a:gd name="connsiteY65" fmla="*/ 325000 h 606722"/>
                <a:gd name="connsiteX66" fmla="*/ 325000 h 606722"/>
                <a:gd name="connsiteY66" fmla="*/ 325000 h 606722"/>
                <a:gd name="connsiteX67" fmla="*/ 325000 h 606722"/>
                <a:gd name="connsiteY67" fmla="*/ 325000 h 606722"/>
                <a:gd name="connsiteX68" fmla="*/ 325000 h 606722"/>
                <a:gd name="connsiteY68"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22255">
                  <a:moveTo>
                    <a:pt x="381939" y="312677"/>
                  </a:moveTo>
                  <a:lnTo>
                    <a:pt x="369034" y="325476"/>
                  </a:lnTo>
                  <a:lnTo>
                    <a:pt x="351145" y="343340"/>
                  </a:lnTo>
                  <a:lnTo>
                    <a:pt x="398849" y="391068"/>
                  </a:lnTo>
                  <a:lnTo>
                    <a:pt x="403210" y="386802"/>
                  </a:lnTo>
                  <a:close/>
                  <a:moveTo>
                    <a:pt x="235799" y="219622"/>
                  </a:moveTo>
                  <a:lnTo>
                    <a:pt x="231527" y="223888"/>
                  </a:lnTo>
                  <a:lnTo>
                    <a:pt x="279232" y="271615"/>
                  </a:lnTo>
                  <a:lnTo>
                    <a:pt x="310026" y="240864"/>
                  </a:lnTo>
                  <a:close/>
                  <a:moveTo>
                    <a:pt x="415726" y="192359"/>
                  </a:moveTo>
                  <a:cubicBezTo>
                    <a:pt x="411954" y="192359"/>
                    <a:pt x="408194" y="193803"/>
                    <a:pt x="405346" y="196691"/>
                  </a:cubicBezTo>
                  <a:lnTo>
                    <a:pt x="378913" y="222999"/>
                  </a:lnTo>
                  <a:lnTo>
                    <a:pt x="279232" y="322543"/>
                  </a:lnTo>
                  <a:lnTo>
                    <a:pt x="233485" y="368226"/>
                  </a:lnTo>
                  <a:lnTo>
                    <a:pt x="254311" y="389024"/>
                  </a:lnTo>
                  <a:lnTo>
                    <a:pt x="426172" y="217489"/>
                  </a:lnTo>
                  <a:cubicBezTo>
                    <a:pt x="428932" y="214733"/>
                    <a:pt x="430445" y="211001"/>
                    <a:pt x="430445" y="207090"/>
                  </a:cubicBezTo>
                  <a:cubicBezTo>
                    <a:pt x="430445" y="203179"/>
                    <a:pt x="428932" y="199446"/>
                    <a:pt x="426172" y="196691"/>
                  </a:cubicBezTo>
                  <a:cubicBezTo>
                    <a:pt x="423280" y="193803"/>
                    <a:pt x="419497" y="192359"/>
                    <a:pt x="415726" y="192359"/>
                  </a:cubicBezTo>
                  <a:close/>
                  <a:moveTo>
                    <a:pt x="415760" y="156318"/>
                  </a:moveTo>
                  <a:cubicBezTo>
                    <a:pt x="428776" y="156318"/>
                    <a:pt x="441793" y="161273"/>
                    <a:pt x="451716" y="171183"/>
                  </a:cubicBezTo>
                  <a:cubicBezTo>
                    <a:pt x="461239" y="180782"/>
                    <a:pt x="466579" y="193492"/>
                    <a:pt x="466579" y="207090"/>
                  </a:cubicBezTo>
                  <a:cubicBezTo>
                    <a:pt x="466579" y="220599"/>
                    <a:pt x="461239" y="233398"/>
                    <a:pt x="451716" y="242997"/>
                  </a:cubicBezTo>
                  <a:lnTo>
                    <a:pt x="411131" y="283525"/>
                  </a:lnTo>
                  <a:lnTo>
                    <a:pt x="443706" y="397289"/>
                  </a:lnTo>
                  <a:lnTo>
                    <a:pt x="398849" y="442084"/>
                  </a:lnTo>
                  <a:lnTo>
                    <a:pt x="325601" y="368848"/>
                  </a:lnTo>
                  <a:lnTo>
                    <a:pt x="279855" y="414532"/>
                  </a:lnTo>
                  <a:lnTo>
                    <a:pt x="315989" y="450616"/>
                  </a:lnTo>
                  <a:lnTo>
                    <a:pt x="290446" y="476035"/>
                  </a:lnTo>
                  <a:lnTo>
                    <a:pt x="254311" y="440040"/>
                  </a:lnTo>
                  <a:lnTo>
                    <a:pt x="194414" y="380225"/>
                  </a:lnTo>
                  <a:lnTo>
                    <a:pt x="146353" y="332230"/>
                  </a:lnTo>
                  <a:lnTo>
                    <a:pt x="171896" y="306722"/>
                  </a:lnTo>
                  <a:lnTo>
                    <a:pt x="207942" y="342718"/>
                  </a:lnTo>
                  <a:lnTo>
                    <a:pt x="253688" y="297035"/>
                  </a:lnTo>
                  <a:lnTo>
                    <a:pt x="180440" y="223888"/>
                  </a:lnTo>
                  <a:lnTo>
                    <a:pt x="225297" y="179093"/>
                  </a:lnTo>
                  <a:lnTo>
                    <a:pt x="339218" y="211712"/>
                  </a:lnTo>
                  <a:lnTo>
                    <a:pt x="379803" y="171183"/>
                  </a:lnTo>
                  <a:cubicBezTo>
                    <a:pt x="389727" y="161273"/>
                    <a:pt x="402743" y="156318"/>
                    <a:pt x="415760" y="156318"/>
                  </a:cubicBezTo>
                  <a:close/>
                  <a:moveTo>
                    <a:pt x="36136" y="144251"/>
                  </a:moveTo>
                  <a:lnTo>
                    <a:pt x="36136" y="486259"/>
                  </a:lnTo>
                  <a:lnTo>
                    <a:pt x="571503" y="486259"/>
                  </a:lnTo>
                  <a:lnTo>
                    <a:pt x="571503" y="144251"/>
                  </a:lnTo>
                  <a:close/>
                  <a:moveTo>
                    <a:pt x="177472" y="54124"/>
                  </a:moveTo>
                  <a:lnTo>
                    <a:pt x="214166" y="54124"/>
                  </a:lnTo>
                  <a:lnTo>
                    <a:pt x="214166" y="90112"/>
                  </a:lnTo>
                  <a:lnTo>
                    <a:pt x="177472" y="90112"/>
                  </a:lnTo>
                  <a:close/>
                  <a:moveTo>
                    <a:pt x="116715" y="54124"/>
                  </a:moveTo>
                  <a:lnTo>
                    <a:pt x="153409" y="54124"/>
                  </a:lnTo>
                  <a:lnTo>
                    <a:pt x="153409" y="90112"/>
                  </a:lnTo>
                  <a:lnTo>
                    <a:pt x="116715" y="90112"/>
                  </a:lnTo>
                  <a:close/>
                  <a:moveTo>
                    <a:pt x="55888" y="54124"/>
                  </a:moveTo>
                  <a:lnTo>
                    <a:pt x="92653" y="54124"/>
                  </a:lnTo>
                  <a:lnTo>
                    <a:pt x="92653" y="90112"/>
                  </a:lnTo>
                  <a:lnTo>
                    <a:pt x="55888" y="90112"/>
                  </a:lnTo>
                  <a:close/>
                  <a:moveTo>
                    <a:pt x="36136" y="36085"/>
                  </a:moveTo>
                  <a:lnTo>
                    <a:pt x="36136" y="108166"/>
                  </a:lnTo>
                  <a:lnTo>
                    <a:pt x="571503" y="108166"/>
                  </a:lnTo>
                  <a:lnTo>
                    <a:pt x="571503" y="36085"/>
                  </a:lnTo>
                  <a:close/>
                  <a:moveTo>
                    <a:pt x="0" y="0"/>
                  </a:moveTo>
                  <a:lnTo>
                    <a:pt x="607639" y="0"/>
                  </a:lnTo>
                  <a:lnTo>
                    <a:pt x="607639" y="108166"/>
                  </a:lnTo>
                  <a:lnTo>
                    <a:pt x="607639" y="144251"/>
                  </a:lnTo>
                  <a:lnTo>
                    <a:pt x="607639" y="522255"/>
                  </a:lnTo>
                  <a:lnTo>
                    <a:pt x="0" y="522255"/>
                  </a:lnTo>
                  <a:lnTo>
                    <a:pt x="0" y="144251"/>
                  </a:lnTo>
                  <a:lnTo>
                    <a:pt x="0" y="108166"/>
                  </a:lnTo>
                  <a:close/>
                </a:path>
              </a:pathLst>
            </a:custGeom>
            <a:solidFill>
              <a:schemeClr val="accent1"/>
            </a:solidFill>
            <a:ln>
              <a:noFill/>
            </a:ln>
          </p:spPr>
          <p:txBody>
            <a:bodyPr/>
            <a:lstStyle/>
            <a:p>
              <a:endParaRPr lang="zh-CN" altLang="en-US">
                <a:cs typeface="+mn-ea"/>
                <a:sym typeface="+mn-lt"/>
              </a:endParaRPr>
            </a:p>
          </p:txBody>
        </p:sp>
      </p:grpSp>
      <p:grpSp>
        <p:nvGrpSpPr>
          <p:cNvPr id="3" name="组合 2"/>
          <p:cNvGrpSpPr/>
          <p:nvPr/>
        </p:nvGrpSpPr>
        <p:grpSpPr>
          <a:xfrm>
            <a:off x="3210703" y="3184629"/>
            <a:ext cx="2966103" cy="2229813"/>
            <a:chOff x="3210703" y="3184629"/>
            <a:chExt cx="2966103" cy="2229813"/>
          </a:xfrm>
        </p:grpSpPr>
        <p:grpSp>
          <p:nvGrpSpPr>
            <p:cNvPr id="16" name="îṡ1ïďê"/>
            <p:cNvGrpSpPr/>
            <p:nvPr/>
          </p:nvGrpSpPr>
          <p:grpSpPr>
            <a:xfrm>
              <a:off x="3210703" y="3184629"/>
              <a:ext cx="2966103" cy="1398080"/>
              <a:chOff x="1386730" y="4805897"/>
              <a:chExt cx="2643684" cy="1246107"/>
            </a:xfrm>
          </p:grpSpPr>
          <p:sp>
            <p:nvSpPr>
              <p:cNvPr id="23" name="íṡ1íḋè"/>
              <p:cNvSpPr txBox="1"/>
              <p:nvPr/>
            </p:nvSpPr>
            <p:spPr>
              <a:xfrm flipH="1">
                <a:off x="1386730" y="5113674"/>
                <a:ext cx="2643684" cy="938330"/>
              </a:xfrm>
              <a:prstGeom prst="rect">
                <a:avLst/>
              </a:prstGeom>
              <a:noFill/>
            </p:spPr>
            <p:txBody>
              <a:bodyPr wrap="square" lIns="90000" tIns="46800" rIns="90000" bIns="46800" rtlCol="0">
                <a:normAutofit/>
              </a:bodyPr>
              <a:lstStyle/>
              <a:p>
                <a:pPr algn="ctr">
                  <a:lnSpc>
                    <a:spcPct val="150000"/>
                  </a:lnSpc>
                  <a:spcBef>
                    <a:spcPct val="0"/>
                  </a:spcBef>
                </a:pPr>
                <a:r>
                  <a:rPr lang="en-US" altLang="zh-CN" sz="1200" dirty="0">
                    <a:cs typeface="+mn-ea"/>
                    <a:sym typeface="+mn-lt"/>
                  </a:rPr>
                  <a:t>Supporting text here. </a:t>
                </a:r>
                <a:endParaRPr lang="en-US" altLang="zh-CN" sz="1200" dirty="0">
                  <a:cs typeface="+mn-ea"/>
                  <a:sym typeface="+mn-lt"/>
                </a:endParaRPr>
              </a:p>
              <a:p>
                <a:pPr algn="ctr">
                  <a:lnSpc>
                    <a:spcPct val="150000"/>
                  </a:lnSpc>
                  <a:spcBef>
                    <a:spcPct val="0"/>
                  </a:spcBef>
                </a:pPr>
                <a:r>
                  <a:rPr lang="en-US" altLang="zh-CN" sz="1200" dirty="0">
                    <a:cs typeface="+mn-ea"/>
                    <a:sym typeface="+mn-lt"/>
                  </a:rPr>
                  <a:t>When you copy &amp; paste, choose "keep text only" option.</a:t>
                </a:r>
                <a:endParaRPr lang="zh-CN" altLang="en-US" sz="1200" dirty="0">
                  <a:cs typeface="+mn-ea"/>
                  <a:sym typeface="+mn-lt"/>
                </a:endParaRPr>
              </a:p>
            </p:txBody>
          </p:sp>
          <p:sp>
            <p:nvSpPr>
              <p:cNvPr id="24" name="ïṡļîdê"/>
              <p:cNvSpPr txBox="1"/>
              <p:nvPr/>
            </p:nvSpPr>
            <p:spPr>
              <a:xfrm flipH="1">
                <a:off x="1386731" y="4805897"/>
                <a:ext cx="2643682" cy="307777"/>
              </a:xfrm>
              <a:prstGeom prst="rect">
                <a:avLst/>
              </a:prstGeom>
              <a:noFill/>
            </p:spPr>
            <p:txBody>
              <a:bodyPr wrap="none" rtlCol="0">
                <a:normAutofit/>
              </a:bodyPr>
              <a:lstStyle>
                <a:defPPr>
                  <a:defRPr lang="zh-CN"/>
                </a:defPPr>
                <a:lvl1pPr>
                  <a:defRPr sz="1400" b="1">
                    <a:solidFill>
                      <a:schemeClr val="accent1"/>
                    </a:solidFill>
                  </a:defRPr>
                </a:lvl1pPr>
              </a:lstStyle>
              <a:p>
                <a:pPr algn="ctr"/>
                <a:r>
                  <a:rPr lang="en-US" altLang="zh-CN" sz="1600" dirty="0">
                    <a:solidFill>
                      <a:schemeClr val="tx1"/>
                    </a:solidFill>
                    <a:cs typeface="+mn-ea"/>
                    <a:sym typeface="+mn-lt"/>
                  </a:rPr>
                  <a:t>Text here</a:t>
                </a:r>
                <a:endParaRPr lang="zh-CN" altLang="en-US" sz="1600" dirty="0">
                  <a:solidFill>
                    <a:schemeClr val="tx1"/>
                  </a:solidFill>
                  <a:cs typeface="+mn-ea"/>
                  <a:sym typeface="+mn-lt"/>
                </a:endParaRPr>
              </a:p>
            </p:txBody>
          </p:sp>
        </p:grpSp>
        <p:sp>
          <p:nvSpPr>
            <p:cNvPr id="36" name="camera-to-take-photos_44413"/>
            <p:cNvSpPr>
              <a:spLocks noChangeAspect="1"/>
            </p:cNvSpPr>
            <p:nvPr/>
          </p:nvSpPr>
          <p:spPr bwMode="auto">
            <a:xfrm>
              <a:off x="4363503" y="4920384"/>
              <a:ext cx="609685" cy="494058"/>
            </a:xfrm>
            <a:custGeom>
              <a:avLst/>
              <a:gdLst>
                <a:gd name="T0" fmla="*/ 439 w 499"/>
                <a:gd name="T1" fmla="*/ 67 h 405"/>
                <a:gd name="T2" fmla="*/ 367 w 499"/>
                <a:gd name="T3" fmla="*/ 67 h 405"/>
                <a:gd name="T4" fmla="*/ 367 w 499"/>
                <a:gd name="T5" fmla="*/ 60 h 405"/>
                <a:gd name="T6" fmla="*/ 307 w 499"/>
                <a:gd name="T7" fmla="*/ 0 h 405"/>
                <a:gd name="T8" fmla="*/ 192 w 499"/>
                <a:gd name="T9" fmla="*/ 0 h 405"/>
                <a:gd name="T10" fmla="*/ 132 w 499"/>
                <a:gd name="T11" fmla="*/ 60 h 405"/>
                <a:gd name="T12" fmla="*/ 132 w 499"/>
                <a:gd name="T13" fmla="*/ 67 h 405"/>
                <a:gd name="T14" fmla="*/ 60 w 499"/>
                <a:gd name="T15" fmla="*/ 67 h 405"/>
                <a:gd name="T16" fmla="*/ 0 w 499"/>
                <a:gd name="T17" fmla="*/ 127 h 405"/>
                <a:gd name="T18" fmla="*/ 0 w 499"/>
                <a:gd name="T19" fmla="*/ 345 h 405"/>
                <a:gd name="T20" fmla="*/ 60 w 499"/>
                <a:gd name="T21" fmla="*/ 405 h 405"/>
                <a:gd name="T22" fmla="*/ 439 w 499"/>
                <a:gd name="T23" fmla="*/ 405 h 405"/>
                <a:gd name="T24" fmla="*/ 499 w 499"/>
                <a:gd name="T25" fmla="*/ 345 h 405"/>
                <a:gd name="T26" fmla="*/ 499 w 499"/>
                <a:gd name="T27" fmla="*/ 127 h 405"/>
                <a:gd name="T28" fmla="*/ 439 w 499"/>
                <a:gd name="T29" fmla="*/ 67 h 405"/>
                <a:gd name="T30" fmla="*/ 250 w 499"/>
                <a:gd name="T31" fmla="*/ 343 h 405"/>
                <a:gd name="T32" fmla="*/ 136 w 499"/>
                <a:gd name="T33" fmla="*/ 230 h 405"/>
                <a:gd name="T34" fmla="*/ 250 w 499"/>
                <a:gd name="T35" fmla="*/ 116 h 405"/>
                <a:gd name="T36" fmla="*/ 363 w 499"/>
                <a:gd name="T37" fmla="*/ 230 h 405"/>
                <a:gd name="T38" fmla="*/ 250 w 499"/>
                <a:gd name="T39" fmla="*/ 343 h 405"/>
                <a:gd name="T40" fmla="*/ 310 w 499"/>
                <a:gd name="T41" fmla="*/ 230 h 405"/>
                <a:gd name="T42" fmla="*/ 250 w 499"/>
                <a:gd name="T43" fmla="*/ 290 h 405"/>
                <a:gd name="T44" fmla="*/ 190 w 499"/>
                <a:gd name="T45" fmla="*/ 230 h 405"/>
                <a:gd name="T46" fmla="*/ 250 w 499"/>
                <a:gd name="T47" fmla="*/ 170 h 405"/>
                <a:gd name="T48" fmla="*/ 310 w 499"/>
                <a:gd name="T49" fmla="*/ 23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9" h="405">
                  <a:moveTo>
                    <a:pt x="439" y="67"/>
                  </a:moveTo>
                  <a:lnTo>
                    <a:pt x="367" y="67"/>
                  </a:lnTo>
                  <a:lnTo>
                    <a:pt x="367" y="60"/>
                  </a:lnTo>
                  <a:cubicBezTo>
                    <a:pt x="367" y="27"/>
                    <a:pt x="340" y="0"/>
                    <a:pt x="307" y="0"/>
                  </a:cubicBezTo>
                  <a:lnTo>
                    <a:pt x="192" y="0"/>
                  </a:lnTo>
                  <a:cubicBezTo>
                    <a:pt x="159" y="0"/>
                    <a:pt x="132" y="27"/>
                    <a:pt x="132" y="60"/>
                  </a:cubicBezTo>
                  <a:lnTo>
                    <a:pt x="132" y="67"/>
                  </a:lnTo>
                  <a:lnTo>
                    <a:pt x="60" y="67"/>
                  </a:lnTo>
                  <a:cubicBezTo>
                    <a:pt x="27" y="67"/>
                    <a:pt x="0" y="94"/>
                    <a:pt x="0" y="127"/>
                  </a:cubicBezTo>
                  <a:lnTo>
                    <a:pt x="0" y="345"/>
                  </a:lnTo>
                  <a:cubicBezTo>
                    <a:pt x="0" y="378"/>
                    <a:pt x="27" y="405"/>
                    <a:pt x="60" y="405"/>
                  </a:cubicBezTo>
                  <a:lnTo>
                    <a:pt x="439" y="405"/>
                  </a:lnTo>
                  <a:cubicBezTo>
                    <a:pt x="472" y="405"/>
                    <a:pt x="499" y="378"/>
                    <a:pt x="499" y="345"/>
                  </a:cubicBezTo>
                  <a:lnTo>
                    <a:pt x="499" y="127"/>
                  </a:lnTo>
                  <a:cubicBezTo>
                    <a:pt x="499" y="94"/>
                    <a:pt x="472" y="67"/>
                    <a:pt x="439" y="67"/>
                  </a:cubicBezTo>
                  <a:close/>
                  <a:moveTo>
                    <a:pt x="250" y="343"/>
                  </a:moveTo>
                  <a:cubicBezTo>
                    <a:pt x="187" y="343"/>
                    <a:pt x="136" y="292"/>
                    <a:pt x="136" y="230"/>
                  </a:cubicBezTo>
                  <a:cubicBezTo>
                    <a:pt x="136" y="167"/>
                    <a:pt x="187" y="116"/>
                    <a:pt x="250" y="116"/>
                  </a:cubicBezTo>
                  <a:cubicBezTo>
                    <a:pt x="312" y="116"/>
                    <a:pt x="363" y="167"/>
                    <a:pt x="363" y="230"/>
                  </a:cubicBezTo>
                  <a:cubicBezTo>
                    <a:pt x="363" y="292"/>
                    <a:pt x="312" y="343"/>
                    <a:pt x="250" y="343"/>
                  </a:cubicBezTo>
                  <a:close/>
                  <a:moveTo>
                    <a:pt x="310" y="230"/>
                  </a:moveTo>
                  <a:cubicBezTo>
                    <a:pt x="310" y="263"/>
                    <a:pt x="283" y="290"/>
                    <a:pt x="250" y="290"/>
                  </a:cubicBezTo>
                  <a:cubicBezTo>
                    <a:pt x="216" y="290"/>
                    <a:pt x="190" y="263"/>
                    <a:pt x="190" y="230"/>
                  </a:cubicBezTo>
                  <a:cubicBezTo>
                    <a:pt x="190" y="197"/>
                    <a:pt x="216" y="170"/>
                    <a:pt x="250" y="170"/>
                  </a:cubicBezTo>
                  <a:cubicBezTo>
                    <a:pt x="283" y="170"/>
                    <a:pt x="310" y="197"/>
                    <a:pt x="310" y="230"/>
                  </a:cubicBezTo>
                  <a:close/>
                </a:path>
              </a:pathLst>
            </a:custGeom>
            <a:solidFill>
              <a:schemeClr val="accent1"/>
            </a:solidFill>
            <a:ln>
              <a:noFill/>
            </a:ln>
          </p:spPr>
          <p:txBody>
            <a:bodyPr/>
            <a:lstStyle/>
            <a:p>
              <a:endParaRPr lang="zh-CN" altLang="en-US">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20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8"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75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0" presetClass="path" presetSubtype="0" accel="50000" decel="50000" fill="hold" nodeType="withEffect">
                                  <p:stCondLst>
                                    <p:cond delay="0"/>
                                  </p:stCondLst>
                                  <p:childTnLst>
                                    <p:animMotion origin="layout" path="M -0.08424 0.09329 L -0.08424 0.09375 C -0.07955 0.08542 -0.075 0.07685 -0.07005 0.0706 C -0.06822 0.06852 -0.06627 0.0669 -0.06484 0.06412 C -0.06315 0.06134 -0.0621 0.05741 -0.06067 0.0544 C -0.0595 0.05209 -0.05794 0.05047 -0.05677 0.04815 C -0.05546 0.04514 -0.05442 0.04074 -0.05286 0.0382 C -0.03984 0.02014 -0.05677 0.05672 -0.03958 0.02871 C -0.02838 0.01019 -0.0427 0.03241 -0.03177 0.01898 C -0.03033 0.01713 -0.02942 0.01343 -0.02786 0.0125 C -0.02486 0.01019 -0.02174 0.01065 -0.01861 0.00926 C -0.00963 0.00533 -0.01679 0.00556 -0.00546 0.00278 C -0.00377 0.00255 -0.00195 0.00278 -4.79167E-6 0.00278 L -4.79167E-6 0.00324 L -4.79167E-6 0.00278 L -4.79167E-6 -2.22222E-6 " pathEditMode="relative" rAng="0" ptsTypes="AAAAAAAAAAAAAAAA">
                                      <p:cBhvr>
                                        <p:cTn id="33" dur="2000" fill="hold"/>
                                        <p:tgtEl>
                                          <p:spTgt spid="2"/>
                                        </p:tgtEl>
                                        <p:attrNameLst>
                                          <p:attrName>ppt_x</p:attrName>
                                          <p:attrName>ppt_y</p:attrName>
                                        </p:attrNameLst>
                                      </p:cBhvr>
                                      <p:rCtr x="4206" y="-4653"/>
                                    </p:animMotion>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par>
                                <p:cTn id="38" presetID="37" presetClass="path" presetSubtype="0" accel="50000" decel="50000" fill="hold" nodeType="withEffect">
                                  <p:stCondLst>
                                    <p:cond delay="0"/>
                                  </p:stCondLst>
                                  <p:childTnLst>
                                    <p:animMotion origin="layout" path="M -0.40378 -0.00903 L -0.29414 0.14028 C -0.27136 0.17431 -0.23711 0.19283 -0.20118 0.19283 C -0.16003 0.19283 -0.12709 0.17431 -0.1043 0.14028 L 0.00586 -0.00903 " pathEditMode="relative" rAng="0" ptsTypes="AAAAA">
                                      <p:cBhvr>
                                        <p:cTn id="39" dur="2000" fill="hold"/>
                                        <p:tgtEl>
                                          <p:spTgt spid="3"/>
                                        </p:tgtEl>
                                        <p:attrNameLst>
                                          <p:attrName>ppt_x</p:attrName>
                                          <p:attrName>ppt_y</p:attrName>
                                        </p:attrNameLst>
                                      </p:cBhvr>
                                      <p:rCtr x="20482" y="10093"/>
                                    </p:animMotion>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par>
                                <p:cTn id="44" presetID="59" presetClass="path" presetSubtype="0" accel="50000" decel="50000" fill="hold" nodeType="withEffect">
                                  <p:stCondLst>
                                    <p:cond delay="0"/>
                                  </p:stCondLst>
                                  <p:childTnLst>
                                    <p:animMotion origin="layout" path="M -0.66575 3.33333E-6 C -0.66575 -0.03496 -0.59127 -0.06204 -0.50078 -0.06204 C -0.40755 -0.06204 -0.33294 -0.03496 -0.33294 3.33333E-6 C -0.33294 0.03495 -0.25833 0.06203 -0.1651 0.06203 C -0.07461 0.06203 -3.95833E-6 0.03495 -3.95833E-6 3.33333E-6 " pathEditMode="relative" rAng="0" ptsTypes="AAAAA">
                                      <p:cBhvr>
                                        <p:cTn id="45" dur="2000" fill="hold"/>
                                        <p:tgtEl>
                                          <p:spTgt spid="4"/>
                                        </p:tgtEl>
                                        <p:attrNameLst>
                                          <p:attrName>ppt_x</p:attrName>
                                          <p:attrName>ppt_y</p:attrName>
                                        </p:attrNameLst>
                                      </p:cBhvr>
                                      <p:rCtr x="33281" y="0"/>
                                    </p:animMotion>
                                  </p:childTnLst>
                                </p:cTn>
                              </p:par>
                            </p:childTnLst>
                          </p:cTn>
                        </p:par>
                        <p:par>
                          <p:cTn id="46" fill="hold">
                            <p:stCondLst>
                              <p:cond delay="3500"/>
                            </p:stCondLst>
                            <p:childTnLst>
                              <p:par>
                                <p:cTn id="47" presetID="10" presetClass="entr" presetSubtype="0"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par>
                                <p:cTn id="50" presetID="39" presetClass="path" presetSubtype="0" accel="50000" decel="50000" fill="hold" nodeType="withEffect">
                                  <p:stCondLst>
                                    <p:cond delay="0"/>
                                  </p:stCondLst>
                                  <p:childTnLst>
                                    <p:animMotion origin="layout" path="M -0.87617 -2.22222E-6 C -0.87617 0.03496 -0.77813 0.06204 -0.65898 0.06204 C -0.53633 0.06204 -0.43815 0.03496 -0.43815 -2.22222E-6 C -0.43815 -0.03495 -0.33997 -0.06203 -0.21732 -0.06203 C -0.09818 -0.06203 2.08333E-7 -0.03495 2.08333E-7 -2.22222E-6 " pathEditMode="relative" rAng="0" ptsTypes="AAAAA">
                                      <p:cBhvr>
                                        <p:cTn id="51" dur="2000" fill="hold"/>
                                        <p:tgtEl>
                                          <p:spTgt spid="5"/>
                                        </p:tgtEl>
                                        <p:attrNameLst>
                                          <p:attrName>ppt_x</p:attrName>
                                          <p:attrName>ppt_y</p:attrName>
                                        </p:attrNameLst>
                                      </p:cBhvr>
                                      <p:rCtr x="43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7"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p:cNvPicPr>
            <a:picLocks noChangeAspect="1"/>
          </p:cNvPicPr>
          <p:nvPr/>
        </p:nvPicPr>
        <p:blipFill>
          <a:blip r:embed="rId1">
            <a:extLst>
              <a:ext uri="{28A0092B-C50C-407E-A947-70E740481C1C}">
                <a14:useLocalDpi xmlns:a14="http://schemas.microsoft.com/office/drawing/2010/main" val="0"/>
              </a:ext>
            </a:extLst>
          </a:blip>
          <a:srcRect t="2796" b="2796"/>
          <a:stretch>
            <a:fillRect/>
          </a:stretch>
        </p:blipFill>
        <p:spPr>
          <a:xfrm flipH="1">
            <a:off x="2686828" y="608814"/>
            <a:ext cx="8788893" cy="5530923"/>
          </a:xfrm>
          <a:prstGeom prst="rect">
            <a:avLst/>
          </a:prstGeom>
        </p:spPr>
      </p:pic>
      <p:cxnSp>
        <p:nvCxnSpPr>
          <p:cNvPr id="28" name="直接连接符 27"/>
          <p:cNvCxnSpPr/>
          <p:nvPr/>
        </p:nvCxnSpPr>
        <p:spPr>
          <a:xfrm flipV="1">
            <a:off x="1469571" y="-41414"/>
            <a:ext cx="1217257" cy="933231"/>
          </a:xfrm>
          <a:prstGeom prst="line">
            <a:avLst/>
          </a:prstGeom>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716279" y="1194562"/>
            <a:ext cx="1372154" cy="4359425"/>
          </a:xfrm>
          <a:prstGeom prst="rect">
            <a:avLst/>
          </a:prstGeom>
          <a:solidFill>
            <a:schemeClr val="bg1"/>
          </a:solidFill>
          <a:ln>
            <a:solidFill>
              <a:srgbClr val="0071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矩形 10"/>
          <p:cNvSpPr/>
          <p:nvPr/>
        </p:nvSpPr>
        <p:spPr>
          <a:xfrm>
            <a:off x="1188350" y="1548637"/>
            <a:ext cx="428625" cy="3650318"/>
          </a:xfrm>
          <a:prstGeom prst="rect">
            <a:avLst/>
          </a:prstGeom>
          <a:noFill/>
        </p:spPr>
        <p:txBody>
          <a:bodyPr vert="eaVert" wrap="square" lIns="91440" tIns="45720" rIns="91440" bIns="45720">
            <a:spAutoFit/>
          </a:bodyPr>
          <a:lstStyle/>
          <a:p>
            <a:pPr algn="dist"/>
            <a:r>
              <a:rPr lang="zh-CN" altLang="en-US" sz="1600" cap="none" spc="0" dirty="0">
                <a:ln w="0"/>
                <a:solidFill>
                  <a:srgbClr val="314E9B"/>
                </a:solidFill>
                <a:cs typeface="+mn-ea"/>
                <a:sym typeface="+mn-lt"/>
              </a:rPr>
              <a:t>感谢</a:t>
            </a:r>
            <a:r>
              <a:rPr lang="zh-CN" altLang="en-US" sz="1600" dirty="0">
                <a:ln w="0"/>
                <a:solidFill>
                  <a:srgbClr val="314E9B"/>
                </a:solidFill>
                <a:cs typeface="+mn-ea"/>
                <a:sym typeface="+mn-lt"/>
              </a:rPr>
              <a:t>您的</a:t>
            </a:r>
            <a:r>
              <a:rPr lang="zh-CN" altLang="en-US" sz="1600" cap="none" spc="0" dirty="0">
                <a:ln w="0"/>
                <a:solidFill>
                  <a:srgbClr val="314E9B"/>
                </a:solidFill>
                <a:cs typeface="+mn-ea"/>
                <a:sym typeface="+mn-lt"/>
              </a:rPr>
              <a:t>观看</a:t>
            </a:r>
            <a:endParaRPr lang="zh-CN" altLang="en-US" sz="1600" cap="none" spc="0" dirty="0">
              <a:ln w="0"/>
              <a:solidFill>
                <a:srgbClr val="314E9B"/>
              </a:solidFill>
              <a:cs typeface="+mn-ea"/>
              <a:sym typeface="+mn-lt"/>
            </a:endParaRPr>
          </a:p>
        </p:txBody>
      </p:sp>
      <p:cxnSp>
        <p:nvCxnSpPr>
          <p:cNvPr id="33" name="直接连接符 32"/>
          <p:cNvCxnSpPr/>
          <p:nvPr/>
        </p:nvCxnSpPr>
        <p:spPr>
          <a:xfrm flipV="1">
            <a:off x="1768740" y="-531078"/>
            <a:ext cx="1089762" cy="835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90076" y="6440257"/>
            <a:ext cx="1089762" cy="835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261750" y="5954486"/>
            <a:ext cx="1084686" cy="831595"/>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flipV="1">
            <a:off x="5088069" y="1194562"/>
            <a:ext cx="1217257" cy="9332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V="1">
            <a:off x="5448115" y="626561"/>
            <a:ext cx="1084686" cy="83159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0">
        <p15:prstTrans prst="drap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right)">
                                      <p:cBhvr>
                                        <p:cTn id="7" dur="500"/>
                                        <p:tgtEl>
                                          <p:spTgt spid="45"/>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250" fill="hold"/>
                                        <p:tgtEl>
                                          <p:spTgt spid="33"/>
                                        </p:tgtEl>
                                        <p:attrNameLst>
                                          <p:attrName>ppt_x</p:attrName>
                                        </p:attrNameLst>
                                      </p:cBhvr>
                                      <p:tavLst>
                                        <p:tav tm="0">
                                          <p:val>
                                            <p:strVal val="#ppt_x"/>
                                          </p:val>
                                        </p:tav>
                                        <p:tav tm="100000">
                                          <p:val>
                                            <p:strVal val="#ppt_x"/>
                                          </p:val>
                                        </p:tav>
                                      </p:tavLst>
                                    </p:anim>
                                    <p:anim calcmode="lin" valueType="num">
                                      <p:cBhvr additive="base">
                                        <p:cTn id="12" dur="250" fill="hold"/>
                                        <p:tgtEl>
                                          <p:spTgt spid="3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50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250" fill="hold"/>
                                        <p:tgtEl>
                                          <p:spTgt spid="28"/>
                                        </p:tgtEl>
                                        <p:attrNameLst>
                                          <p:attrName>ppt_x</p:attrName>
                                        </p:attrNameLst>
                                      </p:cBhvr>
                                      <p:tavLst>
                                        <p:tav tm="0">
                                          <p:val>
                                            <p:strVal val="#ppt_x"/>
                                          </p:val>
                                        </p:tav>
                                        <p:tav tm="100000">
                                          <p:val>
                                            <p:strVal val="#ppt_x"/>
                                          </p:val>
                                        </p:tav>
                                      </p:tavLst>
                                    </p:anim>
                                    <p:anim calcmode="lin" valueType="num">
                                      <p:cBhvr additive="base">
                                        <p:cTn id="16" dur="250" fill="hold"/>
                                        <p:tgtEl>
                                          <p:spTgt spid="28"/>
                                        </p:tgtEl>
                                        <p:attrNameLst>
                                          <p:attrName>ppt_y</p:attrName>
                                        </p:attrNameLst>
                                      </p:cBhvr>
                                      <p:tavLst>
                                        <p:tav tm="0">
                                          <p:val>
                                            <p:strVal val="0-#ppt_h/2"/>
                                          </p:val>
                                        </p:tav>
                                        <p:tav tm="100000">
                                          <p:val>
                                            <p:strVal val="#ppt_y"/>
                                          </p:val>
                                        </p:tav>
                                      </p:tavLst>
                                    </p:anim>
                                  </p:childTnLst>
                                </p:cTn>
                              </p:par>
                              <p:par>
                                <p:cTn id="17" presetID="38" presetClass="entr" presetSubtype="0" accel="50000" fill="hold" grpId="0" nodeType="withEffect">
                                  <p:stCondLst>
                                    <p:cond delay="0"/>
                                  </p:stCondLst>
                                  <p:iterate type="lt">
                                    <p:tmPct val="8750"/>
                                  </p:iterate>
                                  <p:childTnLst>
                                    <p:set>
                                      <p:cBhvr>
                                        <p:cTn id="18" dur="1" fill="hold">
                                          <p:stCondLst>
                                            <p:cond delay="0"/>
                                          </p:stCondLst>
                                        </p:cTn>
                                        <p:tgtEl>
                                          <p:spTgt spid="11"/>
                                        </p:tgtEl>
                                        <p:attrNameLst>
                                          <p:attrName>style.visibility</p:attrName>
                                        </p:attrNameLst>
                                      </p:cBhvr>
                                      <p:to>
                                        <p:strVal val="visible"/>
                                      </p:to>
                                    </p:set>
                                    <p:set>
                                      <p:cBhvr>
                                        <p:cTn id="19" dur="455" fill="hold">
                                          <p:stCondLst>
                                            <p:cond delay="0"/>
                                          </p:stCondLst>
                                        </p:cTn>
                                        <p:tgtEl>
                                          <p:spTgt spid="11"/>
                                        </p:tgtEl>
                                        <p:attrNameLst>
                                          <p:attrName>style.rotation</p:attrName>
                                        </p:attrNameLst>
                                      </p:cBhvr>
                                      <p:to>
                                        <p:strVal val="-45.0"/>
                                      </p:to>
                                    </p:set>
                                    <p:anim calcmode="lin" valueType="num">
                                      <p:cBhvr>
                                        <p:cTn id="20" dur="455" fill="hold">
                                          <p:stCondLst>
                                            <p:cond delay="455"/>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21" dur="455"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22" dur="156" decel="50000" autoRev="1" fill="hold">
                                          <p:stCondLst>
                                            <p:cond delay="455"/>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23" dur="136" fill="hold">
                                          <p:stCondLst>
                                            <p:cond delay="864"/>
                                          </p:stCondLst>
                                        </p:cTn>
                                        <p:tgtEl>
                                          <p:spTgt spid="11"/>
                                        </p:tgtEl>
                                        <p:attrNameLst>
                                          <p:attrName>ppt_y</p:attrName>
                                        </p:attrNameLst>
                                      </p:cBhvr>
                                      <p:tavLst>
                                        <p:tav tm="0">
                                          <p:val>
                                            <p:strVal val="#ppt_y-(0.354*#ppt_w-0.172*#ppt_h)"/>
                                          </p:val>
                                        </p:tav>
                                        <p:tav tm="100000">
                                          <p:val>
                                            <p:strVal val="#ppt_y"/>
                                          </p:val>
                                        </p:tav>
                                      </p:tavLst>
                                    </p:anim>
                                  </p:childTnLst>
                                </p:cTn>
                              </p:par>
                              <p:par>
                                <p:cTn id="24" presetID="22" presetClass="entr" presetSubtype="2" fill="hold" grpId="0" nodeType="withEffect" nodePh="1">
                                  <p:stCondLst>
                                    <p:cond delay="0"/>
                                  </p:stCondLst>
                                  <p:endCondLst>
                                    <p:cond evt="begin" delay="0">
                                      <p:tn val="24"/>
                                    </p:cond>
                                  </p:endCondLst>
                                  <p:childTnLst>
                                    <p:set>
                                      <p:cBhvr>
                                        <p:cTn id="25" dur="1" fill="hold">
                                          <p:stCondLst>
                                            <p:cond delay="0"/>
                                          </p:stCondLst>
                                        </p:cTn>
                                        <p:tgtEl>
                                          <p:spTgt spid="21"/>
                                        </p:tgtEl>
                                        <p:attrNameLst>
                                          <p:attrName>style.visibility</p:attrName>
                                        </p:attrNameLst>
                                      </p:cBhvr>
                                      <p:to>
                                        <p:strVal val="visible"/>
                                      </p:to>
                                    </p:set>
                                    <p:animEffect transition="in" filter="wipe(right)">
                                      <p:cBhvr>
                                        <p:cTn id="26" dur="500"/>
                                        <p:tgtEl>
                                          <p:spTgt spid="21"/>
                                        </p:tgtEl>
                                      </p:cBhvr>
                                    </p:animEffect>
                                  </p:childTnLst>
                                </p:cTn>
                              </p:par>
                              <p:par>
                                <p:cTn id="27" presetID="2" presetClass="entr" presetSubtype="12" fill="hold" nodeType="withEffect">
                                  <p:stCondLst>
                                    <p:cond delay="100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250" fill="hold"/>
                                        <p:tgtEl>
                                          <p:spTgt spid="35"/>
                                        </p:tgtEl>
                                        <p:attrNameLst>
                                          <p:attrName>ppt_x</p:attrName>
                                        </p:attrNameLst>
                                      </p:cBhvr>
                                      <p:tavLst>
                                        <p:tav tm="0">
                                          <p:val>
                                            <p:strVal val="0-#ppt_w/2"/>
                                          </p:val>
                                        </p:tav>
                                        <p:tav tm="100000">
                                          <p:val>
                                            <p:strVal val="#ppt_x"/>
                                          </p:val>
                                        </p:tav>
                                      </p:tavLst>
                                    </p:anim>
                                    <p:anim calcmode="lin" valueType="num">
                                      <p:cBhvr additive="base">
                                        <p:cTn id="30" dur="250" fill="hold"/>
                                        <p:tgtEl>
                                          <p:spTgt spid="35"/>
                                        </p:tgtEl>
                                        <p:attrNameLst>
                                          <p:attrName>ppt_y</p:attrName>
                                        </p:attrNameLst>
                                      </p:cBhvr>
                                      <p:tavLst>
                                        <p:tav tm="0">
                                          <p:val>
                                            <p:strVal val="1+#ppt_h/2"/>
                                          </p:val>
                                        </p:tav>
                                        <p:tav tm="100000">
                                          <p:val>
                                            <p:strVal val="#ppt_y"/>
                                          </p:val>
                                        </p:tav>
                                      </p:tavLst>
                                    </p:anim>
                                  </p:childTnLst>
                                </p:cTn>
                              </p:par>
                              <p:par>
                                <p:cTn id="31" presetID="2" presetClass="entr" presetSubtype="12" fill="hold" nodeType="withEffect">
                                  <p:stCondLst>
                                    <p:cond delay="150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250" fill="hold"/>
                                        <p:tgtEl>
                                          <p:spTgt spid="34"/>
                                        </p:tgtEl>
                                        <p:attrNameLst>
                                          <p:attrName>ppt_x</p:attrName>
                                        </p:attrNameLst>
                                      </p:cBhvr>
                                      <p:tavLst>
                                        <p:tav tm="0">
                                          <p:val>
                                            <p:strVal val="0-#ppt_w/2"/>
                                          </p:val>
                                        </p:tav>
                                        <p:tav tm="100000">
                                          <p:val>
                                            <p:strVal val="#ppt_x"/>
                                          </p:val>
                                        </p:tav>
                                      </p:tavLst>
                                    </p:anim>
                                    <p:anim calcmode="lin" valueType="num">
                                      <p:cBhvr additive="base">
                                        <p:cTn id="34" dur="250" fill="hold"/>
                                        <p:tgtEl>
                                          <p:spTgt spid="34"/>
                                        </p:tgtEl>
                                        <p:attrNameLst>
                                          <p:attrName>ppt_y</p:attrName>
                                        </p:attrNameLst>
                                      </p:cBhvr>
                                      <p:tavLst>
                                        <p:tav tm="0">
                                          <p:val>
                                            <p:strVal val="1+#ppt_h/2"/>
                                          </p:val>
                                        </p:tav>
                                        <p:tav tm="100000">
                                          <p:val>
                                            <p:strVal val="#ppt_y"/>
                                          </p:val>
                                        </p:tav>
                                      </p:tavLst>
                                    </p:anim>
                                  </p:childTnLst>
                                </p:cTn>
                              </p:par>
                              <p:par>
                                <p:cTn id="35" presetID="2" presetClass="entr" presetSubtype="1" fill="hold" nodeType="withEffect">
                                  <p:stCondLst>
                                    <p:cond delay="50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250" fill="hold"/>
                                        <p:tgtEl>
                                          <p:spTgt spid="46"/>
                                        </p:tgtEl>
                                        <p:attrNameLst>
                                          <p:attrName>ppt_x</p:attrName>
                                        </p:attrNameLst>
                                      </p:cBhvr>
                                      <p:tavLst>
                                        <p:tav tm="0">
                                          <p:val>
                                            <p:strVal val="#ppt_x"/>
                                          </p:val>
                                        </p:tav>
                                        <p:tav tm="100000">
                                          <p:val>
                                            <p:strVal val="#ppt_x"/>
                                          </p:val>
                                        </p:tav>
                                      </p:tavLst>
                                    </p:anim>
                                    <p:anim calcmode="lin" valueType="num">
                                      <p:cBhvr additive="base">
                                        <p:cTn id="38" dur="250" fill="hold"/>
                                        <p:tgtEl>
                                          <p:spTgt spid="46"/>
                                        </p:tgtEl>
                                        <p:attrNameLst>
                                          <p:attrName>ppt_y</p:attrName>
                                        </p:attrNameLst>
                                      </p:cBhvr>
                                      <p:tavLst>
                                        <p:tav tm="0">
                                          <p:val>
                                            <p:strVal val="0-#ppt_h/2"/>
                                          </p:val>
                                        </p:tav>
                                        <p:tav tm="100000">
                                          <p:val>
                                            <p:strVal val="#ppt_y"/>
                                          </p:val>
                                        </p:tav>
                                      </p:tavLst>
                                    </p:anim>
                                  </p:childTnLst>
                                </p:cTn>
                              </p:par>
                              <p:par>
                                <p:cTn id="39" presetID="2" presetClass="entr" presetSubtype="12" fill="hold" nodeType="withEffect">
                                  <p:stCondLst>
                                    <p:cond delay="1000"/>
                                  </p:stCondLst>
                                  <p:childTnLst>
                                    <p:set>
                                      <p:cBhvr>
                                        <p:cTn id="40" dur="1" fill="hold">
                                          <p:stCondLst>
                                            <p:cond delay="0"/>
                                          </p:stCondLst>
                                        </p:cTn>
                                        <p:tgtEl>
                                          <p:spTgt spid="47"/>
                                        </p:tgtEl>
                                        <p:attrNameLst>
                                          <p:attrName>style.visibility</p:attrName>
                                        </p:attrNameLst>
                                      </p:cBhvr>
                                      <p:to>
                                        <p:strVal val="visible"/>
                                      </p:to>
                                    </p:set>
                                    <p:anim calcmode="lin" valueType="num">
                                      <p:cBhvr additive="base">
                                        <p:cTn id="41" dur="250" fill="hold"/>
                                        <p:tgtEl>
                                          <p:spTgt spid="47"/>
                                        </p:tgtEl>
                                        <p:attrNameLst>
                                          <p:attrName>ppt_x</p:attrName>
                                        </p:attrNameLst>
                                      </p:cBhvr>
                                      <p:tavLst>
                                        <p:tav tm="0">
                                          <p:val>
                                            <p:strVal val="0-#ppt_w/2"/>
                                          </p:val>
                                        </p:tav>
                                        <p:tav tm="100000">
                                          <p:val>
                                            <p:strVal val="#ppt_x"/>
                                          </p:val>
                                        </p:tav>
                                      </p:tavLst>
                                    </p:anim>
                                    <p:anim calcmode="lin" valueType="num">
                                      <p:cBhvr additive="base">
                                        <p:cTn id="42" dur="25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组合 2"/>
          <p:cNvGrpSpPr/>
          <p:nvPr/>
        </p:nvGrpSpPr>
        <p:grpSpPr>
          <a:xfrm>
            <a:off x="5440364" y="2671240"/>
            <a:ext cx="4662487" cy="890712"/>
            <a:chOff x="5440364" y="2671240"/>
            <a:chExt cx="4662487" cy="890712"/>
          </a:xfrm>
        </p:grpSpPr>
        <p:sp>
          <p:nvSpPr>
            <p:cNvPr id="9" name="文本框 8"/>
            <p:cNvSpPr txBox="1">
              <a:spLocks noChangeArrowheads="1"/>
            </p:cNvSpPr>
            <p:nvPr>
              <p:custDataLst>
                <p:tags r:id="rId1"/>
              </p:custDataLst>
            </p:nvPr>
          </p:nvSpPr>
          <p:spPr bwMode="auto">
            <a:xfrm>
              <a:off x="5440364" y="2674939"/>
              <a:ext cx="4662487"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sz="3600" dirty="0">
                  <a:solidFill>
                    <a:schemeClr val="accent1">
                      <a:lumMod val="75000"/>
                    </a:schemeClr>
                  </a:solidFill>
                  <a:latin typeface="+mn-lt"/>
                  <a:ea typeface="+mn-ea"/>
                  <a:cs typeface="+mn-ea"/>
                  <a:sym typeface="+mn-lt"/>
                </a:rPr>
                <a:t>请输入标题</a:t>
              </a:r>
              <a:endParaRPr lang="en-US" altLang="zh-CN" sz="3600" dirty="0">
                <a:solidFill>
                  <a:schemeClr val="accent1">
                    <a:lumMod val="75000"/>
                  </a:schemeClr>
                </a:solidFill>
                <a:latin typeface="+mn-lt"/>
                <a:ea typeface="+mn-ea"/>
                <a:cs typeface="+mn-ea"/>
                <a:sym typeface="+mn-lt"/>
              </a:endParaRPr>
            </a:p>
          </p:txBody>
        </p:sp>
        <p:sp>
          <p:nvSpPr>
            <p:cNvPr id="15" name="矩形 14"/>
            <p:cNvSpPr/>
            <p:nvPr/>
          </p:nvSpPr>
          <p:spPr>
            <a:xfrm rot="19318244">
              <a:off x="7650247" y="3296047"/>
              <a:ext cx="1914862" cy="265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rot="19318244">
              <a:off x="5859162" y="2671240"/>
              <a:ext cx="1914862" cy="265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p:cNvSpPr/>
          <p:nvPr/>
        </p:nvSpPr>
        <p:spPr>
          <a:xfrm>
            <a:off x="0" y="2285999"/>
            <a:ext cx="6096000" cy="2270531"/>
          </a:xfrm>
          <a:prstGeom prst="rect">
            <a:avLst/>
          </a:prstGeom>
          <a:gradFill>
            <a:gsLst>
              <a:gs pos="100000">
                <a:srgbClr val="79B4FF">
                  <a:alpha val="76000"/>
                </a:srgbClr>
              </a:gs>
              <a:gs pos="0">
                <a:srgbClr val="2B4796">
                  <a:alpha val="78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50" name="文本框 2"/>
          <p:cNvSpPr txBox="1">
            <a:spLocks noChangeArrowheads="1"/>
          </p:cNvSpPr>
          <p:nvPr>
            <p:custDataLst>
              <p:tags r:id="rId2"/>
            </p:custDataLst>
          </p:nvPr>
        </p:nvSpPr>
        <p:spPr bwMode="auto">
          <a:xfrm>
            <a:off x="1568450" y="1816101"/>
            <a:ext cx="4205288"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9900" b="1" dirty="0">
                <a:solidFill>
                  <a:schemeClr val="accent1"/>
                </a:solidFill>
                <a:latin typeface="+mn-lt"/>
                <a:ea typeface="+mn-ea"/>
                <a:cs typeface="+mn-ea"/>
                <a:sym typeface="+mn-lt"/>
              </a:rPr>
              <a:t>01</a:t>
            </a:r>
            <a:endParaRPr lang="zh-CN" altLang="en-US" sz="19900" b="1" dirty="0">
              <a:solidFill>
                <a:schemeClr val="accent1"/>
              </a:solidFill>
              <a:latin typeface="+mn-lt"/>
              <a:ea typeface="+mn-ea"/>
              <a:cs typeface="+mn-ea"/>
              <a:sym typeface="+mn-lt"/>
            </a:endParaRPr>
          </a:p>
        </p:txBody>
      </p:sp>
      <p:sp>
        <p:nvSpPr>
          <p:cNvPr id="2052" name="文本框 11"/>
          <p:cNvSpPr txBox="1">
            <a:spLocks noChangeArrowheads="1"/>
          </p:cNvSpPr>
          <p:nvPr>
            <p:custDataLst>
              <p:tags r:id="rId3"/>
            </p:custDataLst>
          </p:nvPr>
        </p:nvSpPr>
        <p:spPr bwMode="auto">
          <a:xfrm>
            <a:off x="1524000" y="3070226"/>
            <a:ext cx="3887788" cy="646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600" b="1">
                <a:solidFill>
                  <a:schemeClr val="accent1"/>
                </a:solidFill>
                <a:latin typeface="+mn-lt"/>
                <a:ea typeface="+mn-ea"/>
                <a:cs typeface="+mn-ea"/>
                <a:sym typeface="+mn-lt"/>
              </a:rPr>
              <a:t>      PART ONE</a:t>
            </a:r>
            <a:endParaRPr lang="zh-CN" altLang="en-US" sz="3600" b="1">
              <a:solidFill>
                <a:schemeClr val="accent1"/>
              </a:solidFill>
              <a:latin typeface="+mn-lt"/>
              <a:ea typeface="+mn-ea"/>
              <a:cs typeface="+mn-ea"/>
              <a:sym typeface="+mn-lt"/>
            </a:endParaRPr>
          </a:p>
        </p:txBody>
      </p:sp>
      <p:sp>
        <p:nvSpPr>
          <p:cNvPr id="10" name="文本框 9"/>
          <p:cNvSpPr txBox="1">
            <a:spLocks noChangeArrowheads="1"/>
          </p:cNvSpPr>
          <p:nvPr>
            <p:custDataLst>
              <p:tags r:id="rId4"/>
            </p:custDataLst>
          </p:nvPr>
        </p:nvSpPr>
        <p:spPr bwMode="auto">
          <a:xfrm>
            <a:off x="5457826" y="3753027"/>
            <a:ext cx="46450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da-DK" altLang="zh-CN" sz="1600" dirty="0">
                <a:solidFill>
                  <a:schemeClr val="bg2">
                    <a:lumMod val="25000"/>
                  </a:schemeClr>
                </a:solidFill>
                <a:latin typeface="+mn-lt"/>
                <a:ea typeface="+mn-ea"/>
                <a:cs typeface="+mn-ea"/>
                <a:sym typeface="+mn-lt"/>
              </a:rPr>
              <a:t>Lorem ipsum dolor sit amet</a:t>
            </a:r>
            <a:endParaRPr lang="da-DK" altLang="zh-CN" sz="1600" dirty="0">
              <a:solidFill>
                <a:schemeClr val="bg2">
                  <a:lumMod val="25000"/>
                </a:schemeClr>
              </a:solidFill>
              <a:latin typeface="+mn-lt"/>
              <a:ea typeface="+mn-ea"/>
              <a:cs typeface="+mn-ea"/>
              <a:sym typeface="+mn-lt"/>
            </a:endParaRPr>
          </a:p>
          <a:p>
            <a:pPr algn="ctr" eaLnBrk="1" hangingPunct="1">
              <a:defRPr/>
            </a:pPr>
            <a:r>
              <a:rPr lang="da-DK" altLang="zh-CN" sz="1600" dirty="0">
                <a:solidFill>
                  <a:schemeClr val="bg2">
                    <a:lumMod val="25000"/>
                  </a:schemeClr>
                </a:solidFill>
                <a:latin typeface="+mn-lt"/>
                <a:ea typeface="+mn-ea"/>
                <a:cs typeface="+mn-ea"/>
                <a:sym typeface="+mn-lt"/>
              </a:rPr>
              <a:t>Lorem ipsum dolor sit amet  </a:t>
            </a:r>
            <a:endParaRPr lang="da-DK" altLang="zh-CN" sz="1600" dirty="0">
              <a:solidFill>
                <a:schemeClr val="bg2">
                  <a:lumMod val="25000"/>
                </a:schemeClr>
              </a:solidFill>
              <a:latin typeface="+mn-lt"/>
              <a:ea typeface="+mn-ea"/>
              <a:cs typeface="+mn-ea"/>
              <a:sym typeface="+mn-lt"/>
            </a:endParaRPr>
          </a:p>
        </p:txBody>
      </p:sp>
      <p:cxnSp>
        <p:nvCxnSpPr>
          <p:cNvPr id="11" name="直接连接符 10"/>
          <p:cNvCxnSpPr/>
          <p:nvPr/>
        </p:nvCxnSpPr>
        <p:spPr>
          <a:xfrm flipV="1">
            <a:off x="6327159" y="2402969"/>
            <a:ext cx="1217257" cy="9332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7943280" y="2922610"/>
            <a:ext cx="1084686" cy="83159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1469571" y="-41414"/>
            <a:ext cx="1217257" cy="9332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1768740" y="-531078"/>
            <a:ext cx="1089762" cy="835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90076" y="6440257"/>
            <a:ext cx="1089762" cy="835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261750" y="5954486"/>
            <a:ext cx="1084686" cy="831595"/>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5"/>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7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additive="base">
                                        <p:cTn id="10" dur="500" fill="hold"/>
                                        <p:tgtEl>
                                          <p:spTgt spid="2050"/>
                                        </p:tgtEl>
                                        <p:attrNameLst>
                                          <p:attrName>ppt_x</p:attrName>
                                        </p:attrNameLst>
                                      </p:cBhvr>
                                      <p:tavLst>
                                        <p:tav tm="0">
                                          <p:val>
                                            <p:strVal val="0-#ppt_w/2"/>
                                          </p:val>
                                        </p:tav>
                                        <p:tav tm="100000">
                                          <p:val>
                                            <p:strVal val="#ppt_x"/>
                                          </p:val>
                                        </p:tav>
                                      </p:tavLst>
                                    </p:anim>
                                    <p:anim calcmode="lin" valueType="num">
                                      <p:cBhvr additive="base">
                                        <p:cTn id="11" dur="500" fill="hold"/>
                                        <p:tgtEl>
                                          <p:spTgt spid="2050"/>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250"/>
                                  </p:stCondLst>
                                  <p:childTnLst>
                                    <p:set>
                                      <p:cBhvr>
                                        <p:cTn id="13" dur="1" fill="hold">
                                          <p:stCondLst>
                                            <p:cond delay="0"/>
                                          </p:stCondLst>
                                        </p:cTn>
                                        <p:tgtEl>
                                          <p:spTgt spid="2052"/>
                                        </p:tgtEl>
                                        <p:attrNameLst>
                                          <p:attrName>style.visibility</p:attrName>
                                        </p:attrNameLst>
                                      </p:cBhvr>
                                      <p:to>
                                        <p:strVal val="visible"/>
                                      </p:to>
                                    </p:set>
                                    <p:anim calcmode="lin" valueType="num">
                                      <p:cBhvr additive="base">
                                        <p:cTn id="14" dur="500" fill="hold"/>
                                        <p:tgtEl>
                                          <p:spTgt spid="2052"/>
                                        </p:tgtEl>
                                        <p:attrNameLst>
                                          <p:attrName>ppt_x</p:attrName>
                                        </p:attrNameLst>
                                      </p:cBhvr>
                                      <p:tavLst>
                                        <p:tav tm="0">
                                          <p:val>
                                            <p:strVal val="0-#ppt_w/2"/>
                                          </p:val>
                                        </p:tav>
                                        <p:tav tm="100000">
                                          <p:val>
                                            <p:strVal val="#ppt_x"/>
                                          </p:val>
                                        </p:tav>
                                      </p:tavLst>
                                    </p:anim>
                                    <p:anim calcmode="lin" valueType="num">
                                      <p:cBhvr additive="base">
                                        <p:cTn id="15" dur="500" fill="hold"/>
                                        <p:tgtEl>
                                          <p:spTgt spid="2052"/>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6" presetClass="entr" presetSubtype="37"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outVertical)">
                                      <p:cBhvr>
                                        <p:cTn id="19" dur="500"/>
                                        <p:tgtEl>
                                          <p:spTgt spid="3"/>
                                        </p:tgtEl>
                                      </p:cBhvr>
                                    </p:animEffect>
                                  </p:childTnLst>
                                </p:cTn>
                              </p:par>
                              <p:par>
                                <p:cTn id="20" presetID="2" presetClass="entr" presetSubtype="3"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250" fill="hold"/>
                                        <p:tgtEl>
                                          <p:spTgt spid="11"/>
                                        </p:tgtEl>
                                        <p:attrNameLst>
                                          <p:attrName>ppt_x</p:attrName>
                                        </p:attrNameLst>
                                      </p:cBhvr>
                                      <p:tavLst>
                                        <p:tav tm="0">
                                          <p:val>
                                            <p:strVal val="1+#ppt_w/2"/>
                                          </p:val>
                                        </p:tav>
                                        <p:tav tm="100000">
                                          <p:val>
                                            <p:strVal val="#ppt_x"/>
                                          </p:val>
                                        </p:tav>
                                      </p:tavLst>
                                    </p:anim>
                                    <p:anim calcmode="lin" valueType="num">
                                      <p:cBhvr additive="base">
                                        <p:cTn id="23" dur="250" fill="hold"/>
                                        <p:tgtEl>
                                          <p:spTgt spid="11"/>
                                        </p:tgtEl>
                                        <p:attrNameLst>
                                          <p:attrName>ppt_y</p:attrName>
                                        </p:attrNameLst>
                                      </p:cBhvr>
                                      <p:tavLst>
                                        <p:tav tm="0">
                                          <p:val>
                                            <p:strVal val="0-#ppt_h/2"/>
                                          </p:val>
                                        </p:tav>
                                        <p:tav tm="100000">
                                          <p:val>
                                            <p:strVal val="#ppt_y"/>
                                          </p:val>
                                        </p:tav>
                                      </p:tavLst>
                                    </p:anim>
                                  </p:childTnLst>
                                </p:cTn>
                              </p:par>
                              <p:par>
                                <p:cTn id="24" presetID="2" presetClass="entr" presetSubtype="12" fill="hold" nodeType="withEffect">
                                  <p:stCondLst>
                                    <p:cond delay="50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250" fill="hold"/>
                                        <p:tgtEl>
                                          <p:spTgt spid="14"/>
                                        </p:tgtEl>
                                        <p:attrNameLst>
                                          <p:attrName>ppt_x</p:attrName>
                                        </p:attrNameLst>
                                      </p:cBhvr>
                                      <p:tavLst>
                                        <p:tav tm="0">
                                          <p:val>
                                            <p:strVal val="0-#ppt_w/2"/>
                                          </p:val>
                                        </p:tav>
                                        <p:tav tm="100000">
                                          <p:val>
                                            <p:strVal val="#ppt_x"/>
                                          </p:val>
                                        </p:tav>
                                      </p:tavLst>
                                    </p:anim>
                                    <p:anim calcmode="lin" valueType="num">
                                      <p:cBhvr additive="base">
                                        <p:cTn id="27" dur="25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2" fill="hold" grpId="0" nodeType="withEffect">
                                  <p:stCondLst>
                                    <p:cond delay="50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1000" fill="hold"/>
                                        <p:tgtEl>
                                          <p:spTgt spid="10"/>
                                        </p:tgtEl>
                                        <p:attrNameLst>
                                          <p:attrName>ppt_x</p:attrName>
                                        </p:attrNameLst>
                                      </p:cBhvr>
                                      <p:tavLst>
                                        <p:tav tm="0">
                                          <p:val>
                                            <p:strVal val="1+#ppt_w/2"/>
                                          </p:val>
                                        </p:tav>
                                        <p:tav tm="100000">
                                          <p:val>
                                            <p:strVal val="#ppt_x"/>
                                          </p:val>
                                        </p:tav>
                                      </p:tavLst>
                                    </p:anim>
                                    <p:anim calcmode="lin" valueType="num">
                                      <p:cBhvr additive="base">
                                        <p:cTn id="31" dur="1000" fill="hold"/>
                                        <p:tgtEl>
                                          <p:spTgt spid="10"/>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 presetClass="entr" presetSubtype="1"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250" fill="hold"/>
                                        <p:tgtEl>
                                          <p:spTgt spid="23"/>
                                        </p:tgtEl>
                                        <p:attrNameLst>
                                          <p:attrName>ppt_x</p:attrName>
                                        </p:attrNameLst>
                                      </p:cBhvr>
                                      <p:tavLst>
                                        <p:tav tm="0">
                                          <p:val>
                                            <p:strVal val="#ppt_x"/>
                                          </p:val>
                                        </p:tav>
                                        <p:tav tm="100000">
                                          <p:val>
                                            <p:strVal val="#ppt_x"/>
                                          </p:val>
                                        </p:tav>
                                      </p:tavLst>
                                    </p:anim>
                                    <p:anim calcmode="lin" valueType="num">
                                      <p:cBhvr additive="base">
                                        <p:cTn id="36" dur="25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25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250" fill="hold"/>
                                        <p:tgtEl>
                                          <p:spTgt spid="22"/>
                                        </p:tgtEl>
                                        <p:attrNameLst>
                                          <p:attrName>ppt_x</p:attrName>
                                        </p:attrNameLst>
                                      </p:cBhvr>
                                      <p:tavLst>
                                        <p:tav tm="0">
                                          <p:val>
                                            <p:strVal val="#ppt_x"/>
                                          </p:val>
                                        </p:tav>
                                        <p:tav tm="100000">
                                          <p:val>
                                            <p:strVal val="#ppt_x"/>
                                          </p:val>
                                        </p:tav>
                                      </p:tavLst>
                                    </p:anim>
                                    <p:anim calcmode="lin" valueType="num">
                                      <p:cBhvr additive="base">
                                        <p:cTn id="40" dur="250" fill="hold"/>
                                        <p:tgtEl>
                                          <p:spTgt spid="22"/>
                                        </p:tgtEl>
                                        <p:attrNameLst>
                                          <p:attrName>ppt_y</p:attrName>
                                        </p:attrNameLst>
                                      </p:cBhvr>
                                      <p:tavLst>
                                        <p:tav tm="0">
                                          <p:val>
                                            <p:strVal val="0-#ppt_h/2"/>
                                          </p:val>
                                        </p:tav>
                                        <p:tav tm="100000">
                                          <p:val>
                                            <p:strVal val="#ppt_y"/>
                                          </p:val>
                                        </p:tav>
                                      </p:tavLst>
                                    </p:anim>
                                  </p:childTnLst>
                                </p:cTn>
                              </p:par>
                              <p:par>
                                <p:cTn id="41" presetID="2" presetClass="entr" presetSubtype="12"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250" fill="hold"/>
                                        <p:tgtEl>
                                          <p:spTgt spid="25"/>
                                        </p:tgtEl>
                                        <p:attrNameLst>
                                          <p:attrName>ppt_x</p:attrName>
                                        </p:attrNameLst>
                                      </p:cBhvr>
                                      <p:tavLst>
                                        <p:tav tm="0">
                                          <p:val>
                                            <p:strVal val="0-#ppt_w/2"/>
                                          </p:val>
                                        </p:tav>
                                        <p:tav tm="100000">
                                          <p:val>
                                            <p:strVal val="#ppt_x"/>
                                          </p:val>
                                        </p:tav>
                                      </p:tavLst>
                                    </p:anim>
                                    <p:anim calcmode="lin" valueType="num">
                                      <p:cBhvr additive="base">
                                        <p:cTn id="44" dur="25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12" fill="hold" nodeType="withEffect">
                                  <p:stCondLst>
                                    <p:cond delay="25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250" fill="hold"/>
                                        <p:tgtEl>
                                          <p:spTgt spid="24"/>
                                        </p:tgtEl>
                                        <p:attrNameLst>
                                          <p:attrName>ppt_x</p:attrName>
                                        </p:attrNameLst>
                                      </p:cBhvr>
                                      <p:tavLst>
                                        <p:tav tm="0">
                                          <p:val>
                                            <p:strVal val="0-#ppt_w/2"/>
                                          </p:val>
                                        </p:tav>
                                        <p:tav tm="100000">
                                          <p:val>
                                            <p:strVal val="#ppt_x"/>
                                          </p:val>
                                        </p:tav>
                                      </p:tavLst>
                                    </p:anim>
                                    <p:anim calcmode="lin" valueType="num">
                                      <p:cBhvr additive="base">
                                        <p:cTn id="48" dur="25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50" grpId="0"/>
      <p:bldP spid="2052"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924" y="1238143"/>
            <a:ext cx="6121923" cy="4082098"/>
          </a:xfrm>
          <a:prstGeom prst="rect">
            <a:avLst/>
          </a:prstGeom>
        </p:spPr>
      </p:pic>
      <p:sp>
        <p:nvSpPr>
          <p:cNvPr id="6" name="矩形 5"/>
          <p:cNvSpPr/>
          <p:nvPr/>
        </p:nvSpPr>
        <p:spPr>
          <a:xfrm>
            <a:off x="11899901" y="2247900"/>
            <a:ext cx="292100" cy="2171700"/>
          </a:xfrm>
          <a:prstGeom prst="rect">
            <a:avLst/>
          </a:prstGeom>
          <a:gradFill>
            <a:gsLst>
              <a:gs pos="100000">
                <a:srgbClr val="79B4FF"/>
              </a:gs>
              <a:gs pos="0">
                <a:srgbClr val="2B4796"/>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6"/>
          <p:cNvSpPr/>
          <p:nvPr/>
        </p:nvSpPr>
        <p:spPr>
          <a:xfrm>
            <a:off x="6156070" y="1907289"/>
            <a:ext cx="3949700" cy="584775"/>
          </a:xfrm>
          <a:prstGeom prst="rect">
            <a:avLst/>
          </a:prstGeom>
        </p:spPr>
        <p:txBody>
          <a:bodyPr wrap="square">
            <a:spAutoFit/>
          </a:bodyPr>
          <a:lstStyle/>
          <a:p>
            <a:r>
              <a:rPr lang="en-US" altLang="zh-CN" sz="1600" b="1" dirty="0">
                <a:cs typeface="+mn-ea"/>
                <a:sym typeface="+mn-lt"/>
              </a:rPr>
              <a:t>Theme color makes PPT more convenient to change.</a:t>
            </a:r>
            <a:endParaRPr lang="en-US" altLang="zh-CN" sz="1600" b="1" dirty="0">
              <a:cs typeface="+mn-ea"/>
              <a:sym typeface="+mn-lt"/>
            </a:endParaRPr>
          </a:p>
        </p:txBody>
      </p:sp>
      <p:sp>
        <p:nvSpPr>
          <p:cNvPr id="8" name="文本框 22"/>
          <p:cNvSpPr txBox="1"/>
          <p:nvPr/>
        </p:nvSpPr>
        <p:spPr>
          <a:xfrm flipH="1">
            <a:off x="6223463" y="2760468"/>
            <a:ext cx="4373982" cy="1233736"/>
          </a:xfrm>
          <a:prstGeom prst="rect">
            <a:avLst/>
          </a:prstGeom>
          <a:noFill/>
          <a:ln w="9525">
            <a:noFill/>
            <a:miter/>
          </a:ln>
          <a:effectLst>
            <a:outerShdw sx="999" sy="999" algn="ctr" rotWithShape="0">
              <a:srgbClr val="000000"/>
            </a:outerShdw>
          </a:effectLst>
        </p:spPr>
        <p:txBody>
          <a:bodyPr wrap="square" lIns="0" tIns="0" rIns="0" bIns="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50000"/>
              </a:lnSpc>
              <a:spcBef>
                <a:spcPts val="600"/>
              </a:spcBef>
              <a:spcAft>
                <a:spcPts val="600"/>
              </a:spcAft>
            </a:pPr>
            <a:r>
              <a:rPr lang="en-US" altLang="zh-CN" sz="1200" dirty="0">
                <a:cs typeface="+mn-ea"/>
                <a:sym typeface="+mn-lt"/>
              </a:rPr>
              <a:t>Copy paste fonts. Choose the only option to retain text......Copy paste fonts. Choose the only option to retain text......</a:t>
            </a:r>
            <a:endParaRPr lang="en-US" altLang="zh-CN" sz="1200" dirty="0">
              <a:cs typeface="+mn-ea"/>
              <a:sym typeface="+mn-lt"/>
            </a:endParaRPr>
          </a:p>
          <a:p>
            <a:pPr>
              <a:lnSpc>
                <a:spcPct val="150000"/>
              </a:lnSpc>
              <a:spcBef>
                <a:spcPts val="600"/>
              </a:spcBef>
              <a:spcAft>
                <a:spcPts val="600"/>
              </a:spcAft>
            </a:pPr>
            <a:r>
              <a:rPr lang="en-US" altLang="zh-CN" sz="1200" dirty="0">
                <a:cs typeface="+mn-ea"/>
                <a:sym typeface="+mn-lt"/>
              </a:rPr>
              <a:t>Copy paste fonts. Choose the only option to retain text......Copy paste fonts. Choose the only option to retain text......</a:t>
            </a:r>
            <a:endParaRPr lang="en-US" altLang="zh-CN" sz="1200" dirty="0">
              <a:cs typeface="+mn-ea"/>
              <a:sym typeface="+mn-lt"/>
            </a:endParaRPr>
          </a:p>
        </p:txBody>
      </p:sp>
      <p:sp>
        <p:nvSpPr>
          <p:cNvPr id="9" name="文本框 20"/>
          <p:cNvSpPr txBox="1"/>
          <p:nvPr/>
        </p:nvSpPr>
        <p:spPr>
          <a:xfrm flipH="1">
            <a:off x="6096000" y="5232347"/>
            <a:ext cx="1321559" cy="331822"/>
          </a:xfrm>
          <a:prstGeom prst="rect">
            <a:avLst/>
          </a:prstGeom>
          <a:noFill/>
          <a:ln w="9525">
            <a:noFill/>
            <a:miter/>
          </a:ln>
          <a:effectLst>
            <a:outerShdw sx="999" sy="999" algn="ctr" rotWithShape="0">
              <a:srgbClr val="000000"/>
            </a:outerShdw>
          </a:effectLst>
        </p:spPr>
        <p:txBody>
          <a:bodyPr wrap="square" lIns="0" tIns="0" rIns="0" bIns="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50000"/>
              </a:lnSpc>
            </a:pPr>
            <a:r>
              <a:rPr lang="en-US" altLang="zh-CN" sz="1600" b="1" dirty="0">
                <a:cs typeface="+mn-ea"/>
                <a:sym typeface="+mn-lt"/>
              </a:rPr>
              <a:t>Text here</a:t>
            </a:r>
            <a:endParaRPr lang="zh-CN" altLang="en-US" sz="1600" b="1" dirty="0">
              <a:cs typeface="+mn-ea"/>
              <a:sym typeface="+mn-lt"/>
            </a:endParaRPr>
          </a:p>
        </p:txBody>
      </p:sp>
      <p:sp>
        <p:nvSpPr>
          <p:cNvPr id="10" name="文本框 20"/>
          <p:cNvSpPr txBox="1"/>
          <p:nvPr/>
        </p:nvSpPr>
        <p:spPr>
          <a:xfrm flipH="1">
            <a:off x="7363918" y="5232347"/>
            <a:ext cx="1321559" cy="331822"/>
          </a:xfrm>
          <a:prstGeom prst="rect">
            <a:avLst/>
          </a:prstGeom>
          <a:noFill/>
          <a:ln w="9525">
            <a:noFill/>
            <a:miter/>
          </a:ln>
          <a:effectLst>
            <a:outerShdw sx="999" sy="999" algn="ctr" rotWithShape="0">
              <a:srgbClr val="000000"/>
            </a:outerShdw>
          </a:effectLst>
        </p:spPr>
        <p:txBody>
          <a:bodyPr wrap="square" lIns="0" tIns="0" rIns="0" bIns="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50000"/>
              </a:lnSpc>
            </a:pPr>
            <a:r>
              <a:rPr lang="en-US" altLang="zh-CN" sz="1600" b="1" dirty="0">
                <a:cs typeface="+mn-ea"/>
                <a:sym typeface="+mn-lt"/>
              </a:rPr>
              <a:t>Text here</a:t>
            </a:r>
            <a:endParaRPr lang="zh-CN" altLang="en-US" sz="1600" b="1" dirty="0">
              <a:cs typeface="+mn-ea"/>
              <a:sym typeface="+mn-lt"/>
            </a:endParaRPr>
          </a:p>
        </p:txBody>
      </p:sp>
      <p:sp>
        <p:nvSpPr>
          <p:cNvPr id="11" name="文本框 20"/>
          <p:cNvSpPr txBox="1"/>
          <p:nvPr/>
        </p:nvSpPr>
        <p:spPr>
          <a:xfrm flipH="1">
            <a:off x="8685477" y="5207325"/>
            <a:ext cx="1321559" cy="331822"/>
          </a:xfrm>
          <a:prstGeom prst="rect">
            <a:avLst/>
          </a:prstGeom>
          <a:noFill/>
          <a:ln w="9525">
            <a:noFill/>
            <a:miter/>
          </a:ln>
          <a:effectLst>
            <a:outerShdw sx="999" sy="999" algn="ctr" rotWithShape="0">
              <a:srgbClr val="000000"/>
            </a:outerShdw>
          </a:effectLst>
        </p:spPr>
        <p:txBody>
          <a:bodyPr wrap="square" lIns="0" tIns="0" rIns="0" bIns="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50000"/>
              </a:lnSpc>
            </a:pPr>
            <a:r>
              <a:rPr lang="en-US" altLang="zh-CN" sz="1600" b="1" dirty="0">
                <a:cs typeface="+mn-ea"/>
                <a:sym typeface="+mn-lt"/>
              </a:rPr>
              <a:t>Text here</a:t>
            </a:r>
            <a:endParaRPr lang="zh-CN" altLang="en-US" sz="1600" b="1" dirty="0">
              <a:cs typeface="+mn-ea"/>
              <a:sym typeface="+mn-lt"/>
            </a:endParaRPr>
          </a:p>
        </p:txBody>
      </p:sp>
      <p:sp>
        <p:nvSpPr>
          <p:cNvPr id="12" name="favorite-supermarket-badge-with-a-star_58228"/>
          <p:cNvSpPr>
            <a:spLocks noChangeAspect="1"/>
          </p:cNvSpPr>
          <p:nvPr/>
        </p:nvSpPr>
        <p:spPr bwMode="auto">
          <a:xfrm>
            <a:off x="6398296" y="4648977"/>
            <a:ext cx="609685" cy="583370"/>
          </a:xfrm>
          <a:custGeom>
            <a:avLst/>
            <a:gdLst>
              <a:gd name="connsiteX0" fmla="*/ 289621 w 578320"/>
              <a:gd name="connsiteY0" fmla="*/ 161146 h 553359"/>
              <a:gd name="connsiteX1" fmla="*/ 279473 w 578320"/>
              <a:gd name="connsiteY1" fmla="*/ 167593 h 553359"/>
              <a:gd name="connsiteX2" fmla="*/ 253641 w 578320"/>
              <a:gd name="connsiteY2" fmla="*/ 233908 h 553359"/>
              <a:gd name="connsiteX3" fmla="*/ 181682 w 578320"/>
              <a:gd name="connsiteY3" fmla="*/ 238513 h 553359"/>
              <a:gd name="connsiteX4" fmla="*/ 173379 w 578320"/>
              <a:gd name="connsiteY4" fmla="*/ 245882 h 553359"/>
              <a:gd name="connsiteX5" fmla="*/ 176147 w 578320"/>
              <a:gd name="connsiteY5" fmla="*/ 256934 h 553359"/>
              <a:gd name="connsiteX6" fmla="*/ 231500 w 578320"/>
              <a:gd name="connsiteY6" fmla="*/ 302065 h 553359"/>
              <a:gd name="connsiteX7" fmla="*/ 213049 w 578320"/>
              <a:gd name="connsiteY7" fmla="*/ 372064 h 553359"/>
              <a:gd name="connsiteX8" fmla="*/ 217662 w 578320"/>
              <a:gd name="connsiteY8" fmla="*/ 382196 h 553359"/>
              <a:gd name="connsiteX9" fmla="*/ 228732 w 578320"/>
              <a:gd name="connsiteY9" fmla="*/ 383117 h 553359"/>
              <a:gd name="connsiteX10" fmla="*/ 289621 w 578320"/>
              <a:gd name="connsiteY10" fmla="*/ 344433 h 553359"/>
              <a:gd name="connsiteX11" fmla="*/ 349587 w 578320"/>
              <a:gd name="connsiteY11" fmla="*/ 383117 h 553359"/>
              <a:gd name="connsiteX12" fmla="*/ 361580 w 578320"/>
              <a:gd name="connsiteY12" fmla="*/ 382196 h 553359"/>
              <a:gd name="connsiteX13" fmla="*/ 365270 w 578320"/>
              <a:gd name="connsiteY13" fmla="*/ 372064 h 553359"/>
              <a:gd name="connsiteX14" fmla="*/ 347742 w 578320"/>
              <a:gd name="connsiteY14" fmla="*/ 302065 h 553359"/>
              <a:gd name="connsiteX15" fmla="*/ 402173 w 578320"/>
              <a:gd name="connsiteY15" fmla="*/ 256934 h 553359"/>
              <a:gd name="connsiteX16" fmla="*/ 405863 w 578320"/>
              <a:gd name="connsiteY16" fmla="*/ 245882 h 553359"/>
              <a:gd name="connsiteX17" fmla="*/ 396637 w 578320"/>
              <a:gd name="connsiteY17" fmla="*/ 238513 h 553359"/>
              <a:gd name="connsiteX18" fmla="*/ 325601 w 578320"/>
              <a:gd name="connsiteY18" fmla="*/ 233908 h 553359"/>
              <a:gd name="connsiteX19" fmla="*/ 298846 w 578320"/>
              <a:gd name="connsiteY19" fmla="*/ 167593 h 553359"/>
              <a:gd name="connsiteX20" fmla="*/ 289621 w 578320"/>
              <a:gd name="connsiteY20" fmla="*/ 161146 h 553359"/>
              <a:gd name="connsiteX21" fmla="*/ 289621 w 578320"/>
              <a:gd name="connsiteY21" fmla="*/ 107725 h 553359"/>
              <a:gd name="connsiteX22" fmla="*/ 459371 w 578320"/>
              <a:gd name="connsiteY22" fmla="*/ 277197 h 553359"/>
              <a:gd name="connsiteX23" fmla="*/ 289621 w 578320"/>
              <a:gd name="connsiteY23" fmla="*/ 446669 h 553359"/>
              <a:gd name="connsiteX24" fmla="*/ 118948 w 578320"/>
              <a:gd name="connsiteY24" fmla="*/ 277197 h 553359"/>
              <a:gd name="connsiteX25" fmla="*/ 289621 w 578320"/>
              <a:gd name="connsiteY25" fmla="*/ 107725 h 553359"/>
              <a:gd name="connsiteX26" fmla="*/ 289621 w 578320"/>
              <a:gd name="connsiteY26" fmla="*/ 74548 h 553359"/>
              <a:gd name="connsiteX27" fmla="*/ 86702 w 578320"/>
              <a:gd name="connsiteY27" fmla="*/ 277140 h 553359"/>
              <a:gd name="connsiteX28" fmla="*/ 289621 w 578320"/>
              <a:gd name="connsiteY28" fmla="*/ 479732 h 553359"/>
              <a:gd name="connsiteX29" fmla="*/ 492541 w 578320"/>
              <a:gd name="connsiteY29" fmla="*/ 277140 h 553359"/>
              <a:gd name="connsiteX30" fmla="*/ 289621 w 578320"/>
              <a:gd name="connsiteY30" fmla="*/ 74548 h 553359"/>
              <a:gd name="connsiteX31" fmla="*/ 221266 w 578320"/>
              <a:gd name="connsiteY31" fmla="*/ 605 h 553359"/>
              <a:gd name="connsiteX32" fmla="*/ 289621 w 578320"/>
              <a:gd name="connsiteY32" fmla="*/ 16533 h 553359"/>
              <a:gd name="connsiteX33" fmla="*/ 379090 w 578320"/>
              <a:gd name="connsiteY33" fmla="*/ 1799 h 553359"/>
              <a:gd name="connsiteX34" fmla="*/ 441811 w 578320"/>
              <a:gd name="connsiteY34" fmla="*/ 66260 h 553359"/>
              <a:gd name="connsiteX35" fmla="*/ 522978 w 578320"/>
              <a:gd name="connsiteY35" fmla="*/ 106778 h 553359"/>
              <a:gd name="connsiteX36" fmla="*/ 536814 w 578320"/>
              <a:gd name="connsiteY36" fmla="*/ 196103 h 553359"/>
              <a:gd name="connsiteX37" fmla="*/ 578320 w 578320"/>
              <a:gd name="connsiteY37" fmla="*/ 277140 h 553359"/>
              <a:gd name="connsiteX38" fmla="*/ 536814 w 578320"/>
              <a:gd name="connsiteY38" fmla="*/ 357256 h 553359"/>
              <a:gd name="connsiteX39" fmla="*/ 522978 w 578320"/>
              <a:gd name="connsiteY39" fmla="*/ 446581 h 553359"/>
              <a:gd name="connsiteX40" fmla="*/ 442733 w 578320"/>
              <a:gd name="connsiteY40" fmla="*/ 487099 h 553359"/>
              <a:gd name="connsiteX41" fmla="*/ 379090 w 578320"/>
              <a:gd name="connsiteY41" fmla="*/ 551560 h 553359"/>
              <a:gd name="connsiteX42" fmla="*/ 289621 w 578320"/>
              <a:gd name="connsiteY42" fmla="*/ 536826 h 553359"/>
              <a:gd name="connsiteX43" fmla="*/ 200152 w 578320"/>
              <a:gd name="connsiteY43" fmla="*/ 551560 h 553359"/>
              <a:gd name="connsiteX44" fmla="*/ 136509 w 578320"/>
              <a:gd name="connsiteY44" fmla="*/ 487099 h 553359"/>
              <a:gd name="connsiteX45" fmla="*/ 55342 w 578320"/>
              <a:gd name="connsiteY45" fmla="*/ 446581 h 553359"/>
              <a:gd name="connsiteX46" fmla="*/ 41506 w 578320"/>
              <a:gd name="connsiteY46" fmla="*/ 357256 h 553359"/>
              <a:gd name="connsiteX47" fmla="*/ 0 w 578320"/>
              <a:gd name="connsiteY47" fmla="*/ 277140 h 553359"/>
              <a:gd name="connsiteX48" fmla="*/ 41506 w 578320"/>
              <a:gd name="connsiteY48" fmla="*/ 196103 h 553359"/>
              <a:gd name="connsiteX49" fmla="*/ 55342 w 578320"/>
              <a:gd name="connsiteY49" fmla="*/ 106778 h 553359"/>
              <a:gd name="connsiteX50" fmla="*/ 136509 w 578320"/>
              <a:gd name="connsiteY50" fmla="*/ 66260 h 553359"/>
              <a:gd name="connsiteX51" fmla="*/ 200152 w 578320"/>
              <a:gd name="connsiteY51" fmla="*/ 1799 h 553359"/>
              <a:gd name="connsiteX52" fmla="*/ 221266 w 578320"/>
              <a:gd name="connsiteY52" fmla="*/ 605 h 5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78320" h="553359">
                <a:moveTo>
                  <a:pt x="289621" y="161146"/>
                </a:moveTo>
                <a:cubicBezTo>
                  <a:pt x="285008" y="161146"/>
                  <a:pt x="281318" y="163909"/>
                  <a:pt x="279473" y="167593"/>
                </a:cubicBezTo>
                <a:lnTo>
                  <a:pt x="253641" y="233908"/>
                </a:lnTo>
                <a:lnTo>
                  <a:pt x="181682" y="238513"/>
                </a:lnTo>
                <a:cubicBezTo>
                  <a:pt x="177992" y="239434"/>
                  <a:pt x="174301" y="242197"/>
                  <a:pt x="173379" y="245882"/>
                </a:cubicBezTo>
                <a:cubicBezTo>
                  <a:pt x="171534" y="249566"/>
                  <a:pt x="173379" y="254171"/>
                  <a:pt x="176147" y="256934"/>
                </a:cubicBezTo>
                <a:lnTo>
                  <a:pt x="231500" y="302065"/>
                </a:lnTo>
                <a:lnTo>
                  <a:pt x="213049" y="372064"/>
                </a:lnTo>
                <a:cubicBezTo>
                  <a:pt x="212126" y="375749"/>
                  <a:pt x="213971" y="380354"/>
                  <a:pt x="217662" y="382196"/>
                </a:cubicBezTo>
                <a:cubicBezTo>
                  <a:pt x="220429" y="384959"/>
                  <a:pt x="225042" y="384959"/>
                  <a:pt x="228732" y="383117"/>
                </a:cubicBezTo>
                <a:lnTo>
                  <a:pt x="289621" y="344433"/>
                </a:lnTo>
                <a:lnTo>
                  <a:pt x="349587" y="383117"/>
                </a:lnTo>
                <a:cubicBezTo>
                  <a:pt x="353277" y="384959"/>
                  <a:pt x="357890" y="384959"/>
                  <a:pt x="361580" y="382196"/>
                </a:cubicBezTo>
                <a:cubicBezTo>
                  <a:pt x="364348" y="380354"/>
                  <a:pt x="366193" y="375749"/>
                  <a:pt x="365270" y="372064"/>
                </a:cubicBezTo>
                <a:lnTo>
                  <a:pt x="347742" y="302065"/>
                </a:lnTo>
                <a:lnTo>
                  <a:pt x="402173" y="256934"/>
                </a:lnTo>
                <a:cubicBezTo>
                  <a:pt x="405863" y="254171"/>
                  <a:pt x="406785" y="249566"/>
                  <a:pt x="405863" y="245882"/>
                </a:cubicBezTo>
                <a:cubicBezTo>
                  <a:pt x="404018" y="242197"/>
                  <a:pt x="400328" y="239434"/>
                  <a:pt x="396637" y="238513"/>
                </a:cubicBezTo>
                <a:lnTo>
                  <a:pt x="325601" y="233908"/>
                </a:lnTo>
                <a:lnTo>
                  <a:pt x="298846" y="167593"/>
                </a:lnTo>
                <a:cubicBezTo>
                  <a:pt x="297001" y="163909"/>
                  <a:pt x="293311" y="161146"/>
                  <a:pt x="289621" y="161146"/>
                </a:cubicBezTo>
                <a:close/>
                <a:moveTo>
                  <a:pt x="289621" y="107725"/>
                </a:moveTo>
                <a:cubicBezTo>
                  <a:pt x="382799" y="107725"/>
                  <a:pt x="459371" y="183251"/>
                  <a:pt x="459371" y="277197"/>
                </a:cubicBezTo>
                <a:cubicBezTo>
                  <a:pt x="459371" y="370222"/>
                  <a:pt x="382799" y="446669"/>
                  <a:pt x="289621" y="446669"/>
                </a:cubicBezTo>
                <a:cubicBezTo>
                  <a:pt x="195520" y="446669"/>
                  <a:pt x="118948" y="370222"/>
                  <a:pt x="118948" y="277197"/>
                </a:cubicBezTo>
                <a:cubicBezTo>
                  <a:pt x="118948" y="183251"/>
                  <a:pt x="195520" y="107725"/>
                  <a:pt x="289621" y="107725"/>
                </a:cubicBezTo>
                <a:close/>
                <a:moveTo>
                  <a:pt x="289621" y="74548"/>
                </a:moveTo>
                <a:cubicBezTo>
                  <a:pt x="177093" y="74548"/>
                  <a:pt x="86702" y="164793"/>
                  <a:pt x="86702" y="277140"/>
                </a:cubicBezTo>
                <a:cubicBezTo>
                  <a:pt x="86702" y="388566"/>
                  <a:pt x="177093" y="479732"/>
                  <a:pt x="289621" y="479732"/>
                </a:cubicBezTo>
                <a:cubicBezTo>
                  <a:pt x="401227" y="479732"/>
                  <a:pt x="492541" y="388566"/>
                  <a:pt x="492541" y="277140"/>
                </a:cubicBezTo>
                <a:cubicBezTo>
                  <a:pt x="492541" y="164793"/>
                  <a:pt x="401227" y="74548"/>
                  <a:pt x="289621" y="74548"/>
                </a:cubicBezTo>
                <a:close/>
                <a:moveTo>
                  <a:pt x="221266" y="605"/>
                </a:moveTo>
                <a:cubicBezTo>
                  <a:pt x="243273" y="3583"/>
                  <a:pt x="267485" y="16533"/>
                  <a:pt x="289621" y="16533"/>
                </a:cubicBezTo>
                <a:cubicBezTo>
                  <a:pt x="319137" y="16533"/>
                  <a:pt x="352342" y="-6489"/>
                  <a:pt x="379090" y="1799"/>
                </a:cubicBezTo>
                <a:cubicBezTo>
                  <a:pt x="406761" y="11008"/>
                  <a:pt x="418752" y="49684"/>
                  <a:pt x="441811" y="66260"/>
                </a:cubicBezTo>
                <a:cubicBezTo>
                  <a:pt x="465792" y="83757"/>
                  <a:pt x="506376" y="83757"/>
                  <a:pt x="522978" y="106778"/>
                </a:cubicBezTo>
                <a:cubicBezTo>
                  <a:pt x="540503" y="129800"/>
                  <a:pt x="527590" y="168477"/>
                  <a:pt x="536814" y="196103"/>
                </a:cubicBezTo>
                <a:cubicBezTo>
                  <a:pt x="546037" y="222808"/>
                  <a:pt x="578320" y="247672"/>
                  <a:pt x="578320" y="277140"/>
                </a:cubicBezTo>
                <a:cubicBezTo>
                  <a:pt x="578320" y="306608"/>
                  <a:pt x="546037" y="330551"/>
                  <a:pt x="536814" y="357256"/>
                </a:cubicBezTo>
                <a:cubicBezTo>
                  <a:pt x="527590" y="384882"/>
                  <a:pt x="540503" y="423559"/>
                  <a:pt x="522978" y="446581"/>
                </a:cubicBezTo>
                <a:cubicBezTo>
                  <a:pt x="506376" y="469602"/>
                  <a:pt x="465792" y="470523"/>
                  <a:pt x="442733" y="487099"/>
                </a:cubicBezTo>
                <a:cubicBezTo>
                  <a:pt x="419674" y="503675"/>
                  <a:pt x="406761" y="542351"/>
                  <a:pt x="379090" y="551560"/>
                </a:cubicBezTo>
                <a:cubicBezTo>
                  <a:pt x="352342" y="559848"/>
                  <a:pt x="319137" y="536826"/>
                  <a:pt x="289621" y="536826"/>
                </a:cubicBezTo>
                <a:cubicBezTo>
                  <a:pt x="260106" y="536826"/>
                  <a:pt x="226901" y="559848"/>
                  <a:pt x="200152" y="551560"/>
                </a:cubicBezTo>
                <a:cubicBezTo>
                  <a:pt x="172481" y="542351"/>
                  <a:pt x="159568" y="503675"/>
                  <a:pt x="136509" y="487099"/>
                </a:cubicBezTo>
                <a:cubicBezTo>
                  <a:pt x="113450" y="470523"/>
                  <a:pt x="71944" y="469602"/>
                  <a:pt x="55342" y="446581"/>
                </a:cubicBezTo>
                <a:cubicBezTo>
                  <a:pt x="38739" y="423559"/>
                  <a:pt x="50730" y="384882"/>
                  <a:pt x="41506" y="357256"/>
                </a:cubicBezTo>
                <a:cubicBezTo>
                  <a:pt x="33205" y="330551"/>
                  <a:pt x="0" y="306608"/>
                  <a:pt x="0" y="277140"/>
                </a:cubicBezTo>
                <a:cubicBezTo>
                  <a:pt x="0" y="247672"/>
                  <a:pt x="33205" y="222808"/>
                  <a:pt x="41506" y="196103"/>
                </a:cubicBezTo>
                <a:cubicBezTo>
                  <a:pt x="50730" y="168477"/>
                  <a:pt x="38739" y="129800"/>
                  <a:pt x="55342" y="106778"/>
                </a:cubicBezTo>
                <a:cubicBezTo>
                  <a:pt x="71944" y="83757"/>
                  <a:pt x="113450" y="83757"/>
                  <a:pt x="136509" y="66260"/>
                </a:cubicBezTo>
                <a:cubicBezTo>
                  <a:pt x="159568" y="49684"/>
                  <a:pt x="172481" y="11008"/>
                  <a:pt x="200152" y="1799"/>
                </a:cubicBezTo>
                <a:cubicBezTo>
                  <a:pt x="206839" y="-273"/>
                  <a:pt x="213930" y="-388"/>
                  <a:pt x="221266" y="605"/>
                </a:cubicBezTo>
                <a:close/>
              </a:path>
            </a:pathLst>
          </a:custGeom>
          <a:solidFill>
            <a:schemeClr val="accent1"/>
          </a:solidFill>
          <a:ln>
            <a:noFill/>
          </a:ln>
        </p:spPr>
        <p:txBody>
          <a:bodyPr/>
          <a:lstStyle/>
          <a:p>
            <a:endParaRPr lang="zh-CN" altLang="en-US">
              <a:cs typeface="+mn-ea"/>
              <a:sym typeface="+mn-lt"/>
            </a:endParaRPr>
          </a:p>
        </p:txBody>
      </p:sp>
      <p:sp>
        <p:nvSpPr>
          <p:cNvPr id="13" name="favorite_348911"/>
          <p:cNvSpPr>
            <a:spLocks noChangeAspect="1"/>
          </p:cNvSpPr>
          <p:nvPr/>
        </p:nvSpPr>
        <p:spPr bwMode="auto">
          <a:xfrm>
            <a:off x="7772544" y="4623583"/>
            <a:ext cx="609685" cy="608764"/>
          </a:xfrm>
          <a:custGeom>
            <a:avLst/>
            <a:gdLst>
              <a:gd name="connsiteX0" fmla="*/ 262664 w 607639"/>
              <a:gd name="connsiteY0" fmla="*/ 238618 h 606722"/>
              <a:gd name="connsiteX1" fmla="*/ 212387 w 607639"/>
              <a:gd name="connsiteY1" fmla="*/ 288831 h 606722"/>
              <a:gd name="connsiteX2" fmla="*/ 303775 w 607639"/>
              <a:gd name="connsiteY2" fmla="*/ 404809 h 606722"/>
              <a:gd name="connsiteX3" fmla="*/ 395163 w 607639"/>
              <a:gd name="connsiteY3" fmla="*/ 288831 h 606722"/>
              <a:gd name="connsiteX4" fmla="*/ 344975 w 607639"/>
              <a:gd name="connsiteY4" fmla="*/ 238618 h 606722"/>
              <a:gd name="connsiteX5" fmla="*/ 303775 w 607639"/>
              <a:gd name="connsiteY5" fmla="*/ 257814 h 606722"/>
              <a:gd name="connsiteX6" fmla="*/ 262664 w 607639"/>
              <a:gd name="connsiteY6" fmla="*/ 238618 h 606722"/>
              <a:gd name="connsiteX7" fmla="*/ 303775 w 607639"/>
              <a:gd name="connsiteY7" fmla="*/ 165476 h 606722"/>
              <a:gd name="connsiteX8" fmla="*/ 441881 w 607639"/>
              <a:gd name="connsiteY8" fmla="*/ 303317 h 606722"/>
              <a:gd name="connsiteX9" fmla="*/ 303775 w 607639"/>
              <a:gd name="connsiteY9" fmla="*/ 441246 h 606722"/>
              <a:gd name="connsiteX10" fmla="*/ 165758 w 607639"/>
              <a:gd name="connsiteY10" fmla="*/ 303317 h 606722"/>
              <a:gd name="connsiteX11" fmla="*/ 303775 w 607639"/>
              <a:gd name="connsiteY11" fmla="*/ 165476 h 606722"/>
              <a:gd name="connsiteX12" fmla="*/ 303775 w 607639"/>
              <a:gd name="connsiteY12" fmla="*/ 110289 h 606722"/>
              <a:gd name="connsiteX13" fmla="*/ 110456 w 607639"/>
              <a:gd name="connsiteY13" fmla="*/ 303317 h 606722"/>
              <a:gd name="connsiteX14" fmla="*/ 303775 w 607639"/>
              <a:gd name="connsiteY14" fmla="*/ 496345 h 606722"/>
              <a:gd name="connsiteX15" fmla="*/ 497094 w 607639"/>
              <a:gd name="connsiteY15" fmla="*/ 303317 h 606722"/>
              <a:gd name="connsiteX16" fmla="*/ 303775 w 607639"/>
              <a:gd name="connsiteY16" fmla="*/ 110289 h 606722"/>
              <a:gd name="connsiteX17" fmla="*/ 303775 w 607639"/>
              <a:gd name="connsiteY17" fmla="*/ 0 h 606722"/>
              <a:gd name="connsiteX18" fmla="*/ 607639 w 607639"/>
              <a:gd name="connsiteY18" fmla="*/ 303317 h 606722"/>
              <a:gd name="connsiteX19" fmla="*/ 303775 w 607639"/>
              <a:gd name="connsiteY19" fmla="*/ 606722 h 606722"/>
              <a:gd name="connsiteX20" fmla="*/ 0 w 607639"/>
              <a:gd name="connsiteY20" fmla="*/ 303317 h 606722"/>
              <a:gd name="connsiteX21" fmla="*/ 303775 w 607639"/>
              <a:gd name="connsiteY2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639" h="606722">
                <a:moveTo>
                  <a:pt x="262664" y="238618"/>
                </a:moveTo>
                <a:cubicBezTo>
                  <a:pt x="234366" y="238618"/>
                  <a:pt x="212387" y="260569"/>
                  <a:pt x="212387" y="288831"/>
                </a:cubicBezTo>
                <a:cubicBezTo>
                  <a:pt x="212387" y="328023"/>
                  <a:pt x="256257" y="362861"/>
                  <a:pt x="303775" y="404809"/>
                </a:cubicBezTo>
                <a:cubicBezTo>
                  <a:pt x="351293" y="362861"/>
                  <a:pt x="395163" y="323491"/>
                  <a:pt x="395163" y="288831"/>
                </a:cubicBezTo>
                <a:cubicBezTo>
                  <a:pt x="395163" y="260569"/>
                  <a:pt x="373273" y="238618"/>
                  <a:pt x="344975" y="238618"/>
                </a:cubicBezTo>
                <a:cubicBezTo>
                  <a:pt x="329403" y="238618"/>
                  <a:pt x="313830" y="245905"/>
                  <a:pt x="303775" y="257814"/>
                </a:cubicBezTo>
                <a:cubicBezTo>
                  <a:pt x="293809" y="245905"/>
                  <a:pt x="278236" y="238618"/>
                  <a:pt x="262664" y="238618"/>
                </a:cubicBezTo>
                <a:close/>
                <a:moveTo>
                  <a:pt x="303775" y="165476"/>
                </a:moveTo>
                <a:cubicBezTo>
                  <a:pt x="379947" y="165476"/>
                  <a:pt x="441881" y="227331"/>
                  <a:pt x="441881" y="303317"/>
                </a:cubicBezTo>
                <a:cubicBezTo>
                  <a:pt x="441881" y="379391"/>
                  <a:pt x="379947" y="441246"/>
                  <a:pt x="303775" y="441246"/>
                </a:cubicBezTo>
                <a:cubicBezTo>
                  <a:pt x="227692" y="441246"/>
                  <a:pt x="165758" y="379391"/>
                  <a:pt x="165758" y="303317"/>
                </a:cubicBezTo>
                <a:cubicBezTo>
                  <a:pt x="165758" y="227331"/>
                  <a:pt x="227692" y="165476"/>
                  <a:pt x="303775" y="165476"/>
                </a:cubicBezTo>
                <a:close/>
                <a:moveTo>
                  <a:pt x="303775" y="110289"/>
                </a:moveTo>
                <a:cubicBezTo>
                  <a:pt x="197236" y="110289"/>
                  <a:pt x="110456" y="196938"/>
                  <a:pt x="110456" y="303317"/>
                </a:cubicBezTo>
                <a:cubicBezTo>
                  <a:pt x="110456" y="409784"/>
                  <a:pt x="197236" y="496345"/>
                  <a:pt x="303775" y="496345"/>
                </a:cubicBezTo>
                <a:cubicBezTo>
                  <a:pt x="410403" y="496345"/>
                  <a:pt x="497094" y="409784"/>
                  <a:pt x="497094" y="303317"/>
                </a:cubicBezTo>
                <a:cubicBezTo>
                  <a:pt x="497094" y="196938"/>
                  <a:pt x="410403" y="110289"/>
                  <a:pt x="303775" y="110289"/>
                </a:cubicBezTo>
                <a:close/>
                <a:moveTo>
                  <a:pt x="303775" y="0"/>
                </a:moveTo>
                <a:cubicBezTo>
                  <a:pt x="471283" y="0"/>
                  <a:pt x="607639" y="136062"/>
                  <a:pt x="607639" y="303317"/>
                </a:cubicBezTo>
                <a:cubicBezTo>
                  <a:pt x="607639" y="470572"/>
                  <a:pt x="471283" y="606722"/>
                  <a:pt x="303775" y="606722"/>
                </a:cubicBezTo>
                <a:cubicBezTo>
                  <a:pt x="136267" y="606722"/>
                  <a:pt x="0" y="470572"/>
                  <a:pt x="0" y="303317"/>
                </a:cubicBezTo>
                <a:cubicBezTo>
                  <a:pt x="0" y="136062"/>
                  <a:pt x="136267" y="0"/>
                  <a:pt x="303775" y="0"/>
                </a:cubicBezTo>
                <a:close/>
              </a:path>
            </a:pathLst>
          </a:custGeom>
          <a:solidFill>
            <a:schemeClr val="accent1"/>
          </a:solidFill>
          <a:ln>
            <a:noFill/>
          </a:ln>
        </p:spPr>
        <p:txBody>
          <a:bodyPr/>
          <a:lstStyle/>
          <a:p>
            <a:endParaRPr lang="zh-CN" altLang="en-US">
              <a:cs typeface="+mn-ea"/>
              <a:sym typeface="+mn-lt"/>
            </a:endParaRPr>
          </a:p>
        </p:txBody>
      </p:sp>
      <p:sp>
        <p:nvSpPr>
          <p:cNvPr id="15" name="global-ranking_81340"/>
          <p:cNvSpPr>
            <a:spLocks noChangeAspect="1"/>
          </p:cNvSpPr>
          <p:nvPr/>
        </p:nvSpPr>
        <p:spPr bwMode="auto">
          <a:xfrm>
            <a:off x="9040462" y="4638410"/>
            <a:ext cx="609685" cy="608832"/>
          </a:xfrm>
          <a:custGeom>
            <a:avLst/>
            <a:gdLst>
              <a:gd name="connsiteX0" fmla="*/ 212411 w 605804"/>
              <a:gd name="connsiteY0" fmla="*/ 445152 h 604957"/>
              <a:gd name="connsiteX1" fmla="*/ 229872 w 605804"/>
              <a:gd name="connsiteY1" fmla="*/ 493669 h 604957"/>
              <a:gd name="connsiteX2" fmla="*/ 302902 w 605804"/>
              <a:gd name="connsiteY2" fmla="*/ 564475 h 604957"/>
              <a:gd name="connsiteX3" fmla="*/ 375932 w 605804"/>
              <a:gd name="connsiteY3" fmla="*/ 493669 h 604957"/>
              <a:gd name="connsiteX4" fmla="*/ 393393 w 605804"/>
              <a:gd name="connsiteY4" fmla="*/ 445152 h 604957"/>
              <a:gd name="connsiteX5" fmla="*/ 302902 w 605804"/>
              <a:gd name="connsiteY5" fmla="*/ 451671 h 604957"/>
              <a:gd name="connsiteX6" fmla="*/ 212411 w 605804"/>
              <a:gd name="connsiteY6" fmla="*/ 445152 h 604957"/>
              <a:gd name="connsiteX7" fmla="*/ 550082 w 605804"/>
              <a:gd name="connsiteY7" fmla="*/ 390266 h 604957"/>
              <a:gd name="connsiteX8" fmla="*/ 511214 w 605804"/>
              <a:gd name="connsiteY8" fmla="*/ 412099 h 604957"/>
              <a:gd name="connsiteX9" fmla="*/ 437424 w 605804"/>
              <a:gd name="connsiteY9" fmla="*/ 436813 h 604957"/>
              <a:gd name="connsiteX10" fmla="*/ 412676 w 605804"/>
              <a:gd name="connsiteY10" fmla="*/ 510499 h 604957"/>
              <a:gd name="connsiteX11" fmla="*/ 390812 w 605804"/>
              <a:gd name="connsiteY11" fmla="*/ 549313 h 604957"/>
              <a:gd name="connsiteX12" fmla="*/ 550082 w 605804"/>
              <a:gd name="connsiteY12" fmla="*/ 390266 h 604957"/>
              <a:gd name="connsiteX13" fmla="*/ 55722 w 605804"/>
              <a:gd name="connsiteY13" fmla="*/ 390266 h 604957"/>
              <a:gd name="connsiteX14" fmla="*/ 214840 w 605804"/>
              <a:gd name="connsiteY14" fmla="*/ 549313 h 604957"/>
              <a:gd name="connsiteX15" fmla="*/ 193128 w 605804"/>
              <a:gd name="connsiteY15" fmla="*/ 510499 h 604957"/>
              <a:gd name="connsiteX16" fmla="*/ 168380 w 605804"/>
              <a:gd name="connsiteY16" fmla="*/ 436813 h 604957"/>
              <a:gd name="connsiteX17" fmla="*/ 94590 w 605804"/>
              <a:gd name="connsiteY17" fmla="*/ 412099 h 604957"/>
              <a:gd name="connsiteX18" fmla="*/ 55722 w 605804"/>
              <a:gd name="connsiteY18" fmla="*/ 390266 h 604957"/>
              <a:gd name="connsiteX19" fmla="*/ 446996 w 605804"/>
              <a:gd name="connsiteY19" fmla="*/ 236817 h 604957"/>
              <a:gd name="connsiteX20" fmla="*/ 451550 w 605804"/>
              <a:gd name="connsiteY20" fmla="*/ 239546 h 604957"/>
              <a:gd name="connsiteX21" fmla="*/ 468094 w 605804"/>
              <a:gd name="connsiteY21" fmla="*/ 273052 h 604957"/>
              <a:gd name="connsiteX22" fmla="*/ 505130 w 605804"/>
              <a:gd name="connsiteY22" fmla="*/ 278509 h 604957"/>
              <a:gd name="connsiteX23" fmla="*/ 509228 w 605804"/>
              <a:gd name="connsiteY23" fmla="*/ 281996 h 604957"/>
              <a:gd name="connsiteX24" fmla="*/ 508014 w 605804"/>
              <a:gd name="connsiteY24" fmla="*/ 287151 h 604957"/>
              <a:gd name="connsiteX25" fmla="*/ 481148 w 605804"/>
              <a:gd name="connsiteY25" fmla="*/ 313228 h 604957"/>
              <a:gd name="connsiteX26" fmla="*/ 487523 w 605804"/>
              <a:gd name="connsiteY26" fmla="*/ 350068 h 604957"/>
              <a:gd name="connsiteX27" fmla="*/ 485398 w 605804"/>
              <a:gd name="connsiteY27" fmla="*/ 355071 h 604957"/>
              <a:gd name="connsiteX28" fmla="*/ 480085 w 605804"/>
              <a:gd name="connsiteY28" fmla="*/ 355375 h 604957"/>
              <a:gd name="connsiteX29" fmla="*/ 446996 w 605804"/>
              <a:gd name="connsiteY29" fmla="*/ 338091 h 604957"/>
              <a:gd name="connsiteX30" fmla="*/ 413908 w 605804"/>
              <a:gd name="connsiteY30" fmla="*/ 355375 h 604957"/>
              <a:gd name="connsiteX31" fmla="*/ 408443 w 605804"/>
              <a:gd name="connsiteY31" fmla="*/ 355071 h 604957"/>
              <a:gd name="connsiteX32" fmla="*/ 406470 w 605804"/>
              <a:gd name="connsiteY32" fmla="*/ 350068 h 604957"/>
              <a:gd name="connsiteX33" fmla="*/ 412845 w 605804"/>
              <a:gd name="connsiteY33" fmla="*/ 313228 h 604957"/>
              <a:gd name="connsiteX34" fmla="*/ 385979 w 605804"/>
              <a:gd name="connsiteY34" fmla="*/ 287151 h 604957"/>
              <a:gd name="connsiteX35" fmla="*/ 384765 w 605804"/>
              <a:gd name="connsiteY35" fmla="*/ 281996 h 604957"/>
              <a:gd name="connsiteX36" fmla="*/ 388863 w 605804"/>
              <a:gd name="connsiteY36" fmla="*/ 278509 h 604957"/>
              <a:gd name="connsiteX37" fmla="*/ 425899 w 605804"/>
              <a:gd name="connsiteY37" fmla="*/ 273052 h 604957"/>
              <a:gd name="connsiteX38" fmla="*/ 442443 w 605804"/>
              <a:gd name="connsiteY38" fmla="*/ 239546 h 604957"/>
              <a:gd name="connsiteX39" fmla="*/ 446996 w 605804"/>
              <a:gd name="connsiteY39" fmla="*/ 236817 h 604957"/>
              <a:gd name="connsiteX40" fmla="*/ 302938 w 605804"/>
              <a:gd name="connsiteY40" fmla="*/ 236817 h 604957"/>
              <a:gd name="connsiteX41" fmla="*/ 307494 w 605804"/>
              <a:gd name="connsiteY41" fmla="*/ 239546 h 604957"/>
              <a:gd name="connsiteX42" fmla="*/ 324048 w 605804"/>
              <a:gd name="connsiteY42" fmla="*/ 273052 h 604957"/>
              <a:gd name="connsiteX43" fmla="*/ 361104 w 605804"/>
              <a:gd name="connsiteY43" fmla="*/ 278509 h 604957"/>
              <a:gd name="connsiteX44" fmla="*/ 365205 w 605804"/>
              <a:gd name="connsiteY44" fmla="*/ 281996 h 604957"/>
              <a:gd name="connsiteX45" fmla="*/ 363990 w 605804"/>
              <a:gd name="connsiteY45" fmla="*/ 287151 h 604957"/>
              <a:gd name="connsiteX46" fmla="*/ 337109 w 605804"/>
              <a:gd name="connsiteY46" fmla="*/ 313228 h 604957"/>
              <a:gd name="connsiteX47" fmla="*/ 343487 w 605804"/>
              <a:gd name="connsiteY47" fmla="*/ 350068 h 604957"/>
              <a:gd name="connsiteX48" fmla="*/ 341361 w 605804"/>
              <a:gd name="connsiteY48" fmla="*/ 355071 h 604957"/>
              <a:gd name="connsiteX49" fmla="*/ 336046 w 605804"/>
              <a:gd name="connsiteY49" fmla="*/ 355375 h 604957"/>
              <a:gd name="connsiteX50" fmla="*/ 302938 w 605804"/>
              <a:gd name="connsiteY50" fmla="*/ 338091 h 604957"/>
              <a:gd name="connsiteX51" fmla="*/ 269679 w 605804"/>
              <a:gd name="connsiteY51" fmla="*/ 355375 h 604957"/>
              <a:gd name="connsiteX52" fmla="*/ 264363 w 605804"/>
              <a:gd name="connsiteY52" fmla="*/ 355071 h 604957"/>
              <a:gd name="connsiteX53" fmla="*/ 262389 w 605804"/>
              <a:gd name="connsiteY53" fmla="*/ 350068 h 604957"/>
              <a:gd name="connsiteX54" fmla="*/ 268767 w 605804"/>
              <a:gd name="connsiteY54" fmla="*/ 313228 h 604957"/>
              <a:gd name="connsiteX55" fmla="*/ 241886 w 605804"/>
              <a:gd name="connsiteY55" fmla="*/ 287151 h 604957"/>
              <a:gd name="connsiteX56" fmla="*/ 240671 w 605804"/>
              <a:gd name="connsiteY56" fmla="*/ 281996 h 604957"/>
              <a:gd name="connsiteX57" fmla="*/ 244772 w 605804"/>
              <a:gd name="connsiteY57" fmla="*/ 278509 h 604957"/>
              <a:gd name="connsiteX58" fmla="*/ 281828 w 605804"/>
              <a:gd name="connsiteY58" fmla="*/ 273052 h 604957"/>
              <a:gd name="connsiteX59" fmla="*/ 298382 w 605804"/>
              <a:gd name="connsiteY59" fmla="*/ 239546 h 604957"/>
              <a:gd name="connsiteX60" fmla="*/ 302938 w 605804"/>
              <a:gd name="connsiteY60" fmla="*/ 236817 h 604957"/>
              <a:gd name="connsiteX61" fmla="*/ 158843 w 605804"/>
              <a:gd name="connsiteY61" fmla="*/ 236817 h 604957"/>
              <a:gd name="connsiteX62" fmla="*/ 163399 w 605804"/>
              <a:gd name="connsiteY62" fmla="*/ 239546 h 604957"/>
              <a:gd name="connsiteX63" fmla="*/ 179953 w 605804"/>
              <a:gd name="connsiteY63" fmla="*/ 273052 h 604957"/>
              <a:gd name="connsiteX64" fmla="*/ 217009 w 605804"/>
              <a:gd name="connsiteY64" fmla="*/ 278509 h 604957"/>
              <a:gd name="connsiteX65" fmla="*/ 221110 w 605804"/>
              <a:gd name="connsiteY65" fmla="*/ 281996 h 604957"/>
              <a:gd name="connsiteX66" fmla="*/ 219895 w 605804"/>
              <a:gd name="connsiteY66" fmla="*/ 287151 h 604957"/>
              <a:gd name="connsiteX67" fmla="*/ 193014 w 605804"/>
              <a:gd name="connsiteY67" fmla="*/ 313228 h 604957"/>
              <a:gd name="connsiteX68" fmla="*/ 199392 w 605804"/>
              <a:gd name="connsiteY68" fmla="*/ 350068 h 604957"/>
              <a:gd name="connsiteX69" fmla="*/ 197266 w 605804"/>
              <a:gd name="connsiteY69" fmla="*/ 355071 h 604957"/>
              <a:gd name="connsiteX70" fmla="*/ 191951 w 605804"/>
              <a:gd name="connsiteY70" fmla="*/ 355375 h 604957"/>
              <a:gd name="connsiteX71" fmla="*/ 158843 w 605804"/>
              <a:gd name="connsiteY71" fmla="*/ 338091 h 604957"/>
              <a:gd name="connsiteX72" fmla="*/ 125584 w 605804"/>
              <a:gd name="connsiteY72" fmla="*/ 355375 h 604957"/>
              <a:gd name="connsiteX73" fmla="*/ 120268 w 605804"/>
              <a:gd name="connsiteY73" fmla="*/ 355071 h 604957"/>
              <a:gd name="connsiteX74" fmla="*/ 118294 w 605804"/>
              <a:gd name="connsiteY74" fmla="*/ 350068 h 604957"/>
              <a:gd name="connsiteX75" fmla="*/ 124672 w 605804"/>
              <a:gd name="connsiteY75" fmla="*/ 313228 h 604957"/>
              <a:gd name="connsiteX76" fmla="*/ 97791 w 605804"/>
              <a:gd name="connsiteY76" fmla="*/ 287151 h 604957"/>
              <a:gd name="connsiteX77" fmla="*/ 96576 w 605804"/>
              <a:gd name="connsiteY77" fmla="*/ 281996 h 604957"/>
              <a:gd name="connsiteX78" fmla="*/ 100677 w 605804"/>
              <a:gd name="connsiteY78" fmla="*/ 278509 h 604957"/>
              <a:gd name="connsiteX79" fmla="*/ 137733 w 605804"/>
              <a:gd name="connsiteY79" fmla="*/ 273052 h 604957"/>
              <a:gd name="connsiteX80" fmla="*/ 154287 w 605804"/>
              <a:gd name="connsiteY80" fmla="*/ 239546 h 604957"/>
              <a:gd name="connsiteX81" fmla="*/ 158843 w 605804"/>
              <a:gd name="connsiteY81" fmla="*/ 236817 h 604957"/>
              <a:gd name="connsiteX82" fmla="*/ 302902 w 605804"/>
              <a:gd name="connsiteY82" fmla="*/ 193616 h 604957"/>
              <a:gd name="connsiteX83" fmla="*/ 202542 w 605804"/>
              <a:gd name="connsiteY83" fmla="*/ 202259 h 604957"/>
              <a:gd name="connsiteX84" fmla="*/ 195861 w 605804"/>
              <a:gd name="connsiteY84" fmla="*/ 253354 h 604957"/>
              <a:gd name="connsiteX85" fmla="*/ 191914 w 605804"/>
              <a:gd name="connsiteY85" fmla="*/ 252748 h 604957"/>
              <a:gd name="connsiteX86" fmla="*/ 180527 w 605804"/>
              <a:gd name="connsiteY86" fmla="*/ 229701 h 604957"/>
              <a:gd name="connsiteX87" fmla="*/ 160029 w 605804"/>
              <a:gd name="connsiteY87" fmla="*/ 212114 h 604957"/>
              <a:gd name="connsiteX88" fmla="*/ 111444 w 605804"/>
              <a:gd name="connsiteY88" fmla="*/ 229550 h 604957"/>
              <a:gd name="connsiteX89" fmla="*/ 40539 w 605804"/>
              <a:gd name="connsiteY89" fmla="*/ 302479 h 604957"/>
              <a:gd name="connsiteX90" fmla="*/ 101271 w 605804"/>
              <a:gd name="connsiteY90" fmla="*/ 370404 h 604957"/>
              <a:gd name="connsiteX91" fmla="*/ 117821 w 605804"/>
              <a:gd name="connsiteY91" fmla="*/ 378136 h 604957"/>
              <a:gd name="connsiteX92" fmla="*/ 160029 w 605804"/>
              <a:gd name="connsiteY92" fmla="*/ 392843 h 604957"/>
              <a:gd name="connsiteX93" fmla="*/ 156386 w 605804"/>
              <a:gd name="connsiteY93" fmla="*/ 363278 h 604957"/>
              <a:gd name="connsiteX94" fmla="*/ 178856 w 605804"/>
              <a:gd name="connsiteY94" fmla="*/ 375104 h 604957"/>
              <a:gd name="connsiteX95" fmla="*/ 198594 w 605804"/>
              <a:gd name="connsiteY95" fmla="*/ 377378 h 604957"/>
              <a:gd name="connsiteX96" fmla="*/ 202542 w 605804"/>
              <a:gd name="connsiteY96" fmla="*/ 402698 h 604957"/>
              <a:gd name="connsiteX97" fmla="*/ 302902 w 605804"/>
              <a:gd name="connsiteY97" fmla="*/ 411341 h 604957"/>
              <a:gd name="connsiteX98" fmla="*/ 403262 w 605804"/>
              <a:gd name="connsiteY98" fmla="*/ 402698 h 604957"/>
              <a:gd name="connsiteX99" fmla="*/ 407058 w 605804"/>
              <a:gd name="connsiteY99" fmla="*/ 378288 h 604957"/>
              <a:gd name="connsiteX100" fmla="*/ 421330 w 605804"/>
              <a:gd name="connsiteY100" fmla="*/ 375104 h 604957"/>
              <a:gd name="connsiteX101" fmla="*/ 449722 w 605804"/>
              <a:gd name="connsiteY101" fmla="*/ 361761 h 604957"/>
              <a:gd name="connsiteX102" fmla="*/ 445775 w 605804"/>
              <a:gd name="connsiteY102" fmla="*/ 392843 h 604957"/>
              <a:gd name="connsiteX103" fmla="*/ 494360 w 605804"/>
              <a:gd name="connsiteY103" fmla="*/ 375407 h 604957"/>
              <a:gd name="connsiteX104" fmla="*/ 565265 w 605804"/>
              <a:gd name="connsiteY104" fmla="*/ 302479 h 604957"/>
              <a:gd name="connsiteX105" fmla="*/ 494360 w 605804"/>
              <a:gd name="connsiteY105" fmla="*/ 229550 h 604957"/>
              <a:gd name="connsiteX106" fmla="*/ 445775 w 605804"/>
              <a:gd name="connsiteY106" fmla="*/ 212114 h 604957"/>
              <a:gd name="connsiteX107" fmla="*/ 419660 w 605804"/>
              <a:gd name="connsiteY107" fmla="*/ 229701 h 604957"/>
              <a:gd name="connsiteX108" fmla="*/ 409639 w 605804"/>
              <a:gd name="connsiteY108" fmla="*/ 250170 h 604957"/>
              <a:gd name="connsiteX109" fmla="*/ 403262 w 605804"/>
              <a:gd name="connsiteY109" fmla="*/ 202259 h 604957"/>
              <a:gd name="connsiteX110" fmla="*/ 302902 w 605804"/>
              <a:gd name="connsiteY110" fmla="*/ 193616 h 604957"/>
              <a:gd name="connsiteX111" fmla="*/ 390812 w 605804"/>
              <a:gd name="connsiteY111" fmla="*/ 55644 h 604957"/>
              <a:gd name="connsiteX112" fmla="*/ 412676 w 605804"/>
              <a:gd name="connsiteY112" fmla="*/ 94458 h 604957"/>
              <a:gd name="connsiteX113" fmla="*/ 437424 w 605804"/>
              <a:gd name="connsiteY113" fmla="*/ 168144 h 604957"/>
              <a:gd name="connsiteX114" fmla="*/ 511214 w 605804"/>
              <a:gd name="connsiteY114" fmla="*/ 192858 h 604957"/>
              <a:gd name="connsiteX115" fmla="*/ 550082 w 605804"/>
              <a:gd name="connsiteY115" fmla="*/ 214540 h 604957"/>
              <a:gd name="connsiteX116" fmla="*/ 390812 w 605804"/>
              <a:gd name="connsiteY116" fmla="*/ 55644 h 604957"/>
              <a:gd name="connsiteX117" fmla="*/ 214840 w 605804"/>
              <a:gd name="connsiteY117" fmla="*/ 55644 h 604957"/>
              <a:gd name="connsiteX118" fmla="*/ 55722 w 605804"/>
              <a:gd name="connsiteY118" fmla="*/ 214540 h 604957"/>
              <a:gd name="connsiteX119" fmla="*/ 94590 w 605804"/>
              <a:gd name="connsiteY119" fmla="*/ 192858 h 604957"/>
              <a:gd name="connsiteX120" fmla="*/ 168380 w 605804"/>
              <a:gd name="connsiteY120" fmla="*/ 168144 h 604957"/>
              <a:gd name="connsiteX121" fmla="*/ 193128 w 605804"/>
              <a:gd name="connsiteY121" fmla="*/ 94458 h 604957"/>
              <a:gd name="connsiteX122" fmla="*/ 214840 w 605804"/>
              <a:gd name="connsiteY122" fmla="*/ 55644 h 604957"/>
              <a:gd name="connsiteX123" fmla="*/ 302902 w 605804"/>
              <a:gd name="connsiteY123" fmla="*/ 40482 h 604957"/>
              <a:gd name="connsiteX124" fmla="*/ 229872 w 605804"/>
              <a:gd name="connsiteY124" fmla="*/ 111288 h 604957"/>
              <a:gd name="connsiteX125" fmla="*/ 212411 w 605804"/>
              <a:gd name="connsiteY125" fmla="*/ 159805 h 604957"/>
              <a:gd name="connsiteX126" fmla="*/ 302902 w 605804"/>
              <a:gd name="connsiteY126" fmla="*/ 153134 h 604957"/>
              <a:gd name="connsiteX127" fmla="*/ 393393 w 605804"/>
              <a:gd name="connsiteY127" fmla="*/ 159805 h 604957"/>
              <a:gd name="connsiteX128" fmla="*/ 375932 w 605804"/>
              <a:gd name="connsiteY128" fmla="*/ 111288 h 604957"/>
              <a:gd name="connsiteX129" fmla="*/ 302902 w 605804"/>
              <a:gd name="connsiteY129" fmla="*/ 40482 h 604957"/>
              <a:gd name="connsiteX130" fmla="*/ 302902 w 605804"/>
              <a:gd name="connsiteY130" fmla="*/ 0 h 604957"/>
              <a:gd name="connsiteX131" fmla="*/ 605804 w 605804"/>
              <a:gd name="connsiteY131" fmla="*/ 302479 h 604957"/>
              <a:gd name="connsiteX132" fmla="*/ 302902 w 605804"/>
              <a:gd name="connsiteY132" fmla="*/ 604957 h 604957"/>
              <a:gd name="connsiteX133" fmla="*/ 0 w 605804"/>
              <a:gd name="connsiteY133" fmla="*/ 302479 h 604957"/>
              <a:gd name="connsiteX134" fmla="*/ 302902 w 605804"/>
              <a:gd name="connsiteY134" fmla="*/ 0 h 60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605804" h="604957">
                <a:moveTo>
                  <a:pt x="212411" y="445152"/>
                </a:moveTo>
                <a:cubicBezTo>
                  <a:pt x="217270" y="462588"/>
                  <a:pt x="223191" y="478811"/>
                  <a:pt x="229872" y="493669"/>
                </a:cubicBezTo>
                <a:cubicBezTo>
                  <a:pt x="250520" y="538700"/>
                  <a:pt x="277091" y="564475"/>
                  <a:pt x="302902" y="564475"/>
                </a:cubicBezTo>
                <a:cubicBezTo>
                  <a:pt x="328713" y="564475"/>
                  <a:pt x="355284" y="538700"/>
                  <a:pt x="375932" y="493669"/>
                </a:cubicBezTo>
                <a:cubicBezTo>
                  <a:pt x="382613" y="478811"/>
                  <a:pt x="388534" y="462588"/>
                  <a:pt x="393393" y="445152"/>
                </a:cubicBezTo>
                <a:cubicBezTo>
                  <a:pt x="364545" y="449548"/>
                  <a:pt x="334027" y="451671"/>
                  <a:pt x="302902" y="451671"/>
                </a:cubicBezTo>
                <a:cubicBezTo>
                  <a:pt x="271777" y="451671"/>
                  <a:pt x="241259" y="449548"/>
                  <a:pt x="212411" y="445152"/>
                </a:cubicBezTo>
                <a:close/>
                <a:moveTo>
                  <a:pt x="550082" y="390266"/>
                </a:moveTo>
                <a:cubicBezTo>
                  <a:pt x="538695" y="398150"/>
                  <a:pt x="525789" y="405428"/>
                  <a:pt x="511214" y="412099"/>
                </a:cubicBezTo>
                <a:cubicBezTo>
                  <a:pt x="489046" y="422106"/>
                  <a:pt x="464146" y="430445"/>
                  <a:pt x="437424" y="436813"/>
                </a:cubicBezTo>
                <a:cubicBezTo>
                  <a:pt x="431047" y="463497"/>
                  <a:pt x="422848" y="488363"/>
                  <a:pt x="412676" y="510499"/>
                </a:cubicBezTo>
                <a:cubicBezTo>
                  <a:pt x="405995" y="525054"/>
                  <a:pt x="398707" y="537942"/>
                  <a:pt x="390812" y="549313"/>
                </a:cubicBezTo>
                <a:cubicBezTo>
                  <a:pt x="464905" y="522932"/>
                  <a:pt x="523664" y="464255"/>
                  <a:pt x="550082" y="390266"/>
                </a:cubicBezTo>
                <a:close/>
                <a:moveTo>
                  <a:pt x="55722" y="390266"/>
                </a:moveTo>
                <a:cubicBezTo>
                  <a:pt x="82140" y="464255"/>
                  <a:pt x="140899" y="522932"/>
                  <a:pt x="214840" y="549313"/>
                </a:cubicBezTo>
                <a:cubicBezTo>
                  <a:pt x="207097" y="537942"/>
                  <a:pt x="199809" y="525054"/>
                  <a:pt x="193128" y="510499"/>
                </a:cubicBezTo>
                <a:cubicBezTo>
                  <a:pt x="182956" y="488363"/>
                  <a:pt x="174757" y="463497"/>
                  <a:pt x="168380" y="436813"/>
                </a:cubicBezTo>
                <a:cubicBezTo>
                  <a:pt x="141506" y="430445"/>
                  <a:pt x="116606" y="422106"/>
                  <a:pt x="94590" y="412099"/>
                </a:cubicBezTo>
                <a:cubicBezTo>
                  <a:pt x="80015" y="405428"/>
                  <a:pt x="67109" y="398150"/>
                  <a:pt x="55722" y="390266"/>
                </a:cubicBezTo>
                <a:close/>
                <a:moveTo>
                  <a:pt x="446996" y="236817"/>
                </a:moveTo>
                <a:cubicBezTo>
                  <a:pt x="448970" y="236817"/>
                  <a:pt x="450639" y="237879"/>
                  <a:pt x="451550" y="239546"/>
                </a:cubicBezTo>
                <a:lnTo>
                  <a:pt x="468094" y="273052"/>
                </a:lnTo>
                <a:lnTo>
                  <a:pt x="505130" y="278509"/>
                </a:lnTo>
                <a:cubicBezTo>
                  <a:pt x="507103" y="278813"/>
                  <a:pt x="508621" y="280025"/>
                  <a:pt x="509228" y="281996"/>
                </a:cubicBezTo>
                <a:cubicBezTo>
                  <a:pt x="509835" y="283816"/>
                  <a:pt x="509380" y="285787"/>
                  <a:pt x="508014" y="287151"/>
                </a:cubicBezTo>
                <a:lnTo>
                  <a:pt x="481148" y="313228"/>
                </a:lnTo>
                <a:lnTo>
                  <a:pt x="487523" y="350068"/>
                </a:lnTo>
                <a:cubicBezTo>
                  <a:pt x="487826" y="352039"/>
                  <a:pt x="487067" y="353859"/>
                  <a:pt x="485398" y="355071"/>
                </a:cubicBezTo>
                <a:cubicBezTo>
                  <a:pt x="483880" y="356133"/>
                  <a:pt x="481755" y="356284"/>
                  <a:pt x="480085" y="355375"/>
                </a:cubicBezTo>
                <a:lnTo>
                  <a:pt x="446996" y="338091"/>
                </a:lnTo>
                <a:lnTo>
                  <a:pt x="413908" y="355375"/>
                </a:lnTo>
                <a:cubicBezTo>
                  <a:pt x="412086" y="356284"/>
                  <a:pt x="409961" y="356133"/>
                  <a:pt x="408443" y="355071"/>
                </a:cubicBezTo>
                <a:cubicBezTo>
                  <a:pt x="406926" y="353859"/>
                  <a:pt x="406167" y="352039"/>
                  <a:pt x="406470" y="350068"/>
                </a:cubicBezTo>
                <a:lnTo>
                  <a:pt x="412845" y="313228"/>
                </a:lnTo>
                <a:lnTo>
                  <a:pt x="385979" y="287151"/>
                </a:lnTo>
                <a:cubicBezTo>
                  <a:pt x="384613" y="285787"/>
                  <a:pt x="384158" y="283816"/>
                  <a:pt x="384765" y="281996"/>
                </a:cubicBezTo>
                <a:cubicBezTo>
                  <a:pt x="385372" y="280025"/>
                  <a:pt x="386890" y="278813"/>
                  <a:pt x="388863" y="278509"/>
                </a:cubicBezTo>
                <a:lnTo>
                  <a:pt x="425899" y="273052"/>
                </a:lnTo>
                <a:lnTo>
                  <a:pt x="442443" y="239546"/>
                </a:lnTo>
                <a:cubicBezTo>
                  <a:pt x="443354" y="237879"/>
                  <a:pt x="445023" y="236817"/>
                  <a:pt x="446996" y="236817"/>
                </a:cubicBezTo>
                <a:close/>
                <a:moveTo>
                  <a:pt x="302938" y="236817"/>
                </a:moveTo>
                <a:cubicBezTo>
                  <a:pt x="304912" y="236817"/>
                  <a:pt x="306583" y="237879"/>
                  <a:pt x="307494" y="239546"/>
                </a:cubicBezTo>
                <a:lnTo>
                  <a:pt x="324048" y="273052"/>
                </a:lnTo>
                <a:lnTo>
                  <a:pt x="361104" y="278509"/>
                </a:lnTo>
                <a:cubicBezTo>
                  <a:pt x="363078" y="278813"/>
                  <a:pt x="364597" y="280025"/>
                  <a:pt x="365205" y="281996"/>
                </a:cubicBezTo>
                <a:cubicBezTo>
                  <a:pt x="365812" y="283816"/>
                  <a:pt x="365356" y="285787"/>
                  <a:pt x="363990" y="287151"/>
                </a:cubicBezTo>
                <a:lnTo>
                  <a:pt x="337109" y="313228"/>
                </a:lnTo>
                <a:lnTo>
                  <a:pt x="343487" y="350068"/>
                </a:lnTo>
                <a:cubicBezTo>
                  <a:pt x="343791" y="352039"/>
                  <a:pt x="343032" y="353859"/>
                  <a:pt x="341361" y="355071"/>
                </a:cubicBezTo>
                <a:cubicBezTo>
                  <a:pt x="339842" y="356133"/>
                  <a:pt x="337716" y="356284"/>
                  <a:pt x="336046" y="355375"/>
                </a:cubicBezTo>
                <a:lnTo>
                  <a:pt x="302938" y="338091"/>
                </a:lnTo>
                <a:lnTo>
                  <a:pt x="269679" y="355375"/>
                </a:lnTo>
                <a:cubicBezTo>
                  <a:pt x="268008" y="356284"/>
                  <a:pt x="265882" y="356133"/>
                  <a:pt x="264363" y="355071"/>
                </a:cubicBezTo>
                <a:cubicBezTo>
                  <a:pt x="262844" y="353859"/>
                  <a:pt x="262085" y="352039"/>
                  <a:pt x="262389" y="350068"/>
                </a:cubicBezTo>
                <a:lnTo>
                  <a:pt x="268767" y="313228"/>
                </a:lnTo>
                <a:lnTo>
                  <a:pt x="241886" y="287151"/>
                </a:lnTo>
                <a:cubicBezTo>
                  <a:pt x="240520" y="285787"/>
                  <a:pt x="240064" y="283816"/>
                  <a:pt x="240671" y="281996"/>
                </a:cubicBezTo>
                <a:cubicBezTo>
                  <a:pt x="241279" y="280025"/>
                  <a:pt x="242798" y="278813"/>
                  <a:pt x="244772" y="278509"/>
                </a:cubicBezTo>
                <a:lnTo>
                  <a:pt x="281828" y="273052"/>
                </a:lnTo>
                <a:lnTo>
                  <a:pt x="298382" y="239546"/>
                </a:lnTo>
                <a:cubicBezTo>
                  <a:pt x="299293" y="237879"/>
                  <a:pt x="300964" y="236817"/>
                  <a:pt x="302938" y="236817"/>
                </a:cubicBezTo>
                <a:close/>
                <a:moveTo>
                  <a:pt x="158843" y="236817"/>
                </a:moveTo>
                <a:cubicBezTo>
                  <a:pt x="160817" y="236817"/>
                  <a:pt x="162488" y="237879"/>
                  <a:pt x="163399" y="239546"/>
                </a:cubicBezTo>
                <a:lnTo>
                  <a:pt x="179953" y="273052"/>
                </a:lnTo>
                <a:lnTo>
                  <a:pt x="217009" y="278509"/>
                </a:lnTo>
                <a:cubicBezTo>
                  <a:pt x="218983" y="278813"/>
                  <a:pt x="220502" y="280025"/>
                  <a:pt x="221110" y="281996"/>
                </a:cubicBezTo>
                <a:cubicBezTo>
                  <a:pt x="221717" y="283816"/>
                  <a:pt x="221261" y="285787"/>
                  <a:pt x="219895" y="287151"/>
                </a:cubicBezTo>
                <a:lnTo>
                  <a:pt x="193014" y="313228"/>
                </a:lnTo>
                <a:lnTo>
                  <a:pt x="199392" y="350068"/>
                </a:lnTo>
                <a:cubicBezTo>
                  <a:pt x="199696" y="352039"/>
                  <a:pt x="198937" y="353859"/>
                  <a:pt x="197266" y="355071"/>
                </a:cubicBezTo>
                <a:cubicBezTo>
                  <a:pt x="195747" y="356133"/>
                  <a:pt x="193621" y="356284"/>
                  <a:pt x="191951" y="355375"/>
                </a:cubicBezTo>
                <a:lnTo>
                  <a:pt x="158843" y="338091"/>
                </a:lnTo>
                <a:lnTo>
                  <a:pt x="125584" y="355375"/>
                </a:lnTo>
                <a:cubicBezTo>
                  <a:pt x="123913" y="356284"/>
                  <a:pt x="121787" y="356133"/>
                  <a:pt x="120268" y="355071"/>
                </a:cubicBezTo>
                <a:cubicBezTo>
                  <a:pt x="118749" y="353859"/>
                  <a:pt x="117990" y="352039"/>
                  <a:pt x="118294" y="350068"/>
                </a:cubicBezTo>
                <a:lnTo>
                  <a:pt x="124672" y="313228"/>
                </a:lnTo>
                <a:lnTo>
                  <a:pt x="97791" y="287151"/>
                </a:lnTo>
                <a:cubicBezTo>
                  <a:pt x="96425" y="285787"/>
                  <a:pt x="95969" y="283816"/>
                  <a:pt x="96576" y="281996"/>
                </a:cubicBezTo>
                <a:cubicBezTo>
                  <a:pt x="97184" y="280025"/>
                  <a:pt x="98703" y="278813"/>
                  <a:pt x="100677" y="278509"/>
                </a:cubicBezTo>
                <a:lnTo>
                  <a:pt x="137733" y="273052"/>
                </a:lnTo>
                <a:lnTo>
                  <a:pt x="154287" y="239546"/>
                </a:lnTo>
                <a:cubicBezTo>
                  <a:pt x="155198" y="237879"/>
                  <a:pt x="156869" y="236817"/>
                  <a:pt x="158843" y="236817"/>
                </a:cubicBezTo>
                <a:close/>
                <a:moveTo>
                  <a:pt x="302902" y="193616"/>
                </a:moveTo>
                <a:cubicBezTo>
                  <a:pt x="267829" y="193616"/>
                  <a:pt x="233971" y="196649"/>
                  <a:pt x="202542" y="202259"/>
                </a:cubicBezTo>
                <a:cubicBezTo>
                  <a:pt x="199657" y="218785"/>
                  <a:pt x="197380" y="235766"/>
                  <a:pt x="195861" y="253354"/>
                </a:cubicBezTo>
                <a:lnTo>
                  <a:pt x="191914" y="252748"/>
                </a:lnTo>
                <a:lnTo>
                  <a:pt x="180527" y="229701"/>
                </a:lnTo>
                <a:cubicBezTo>
                  <a:pt x="176427" y="221514"/>
                  <a:pt x="167621" y="209839"/>
                  <a:pt x="160029" y="212114"/>
                </a:cubicBezTo>
                <a:cubicBezTo>
                  <a:pt x="142569" y="216966"/>
                  <a:pt x="126323" y="222879"/>
                  <a:pt x="111444" y="229550"/>
                </a:cubicBezTo>
                <a:cubicBezTo>
                  <a:pt x="66350" y="250170"/>
                  <a:pt x="40539" y="276704"/>
                  <a:pt x="40539" y="302479"/>
                </a:cubicBezTo>
                <a:cubicBezTo>
                  <a:pt x="40539" y="326131"/>
                  <a:pt x="62554" y="350693"/>
                  <a:pt x="101271" y="370404"/>
                </a:cubicBezTo>
                <a:cubicBezTo>
                  <a:pt x="105219" y="372526"/>
                  <a:pt x="117821" y="378136"/>
                  <a:pt x="117821" y="378136"/>
                </a:cubicBezTo>
                <a:cubicBezTo>
                  <a:pt x="130878" y="383746"/>
                  <a:pt x="144998" y="388598"/>
                  <a:pt x="160029" y="392843"/>
                </a:cubicBezTo>
                <a:cubicBezTo>
                  <a:pt x="158511" y="383140"/>
                  <a:pt x="157296" y="373284"/>
                  <a:pt x="156386" y="363278"/>
                </a:cubicBezTo>
                <a:lnTo>
                  <a:pt x="178856" y="375104"/>
                </a:lnTo>
                <a:cubicBezTo>
                  <a:pt x="185081" y="378440"/>
                  <a:pt x="192066" y="379046"/>
                  <a:pt x="198594" y="377378"/>
                </a:cubicBezTo>
                <a:cubicBezTo>
                  <a:pt x="199809" y="385869"/>
                  <a:pt x="201024" y="394359"/>
                  <a:pt x="202542" y="402698"/>
                </a:cubicBezTo>
                <a:cubicBezTo>
                  <a:pt x="233971" y="408308"/>
                  <a:pt x="267829" y="411341"/>
                  <a:pt x="302902" y="411341"/>
                </a:cubicBezTo>
                <a:cubicBezTo>
                  <a:pt x="337823" y="411341"/>
                  <a:pt x="371833" y="408308"/>
                  <a:pt x="403262" y="402698"/>
                </a:cubicBezTo>
                <a:cubicBezTo>
                  <a:pt x="404628" y="394663"/>
                  <a:pt x="405995" y="386475"/>
                  <a:pt x="407058" y="378288"/>
                </a:cubicBezTo>
                <a:cubicBezTo>
                  <a:pt x="411916" y="378591"/>
                  <a:pt x="416927" y="377530"/>
                  <a:pt x="421330" y="375104"/>
                </a:cubicBezTo>
                <a:lnTo>
                  <a:pt x="449722" y="361761"/>
                </a:lnTo>
                <a:cubicBezTo>
                  <a:pt x="448659" y="370859"/>
                  <a:pt x="447141" y="384049"/>
                  <a:pt x="445775" y="392843"/>
                </a:cubicBezTo>
                <a:cubicBezTo>
                  <a:pt x="463235" y="387991"/>
                  <a:pt x="479481" y="382078"/>
                  <a:pt x="494360" y="375407"/>
                </a:cubicBezTo>
                <a:cubicBezTo>
                  <a:pt x="539454" y="354787"/>
                  <a:pt x="565265" y="328254"/>
                  <a:pt x="565265" y="302479"/>
                </a:cubicBezTo>
                <a:cubicBezTo>
                  <a:pt x="565265" y="276704"/>
                  <a:pt x="539454" y="250170"/>
                  <a:pt x="494360" y="229550"/>
                </a:cubicBezTo>
                <a:cubicBezTo>
                  <a:pt x="479481" y="222879"/>
                  <a:pt x="463235" y="216966"/>
                  <a:pt x="445775" y="212114"/>
                </a:cubicBezTo>
                <a:cubicBezTo>
                  <a:pt x="440764" y="210446"/>
                  <a:pt x="428618" y="211356"/>
                  <a:pt x="419660" y="229701"/>
                </a:cubicBezTo>
                <a:lnTo>
                  <a:pt x="409639" y="250170"/>
                </a:lnTo>
                <a:cubicBezTo>
                  <a:pt x="408121" y="233795"/>
                  <a:pt x="405995" y="217724"/>
                  <a:pt x="403262" y="202259"/>
                </a:cubicBezTo>
                <a:cubicBezTo>
                  <a:pt x="371833" y="196649"/>
                  <a:pt x="337823" y="193616"/>
                  <a:pt x="302902" y="193616"/>
                </a:cubicBezTo>
                <a:close/>
                <a:moveTo>
                  <a:pt x="390812" y="55644"/>
                </a:moveTo>
                <a:cubicBezTo>
                  <a:pt x="398707" y="67015"/>
                  <a:pt x="405995" y="79903"/>
                  <a:pt x="412676" y="94458"/>
                </a:cubicBezTo>
                <a:cubicBezTo>
                  <a:pt x="422848" y="116443"/>
                  <a:pt x="431047" y="141308"/>
                  <a:pt x="437424" y="168144"/>
                </a:cubicBezTo>
                <a:cubicBezTo>
                  <a:pt x="464146" y="174512"/>
                  <a:pt x="489046" y="182700"/>
                  <a:pt x="511214" y="192858"/>
                </a:cubicBezTo>
                <a:cubicBezTo>
                  <a:pt x="525789" y="199529"/>
                  <a:pt x="538695" y="206807"/>
                  <a:pt x="550082" y="214540"/>
                </a:cubicBezTo>
                <a:cubicBezTo>
                  <a:pt x="523664" y="140702"/>
                  <a:pt x="464905" y="82025"/>
                  <a:pt x="390812" y="55644"/>
                </a:cubicBezTo>
                <a:close/>
                <a:moveTo>
                  <a:pt x="214840" y="55644"/>
                </a:moveTo>
                <a:cubicBezTo>
                  <a:pt x="140899" y="82025"/>
                  <a:pt x="82140" y="140702"/>
                  <a:pt x="55722" y="214540"/>
                </a:cubicBezTo>
                <a:cubicBezTo>
                  <a:pt x="67109" y="206807"/>
                  <a:pt x="80015" y="199529"/>
                  <a:pt x="94590" y="192858"/>
                </a:cubicBezTo>
                <a:cubicBezTo>
                  <a:pt x="116606" y="182700"/>
                  <a:pt x="141506" y="174512"/>
                  <a:pt x="168380" y="168144"/>
                </a:cubicBezTo>
                <a:cubicBezTo>
                  <a:pt x="174757" y="141308"/>
                  <a:pt x="182956" y="116443"/>
                  <a:pt x="193128" y="94458"/>
                </a:cubicBezTo>
                <a:cubicBezTo>
                  <a:pt x="199809" y="79903"/>
                  <a:pt x="207097" y="67015"/>
                  <a:pt x="214840" y="55644"/>
                </a:cubicBezTo>
                <a:close/>
                <a:moveTo>
                  <a:pt x="302902" y="40482"/>
                </a:moveTo>
                <a:cubicBezTo>
                  <a:pt x="277091" y="40482"/>
                  <a:pt x="250520" y="66257"/>
                  <a:pt x="229872" y="111288"/>
                </a:cubicBezTo>
                <a:cubicBezTo>
                  <a:pt x="223191" y="126146"/>
                  <a:pt x="217270" y="142369"/>
                  <a:pt x="212411" y="159805"/>
                </a:cubicBezTo>
                <a:cubicBezTo>
                  <a:pt x="241259" y="155409"/>
                  <a:pt x="271777" y="153134"/>
                  <a:pt x="302902" y="153134"/>
                </a:cubicBezTo>
                <a:cubicBezTo>
                  <a:pt x="334027" y="153134"/>
                  <a:pt x="364545" y="155409"/>
                  <a:pt x="393393" y="159805"/>
                </a:cubicBezTo>
                <a:cubicBezTo>
                  <a:pt x="388534" y="142369"/>
                  <a:pt x="382613" y="126146"/>
                  <a:pt x="375932" y="111288"/>
                </a:cubicBezTo>
                <a:cubicBezTo>
                  <a:pt x="355284" y="66257"/>
                  <a:pt x="328713" y="40482"/>
                  <a:pt x="302902" y="40482"/>
                </a:cubicBezTo>
                <a:close/>
                <a:moveTo>
                  <a:pt x="302902" y="0"/>
                </a:moveTo>
                <a:cubicBezTo>
                  <a:pt x="469916" y="0"/>
                  <a:pt x="605804" y="135698"/>
                  <a:pt x="605804" y="302479"/>
                </a:cubicBezTo>
                <a:cubicBezTo>
                  <a:pt x="605804" y="469259"/>
                  <a:pt x="469916" y="604957"/>
                  <a:pt x="302902" y="604957"/>
                </a:cubicBezTo>
                <a:cubicBezTo>
                  <a:pt x="135888" y="604957"/>
                  <a:pt x="0" y="469259"/>
                  <a:pt x="0" y="302479"/>
                </a:cubicBezTo>
                <a:cubicBezTo>
                  <a:pt x="0" y="135698"/>
                  <a:pt x="135888" y="0"/>
                  <a:pt x="302902" y="0"/>
                </a:cubicBezTo>
                <a:close/>
              </a:path>
            </a:pathLst>
          </a:custGeom>
          <a:solidFill>
            <a:schemeClr val="accent1"/>
          </a:solidFill>
          <a:ln>
            <a:noFill/>
          </a:ln>
        </p:spPr>
        <p:txBody>
          <a:bodyPr/>
          <a:lstStyle/>
          <a:p>
            <a:endParaRPr lang="zh-CN" altLang="en-US">
              <a:cs typeface="+mn-ea"/>
              <a:sym typeface="+mn-lt"/>
            </a:endParaRPr>
          </a:p>
        </p:txBody>
      </p:sp>
      <p:sp>
        <p:nvSpPr>
          <p:cNvPr id="2" name="矩形 1"/>
          <p:cNvSpPr/>
          <p:nvPr/>
        </p:nvSpPr>
        <p:spPr>
          <a:xfrm>
            <a:off x="6142153" y="1293831"/>
            <a:ext cx="1980029" cy="523220"/>
          </a:xfrm>
          <a:prstGeom prst="rect">
            <a:avLst/>
          </a:prstGeom>
        </p:spPr>
        <p:txBody>
          <a:bodyPr wrap="none">
            <a:spAutoFit/>
          </a:bodyPr>
          <a:lstStyle/>
          <a:p>
            <a:r>
              <a:rPr lang="zh-CN" altLang="en-US" sz="2800" b="1" dirty="0">
                <a:cs typeface="+mn-ea"/>
                <a:sym typeface="+mn-lt"/>
              </a:rPr>
              <a:t>请输入标题</a:t>
            </a:r>
            <a:endParaRPr lang="zh-CN" altLang="en-US" sz="2800"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250" fill="hold"/>
                                        <p:tgtEl>
                                          <p:spTgt spid="6"/>
                                        </p:tgtEl>
                                        <p:attrNameLst>
                                          <p:attrName>ppt_x</p:attrName>
                                        </p:attrNameLst>
                                      </p:cBhvr>
                                      <p:tavLst>
                                        <p:tav tm="0">
                                          <p:val>
                                            <p:strVal val="1+#ppt_w/2"/>
                                          </p:val>
                                        </p:tav>
                                        <p:tav tm="100000">
                                          <p:val>
                                            <p:strVal val="#ppt_x"/>
                                          </p:val>
                                        </p:tav>
                                      </p:tavLst>
                                    </p:anim>
                                    <p:anim calcmode="lin" valueType="num">
                                      <p:cBhvr additive="base">
                                        <p:cTn id="18" dur="1250" fill="hold"/>
                                        <p:tgtEl>
                                          <p:spTgt spid="6"/>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250" fill="hold"/>
                                        <p:tgtEl>
                                          <p:spTgt spid="7"/>
                                        </p:tgtEl>
                                        <p:attrNameLst>
                                          <p:attrName>ppt_x</p:attrName>
                                        </p:attrNameLst>
                                      </p:cBhvr>
                                      <p:tavLst>
                                        <p:tav tm="0">
                                          <p:val>
                                            <p:strVal val="1+#ppt_w/2"/>
                                          </p:val>
                                        </p:tav>
                                        <p:tav tm="100000">
                                          <p:val>
                                            <p:strVal val="#ppt_x"/>
                                          </p:val>
                                        </p:tav>
                                      </p:tavLst>
                                    </p:anim>
                                    <p:anim calcmode="lin" valueType="num">
                                      <p:cBhvr additive="base">
                                        <p:cTn id="22" dur="1250" fill="hold"/>
                                        <p:tgtEl>
                                          <p:spTgt spid="7"/>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5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250" fill="hold"/>
                                        <p:tgtEl>
                                          <p:spTgt spid="8"/>
                                        </p:tgtEl>
                                        <p:attrNameLst>
                                          <p:attrName>ppt_x</p:attrName>
                                        </p:attrNameLst>
                                      </p:cBhvr>
                                      <p:tavLst>
                                        <p:tav tm="0">
                                          <p:val>
                                            <p:strVal val="1+#ppt_w/2"/>
                                          </p:val>
                                        </p:tav>
                                        <p:tav tm="100000">
                                          <p:val>
                                            <p:strVal val="#ppt_x"/>
                                          </p:val>
                                        </p:tav>
                                      </p:tavLst>
                                    </p:anim>
                                    <p:anim calcmode="lin" valueType="num">
                                      <p:cBhvr additive="base">
                                        <p:cTn id="26" dur="1250" fill="hold"/>
                                        <p:tgtEl>
                                          <p:spTgt spid="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1250" fill="hold"/>
                                        <p:tgtEl>
                                          <p:spTgt spid="9"/>
                                        </p:tgtEl>
                                        <p:attrNameLst>
                                          <p:attrName>ppt_x</p:attrName>
                                        </p:attrNameLst>
                                      </p:cBhvr>
                                      <p:tavLst>
                                        <p:tav tm="0">
                                          <p:val>
                                            <p:strVal val="1+#ppt_w/2"/>
                                          </p:val>
                                        </p:tav>
                                        <p:tav tm="100000">
                                          <p:val>
                                            <p:strVal val="#ppt_x"/>
                                          </p:val>
                                        </p:tav>
                                      </p:tavLst>
                                    </p:anim>
                                    <p:anim calcmode="lin" valueType="num">
                                      <p:cBhvr additive="base">
                                        <p:cTn id="30" dur="1250" fill="hold"/>
                                        <p:tgtEl>
                                          <p:spTgt spid="9"/>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1250" fill="hold"/>
                                        <p:tgtEl>
                                          <p:spTgt spid="10"/>
                                        </p:tgtEl>
                                        <p:attrNameLst>
                                          <p:attrName>ppt_x</p:attrName>
                                        </p:attrNameLst>
                                      </p:cBhvr>
                                      <p:tavLst>
                                        <p:tav tm="0">
                                          <p:val>
                                            <p:strVal val="1+#ppt_w/2"/>
                                          </p:val>
                                        </p:tav>
                                        <p:tav tm="100000">
                                          <p:val>
                                            <p:strVal val="#ppt_x"/>
                                          </p:val>
                                        </p:tav>
                                      </p:tavLst>
                                    </p:anim>
                                    <p:anim calcmode="lin" valueType="num">
                                      <p:cBhvr additive="base">
                                        <p:cTn id="34" dur="1250" fill="hold"/>
                                        <p:tgtEl>
                                          <p:spTgt spid="10"/>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250" fill="hold"/>
                                        <p:tgtEl>
                                          <p:spTgt spid="11"/>
                                        </p:tgtEl>
                                        <p:attrNameLst>
                                          <p:attrName>ppt_x</p:attrName>
                                        </p:attrNameLst>
                                      </p:cBhvr>
                                      <p:tavLst>
                                        <p:tav tm="0">
                                          <p:val>
                                            <p:strVal val="1+#ppt_w/2"/>
                                          </p:val>
                                        </p:tav>
                                        <p:tav tm="100000">
                                          <p:val>
                                            <p:strVal val="#ppt_x"/>
                                          </p:val>
                                        </p:tav>
                                      </p:tavLst>
                                    </p:anim>
                                    <p:anim calcmode="lin" valueType="num">
                                      <p:cBhvr additive="base">
                                        <p:cTn id="38" dur="1250" fill="hold"/>
                                        <p:tgtEl>
                                          <p:spTgt spid="1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1250" fill="hold"/>
                                        <p:tgtEl>
                                          <p:spTgt spid="12"/>
                                        </p:tgtEl>
                                        <p:attrNameLst>
                                          <p:attrName>ppt_x</p:attrName>
                                        </p:attrNameLst>
                                      </p:cBhvr>
                                      <p:tavLst>
                                        <p:tav tm="0">
                                          <p:val>
                                            <p:strVal val="1+#ppt_w/2"/>
                                          </p:val>
                                        </p:tav>
                                        <p:tav tm="100000">
                                          <p:val>
                                            <p:strVal val="#ppt_x"/>
                                          </p:val>
                                        </p:tav>
                                      </p:tavLst>
                                    </p:anim>
                                    <p:anim calcmode="lin" valueType="num">
                                      <p:cBhvr additive="base">
                                        <p:cTn id="42" dur="1250" fill="hold"/>
                                        <p:tgtEl>
                                          <p:spTgt spid="12"/>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1250" fill="hold"/>
                                        <p:tgtEl>
                                          <p:spTgt spid="13"/>
                                        </p:tgtEl>
                                        <p:attrNameLst>
                                          <p:attrName>ppt_x</p:attrName>
                                        </p:attrNameLst>
                                      </p:cBhvr>
                                      <p:tavLst>
                                        <p:tav tm="0">
                                          <p:val>
                                            <p:strVal val="1+#ppt_w/2"/>
                                          </p:val>
                                        </p:tav>
                                        <p:tav tm="100000">
                                          <p:val>
                                            <p:strVal val="#ppt_x"/>
                                          </p:val>
                                        </p:tav>
                                      </p:tavLst>
                                    </p:anim>
                                    <p:anim calcmode="lin" valueType="num">
                                      <p:cBhvr additive="base">
                                        <p:cTn id="46" dur="1250" fill="hold"/>
                                        <p:tgtEl>
                                          <p:spTgt spid="13"/>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1250" fill="hold"/>
                                        <p:tgtEl>
                                          <p:spTgt spid="15"/>
                                        </p:tgtEl>
                                        <p:attrNameLst>
                                          <p:attrName>ppt_x</p:attrName>
                                        </p:attrNameLst>
                                      </p:cBhvr>
                                      <p:tavLst>
                                        <p:tav tm="0">
                                          <p:val>
                                            <p:strVal val="1+#ppt_w/2"/>
                                          </p:val>
                                        </p:tav>
                                        <p:tav tm="100000">
                                          <p:val>
                                            <p:strVal val="#ppt_x"/>
                                          </p:val>
                                        </p:tav>
                                      </p:tavLst>
                                    </p:anim>
                                    <p:anim calcmode="lin" valueType="num">
                                      <p:cBhvr additive="base">
                                        <p:cTn id="50" dur="12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1"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1899900" y="2379663"/>
            <a:ext cx="292100" cy="2171700"/>
          </a:xfrm>
          <a:prstGeom prst="rect">
            <a:avLst/>
          </a:prstGeom>
          <a:gradFill>
            <a:gsLst>
              <a:gs pos="100000">
                <a:srgbClr val="79B4FF"/>
              </a:gs>
              <a:gs pos="0">
                <a:srgbClr val="2B4796"/>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6"/>
          <p:cNvSpPr/>
          <p:nvPr/>
        </p:nvSpPr>
        <p:spPr>
          <a:xfrm>
            <a:off x="1793875" y="869464"/>
            <a:ext cx="8604250" cy="338554"/>
          </a:xfrm>
          <a:prstGeom prst="rect">
            <a:avLst/>
          </a:prstGeom>
        </p:spPr>
        <p:txBody>
          <a:bodyPr wrap="square">
            <a:spAutoFit/>
          </a:bodyPr>
          <a:lstStyle/>
          <a:p>
            <a:pPr algn="ctr"/>
            <a:r>
              <a:rPr lang="en-US" altLang="zh-CN" sz="1600" b="1" dirty="0">
                <a:solidFill>
                  <a:schemeClr val="bg2">
                    <a:lumMod val="25000"/>
                  </a:schemeClr>
                </a:solidFill>
                <a:cs typeface="+mn-ea"/>
                <a:sym typeface="+mn-lt"/>
              </a:rPr>
              <a:t>Theme color makes PPT more convenient to change.</a:t>
            </a:r>
            <a:endParaRPr lang="en-US" altLang="zh-CN" sz="1600" b="1" dirty="0">
              <a:solidFill>
                <a:schemeClr val="bg2">
                  <a:lumMod val="25000"/>
                </a:schemeClr>
              </a:solidFill>
              <a:cs typeface="+mn-ea"/>
              <a:sym typeface="+mn-lt"/>
            </a:endParaRPr>
          </a:p>
        </p:txBody>
      </p:sp>
      <p:sp>
        <p:nvSpPr>
          <p:cNvPr id="8" name="文本框 22"/>
          <p:cNvSpPr txBox="1"/>
          <p:nvPr/>
        </p:nvSpPr>
        <p:spPr>
          <a:xfrm flipH="1">
            <a:off x="1658247" y="1270840"/>
            <a:ext cx="9014935" cy="802848"/>
          </a:xfrm>
          <a:prstGeom prst="rect">
            <a:avLst/>
          </a:prstGeom>
          <a:noFill/>
          <a:ln w="9525">
            <a:noFill/>
            <a:miter/>
          </a:ln>
          <a:effectLst>
            <a:outerShdw sx="999" sy="999" algn="ctr" rotWithShape="0">
              <a:srgbClr val="000000"/>
            </a:outerShdw>
          </a:effectLst>
        </p:spPr>
        <p:txBody>
          <a:bodyPr wrap="square" lIns="0" tIns="0" rIns="0" bIns="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CN" sz="1200" dirty="0">
                <a:solidFill>
                  <a:schemeClr val="tx1">
                    <a:lumMod val="85000"/>
                    <a:lumOff val="15000"/>
                  </a:schemeClr>
                </a:solidFill>
                <a:cs typeface="+mn-ea"/>
                <a:sym typeface="+mn-lt"/>
              </a:rPr>
              <a:t>Copy paste fonts. Choose the only option to retain text......Copy paste fonts. Choose the only option to retain text...... Copy paste fonts. Choose the only option to retain text......Copy paste fonts. Choose the only option to retain text......</a:t>
            </a:r>
            <a:endParaRPr lang="en-US" altLang="zh-CN" sz="1200" dirty="0">
              <a:solidFill>
                <a:schemeClr val="tx1">
                  <a:lumMod val="85000"/>
                  <a:lumOff val="15000"/>
                </a:schemeClr>
              </a:solidFill>
              <a:cs typeface="+mn-ea"/>
              <a:sym typeface="+mn-lt"/>
            </a:endParaRPr>
          </a:p>
          <a:p>
            <a:pPr lvl="0" algn="ctr">
              <a:lnSpc>
                <a:spcPct val="150000"/>
              </a:lnSpc>
            </a:pPr>
            <a:endParaRPr lang="en-US" altLang="zh-CN" sz="1200" dirty="0">
              <a:solidFill>
                <a:schemeClr val="tx1">
                  <a:lumMod val="85000"/>
                  <a:lumOff val="15000"/>
                </a:schemeClr>
              </a:solidFill>
              <a:cs typeface="+mn-ea"/>
              <a:sym typeface="+mn-lt"/>
            </a:endParaRPr>
          </a:p>
        </p:txBody>
      </p:sp>
      <p:sp>
        <p:nvSpPr>
          <p:cNvPr id="16" name="矩形 15"/>
          <p:cNvSpPr/>
          <p:nvPr/>
        </p:nvSpPr>
        <p:spPr>
          <a:xfrm flipH="1">
            <a:off x="1514093" y="5711537"/>
            <a:ext cx="1566454" cy="276999"/>
          </a:xfrm>
          <a:prstGeom prst="rect">
            <a:avLst/>
          </a:prstGeom>
        </p:spPr>
        <p:txBody>
          <a:bodyPr wrap="none">
            <a:spAutoFit/>
          </a:bodyPr>
          <a:lstStyle/>
          <a:p>
            <a:r>
              <a:rPr lang="en-US" altLang="zh-CN" sz="1200" dirty="0">
                <a:solidFill>
                  <a:schemeClr val="bg2">
                    <a:lumMod val="25000"/>
                  </a:schemeClr>
                </a:solidFill>
                <a:cs typeface="+mn-ea"/>
                <a:sym typeface="+mn-lt"/>
              </a:rPr>
              <a:t>Supporting text here</a:t>
            </a:r>
            <a:endParaRPr lang="zh-CN" altLang="en-US" sz="1200" dirty="0">
              <a:solidFill>
                <a:schemeClr val="bg2">
                  <a:lumMod val="25000"/>
                </a:schemeClr>
              </a:solidFill>
              <a:cs typeface="+mn-ea"/>
              <a:sym typeface="+mn-lt"/>
            </a:endParaRPr>
          </a:p>
        </p:txBody>
      </p:sp>
      <p:sp>
        <p:nvSpPr>
          <p:cNvPr id="9" name="矩形 8"/>
          <p:cNvSpPr/>
          <p:nvPr/>
        </p:nvSpPr>
        <p:spPr>
          <a:xfrm>
            <a:off x="5105985" y="283422"/>
            <a:ext cx="1980029" cy="523220"/>
          </a:xfrm>
          <a:prstGeom prst="rect">
            <a:avLst/>
          </a:prstGeom>
        </p:spPr>
        <p:txBody>
          <a:bodyPr wrap="none">
            <a:spAutoFit/>
          </a:bodyPr>
          <a:lstStyle/>
          <a:p>
            <a:r>
              <a:rPr lang="zh-CN" altLang="en-US" sz="2800" b="1" dirty="0">
                <a:cs typeface="+mn-ea"/>
                <a:sym typeface="+mn-lt"/>
              </a:rPr>
              <a:t>请输入标题</a:t>
            </a:r>
            <a:endParaRPr lang="zh-CN" altLang="en-US" sz="2800" dirty="0">
              <a:cs typeface="+mn-ea"/>
              <a:sym typeface="+mn-lt"/>
            </a:endParaRPr>
          </a:p>
        </p:txBody>
      </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20099" b="29395"/>
          <a:stretch>
            <a:fillRect/>
          </a:stretch>
        </p:blipFill>
        <p:spPr>
          <a:xfrm>
            <a:off x="1022214" y="1921288"/>
            <a:ext cx="10287000" cy="346363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1250"/>
                                        <p:tgtEl>
                                          <p:spTgt spid="3"/>
                                        </p:tgtEl>
                                      </p:cBhvr>
                                    </p:animEffect>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16" presetClass="entr" presetSubtype="21"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6"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flipH="1">
            <a:off x="2938945" y="4166194"/>
            <a:ext cx="1103957" cy="338554"/>
          </a:xfrm>
          <a:prstGeom prst="rect">
            <a:avLst/>
          </a:prstGeom>
        </p:spPr>
        <p:txBody>
          <a:bodyPr wrap="none">
            <a:spAutoFit/>
          </a:bodyPr>
          <a:lstStyle/>
          <a:p>
            <a:r>
              <a:rPr lang="en-US" altLang="zh-CN" sz="1600" b="1" dirty="0">
                <a:cs typeface="+mn-ea"/>
                <a:sym typeface="+mn-lt"/>
              </a:rPr>
              <a:t>Text Here</a:t>
            </a:r>
            <a:endParaRPr lang="zh-CN" altLang="en-US" sz="1600" b="1" dirty="0">
              <a:cs typeface="+mn-ea"/>
              <a:sym typeface="+mn-lt"/>
            </a:endParaRPr>
          </a:p>
        </p:txBody>
      </p:sp>
      <p:sp>
        <p:nvSpPr>
          <p:cNvPr id="9" name="文本框 8"/>
          <p:cNvSpPr txBox="1"/>
          <p:nvPr/>
        </p:nvSpPr>
        <p:spPr>
          <a:xfrm>
            <a:off x="2953382" y="4481193"/>
            <a:ext cx="2903711" cy="646331"/>
          </a:xfrm>
          <a:prstGeom prst="rect">
            <a:avLst/>
          </a:prstGeom>
          <a:noFill/>
        </p:spPr>
        <p:txBody>
          <a:bodyPr wrap="square" rtlCol="0">
            <a:spAutoFit/>
          </a:bodyPr>
          <a:lstStyle/>
          <a:p>
            <a:pPr>
              <a:spcBef>
                <a:spcPts val="600"/>
              </a:spcBef>
              <a:spcAft>
                <a:spcPts val="600"/>
              </a:spcAft>
            </a:pPr>
            <a:r>
              <a:rPr lang="en-US" altLang="zh-CN" sz="1200" dirty="0">
                <a:cs typeface="+mn-ea"/>
                <a:sym typeface="+mn-lt"/>
              </a:rPr>
              <a:t>Copy paste fonts. Choose the only option to retain text......Copy paste fonts. Choose the only option to retain text......</a:t>
            </a:r>
            <a:endParaRPr lang="en-US" altLang="zh-CN" sz="1200" dirty="0">
              <a:cs typeface="+mn-ea"/>
              <a:sym typeface="+mn-lt"/>
            </a:endParaRPr>
          </a:p>
        </p:txBody>
      </p:sp>
      <p:sp>
        <p:nvSpPr>
          <p:cNvPr id="13" name="矩形 12"/>
          <p:cNvSpPr/>
          <p:nvPr/>
        </p:nvSpPr>
        <p:spPr>
          <a:xfrm flipH="1">
            <a:off x="3044081" y="1714304"/>
            <a:ext cx="1103957" cy="338554"/>
          </a:xfrm>
          <a:prstGeom prst="rect">
            <a:avLst/>
          </a:prstGeom>
        </p:spPr>
        <p:txBody>
          <a:bodyPr wrap="none">
            <a:spAutoFit/>
          </a:bodyPr>
          <a:lstStyle/>
          <a:p>
            <a:r>
              <a:rPr lang="en-US" altLang="zh-CN" sz="1600" b="1" dirty="0">
                <a:cs typeface="+mn-ea"/>
                <a:sym typeface="+mn-lt"/>
              </a:rPr>
              <a:t>Text Here</a:t>
            </a:r>
            <a:endParaRPr lang="zh-CN" altLang="en-US" sz="1600" b="1" dirty="0">
              <a:cs typeface="+mn-ea"/>
              <a:sym typeface="+mn-lt"/>
            </a:endParaRPr>
          </a:p>
        </p:txBody>
      </p:sp>
      <p:sp>
        <p:nvSpPr>
          <p:cNvPr id="14" name="文本框 13"/>
          <p:cNvSpPr txBox="1"/>
          <p:nvPr/>
        </p:nvSpPr>
        <p:spPr>
          <a:xfrm>
            <a:off x="3058518" y="2029303"/>
            <a:ext cx="2903711" cy="646331"/>
          </a:xfrm>
          <a:prstGeom prst="rect">
            <a:avLst/>
          </a:prstGeom>
          <a:noFill/>
        </p:spPr>
        <p:txBody>
          <a:bodyPr wrap="square" rtlCol="0">
            <a:spAutoFit/>
          </a:bodyPr>
          <a:lstStyle/>
          <a:p>
            <a:pPr>
              <a:spcBef>
                <a:spcPts val="600"/>
              </a:spcBef>
              <a:spcAft>
                <a:spcPts val="600"/>
              </a:spcAft>
            </a:pPr>
            <a:r>
              <a:rPr lang="en-US" altLang="zh-CN" sz="1200" dirty="0">
                <a:cs typeface="+mn-ea"/>
                <a:sym typeface="+mn-lt"/>
              </a:rPr>
              <a:t>Copy paste fonts. Choose the only option to retain text......Copy paste fonts. Choose the only option to retain text......</a:t>
            </a:r>
            <a:endParaRPr lang="en-US" altLang="zh-CN" sz="1200" dirty="0">
              <a:cs typeface="+mn-ea"/>
              <a:sym typeface="+mn-lt"/>
            </a:endParaRPr>
          </a:p>
        </p:txBody>
      </p:sp>
      <p:sp>
        <p:nvSpPr>
          <p:cNvPr id="15" name="矩形 14"/>
          <p:cNvSpPr/>
          <p:nvPr/>
        </p:nvSpPr>
        <p:spPr>
          <a:xfrm flipH="1">
            <a:off x="8842131" y="4166194"/>
            <a:ext cx="1103957" cy="338554"/>
          </a:xfrm>
          <a:prstGeom prst="rect">
            <a:avLst/>
          </a:prstGeom>
        </p:spPr>
        <p:txBody>
          <a:bodyPr wrap="none">
            <a:spAutoFit/>
          </a:bodyPr>
          <a:lstStyle/>
          <a:p>
            <a:r>
              <a:rPr lang="en-US" altLang="zh-CN" sz="1600" b="1" dirty="0">
                <a:cs typeface="+mn-ea"/>
                <a:sym typeface="+mn-lt"/>
              </a:rPr>
              <a:t>Text Here</a:t>
            </a:r>
            <a:endParaRPr lang="zh-CN" altLang="en-US" sz="1600" b="1" dirty="0">
              <a:cs typeface="+mn-ea"/>
              <a:sym typeface="+mn-lt"/>
            </a:endParaRPr>
          </a:p>
        </p:txBody>
      </p:sp>
      <p:sp>
        <p:nvSpPr>
          <p:cNvPr id="16" name="文本框 15"/>
          <p:cNvSpPr txBox="1"/>
          <p:nvPr/>
        </p:nvSpPr>
        <p:spPr>
          <a:xfrm>
            <a:off x="8856568" y="4481193"/>
            <a:ext cx="2903711" cy="646331"/>
          </a:xfrm>
          <a:prstGeom prst="rect">
            <a:avLst/>
          </a:prstGeom>
          <a:noFill/>
        </p:spPr>
        <p:txBody>
          <a:bodyPr wrap="square" rtlCol="0">
            <a:spAutoFit/>
          </a:bodyPr>
          <a:lstStyle/>
          <a:p>
            <a:pPr>
              <a:spcBef>
                <a:spcPts val="600"/>
              </a:spcBef>
              <a:spcAft>
                <a:spcPts val="600"/>
              </a:spcAft>
            </a:pPr>
            <a:r>
              <a:rPr lang="en-US" altLang="zh-CN" sz="1200" dirty="0">
                <a:cs typeface="+mn-ea"/>
                <a:sym typeface="+mn-lt"/>
              </a:rPr>
              <a:t>Copy paste fonts. Choose the only option to retain text......Copy paste fonts. Choose the only option to retain text......</a:t>
            </a:r>
            <a:endParaRPr lang="en-US" altLang="zh-CN" sz="1200" dirty="0">
              <a:cs typeface="+mn-ea"/>
              <a:sym typeface="+mn-lt"/>
            </a:endParaRPr>
          </a:p>
        </p:txBody>
      </p:sp>
      <p:sp>
        <p:nvSpPr>
          <p:cNvPr id="17" name="矩形 16"/>
          <p:cNvSpPr/>
          <p:nvPr/>
        </p:nvSpPr>
        <p:spPr>
          <a:xfrm flipH="1">
            <a:off x="8842131" y="1721785"/>
            <a:ext cx="1103957" cy="338554"/>
          </a:xfrm>
          <a:prstGeom prst="rect">
            <a:avLst/>
          </a:prstGeom>
        </p:spPr>
        <p:txBody>
          <a:bodyPr wrap="none">
            <a:spAutoFit/>
          </a:bodyPr>
          <a:lstStyle/>
          <a:p>
            <a:r>
              <a:rPr lang="en-US" altLang="zh-CN" sz="1600" b="1" dirty="0">
                <a:cs typeface="+mn-ea"/>
                <a:sym typeface="+mn-lt"/>
              </a:rPr>
              <a:t>Text Here</a:t>
            </a:r>
            <a:endParaRPr lang="zh-CN" altLang="en-US" sz="1600" b="1" dirty="0">
              <a:cs typeface="+mn-ea"/>
              <a:sym typeface="+mn-lt"/>
            </a:endParaRPr>
          </a:p>
        </p:txBody>
      </p:sp>
      <p:sp>
        <p:nvSpPr>
          <p:cNvPr id="18" name="文本框 17"/>
          <p:cNvSpPr txBox="1"/>
          <p:nvPr/>
        </p:nvSpPr>
        <p:spPr>
          <a:xfrm>
            <a:off x="8842131" y="2064444"/>
            <a:ext cx="2903711" cy="646331"/>
          </a:xfrm>
          <a:prstGeom prst="rect">
            <a:avLst/>
          </a:prstGeom>
          <a:noFill/>
        </p:spPr>
        <p:txBody>
          <a:bodyPr wrap="square" rtlCol="0">
            <a:spAutoFit/>
          </a:bodyPr>
          <a:lstStyle/>
          <a:p>
            <a:pPr>
              <a:spcBef>
                <a:spcPts val="600"/>
              </a:spcBef>
              <a:spcAft>
                <a:spcPts val="600"/>
              </a:spcAft>
            </a:pPr>
            <a:r>
              <a:rPr lang="en-US" altLang="zh-CN" sz="1200" dirty="0">
                <a:cs typeface="+mn-ea"/>
                <a:sym typeface="+mn-lt"/>
              </a:rPr>
              <a:t>Copy paste fonts. Choose the only option to retain text......Copy paste fonts. Choose the only option to retain text......</a:t>
            </a:r>
            <a:endParaRPr lang="en-US" altLang="zh-CN" sz="1200" dirty="0">
              <a:cs typeface="+mn-ea"/>
              <a:sym typeface="+mn-lt"/>
            </a:endParaRPr>
          </a:p>
        </p:txBody>
      </p:sp>
      <p:sp>
        <p:nvSpPr>
          <p:cNvPr id="19" name="矩形 18"/>
          <p:cNvSpPr/>
          <p:nvPr/>
        </p:nvSpPr>
        <p:spPr>
          <a:xfrm>
            <a:off x="559603" y="411230"/>
            <a:ext cx="1980029" cy="523220"/>
          </a:xfrm>
          <a:prstGeom prst="rect">
            <a:avLst/>
          </a:prstGeom>
        </p:spPr>
        <p:txBody>
          <a:bodyPr wrap="none">
            <a:spAutoFit/>
          </a:bodyPr>
          <a:lstStyle/>
          <a:p>
            <a:r>
              <a:rPr lang="zh-CN" altLang="en-US" sz="2800" b="1" dirty="0">
                <a:cs typeface="+mn-ea"/>
                <a:sym typeface="+mn-lt"/>
              </a:rPr>
              <a:t>请输入标题</a:t>
            </a:r>
            <a:endParaRPr lang="zh-CN" altLang="en-US" sz="2800" dirty="0">
              <a:cs typeface="+mn-ea"/>
              <a:sym typeface="+mn-lt"/>
            </a:endParaRPr>
          </a:p>
        </p:txBody>
      </p:sp>
      <p:sp>
        <p:nvSpPr>
          <p:cNvPr id="20" name="矩形 19"/>
          <p:cNvSpPr/>
          <p:nvPr/>
        </p:nvSpPr>
        <p:spPr>
          <a:xfrm>
            <a:off x="11899901" y="2247900"/>
            <a:ext cx="292100" cy="2171700"/>
          </a:xfrm>
          <a:prstGeom prst="rect">
            <a:avLst/>
          </a:prstGeom>
          <a:gradFill>
            <a:gsLst>
              <a:gs pos="100000">
                <a:srgbClr val="79B4FF"/>
              </a:gs>
              <a:gs pos="0">
                <a:srgbClr val="2B4796"/>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isļïḑé"/>
          <p:cNvSpPr/>
          <p:nvPr/>
        </p:nvSpPr>
        <p:spPr bwMode="gray">
          <a:xfrm>
            <a:off x="696188" y="3928041"/>
            <a:ext cx="2242757" cy="1511374"/>
          </a:xfrm>
          <a:prstGeom prst="rect">
            <a:avLst/>
          </a:prstGeom>
          <a:blipFill>
            <a:blip r:embed="rId1"/>
            <a:stretch>
              <a:fillRect l="-1147" r="-1135"/>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cs typeface="+mn-ea"/>
              <a:sym typeface="+mn-lt"/>
            </a:endParaRPr>
          </a:p>
        </p:txBody>
      </p:sp>
      <p:sp>
        <p:nvSpPr>
          <p:cNvPr id="22" name="íṩḷîḑe"/>
          <p:cNvSpPr/>
          <p:nvPr/>
        </p:nvSpPr>
        <p:spPr bwMode="gray">
          <a:xfrm>
            <a:off x="696188" y="1546319"/>
            <a:ext cx="2242757" cy="1511374"/>
          </a:xfrm>
          <a:prstGeom prst="rect">
            <a:avLst/>
          </a:prstGeom>
          <a:blipFill>
            <a:blip r:embed="rId2"/>
            <a:stretch>
              <a:fillRect l="-545" r="-539"/>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cs typeface="+mn-ea"/>
              <a:sym typeface="+mn-lt"/>
            </a:endParaRPr>
          </a:p>
        </p:txBody>
      </p:sp>
      <p:sp>
        <p:nvSpPr>
          <p:cNvPr id="23" name="îŝliḑé"/>
          <p:cNvSpPr/>
          <p:nvPr/>
        </p:nvSpPr>
        <p:spPr bwMode="gray">
          <a:xfrm>
            <a:off x="6475163" y="3928041"/>
            <a:ext cx="2242757" cy="1511374"/>
          </a:xfrm>
          <a:prstGeom prst="rect">
            <a:avLst/>
          </a:prstGeom>
          <a:blipFill>
            <a:blip r:embed="rId3"/>
            <a:stretch>
              <a:fillRect l="-545" r="-539"/>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cs typeface="+mn-ea"/>
              <a:sym typeface="+mn-lt"/>
            </a:endParaRPr>
          </a:p>
        </p:txBody>
      </p:sp>
      <p:sp>
        <p:nvSpPr>
          <p:cNvPr id="24" name="îŝļïḓè"/>
          <p:cNvSpPr/>
          <p:nvPr/>
        </p:nvSpPr>
        <p:spPr bwMode="gray">
          <a:xfrm>
            <a:off x="6445317" y="1541846"/>
            <a:ext cx="2242757" cy="1511374"/>
          </a:xfrm>
          <a:prstGeom prst="rect">
            <a:avLst/>
          </a:prstGeom>
          <a:blipFill>
            <a:blip r:embed="rId4"/>
            <a:stretch>
              <a:fillRect l="-545" r="-539"/>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cs typeface="+mn-ea"/>
              <a:sym typeface="+mn-lt"/>
            </a:endParaRPr>
          </a:p>
        </p:txBody>
      </p:sp>
      <p:sp>
        <p:nvSpPr>
          <p:cNvPr id="25" name="矩形 24"/>
          <p:cNvSpPr/>
          <p:nvPr/>
        </p:nvSpPr>
        <p:spPr>
          <a:xfrm>
            <a:off x="559603" y="974817"/>
            <a:ext cx="8604250" cy="338554"/>
          </a:xfrm>
          <a:prstGeom prst="rect">
            <a:avLst/>
          </a:prstGeom>
        </p:spPr>
        <p:txBody>
          <a:bodyPr wrap="square">
            <a:spAutoFit/>
          </a:bodyPr>
          <a:lstStyle/>
          <a:p>
            <a:r>
              <a:rPr lang="en-US" altLang="zh-CN" sz="1600" b="1" dirty="0">
                <a:solidFill>
                  <a:schemeClr val="bg2">
                    <a:lumMod val="25000"/>
                  </a:schemeClr>
                </a:solidFill>
                <a:cs typeface="+mn-ea"/>
                <a:sym typeface="+mn-lt"/>
              </a:rPr>
              <a:t>Theme color makes PPT more convenient to change.</a:t>
            </a:r>
            <a:endParaRPr lang="en-US" altLang="zh-CN" sz="1600" b="1" dirty="0">
              <a:solidFill>
                <a:schemeClr val="bg2">
                  <a:lumMod val="25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0">
        <p14:gallery dir="l"/>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250" fill="hold"/>
                                            <p:tgtEl>
                                              <p:spTgt spid="9"/>
                                            </p:tgtEl>
                                            <p:attrNameLst>
                                              <p:attrName>ppt_x</p:attrName>
                                            </p:attrNameLst>
                                          </p:cBhvr>
                                          <p:tavLst>
                                            <p:tav tm="0">
                                              <p:val>
                                                <p:strVal val="#ppt_x"/>
                                              </p:val>
                                            </p:tav>
                                            <p:tav tm="100000">
                                              <p:val>
                                                <p:strVal val="#ppt_x"/>
                                              </p:val>
                                            </p:tav>
                                          </p:tavLst>
                                        </p:anim>
                                        <p:anim calcmode="lin" valueType="num">
                                          <p:cBhvr additive="base">
                                            <p:cTn id="21" dur="125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1250" fill="hold"/>
                                            <p:tgtEl>
                                              <p:spTgt spid="12"/>
                                            </p:tgtEl>
                                            <p:attrNameLst>
                                              <p:attrName>ppt_x</p:attrName>
                                            </p:attrNameLst>
                                          </p:cBhvr>
                                          <p:tavLst>
                                            <p:tav tm="0">
                                              <p:val>
                                                <p:strVal val="#ppt_x"/>
                                              </p:val>
                                            </p:tav>
                                            <p:tav tm="100000">
                                              <p:val>
                                                <p:strVal val="#ppt_x"/>
                                              </p:val>
                                            </p:tav>
                                          </p:tavLst>
                                        </p:anim>
                                        <p:anim calcmode="lin" valueType="num">
                                          <p:cBhvr additive="base">
                                            <p:cTn id="25" dur="1250" fill="hold"/>
                                            <p:tgtEl>
                                              <p:spTgt spid="12"/>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childTnLst>
                                    </p:cTn>
                                  </p:par>
                                  <p:par>
                                    <p:cTn id="30" presetID="2" presetClass="entr" presetSubtype="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1250" fill="hold"/>
                                            <p:tgtEl>
                                              <p:spTgt spid="13"/>
                                            </p:tgtEl>
                                            <p:attrNameLst>
                                              <p:attrName>ppt_x</p:attrName>
                                            </p:attrNameLst>
                                          </p:cBhvr>
                                          <p:tavLst>
                                            <p:tav tm="0">
                                              <p:val>
                                                <p:strVal val="#ppt_x"/>
                                              </p:val>
                                            </p:tav>
                                            <p:tav tm="100000">
                                              <p:val>
                                                <p:strVal val="#ppt_x"/>
                                              </p:val>
                                            </p:tav>
                                          </p:tavLst>
                                        </p:anim>
                                        <p:anim calcmode="lin" valueType="num">
                                          <p:cBhvr additive="base">
                                            <p:cTn id="33" dur="1250" fill="hold"/>
                                            <p:tgtEl>
                                              <p:spTgt spid="13"/>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1250" fill="hold"/>
                                            <p:tgtEl>
                                              <p:spTgt spid="14"/>
                                            </p:tgtEl>
                                            <p:attrNameLst>
                                              <p:attrName>ppt_x</p:attrName>
                                            </p:attrNameLst>
                                          </p:cBhvr>
                                          <p:tavLst>
                                            <p:tav tm="0">
                                              <p:val>
                                                <p:strVal val="#ppt_x"/>
                                              </p:val>
                                            </p:tav>
                                            <p:tav tm="100000">
                                              <p:val>
                                                <p:strVal val="#ppt_x"/>
                                              </p:val>
                                            </p:tav>
                                          </p:tavLst>
                                        </p:anim>
                                        <p:anim calcmode="lin" valueType="num">
                                          <p:cBhvr additive="base">
                                            <p:cTn id="37" dur="1250" fill="hold"/>
                                            <p:tgtEl>
                                              <p:spTgt spid="14"/>
                                            </p:tgtEl>
                                            <p:attrNameLst>
                                              <p:attrName>ppt_y</p:attrName>
                                            </p:attrNameLst>
                                          </p:cBhvr>
                                          <p:tavLst>
                                            <p:tav tm="0">
                                              <p:val>
                                                <p:strVal val="0-#ppt_h/2"/>
                                              </p:val>
                                            </p:tav>
                                            <p:tav tm="100000">
                                              <p:val>
                                                <p:strVal val="#ppt_y"/>
                                              </p:val>
                                            </p:tav>
                                          </p:tavLst>
                                        </p:anim>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1000"/>
                                            <p:tgtEl>
                                              <p:spTgt spid="23"/>
                                            </p:tgtEl>
                                          </p:cBhvr>
                                        </p:animEffect>
                                      </p:childTnLst>
                                    </p:cTn>
                                  </p:par>
                                  <p:par>
                                    <p:cTn id="42" presetID="2" presetClass="entr" presetSubtype="4" fill="hold" grpId="0" nodeType="withEffect" p14:presetBounceEnd="80000">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14:bounceEnd="80000">
                                          <p:cBhvr additive="base">
                                            <p:cTn id="44" dur="1250" fill="hold"/>
                                            <p:tgtEl>
                                              <p:spTgt spid="15"/>
                                            </p:tgtEl>
                                            <p:attrNameLst>
                                              <p:attrName>ppt_x</p:attrName>
                                            </p:attrNameLst>
                                          </p:cBhvr>
                                          <p:tavLst>
                                            <p:tav tm="0">
                                              <p:val>
                                                <p:strVal val="#ppt_x"/>
                                              </p:val>
                                            </p:tav>
                                            <p:tav tm="100000">
                                              <p:val>
                                                <p:strVal val="#ppt_x"/>
                                              </p:val>
                                            </p:tav>
                                          </p:tavLst>
                                        </p:anim>
                                        <p:anim calcmode="lin" valueType="num" p14:bounceEnd="80000">
                                          <p:cBhvr additive="base">
                                            <p:cTn id="45" dur="1250" fill="hold"/>
                                            <p:tgtEl>
                                              <p:spTgt spid="1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1250" fill="hold"/>
                                            <p:tgtEl>
                                              <p:spTgt spid="16"/>
                                            </p:tgtEl>
                                            <p:attrNameLst>
                                              <p:attrName>ppt_x</p:attrName>
                                            </p:attrNameLst>
                                          </p:cBhvr>
                                          <p:tavLst>
                                            <p:tav tm="0">
                                              <p:val>
                                                <p:strVal val="#ppt_x"/>
                                              </p:val>
                                            </p:tav>
                                            <p:tav tm="100000">
                                              <p:val>
                                                <p:strVal val="#ppt_x"/>
                                              </p:val>
                                            </p:tav>
                                          </p:tavLst>
                                        </p:anim>
                                        <p:anim calcmode="lin" valueType="num">
                                          <p:cBhvr additive="base">
                                            <p:cTn id="49" dur="1250" fill="hold"/>
                                            <p:tgtEl>
                                              <p:spTgt spid="16"/>
                                            </p:tgtEl>
                                            <p:attrNameLst>
                                              <p:attrName>ppt_y</p:attrName>
                                            </p:attrNameLst>
                                          </p:cBhvr>
                                          <p:tavLst>
                                            <p:tav tm="0">
                                              <p:val>
                                                <p:strVal val="1+#ppt_h/2"/>
                                              </p:val>
                                            </p:tav>
                                            <p:tav tm="100000">
                                              <p:val>
                                                <p:strVal val="#ppt_y"/>
                                              </p:val>
                                            </p:tav>
                                          </p:tavLst>
                                        </p:anim>
                                      </p:childTnLst>
                                    </p:cTn>
                                  </p:par>
                                </p:childTnLst>
                              </p:cTn>
                            </p:par>
                            <p:par>
                              <p:cTn id="50" fill="hold">
                                <p:stCondLst>
                                  <p:cond delay="4000"/>
                                </p:stCondLst>
                                <p:childTnLst>
                                  <p:par>
                                    <p:cTn id="51" presetID="10" presetClass="entr" presetSubtype="0" fill="hold" grpId="0"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childTnLst>
                                    </p:cTn>
                                  </p:par>
                                  <p:par>
                                    <p:cTn id="54" presetID="2" presetClass="entr" presetSubtype="2"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additive="base">
                                            <p:cTn id="56" dur="1250" fill="hold"/>
                                            <p:tgtEl>
                                              <p:spTgt spid="17"/>
                                            </p:tgtEl>
                                            <p:attrNameLst>
                                              <p:attrName>ppt_x</p:attrName>
                                            </p:attrNameLst>
                                          </p:cBhvr>
                                          <p:tavLst>
                                            <p:tav tm="0">
                                              <p:val>
                                                <p:strVal val="1+#ppt_w/2"/>
                                              </p:val>
                                            </p:tav>
                                            <p:tav tm="100000">
                                              <p:val>
                                                <p:strVal val="#ppt_x"/>
                                              </p:val>
                                            </p:tav>
                                          </p:tavLst>
                                        </p:anim>
                                        <p:anim calcmode="lin" valueType="num">
                                          <p:cBhvr additive="base">
                                            <p:cTn id="57" dur="1250" fill="hold"/>
                                            <p:tgtEl>
                                              <p:spTgt spid="17"/>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additive="base">
                                            <p:cTn id="60" dur="1250" fill="hold"/>
                                            <p:tgtEl>
                                              <p:spTgt spid="18"/>
                                            </p:tgtEl>
                                            <p:attrNameLst>
                                              <p:attrName>ppt_x</p:attrName>
                                            </p:attrNameLst>
                                          </p:cBhvr>
                                          <p:tavLst>
                                            <p:tav tm="0">
                                              <p:val>
                                                <p:strVal val="1+#ppt_w/2"/>
                                              </p:val>
                                            </p:tav>
                                            <p:tav tm="100000">
                                              <p:val>
                                                <p:strVal val="#ppt_x"/>
                                              </p:val>
                                            </p:tav>
                                          </p:tavLst>
                                        </p:anim>
                                        <p:anim calcmode="lin" valueType="num">
                                          <p:cBhvr additive="base">
                                            <p:cTn id="61" dur="1250" fill="hold"/>
                                            <p:tgtEl>
                                              <p:spTgt spid="18"/>
                                            </p:tgtEl>
                                            <p:attrNameLst>
                                              <p:attrName>ppt_y</p:attrName>
                                            </p:attrNameLst>
                                          </p:cBhvr>
                                          <p:tavLst>
                                            <p:tav tm="0">
                                              <p:val>
                                                <p:strVal val="#ppt_y"/>
                                              </p:val>
                                            </p:tav>
                                            <p:tav tm="100000">
                                              <p:val>
                                                <p:strVal val="#ppt_y"/>
                                              </p:val>
                                            </p:tav>
                                          </p:tavLst>
                                        </p:anim>
                                      </p:childTnLst>
                                    </p:cTn>
                                  </p:par>
                                </p:childTnLst>
                              </p:cTn>
                            </p:par>
                            <p:par>
                              <p:cTn id="62" fill="hold">
                                <p:stCondLst>
                                  <p:cond delay="5000"/>
                                </p:stCondLst>
                                <p:childTnLst>
                                  <p:par>
                                    <p:cTn id="63" presetID="42" presetClass="entr" presetSubtype="0"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anim calcmode="lin" valueType="num">
                                          <p:cBhvr>
                                            <p:cTn id="66" dur="1000" fill="hold"/>
                                            <p:tgtEl>
                                              <p:spTgt spid="25"/>
                                            </p:tgtEl>
                                            <p:attrNameLst>
                                              <p:attrName>ppt_x</p:attrName>
                                            </p:attrNameLst>
                                          </p:cBhvr>
                                          <p:tavLst>
                                            <p:tav tm="0">
                                              <p:val>
                                                <p:strVal val="#ppt_x"/>
                                              </p:val>
                                            </p:tav>
                                            <p:tav tm="100000">
                                              <p:val>
                                                <p:strVal val="#ppt_x"/>
                                              </p:val>
                                            </p:tav>
                                          </p:tavLst>
                                        </p:anim>
                                        <p:anim calcmode="lin" valueType="num">
                                          <p:cBhvr>
                                            <p:cTn id="6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3" grpId="0"/>
          <p:bldP spid="14" grpId="0"/>
          <p:bldP spid="15" grpId="0"/>
          <p:bldP spid="16" grpId="0"/>
          <p:bldP spid="17" grpId="0"/>
          <p:bldP spid="18" grpId="0"/>
          <p:bldP spid="19" grpId="0"/>
          <p:bldP spid="20" grpId="0" animBg="1"/>
          <p:bldP spid="21" grpId="0" animBg="1"/>
          <p:bldP spid="22" grpId="0" animBg="1"/>
          <p:bldP spid="23" grpId="0" animBg="1"/>
          <p:bldP spid="24" grpId="0" animBg="1"/>
          <p:bldP spid="2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250" fill="hold"/>
                                            <p:tgtEl>
                                              <p:spTgt spid="9"/>
                                            </p:tgtEl>
                                            <p:attrNameLst>
                                              <p:attrName>ppt_x</p:attrName>
                                            </p:attrNameLst>
                                          </p:cBhvr>
                                          <p:tavLst>
                                            <p:tav tm="0">
                                              <p:val>
                                                <p:strVal val="#ppt_x"/>
                                              </p:val>
                                            </p:tav>
                                            <p:tav tm="100000">
                                              <p:val>
                                                <p:strVal val="#ppt_x"/>
                                              </p:val>
                                            </p:tav>
                                          </p:tavLst>
                                        </p:anim>
                                        <p:anim calcmode="lin" valueType="num">
                                          <p:cBhvr additive="base">
                                            <p:cTn id="21" dur="125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1250" fill="hold"/>
                                            <p:tgtEl>
                                              <p:spTgt spid="12"/>
                                            </p:tgtEl>
                                            <p:attrNameLst>
                                              <p:attrName>ppt_x</p:attrName>
                                            </p:attrNameLst>
                                          </p:cBhvr>
                                          <p:tavLst>
                                            <p:tav tm="0">
                                              <p:val>
                                                <p:strVal val="#ppt_x"/>
                                              </p:val>
                                            </p:tav>
                                            <p:tav tm="100000">
                                              <p:val>
                                                <p:strVal val="#ppt_x"/>
                                              </p:val>
                                            </p:tav>
                                          </p:tavLst>
                                        </p:anim>
                                        <p:anim calcmode="lin" valueType="num">
                                          <p:cBhvr additive="base">
                                            <p:cTn id="25" dur="1250" fill="hold"/>
                                            <p:tgtEl>
                                              <p:spTgt spid="12"/>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childTnLst>
                                    </p:cTn>
                                  </p:par>
                                  <p:par>
                                    <p:cTn id="30" presetID="2" presetClass="entr" presetSubtype="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1250" fill="hold"/>
                                            <p:tgtEl>
                                              <p:spTgt spid="13"/>
                                            </p:tgtEl>
                                            <p:attrNameLst>
                                              <p:attrName>ppt_x</p:attrName>
                                            </p:attrNameLst>
                                          </p:cBhvr>
                                          <p:tavLst>
                                            <p:tav tm="0">
                                              <p:val>
                                                <p:strVal val="#ppt_x"/>
                                              </p:val>
                                            </p:tav>
                                            <p:tav tm="100000">
                                              <p:val>
                                                <p:strVal val="#ppt_x"/>
                                              </p:val>
                                            </p:tav>
                                          </p:tavLst>
                                        </p:anim>
                                        <p:anim calcmode="lin" valueType="num">
                                          <p:cBhvr additive="base">
                                            <p:cTn id="33" dur="1250" fill="hold"/>
                                            <p:tgtEl>
                                              <p:spTgt spid="13"/>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1250" fill="hold"/>
                                            <p:tgtEl>
                                              <p:spTgt spid="14"/>
                                            </p:tgtEl>
                                            <p:attrNameLst>
                                              <p:attrName>ppt_x</p:attrName>
                                            </p:attrNameLst>
                                          </p:cBhvr>
                                          <p:tavLst>
                                            <p:tav tm="0">
                                              <p:val>
                                                <p:strVal val="#ppt_x"/>
                                              </p:val>
                                            </p:tav>
                                            <p:tav tm="100000">
                                              <p:val>
                                                <p:strVal val="#ppt_x"/>
                                              </p:val>
                                            </p:tav>
                                          </p:tavLst>
                                        </p:anim>
                                        <p:anim calcmode="lin" valueType="num">
                                          <p:cBhvr additive="base">
                                            <p:cTn id="37" dur="1250" fill="hold"/>
                                            <p:tgtEl>
                                              <p:spTgt spid="14"/>
                                            </p:tgtEl>
                                            <p:attrNameLst>
                                              <p:attrName>ppt_y</p:attrName>
                                            </p:attrNameLst>
                                          </p:cBhvr>
                                          <p:tavLst>
                                            <p:tav tm="0">
                                              <p:val>
                                                <p:strVal val="0-#ppt_h/2"/>
                                              </p:val>
                                            </p:tav>
                                            <p:tav tm="100000">
                                              <p:val>
                                                <p:strVal val="#ppt_y"/>
                                              </p:val>
                                            </p:tav>
                                          </p:tavLst>
                                        </p:anim>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1000"/>
                                            <p:tgtEl>
                                              <p:spTgt spid="23"/>
                                            </p:tgtEl>
                                          </p:cBhvr>
                                        </p:animEffect>
                                      </p:childTnLst>
                                    </p:cTn>
                                  </p:par>
                                  <p:par>
                                    <p:cTn id="42" presetID="2" presetClass="entr" presetSubtype="4"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1250" fill="hold"/>
                                            <p:tgtEl>
                                              <p:spTgt spid="15"/>
                                            </p:tgtEl>
                                            <p:attrNameLst>
                                              <p:attrName>ppt_x</p:attrName>
                                            </p:attrNameLst>
                                          </p:cBhvr>
                                          <p:tavLst>
                                            <p:tav tm="0">
                                              <p:val>
                                                <p:strVal val="#ppt_x"/>
                                              </p:val>
                                            </p:tav>
                                            <p:tav tm="100000">
                                              <p:val>
                                                <p:strVal val="#ppt_x"/>
                                              </p:val>
                                            </p:tav>
                                          </p:tavLst>
                                        </p:anim>
                                        <p:anim calcmode="lin" valueType="num">
                                          <p:cBhvr additive="base">
                                            <p:cTn id="45" dur="1250" fill="hold"/>
                                            <p:tgtEl>
                                              <p:spTgt spid="1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1250" fill="hold"/>
                                            <p:tgtEl>
                                              <p:spTgt spid="16"/>
                                            </p:tgtEl>
                                            <p:attrNameLst>
                                              <p:attrName>ppt_x</p:attrName>
                                            </p:attrNameLst>
                                          </p:cBhvr>
                                          <p:tavLst>
                                            <p:tav tm="0">
                                              <p:val>
                                                <p:strVal val="#ppt_x"/>
                                              </p:val>
                                            </p:tav>
                                            <p:tav tm="100000">
                                              <p:val>
                                                <p:strVal val="#ppt_x"/>
                                              </p:val>
                                            </p:tav>
                                          </p:tavLst>
                                        </p:anim>
                                        <p:anim calcmode="lin" valueType="num">
                                          <p:cBhvr additive="base">
                                            <p:cTn id="49" dur="1250" fill="hold"/>
                                            <p:tgtEl>
                                              <p:spTgt spid="16"/>
                                            </p:tgtEl>
                                            <p:attrNameLst>
                                              <p:attrName>ppt_y</p:attrName>
                                            </p:attrNameLst>
                                          </p:cBhvr>
                                          <p:tavLst>
                                            <p:tav tm="0">
                                              <p:val>
                                                <p:strVal val="1+#ppt_h/2"/>
                                              </p:val>
                                            </p:tav>
                                            <p:tav tm="100000">
                                              <p:val>
                                                <p:strVal val="#ppt_y"/>
                                              </p:val>
                                            </p:tav>
                                          </p:tavLst>
                                        </p:anim>
                                      </p:childTnLst>
                                    </p:cTn>
                                  </p:par>
                                </p:childTnLst>
                              </p:cTn>
                            </p:par>
                            <p:par>
                              <p:cTn id="50" fill="hold">
                                <p:stCondLst>
                                  <p:cond delay="4000"/>
                                </p:stCondLst>
                                <p:childTnLst>
                                  <p:par>
                                    <p:cTn id="51" presetID="10" presetClass="entr" presetSubtype="0" fill="hold" grpId="0"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childTnLst>
                                    </p:cTn>
                                  </p:par>
                                  <p:par>
                                    <p:cTn id="54" presetID="2" presetClass="entr" presetSubtype="2"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additive="base">
                                            <p:cTn id="56" dur="1250" fill="hold"/>
                                            <p:tgtEl>
                                              <p:spTgt spid="17"/>
                                            </p:tgtEl>
                                            <p:attrNameLst>
                                              <p:attrName>ppt_x</p:attrName>
                                            </p:attrNameLst>
                                          </p:cBhvr>
                                          <p:tavLst>
                                            <p:tav tm="0">
                                              <p:val>
                                                <p:strVal val="1+#ppt_w/2"/>
                                              </p:val>
                                            </p:tav>
                                            <p:tav tm="100000">
                                              <p:val>
                                                <p:strVal val="#ppt_x"/>
                                              </p:val>
                                            </p:tav>
                                          </p:tavLst>
                                        </p:anim>
                                        <p:anim calcmode="lin" valueType="num">
                                          <p:cBhvr additive="base">
                                            <p:cTn id="57" dur="1250" fill="hold"/>
                                            <p:tgtEl>
                                              <p:spTgt spid="17"/>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additive="base">
                                            <p:cTn id="60" dur="1250" fill="hold"/>
                                            <p:tgtEl>
                                              <p:spTgt spid="18"/>
                                            </p:tgtEl>
                                            <p:attrNameLst>
                                              <p:attrName>ppt_x</p:attrName>
                                            </p:attrNameLst>
                                          </p:cBhvr>
                                          <p:tavLst>
                                            <p:tav tm="0">
                                              <p:val>
                                                <p:strVal val="1+#ppt_w/2"/>
                                              </p:val>
                                            </p:tav>
                                            <p:tav tm="100000">
                                              <p:val>
                                                <p:strVal val="#ppt_x"/>
                                              </p:val>
                                            </p:tav>
                                          </p:tavLst>
                                        </p:anim>
                                        <p:anim calcmode="lin" valueType="num">
                                          <p:cBhvr additive="base">
                                            <p:cTn id="61" dur="1250" fill="hold"/>
                                            <p:tgtEl>
                                              <p:spTgt spid="18"/>
                                            </p:tgtEl>
                                            <p:attrNameLst>
                                              <p:attrName>ppt_y</p:attrName>
                                            </p:attrNameLst>
                                          </p:cBhvr>
                                          <p:tavLst>
                                            <p:tav tm="0">
                                              <p:val>
                                                <p:strVal val="#ppt_y"/>
                                              </p:val>
                                            </p:tav>
                                            <p:tav tm="100000">
                                              <p:val>
                                                <p:strVal val="#ppt_y"/>
                                              </p:val>
                                            </p:tav>
                                          </p:tavLst>
                                        </p:anim>
                                      </p:childTnLst>
                                    </p:cTn>
                                  </p:par>
                                </p:childTnLst>
                              </p:cTn>
                            </p:par>
                            <p:par>
                              <p:cTn id="62" fill="hold">
                                <p:stCondLst>
                                  <p:cond delay="5000"/>
                                </p:stCondLst>
                                <p:childTnLst>
                                  <p:par>
                                    <p:cTn id="63" presetID="42" presetClass="entr" presetSubtype="0"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anim calcmode="lin" valueType="num">
                                          <p:cBhvr>
                                            <p:cTn id="66" dur="1000" fill="hold"/>
                                            <p:tgtEl>
                                              <p:spTgt spid="25"/>
                                            </p:tgtEl>
                                            <p:attrNameLst>
                                              <p:attrName>ppt_x</p:attrName>
                                            </p:attrNameLst>
                                          </p:cBhvr>
                                          <p:tavLst>
                                            <p:tav tm="0">
                                              <p:val>
                                                <p:strVal val="#ppt_x"/>
                                              </p:val>
                                            </p:tav>
                                            <p:tav tm="100000">
                                              <p:val>
                                                <p:strVal val="#ppt_x"/>
                                              </p:val>
                                            </p:tav>
                                          </p:tavLst>
                                        </p:anim>
                                        <p:anim calcmode="lin" valueType="num">
                                          <p:cBhvr>
                                            <p:cTn id="6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3" grpId="0"/>
          <p:bldP spid="14" grpId="0"/>
          <p:bldP spid="15" grpId="0"/>
          <p:bldP spid="16" grpId="0"/>
          <p:bldP spid="17" grpId="0"/>
          <p:bldP spid="18" grpId="0"/>
          <p:bldP spid="19" grpId="0"/>
          <p:bldP spid="20" grpId="0" animBg="1"/>
          <p:bldP spid="21" grpId="0" animBg="1"/>
          <p:bldP spid="22" grpId="0" animBg="1"/>
          <p:bldP spid="23" grpId="0" animBg="1"/>
          <p:bldP spid="24" grpId="0" animBg="1"/>
          <p:bldP spid="25"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899901" y="2247900"/>
            <a:ext cx="292100" cy="2171700"/>
          </a:xfrm>
          <a:prstGeom prst="rect">
            <a:avLst/>
          </a:prstGeom>
          <a:gradFill>
            <a:gsLst>
              <a:gs pos="100000">
                <a:srgbClr val="79B4FF"/>
              </a:gs>
              <a:gs pos="0">
                <a:srgbClr val="2B4796"/>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矩形 4"/>
          <p:cNvSpPr/>
          <p:nvPr/>
        </p:nvSpPr>
        <p:spPr>
          <a:xfrm>
            <a:off x="1" y="0"/>
            <a:ext cx="3149599" cy="6858000"/>
          </a:xfrm>
          <a:prstGeom prst="rect">
            <a:avLst/>
          </a:prstGeom>
          <a:gradFill>
            <a:gsLst>
              <a:gs pos="100000">
                <a:srgbClr val="79B4FF"/>
              </a:gs>
              <a:gs pos="0">
                <a:srgbClr val="2B4796"/>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直角三角形 5"/>
          <p:cNvSpPr/>
          <p:nvPr/>
        </p:nvSpPr>
        <p:spPr>
          <a:xfrm>
            <a:off x="1917700" y="1638300"/>
            <a:ext cx="4178300" cy="5219700"/>
          </a:xfrm>
          <a:prstGeom prst="rtTriangle">
            <a:avLst/>
          </a:prstGeom>
          <a:solidFill>
            <a:srgbClr val="78B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6"/>
          <p:cNvSpPr/>
          <p:nvPr/>
        </p:nvSpPr>
        <p:spPr>
          <a:xfrm>
            <a:off x="1574800" y="730250"/>
            <a:ext cx="9163049" cy="5397500"/>
          </a:xfrm>
          <a:prstGeom prst="rect">
            <a:avLst/>
          </a:prstGeom>
          <a:solidFill>
            <a:schemeClr val="bg1"/>
          </a:solidFill>
          <a:ln>
            <a:noFill/>
          </a:ln>
          <a:effectLst>
            <a:outerShdw blurRad="88900" sx="101000" sy="101000" algn="c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1" name="图片 100"/>
          <p:cNvPicPr>
            <a:picLocks noChangeAspect="1"/>
          </p:cNvPicPr>
          <p:nvPr/>
        </p:nvPicPr>
        <p:blipFill rotWithShape="1">
          <a:blip r:embed="rId1">
            <a:extLst>
              <a:ext uri="{28A0092B-C50C-407E-A947-70E740481C1C}">
                <a14:useLocalDpi xmlns:a14="http://schemas.microsoft.com/office/drawing/2010/main" val="0"/>
              </a:ext>
            </a:extLst>
          </a:blip>
          <a:srcRect t="15084" b="3200"/>
          <a:stretch>
            <a:fillRect/>
          </a:stretch>
        </p:blipFill>
        <p:spPr>
          <a:xfrm>
            <a:off x="1574800" y="730250"/>
            <a:ext cx="9220389" cy="5022998"/>
          </a:xfrm>
          <a:custGeom>
            <a:avLst/>
            <a:gdLst>
              <a:gd name="connsiteX0" fmla="*/ 0 w 9220389"/>
              <a:gd name="connsiteY0" fmla="*/ 0 h 5022998"/>
              <a:gd name="connsiteX1" fmla="*/ 8218686 w 9220389"/>
              <a:gd name="connsiteY1" fmla="*/ 0 h 5022998"/>
              <a:gd name="connsiteX2" fmla="*/ 8236827 w 9220389"/>
              <a:gd name="connsiteY2" fmla="*/ 28818 h 5022998"/>
              <a:gd name="connsiteX3" fmla="*/ 8275105 w 9220389"/>
              <a:gd name="connsiteY3" fmla="*/ 90499 h 5022998"/>
              <a:gd name="connsiteX4" fmla="*/ 8312730 w 9220389"/>
              <a:gd name="connsiteY4" fmla="*/ 152015 h 5022998"/>
              <a:gd name="connsiteX5" fmla="*/ 8349699 w 9220389"/>
              <a:gd name="connsiteY5" fmla="*/ 213357 h 5022998"/>
              <a:gd name="connsiteX6" fmla="*/ 8386006 w 9220389"/>
              <a:gd name="connsiteY6" fmla="*/ 274521 h 5022998"/>
              <a:gd name="connsiteX7" fmla="*/ 8421659 w 9220389"/>
              <a:gd name="connsiteY7" fmla="*/ 335508 h 5022998"/>
              <a:gd name="connsiteX8" fmla="*/ 8456638 w 9220389"/>
              <a:gd name="connsiteY8" fmla="*/ 396303 h 5022998"/>
              <a:gd name="connsiteX9" fmla="*/ 8490960 w 9220389"/>
              <a:gd name="connsiteY9" fmla="*/ 456912 h 5022998"/>
              <a:gd name="connsiteX10" fmla="*/ 8524603 w 9220389"/>
              <a:gd name="connsiteY10" fmla="*/ 517318 h 5022998"/>
              <a:gd name="connsiteX11" fmla="*/ 8557571 w 9220389"/>
              <a:gd name="connsiteY11" fmla="*/ 577518 h 5022998"/>
              <a:gd name="connsiteX12" fmla="*/ 8589864 w 9220389"/>
              <a:gd name="connsiteY12" fmla="*/ 637514 h 5022998"/>
              <a:gd name="connsiteX13" fmla="*/ 8621478 w 9220389"/>
              <a:gd name="connsiteY13" fmla="*/ 697293 h 5022998"/>
              <a:gd name="connsiteX14" fmla="*/ 8652412 w 9220389"/>
              <a:gd name="connsiteY14" fmla="*/ 756857 h 5022998"/>
              <a:gd name="connsiteX15" fmla="*/ 8682656 w 9220389"/>
              <a:gd name="connsiteY15" fmla="*/ 816191 h 5022998"/>
              <a:gd name="connsiteX16" fmla="*/ 8712211 w 9220389"/>
              <a:gd name="connsiteY16" fmla="*/ 875294 h 5022998"/>
              <a:gd name="connsiteX17" fmla="*/ 8741077 w 9220389"/>
              <a:gd name="connsiteY17" fmla="*/ 934166 h 5022998"/>
              <a:gd name="connsiteX18" fmla="*/ 8769249 w 9220389"/>
              <a:gd name="connsiteY18" fmla="*/ 992799 h 5022998"/>
              <a:gd name="connsiteX19" fmla="*/ 8796731 w 9220389"/>
              <a:gd name="connsiteY19" fmla="*/ 1051186 h 5022998"/>
              <a:gd name="connsiteX20" fmla="*/ 8823509 w 9220389"/>
              <a:gd name="connsiteY20" fmla="*/ 1109318 h 5022998"/>
              <a:gd name="connsiteX21" fmla="*/ 8849584 w 9220389"/>
              <a:gd name="connsiteY21" fmla="*/ 1167194 h 5022998"/>
              <a:gd name="connsiteX22" fmla="*/ 8874958 w 9220389"/>
              <a:gd name="connsiteY22" fmla="*/ 1224810 h 5022998"/>
              <a:gd name="connsiteX23" fmla="*/ 8899625 w 9220389"/>
              <a:gd name="connsiteY23" fmla="*/ 1282161 h 5022998"/>
              <a:gd name="connsiteX24" fmla="*/ 8923590 w 9220389"/>
              <a:gd name="connsiteY24" fmla="*/ 1339240 h 5022998"/>
              <a:gd name="connsiteX25" fmla="*/ 8946835 w 9220389"/>
              <a:gd name="connsiteY25" fmla="*/ 1396040 h 5022998"/>
              <a:gd name="connsiteX26" fmla="*/ 8969382 w 9220389"/>
              <a:gd name="connsiteY26" fmla="*/ 1452563 h 5022998"/>
              <a:gd name="connsiteX27" fmla="*/ 8991206 w 9220389"/>
              <a:gd name="connsiteY27" fmla="*/ 1508797 h 5022998"/>
              <a:gd name="connsiteX28" fmla="*/ 9012320 w 9220389"/>
              <a:gd name="connsiteY28" fmla="*/ 1564741 h 5022998"/>
              <a:gd name="connsiteX29" fmla="*/ 9032709 w 9220389"/>
              <a:gd name="connsiteY29" fmla="*/ 1620383 h 5022998"/>
              <a:gd name="connsiteX30" fmla="*/ 9052383 w 9220389"/>
              <a:gd name="connsiteY30" fmla="*/ 1675728 h 5022998"/>
              <a:gd name="connsiteX31" fmla="*/ 9071337 w 9220389"/>
              <a:gd name="connsiteY31" fmla="*/ 1730765 h 5022998"/>
              <a:gd name="connsiteX32" fmla="*/ 9089570 w 9220389"/>
              <a:gd name="connsiteY32" fmla="*/ 1785497 h 5022998"/>
              <a:gd name="connsiteX33" fmla="*/ 9107074 w 9220389"/>
              <a:gd name="connsiteY33" fmla="*/ 1839905 h 5022998"/>
              <a:gd name="connsiteX34" fmla="*/ 9123854 w 9220389"/>
              <a:gd name="connsiteY34" fmla="*/ 1893996 h 5022998"/>
              <a:gd name="connsiteX35" fmla="*/ 9139907 w 9220389"/>
              <a:gd name="connsiteY35" fmla="*/ 1947761 h 5022998"/>
              <a:gd name="connsiteX36" fmla="*/ 9155228 w 9220389"/>
              <a:gd name="connsiteY36" fmla="*/ 2001191 h 5022998"/>
              <a:gd name="connsiteX37" fmla="*/ 9169822 w 9220389"/>
              <a:gd name="connsiteY37" fmla="*/ 2054294 h 5022998"/>
              <a:gd name="connsiteX38" fmla="*/ 9183684 w 9220389"/>
              <a:gd name="connsiteY38" fmla="*/ 2107049 h 5022998"/>
              <a:gd name="connsiteX39" fmla="*/ 9196815 w 9220389"/>
              <a:gd name="connsiteY39" fmla="*/ 2159465 h 5022998"/>
              <a:gd name="connsiteX40" fmla="*/ 9209208 w 9220389"/>
              <a:gd name="connsiteY40" fmla="*/ 2211527 h 5022998"/>
              <a:gd name="connsiteX41" fmla="*/ 9220389 w 9220389"/>
              <a:gd name="connsiteY41" fmla="*/ 2261111 h 5022998"/>
              <a:gd name="connsiteX42" fmla="*/ 9220389 w 9220389"/>
              <a:gd name="connsiteY42" fmla="*/ 3647994 h 5022998"/>
              <a:gd name="connsiteX43" fmla="*/ 9214810 w 9220389"/>
              <a:gd name="connsiteY43" fmla="*/ 3667040 h 5022998"/>
              <a:gd name="connsiteX44" fmla="*/ 9202762 w 9220389"/>
              <a:gd name="connsiteY44" fmla="*/ 3705188 h 5022998"/>
              <a:gd name="connsiteX45" fmla="*/ 9189983 w 9220389"/>
              <a:gd name="connsiteY45" fmla="*/ 3742855 h 5022998"/>
              <a:gd name="connsiteX46" fmla="*/ 9176463 w 9220389"/>
              <a:gd name="connsiteY46" fmla="*/ 3780023 h 5022998"/>
              <a:gd name="connsiteX47" fmla="*/ 9162218 w 9220389"/>
              <a:gd name="connsiteY47" fmla="*/ 3816701 h 5022998"/>
              <a:gd name="connsiteX48" fmla="*/ 9147241 w 9220389"/>
              <a:gd name="connsiteY48" fmla="*/ 3852883 h 5022998"/>
              <a:gd name="connsiteX49" fmla="*/ 9131533 w 9220389"/>
              <a:gd name="connsiteY49" fmla="*/ 3888567 h 5022998"/>
              <a:gd name="connsiteX50" fmla="*/ 9115091 w 9220389"/>
              <a:gd name="connsiteY50" fmla="*/ 3923744 h 5022998"/>
              <a:gd name="connsiteX51" fmla="*/ 9097932 w 9220389"/>
              <a:gd name="connsiteY51" fmla="*/ 3958420 h 5022998"/>
              <a:gd name="connsiteX52" fmla="*/ 9080043 w 9220389"/>
              <a:gd name="connsiteY52" fmla="*/ 3992583 h 5022998"/>
              <a:gd name="connsiteX53" fmla="*/ 9061431 w 9220389"/>
              <a:gd name="connsiteY53" fmla="*/ 4026237 h 5022998"/>
              <a:gd name="connsiteX54" fmla="*/ 9042095 w 9220389"/>
              <a:gd name="connsiteY54" fmla="*/ 4059371 h 5022998"/>
              <a:gd name="connsiteX55" fmla="*/ 9022043 w 9220389"/>
              <a:gd name="connsiteY55" fmla="*/ 4091989 h 5022998"/>
              <a:gd name="connsiteX56" fmla="*/ 9001274 w 9220389"/>
              <a:gd name="connsiteY56" fmla="*/ 4124089 h 5022998"/>
              <a:gd name="connsiteX57" fmla="*/ 8979785 w 9220389"/>
              <a:gd name="connsiteY57" fmla="*/ 4155663 h 5022998"/>
              <a:gd name="connsiteX58" fmla="*/ 8957585 w 9220389"/>
              <a:gd name="connsiteY58" fmla="*/ 4186713 h 5022998"/>
              <a:gd name="connsiteX59" fmla="*/ 8934669 w 9220389"/>
              <a:gd name="connsiteY59" fmla="*/ 4217231 h 5022998"/>
              <a:gd name="connsiteX60" fmla="*/ 8911038 w 9220389"/>
              <a:gd name="connsiteY60" fmla="*/ 4247216 h 5022998"/>
              <a:gd name="connsiteX61" fmla="*/ 8886703 w 9220389"/>
              <a:gd name="connsiteY61" fmla="*/ 4276667 h 5022998"/>
              <a:gd name="connsiteX62" fmla="*/ 8861660 w 9220389"/>
              <a:gd name="connsiteY62" fmla="*/ 4305577 h 5022998"/>
              <a:gd name="connsiteX63" fmla="*/ 8835915 w 9220389"/>
              <a:gd name="connsiteY63" fmla="*/ 4333951 h 5022998"/>
              <a:gd name="connsiteX64" fmla="*/ 8809470 w 9220389"/>
              <a:gd name="connsiteY64" fmla="*/ 4361784 h 5022998"/>
              <a:gd name="connsiteX65" fmla="*/ 8782322 w 9220389"/>
              <a:gd name="connsiteY65" fmla="*/ 4389070 h 5022998"/>
              <a:gd name="connsiteX66" fmla="*/ 8754478 w 9220389"/>
              <a:gd name="connsiteY66" fmla="*/ 4415811 h 5022998"/>
              <a:gd name="connsiteX67" fmla="*/ 8725943 w 9220389"/>
              <a:gd name="connsiteY67" fmla="*/ 4442001 h 5022998"/>
              <a:gd name="connsiteX68" fmla="*/ 8696709 w 9220389"/>
              <a:gd name="connsiteY68" fmla="*/ 4467637 h 5022998"/>
              <a:gd name="connsiteX69" fmla="*/ 8666787 w 9220389"/>
              <a:gd name="connsiteY69" fmla="*/ 4492717 h 5022998"/>
              <a:gd name="connsiteX70" fmla="*/ 8636186 w 9220389"/>
              <a:gd name="connsiteY70" fmla="*/ 4517246 h 5022998"/>
              <a:gd name="connsiteX71" fmla="*/ 8604891 w 9220389"/>
              <a:gd name="connsiteY71" fmla="*/ 4541212 h 5022998"/>
              <a:gd name="connsiteX72" fmla="*/ 8572914 w 9220389"/>
              <a:gd name="connsiteY72" fmla="*/ 4564616 h 5022998"/>
              <a:gd name="connsiteX73" fmla="*/ 8540265 w 9220389"/>
              <a:gd name="connsiteY73" fmla="*/ 4587459 h 5022998"/>
              <a:gd name="connsiteX74" fmla="*/ 8506942 w 9220389"/>
              <a:gd name="connsiteY74" fmla="*/ 4609742 h 5022998"/>
              <a:gd name="connsiteX75" fmla="*/ 8472938 w 9220389"/>
              <a:gd name="connsiteY75" fmla="*/ 4631448 h 5022998"/>
              <a:gd name="connsiteX76" fmla="*/ 8438271 w 9220389"/>
              <a:gd name="connsiteY76" fmla="*/ 4652593 h 5022998"/>
              <a:gd name="connsiteX77" fmla="*/ 8402939 w 9220389"/>
              <a:gd name="connsiteY77" fmla="*/ 4673167 h 5022998"/>
              <a:gd name="connsiteX78" fmla="*/ 8366935 w 9220389"/>
              <a:gd name="connsiteY78" fmla="*/ 4693165 h 5022998"/>
              <a:gd name="connsiteX79" fmla="*/ 8330278 w 9220389"/>
              <a:gd name="connsiteY79" fmla="*/ 4712590 h 5022998"/>
              <a:gd name="connsiteX80" fmla="*/ 8292962 w 9220389"/>
              <a:gd name="connsiteY80" fmla="*/ 4731438 h 5022998"/>
              <a:gd name="connsiteX81" fmla="*/ 8254993 w 9220389"/>
              <a:gd name="connsiteY81" fmla="*/ 4749710 h 5022998"/>
              <a:gd name="connsiteX82" fmla="*/ 8216368 w 9220389"/>
              <a:gd name="connsiteY82" fmla="*/ 4767401 h 5022998"/>
              <a:gd name="connsiteX83" fmla="*/ 8177105 w 9220389"/>
              <a:gd name="connsiteY83" fmla="*/ 4784514 h 5022998"/>
              <a:gd name="connsiteX84" fmla="*/ 8137199 w 9220389"/>
              <a:gd name="connsiteY84" fmla="*/ 4801041 h 5022998"/>
              <a:gd name="connsiteX85" fmla="*/ 8096647 w 9220389"/>
              <a:gd name="connsiteY85" fmla="*/ 4816986 h 5022998"/>
              <a:gd name="connsiteX86" fmla="*/ 8055463 w 9220389"/>
              <a:gd name="connsiteY86" fmla="*/ 4832346 h 5022998"/>
              <a:gd name="connsiteX87" fmla="*/ 8013639 w 9220389"/>
              <a:gd name="connsiteY87" fmla="*/ 4847114 h 5022998"/>
              <a:gd name="connsiteX88" fmla="*/ 7971192 w 9220389"/>
              <a:gd name="connsiteY88" fmla="*/ 4861299 h 5022998"/>
              <a:gd name="connsiteX89" fmla="*/ 7928125 w 9220389"/>
              <a:gd name="connsiteY89" fmla="*/ 4874896 h 5022998"/>
              <a:gd name="connsiteX90" fmla="*/ 7884432 w 9220389"/>
              <a:gd name="connsiteY90" fmla="*/ 4887901 h 5022998"/>
              <a:gd name="connsiteX91" fmla="*/ 7840121 w 9220389"/>
              <a:gd name="connsiteY91" fmla="*/ 4900313 h 5022998"/>
              <a:gd name="connsiteX92" fmla="*/ 7795196 w 9220389"/>
              <a:gd name="connsiteY92" fmla="*/ 4912131 h 5022998"/>
              <a:gd name="connsiteX93" fmla="*/ 7749664 w 9220389"/>
              <a:gd name="connsiteY93" fmla="*/ 4923359 h 5022998"/>
              <a:gd name="connsiteX94" fmla="*/ 7703519 w 9220389"/>
              <a:gd name="connsiteY94" fmla="*/ 4933988 h 5022998"/>
              <a:gd name="connsiteX95" fmla="*/ 7656782 w 9220389"/>
              <a:gd name="connsiteY95" fmla="*/ 4944023 h 5022998"/>
              <a:gd name="connsiteX96" fmla="*/ 7609443 w 9220389"/>
              <a:gd name="connsiteY96" fmla="*/ 4953461 h 5022998"/>
              <a:gd name="connsiteX97" fmla="*/ 7561512 w 9220389"/>
              <a:gd name="connsiteY97" fmla="*/ 4962302 h 5022998"/>
              <a:gd name="connsiteX98" fmla="*/ 7512991 w 9220389"/>
              <a:gd name="connsiteY98" fmla="*/ 4970545 h 5022998"/>
              <a:gd name="connsiteX99" fmla="*/ 7463892 w 9220389"/>
              <a:gd name="connsiteY99" fmla="*/ 4978188 h 5022998"/>
              <a:gd name="connsiteX100" fmla="*/ 7414211 w 9220389"/>
              <a:gd name="connsiteY100" fmla="*/ 4985236 h 5022998"/>
              <a:gd name="connsiteX101" fmla="*/ 7363947 w 9220389"/>
              <a:gd name="connsiteY101" fmla="*/ 4991676 h 5022998"/>
              <a:gd name="connsiteX102" fmla="*/ 7313114 w 9220389"/>
              <a:gd name="connsiteY102" fmla="*/ 4997518 h 5022998"/>
              <a:gd name="connsiteX103" fmla="*/ 7261724 w 9220389"/>
              <a:gd name="connsiteY103" fmla="*/ 5002762 h 5022998"/>
              <a:gd name="connsiteX104" fmla="*/ 7209762 w 9220389"/>
              <a:gd name="connsiteY104" fmla="*/ 5007398 h 5022998"/>
              <a:gd name="connsiteX105" fmla="*/ 7157251 w 9220389"/>
              <a:gd name="connsiteY105" fmla="*/ 5011440 h 5022998"/>
              <a:gd name="connsiteX106" fmla="*/ 7104177 w 9220389"/>
              <a:gd name="connsiteY106" fmla="*/ 5014874 h 5022998"/>
              <a:gd name="connsiteX107" fmla="*/ 7050561 w 9220389"/>
              <a:gd name="connsiteY107" fmla="*/ 5017705 h 5022998"/>
              <a:gd name="connsiteX108" fmla="*/ 6996402 w 9220389"/>
              <a:gd name="connsiteY108" fmla="*/ 5019932 h 5022998"/>
              <a:gd name="connsiteX109" fmla="*/ 6941700 w 9220389"/>
              <a:gd name="connsiteY109" fmla="*/ 5021557 h 5022998"/>
              <a:gd name="connsiteX110" fmla="*/ 6886474 w 9220389"/>
              <a:gd name="connsiteY110" fmla="*/ 5022583 h 5022998"/>
              <a:gd name="connsiteX111" fmla="*/ 6830709 w 9220389"/>
              <a:gd name="connsiteY111" fmla="*/ 5022998 h 5022998"/>
              <a:gd name="connsiteX112" fmla="*/ 6774424 w 9220389"/>
              <a:gd name="connsiteY112" fmla="*/ 5022811 h 5022998"/>
              <a:gd name="connsiteX113" fmla="*/ 6717626 w 9220389"/>
              <a:gd name="connsiteY113" fmla="*/ 5022023 h 5022998"/>
              <a:gd name="connsiteX114" fmla="*/ 6660309 w 9220389"/>
              <a:gd name="connsiteY114" fmla="*/ 5020630 h 5022998"/>
              <a:gd name="connsiteX115" fmla="*/ 6602481 w 9220389"/>
              <a:gd name="connsiteY115" fmla="*/ 5018634 h 5022998"/>
              <a:gd name="connsiteX116" fmla="*/ 6544154 w 9220389"/>
              <a:gd name="connsiteY116" fmla="*/ 5016034 h 5022998"/>
              <a:gd name="connsiteX117" fmla="*/ 6485327 w 9220389"/>
              <a:gd name="connsiteY117" fmla="*/ 5012833 h 5022998"/>
              <a:gd name="connsiteX118" fmla="*/ 6426003 w 9220389"/>
              <a:gd name="connsiteY118" fmla="*/ 5009025 h 5022998"/>
              <a:gd name="connsiteX119" fmla="*/ 6366198 w 9220389"/>
              <a:gd name="connsiteY119" fmla="*/ 5004618 h 5022998"/>
              <a:gd name="connsiteX120" fmla="*/ 6305907 w 9220389"/>
              <a:gd name="connsiteY120" fmla="*/ 4999605 h 5022998"/>
              <a:gd name="connsiteX121" fmla="*/ 6245134 w 9220389"/>
              <a:gd name="connsiteY121" fmla="*/ 4993995 h 5022998"/>
              <a:gd name="connsiteX122" fmla="*/ 6183896 w 9220389"/>
              <a:gd name="connsiteY122" fmla="*/ 4987779 h 5022998"/>
              <a:gd name="connsiteX123" fmla="*/ 6122186 w 9220389"/>
              <a:gd name="connsiteY123" fmla="*/ 4980967 h 5022998"/>
              <a:gd name="connsiteX124" fmla="*/ 6060021 w 9220389"/>
              <a:gd name="connsiteY124" fmla="*/ 4973552 h 5022998"/>
              <a:gd name="connsiteX125" fmla="*/ 5997404 w 9220389"/>
              <a:gd name="connsiteY125" fmla="*/ 4965543 h 5022998"/>
              <a:gd name="connsiteX126" fmla="*/ 5934331 w 9220389"/>
              <a:gd name="connsiteY126" fmla="*/ 4956931 h 5022998"/>
              <a:gd name="connsiteX127" fmla="*/ 5870810 w 9220389"/>
              <a:gd name="connsiteY127" fmla="*/ 4947720 h 5022998"/>
              <a:gd name="connsiteX128" fmla="*/ 5806859 w 9220389"/>
              <a:gd name="connsiteY128" fmla="*/ 4937916 h 5022998"/>
              <a:gd name="connsiteX129" fmla="*/ 5742472 w 9220389"/>
              <a:gd name="connsiteY129" fmla="*/ 4927510 h 5022998"/>
              <a:gd name="connsiteX130" fmla="*/ 5677660 w 9220389"/>
              <a:gd name="connsiteY130" fmla="*/ 4916519 h 5022998"/>
              <a:gd name="connsiteX131" fmla="*/ 5612425 w 9220389"/>
              <a:gd name="connsiteY131" fmla="*/ 4904925 h 5022998"/>
              <a:gd name="connsiteX132" fmla="*/ 5546770 w 9220389"/>
              <a:gd name="connsiteY132" fmla="*/ 4892739 h 5022998"/>
              <a:gd name="connsiteX133" fmla="*/ 5480714 w 9220389"/>
              <a:gd name="connsiteY133" fmla="*/ 4879963 h 5022998"/>
              <a:gd name="connsiteX134" fmla="*/ 5414247 w 9220389"/>
              <a:gd name="connsiteY134" fmla="*/ 4866597 h 5022998"/>
              <a:gd name="connsiteX135" fmla="*/ 5347384 w 9220389"/>
              <a:gd name="connsiteY135" fmla="*/ 4852637 h 5022998"/>
              <a:gd name="connsiteX136" fmla="*/ 5280129 w 9220389"/>
              <a:gd name="connsiteY136" fmla="*/ 4838090 h 5022998"/>
              <a:gd name="connsiteX137" fmla="*/ 5212490 w 9220389"/>
              <a:gd name="connsiteY137" fmla="*/ 4822959 h 5022998"/>
              <a:gd name="connsiteX138" fmla="*/ 5144472 w 9220389"/>
              <a:gd name="connsiteY138" fmla="*/ 4807241 h 5022998"/>
              <a:gd name="connsiteX139" fmla="*/ 5076074 w 9220389"/>
              <a:gd name="connsiteY139" fmla="*/ 4790935 h 5022998"/>
              <a:gd name="connsiteX140" fmla="*/ 5007313 w 9220389"/>
              <a:gd name="connsiteY140" fmla="*/ 4774047 h 5022998"/>
              <a:gd name="connsiteX141" fmla="*/ 4938187 w 9220389"/>
              <a:gd name="connsiteY141" fmla="*/ 4756580 h 5022998"/>
              <a:gd name="connsiteX142" fmla="*/ 4868709 w 9220389"/>
              <a:gd name="connsiteY142" fmla="*/ 4738532 h 5022998"/>
              <a:gd name="connsiteX143" fmla="*/ 4798878 w 9220389"/>
              <a:gd name="connsiteY143" fmla="*/ 4719903 h 5022998"/>
              <a:gd name="connsiteX144" fmla="*/ 4728704 w 9220389"/>
              <a:gd name="connsiteY144" fmla="*/ 4700697 h 5022998"/>
              <a:gd name="connsiteX145" fmla="*/ 4658193 w 9220389"/>
              <a:gd name="connsiteY145" fmla="*/ 4680919 h 5022998"/>
              <a:gd name="connsiteX146" fmla="*/ 4587355 w 9220389"/>
              <a:gd name="connsiteY146" fmla="*/ 4660569 h 5022998"/>
              <a:gd name="connsiteX147" fmla="*/ 4516184 w 9220389"/>
              <a:gd name="connsiteY147" fmla="*/ 4639640 h 5022998"/>
              <a:gd name="connsiteX148" fmla="*/ 4444703 w 9220389"/>
              <a:gd name="connsiteY148" fmla="*/ 4618149 h 5022998"/>
              <a:gd name="connsiteX149" fmla="*/ 4372904 w 9220389"/>
              <a:gd name="connsiteY149" fmla="*/ 4596087 h 5022998"/>
              <a:gd name="connsiteX150" fmla="*/ 4300805 w 9220389"/>
              <a:gd name="connsiteY150" fmla="*/ 4573463 h 5022998"/>
              <a:gd name="connsiteX151" fmla="*/ 4228409 w 9220389"/>
              <a:gd name="connsiteY151" fmla="*/ 4550272 h 5022998"/>
              <a:gd name="connsiteX152" fmla="*/ 4155712 w 9220389"/>
              <a:gd name="connsiteY152" fmla="*/ 4526517 h 5022998"/>
              <a:gd name="connsiteX153" fmla="*/ 4082732 w 9220389"/>
              <a:gd name="connsiteY153" fmla="*/ 4502207 h 5022998"/>
              <a:gd name="connsiteX154" fmla="*/ 4009472 w 9220389"/>
              <a:gd name="connsiteY154" fmla="*/ 4477336 h 5022998"/>
              <a:gd name="connsiteX155" fmla="*/ 3935939 w 9220389"/>
              <a:gd name="connsiteY155" fmla="*/ 4451908 h 5022998"/>
              <a:gd name="connsiteX156" fmla="*/ 3862140 w 9220389"/>
              <a:gd name="connsiteY156" fmla="*/ 4425931 h 5022998"/>
              <a:gd name="connsiteX157" fmla="*/ 3788084 w 9220389"/>
              <a:gd name="connsiteY157" fmla="*/ 4399405 h 5022998"/>
              <a:gd name="connsiteX158" fmla="*/ 3713773 w 9220389"/>
              <a:gd name="connsiteY158" fmla="*/ 4372329 h 5022998"/>
              <a:gd name="connsiteX159" fmla="*/ 3639215 w 9220389"/>
              <a:gd name="connsiteY159" fmla="*/ 4344706 h 5022998"/>
              <a:gd name="connsiteX160" fmla="*/ 3564416 w 9220389"/>
              <a:gd name="connsiteY160" fmla="*/ 4316543 h 5022998"/>
              <a:gd name="connsiteX161" fmla="*/ 3489381 w 9220389"/>
              <a:gd name="connsiteY161" fmla="*/ 4287833 h 5022998"/>
              <a:gd name="connsiteX162" fmla="*/ 3414123 w 9220389"/>
              <a:gd name="connsiteY162" fmla="*/ 4258588 h 5022998"/>
              <a:gd name="connsiteX163" fmla="*/ 3338642 w 9220389"/>
              <a:gd name="connsiteY163" fmla="*/ 4228808 h 5022998"/>
              <a:gd name="connsiteX164" fmla="*/ 3262949 w 9220389"/>
              <a:gd name="connsiteY164" fmla="*/ 4198493 h 5022998"/>
              <a:gd name="connsiteX165" fmla="*/ 3187049 w 9220389"/>
              <a:gd name="connsiteY165" fmla="*/ 4167651 h 5022998"/>
              <a:gd name="connsiteX166" fmla="*/ 3110945 w 9220389"/>
              <a:gd name="connsiteY166" fmla="*/ 4136276 h 5022998"/>
              <a:gd name="connsiteX167" fmla="*/ 3034654 w 9220389"/>
              <a:gd name="connsiteY167" fmla="*/ 4104378 h 5022998"/>
              <a:gd name="connsiteX168" fmla="*/ 2958172 w 9220389"/>
              <a:gd name="connsiteY168" fmla="*/ 4071959 h 5022998"/>
              <a:gd name="connsiteX169" fmla="*/ 2881512 w 9220389"/>
              <a:gd name="connsiteY169" fmla="*/ 4039020 h 5022998"/>
              <a:gd name="connsiteX170" fmla="*/ 2804679 w 9220389"/>
              <a:gd name="connsiteY170" fmla="*/ 4005565 h 5022998"/>
              <a:gd name="connsiteX171" fmla="*/ 2727676 w 9220389"/>
              <a:gd name="connsiteY171" fmla="*/ 3971592 h 5022998"/>
              <a:gd name="connsiteX172" fmla="*/ 2650523 w 9220389"/>
              <a:gd name="connsiteY172" fmla="*/ 3937119 h 5022998"/>
              <a:gd name="connsiteX173" fmla="*/ 2573207 w 9220389"/>
              <a:gd name="connsiteY173" fmla="*/ 3902131 h 5022998"/>
              <a:gd name="connsiteX174" fmla="*/ 2495752 w 9220389"/>
              <a:gd name="connsiteY174" fmla="*/ 3866642 h 5022998"/>
              <a:gd name="connsiteX175" fmla="*/ 2418158 w 9220389"/>
              <a:gd name="connsiteY175" fmla="*/ 3830652 h 5022998"/>
              <a:gd name="connsiteX176" fmla="*/ 2340427 w 9220389"/>
              <a:gd name="connsiteY176" fmla="*/ 3794159 h 5022998"/>
              <a:gd name="connsiteX177" fmla="*/ 2262579 w 9220389"/>
              <a:gd name="connsiteY177" fmla="*/ 3757178 h 5022998"/>
              <a:gd name="connsiteX178" fmla="*/ 2184607 w 9220389"/>
              <a:gd name="connsiteY178" fmla="*/ 3719704 h 5022998"/>
              <a:gd name="connsiteX179" fmla="*/ 2106522 w 9220389"/>
              <a:gd name="connsiteY179" fmla="*/ 3681738 h 5022998"/>
              <a:gd name="connsiteX180" fmla="*/ 2028337 w 9220389"/>
              <a:gd name="connsiteY180" fmla="*/ 3643293 h 5022998"/>
              <a:gd name="connsiteX181" fmla="*/ 1950054 w 9220389"/>
              <a:gd name="connsiteY181" fmla="*/ 3604361 h 5022998"/>
              <a:gd name="connsiteX182" fmla="*/ 1871687 w 9220389"/>
              <a:gd name="connsiteY182" fmla="*/ 3564959 h 5022998"/>
              <a:gd name="connsiteX183" fmla="*/ 1793229 w 9220389"/>
              <a:gd name="connsiteY183" fmla="*/ 3525079 h 5022998"/>
              <a:gd name="connsiteX184" fmla="*/ 1714696 w 9220389"/>
              <a:gd name="connsiteY184" fmla="*/ 3484729 h 5022998"/>
              <a:gd name="connsiteX185" fmla="*/ 1636097 w 9220389"/>
              <a:gd name="connsiteY185" fmla="*/ 3443911 h 5022998"/>
              <a:gd name="connsiteX186" fmla="*/ 1557429 w 9220389"/>
              <a:gd name="connsiteY186" fmla="*/ 3402628 h 5022998"/>
              <a:gd name="connsiteX187" fmla="*/ 1478710 w 9220389"/>
              <a:gd name="connsiteY187" fmla="*/ 3360888 h 5022998"/>
              <a:gd name="connsiteX188" fmla="*/ 1399941 w 9220389"/>
              <a:gd name="connsiteY188" fmla="*/ 3318688 h 5022998"/>
              <a:gd name="connsiteX189" fmla="*/ 1321133 w 9220389"/>
              <a:gd name="connsiteY189" fmla="*/ 3276042 h 5022998"/>
              <a:gd name="connsiteX190" fmla="*/ 1242291 w 9220389"/>
              <a:gd name="connsiteY190" fmla="*/ 3232944 h 5022998"/>
              <a:gd name="connsiteX191" fmla="*/ 1163420 w 9220389"/>
              <a:gd name="connsiteY191" fmla="*/ 3189402 h 5022998"/>
              <a:gd name="connsiteX192" fmla="*/ 1084530 w 9220389"/>
              <a:gd name="connsiteY192" fmla="*/ 3145417 h 5022998"/>
              <a:gd name="connsiteX193" fmla="*/ 1005618 w 9220389"/>
              <a:gd name="connsiteY193" fmla="*/ 3100994 h 5022998"/>
              <a:gd name="connsiteX194" fmla="*/ 926716 w 9220389"/>
              <a:gd name="connsiteY194" fmla="*/ 3056147 h 5022998"/>
              <a:gd name="connsiteX195" fmla="*/ 847804 w 9220389"/>
              <a:gd name="connsiteY195" fmla="*/ 3010859 h 5022998"/>
              <a:gd name="connsiteX196" fmla="*/ 768899 w 9220389"/>
              <a:gd name="connsiteY196" fmla="*/ 2965153 h 5022998"/>
              <a:gd name="connsiteX197" fmla="*/ 690012 w 9220389"/>
              <a:gd name="connsiteY197" fmla="*/ 2919026 h 5022998"/>
              <a:gd name="connsiteX198" fmla="*/ 611146 w 9220389"/>
              <a:gd name="connsiteY198" fmla="*/ 2872477 h 5022998"/>
              <a:gd name="connsiteX199" fmla="*/ 532309 w 9220389"/>
              <a:gd name="connsiteY199" fmla="*/ 2825522 h 5022998"/>
              <a:gd name="connsiteX200" fmla="*/ 453506 w 9220389"/>
              <a:gd name="connsiteY200" fmla="*/ 2778156 h 5022998"/>
              <a:gd name="connsiteX201" fmla="*/ 374744 w 9220389"/>
              <a:gd name="connsiteY201" fmla="*/ 2730383 h 5022998"/>
              <a:gd name="connsiteX202" fmla="*/ 296038 w 9220389"/>
              <a:gd name="connsiteY202" fmla="*/ 2682213 h 5022998"/>
              <a:gd name="connsiteX203" fmla="*/ 217387 w 9220389"/>
              <a:gd name="connsiteY203" fmla="*/ 2633648 h 5022998"/>
              <a:gd name="connsiteX204" fmla="*/ 138798 w 9220389"/>
              <a:gd name="connsiteY204" fmla="*/ 2584691 h 5022998"/>
              <a:gd name="connsiteX205" fmla="*/ 60280 w 9220389"/>
              <a:gd name="connsiteY205" fmla="*/ 2535347 h 5022998"/>
              <a:gd name="connsiteX206" fmla="*/ 0 w 9220389"/>
              <a:gd name="connsiteY206" fmla="*/ 2497133 h 502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Lst>
            <a:rect l="l" t="t" r="r" b="b"/>
            <a:pathLst>
              <a:path w="9220389" h="5022998">
                <a:moveTo>
                  <a:pt x="0" y="0"/>
                </a:moveTo>
                <a:lnTo>
                  <a:pt x="8218686" y="0"/>
                </a:lnTo>
                <a:lnTo>
                  <a:pt x="8236827" y="28818"/>
                </a:lnTo>
                <a:cubicBezTo>
                  <a:pt x="8249654" y="49395"/>
                  <a:pt x="8262416" y="69956"/>
                  <a:pt x="8275105" y="90499"/>
                </a:cubicBezTo>
                <a:cubicBezTo>
                  <a:pt x="8287712" y="111018"/>
                  <a:pt x="8300255" y="131522"/>
                  <a:pt x="8312730" y="152015"/>
                </a:cubicBezTo>
                <a:cubicBezTo>
                  <a:pt x="8325120" y="172475"/>
                  <a:pt x="8337442" y="192924"/>
                  <a:pt x="8349699" y="213357"/>
                </a:cubicBezTo>
                <a:cubicBezTo>
                  <a:pt x="8361876" y="233767"/>
                  <a:pt x="8373975" y="254149"/>
                  <a:pt x="8386006" y="274521"/>
                </a:cubicBezTo>
                <a:cubicBezTo>
                  <a:pt x="8397966" y="294872"/>
                  <a:pt x="8409846" y="315197"/>
                  <a:pt x="8421659" y="335508"/>
                </a:cubicBezTo>
                <a:cubicBezTo>
                  <a:pt x="8433394" y="355795"/>
                  <a:pt x="8445055" y="376063"/>
                  <a:pt x="8456638" y="396303"/>
                </a:cubicBezTo>
                <a:cubicBezTo>
                  <a:pt x="8468156" y="416530"/>
                  <a:pt x="8479595" y="436729"/>
                  <a:pt x="8490960" y="456912"/>
                </a:cubicBezTo>
                <a:cubicBezTo>
                  <a:pt x="8502247" y="477067"/>
                  <a:pt x="8513462" y="497202"/>
                  <a:pt x="8524603" y="517318"/>
                </a:cubicBezTo>
                <a:cubicBezTo>
                  <a:pt x="8535668" y="537406"/>
                  <a:pt x="8546658" y="557476"/>
                  <a:pt x="8557571" y="577518"/>
                </a:cubicBezTo>
                <a:cubicBezTo>
                  <a:pt x="8568413" y="597540"/>
                  <a:pt x="8579175" y="617536"/>
                  <a:pt x="8589864" y="637514"/>
                </a:cubicBezTo>
                <a:cubicBezTo>
                  <a:pt x="8600476" y="657462"/>
                  <a:pt x="8611017" y="677389"/>
                  <a:pt x="8621478" y="697293"/>
                </a:cubicBezTo>
                <a:cubicBezTo>
                  <a:pt x="8631867" y="717174"/>
                  <a:pt x="8642178" y="737029"/>
                  <a:pt x="8652412" y="756857"/>
                </a:cubicBezTo>
                <a:cubicBezTo>
                  <a:pt x="8662567" y="776658"/>
                  <a:pt x="8672651" y="796438"/>
                  <a:pt x="8682656" y="816191"/>
                </a:cubicBezTo>
                <a:cubicBezTo>
                  <a:pt x="8692582" y="835919"/>
                  <a:pt x="8702439" y="855622"/>
                  <a:pt x="8712211" y="875294"/>
                </a:cubicBezTo>
                <a:cubicBezTo>
                  <a:pt x="8721910" y="894946"/>
                  <a:pt x="8731532" y="914570"/>
                  <a:pt x="8741077" y="934166"/>
                </a:cubicBezTo>
                <a:cubicBezTo>
                  <a:pt x="8750549" y="953742"/>
                  <a:pt x="8759939" y="973282"/>
                  <a:pt x="8769249" y="992799"/>
                </a:cubicBezTo>
                <a:cubicBezTo>
                  <a:pt x="8778489" y="1012291"/>
                  <a:pt x="8787647" y="1031748"/>
                  <a:pt x="8796731" y="1051186"/>
                </a:cubicBezTo>
                <a:cubicBezTo>
                  <a:pt x="8805732" y="1070589"/>
                  <a:pt x="8814656" y="1089965"/>
                  <a:pt x="8823509" y="1109318"/>
                </a:cubicBezTo>
                <a:cubicBezTo>
                  <a:pt x="8832278" y="1128638"/>
                  <a:pt x="8840970" y="1147930"/>
                  <a:pt x="8849584" y="1167194"/>
                </a:cubicBezTo>
                <a:cubicBezTo>
                  <a:pt x="8858121" y="1186430"/>
                  <a:pt x="8866575" y="1205632"/>
                  <a:pt x="8874958" y="1224810"/>
                </a:cubicBezTo>
                <a:cubicBezTo>
                  <a:pt x="8883258" y="1243956"/>
                  <a:pt x="8891479" y="1263073"/>
                  <a:pt x="8899625" y="1282161"/>
                </a:cubicBezTo>
                <a:cubicBezTo>
                  <a:pt x="8907688" y="1301214"/>
                  <a:pt x="8915681" y="1320243"/>
                  <a:pt x="8923590" y="1339240"/>
                </a:cubicBezTo>
                <a:cubicBezTo>
                  <a:pt x="8931415" y="1358202"/>
                  <a:pt x="8939172" y="1377139"/>
                  <a:pt x="8946835" y="1396040"/>
                </a:cubicBezTo>
                <a:cubicBezTo>
                  <a:pt x="8954432" y="1414914"/>
                  <a:pt x="8961946" y="1433752"/>
                  <a:pt x="8969382" y="1452563"/>
                </a:cubicBezTo>
                <a:cubicBezTo>
                  <a:pt x="8976735" y="1471339"/>
                  <a:pt x="8984013" y="1490085"/>
                  <a:pt x="8991206" y="1508797"/>
                </a:cubicBezTo>
                <a:cubicBezTo>
                  <a:pt x="8998325" y="1527478"/>
                  <a:pt x="9005361" y="1546123"/>
                  <a:pt x="9012320" y="1564741"/>
                </a:cubicBezTo>
                <a:cubicBezTo>
                  <a:pt x="9019197" y="1583321"/>
                  <a:pt x="9025991" y="1601868"/>
                  <a:pt x="9032709" y="1620383"/>
                </a:cubicBezTo>
                <a:cubicBezTo>
                  <a:pt x="9039353" y="1638869"/>
                  <a:pt x="9045906" y="1657313"/>
                  <a:pt x="9052383" y="1675728"/>
                </a:cubicBezTo>
                <a:cubicBezTo>
                  <a:pt x="9058786" y="1694111"/>
                  <a:pt x="9065098" y="1712455"/>
                  <a:pt x="9071337" y="1730765"/>
                </a:cubicBezTo>
                <a:cubicBezTo>
                  <a:pt x="9077492" y="1749043"/>
                  <a:pt x="9083572" y="1767288"/>
                  <a:pt x="9089570" y="1785497"/>
                </a:cubicBezTo>
                <a:cubicBezTo>
                  <a:pt x="9095488" y="1803668"/>
                  <a:pt x="9101321" y="1821805"/>
                  <a:pt x="9107074" y="1839905"/>
                </a:cubicBezTo>
                <a:cubicBezTo>
                  <a:pt x="9112750" y="1857975"/>
                  <a:pt x="9118340" y="1876001"/>
                  <a:pt x="9123854" y="1893996"/>
                </a:cubicBezTo>
                <a:cubicBezTo>
                  <a:pt x="9129286" y="1911956"/>
                  <a:pt x="9134639" y="1929875"/>
                  <a:pt x="9139907" y="1947761"/>
                </a:cubicBezTo>
                <a:cubicBezTo>
                  <a:pt x="9145095" y="1965609"/>
                  <a:pt x="9150203" y="1983418"/>
                  <a:pt x="9155228" y="2001191"/>
                </a:cubicBezTo>
                <a:cubicBezTo>
                  <a:pt x="9160179" y="2018933"/>
                  <a:pt x="9165041" y="2036632"/>
                  <a:pt x="9169822" y="2054294"/>
                </a:cubicBezTo>
                <a:cubicBezTo>
                  <a:pt x="9174524" y="2071916"/>
                  <a:pt x="9179144" y="2089501"/>
                  <a:pt x="9183684" y="2107049"/>
                </a:cubicBezTo>
                <a:cubicBezTo>
                  <a:pt x="9188142" y="2124559"/>
                  <a:pt x="9192518" y="2142032"/>
                  <a:pt x="9196815" y="2159465"/>
                </a:cubicBezTo>
                <a:cubicBezTo>
                  <a:pt x="9201031" y="2176862"/>
                  <a:pt x="9205160" y="2194213"/>
                  <a:pt x="9209208" y="2211527"/>
                </a:cubicBezTo>
                <a:lnTo>
                  <a:pt x="9220389" y="2261111"/>
                </a:lnTo>
                <a:lnTo>
                  <a:pt x="9220389" y="3647994"/>
                </a:lnTo>
                <a:lnTo>
                  <a:pt x="9214810" y="3667040"/>
                </a:lnTo>
                <a:cubicBezTo>
                  <a:pt x="9210879" y="3679813"/>
                  <a:pt x="9206861" y="3692527"/>
                  <a:pt x="9202762" y="3705188"/>
                </a:cubicBezTo>
                <a:cubicBezTo>
                  <a:pt x="9198583" y="3717797"/>
                  <a:pt x="9194324" y="3730352"/>
                  <a:pt x="9189983" y="3742855"/>
                </a:cubicBezTo>
                <a:cubicBezTo>
                  <a:pt x="9185558" y="3755296"/>
                  <a:pt x="9181050" y="3767686"/>
                  <a:pt x="9176463" y="3780023"/>
                </a:cubicBezTo>
                <a:cubicBezTo>
                  <a:pt x="9171797" y="3792305"/>
                  <a:pt x="9167050" y="3804533"/>
                  <a:pt x="9162218" y="3816701"/>
                </a:cubicBezTo>
                <a:cubicBezTo>
                  <a:pt x="9157304" y="3828818"/>
                  <a:pt x="9152312" y="3840877"/>
                  <a:pt x="9147241" y="3852883"/>
                </a:cubicBezTo>
                <a:cubicBezTo>
                  <a:pt x="9142089" y="3864836"/>
                  <a:pt x="9136849" y="3876730"/>
                  <a:pt x="9131533" y="3888567"/>
                </a:cubicBezTo>
                <a:cubicBezTo>
                  <a:pt x="9126136" y="3900351"/>
                  <a:pt x="9120654" y="3912074"/>
                  <a:pt x="9115091" y="3923744"/>
                </a:cubicBezTo>
                <a:cubicBezTo>
                  <a:pt x="9109451" y="3935357"/>
                  <a:pt x="9103731" y="3946917"/>
                  <a:pt x="9097932" y="3958420"/>
                </a:cubicBezTo>
                <a:cubicBezTo>
                  <a:pt x="9092048" y="3969862"/>
                  <a:pt x="9086085" y="3981250"/>
                  <a:pt x="9080043" y="3992583"/>
                </a:cubicBezTo>
                <a:cubicBezTo>
                  <a:pt x="9073923" y="4003859"/>
                  <a:pt x="9067717" y="4015076"/>
                  <a:pt x="9061431" y="4026237"/>
                </a:cubicBezTo>
                <a:cubicBezTo>
                  <a:pt x="9055062" y="4037336"/>
                  <a:pt x="9048622" y="4048383"/>
                  <a:pt x="9042095" y="4059371"/>
                </a:cubicBezTo>
                <a:cubicBezTo>
                  <a:pt x="9035491" y="4070302"/>
                  <a:pt x="9028810" y="4081176"/>
                  <a:pt x="9022043" y="4091989"/>
                </a:cubicBezTo>
                <a:cubicBezTo>
                  <a:pt x="9015197" y="4102746"/>
                  <a:pt x="9008274" y="4113446"/>
                  <a:pt x="9001274" y="4124089"/>
                </a:cubicBezTo>
                <a:cubicBezTo>
                  <a:pt x="8994188" y="4134671"/>
                  <a:pt x="8987025" y="4145196"/>
                  <a:pt x="8979785" y="4155663"/>
                </a:cubicBezTo>
                <a:cubicBezTo>
                  <a:pt x="8972461" y="4166067"/>
                  <a:pt x="8965063" y="4176424"/>
                  <a:pt x="8957585" y="4186713"/>
                </a:cubicBezTo>
                <a:cubicBezTo>
                  <a:pt x="8950020" y="4196942"/>
                  <a:pt x="8942379" y="4207114"/>
                  <a:pt x="8934669" y="4217231"/>
                </a:cubicBezTo>
                <a:cubicBezTo>
                  <a:pt x="8926866" y="4227282"/>
                  <a:pt x="8918995" y="4237280"/>
                  <a:pt x="8911038" y="4247216"/>
                </a:cubicBezTo>
                <a:cubicBezTo>
                  <a:pt x="8903005" y="4257093"/>
                  <a:pt x="8894890" y="4266905"/>
                  <a:pt x="8886703" y="4276667"/>
                </a:cubicBezTo>
                <a:cubicBezTo>
                  <a:pt x="8878436" y="4286362"/>
                  <a:pt x="8870089" y="4296002"/>
                  <a:pt x="8861660" y="4305577"/>
                </a:cubicBezTo>
                <a:cubicBezTo>
                  <a:pt x="8853161" y="4315100"/>
                  <a:pt x="8844579" y="4324558"/>
                  <a:pt x="8835915" y="4333951"/>
                </a:cubicBezTo>
                <a:cubicBezTo>
                  <a:pt x="8827180" y="4343292"/>
                  <a:pt x="8818363" y="4352568"/>
                  <a:pt x="8809470" y="4361784"/>
                </a:cubicBezTo>
                <a:cubicBezTo>
                  <a:pt x="8800500" y="4370943"/>
                  <a:pt x="8791450" y="4380035"/>
                  <a:pt x="8782322" y="4389070"/>
                </a:cubicBezTo>
                <a:cubicBezTo>
                  <a:pt x="8773118" y="4398045"/>
                  <a:pt x="8763833" y="4406955"/>
                  <a:pt x="8754478" y="4415811"/>
                </a:cubicBezTo>
                <a:cubicBezTo>
                  <a:pt x="8745042" y="4424600"/>
                  <a:pt x="8735530" y="4433331"/>
                  <a:pt x="8725943" y="4442001"/>
                </a:cubicBezTo>
                <a:cubicBezTo>
                  <a:pt x="8716274" y="4450606"/>
                  <a:pt x="8706529" y="4459151"/>
                  <a:pt x="8696709" y="4467637"/>
                </a:cubicBezTo>
                <a:cubicBezTo>
                  <a:pt x="8686814" y="4476061"/>
                  <a:pt x="8676838" y="4484420"/>
                  <a:pt x="8666787" y="4492717"/>
                </a:cubicBezTo>
                <a:cubicBezTo>
                  <a:pt x="8656660" y="4500955"/>
                  <a:pt x="8646460" y="4509132"/>
                  <a:pt x="8636186" y="4517246"/>
                </a:cubicBezTo>
                <a:cubicBezTo>
                  <a:pt x="8625827" y="4525297"/>
                  <a:pt x="8615396" y="4533285"/>
                  <a:pt x="8604891" y="4541212"/>
                </a:cubicBezTo>
                <a:cubicBezTo>
                  <a:pt x="8594304" y="4549073"/>
                  <a:pt x="8583650" y="4556878"/>
                  <a:pt x="8572914" y="4564616"/>
                </a:cubicBezTo>
                <a:cubicBezTo>
                  <a:pt x="8562104" y="4572294"/>
                  <a:pt x="8551229" y="4579912"/>
                  <a:pt x="8540265" y="4587459"/>
                </a:cubicBezTo>
                <a:cubicBezTo>
                  <a:pt x="8529233" y="4594951"/>
                  <a:pt x="8518119" y="4602377"/>
                  <a:pt x="8506942" y="4609742"/>
                </a:cubicBezTo>
                <a:cubicBezTo>
                  <a:pt x="8495684" y="4617041"/>
                  <a:pt x="8484349" y="4624280"/>
                  <a:pt x="8472938" y="4631448"/>
                </a:cubicBezTo>
                <a:cubicBezTo>
                  <a:pt x="8461457" y="4638561"/>
                  <a:pt x="8449904" y="4645611"/>
                  <a:pt x="8438271" y="4652593"/>
                </a:cubicBezTo>
                <a:cubicBezTo>
                  <a:pt x="8426571" y="4659517"/>
                  <a:pt x="8414790" y="4666376"/>
                  <a:pt x="8402939" y="4673167"/>
                </a:cubicBezTo>
                <a:cubicBezTo>
                  <a:pt x="8391012" y="4679899"/>
                  <a:pt x="8379006" y="4686561"/>
                  <a:pt x="8366935" y="4693165"/>
                </a:cubicBezTo>
                <a:cubicBezTo>
                  <a:pt x="8354791" y="4699705"/>
                  <a:pt x="8342574" y="4706183"/>
                  <a:pt x="8330278" y="4712590"/>
                </a:cubicBezTo>
                <a:cubicBezTo>
                  <a:pt x="8317909" y="4718936"/>
                  <a:pt x="8305476" y="4725220"/>
                  <a:pt x="8292962" y="4731438"/>
                </a:cubicBezTo>
                <a:cubicBezTo>
                  <a:pt x="8280382" y="4737596"/>
                  <a:pt x="8267723" y="4743687"/>
                  <a:pt x="8254993" y="4749710"/>
                </a:cubicBezTo>
                <a:cubicBezTo>
                  <a:pt x="8242191" y="4755670"/>
                  <a:pt x="8229315" y="4761569"/>
                  <a:pt x="8216368" y="4767401"/>
                </a:cubicBezTo>
                <a:cubicBezTo>
                  <a:pt x="8203358" y="4773173"/>
                  <a:pt x="8190268" y="4778875"/>
                  <a:pt x="8177105" y="4784514"/>
                </a:cubicBezTo>
                <a:cubicBezTo>
                  <a:pt x="8163872" y="4790087"/>
                  <a:pt x="8150568" y="4795593"/>
                  <a:pt x="8137199" y="4801041"/>
                </a:cubicBezTo>
                <a:cubicBezTo>
                  <a:pt x="8123750" y="4806421"/>
                  <a:pt x="8110239" y="4811737"/>
                  <a:pt x="8096647" y="4816986"/>
                </a:cubicBezTo>
                <a:cubicBezTo>
                  <a:pt x="8082986" y="4822167"/>
                  <a:pt x="8069260" y="4827289"/>
                  <a:pt x="8055463" y="4832346"/>
                </a:cubicBezTo>
                <a:cubicBezTo>
                  <a:pt x="8041594" y="4837336"/>
                  <a:pt x="8027648" y="4842256"/>
                  <a:pt x="8013639" y="4847114"/>
                </a:cubicBezTo>
                <a:cubicBezTo>
                  <a:pt x="7999565" y="4851912"/>
                  <a:pt x="7985414" y="4856638"/>
                  <a:pt x="7971192" y="4861299"/>
                </a:cubicBezTo>
                <a:cubicBezTo>
                  <a:pt x="7956908" y="4865897"/>
                  <a:pt x="7942551" y="4870431"/>
                  <a:pt x="7928125" y="4874896"/>
                </a:cubicBezTo>
                <a:cubicBezTo>
                  <a:pt x="7913629" y="4879296"/>
                  <a:pt x="7899061" y="4883630"/>
                  <a:pt x="7884432" y="4887901"/>
                </a:cubicBezTo>
                <a:cubicBezTo>
                  <a:pt x="7869731" y="4892105"/>
                  <a:pt x="7854962" y="4896242"/>
                  <a:pt x="7840121" y="4900313"/>
                </a:cubicBezTo>
                <a:cubicBezTo>
                  <a:pt x="7825212" y="4904316"/>
                  <a:pt x="7810238" y="4908258"/>
                  <a:pt x="7795196" y="4912131"/>
                </a:cubicBezTo>
                <a:cubicBezTo>
                  <a:pt x="7780082" y="4915940"/>
                  <a:pt x="7764908" y="4919682"/>
                  <a:pt x="7749664" y="4923359"/>
                </a:cubicBezTo>
                <a:cubicBezTo>
                  <a:pt x="7734349" y="4926968"/>
                  <a:pt x="7718966" y="4930508"/>
                  <a:pt x="7703519" y="4933988"/>
                </a:cubicBezTo>
                <a:cubicBezTo>
                  <a:pt x="7688012" y="4937403"/>
                  <a:pt x="7672428" y="4940745"/>
                  <a:pt x="7656782" y="4944023"/>
                </a:cubicBezTo>
                <a:cubicBezTo>
                  <a:pt x="7641065" y="4947236"/>
                  <a:pt x="7625289" y="4950381"/>
                  <a:pt x="7609443" y="4953461"/>
                </a:cubicBezTo>
                <a:cubicBezTo>
                  <a:pt x="7593534" y="4956478"/>
                  <a:pt x="7577558" y="4959424"/>
                  <a:pt x="7561512" y="4962302"/>
                </a:cubicBezTo>
                <a:cubicBezTo>
                  <a:pt x="7545404" y="4965118"/>
                  <a:pt x="7529236" y="4967868"/>
                  <a:pt x="7512991" y="4970545"/>
                </a:cubicBezTo>
                <a:cubicBezTo>
                  <a:pt x="7496693" y="4973162"/>
                  <a:pt x="7480327" y="4975709"/>
                  <a:pt x="7463892" y="4978188"/>
                </a:cubicBezTo>
                <a:cubicBezTo>
                  <a:pt x="7447395" y="4980604"/>
                  <a:pt x="7430830" y="4982950"/>
                  <a:pt x="7414211" y="4985236"/>
                </a:cubicBezTo>
                <a:cubicBezTo>
                  <a:pt x="7397518" y="4987446"/>
                  <a:pt x="7380761" y="4989596"/>
                  <a:pt x="7363947" y="4991676"/>
                </a:cubicBezTo>
                <a:cubicBezTo>
                  <a:pt x="7347070" y="4993694"/>
                  <a:pt x="7330126" y="4995641"/>
                  <a:pt x="7313114" y="4997518"/>
                </a:cubicBezTo>
                <a:cubicBezTo>
                  <a:pt x="7296049" y="4999335"/>
                  <a:pt x="7278918" y="5001080"/>
                  <a:pt x="7261724" y="5002762"/>
                </a:cubicBezTo>
                <a:cubicBezTo>
                  <a:pt x="7244463" y="5004374"/>
                  <a:pt x="7227143" y="5005919"/>
                  <a:pt x="7209762" y="5007398"/>
                </a:cubicBezTo>
                <a:cubicBezTo>
                  <a:pt x="7192319" y="5008815"/>
                  <a:pt x="7174811" y="5010157"/>
                  <a:pt x="7157251" y="5011440"/>
                </a:cubicBezTo>
                <a:cubicBezTo>
                  <a:pt x="7139622" y="5012652"/>
                  <a:pt x="7121926" y="5013794"/>
                  <a:pt x="7104177" y="5014874"/>
                </a:cubicBezTo>
                <a:cubicBezTo>
                  <a:pt x="7086370" y="5015887"/>
                  <a:pt x="7068497" y="5016827"/>
                  <a:pt x="7050561" y="5017705"/>
                </a:cubicBezTo>
                <a:cubicBezTo>
                  <a:pt x="7032567" y="5018515"/>
                  <a:pt x="7014515" y="5019256"/>
                  <a:pt x="6996402" y="5019932"/>
                </a:cubicBezTo>
                <a:cubicBezTo>
                  <a:pt x="6978229" y="5020544"/>
                  <a:pt x="6959998" y="5021085"/>
                  <a:pt x="6941700" y="5021557"/>
                </a:cubicBezTo>
                <a:cubicBezTo>
                  <a:pt x="6923351" y="5021965"/>
                  <a:pt x="6904942" y="5022307"/>
                  <a:pt x="6886474" y="5022583"/>
                </a:cubicBezTo>
                <a:cubicBezTo>
                  <a:pt x="6867939" y="5022785"/>
                  <a:pt x="6849355" y="5022924"/>
                  <a:pt x="6830709" y="5022998"/>
                </a:cubicBezTo>
                <a:cubicBezTo>
                  <a:pt x="6812007" y="5023003"/>
                  <a:pt x="6793245" y="5022940"/>
                  <a:pt x="6774424" y="5022811"/>
                </a:cubicBezTo>
                <a:cubicBezTo>
                  <a:pt x="6755551" y="5022619"/>
                  <a:pt x="6736614" y="5022353"/>
                  <a:pt x="6717626" y="5022023"/>
                </a:cubicBezTo>
                <a:cubicBezTo>
                  <a:pt x="6698571" y="5021622"/>
                  <a:pt x="6679465" y="5021158"/>
                  <a:pt x="6660309" y="5020630"/>
                </a:cubicBezTo>
                <a:cubicBezTo>
                  <a:pt x="6641087" y="5020028"/>
                  <a:pt x="6621813" y="5019365"/>
                  <a:pt x="6602481" y="5018634"/>
                </a:cubicBezTo>
                <a:cubicBezTo>
                  <a:pt x="6583090" y="5017834"/>
                  <a:pt x="6563651" y="5016969"/>
                  <a:pt x="6544154" y="5016034"/>
                </a:cubicBezTo>
                <a:cubicBezTo>
                  <a:pt x="6524598" y="5015032"/>
                  <a:pt x="6504985" y="5013961"/>
                  <a:pt x="6485327" y="5012833"/>
                </a:cubicBezTo>
                <a:cubicBezTo>
                  <a:pt x="6465605" y="5011629"/>
                  <a:pt x="6445832" y="5010362"/>
                  <a:pt x="6426003" y="5009025"/>
                </a:cubicBezTo>
                <a:cubicBezTo>
                  <a:pt x="6406124" y="5007622"/>
                  <a:pt x="6386185" y="5006153"/>
                  <a:pt x="6366198" y="5004618"/>
                </a:cubicBezTo>
                <a:cubicBezTo>
                  <a:pt x="6346151" y="5003016"/>
                  <a:pt x="6326058" y="5001345"/>
                  <a:pt x="6305907" y="4999605"/>
                </a:cubicBezTo>
                <a:cubicBezTo>
                  <a:pt x="6285704" y="4997803"/>
                  <a:pt x="6265443" y="4995932"/>
                  <a:pt x="6245134" y="4993995"/>
                </a:cubicBezTo>
                <a:cubicBezTo>
                  <a:pt x="6224776" y="4991991"/>
                  <a:pt x="6204360" y="4989918"/>
                  <a:pt x="6183896" y="4987779"/>
                </a:cubicBezTo>
                <a:cubicBezTo>
                  <a:pt x="6163381" y="4985576"/>
                  <a:pt x="6142807" y="4983306"/>
                  <a:pt x="6122186" y="4980967"/>
                </a:cubicBezTo>
                <a:cubicBezTo>
                  <a:pt x="6101518" y="4978561"/>
                  <a:pt x="6080798" y="4976092"/>
                  <a:pt x="6060021" y="4973552"/>
                </a:cubicBezTo>
                <a:cubicBezTo>
                  <a:pt x="6039202" y="4970953"/>
                  <a:pt x="6018328" y="4968280"/>
                  <a:pt x="5997404" y="4965543"/>
                </a:cubicBezTo>
                <a:cubicBezTo>
                  <a:pt x="5976432" y="4962738"/>
                  <a:pt x="5955402" y="4959866"/>
                  <a:pt x="5934331" y="4956931"/>
                </a:cubicBezTo>
                <a:cubicBezTo>
                  <a:pt x="5913212" y="4953930"/>
                  <a:pt x="5892034" y="4950859"/>
                  <a:pt x="5870810" y="4947720"/>
                </a:cubicBezTo>
                <a:cubicBezTo>
                  <a:pt x="5849544" y="4944520"/>
                  <a:pt x="5828229" y="4941254"/>
                  <a:pt x="5806859" y="4937916"/>
                </a:cubicBezTo>
                <a:cubicBezTo>
                  <a:pt x="5785447" y="4934515"/>
                  <a:pt x="5763986" y="4931051"/>
                  <a:pt x="5742472" y="4927510"/>
                </a:cubicBezTo>
                <a:cubicBezTo>
                  <a:pt x="5720913" y="4923913"/>
                  <a:pt x="5699315" y="4920251"/>
                  <a:pt x="5677660" y="4916519"/>
                </a:cubicBezTo>
                <a:cubicBezTo>
                  <a:pt x="5655959" y="4912717"/>
                  <a:pt x="5634217" y="4908854"/>
                  <a:pt x="5612425" y="4904925"/>
                </a:cubicBezTo>
                <a:cubicBezTo>
                  <a:pt x="5590585" y="4900929"/>
                  <a:pt x="5568704" y="4896871"/>
                  <a:pt x="5546770" y="4892739"/>
                </a:cubicBezTo>
                <a:cubicBezTo>
                  <a:pt x="5524802" y="4888549"/>
                  <a:pt x="5502778" y="4884288"/>
                  <a:pt x="5480714" y="4879963"/>
                </a:cubicBezTo>
                <a:cubicBezTo>
                  <a:pt x="5458601" y="4875573"/>
                  <a:pt x="5436449" y="4871117"/>
                  <a:pt x="5414247" y="4866597"/>
                </a:cubicBezTo>
                <a:cubicBezTo>
                  <a:pt x="5392000" y="4862007"/>
                  <a:pt x="5369719" y="4857358"/>
                  <a:pt x="5347384" y="4852637"/>
                </a:cubicBezTo>
                <a:cubicBezTo>
                  <a:pt x="5325007" y="4847854"/>
                  <a:pt x="5302591" y="4843006"/>
                  <a:pt x="5280129" y="4838090"/>
                </a:cubicBezTo>
                <a:cubicBezTo>
                  <a:pt x="5257626" y="4833110"/>
                  <a:pt x="5235081" y="4828070"/>
                  <a:pt x="5212490" y="4822959"/>
                </a:cubicBezTo>
                <a:cubicBezTo>
                  <a:pt x="5189859" y="4817785"/>
                  <a:pt x="5167183" y="4812541"/>
                  <a:pt x="5144472" y="4807241"/>
                </a:cubicBezTo>
                <a:cubicBezTo>
                  <a:pt x="5121715" y="4801870"/>
                  <a:pt x="5098911" y="4796432"/>
                  <a:pt x="5076074" y="4790935"/>
                </a:cubicBezTo>
                <a:cubicBezTo>
                  <a:pt x="5053198" y="4785372"/>
                  <a:pt x="5030274" y="4779742"/>
                  <a:pt x="5007313" y="4774047"/>
                </a:cubicBezTo>
                <a:cubicBezTo>
                  <a:pt x="4984311" y="4768288"/>
                  <a:pt x="4961268" y="4762466"/>
                  <a:pt x="4938187" y="4756580"/>
                </a:cubicBezTo>
                <a:cubicBezTo>
                  <a:pt x="4915067" y="4750628"/>
                  <a:pt x="4891908" y="4744612"/>
                  <a:pt x="4868709" y="4738532"/>
                </a:cubicBezTo>
                <a:cubicBezTo>
                  <a:pt x="4845470" y="4732388"/>
                  <a:pt x="4822195" y="4726177"/>
                  <a:pt x="4798878" y="4719903"/>
                </a:cubicBezTo>
                <a:cubicBezTo>
                  <a:pt x="4775524" y="4713564"/>
                  <a:pt x="4752136" y="4707167"/>
                  <a:pt x="4728704" y="4700697"/>
                </a:cubicBezTo>
                <a:cubicBezTo>
                  <a:pt x="4705237" y="4694172"/>
                  <a:pt x="4681735" y="4687577"/>
                  <a:pt x="4658193" y="4680919"/>
                </a:cubicBezTo>
                <a:cubicBezTo>
                  <a:pt x="4634619" y="4674201"/>
                  <a:pt x="4610999" y="4667412"/>
                  <a:pt x="4587355" y="4660569"/>
                </a:cubicBezTo>
                <a:cubicBezTo>
                  <a:pt x="4563664" y="4653655"/>
                  <a:pt x="4539943" y="4646682"/>
                  <a:pt x="4516184" y="4639640"/>
                </a:cubicBezTo>
                <a:cubicBezTo>
                  <a:pt x="4492392" y="4632542"/>
                  <a:pt x="4468561" y="4625377"/>
                  <a:pt x="4444703" y="4618149"/>
                </a:cubicBezTo>
                <a:cubicBezTo>
                  <a:pt x="4420803" y="4610857"/>
                  <a:pt x="4396873" y="4603506"/>
                  <a:pt x="4372904" y="4596087"/>
                </a:cubicBezTo>
                <a:cubicBezTo>
                  <a:pt x="4348905" y="4588608"/>
                  <a:pt x="4324874" y="4581069"/>
                  <a:pt x="4300805" y="4573463"/>
                </a:cubicBezTo>
                <a:cubicBezTo>
                  <a:pt x="4276706" y="4565796"/>
                  <a:pt x="4252569" y="4558063"/>
                  <a:pt x="4228409" y="4550272"/>
                </a:cubicBezTo>
                <a:cubicBezTo>
                  <a:pt x="4204201" y="4542413"/>
                  <a:pt x="4179971" y="4534498"/>
                  <a:pt x="4155712" y="4526517"/>
                </a:cubicBezTo>
                <a:cubicBezTo>
                  <a:pt x="4131413" y="4518475"/>
                  <a:pt x="4107093" y="4510372"/>
                  <a:pt x="4082732" y="4502207"/>
                </a:cubicBezTo>
                <a:cubicBezTo>
                  <a:pt x="4058343" y="4493977"/>
                  <a:pt x="4033922" y="4485688"/>
                  <a:pt x="4009472" y="4477336"/>
                </a:cubicBezTo>
                <a:cubicBezTo>
                  <a:pt x="3984991" y="4468923"/>
                  <a:pt x="3960480" y="4460446"/>
                  <a:pt x="3935939" y="4451908"/>
                </a:cubicBezTo>
                <a:cubicBezTo>
                  <a:pt x="3911374" y="4443315"/>
                  <a:pt x="3886771" y="4434655"/>
                  <a:pt x="3862140" y="4425931"/>
                </a:cubicBezTo>
                <a:cubicBezTo>
                  <a:pt x="3837484" y="4417152"/>
                  <a:pt x="3812799" y="4408310"/>
                  <a:pt x="3788084" y="4399405"/>
                </a:cubicBezTo>
                <a:cubicBezTo>
                  <a:pt x="3763339" y="4390439"/>
                  <a:pt x="3738570" y="4381416"/>
                  <a:pt x="3713773" y="4372329"/>
                </a:cubicBezTo>
                <a:cubicBezTo>
                  <a:pt x="3688945" y="4363180"/>
                  <a:pt x="3664095" y="4353974"/>
                  <a:pt x="3639215" y="4344706"/>
                </a:cubicBezTo>
                <a:cubicBezTo>
                  <a:pt x="3614304" y="4335376"/>
                  <a:pt x="3589372" y="4325987"/>
                  <a:pt x="3564416" y="4316543"/>
                </a:cubicBezTo>
                <a:cubicBezTo>
                  <a:pt x="3539431" y="4307035"/>
                  <a:pt x="3514417" y="4297462"/>
                  <a:pt x="3489381" y="4287833"/>
                </a:cubicBezTo>
                <a:cubicBezTo>
                  <a:pt x="3464321" y="4278146"/>
                  <a:pt x="3439233" y="4268396"/>
                  <a:pt x="3414123" y="4258588"/>
                </a:cubicBezTo>
                <a:cubicBezTo>
                  <a:pt x="3388990" y="4248722"/>
                  <a:pt x="3363826" y="4238795"/>
                  <a:pt x="3338642" y="4228808"/>
                </a:cubicBezTo>
                <a:cubicBezTo>
                  <a:pt x="3313435" y="4218763"/>
                  <a:pt x="3288198" y="4208656"/>
                  <a:pt x="3262949" y="4198493"/>
                </a:cubicBezTo>
                <a:cubicBezTo>
                  <a:pt x="3237669" y="4188269"/>
                  <a:pt x="3212365" y="4177987"/>
                  <a:pt x="3187049" y="4167651"/>
                </a:cubicBezTo>
                <a:cubicBezTo>
                  <a:pt x="3161704" y="4157249"/>
                  <a:pt x="3136335" y="4146792"/>
                  <a:pt x="3110945" y="4136276"/>
                </a:cubicBezTo>
                <a:cubicBezTo>
                  <a:pt x="3085535" y="4125700"/>
                  <a:pt x="3060102" y="4115065"/>
                  <a:pt x="3034654" y="4104378"/>
                </a:cubicBezTo>
                <a:cubicBezTo>
                  <a:pt x="3009177" y="4093628"/>
                  <a:pt x="2983686" y="4082822"/>
                  <a:pt x="2958172" y="4071959"/>
                </a:cubicBezTo>
                <a:cubicBezTo>
                  <a:pt x="2932639" y="4061036"/>
                  <a:pt x="2907082" y="4050055"/>
                  <a:pt x="2881512" y="4039020"/>
                </a:cubicBezTo>
                <a:cubicBezTo>
                  <a:pt x="2855920" y="4027927"/>
                  <a:pt x="2830307" y="4016772"/>
                  <a:pt x="2804679" y="4005565"/>
                </a:cubicBezTo>
                <a:cubicBezTo>
                  <a:pt x="2779031" y="3994297"/>
                  <a:pt x="2753360" y="3982973"/>
                  <a:pt x="2727676" y="3971592"/>
                </a:cubicBezTo>
                <a:cubicBezTo>
                  <a:pt x="2701976" y="3960160"/>
                  <a:pt x="2676257" y="3948666"/>
                  <a:pt x="2650523" y="3937119"/>
                </a:cubicBezTo>
                <a:cubicBezTo>
                  <a:pt x="2624767" y="3925513"/>
                  <a:pt x="2598999" y="3913851"/>
                  <a:pt x="2573207" y="3902131"/>
                </a:cubicBezTo>
                <a:cubicBezTo>
                  <a:pt x="2547403" y="3890356"/>
                  <a:pt x="2521585" y="3878526"/>
                  <a:pt x="2495752" y="3866642"/>
                </a:cubicBezTo>
                <a:cubicBezTo>
                  <a:pt x="2469899" y="3854698"/>
                  <a:pt x="2444033" y="3842698"/>
                  <a:pt x="2418158" y="3830652"/>
                </a:cubicBezTo>
                <a:cubicBezTo>
                  <a:pt x="2392265" y="3818543"/>
                  <a:pt x="2366349" y="3806376"/>
                  <a:pt x="2340427" y="3794159"/>
                </a:cubicBezTo>
                <a:cubicBezTo>
                  <a:pt x="2314490" y="3781888"/>
                  <a:pt x="2288541" y="3769561"/>
                  <a:pt x="2262579" y="3757178"/>
                </a:cubicBezTo>
                <a:cubicBezTo>
                  <a:pt x="2236594" y="3744738"/>
                  <a:pt x="2210611" y="3732250"/>
                  <a:pt x="2184607" y="3719704"/>
                </a:cubicBezTo>
                <a:cubicBezTo>
                  <a:pt x="2158590" y="3707101"/>
                  <a:pt x="2132566" y="3694450"/>
                  <a:pt x="2106522" y="3681738"/>
                </a:cubicBezTo>
                <a:cubicBezTo>
                  <a:pt x="2080471" y="3668977"/>
                  <a:pt x="2054416" y="3656163"/>
                  <a:pt x="2028337" y="3643293"/>
                </a:cubicBezTo>
                <a:cubicBezTo>
                  <a:pt x="2002255" y="3630367"/>
                  <a:pt x="1976163" y="3617397"/>
                  <a:pt x="1950054" y="3604361"/>
                </a:cubicBezTo>
                <a:cubicBezTo>
                  <a:pt x="1923944" y="3591285"/>
                  <a:pt x="1897822" y="3578150"/>
                  <a:pt x="1871687" y="3564959"/>
                </a:cubicBezTo>
                <a:cubicBezTo>
                  <a:pt x="1845545" y="3551720"/>
                  <a:pt x="1819390" y="3538425"/>
                  <a:pt x="1793229" y="3525079"/>
                </a:cubicBezTo>
                <a:cubicBezTo>
                  <a:pt x="1767056" y="3511677"/>
                  <a:pt x="1740882" y="3498232"/>
                  <a:pt x="1714696" y="3484729"/>
                </a:cubicBezTo>
                <a:cubicBezTo>
                  <a:pt x="1688505" y="3471174"/>
                  <a:pt x="1662300" y="3457567"/>
                  <a:pt x="1636097" y="3443911"/>
                </a:cubicBezTo>
                <a:cubicBezTo>
                  <a:pt x="1609881" y="3430199"/>
                  <a:pt x="1583658" y="3416440"/>
                  <a:pt x="1557429" y="3402628"/>
                </a:cubicBezTo>
                <a:cubicBezTo>
                  <a:pt x="1531196" y="3388765"/>
                  <a:pt x="1504955" y="3374853"/>
                  <a:pt x="1478710" y="3360888"/>
                </a:cubicBezTo>
                <a:cubicBezTo>
                  <a:pt x="1452460" y="3346872"/>
                  <a:pt x="1426202" y="3332807"/>
                  <a:pt x="1399941" y="3318688"/>
                </a:cubicBezTo>
                <a:cubicBezTo>
                  <a:pt x="1373680" y="3304525"/>
                  <a:pt x="1347406" y="3290306"/>
                  <a:pt x="1321133" y="3276042"/>
                </a:cubicBezTo>
                <a:cubicBezTo>
                  <a:pt x="1294856" y="3261725"/>
                  <a:pt x="1268573" y="3247357"/>
                  <a:pt x="1242291" y="3232944"/>
                </a:cubicBezTo>
                <a:cubicBezTo>
                  <a:pt x="1216004" y="3218479"/>
                  <a:pt x="1189712" y="3203963"/>
                  <a:pt x="1163420" y="3189402"/>
                </a:cubicBezTo>
                <a:cubicBezTo>
                  <a:pt x="1137125" y="3174787"/>
                  <a:pt x="1110823" y="3160123"/>
                  <a:pt x="1084530" y="3145417"/>
                </a:cubicBezTo>
                <a:cubicBezTo>
                  <a:pt x="1058231" y="3130662"/>
                  <a:pt x="1031928" y="3115852"/>
                  <a:pt x="1005618" y="3100994"/>
                </a:cubicBezTo>
                <a:cubicBezTo>
                  <a:pt x="979319" y="3086090"/>
                  <a:pt x="953020" y="3071144"/>
                  <a:pt x="926716" y="3056147"/>
                </a:cubicBezTo>
                <a:cubicBezTo>
                  <a:pt x="900406" y="3041097"/>
                  <a:pt x="874100" y="3025999"/>
                  <a:pt x="847804" y="3010859"/>
                </a:cubicBezTo>
                <a:cubicBezTo>
                  <a:pt x="821500" y="2995671"/>
                  <a:pt x="795197" y="2980437"/>
                  <a:pt x="768899" y="2965153"/>
                </a:cubicBezTo>
                <a:cubicBezTo>
                  <a:pt x="742601" y="2949823"/>
                  <a:pt x="716307" y="2934446"/>
                  <a:pt x="690012" y="2919026"/>
                </a:cubicBezTo>
                <a:cubicBezTo>
                  <a:pt x="663722" y="2903556"/>
                  <a:pt x="637432" y="2888040"/>
                  <a:pt x="611146" y="2872477"/>
                </a:cubicBezTo>
                <a:cubicBezTo>
                  <a:pt x="584859" y="2856870"/>
                  <a:pt x="558583" y="2841219"/>
                  <a:pt x="532309" y="2825522"/>
                </a:cubicBezTo>
                <a:cubicBezTo>
                  <a:pt x="506035" y="2809780"/>
                  <a:pt x="479767" y="2793988"/>
                  <a:pt x="453506" y="2778156"/>
                </a:cubicBezTo>
                <a:cubicBezTo>
                  <a:pt x="427246" y="2762278"/>
                  <a:pt x="400998" y="2746356"/>
                  <a:pt x="374744" y="2730383"/>
                </a:cubicBezTo>
                <a:cubicBezTo>
                  <a:pt x="348506" y="2714374"/>
                  <a:pt x="322262" y="2698314"/>
                  <a:pt x="296038" y="2682213"/>
                </a:cubicBezTo>
                <a:cubicBezTo>
                  <a:pt x="269813" y="2666070"/>
                  <a:pt x="243599" y="2649881"/>
                  <a:pt x="217387" y="2633648"/>
                </a:cubicBezTo>
                <a:cubicBezTo>
                  <a:pt x="191184" y="2617371"/>
                  <a:pt x="164982" y="2601050"/>
                  <a:pt x="138798" y="2584691"/>
                </a:cubicBezTo>
                <a:cubicBezTo>
                  <a:pt x="112616" y="2568285"/>
                  <a:pt x="86444" y="2551836"/>
                  <a:pt x="60280" y="2535347"/>
                </a:cubicBezTo>
                <a:lnTo>
                  <a:pt x="0" y="2497133"/>
                </a:lnTo>
                <a:close/>
              </a:path>
            </a:pathLst>
          </a:custGeom>
        </p:spPr>
      </p:pic>
      <p:sp>
        <p:nvSpPr>
          <p:cNvPr id="102" name="矩形 101"/>
          <p:cNvSpPr/>
          <p:nvPr/>
        </p:nvSpPr>
        <p:spPr>
          <a:xfrm>
            <a:off x="1721927" y="4419600"/>
            <a:ext cx="1980029" cy="523220"/>
          </a:xfrm>
          <a:prstGeom prst="rect">
            <a:avLst/>
          </a:prstGeom>
        </p:spPr>
        <p:txBody>
          <a:bodyPr wrap="none">
            <a:spAutoFit/>
          </a:bodyPr>
          <a:lstStyle/>
          <a:p>
            <a:r>
              <a:rPr lang="zh-CN" altLang="en-US" sz="2800" b="1" dirty="0">
                <a:cs typeface="+mn-ea"/>
                <a:sym typeface="+mn-lt"/>
              </a:rPr>
              <a:t>请输入标题</a:t>
            </a:r>
            <a:endParaRPr lang="zh-CN" altLang="en-US" sz="2800" dirty="0">
              <a:cs typeface="+mn-ea"/>
              <a:sym typeface="+mn-lt"/>
            </a:endParaRPr>
          </a:p>
        </p:txBody>
      </p:sp>
      <p:sp>
        <p:nvSpPr>
          <p:cNvPr id="103" name="文本框 102"/>
          <p:cNvSpPr txBox="1"/>
          <p:nvPr/>
        </p:nvSpPr>
        <p:spPr>
          <a:xfrm>
            <a:off x="1769104" y="5035776"/>
            <a:ext cx="3298195" cy="646331"/>
          </a:xfrm>
          <a:prstGeom prst="rect">
            <a:avLst/>
          </a:prstGeom>
          <a:noFill/>
        </p:spPr>
        <p:txBody>
          <a:bodyPr wrap="square" rtlCol="0">
            <a:spAutoFit/>
          </a:bodyPr>
          <a:lstStyle/>
          <a:p>
            <a:pPr>
              <a:spcBef>
                <a:spcPts val="600"/>
              </a:spcBef>
              <a:spcAft>
                <a:spcPts val="600"/>
              </a:spcAft>
            </a:pPr>
            <a:r>
              <a:rPr lang="en-US" altLang="zh-CN" sz="1200" dirty="0">
                <a:cs typeface="+mn-ea"/>
                <a:sym typeface="+mn-lt"/>
              </a:rPr>
              <a:t>Copy paste fonts. Choose the only option to retain text......Copy paste fonts. Choose the only option to retain text......</a:t>
            </a:r>
            <a:endParaRPr lang="en-US" altLang="zh-CN" sz="1200"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1000" fill="hold"/>
                                        <p:tgtEl>
                                          <p:spTgt spid="4"/>
                                        </p:tgtEl>
                                        <p:attrNameLst>
                                          <p:attrName>ppt_x</p:attrName>
                                        </p:attrNameLst>
                                      </p:cBhvr>
                                      <p:tavLst>
                                        <p:tav tm="0">
                                          <p:val>
                                            <p:strVal val="1+#ppt_w/2"/>
                                          </p:val>
                                        </p:tav>
                                        <p:tav tm="100000">
                                          <p:val>
                                            <p:strVal val="#ppt_x"/>
                                          </p:val>
                                        </p:tav>
                                      </p:tavLst>
                                    </p:anim>
                                    <p:anim calcmode="lin" valueType="num">
                                      <p:cBhvr additive="base">
                                        <p:cTn id="11" dur="1000" fill="hold"/>
                                        <p:tgtEl>
                                          <p:spTgt spid="4"/>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barn(inVertical)">
                                      <p:cBhvr>
                                        <p:cTn id="15" dur="1250"/>
                                        <p:tgtEl>
                                          <p:spTgt spid="10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250"/>
                                        <p:tgtEl>
                                          <p:spTgt spid="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1000"/>
                                        <p:tgtEl>
                                          <p:spTgt spid="6"/>
                                        </p:tgtEl>
                                      </p:cBhvr>
                                    </p:animEffect>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fade">
                                      <p:cBhvr>
                                        <p:cTn id="25" dur="1000"/>
                                        <p:tgtEl>
                                          <p:spTgt spid="102"/>
                                        </p:tgtEl>
                                      </p:cBhvr>
                                    </p:animEffect>
                                    <p:anim calcmode="lin" valueType="num">
                                      <p:cBhvr>
                                        <p:cTn id="26" dur="1000" fill="hold"/>
                                        <p:tgtEl>
                                          <p:spTgt spid="102"/>
                                        </p:tgtEl>
                                        <p:attrNameLst>
                                          <p:attrName>ppt_x</p:attrName>
                                        </p:attrNameLst>
                                      </p:cBhvr>
                                      <p:tavLst>
                                        <p:tav tm="0">
                                          <p:val>
                                            <p:strVal val="#ppt_x"/>
                                          </p:val>
                                        </p:tav>
                                        <p:tav tm="100000">
                                          <p:val>
                                            <p:strVal val="#ppt_x"/>
                                          </p:val>
                                        </p:tav>
                                      </p:tavLst>
                                    </p:anim>
                                    <p:anim calcmode="lin" valueType="num">
                                      <p:cBhvr>
                                        <p:cTn id="27" dur="1000" fill="hold"/>
                                        <p:tgtEl>
                                          <p:spTgt spid="102"/>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103"/>
                                        </p:tgtEl>
                                        <p:attrNameLst>
                                          <p:attrName>style.visibility</p:attrName>
                                        </p:attrNameLst>
                                      </p:cBhvr>
                                      <p:to>
                                        <p:strVal val="visible"/>
                                      </p:to>
                                    </p:set>
                                    <p:animEffect transition="in" filter="fade">
                                      <p:cBhvr>
                                        <p:cTn id="31" dur="1000"/>
                                        <p:tgtEl>
                                          <p:spTgt spid="103"/>
                                        </p:tgtEl>
                                      </p:cBhvr>
                                    </p:animEffect>
                                    <p:anim calcmode="lin" valueType="num">
                                      <p:cBhvr>
                                        <p:cTn id="32" dur="1000" fill="hold"/>
                                        <p:tgtEl>
                                          <p:spTgt spid="103"/>
                                        </p:tgtEl>
                                        <p:attrNameLst>
                                          <p:attrName>ppt_x</p:attrName>
                                        </p:attrNameLst>
                                      </p:cBhvr>
                                      <p:tavLst>
                                        <p:tav tm="0">
                                          <p:val>
                                            <p:strVal val="#ppt_x"/>
                                          </p:val>
                                        </p:tav>
                                        <p:tav tm="100000">
                                          <p:val>
                                            <p:strVal val="#ppt_x"/>
                                          </p:val>
                                        </p:tav>
                                      </p:tavLst>
                                    </p:anim>
                                    <p:anim calcmode="lin" valueType="num">
                                      <p:cBhvr>
                                        <p:cTn id="33"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02" grpId="0"/>
      <p:bldP spid="10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 name="图片 337"/>
          <p:cNvPicPr>
            <a:picLocks noChangeAspect="1"/>
          </p:cNvPicPr>
          <p:nvPr/>
        </p:nvPicPr>
        <p:blipFill rotWithShape="1">
          <a:blip r:embed="rId1">
            <a:lum bright="70000" contrast="-70000"/>
            <a:extLst>
              <a:ext uri="{BEBA8EAE-BF5A-486C-A8C5-ECC9F3942E4B}">
                <a14:imgProps xmlns:a14="http://schemas.microsoft.com/office/drawing/2010/main">
                  <a14:imgLayer r:embed="rId2">
                    <a14:imgEffect>
                      <a14:brightnessContrast bright="20000" contrast="-20000"/>
                    </a14:imgEffect>
                  </a14:imgLayer>
                </a14:imgProps>
              </a:ext>
              <a:ext uri="{28A0092B-C50C-407E-A947-70E740481C1C}">
                <a14:useLocalDpi xmlns:a14="http://schemas.microsoft.com/office/drawing/2010/main" val="0"/>
              </a:ext>
            </a:extLst>
          </a:blip>
          <a:srcRect t="11857" b="3756"/>
          <a:stretch>
            <a:fillRect/>
          </a:stretch>
        </p:blipFill>
        <p:spPr>
          <a:xfrm>
            <a:off x="0" y="0"/>
            <a:ext cx="12192000" cy="6858000"/>
          </a:xfrm>
          <a:prstGeom prst="rect">
            <a:avLst/>
          </a:prstGeom>
        </p:spPr>
      </p:pic>
      <p:sp>
        <p:nvSpPr>
          <p:cNvPr id="337" name="矩形 336"/>
          <p:cNvSpPr/>
          <p:nvPr/>
        </p:nvSpPr>
        <p:spPr>
          <a:xfrm>
            <a:off x="0" y="0"/>
            <a:ext cx="6096000" cy="6858000"/>
          </a:xfrm>
          <a:prstGeom prst="rect">
            <a:avLst/>
          </a:prstGeom>
          <a:solidFill>
            <a:srgbClr val="79B4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4" name="直接箭头连接符 3"/>
          <p:cNvCxnSpPr>
            <a:stCxn id="27" idx="6"/>
          </p:cNvCxnSpPr>
          <p:nvPr/>
        </p:nvCxnSpPr>
        <p:spPr>
          <a:xfrm flipV="1">
            <a:off x="1690898" y="2542111"/>
            <a:ext cx="9982942" cy="3359692"/>
          </a:xfrm>
          <a:prstGeom prst="straightConnector1">
            <a:avLst/>
          </a:prstGeom>
          <a:noFill/>
          <a:ln w="12700" cap="flat" cmpd="sng">
            <a:solidFill>
              <a:srgbClr val="3656A4"/>
            </a:solidFill>
            <a:prstDash val="dash"/>
            <a:miter lim="800000"/>
            <a:headEnd type="none" w="sm" len="sm"/>
            <a:tailEnd type="stealth" w="lg" len="lg"/>
          </a:ln>
        </p:spPr>
      </p:cxnSp>
      <p:grpSp>
        <p:nvGrpSpPr>
          <p:cNvPr id="6" name="ïslîḓê"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nvGrpSpPr>
        <p:grpSpPr>
          <a:xfrm>
            <a:off x="211221" y="4988356"/>
            <a:ext cx="1479677" cy="1659295"/>
            <a:chOff x="4270304" y="1381681"/>
            <a:chExt cx="3651392" cy="4094638"/>
          </a:xfrm>
        </p:grpSpPr>
        <p:sp>
          <p:nvSpPr>
            <p:cNvPr id="27" name="íṧ1ïḑè"/>
            <p:cNvSpPr/>
            <p:nvPr/>
          </p:nvSpPr>
          <p:spPr bwMode="auto">
            <a:xfrm>
              <a:off x="4270304" y="1808446"/>
              <a:ext cx="3651392" cy="3654688"/>
            </a:xfrm>
            <a:prstGeom prst="ellipse">
              <a:avLst/>
            </a:prstGeom>
            <a:solidFill>
              <a:schemeClr val="tx2">
                <a:lumMod val="20000"/>
                <a:lumOff val="80000"/>
                <a:alpha val="40000"/>
              </a:schemeClr>
            </a:solid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cs typeface="+mn-ea"/>
                <a:sym typeface="+mn-lt"/>
              </a:endParaRPr>
            </a:p>
          </p:txBody>
        </p:sp>
        <p:sp>
          <p:nvSpPr>
            <p:cNvPr id="28" name="iṡḷîḋê"/>
            <p:cNvSpPr/>
            <p:nvPr/>
          </p:nvSpPr>
          <p:spPr bwMode="auto">
            <a:xfrm>
              <a:off x="5267785" y="5431830"/>
              <a:ext cx="14830" cy="9887"/>
            </a:xfrm>
            <a:custGeom>
              <a:avLst/>
              <a:gdLst>
                <a:gd name="T0" fmla="*/ 8 w 9"/>
                <a:gd name="T1" fmla="*/ 6 h 6"/>
                <a:gd name="T2" fmla="*/ 9 w 9"/>
                <a:gd name="T3" fmla="*/ 6 h 6"/>
                <a:gd name="T4" fmla="*/ 8 w 9"/>
                <a:gd name="T5" fmla="*/ 6 h 6"/>
                <a:gd name="T6" fmla="*/ 8 w 9"/>
                <a:gd name="T7" fmla="*/ 5 h 6"/>
                <a:gd name="T8" fmla="*/ 8 w 9"/>
                <a:gd name="T9" fmla="*/ 5 h 6"/>
                <a:gd name="T10" fmla="*/ 8 w 9"/>
                <a:gd name="T11" fmla="*/ 5 h 6"/>
                <a:gd name="T12" fmla="*/ 2 w 9"/>
                <a:gd name="T13" fmla="*/ 1 h 6"/>
                <a:gd name="T14" fmla="*/ 8 w 9"/>
                <a:gd name="T15" fmla="*/ 5 h 6"/>
                <a:gd name="T16" fmla="*/ 2 w 9"/>
                <a:gd name="T17" fmla="*/ 1 h 6"/>
                <a:gd name="T18" fmla="*/ 2 w 9"/>
                <a:gd name="T19" fmla="*/ 1 h 6"/>
                <a:gd name="T20" fmla="*/ 2 w 9"/>
                <a:gd name="T21" fmla="*/ 1 h 6"/>
                <a:gd name="T22" fmla="*/ 2 w 9"/>
                <a:gd name="T23" fmla="*/ 1 h 6"/>
                <a:gd name="T24" fmla="*/ 1 w 9"/>
                <a:gd name="T25" fmla="*/ 1 h 6"/>
                <a:gd name="T26" fmla="*/ 2 w 9"/>
                <a:gd name="T27" fmla="*/ 1 h 6"/>
                <a:gd name="T28" fmla="*/ 1 w 9"/>
                <a:gd name="T29" fmla="*/ 1 h 6"/>
                <a:gd name="T30" fmla="*/ 1 w 9"/>
                <a:gd name="T31" fmla="*/ 0 h 6"/>
                <a:gd name="T32" fmla="*/ 1 w 9"/>
                <a:gd name="T33" fmla="*/ 0 h 6"/>
                <a:gd name="T34" fmla="*/ 1 w 9"/>
                <a:gd name="T35" fmla="*/ 0 h 6"/>
                <a:gd name="T36" fmla="*/ 0 w 9"/>
                <a:gd name="T37" fmla="*/ 0 h 6"/>
                <a:gd name="T38" fmla="*/ 0 w 9"/>
                <a:gd name="T39" fmla="*/ 0 h 6"/>
                <a:gd name="T40" fmla="*/ 0 w 9"/>
                <a:gd name="T4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6">
                  <a:moveTo>
                    <a:pt x="8" y="6"/>
                  </a:moveTo>
                  <a:cubicBezTo>
                    <a:pt x="9" y="6"/>
                    <a:pt x="9" y="6"/>
                    <a:pt x="9" y="6"/>
                  </a:cubicBezTo>
                  <a:cubicBezTo>
                    <a:pt x="9" y="6"/>
                    <a:pt x="9" y="6"/>
                    <a:pt x="8" y="6"/>
                  </a:cubicBezTo>
                  <a:moveTo>
                    <a:pt x="8" y="5"/>
                  </a:moveTo>
                  <a:cubicBezTo>
                    <a:pt x="8" y="5"/>
                    <a:pt x="8" y="5"/>
                    <a:pt x="8" y="5"/>
                  </a:cubicBezTo>
                  <a:cubicBezTo>
                    <a:pt x="8" y="5"/>
                    <a:pt x="8" y="5"/>
                    <a:pt x="8" y="5"/>
                  </a:cubicBezTo>
                  <a:moveTo>
                    <a:pt x="2" y="1"/>
                  </a:moveTo>
                  <a:cubicBezTo>
                    <a:pt x="4" y="3"/>
                    <a:pt x="6" y="4"/>
                    <a:pt x="8" y="5"/>
                  </a:cubicBezTo>
                  <a:cubicBezTo>
                    <a:pt x="6" y="4"/>
                    <a:pt x="4" y="3"/>
                    <a:pt x="2" y="1"/>
                  </a:cubicBezTo>
                  <a:moveTo>
                    <a:pt x="2" y="1"/>
                  </a:moveTo>
                  <a:cubicBezTo>
                    <a:pt x="2" y="1"/>
                    <a:pt x="2" y="1"/>
                    <a:pt x="2" y="1"/>
                  </a:cubicBezTo>
                  <a:cubicBezTo>
                    <a:pt x="2" y="1"/>
                    <a:pt x="2" y="1"/>
                    <a:pt x="2" y="1"/>
                  </a:cubicBezTo>
                  <a:moveTo>
                    <a:pt x="1" y="1"/>
                  </a:moveTo>
                  <a:cubicBezTo>
                    <a:pt x="1" y="1"/>
                    <a:pt x="1" y="1"/>
                    <a:pt x="2" y="1"/>
                  </a:cubicBezTo>
                  <a:cubicBezTo>
                    <a:pt x="1" y="1"/>
                    <a:pt x="1" y="1"/>
                    <a:pt x="1" y="1"/>
                  </a:cubicBezTo>
                  <a:moveTo>
                    <a:pt x="1" y="0"/>
                  </a:moveTo>
                  <a:cubicBezTo>
                    <a:pt x="1" y="0"/>
                    <a:pt x="1" y="0"/>
                    <a:pt x="1" y="0"/>
                  </a:cubicBezTo>
                  <a:cubicBezTo>
                    <a:pt x="1" y="0"/>
                    <a:pt x="1" y="0"/>
                    <a:pt x="1" y="0"/>
                  </a:cubicBezTo>
                  <a:moveTo>
                    <a:pt x="0" y="0"/>
                  </a:moveTo>
                  <a:cubicBezTo>
                    <a:pt x="0" y="0"/>
                    <a:pt x="0" y="0"/>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9" name="išḷïḍê"/>
            <p:cNvSpPr/>
            <p:nvPr/>
          </p:nvSpPr>
          <p:spPr bwMode="auto">
            <a:xfrm>
              <a:off x="7133028" y="5010007"/>
              <a:ext cx="11533" cy="1153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30" name="íšḷîḋè"/>
            <p:cNvSpPr/>
            <p:nvPr/>
          </p:nvSpPr>
          <p:spPr bwMode="auto">
            <a:xfrm>
              <a:off x="7020981" y="5220920"/>
              <a:ext cx="14830" cy="1647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31" name="íšḷíďé"/>
            <p:cNvSpPr/>
            <p:nvPr/>
          </p:nvSpPr>
          <p:spPr bwMode="auto">
            <a:xfrm>
              <a:off x="6892457" y="5097338"/>
              <a:ext cx="19773" cy="1977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32" name="î$líḍe"/>
            <p:cNvSpPr/>
            <p:nvPr/>
          </p:nvSpPr>
          <p:spPr bwMode="auto">
            <a:xfrm>
              <a:off x="6790296" y="5196203"/>
              <a:ext cx="6592" cy="659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33" name="iṥḻíḑè"/>
            <p:cNvSpPr/>
            <p:nvPr/>
          </p:nvSpPr>
          <p:spPr bwMode="auto">
            <a:xfrm>
              <a:off x="6768876" y="5156657"/>
              <a:ext cx="19773" cy="1977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34" name="ïślíḑê"/>
            <p:cNvSpPr/>
            <p:nvPr/>
          </p:nvSpPr>
          <p:spPr bwMode="auto">
            <a:xfrm>
              <a:off x="6699672" y="5240692"/>
              <a:ext cx="9887" cy="823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35" name="iṩḷïḍê"/>
            <p:cNvSpPr/>
            <p:nvPr/>
          </p:nvSpPr>
          <p:spPr bwMode="auto">
            <a:xfrm>
              <a:off x="6679900" y="5062735"/>
              <a:ext cx="9887" cy="988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36" name="iŝļïḑê"/>
            <p:cNvSpPr/>
            <p:nvPr/>
          </p:nvSpPr>
          <p:spPr bwMode="auto">
            <a:xfrm>
              <a:off x="6604103" y="5293419"/>
              <a:ext cx="18125" cy="181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37" name="îṧļiďe"/>
            <p:cNvSpPr/>
            <p:nvPr/>
          </p:nvSpPr>
          <p:spPr bwMode="auto">
            <a:xfrm>
              <a:off x="6529955" y="5158306"/>
              <a:ext cx="13181" cy="1318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38" name="îṧļíďê"/>
            <p:cNvSpPr/>
            <p:nvPr/>
          </p:nvSpPr>
          <p:spPr bwMode="auto">
            <a:xfrm>
              <a:off x="6445920" y="5080860"/>
              <a:ext cx="19773" cy="2142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39" name="ïşlíḓê"/>
            <p:cNvSpPr/>
            <p:nvPr/>
          </p:nvSpPr>
          <p:spPr bwMode="auto">
            <a:xfrm>
              <a:off x="6356942" y="5301658"/>
              <a:ext cx="11533" cy="1153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40" name="iṧlïdè"/>
            <p:cNvSpPr/>
            <p:nvPr/>
          </p:nvSpPr>
          <p:spPr bwMode="auto">
            <a:xfrm>
              <a:off x="6291032" y="5451602"/>
              <a:ext cx="16477" cy="181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41" name="išḻídé"/>
            <p:cNvSpPr/>
            <p:nvPr/>
          </p:nvSpPr>
          <p:spPr bwMode="auto">
            <a:xfrm>
              <a:off x="6071883" y="5039668"/>
              <a:ext cx="9887" cy="988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42" name="î$ḻiḓê"/>
            <p:cNvSpPr/>
            <p:nvPr/>
          </p:nvSpPr>
          <p:spPr bwMode="auto">
            <a:xfrm>
              <a:off x="6050461" y="5323078"/>
              <a:ext cx="14830" cy="1483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43" name="ïšľiďê"/>
            <p:cNvSpPr/>
            <p:nvPr/>
          </p:nvSpPr>
          <p:spPr bwMode="auto">
            <a:xfrm>
              <a:off x="5915347" y="5331318"/>
              <a:ext cx="8239" cy="823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44" name="íŝļïďè"/>
            <p:cNvSpPr/>
            <p:nvPr/>
          </p:nvSpPr>
          <p:spPr bwMode="auto">
            <a:xfrm>
              <a:off x="5867564" y="5392284"/>
              <a:ext cx="16477" cy="1647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45" name="îṧ1îḓé"/>
            <p:cNvSpPr/>
            <p:nvPr/>
          </p:nvSpPr>
          <p:spPr bwMode="auto">
            <a:xfrm>
              <a:off x="5818131" y="5240692"/>
              <a:ext cx="4944" cy="494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46" name="íŝļide"/>
            <p:cNvSpPr/>
            <p:nvPr/>
          </p:nvSpPr>
          <p:spPr bwMode="auto">
            <a:xfrm>
              <a:off x="5739039" y="5413705"/>
              <a:ext cx="3295" cy="329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47" name="isḷïḓê"/>
            <p:cNvSpPr/>
            <p:nvPr/>
          </p:nvSpPr>
          <p:spPr bwMode="auto">
            <a:xfrm>
              <a:off x="5722562" y="5471375"/>
              <a:ext cx="6592" cy="494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48" name="ïṧlíḑê"/>
            <p:cNvSpPr/>
            <p:nvPr/>
          </p:nvSpPr>
          <p:spPr bwMode="auto">
            <a:xfrm>
              <a:off x="5658300" y="5456546"/>
              <a:ext cx="6592" cy="823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49" name="îšḻîḑè"/>
            <p:cNvSpPr/>
            <p:nvPr/>
          </p:nvSpPr>
          <p:spPr bwMode="auto">
            <a:xfrm>
              <a:off x="5561084" y="5270351"/>
              <a:ext cx="19773" cy="1977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50" name="ïsḻíďè"/>
            <p:cNvSpPr/>
            <p:nvPr/>
          </p:nvSpPr>
          <p:spPr bwMode="auto">
            <a:xfrm>
              <a:off x="7620759" y="4431652"/>
              <a:ext cx="6592" cy="823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51" name="îsľíḑe"/>
            <p:cNvSpPr/>
            <p:nvPr/>
          </p:nvSpPr>
          <p:spPr bwMode="auto">
            <a:xfrm>
              <a:off x="7503769" y="4523926"/>
              <a:ext cx="6592" cy="659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52" name="iŝḷídê"/>
            <p:cNvSpPr/>
            <p:nvPr/>
          </p:nvSpPr>
          <p:spPr bwMode="auto">
            <a:xfrm>
              <a:off x="7391723" y="4438243"/>
              <a:ext cx="13181" cy="1483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53" name="iṡḻîde"/>
            <p:cNvSpPr/>
            <p:nvPr/>
          </p:nvSpPr>
          <p:spPr bwMode="auto">
            <a:xfrm>
              <a:off x="7248369" y="4415174"/>
              <a:ext cx="8239" cy="823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54" name="i$liďê"/>
            <p:cNvSpPr/>
            <p:nvPr/>
          </p:nvSpPr>
          <p:spPr bwMode="auto">
            <a:xfrm>
              <a:off x="7205527" y="4443185"/>
              <a:ext cx="3295" cy="494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55" name="îş1iḋê"/>
            <p:cNvSpPr/>
            <p:nvPr/>
          </p:nvSpPr>
          <p:spPr bwMode="auto">
            <a:xfrm>
              <a:off x="7165982" y="4461310"/>
              <a:ext cx="14830" cy="1483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56" name="iṧlíḋé"/>
            <p:cNvSpPr/>
            <p:nvPr/>
          </p:nvSpPr>
          <p:spPr bwMode="auto">
            <a:xfrm>
              <a:off x="7007800" y="4451424"/>
              <a:ext cx="11533" cy="1318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57" name="íṥ1idê"/>
            <p:cNvSpPr/>
            <p:nvPr/>
          </p:nvSpPr>
          <p:spPr bwMode="auto">
            <a:xfrm>
              <a:off x="6943537" y="4410232"/>
              <a:ext cx="16477" cy="1647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58" name="iśḻiḍe"/>
            <p:cNvSpPr/>
            <p:nvPr/>
          </p:nvSpPr>
          <p:spPr bwMode="auto">
            <a:xfrm>
              <a:off x="6291032" y="4439890"/>
              <a:ext cx="16477" cy="1647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59" name="ís1ïdé"/>
            <p:cNvSpPr/>
            <p:nvPr/>
          </p:nvSpPr>
          <p:spPr bwMode="auto">
            <a:xfrm>
              <a:off x="5867564" y="4380571"/>
              <a:ext cx="16477" cy="1647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60" name="ïṩ1îḑé"/>
            <p:cNvSpPr/>
            <p:nvPr/>
          </p:nvSpPr>
          <p:spPr bwMode="auto">
            <a:xfrm>
              <a:off x="5739039" y="4400344"/>
              <a:ext cx="3295" cy="494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61" name="ïSľïḋè"/>
            <p:cNvSpPr/>
            <p:nvPr/>
          </p:nvSpPr>
          <p:spPr bwMode="auto">
            <a:xfrm>
              <a:off x="5722562" y="4458016"/>
              <a:ext cx="6592" cy="659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62" name="îṥ1íḍè"/>
            <p:cNvSpPr/>
            <p:nvPr/>
          </p:nvSpPr>
          <p:spPr bwMode="auto">
            <a:xfrm>
              <a:off x="5658300" y="4444833"/>
              <a:ext cx="6592" cy="659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63" name="ïş1ídé"/>
            <p:cNvSpPr/>
            <p:nvPr/>
          </p:nvSpPr>
          <p:spPr bwMode="auto">
            <a:xfrm>
              <a:off x="5373241" y="4102103"/>
              <a:ext cx="19773" cy="181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64" name="iṥľïḓe"/>
            <p:cNvSpPr/>
            <p:nvPr/>
          </p:nvSpPr>
          <p:spPr bwMode="auto">
            <a:xfrm>
              <a:off x="5289206" y="4065854"/>
              <a:ext cx="16477" cy="1647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65" name="ï$ļíḍê"/>
            <p:cNvSpPr/>
            <p:nvPr/>
          </p:nvSpPr>
          <p:spPr bwMode="auto">
            <a:xfrm>
              <a:off x="5284262" y="4079035"/>
              <a:ext cx="9887" cy="823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66" name="íṧḻíḍe"/>
            <p:cNvSpPr/>
            <p:nvPr/>
          </p:nvSpPr>
          <p:spPr bwMode="auto">
            <a:xfrm>
              <a:off x="5299093" y="4285003"/>
              <a:ext cx="13181" cy="1318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67" name="ís1îḑê"/>
            <p:cNvSpPr/>
            <p:nvPr/>
          </p:nvSpPr>
          <p:spPr bwMode="auto">
            <a:xfrm>
              <a:off x="5267785" y="4388810"/>
              <a:ext cx="19773" cy="181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68" name="isḷîďe"/>
            <p:cNvSpPr/>
            <p:nvPr/>
          </p:nvSpPr>
          <p:spPr bwMode="auto">
            <a:xfrm>
              <a:off x="5175512" y="4319605"/>
              <a:ext cx="13181" cy="1318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69" name="îṣlîḍê"/>
            <p:cNvSpPr/>
            <p:nvPr/>
          </p:nvSpPr>
          <p:spPr bwMode="auto">
            <a:xfrm>
              <a:off x="5086534" y="4278411"/>
              <a:ext cx="4944" cy="494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70" name="íšľíde"/>
            <p:cNvSpPr/>
            <p:nvPr/>
          </p:nvSpPr>
          <p:spPr bwMode="auto">
            <a:xfrm>
              <a:off x="5056875" y="4133410"/>
              <a:ext cx="6592" cy="659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71" name="îs1iďé"/>
            <p:cNvSpPr/>
            <p:nvPr/>
          </p:nvSpPr>
          <p:spPr bwMode="auto">
            <a:xfrm>
              <a:off x="5020624" y="4248752"/>
              <a:ext cx="13181" cy="1318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72" name="îṥļïďê"/>
            <p:cNvSpPr/>
            <p:nvPr/>
          </p:nvSpPr>
          <p:spPr bwMode="auto">
            <a:xfrm>
              <a:off x="4992614" y="4115284"/>
              <a:ext cx="6592" cy="659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73" name="îṩḻîďé"/>
            <p:cNvSpPr/>
            <p:nvPr/>
          </p:nvSpPr>
          <p:spPr bwMode="auto">
            <a:xfrm>
              <a:off x="4918465" y="4191081"/>
              <a:ext cx="21420" cy="2142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74" name="í$líḓê"/>
            <p:cNvSpPr/>
            <p:nvPr/>
          </p:nvSpPr>
          <p:spPr bwMode="auto">
            <a:xfrm>
              <a:off x="4728976" y="4128468"/>
              <a:ext cx="16477" cy="181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75" name="îşlïdè"/>
            <p:cNvSpPr/>
            <p:nvPr/>
          </p:nvSpPr>
          <p:spPr bwMode="auto">
            <a:xfrm>
              <a:off x="4668007" y="4462959"/>
              <a:ext cx="11533" cy="1153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76" name="î$1iďè"/>
            <p:cNvSpPr/>
            <p:nvPr/>
          </p:nvSpPr>
          <p:spPr bwMode="auto">
            <a:xfrm>
              <a:off x="4597157" y="4410232"/>
              <a:ext cx="6592" cy="659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77" name="ïşlidè"/>
            <p:cNvSpPr/>
            <p:nvPr/>
          </p:nvSpPr>
          <p:spPr bwMode="auto">
            <a:xfrm>
              <a:off x="4539485" y="4515687"/>
              <a:ext cx="9887" cy="988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78" name="îŝḷíďe"/>
            <p:cNvSpPr/>
            <p:nvPr/>
          </p:nvSpPr>
          <p:spPr bwMode="auto">
            <a:xfrm>
              <a:off x="7373598" y="4764495"/>
              <a:ext cx="18125" cy="181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79" name="iṧ1ïďê"/>
            <p:cNvSpPr/>
            <p:nvPr/>
          </p:nvSpPr>
          <p:spPr bwMode="auto">
            <a:xfrm>
              <a:off x="7248369" y="4972110"/>
              <a:ext cx="8239" cy="659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80" name="ï$liḑê"/>
            <p:cNvSpPr/>
            <p:nvPr/>
          </p:nvSpPr>
          <p:spPr bwMode="auto">
            <a:xfrm>
              <a:off x="7279676" y="4736484"/>
              <a:ext cx="19773" cy="181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81" name="iṥľiḋé"/>
            <p:cNvSpPr/>
            <p:nvPr/>
          </p:nvSpPr>
          <p:spPr bwMode="auto">
            <a:xfrm>
              <a:off x="7205527" y="5000122"/>
              <a:ext cx="3295" cy="329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82" name="ïṥļíḑê"/>
            <p:cNvSpPr/>
            <p:nvPr/>
          </p:nvSpPr>
          <p:spPr bwMode="auto">
            <a:xfrm>
              <a:off x="7165982" y="5016599"/>
              <a:ext cx="14830" cy="1483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83" name="is1ïďe"/>
            <p:cNvSpPr/>
            <p:nvPr/>
          </p:nvSpPr>
          <p:spPr bwMode="auto">
            <a:xfrm>
              <a:off x="7133028" y="4553584"/>
              <a:ext cx="11533" cy="1153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84" name="iś1íďè"/>
            <p:cNvSpPr/>
            <p:nvPr/>
          </p:nvSpPr>
          <p:spPr bwMode="auto">
            <a:xfrm>
              <a:off x="7007800" y="5008361"/>
              <a:ext cx="11533" cy="1153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85" name="íşlíḋé"/>
            <p:cNvSpPr/>
            <p:nvPr/>
          </p:nvSpPr>
          <p:spPr bwMode="auto">
            <a:xfrm>
              <a:off x="7020981" y="4764495"/>
              <a:ext cx="14830" cy="1647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86" name="iṣľíďé"/>
            <p:cNvSpPr/>
            <p:nvPr/>
          </p:nvSpPr>
          <p:spPr bwMode="auto">
            <a:xfrm>
              <a:off x="6943537" y="4968815"/>
              <a:ext cx="16477" cy="1318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87" name="ïṡľiḍè"/>
            <p:cNvSpPr/>
            <p:nvPr/>
          </p:nvSpPr>
          <p:spPr bwMode="auto">
            <a:xfrm>
              <a:off x="6892457" y="4640914"/>
              <a:ext cx="19773" cy="1977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88" name="îṥ1iḑé"/>
            <p:cNvSpPr/>
            <p:nvPr/>
          </p:nvSpPr>
          <p:spPr bwMode="auto">
            <a:xfrm>
              <a:off x="6790296" y="4739779"/>
              <a:ext cx="6592" cy="494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89" name="îşlide"/>
            <p:cNvSpPr/>
            <p:nvPr/>
          </p:nvSpPr>
          <p:spPr bwMode="auto">
            <a:xfrm>
              <a:off x="6699672" y="4784269"/>
              <a:ext cx="9887" cy="823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90" name="ïşļiḓè"/>
            <p:cNvSpPr/>
            <p:nvPr/>
          </p:nvSpPr>
          <p:spPr bwMode="auto">
            <a:xfrm>
              <a:off x="6679900" y="4606312"/>
              <a:ext cx="9887" cy="988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91" name="íṥlïḍe"/>
            <p:cNvSpPr/>
            <p:nvPr/>
          </p:nvSpPr>
          <p:spPr bwMode="auto">
            <a:xfrm>
              <a:off x="6604103" y="4836995"/>
              <a:ext cx="18125" cy="181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92" name="îṧlîďé"/>
            <p:cNvSpPr/>
            <p:nvPr/>
          </p:nvSpPr>
          <p:spPr bwMode="auto">
            <a:xfrm>
              <a:off x="6291032" y="4995179"/>
              <a:ext cx="16477" cy="181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93" name="îSḻîḓè"/>
            <p:cNvSpPr/>
            <p:nvPr/>
          </p:nvSpPr>
          <p:spPr bwMode="auto">
            <a:xfrm>
              <a:off x="6223474" y="4739779"/>
              <a:ext cx="13181" cy="1153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94" name="íśľîḑè"/>
            <p:cNvSpPr/>
            <p:nvPr/>
          </p:nvSpPr>
          <p:spPr bwMode="auto">
            <a:xfrm>
              <a:off x="6175691" y="4734836"/>
              <a:ext cx="6592" cy="659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95" name="íšľiḑe"/>
            <p:cNvSpPr/>
            <p:nvPr/>
          </p:nvSpPr>
          <p:spPr bwMode="auto">
            <a:xfrm>
              <a:off x="6136144" y="4746369"/>
              <a:ext cx="6592" cy="659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96" name="išḷiḓê"/>
            <p:cNvSpPr/>
            <p:nvPr/>
          </p:nvSpPr>
          <p:spPr bwMode="auto">
            <a:xfrm>
              <a:off x="6071883" y="4583243"/>
              <a:ext cx="9887" cy="988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97" name="iŝliḑê"/>
            <p:cNvSpPr/>
            <p:nvPr/>
          </p:nvSpPr>
          <p:spPr bwMode="auto">
            <a:xfrm>
              <a:off x="6050461" y="4866655"/>
              <a:ext cx="14830" cy="1483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98" name="îsḻïḑe"/>
            <p:cNvSpPr/>
            <p:nvPr/>
          </p:nvSpPr>
          <p:spPr bwMode="auto">
            <a:xfrm>
              <a:off x="5996087" y="4687051"/>
              <a:ext cx="21420" cy="1977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99" name="í$1iḓè"/>
            <p:cNvSpPr/>
            <p:nvPr/>
          </p:nvSpPr>
          <p:spPr bwMode="auto">
            <a:xfrm>
              <a:off x="5915347" y="4874894"/>
              <a:ext cx="8239" cy="823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00" name="ïŝḻiḋè"/>
            <p:cNvSpPr/>
            <p:nvPr/>
          </p:nvSpPr>
          <p:spPr bwMode="auto">
            <a:xfrm>
              <a:off x="5867564" y="4935860"/>
              <a:ext cx="16477" cy="181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01" name="îṡliḑe"/>
            <p:cNvSpPr/>
            <p:nvPr/>
          </p:nvSpPr>
          <p:spPr bwMode="auto">
            <a:xfrm>
              <a:off x="5818131" y="4784269"/>
              <a:ext cx="4944" cy="494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02" name="ïṥľiḑe"/>
            <p:cNvSpPr/>
            <p:nvPr/>
          </p:nvSpPr>
          <p:spPr bwMode="auto">
            <a:xfrm>
              <a:off x="5722562" y="5013304"/>
              <a:ext cx="6592" cy="659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03" name="í$ḷîdé"/>
            <p:cNvSpPr/>
            <p:nvPr/>
          </p:nvSpPr>
          <p:spPr bwMode="auto">
            <a:xfrm>
              <a:off x="5658300" y="5000122"/>
              <a:ext cx="6592" cy="659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04" name="íŝlíḓè"/>
            <p:cNvSpPr/>
            <p:nvPr/>
          </p:nvSpPr>
          <p:spPr bwMode="auto">
            <a:xfrm>
              <a:off x="5561084" y="4815575"/>
              <a:ext cx="19773" cy="181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05" name="ïş1ídê"/>
            <p:cNvSpPr/>
            <p:nvPr/>
          </p:nvSpPr>
          <p:spPr bwMode="auto">
            <a:xfrm>
              <a:off x="5463867" y="4622789"/>
              <a:ext cx="13181" cy="1318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06" name="ïSľîḍè"/>
            <p:cNvSpPr/>
            <p:nvPr/>
          </p:nvSpPr>
          <p:spPr bwMode="auto">
            <a:xfrm>
              <a:off x="5373241" y="4657392"/>
              <a:ext cx="19773" cy="1977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07" name="îṩļïde"/>
            <p:cNvSpPr/>
            <p:nvPr/>
          </p:nvSpPr>
          <p:spPr bwMode="auto">
            <a:xfrm>
              <a:off x="5289206" y="4621141"/>
              <a:ext cx="16477" cy="1647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08" name="îśḷiḓé"/>
            <p:cNvSpPr/>
            <p:nvPr/>
          </p:nvSpPr>
          <p:spPr bwMode="auto">
            <a:xfrm>
              <a:off x="5284262" y="4634323"/>
              <a:ext cx="9887" cy="988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09" name="îṡḷíḓé"/>
            <p:cNvSpPr/>
            <p:nvPr/>
          </p:nvSpPr>
          <p:spPr bwMode="auto">
            <a:xfrm>
              <a:off x="5299093" y="4840291"/>
              <a:ext cx="13181" cy="1318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10" name="isļïḋé"/>
            <p:cNvSpPr/>
            <p:nvPr/>
          </p:nvSpPr>
          <p:spPr bwMode="auto">
            <a:xfrm>
              <a:off x="5267785" y="4944098"/>
              <a:ext cx="19773" cy="2142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11" name="ïṡľídè"/>
            <p:cNvSpPr/>
            <p:nvPr/>
          </p:nvSpPr>
          <p:spPr bwMode="auto">
            <a:xfrm>
              <a:off x="5175512" y="4874894"/>
              <a:ext cx="13181" cy="1318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12" name="îṥḷídé"/>
            <p:cNvSpPr/>
            <p:nvPr/>
          </p:nvSpPr>
          <p:spPr bwMode="auto">
            <a:xfrm>
              <a:off x="5086534" y="4833699"/>
              <a:ext cx="4944" cy="494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13" name="ïṡḷiḓè"/>
            <p:cNvSpPr/>
            <p:nvPr/>
          </p:nvSpPr>
          <p:spPr bwMode="auto">
            <a:xfrm>
              <a:off x="4486757" y="3202438"/>
              <a:ext cx="1648" cy="329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14" name="îṧ1îḓê"/>
            <p:cNvSpPr/>
            <p:nvPr/>
          </p:nvSpPr>
          <p:spPr bwMode="auto">
            <a:xfrm>
              <a:off x="4595508" y="3299653"/>
              <a:ext cx="6592" cy="659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15" name="íṥľïḑè"/>
            <p:cNvSpPr/>
            <p:nvPr/>
          </p:nvSpPr>
          <p:spPr bwMode="auto">
            <a:xfrm>
              <a:off x="4712497" y="3390279"/>
              <a:ext cx="6592" cy="494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16" name="ïṧlïďé"/>
            <p:cNvSpPr/>
            <p:nvPr/>
          </p:nvSpPr>
          <p:spPr bwMode="auto">
            <a:xfrm>
              <a:off x="4696020" y="3101925"/>
              <a:ext cx="16477" cy="1483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17" name="îślíḍè"/>
            <p:cNvSpPr/>
            <p:nvPr/>
          </p:nvSpPr>
          <p:spPr bwMode="auto">
            <a:xfrm>
              <a:off x="4817953" y="3306245"/>
              <a:ext cx="13181" cy="1318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18" name="ï$liḑè"/>
            <p:cNvSpPr/>
            <p:nvPr/>
          </p:nvSpPr>
          <p:spPr bwMode="auto">
            <a:xfrm>
              <a:off x="4831134" y="3075561"/>
              <a:ext cx="18125" cy="181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19" name="ïşľidè"/>
            <p:cNvSpPr/>
            <p:nvPr/>
          </p:nvSpPr>
          <p:spPr bwMode="auto">
            <a:xfrm>
              <a:off x="4966249" y="3281529"/>
              <a:ext cx="8239" cy="988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20" name="îśḷîdé"/>
            <p:cNvSpPr/>
            <p:nvPr/>
          </p:nvSpPr>
          <p:spPr bwMode="auto">
            <a:xfrm>
              <a:off x="4923408" y="3047550"/>
              <a:ext cx="19773" cy="181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21" name="išḻíḑe"/>
            <p:cNvSpPr/>
            <p:nvPr/>
          </p:nvSpPr>
          <p:spPr bwMode="auto">
            <a:xfrm>
              <a:off x="5014034" y="3311188"/>
              <a:ext cx="4944" cy="494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22" name="íşľiḍè"/>
            <p:cNvSpPr/>
            <p:nvPr/>
          </p:nvSpPr>
          <p:spPr bwMode="auto">
            <a:xfrm>
              <a:off x="5042044" y="3327665"/>
              <a:ext cx="14830" cy="1483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23" name="iṡľïḓè"/>
            <p:cNvSpPr/>
            <p:nvPr/>
          </p:nvSpPr>
          <p:spPr bwMode="auto">
            <a:xfrm>
              <a:off x="5203524" y="3319427"/>
              <a:ext cx="11533" cy="1153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24" name="í$1iďé"/>
            <p:cNvSpPr/>
            <p:nvPr/>
          </p:nvSpPr>
          <p:spPr bwMode="auto">
            <a:xfrm>
              <a:off x="5187046" y="3075561"/>
              <a:ext cx="14830" cy="1647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25" name="ïŝḷïḍé"/>
            <p:cNvSpPr/>
            <p:nvPr/>
          </p:nvSpPr>
          <p:spPr bwMode="auto">
            <a:xfrm>
              <a:off x="5262842" y="3278232"/>
              <a:ext cx="16477" cy="1483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26" name="ïs1îdé"/>
            <p:cNvSpPr/>
            <p:nvPr/>
          </p:nvSpPr>
          <p:spPr bwMode="auto">
            <a:xfrm>
              <a:off x="5312275" y="2951980"/>
              <a:ext cx="18125" cy="181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27" name="íṡļiḓé"/>
            <p:cNvSpPr/>
            <p:nvPr/>
          </p:nvSpPr>
          <p:spPr bwMode="auto">
            <a:xfrm>
              <a:off x="5425969" y="3050845"/>
              <a:ext cx="6592" cy="659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28" name="ïšľïḓé"/>
            <p:cNvSpPr/>
            <p:nvPr/>
          </p:nvSpPr>
          <p:spPr bwMode="auto">
            <a:xfrm>
              <a:off x="5434207" y="3011300"/>
              <a:ext cx="21420" cy="1977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29" name="iŝļidê"/>
            <p:cNvSpPr/>
            <p:nvPr/>
          </p:nvSpPr>
          <p:spPr bwMode="auto">
            <a:xfrm>
              <a:off x="5513299" y="3095334"/>
              <a:ext cx="9887" cy="823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30" name="îsḻíḍê"/>
            <p:cNvSpPr/>
            <p:nvPr/>
          </p:nvSpPr>
          <p:spPr bwMode="auto">
            <a:xfrm>
              <a:off x="5533072" y="2917378"/>
              <a:ext cx="9887" cy="988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31" name="îṩľïḋè"/>
            <p:cNvSpPr/>
            <p:nvPr/>
          </p:nvSpPr>
          <p:spPr bwMode="auto">
            <a:xfrm>
              <a:off x="5679720" y="3012948"/>
              <a:ext cx="13181" cy="1318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32" name="íṩlîḍè"/>
            <p:cNvSpPr/>
            <p:nvPr/>
          </p:nvSpPr>
          <p:spPr bwMode="auto">
            <a:xfrm>
              <a:off x="5757165" y="2935503"/>
              <a:ext cx="19773" cy="2142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33" name="ïṡľídê"/>
            <p:cNvSpPr/>
            <p:nvPr/>
          </p:nvSpPr>
          <p:spPr bwMode="auto">
            <a:xfrm>
              <a:off x="6141088" y="2894310"/>
              <a:ext cx="9887" cy="988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34" name="işḻïḓê"/>
            <p:cNvSpPr/>
            <p:nvPr/>
          </p:nvSpPr>
          <p:spPr bwMode="auto">
            <a:xfrm>
              <a:off x="6399783" y="3095334"/>
              <a:ext cx="4944" cy="659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35" name="iŝḻiḋe"/>
            <p:cNvSpPr/>
            <p:nvPr/>
          </p:nvSpPr>
          <p:spPr bwMode="auto">
            <a:xfrm>
              <a:off x="7189050" y="3113460"/>
              <a:ext cx="14830" cy="1483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36" name="îsḻîḑe"/>
            <p:cNvSpPr/>
            <p:nvPr/>
          </p:nvSpPr>
          <p:spPr bwMode="auto">
            <a:xfrm>
              <a:off x="7282971" y="3057436"/>
              <a:ext cx="21420" cy="2142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37" name="isḷiḓè"/>
            <p:cNvSpPr/>
            <p:nvPr/>
          </p:nvSpPr>
          <p:spPr bwMode="auto">
            <a:xfrm>
              <a:off x="4330222" y="3637441"/>
              <a:ext cx="18125" cy="181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38" name="íṡliḋê"/>
            <p:cNvSpPr/>
            <p:nvPr/>
          </p:nvSpPr>
          <p:spPr bwMode="auto">
            <a:xfrm>
              <a:off x="4340108" y="3599542"/>
              <a:ext cx="14830" cy="1647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39" name="ís1idè"/>
            <p:cNvSpPr/>
            <p:nvPr/>
          </p:nvSpPr>
          <p:spPr bwMode="auto">
            <a:xfrm>
              <a:off x="4486757" y="3757725"/>
              <a:ext cx="1648" cy="329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40" name="ïṣļîḑè"/>
            <p:cNvSpPr/>
            <p:nvPr/>
          </p:nvSpPr>
          <p:spPr bwMode="auto">
            <a:xfrm>
              <a:off x="4595508" y="3854942"/>
              <a:ext cx="6592" cy="659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41" name="íSlidè"/>
            <p:cNvSpPr/>
            <p:nvPr/>
          </p:nvSpPr>
          <p:spPr bwMode="auto">
            <a:xfrm>
              <a:off x="4712497" y="3945568"/>
              <a:ext cx="6592" cy="659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42" name="íśḻiḋê"/>
            <p:cNvSpPr/>
            <p:nvPr/>
          </p:nvSpPr>
          <p:spPr bwMode="auto">
            <a:xfrm>
              <a:off x="4696020" y="3657213"/>
              <a:ext cx="16477" cy="1647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43" name="íslîḑè"/>
            <p:cNvSpPr/>
            <p:nvPr/>
          </p:nvSpPr>
          <p:spPr bwMode="auto">
            <a:xfrm>
              <a:off x="4817953" y="3861533"/>
              <a:ext cx="13181" cy="1318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44" name="îSľiḓe"/>
            <p:cNvSpPr/>
            <p:nvPr/>
          </p:nvSpPr>
          <p:spPr bwMode="auto">
            <a:xfrm>
              <a:off x="4831134" y="3630849"/>
              <a:ext cx="18125" cy="1977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45" name="iṣ1îḓê"/>
            <p:cNvSpPr/>
            <p:nvPr/>
          </p:nvSpPr>
          <p:spPr bwMode="auto">
            <a:xfrm>
              <a:off x="4966249" y="3838465"/>
              <a:ext cx="8239" cy="823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46" name="îṩļiḑé"/>
            <p:cNvSpPr/>
            <p:nvPr/>
          </p:nvSpPr>
          <p:spPr bwMode="auto">
            <a:xfrm>
              <a:off x="4923408" y="3602839"/>
              <a:ext cx="19773" cy="1977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47" name="i$lïḑe"/>
            <p:cNvSpPr/>
            <p:nvPr/>
          </p:nvSpPr>
          <p:spPr bwMode="auto">
            <a:xfrm>
              <a:off x="5014034" y="3866477"/>
              <a:ext cx="4944" cy="494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48" name="ï$ḷiḓê"/>
            <p:cNvSpPr/>
            <p:nvPr/>
          </p:nvSpPr>
          <p:spPr bwMode="auto">
            <a:xfrm>
              <a:off x="5078296" y="3419939"/>
              <a:ext cx="11533" cy="1318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49" name="iṡ1idé"/>
            <p:cNvSpPr/>
            <p:nvPr/>
          </p:nvSpPr>
          <p:spPr bwMode="auto">
            <a:xfrm>
              <a:off x="5187046" y="3632497"/>
              <a:ext cx="14830" cy="1483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50" name="iśliḋè"/>
            <p:cNvSpPr/>
            <p:nvPr/>
          </p:nvSpPr>
          <p:spPr bwMode="auto">
            <a:xfrm>
              <a:off x="5312275" y="3508917"/>
              <a:ext cx="18125" cy="181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51" name="íšļïḑê"/>
            <p:cNvSpPr/>
            <p:nvPr/>
          </p:nvSpPr>
          <p:spPr bwMode="auto">
            <a:xfrm>
              <a:off x="5425969" y="3606134"/>
              <a:ext cx="6592" cy="659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52" name="ísľîḑè"/>
            <p:cNvSpPr/>
            <p:nvPr/>
          </p:nvSpPr>
          <p:spPr bwMode="auto">
            <a:xfrm>
              <a:off x="5513299" y="2081974"/>
              <a:ext cx="9887" cy="988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53" name="iŝľíḋè"/>
            <p:cNvSpPr/>
            <p:nvPr/>
          </p:nvSpPr>
          <p:spPr bwMode="auto">
            <a:xfrm>
              <a:off x="5602277" y="2136350"/>
              <a:ext cx="16477" cy="181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54" name="íşḻiḋè"/>
            <p:cNvSpPr/>
            <p:nvPr/>
          </p:nvSpPr>
          <p:spPr bwMode="auto">
            <a:xfrm>
              <a:off x="5679720" y="1999588"/>
              <a:ext cx="13181" cy="1483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55" name="ïṡľïdè"/>
            <p:cNvSpPr/>
            <p:nvPr/>
          </p:nvSpPr>
          <p:spPr bwMode="auto">
            <a:xfrm>
              <a:off x="5854381" y="2142940"/>
              <a:ext cx="11533" cy="1153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56" name="íṧ1ïḑé"/>
            <p:cNvSpPr/>
            <p:nvPr/>
          </p:nvSpPr>
          <p:spPr bwMode="auto">
            <a:xfrm>
              <a:off x="5915347" y="2294532"/>
              <a:ext cx="16477" cy="181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57" name="íşļiḑé"/>
            <p:cNvSpPr/>
            <p:nvPr/>
          </p:nvSpPr>
          <p:spPr bwMode="auto">
            <a:xfrm>
              <a:off x="5986200" y="2039133"/>
              <a:ext cx="13181" cy="1153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58" name="íṣḷîďè"/>
            <p:cNvSpPr/>
            <p:nvPr/>
          </p:nvSpPr>
          <p:spPr bwMode="auto">
            <a:xfrm>
              <a:off x="6042224" y="2034189"/>
              <a:ext cx="4944" cy="494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59" name="iŝḻïďe"/>
            <p:cNvSpPr/>
            <p:nvPr/>
          </p:nvSpPr>
          <p:spPr bwMode="auto">
            <a:xfrm>
              <a:off x="6080121" y="2045724"/>
              <a:ext cx="6592" cy="659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60" name="ísļidè"/>
            <p:cNvSpPr/>
            <p:nvPr/>
          </p:nvSpPr>
          <p:spPr bwMode="auto">
            <a:xfrm>
              <a:off x="6141088" y="1882597"/>
              <a:ext cx="9887" cy="988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61" name="íṥ1iḋê"/>
            <p:cNvSpPr/>
            <p:nvPr/>
          </p:nvSpPr>
          <p:spPr bwMode="auto">
            <a:xfrm>
              <a:off x="6157565" y="2166009"/>
              <a:ext cx="14830" cy="1483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62" name="íś1îďè"/>
            <p:cNvSpPr/>
            <p:nvPr/>
          </p:nvSpPr>
          <p:spPr bwMode="auto">
            <a:xfrm>
              <a:off x="6205349" y="1984758"/>
              <a:ext cx="21420" cy="2142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63" name="ïśľíḓé"/>
            <p:cNvSpPr/>
            <p:nvPr/>
          </p:nvSpPr>
          <p:spPr bwMode="auto">
            <a:xfrm>
              <a:off x="6299271" y="2174248"/>
              <a:ext cx="8239" cy="823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64" name="î$ľiḓè"/>
            <p:cNvSpPr/>
            <p:nvPr/>
          </p:nvSpPr>
          <p:spPr bwMode="auto">
            <a:xfrm>
              <a:off x="6338817" y="2235214"/>
              <a:ext cx="16477" cy="1483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65" name="íṥḻïḍè"/>
            <p:cNvSpPr/>
            <p:nvPr/>
          </p:nvSpPr>
          <p:spPr bwMode="auto">
            <a:xfrm>
              <a:off x="6399783" y="2083622"/>
              <a:ext cx="4944" cy="494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66" name="i$ḷíḑe"/>
            <p:cNvSpPr/>
            <p:nvPr/>
          </p:nvSpPr>
          <p:spPr bwMode="auto">
            <a:xfrm>
              <a:off x="6480523" y="2254987"/>
              <a:ext cx="3295" cy="494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67" name="îśľïḍé"/>
            <p:cNvSpPr/>
            <p:nvPr/>
          </p:nvSpPr>
          <p:spPr bwMode="auto">
            <a:xfrm>
              <a:off x="6493705" y="2312659"/>
              <a:ext cx="6592" cy="659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68" name="íṥḷîďé"/>
            <p:cNvSpPr/>
            <p:nvPr/>
          </p:nvSpPr>
          <p:spPr bwMode="auto">
            <a:xfrm>
              <a:off x="6557966" y="2299476"/>
              <a:ext cx="6592" cy="659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69" name="ïsľïḑê"/>
            <p:cNvSpPr/>
            <p:nvPr/>
          </p:nvSpPr>
          <p:spPr bwMode="auto">
            <a:xfrm>
              <a:off x="6912294" y="2139640"/>
              <a:ext cx="11533" cy="1318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70" name="ïṡḷîḓé"/>
            <p:cNvSpPr/>
            <p:nvPr/>
          </p:nvSpPr>
          <p:spPr bwMode="auto">
            <a:xfrm>
              <a:off x="6935362" y="2241800"/>
              <a:ext cx="19773" cy="1977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71" name="ïṩḻîḑê"/>
            <p:cNvSpPr/>
            <p:nvPr/>
          </p:nvSpPr>
          <p:spPr bwMode="auto">
            <a:xfrm>
              <a:off x="7034227" y="2174243"/>
              <a:ext cx="13181" cy="1318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72" name="îṣļíḓè"/>
            <p:cNvSpPr/>
            <p:nvPr/>
          </p:nvSpPr>
          <p:spPr bwMode="auto">
            <a:xfrm>
              <a:off x="7189116" y="2348903"/>
              <a:ext cx="16477" cy="1647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73" name="íŝḷîḓe"/>
            <p:cNvSpPr/>
            <p:nvPr/>
          </p:nvSpPr>
          <p:spPr bwMode="auto">
            <a:xfrm>
              <a:off x="4486799" y="2746007"/>
              <a:ext cx="1648" cy="329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74" name="îšļídè"/>
            <p:cNvSpPr/>
            <p:nvPr/>
          </p:nvSpPr>
          <p:spPr bwMode="auto">
            <a:xfrm>
              <a:off x="4595551" y="2843223"/>
              <a:ext cx="6592" cy="659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75" name="iśļïḍè"/>
            <p:cNvSpPr/>
            <p:nvPr/>
          </p:nvSpPr>
          <p:spPr bwMode="auto">
            <a:xfrm>
              <a:off x="4712541" y="2933849"/>
              <a:ext cx="6592" cy="659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76" name="íşļîdê"/>
            <p:cNvSpPr/>
            <p:nvPr/>
          </p:nvSpPr>
          <p:spPr bwMode="auto">
            <a:xfrm>
              <a:off x="4696063" y="2645495"/>
              <a:ext cx="16477" cy="1647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77" name="ïŝ1ïdè"/>
            <p:cNvSpPr/>
            <p:nvPr/>
          </p:nvSpPr>
          <p:spPr bwMode="auto">
            <a:xfrm>
              <a:off x="5312324" y="2495551"/>
              <a:ext cx="18125" cy="1977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78" name="ïṩlïḍê"/>
            <p:cNvSpPr/>
            <p:nvPr/>
          </p:nvSpPr>
          <p:spPr bwMode="auto">
            <a:xfrm>
              <a:off x="5426019" y="2594415"/>
              <a:ext cx="6592" cy="494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79" name="isļîďê"/>
            <p:cNvSpPr/>
            <p:nvPr/>
          </p:nvSpPr>
          <p:spPr bwMode="auto">
            <a:xfrm>
              <a:off x="5434258" y="2554869"/>
              <a:ext cx="21420" cy="1977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80" name="iṥľîḑe"/>
            <p:cNvSpPr/>
            <p:nvPr/>
          </p:nvSpPr>
          <p:spPr bwMode="auto">
            <a:xfrm>
              <a:off x="5513349" y="2638904"/>
              <a:ext cx="9887" cy="823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81" name="iṣ1íďê"/>
            <p:cNvSpPr/>
            <p:nvPr/>
          </p:nvSpPr>
          <p:spPr bwMode="auto">
            <a:xfrm>
              <a:off x="5533123" y="2460949"/>
              <a:ext cx="9887" cy="988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82" name="ïṧḷîďe"/>
            <p:cNvSpPr/>
            <p:nvPr/>
          </p:nvSpPr>
          <p:spPr bwMode="auto">
            <a:xfrm>
              <a:off x="5602329" y="2691632"/>
              <a:ext cx="16477" cy="181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83" name="iŝḻíḍé"/>
            <p:cNvSpPr/>
            <p:nvPr/>
          </p:nvSpPr>
          <p:spPr bwMode="auto">
            <a:xfrm>
              <a:off x="5679773" y="2554869"/>
              <a:ext cx="13181" cy="1483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84" name="ïsḷîḓè"/>
            <p:cNvSpPr/>
            <p:nvPr/>
          </p:nvSpPr>
          <p:spPr bwMode="auto">
            <a:xfrm>
              <a:off x="5757218" y="2479074"/>
              <a:ext cx="19773" cy="2142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85" name="îṧ1ïḍè"/>
            <p:cNvSpPr/>
            <p:nvPr/>
          </p:nvSpPr>
          <p:spPr bwMode="auto">
            <a:xfrm>
              <a:off x="5854435" y="2699871"/>
              <a:ext cx="11533" cy="1153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86" name="î$lïḓè"/>
            <p:cNvSpPr/>
            <p:nvPr/>
          </p:nvSpPr>
          <p:spPr bwMode="auto">
            <a:xfrm>
              <a:off x="5915402" y="2849814"/>
              <a:ext cx="16477" cy="181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87" name="iṥļídé"/>
            <p:cNvSpPr/>
            <p:nvPr/>
          </p:nvSpPr>
          <p:spPr bwMode="auto">
            <a:xfrm>
              <a:off x="5986255" y="2594415"/>
              <a:ext cx="13181" cy="1318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88" name="iṩlîḋe"/>
            <p:cNvSpPr/>
            <p:nvPr/>
          </p:nvSpPr>
          <p:spPr bwMode="auto">
            <a:xfrm>
              <a:off x="6042279" y="2589472"/>
              <a:ext cx="4944" cy="659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89" name="ïṧ1ïḑè"/>
            <p:cNvSpPr/>
            <p:nvPr/>
          </p:nvSpPr>
          <p:spPr bwMode="auto">
            <a:xfrm>
              <a:off x="6141144" y="2437881"/>
              <a:ext cx="9887" cy="988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90" name="íṩḻïḓe"/>
            <p:cNvSpPr/>
            <p:nvPr/>
          </p:nvSpPr>
          <p:spPr bwMode="auto">
            <a:xfrm>
              <a:off x="6157622" y="2721292"/>
              <a:ext cx="14830" cy="1483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91" name="ïşlídé"/>
            <p:cNvSpPr/>
            <p:nvPr/>
          </p:nvSpPr>
          <p:spPr bwMode="auto">
            <a:xfrm>
              <a:off x="6299328" y="2729529"/>
              <a:ext cx="8239" cy="823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92" name="ïṡḻíḋê"/>
            <p:cNvSpPr/>
            <p:nvPr/>
          </p:nvSpPr>
          <p:spPr bwMode="auto">
            <a:xfrm>
              <a:off x="6338876" y="2790495"/>
              <a:ext cx="16477" cy="181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93" name="iṣ1iḑè"/>
            <p:cNvSpPr/>
            <p:nvPr/>
          </p:nvSpPr>
          <p:spPr bwMode="auto">
            <a:xfrm>
              <a:off x="6399841" y="2638904"/>
              <a:ext cx="4944" cy="494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94" name="iSľïďé"/>
            <p:cNvSpPr/>
            <p:nvPr/>
          </p:nvSpPr>
          <p:spPr bwMode="auto">
            <a:xfrm>
              <a:off x="6480582" y="2813564"/>
              <a:ext cx="3295" cy="329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95" name="íšļïḍè"/>
            <p:cNvSpPr/>
            <p:nvPr/>
          </p:nvSpPr>
          <p:spPr bwMode="auto">
            <a:xfrm>
              <a:off x="6493765" y="2869588"/>
              <a:ext cx="6592" cy="494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96" name="íśḻíḑe"/>
            <p:cNvSpPr/>
            <p:nvPr/>
          </p:nvSpPr>
          <p:spPr bwMode="auto">
            <a:xfrm>
              <a:off x="6558026" y="2854758"/>
              <a:ext cx="6592" cy="659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97" name="íšlîḓê"/>
            <p:cNvSpPr/>
            <p:nvPr/>
          </p:nvSpPr>
          <p:spPr bwMode="auto">
            <a:xfrm>
              <a:off x="6635470" y="2663620"/>
              <a:ext cx="32956" cy="3130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98" name="íṩļíḓe"/>
            <p:cNvSpPr/>
            <p:nvPr/>
          </p:nvSpPr>
          <p:spPr bwMode="auto">
            <a:xfrm>
              <a:off x="6917236" y="2475778"/>
              <a:ext cx="16477" cy="1647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199" name="íṡḻîḓé"/>
            <p:cNvSpPr/>
            <p:nvPr/>
          </p:nvSpPr>
          <p:spPr bwMode="auto">
            <a:xfrm>
              <a:off x="6928771" y="2488960"/>
              <a:ext cx="9887" cy="988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00" name="îS1îďè"/>
            <p:cNvSpPr/>
            <p:nvPr/>
          </p:nvSpPr>
          <p:spPr bwMode="auto">
            <a:xfrm>
              <a:off x="6912294" y="2694928"/>
              <a:ext cx="11533" cy="1318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01" name="iş1îďê"/>
            <p:cNvSpPr/>
            <p:nvPr/>
          </p:nvSpPr>
          <p:spPr bwMode="auto">
            <a:xfrm>
              <a:off x="6935362" y="2798734"/>
              <a:ext cx="19773" cy="1977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02" name="ïŝ1ïḓé"/>
            <p:cNvSpPr/>
            <p:nvPr/>
          </p:nvSpPr>
          <p:spPr bwMode="auto">
            <a:xfrm>
              <a:off x="7726284" y="2853111"/>
              <a:ext cx="9887" cy="988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03" name="iṣlîḍè"/>
            <p:cNvSpPr/>
            <p:nvPr/>
          </p:nvSpPr>
          <p:spPr bwMode="auto">
            <a:xfrm>
              <a:off x="7754295" y="3012940"/>
              <a:ext cx="13181" cy="1483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04" name="is1îḍê"/>
            <p:cNvSpPr/>
            <p:nvPr/>
          </p:nvSpPr>
          <p:spPr bwMode="auto">
            <a:xfrm>
              <a:off x="7821853" y="2978338"/>
              <a:ext cx="13181" cy="1318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05" name="íšļiḓè"/>
            <p:cNvSpPr/>
            <p:nvPr/>
          </p:nvSpPr>
          <p:spPr bwMode="auto">
            <a:xfrm>
              <a:off x="5915402" y="1828218"/>
              <a:ext cx="16477" cy="1647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06" name="iŝḻiḍê"/>
            <p:cNvSpPr/>
            <p:nvPr/>
          </p:nvSpPr>
          <p:spPr bwMode="auto">
            <a:xfrm>
              <a:off x="6635470" y="2663620"/>
              <a:ext cx="16477" cy="31308"/>
            </a:xfrm>
            <a:custGeom>
              <a:avLst/>
              <a:gdLst>
                <a:gd name="T0" fmla="*/ 10 w 10"/>
                <a:gd name="T1" fmla="*/ 0 h 20"/>
                <a:gd name="T2" fmla="*/ 0 w 10"/>
                <a:gd name="T3" fmla="*/ 10 h 20"/>
                <a:gd name="T4" fmla="*/ 10 w 10"/>
                <a:gd name="T5" fmla="*/ 20 h 20"/>
              </a:gdLst>
              <a:ahLst/>
              <a:cxnLst>
                <a:cxn ang="0">
                  <a:pos x="T0" y="T1"/>
                </a:cxn>
                <a:cxn ang="0">
                  <a:pos x="T2" y="T3"/>
                </a:cxn>
                <a:cxn ang="0">
                  <a:pos x="T4" y="T5"/>
                </a:cxn>
              </a:cxnLst>
              <a:rect l="0" t="0" r="r" b="b"/>
              <a:pathLst>
                <a:path w="10" h="20">
                  <a:moveTo>
                    <a:pt x="10" y="0"/>
                  </a:moveTo>
                  <a:cubicBezTo>
                    <a:pt x="5" y="0"/>
                    <a:pt x="0" y="5"/>
                    <a:pt x="0" y="10"/>
                  </a:cubicBezTo>
                  <a:cubicBezTo>
                    <a:pt x="0" y="15"/>
                    <a:pt x="5" y="20"/>
                    <a:pt x="10" y="2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07" name="ïṧļîḋe"/>
            <p:cNvSpPr/>
            <p:nvPr/>
          </p:nvSpPr>
          <p:spPr bwMode="auto">
            <a:xfrm>
              <a:off x="6635470" y="2663620"/>
              <a:ext cx="32956" cy="3130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08" name="ïṩḷiḑe"/>
            <p:cNvSpPr/>
            <p:nvPr/>
          </p:nvSpPr>
          <p:spPr bwMode="auto">
            <a:xfrm>
              <a:off x="6638766" y="2668563"/>
              <a:ext cx="11533" cy="21420"/>
            </a:xfrm>
            <a:custGeom>
              <a:avLst/>
              <a:gdLst>
                <a:gd name="T0" fmla="*/ 7 w 7"/>
                <a:gd name="T1" fmla="*/ 0 h 14"/>
                <a:gd name="T2" fmla="*/ 0 w 7"/>
                <a:gd name="T3" fmla="*/ 7 h 14"/>
                <a:gd name="T4" fmla="*/ 7 w 7"/>
                <a:gd name="T5" fmla="*/ 14 h 14"/>
              </a:gdLst>
              <a:ahLst/>
              <a:cxnLst>
                <a:cxn ang="0">
                  <a:pos x="T0" y="T1"/>
                </a:cxn>
                <a:cxn ang="0">
                  <a:pos x="T2" y="T3"/>
                </a:cxn>
                <a:cxn ang="0">
                  <a:pos x="T4" y="T5"/>
                </a:cxn>
              </a:cxnLst>
              <a:rect l="0" t="0" r="r" b="b"/>
              <a:pathLst>
                <a:path w="7" h="14">
                  <a:moveTo>
                    <a:pt x="7" y="0"/>
                  </a:moveTo>
                  <a:cubicBezTo>
                    <a:pt x="3" y="0"/>
                    <a:pt x="0" y="3"/>
                    <a:pt x="0" y="7"/>
                  </a:cubicBezTo>
                  <a:cubicBezTo>
                    <a:pt x="0" y="11"/>
                    <a:pt x="3" y="14"/>
                    <a:pt x="7" y="14"/>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09" name="íSļîḑê"/>
            <p:cNvSpPr/>
            <p:nvPr/>
          </p:nvSpPr>
          <p:spPr bwMode="auto">
            <a:xfrm>
              <a:off x="5458973" y="2281345"/>
              <a:ext cx="13181" cy="32954"/>
            </a:xfrm>
            <a:custGeom>
              <a:avLst/>
              <a:gdLst>
                <a:gd name="T0" fmla="*/ 9 w 9"/>
                <a:gd name="T1" fmla="*/ 0 h 20"/>
                <a:gd name="T2" fmla="*/ 0 w 9"/>
                <a:gd name="T3" fmla="*/ 10 h 20"/>
                <a:gd name="T4" fmla="*/ 9 w 9"/>
                <a:gd name="T5" fmla="*/ 20 h 20"/>
              </a:gdLst>
              <a:ahLst/>
              <a:cxnLst>
                <a:cxn ang="0">
                  <a:pos x="T0" y="T1"/>
                </a:cxn>
                <a:cxn ang="0">
                  <a:pos x="T2" y="T3"/>
                </a:cxn>
                <a:cxn ang="0">
                  <a:pos x="T4" y="T5"/>
                </a:cxn>
              </a:cxnLst>
              <a:rect l="0" t="0" r="r" b="b"/>
              <a:pathLst>
                <a:path w="9" h="20">
                  <a:moveTo>
                    <a:pt x="9" y="0"/>
                  </a:moveTo>
                  <a:cubicBezTo>
                    <a:pt x="4" y="0"/>
                    <a:pt x="0" y="4"/>
                    <a:pt x="0" y="10"/>
                  </a:cubicBezTo>
                  <a:cubicBezTo>
                    <a:pt x="0" y="15"/>
                    <a:pt x="4" y="20"/>
                    <a:pt x="9" y="2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10" name="iṥľide"/>
            <p:cNvSpPr/>
            <p:nvPr/>
          </p:nvSpPr>
          <p:spPr bwMode="auto">
            <a:xfrm>
              <a:off x="4503277" y="3477602"/>
              <a:ext cx="16477" cy="32954"/>
            </a:xfrm>
            <a:custGeom>
              <a:avLst/>
              <a:gdLst>
                <a:gd name="T0" fmla="*/ 10 w 10"/>
                <a:gd name="T1" fmla="*/ 0 h 20"/>
                <a:gd name="T2" fmla="*/ 0 w 10"/>
                <a:gd name="T3" fmla="*/ 10 h 20"/>
                <a:gd name="T4" fmla="*/ 10 w 10"/>
                <a:gd name="T5" fmla="*/ 20 h 20"/>
                <a:gd name="T6" fmla="*/ 10 w 10"/>
                <a:gd name="T7" fmla="*/ 0 h 20"/>
              </a:gdLst>
              <a:ahLst/>
              <a:cxnLst>
                <a:cxn ang="0">
                  <a:pos x="T0" y="T1"/>
                </a:cxn>
                <a:cxn ang="0">
                  <a:pos x="T2" y="T3"/>
                </a:cxn>
                <a:cxn ang="0">
                  <a:pos x="T4" y="T5"/>
                </a:cxn>
                <a:cxn ang="0">
                  <a:pos x="T6" y="T7"/>
                </a:cxn>
              </a:cxnLst>
              <a:rect l="0" t="0" r="r" b="b"/>
              <a:pathLst>
                <a:path w="10" h="20">
                  <a:moveTo>
                    <a:pt x="10" y="0"/>
                  </a:moveTo>
                  <a:cubicBezTo>
                    <a:pt x="4" y="0"/>
                    <a:pt x="0" y="4"/>
                    <a:pt x="0" y="10"/>
                  </a:cubicBezTo>
                  <a:cubicBezTo>
                    <a:pt x="0" y="15"/>
                    <a:pt x="4" y="20"/>
                    <a:pt x="10" y="20"/>
                  </a:cubicBezTo>
                  <a:cubicBezTo>
                    <a:pt x="10" y="0"/>
                    <a:pt x="10" y="0"/>
                    <a:pt x="1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11" name="íŝḻîḓê"/>
            <p:cNvSpPr/>
            <p:nvPr/>
          </p:nvSpPr>
          <p:spPr bwMode="auto">
            <a:xfrm>
              <a:off x="7215480" y="4858405"/>
              <a:ext cx="16477" cy="32954"/>
            </a:xfrm>
            <a:custGeom>
              <a:avLst/>
              <a:gdLst>
                <a:gd name="T0" fmla="*/ 10 w 10"/>
                <a:gd name="T1" fmla="*/ 0 h 20"/>
                <a:gd name="T2" fmla="*/ 0 w 10"/>
                <a:gd name="T3" fmla="*/ 10 h 20"/>
                <a:gd name="T4" fmla="*/ 10 w 10"/>
                <a:gd name="T5" fmla="*/ 20 h 20"/>
              </a:gdLst>
              <a:ahLst/>
              <a:cxnLst>
                <a:cxn ang="0">
                  <a:pos x="T0" y="T1"/>
                </a:cxn>
                <a:cxn ang="0">
                  <a:pos x="T2" y="T3"/>
                </a:cxn>
                <a:cxn ang="0">
                  <a:pos x="T4" y="T5"/>
                </a:cxn>
              </a:cxnLst>
              <a:rect l="0" t="0" r="r" b="b"/>
              <a:pathLst>
                <a:path w="10" h="20">
                  <a:moveTo>
                    <a:pt x="10" y="0"/>
                  </a:moveTo>
                  <a:cubicBezTo>
                    <a:pt x="4" y="0"/>
                    <a:pt x="0" y="5"/>
                    <a:pt x="0" y="10"/>
                  </a:cubicBezTo>
                  <a:cubicBezTo>
                    <a:pt x="0" y="15"/>
                    <a:pt x="4" y="20"/>
                    <a:pt x="10" y="2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12" name="ïşlíḓé"/>
            <p:cNvSpPr/>
            <p:nvPr/>
          </p:nvSpPr>
          <p:spPr bwMode="auto">
            <a:xfrm>
              <a:off x="5678126" y="4733178"/>
              <a:ext cx="16477" cy="31308"/>
            </a:xfrm>
            <a:custGeom>
              <a:avLst/>
              <a:gdLst>
                <a:gd name="T0" fmla="*/ 10 w 10"/>
                <a:gd name="T1" fmla="*/ 0 h 19"/>
                <a:gd name="T2" fmla="*/ 0 w 10"/>
                <a:gd name="T3" fmla="*/ 10 h 19"/>
                <a:gd name="T4" fmla="*/ 10 w 10"/>
                <a:gd name="T5" fmla="*/ 19 h 19"/>
              </a:gdLst>
              <a:ahLst/>
              <a:cxnLst>
                <a:cxn ang="0">
                  <a:pos x="T0" y="T1"/>
                </a:cxn>
                <a:cxn ang="0">
                  <a:pos x="T2" y="T3"/>
                </a:cxn>
                <a:cxn ang="0">
                  <a:pos x="T4" y="T5"/>
                </a:cxn>
              </a:cxnLst>
              <a:rect l="0" t="0" r="r" b="b"/>
              <a:pathLst>
                <a:path w="10" h="19">
                  <a:moveTo>
                    <a:pt x="10" y="0"/>
                  </a:moveTo>
                  <a:cubicBezTo>
                    <a:pt x="4" y="0"/>
                    <a:pt x="0" y="4"/>
                    <a:pt x="0" y="10"/>
                  </a:cubicBezTo>
                  <a:cubicBezTo>
                    <a:pt x="0" y="15"/>
                    <a:pt x="4" y="19"/>
                    <a:pt x="10" y="19"/>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13" name="ïṩḷiḑe"/>
            <p:cNvSpPr/>
            <p:nvPr/>
          </p:nvSpPr>
          <p:spPr bwMode="auto">
            <a:xfrm>
              <a:off x="6050461" y="4309718"/>
              <a:ext cx="14830" cy="1647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14" name="íṡlîďé"/>
            <p:cNvSpPr/>
            <p:nvPr/>
          </p:nvSpPr>
          <p:spPr bwMode="auto">
            <a:xfrm>
              <a:off x="5915347" y="4319605"/>
              <a:ext cx="8239" cy="659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15" name="ïṡliďê"/>
            <p:cNvSpPr/>
            <p:nvPr/>
          </p:nvSpPr>
          <p:spPr bwMode="auto">
            <a:xfrm>
              <a:off x="5463867" y="4065854"/>
              <a:ext cx="13181" cy="1318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16" name="íṧḷíḍé"/>
            <p:cNvSpPr/>
            <p:nvPr/>
          </p:nvSpPr>
          <p:spPr bwMode="auto">
            <a:xfrm>
              <a:off x="5602277" y="3148061"/>
              <a:ext cx="16477" cy="181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17" name="iṩļîḋé"/>
            <p:cNvSpPr/>
            <p:nvPr/>
          </p:nvSpPr>
          <p:spPr bwMode="auto">
            <a:xfrm>
              <a:off x="6493705" y="3326017"/>
              <a:ext cx="6592" cy="494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18" name="ïšlïďe"/>
            <p:cNvSpPr/>
            <p:nvPr/>
          </p:nvSpPr>
          <p:spPr bwMode="auto">
            <a:xfrm>
              <a:off x="6557966" y="3311188"/>
              <a:ext cx="6592" cy="823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19" name="işḻíḓé"/>
            <p:cNvSpPr/>
            <p:nvPr/>
          </p:nvSpPr>
          <p:spPr bwMode="auto">
            <a:xfrm>
              <a:off x="6642001" y="3124993"/>
              <a:ext cx="19773" cy="1977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20" name="îṧḻíḑè"/>
            <p:cNvSpPr/>
            <p:nvPr/>
          </p:nvSpPr>
          <p:spPr bwMode="auto">
            <a:xfrm>
              <a:off x="6935298" y="3253518"/>
              <a:ext cx="19773" cy="2142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21" name="îŝḻíḋê"/>
            <p:cNvSpPr/>
            <p:nvPr/>
          </p:nvSpPr>
          <p:spPr bwMode="auto">
            <a:xfrm>
              <a:off x="7034163" y="3185960"/>
              <a:ext cx="13181" cy="1318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22" name="ïṩ1íde"/>
            <p:cNvSpPr/>
            <p:nvPr/>
          </p:nvSpPr>
          <p:spPr bwMode="auto">
            <a:xfrm>
              <a:off x="7131380" y="3144767"/>
              <a:ext cx="4944" cy="494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23" name="íṥ1îḓe"/>
            <p:cNvSpPr/>
            <p:nvPr/>
          </p:nvSpPr>
          <p:spPr bwMode="auto">
            <a:xfrm>
              <a:off x="7189050" y="3360621"/>
              <a:ext cx="16477" cy="1647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24" name="íSľidê"/>
            <p:cNvSpPr/>
            <p:nvPr/>
          </p:nvSpPr>
          <p:spPr bwMode="auto">
            <a:xfrm>
              <a:off x="7543314" y="3329313"/>
              <a:ext cx="11533" cy="1153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25" name="išḻiḓé"/>
            <p:cNvSpPr/>
            <p:nvPr/>
          </p:nvSpPr>
          <p:spPr bwMode="auto">
            <a:xfrm>
              <a:off x="7619111" y="3276586"/>
              <a:ext cx="6592" cy="659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26" name="îṧḷidé"/>
            <p:cNvSpPr/>
            <p:nvPr/>
          </p:nvSpPr>
          <p:spPr bwMode="auto">
            <a:xfrm>
              <a:off x="7673486" y="3383688"/>
              <a:ext cx="9887" cy="823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27" name="îṥḷíďè"/>
            <p:cNvSpPr/>
            <p:nvPr/>
          </p:nvSpPr>
          <p:spPr bwMode="auto">
            <a:xfrm>
              <a:off x="7726214" y="3309540"/>
              <a:ext cx="9887" cy="988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28" name="ïŝḻîde"/>
            <p:cNvSpPr/>
            <p:nvPr/>
          </p:nvSpPr>
          <p:spPr bwMode="auto">
            <a:xfrm>
              <a:off x="5434207" y="3566587"/>
              <a:ext cx="21420" cy="2142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29" name="îS1ïďé"/>
            <p:cNvSpPr/>
            <p:nvPr/>
          </p:nvSpPr>
          <p:spPr bwMode="auto">
            <a:xfrm>
              <a:off x="6093303" y="3858238"/>
              <a:ext cx="69205" cy="90625"/>
            </a:xfrm>
            <a:custGeom>
              <a:avLst/>
              <a:gdLst>
                <a:gd name="T0" fmla="*/ 40 w 42"/>
                <a:gd name="T1" fmla="*/ 0 h 55"/>
                <a:gd name="T2" fmla="*/ 4 w 42"/>
                <a:gd name="T3" fmla="*/ 0 h 55"/>
                <a:gd name="T4" fmla="*/ 0 w 42"/>
                <a:gd name="T5" fmla="*/ 55 h 55"/>
                <a:gd name="T6" fmla="*/ 42 w 42"/>
                <a:gd name="T7" fmla="*/ 55 h 55"/>
                <a:gd name="T8" fmla="*/ 40 w 42"/>
                <a:gd name="T9" fmla="*/ 0 h 55"/>
              </a:gdLst>
              <a:ahLst/>
              <a:cxnLst>
                <a:cxn ang="0">
                  <a:pos x="T0" y="T1"/>
                </a:cxn>
                <a:cxn ang="0">
                  <a:pos x="T2" y="T3"/>
                </a:cxn>
                <a:cxn ang="0">
                  <a:pos x="T4" y="T5"/>
                </a:cxn>
                <a:cxn ang="0">
                  <a:pos x="T6" y="T7"/>
                </a:cxn>
                <a:cxn ang="0">
                  <a:pos x="T8" y="T9"/>
                </a:cxn>
              </a:cxnLst>
              <a:rect l="0" t="0" r="r" b="b"/>
              <a:pathLst>
                <a:path w="42" h="55">
                  <a:moveTo>
                    <a:pt x="40" y="0"/>
                  </a:moveTo>
                  <a:lnTo>
                    <a:pt x="4" y="0"/>
                  </a:lnTo>
                  <a:lnTo>
                    <a:pt x="0" y="55"/>
                  </a:lnTo>
                  <a:lnTo>
                    <a:pt x="42" y="55"/>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30" name="ïṥļiḋè"/>
            <p:cNvSpPr/>
            <p:nvPr/>
          </p:nvSpPr>
          <p:spPr bwMode="auto">
            <a:xfrm>
              <a:off x="7020981" y="4209206"/>
              <a:ext cx="14830" cy="1483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31" name="işḷîḑe"/>
            <p:cNvSpPr/>
            <p:nvPr/>
          </p:nvSpPr>
          <p:spPr bwMode="auto">
            <a:xfrm>
              <a:off x="6892457" y="4085626"/>
              <a:ext cx="19773" cy="1977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32" name="í$ļîde"/>
            <p:cNvSpPr/>
            <p:nvPr/>
          </p:nvSpPr>
          <p:spPr bwMode="auto">
            <a:xfrm>
              <a:off x="6790296" y="4184491"/>
              <a:ext cx="6592" cy="494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33" name="íSliḋè"/>
            <p:cNvSpPr/>
            <p:nvPr/>
          </p:nvSpPr>
          <p:spPr bwMode="auto">
            <a:xfrm>
              <a:off x="6768876" y="4144945"/>
              <a:ext cx="19773" cy="1977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34" name="iṡḷïḍé"/>
            <p:cNvSpPr/>
            <p:nvPr/>
          </p:nvSpPr>
          <p:spPr bwMode="auto">
            <a:xfrm>
              <a:off x="6699672" y="4227331"/>
              <a:ext cx="9887" cy="988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35" name="íṧḻídè"/>
            <p:cNvSpPr/>
            <p:nvPr/>
          </p:nvSpPr>
          <p:spPr bwMode="auto">
            <a:xfrm>
              <a:off x="6679900" y="4049375"/>
              <a:ext cx="9887" cy="988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36" name="ïṣlíḋê"/>
            <p:cNvSpPr/>
            <p:nvPr/>
          </p:nvSpPr>
          <p:spPr bwMode="auto">
            <a:xfrm>
              <a:off x="6604103" y="4281708"/>
              <a:ext cx="18125" cy="181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37" name="îṡ1îḋê"/>
            <p:cNvSpPr/>
            <p:nvPr/>
          </p:nvSpPr>
          <p:spPr bwMode="auto">
            <a:xfrm>
              <a:off x="6529955" y="4144945"/>
              <a:ext cx="13181" cy="1483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38" name="îsḻïḑê"/>
            <p:cNvSpPr/>
            <p:nvPr/>
          </p:nvSpPr>
          <p:spPr bwMode="auto">
            <a:xfrm>
              <a:off x="6445920" y="4069148"/>
              <a:ext cx="19773" cy="2142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39" name="íşlidê"/>
            <p:cNvSpPr/>
            <p:nvPr/>
          </p:nvSpPr>
          <p:spPr bwMode="auto">
            <a:xfrm>
              <a:off x="6356942" y="4288297"/>
              <a:ext cx="11533" cy="1153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40" name="îśļidê"/>
            <p:cNvSpPr/>
            <p:nvPr/>
          </p:nvSpPr>
          <p:spPr bwMode="auto">
            <a:xfrm>
              <a:off x="6223474" y="4184491"/>
              <a:ext cx="13181" cy="1153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41" name="ís1iḑè"/>
            <p:cNvSpPr/>
            <p:nvPr/>
          </p:nvSpPr>
          <p:spPr bwMode="auto">
            <a:xfrm>
              <a:off x="6175691" y="4179547"/>
              <a:ext cx="6592" cy="494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42" name="ïşḷiḍê"/>
            <p:cNvSpPr/>
            <p:nvPr/>
          </p:nvSpPr>
          <p:spPr bwMode="auto">
            <a:xfrm>
              <a:off x="6136144" y="4191081"/>
              <a:ext cx="6592" cy="659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43" name="íś1ïdè"/>
            <p:cNvSpPr/>
            <p:nvPr/>
          </p:nvSpPr>
          <p:spPr bwMode="auto">
            <a:xfrm>
              <a:off x="6071883" y="4027954"/>
              <a:ext cx="9887" cy="988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44" name="îṥliďe"/>
            <p:cNvSpPr/>
            <p:nvPr/>
          </p:nvSpPr>
          <p:spPr bwMode="auto">
            <a:xfrm>
              <a:off x="5996087" y="4130115"/>
              <a:ext cx="21420" cy="2142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45" name="iŝļíḓe"/>
            <p:cNvSpPr/>
            <p:nvPr/>
          </p:nvSpPr>
          <p:spPr bwMode="auto">
            <a:xfrm>
              <a:off x="5818131" y="4228980"/>
              <a:ext cx="4944" cy="494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46" name="íṣliḍe"/>
            <p:cNvSpPr/>
            <p:nvPr/>
          </p:nvSpPr>
          <p:spPr bwMode="auto">
            <a:xfrm>
              <a:off x="5561084" y="4258639"/>
              <a:ext cx="19773" cy="1977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47" name="îṣļîḋé"/>
            <p:cNvSpPr/>
            <p:nvPr/>
          </p:nvSpPr>
          <p:spPr bwMode="auto">
            <a:xfrm>
              <a:off x="7340642" y="3441359"/>
              <a:ext cx="9887" cy="1153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48" name="isļíďé"/>
            <p:cNvSpPr/>
            <p:nvPr/>
          </p:nvSpPr>
          <p:spPr bwMode="auto">
            <a:xfrm>
              <a:off x="7381836" y="3447951"/>
              <a:ext cx="14830" cy="1483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49" name="ïṥliḍé"/>
            <p:cNvSpPr/>
            <p:nvPr/>
          </p:nvSpPr>
          <p:spPr bwMode="auto">
            <a:xfrm>
              <a:off x="7754224" y="3471020"/>
              <a:ext cx="13181" cy="1318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50" name="î$lïďê"/>
            <p:cNvSpPr/>
            <p:nvPr/>
          </p:nvSpPr>
          <p:spPr bwMode="auto">
            <a:xfrm>
              <a:off x="7821782" y="3434768"/>
              <a:ext cx="13181" cy="1318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51" name="ïṩlïḓê"/>
            <p:cNvSpPr/>
            <p:nvPr/>
          </p:nvSpPr>
          <p:spPr bwMode="auto">
            <a:xfrm>
              <a:off x="5513299" y="3650622"/>
              <a:ext cx="9887" cy="988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52" name="îsḻïḋè"/>
            <p:cNvSpPr/>
            <p:nvPr/>
          </p:nvSpPr>
          <p:spPr bwMode="auto">
            <a:xfrm>
              <a:off x="5533072" y="3472667"/>
              <a:ext cx="9887" cy="988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53" name="î$ľïdé"/>
            <p:cNvSpPr/>
            <p:nvPr/>
          </p:nvSpPr>
          <p:spPr bwMode="auto">
            <a:xfrm>
              <a:off x="5602277" y="3703350"/>
              <a:ext cx="16477" cy="181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54" name="îŝḻïḑe"/>
            <p:cNvSpPr/>
            <p:nvPr/>
          </p:nvSpPr>
          <p:spPr bwMode="auto">
            <a:xfrm>
              <a:off x="5679720" y="3568235"/>
              <a:ext cx="13181" cy="1318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55" name="ï$lîḓe"/>
            <p:cNvSpPr/>
            <p:nvPr/>
          </p:nvSpPr>
          <p:spPr bwMode="auto">
            <a:xfrm>
              <a:off x="5757165" y="3492440"/>
              <a:ext cx="19773" cy="1977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56" name="išļîḑê"/>
            <p:cNvSpPr/>
            <p:nvPr/>
          </p:nvSpPr>
          <p:spPr bwMode="auto">
            <a:xfrm>
              <a:off x="5854381" y="3711589"/>
              <a:ext cx="11533" cy="1153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57" name="í$ľïḓê"/>
            <p:cNvSpPr/>
            <p:nvPr/>
          </p:nvSpPr>
          <p:spPr bwMode="auto">
            <a:xfrm>
              <a:off x="5915347" y="3863181"/>
              <a:ext cx="16477" cy="1647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58" name="ïSľîḍe"/>
            <p:cNvSpPr/>
            <p:nvPr/>
          </p:nvSpPr>
          <p:spPr bwMode="auto">
            <a:xfrm>
              <a:off x="5986200" y="3606134"/>
              <a:ext cx="13181" cy="1318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59" name="iŝlíde"/>
            <p:cNvSpPr/>
            <p:nvPr/>
          </p:nvSpPr>
          <p:spPr bwMode="auto">
            <a:xfrm>
              <a:off x="6042224" y="3601191"/>
              <a:ext cx="4944" cy="659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60" name="iSḻïďé"/>
            <p:cNvSpPr/>
            <p:nvPr/>
          </p:nvSpPr>
          <p:spPr bwMode="auto">
            <a:xfrm>
              <a:off x="6080121" y="3614372"/>
              <a:ext cx="6592" cy="659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61" name="îşľïďè"/>
            <p:cNvSpPr/>
            <p:nvPr/>
          </p:nvSpPr>
          <p:spPr bwMode="auto">
            <a:xfrm>
              <a:off x="6157565" y="3733010"/>
              <a:ext cx="14830" cy="1647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62" name="ïSļîḍê"/>
            <p:cNvSpPr/>
            <p:nvPr/>
          </p:nvSpPr>
          <p:spPr bwMode="auto">
            <a:xfrm>
              <a:off x="6205349" y="3551758"/>
              <a:ext cx="21420" cy="2142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63" name="íşḻidé"/>
            <p:cNvSpPr/>
            <p:nvPr/>
          </p:nvSpPr>
          <p:spPr bwMode="auto">
            <a:xfrm>
              <a:off x="6299271" y="3742896"/>
              <a:ext cx="8239" cy="659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64" name="ïsḷiḍe"/>
            <p:cNvSpPr/>
            <p:nvPr/>
          </p:nvSpPr>
          <p:spPr bwMode="auto">
            <a:xfrm>
              <a:off x="6338817" y="3803862"/>
              <a:ext cx="16477" cy="1647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65" name="ïṥḷíḓé"/>
            <p:cNvSpPr/>
            <p:nvPr/>
          </p:nvSpPr>
          <p:spPr bwMode="auto">
            <a:xfrm>
              <a:off x="6399783" y="3650622"/>
              <a:ext cx="4944" cy="659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66" name="ïṩlïḋê"/>
            <p:cNvSpPr/>
            <p:nvPr/>
          </p:nvSpPr>
          <p:spPr bwMode="auto">
            <a:xfrm>
              <a:off x="6480523" y="3825283"/>
              <a:ext cx="3295" cy="164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67" name="íSliďè"/>
            <p:cNvSpPr/>
            <p:nvPr/>
          </p:nvSpPr>
          <p:spPr bwMode="auto">
            <a:xfrm>
              <a:off x="6493705" y="3881306"/>
              <a:ext cx="6592" cy="659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68" name="îṣlíde"/>
            <p:cNvSpPr/>
            <p:nvPr/>
          </p:nvSpPr>
          <p:spPr bwMode="auto">
            <a:xfrm>
              <a:off x="6557966" y="3866477"/>
              <a:ext cx="6592" cy="823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69" name="iš1ídê"/>
            <p:cNvSpPr/>
            <p:nvPr/>
          </p:nvSpPr>
          <p:spPr bwMode="auto">
            <a:xfrm>
              <a:off x="6642001" y="3680282"/>
              <a:ext cx="19773" cy="2142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70" name="ïṩľíḓè"/>
            <p:cNvSpPr/>
            <p:nvPr/>
          </p:nvSpPr>
          <p:spPr bwMode="auto">
            <a:xfrm>
              <a:off x="6745807" y="3489144"/>
              <a:ext cx="13181" cy="1318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71" name="îṡlïḓe"/>
            <p:cNvSpPr/>
            <p:nvPr/>
          </p:nvSpPr>
          <p:spPr bwMode="auto">
            <a:xfrm>
              <a:off x="6829843" y="3525394"/>
              <a:ext cx="19773" cy="181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72" name="îṥḷiḓê"/>
            <p:cNvSpPr/>
            <p:nvPr/>
          </p:nvSpPr>
          <p:spPr bwMode="auto">
            <a:xfrm>
              <a:off x="6917173" y="3489144"/>
              <a:ext cx="16477" cy="1483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73" name="íšliḍê"/>
            <p:cNvSpPr/>
            <p:nvPr/>
          </p:nvSpPr>
          <p:spPr bwMode="auto">
            <a:xfrm>
              <a:off x="6928708" y="3502325"/>
              <a:ext cx="9887" cy="823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74" name="ïṣľîḋê"/>
            <p:cNvSpPr/>
            <p:nvPr/>
          </p:nvSpPr>
          <p:spPr bwMode="auto">
            <a:xfrm>
              <a:off x="6912230" y="3708294"/>
              <a:ext cx="11533" cy="1153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75" name="îṥľíďê"/>
            <p:cNvSpPr/>
            <p:nvPr/>
          </p:nvSpPr>
          <p:spPr bwMode="auto">
            <a:xfrm>
              <a:off x="6935298" y="3810452"/>
              <a:ext cx="19773" cy="1977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76" name="íşlïḑè"/>
            <p:cNvSpPr/>
            <p:nvPr/>
          </p:nvSpPr>
          <p:spPr bwMode="auto">
            <a:xfrm>
              <a:off x="7131380" y="3700055"/>
              <a:ext cx="4944" cy="659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77" name="iŝḻiḓé"/>
            <p:cNvSpPr/>
            <p:nvPr/>
          </p:nvSpPr>
          <p:spPr bwMode="auto">
            <a:xfrm>
              <a:off x="7159391" y="3556701"/>
              <a:ext cx="6592" cy="659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78" name="íslide"/>
            <p:cNvSpPr/>
            <p:nvPr/>
          </p:nvSpPr>
          <p:spPr bwMode="auto">
            <a:xfrm>
              <a:off x="7189050" y="3672044"/>
              <a:ext cx="14830" cy="1318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79" name="îŝḻîḑe"/>
            <p:cNvSpPr/>
            <p:nvPr/>
          </p:nvSpPr>
          <p:spPr bwMode="auto">
            <a:xfrm>
              <a:off x="7223654" y="3536929"/>
              <a:ext cx="6592" cy="823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80" name="ïš1íḍe"/>
            <p:cNvSpPr/>
            <p:nvPr/>
          </p:nvSpPr>
          <p:spPr bwMode="auto">
            <a:xfrm>
              <a:off x="7282971" y="3614372"/>
              <a:ext cx="21420" cy="1977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81" name="î$ḷïḓê"/>
            <p:cNvSpPr/>
            <p:nvPr/>
          </p:nvSpPr>
          <p:spPr bwMode="auto">
            <a:xfrm>
              <a:off x="7340642" y="3996648"/>
              <a:ext cx="9887" cy="1153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82" name="îṩľïdê"/>
            <p:cNvSpPr/>
            <p:nvPr/>
          </p:nvSpPr>
          <p:spPr bwMode="auto">
            <a:xfrm>
              <a:off x="7381836" y="4003239"/>
              <a:ext cx="14830" cy="1647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83" name="ïṥḻïḋe"/>
            <p:cNvSpPr/>
            <p:nvPr/>
          </p:nvSpPr>
          <p:spPr bwMode="auto">
            <a:xfrm>
              <a:off x="7477405" y="3550111"/>
              <a:ext cx="18125" cy="1977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84" name="îṥľiďe"/>
            <p:cNvSpPr/>
            <p:nvPr/>
          </p:nvSpPr>
          <p:spPr bwMode="auto">
            <a:xfrm>
              <a:off x="7543314" y="3886249"/>
              <a:ext cx="11533" cy="1153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85" name="ïṣľidé"/>
            <p:cNvSpPr/>
            <p:nvPr/>
          </p:nvSpPr>
          <p:spPr bwMode="auto">
            <a:xfrm>
              <a:off x="7619111" y="3831874"/>
              <a:ext cx="6592" cy="823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86" name="íŝlîḑè"/>
            <p:cNvSpPr/>
            <p:nvPr/>
          </p:nvSpPr>
          <p:spPr bwMode="auto">
            <a:xfrm>
              <a:off x="7673486" y="3938976"/>
              <a:ext cx="9887" cy="988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87" name="ïṥľíḍé"/>
            <p:cNvSpPr/>
            <p:nvPr/>
          </p:nvSpPr>
          <p:spPr bwMode="auto">
            <a:xfrm>
              <a:off x="7726214" y="3864829"/>
              <a:ext cx="9887" cy="1153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88" name="ïŝļiďe"/>
            <p:cNvSpPr/>
            <p:nvPr/>
          </p:nvSpPr>
          <p:spPr bwMode="auto">
            <a:xfrm>
              <a:off x="7754224" y="4026306"/>
              <a:ext cx="13181" cy="1483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89" name="iSḷïďê"/>
            <p:cNvSpPr/>
            <p:nvPr/>
          </p:nvSpPr>
          <p:spPr bwMode="auto">
            <a:xfrm>
              <a:off x="7821782" y="3990057"/>
              <a:ext cx="13181" cy="1318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90" name="îṩľîde"/>
            <p:cNvSpPr/>
            <p:nvPr/>
          </p:nvSpPr>
          <p:spPr bwMode="auto">
            <a:xfrm>
              <a:off x="7696624" y="3648967"/>
              <a:ext cx="16477" cy="31308"/>
            </a:xfrm>
            <a:custGeom>
              <a:avLst/>
              <a:gdLst>
                <a:gd name="T0" fmla="*/ 10 w 10"/>
                <a:gd name="T1" fmla="*/ 0 h 20"/>
                <a:gd name="T2" fmla="*/ 0 w 10"/>
                <a:gd name="T3" fmla="*/ 10 h 20"/>
                <a:gd name="T4" fmla="*/ 10 w 10"/>
                <a:gd name="T5" fmla="*/ 20 h 20"/>
              </a:gdLst>
              <a:ahLst/>
              <a:cxnLst>
                <a:cxn ang="0">
                  <a:pos x="T0" y="T1"/>
                </a:cxn>
                <a:cxn ang="0">
                  <a:pos x="T2" y="T3"/>
                </a:cxn>
                <a:cxn ang="0">
                  <a:pos x="T4" y="T5"/>
                </a:cxn>
              </a:cxnLst>
              <a:rect l="0" t="0" r="r" b="b"/>
              <a:pathLst>
                <a:path w="10" h="20">
                  <a:moveTo>
                    <a:pt x="10" y="0"/>
                  </a:moveTo>
                  <a:cubicBezTo>
                    <a:pt x="4" y="0"/>
                    <a:pt x="0" y="5"/>
                    <a:pt x="0" y="10"/>
                  </a:cubicBezTo>
                  <a:cubicBezTo>
                    <a:pt x="0" y="15"/>
                    <a:pt x="4" y="20"/>
                    <a:pt x="10" y="2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91" name="íṥľîḍè"/>
            <p:cNvSpPr/>
            <p:nvPr/>
          </p:nvSpPr>
          <p:spPr bwMode="auto">
            <a:xfrm>
              <a:off x="6029041" y="3762669"/>
              <a:ext cx="205968" cy="186196"/>
            </a:xfrm>
            <a:custGeom>
              <a:avLst/>
              <a:gdLst>
                <a:gd name="T0" fmla="*/ 111 w 125"/>
                <a:gd name="T1" fmla="*/ 0 h 113"/>
                <a:gd name="T2" fmla="*/ 14 w 125"/>
                <a:gd name="T3" fmla="*/ 3 h 113"/>
                <a:gd name="T4" fmla="*/ 0 w 125"/>
                <a:gd name="T5" fmla="*/ 113 h 113"/>
                <a:gd name="T6" fmla="*/ 39 w 125"/>
                <a:gd name="T7" fmla="*/ 113 h 113"/>
                <a:gd name="T8" fmla="*/ 43 w 125"/>
                <a:gd name="T9" fmla="*/ 58 h 113"/>
                <a:gd name="T10" fmla="*/ 79 w 125"/>
                <a:gd name="T11" fmla="*/ 58 h 113"/>
                <a:gd name="T12" fmla="*/ 81 w 125"/>
                <a:gd name="T13" fmla="*/ 113 h 113"/>
                <a:gd name="T14" fmla="*/ 125 w 125"/>
                <a:gd name="T15" fmla="*/ 113 h 113"/>
                <a:gd name="T16" fmla="*/ 111 w 125"/>
                <a:gd name="T17"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3">
                  <a:moveTo>
                    <a:pt x="111" y="0"/>
                  </a:moveTo>
                  <a:lnTo>
                    <a:pt x="14" y="3"/>
                  </a:lnTo>
                  <a:lnTo>
                    <a:pt x="0" y="113"/>
                  </a:lnTo>
                  <a:lnTo>
                    <a:pt x="39" y="113"/>
                  </a:lnTo>
                  <a:lnTo>
                    <a:pt x="43" y="58"/>
                  </a:lnTo>
                  <a:lnTo>
                    <a:pt x="79" y="58"/>
                  </a:lnTo>
                  <a:lnTo>
                    <a:pt x="81" y="113"/>
                  </a:lnTo>
                  <a:lnTo>
                    <a:pt x="125" y="113"/>
                  </a:lnTo>
                  <a:lnTo>
                    <a:pt x="111" y="0"/>
                  </a:lnTo>
                  <a:close/>
                </a:path>
              </a:pathLst>
            </a:custGeom>
            <a:solidFill>
              <a:srgbClr val="C5D0D8"/>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292" name="ísḻîdé"/>
            <p:cNvSpPr/>
            <p:nvPr/>
          </p:nvSpPr>
          <p:spPr bwMode="auto">
            <a:xfrm>
              <a:off x="4763578" y="3948863"/>
              <a:ext cx="2471610" cy="1318193"/>
            </a:xfrm>
            <a:custGeom>
              <a:avLst/>
              <a:gdLst>
                <a:gd name="T0" fmla="*/ 776 w 1517"/>
                <a:gd name="T1" fmla="*/ 0 h 810"/>
                <a:gd name="T2" fmla="*/ 706 w 1517"/>
                <a:gd name="T3" fmla="*/ 0 h 810"/>
                <a:gd name="T4" fmla="*/ 624 w 1517"/>
                <a:gd name="T5" fmla="*/ 497 h 810"/>
                <a:gd name="T6" fmla="*/ 489 w 1517"/>
                <a:gd name="T7" fmla="*/ 441 h 810"/>
                <a:gd name="T8" fmla="*/ 439 w 1517"/>
                <a:gd name="T9" fmla="*/ 448 h 810"/>
                <a:gd name="T10" fmla="*/ 305 w 1517"/>
                <a:gd name="T11" fmla="*/ 586 h 810"/>
                <a:gd name="T12" fmla="*/ 137 w 1517"/>
                <a:gd name="T13" fmla="*/ 515 h 810"/>
                <a:gd name="T14" fmla="*/ 75 w 1517"/>
                <a:gd name="T15" fmla="*/ 523 h 810"/>
                <a:gd name="T16" fmla="*/ 0 w 1517"/>
                <a:gd name="T17" fmla="*/ 559 h 810"/>
                <a:gd name="T18" fmla="*/ 54 w 1517"/>
                <a:gd name="T19" fmla="*/ 618 h 810"/>
                <a:gd name="T20" fmla="*/ 314 w 1517"/>
                <a:gd name="T21" fmla="*/ 810 h 810"/>
                <a:gd name="T22" fmla="*/ 327 w 1517"/>
                <a:gd name="T23" fmla="*/ 805 h 810"/>
                <a:gd name="T24" fmla="*/ 397 w 1517"/>
                <a:gd name="T25" fmla="*/ 688 h 810"/>
                <a:gd name="T26" fmla="*/ 422 w 1517"/>
                <a:gd name="T27" fmla="*/ 684 h 810"/>
                <a:gd name="T28" fmla="*/ 446 w 1517"/>
                <a:gd name="T29" fmla="*/ 687 h 810"/>
                <a:gd name="T30" fmla="*/ 554 w 1517"/>
                <a:gd name="T31" fmla="*/ 536 h 810"/>
                <a:gd name="T32" fmla="*/ 591 w 1517"/>
                <a:gd name="T33" fmla="*/ 531 h 810"/>
                <a:gd name="T34" fmla="*/ 700 w 1517"/>
                <a:gd name="T35" fmla="*/ 579 h 810"/>
                <a:gd name="T36" fmla="*/ 776 w 1517"/>
                <a:gd name="T37" fmla="*/ 0 h 810"/>
                <a:gd name="T38" fmla="*/ 948 w 1517"/>
                <a:gd name="T39" fmla="*/ 0 h 810"/>
                <a:gd name="T40" fmla="*/ 903 w 1517"/>
                <a:gd name="T41" fmla="*/ 0 h 810"/>
                <a:gd name="T42" fmla="*/ 971 w 1517"/>
                <a:gd name="T43" fmla="*/ 563 h 810"/>
                <a:gd name="T44" fmla="*/ 1008 w 1517"/>
                <a:gd name="T45" fmla="*/ 519 h 810"/>
                <a:gd name="T46" fmla="*/ 1026 w 1517"/>
                <a:gd name="T47" fmla="*/ 517 h 810"/>
                <a:gd name="T48" fmla="*/ 1098 w 1517"/>
                <a:gd name="T49" fmla="*/ 574 h 810"/>
                <a:gd name="T50" fmla="*/ 1087 w 1517"/>
                <a:gd name="T51" fmla="*/ 653 h 810"/>
                <a:gd name="T52" fmla="*/ 1211 w 1517"/>
                <a:gd name="T53" fmla="*/ 628 h 810"/>
                <a:gd name="T54" fmla="*/ 1376 w 1517"/>
                <a:gd name="T55" fmla="*/ 741 h 810"/>
                <a:gd name="T56" fmla="*/ 1391 w 1517"/>
                <a:gd name="T57" fmla="*/ 781 h 810"/>
                <a:gd name="T58" fmla="*/ 1517 w 1517"/>
                <a:gd name="T59" fmla="*/ 693 h 810"/>
                <a:gd name="T60" fmla="*/ 1466 w 1517"/>
                <a:gd name="T61" fmla="*/ 669 h 810"/>
                <a:gd name="T62" fmla="*/ 1486 w 1517"/>
                <a:gd name="T63" fmla="*/ 601 h 810"/>
                <a:gd name="T64" fmla="*/ 1421 w 1517"/>
                <a:gd name="T65" fmla="*/ 551 h 810"/>
                <a:gd name="T66" fmla="*/ 1403 w 1517"/>
                <a:gd name="T67" fmla="*/ 553 h 810"/>
                <a:gd name="T68" fmla="*/ 1358 w 1517"/>
                <a:gd name="T69" fmla="*/ 595 h 810"/>
                <a:gd name="T70" fmla="*/ 1158 w 1517"/>
                <a:gd name="T71" fmla="*/ 503 h 810"/>
                <a:gd name="T72" fmla="*/ 1157 w 1517"/>
                <a:gd name="T73" fmla="*/ 503 h 810"/>
                <a:gd name="T74" fmla="*/ 1162 w 1517"/>
                <a:gd name="T75" fmla="*/ 441 h 810"/>
                <a:gd name="T76" fmla="*/ 1074 w 1517"/>
                <a:gd name="T77" fmla="*/ 374 h 810"/>
                <a:gd name="T78" fmla="*/ 1050 w 1517"/>
                <a:gd name="T79" fmla="*/ 377 h 810"/>
                <a:gd name="T80" fmla="*/ 1012 w 1517"/>
                <a:gd name="T81" fmla="*/ 398 h 810"/>
                <a:gd name="T82" fmla="*/ 948 w 1517"/>
                <a:gd name="T83" fmla="*/ 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17" h="810">
                  <a:moveTo>
                    <a:pt x="776" y="0"/>
                  </a:moveTo>
                  <a:cubicBezTo>
                    <a:pt x="706" y="0"/>
                    <a:pt x="706" y="0"/>
                    <a:pt x="706" y="0"/>
                  </a:cubicBezTo>
                  <a:cubicBezTo>
                    <a:pt x="624" y="497"/>
                    <a:pt x="624" y="497"/>
                    <a:pt x="624" y="497"/>
                  </a:cubicBezTo>
                  <a:cubicBezTo>
                    <a:pt x="589" y="462"/>
                    <a:pt x="540" y="441"/>
                    <a:pt x="489" y="441"/>
                  </a:cubicBezTo>
                  <a:cubicBezTo>
                    <a:pt x="473" y="441"/>
                    <a:pt x="456" y="443"/>
                    <a:pt x="439" y="448"/>
                  </a:cubicBezTo>
                  <a:cubicBezTo>
                    <a:pt x="370" y="467"/>
                    <a:pt x="321" y="521"/>
                    <a:pt x="305" y="586"/>
                  </a:cubicBezTo>
                  <a:cubicBezTo>
                    <a:pt x="262" y="541"/>
                    <a:pt x="201" y="515"/>
                    <a:pt x="137" y="515"/>
                  </a:cubicBezTo>
                  <a:cubicBezTo>
                    <a:pt x="117" y="515"/>
                    <a:pt x="96" y="517"/>
                    <a:pt x="75" y="523"/>
                  </a:cubicBezTo>
                  <a:cubicBezTo>
                    <a:pt x="47" y="531"/>
                    <a:pt x="22" y="543"/>
                    <a:pt x="0" y="559"/>
                  </a:cubicBezTo>
                  <a:cubicBezTo>
                    <a:pt x="17" y="579"/>
                    <a:pt x="35" y="599"/>
                    <a:pt x="54" y="618"/>
                  </a:cubicBezTo>
                  <a:cubicBezTo>
                    <a:pt x="130" y="694"/>
                    <a:pt x="218" y="759"/>
                    <a:pt x="314" y="810"/>
                  </a:cubicBezTo>
                  <a:cubicBezTo>
                    <a:pt x="319" y="808"/>
                    <a:pt x="323" y="807"/>
                    <a:pt x="327" y="805"/>
                  </a:cubicBezTo>
                  <a:cubicBezTo>
                    <a:pt x="319" y="752"/>
                    <a:pt x="348" y="701"/>
                    <a:pt x="397" y="688"/>
                  </a:cubicBezTo>
                  <a:cubicBezTo>
                    <a:pt x="406" y="685"/>
                    <a:pt x="414" y="684"/>
                    <a:pt x="422" y="684"/>
                  </a:cubicBezTo>
                  <a:cubicBezTo>
                    <a:pt x="430" y="684"/>
                    <a:pt x="438" y="685"/>
                    <a:pt x="446" y="687"/>
                  </a:cubicBezTo>
                  <a:cubicBezTo>
                    <a:pt x="445" y="617"/>
                    <a:pt x="487" y="554"/>
                    <a:pt x="554" y="536"/>
                  </a:cubicBezTo>
                  <a:cubicBezTo>
                    <a:pt x="566" y="532"/>
                    <a:pt x="578" y="531"/>
                    <a:pt x="591" y="531"/>
                  </a:cubicBezTo>
                  <a:cubicBezTo>
                    <a:pt x="632" y="531"/>
                    <a:pt x="671" y="549"/>
                    <a:pt x="700" y="579"/>
                  </a:cubicBezTo>
                  <a:cubicBezTo>
                    <a:pt x="776" y="0"/>
                    <a:pt x="776" y="0"/>
                    <a:pt x="776" y="0"/>
                  </a:cubicBezTo>
                  <a:moveTo>
                    <a:pt x="948" y="0"/>
                  </a:moveTo>
                  <a:cubicBezTo>
                    <a:pt x="903" y="0"/>
                    <a:pt x="903" y="0"/>
                    <a:pt x="903" y="0"/>
                  </a:cubicBezTo>
                  <a:cubicBezTo>
                    <a:pt x="971" y="563"/>
                    <a:pt x="971" y="563"/>
                    <a:pt x="971" y="563"/>
                  </a:cubicBezTo>
                  <a:cubicBezTo>
                    <a:pt x="979" y="555"/>
                    <a:pt x="997" y="522"/>
                    <a:pt x="1008" y="519"/>
                  </a:cubicBezTo>
                  <a:cubicBezTo>
                    <a:pt x="1014" y="518"/>
                    <a:pt x="1020" y="517"/>
                    <a:pt x="1026" y="517"/>
                  </a:cubicBezTo>
                  <a:cubicBezTo>
                    <a:pt x="1058" y="517"/>
                    <a:pt x="1088" y="540"/>
                    <a:pt x="1098" y="574"/>
                  </a:cubicBezTo>
                  <a:cubicBezTo>
                    <a:pt x="1103" y="592"/>
                    <a:pt x="1094" y="638"/>
                    <a:pt x="1087" y="653"/>
                  </a:cubicBezTo>
                  <a:cubicBezTo>
                    <a:pt x="1121" y="642"/>
                    <a:pt x="1165" y="628"/>
                    <a:pt x="1211" y="628"/>
                  </a:cubicBezTo>
                  <a:cubicBezTo>
                    <a:pt x="1272" y="628"/>
                    <a:pt x="1335" y="653"/>
                    <a:pt x="1376" y="741"/>
                  </a:cubicBezTo>
                  <a:cubicBezTo>
                    <a:pt x="1382" y="755"/>
                    <a:pt x="1388" y="769"/>
                    <a:pt x="1391" y="781"/>
                  </a:cubicBezTo>
                  <a:cubicBezTo>
                    <a:pt x="1435" y="754"/>
                    <a:pt x="1477" y="725"/>
                    <a:pt x="1517" y="693"/>
                  </a:cubicBezTo>
                  <a:cubicBezTo>
                    <a:pt x="1502" y="681"/>
                    <a:pt x="1485" y="673"/>
                    <a:pt x="1466" y="669"/>
                  </a:cubicBezTo>
                  <a:cubicBezTo>
                    <a:pt x="1485" y="653"/>
                    <a:pt x="1494" y="627"/>
                    <a:pt x="1486" y="601"/>
                  </a:cubicBezTo>
                  <a:cubicBezTo>
                    <a:pt x="1478" y="571"/>
                    <a:pt x="1451" y="551"/>
                    <a:pt x="1421" y="551"/>
                  </a:cubicBezTo>
                  <a:cubicBezTo>
                    <a:pt x="1415" y="551"/>
                    <a:pt x="1409" y="552"/>
                    <a:pt x="1403" y="553"/>
                  </a:cubicBezTo>
                  <a:cubicBezTo>
                    <a:pt x="1381" y="559"/>
                    <a:pt x="1365" y="576"/>
                    <a:pt x="1358" y="595"/>
                  </a:cubicBezTo>
                  <a:cubicBezTo>
                    <a:pt x="1324" y="548"/>
                    <a:pt x="1263" y="503"/>
                    <a:pt x="1158" y="503"/>
                  </a:cubicBezTo>
                  <a:cubicBezTo>
                    <a:pt x="1158" y="503"/>
                    <a:pt x="1158" y="503"/>
                    <a:pt x="1157" y="503"/>
                  </a:cubicBezTo>
                  <a:cubicBezTo>
                    <a:pt x="1166" y="484"/>
                    <a:pt x="1168" y="463"/>
                    <a:pt x="1162" y="441"/>
                  </a:cubicBezTo>
                  <a:cubicBezTo>
                    <a:pt x="1151" y="400"/>
                    <a:pt x="1114" y="374"/>
                    <a:pt x="1074" y="374"/>
                  </a:cubicBezTo>
                  <a:cubicBezTo>
                    <a:pt x="1066" y="374"/>
                    <a:pt x="1058" y="375"/>
                    <a:pt x="1050" y="377"/>
                  </a:cubicBezTo>
                  <a:cubicBezTo>
                    <a:pt x="1035" y="381"/>
                    <a:pt x="1023" y="388"/>
                    <a:pt x="1012" y="398"/>
                  </a:cubicBezTo>
                  <a:cubicBezTo>
                    <a:pt x="948" y="0"/>
                    <a:pt x="948" y="0"/>
                    <a:pt x="948" y="0"/>
                  </a:cubicBezTo>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cs typeface="+mn-ea"/>
                <a:sym typeface="+mn-lt"/>
              </a:endParaRPr>
            </a:p>
          </p:txBody>
        </p:sp>
        <p:sp>
          <p:nvSpPr>
            <p:cNvPr id="293" name="ï$lïḍe"/>
            <p:cNvSpPr/>
            <p:nvPr/>
          </p:nvSpPr>
          <p:spPr bwMode="auto">
            <a:xfrm>
              <a:off x="5276023" y="3948863"/>
              <a:ext cx="1754842" cy="1527454"/>
            </a:xfrm>
            <a:custGeom>
              <a:avLst/>
              <a:gdLst>
                <a:gd name="T0" fmla="*/ 502 w 1077"/>
                <a:gd name="T1" fmla="*/ 0 h 938"/>
                <a:gd name="T2" fmla="*/ 462 w 1077"/>
                <a:gd name="T3" fmla="*/ 0 h 938"/>
                <a:gd name="T4" fmla="*/ 386 w 1077"/>
                <a:gd name="T5" fmla="*/ 579 h 938"/>
                <a:gd name="T6" fmla="*/ 277 w 1077"/>
                <a:gd name="T7" fmla="*/ 531 h 938"/>
                <a:gd name="T8" fmla="*/ 240 w 1077"/>
                <a:gd name="T9" fmla="*/ 536 h 938"/>
                <a:gd name="T10" fmla="*/ 132 w 1077"/>
                <a:gd name="T11" fmla="*/ 687 h 938"/>
                <a:gd name="T12" fmla="*/ 108 w 1077"/>
                <a:gd name="T13" fmla="*/ 684 h 938"/>
                <a:gd name="T14" fmla="*/ 83 w 1077"/>
                <a:gd name="T15" fmla="*/ 688 h 938"/>
                <a:gd name="T16" fmla="*/ 13 w 1077"/>
                <a:gd name="T17" fmla="*/ 805 h 938"/>
                <a:gd name="T18" fmla="*/ 0 w 1077"/>
                <a:gd name="T19" fmla="*/ 810 h 938"/>
                <a:gd name="T20" fmla="*/ 296 w 1077"/>
                <a:gd name="T21" fmla="*/ 916 h 938"/>
                <a:gd name="T22" fmla="*/ 319 w 1077"/>
                <a:gd name="T23" fmla="*/ 893 h 938"/>
                <a:gd name="T24" fmla="*/ 290 w 1077"/>
                <a:gd name="T25" fmla="*/ 838 h 938"/>
                <a:gd name="T26" fmla="*/ 390 w 1077"/>
                <a:gd name="T27" fmla="*/ 661 h 938"/>
                <a:gd name="T28" fmla="*/ 428 w 1077"/>
                <a:gd name="T29" fmla="*/ 656 h 938"/>
                <a:gd name="T30" fmla="*/ 449 w 1077"/>
                <a:gd name="T31" fmla="*/ 657 h 938"/>
                <a:gd name="T32" fmla="*/ 502 w 1077"/>
                <a:gd name="T33" fmla="*/ 0 h 938"/>
                <a:gd name="T34" fmla="*/ 589 w 1077"/>
                <a:gd name="T35" fmla="*/ 0 h 938"/>
                <a:gd name="T36" fmla="*/ 544 w 1077"/>
                <a:gd name="T37" fmla="*/ 0 h 938"/>
                <a:gd name="T38" fmla="*/ 573 w 1077"/>
                <a:gd name="T39" fmla="*/ 736 h 938"/>
                <a:gd name="T40" fmla="*/ 585 w 1077"/>
                <a:gd name="T41" fmla="*/ 732 h 938"/>
                <a:gd name="T42" fmla="*/ 606 w 1077"/>
                <a:gd name="T43" fmla="*/ 729 h 938"/>
                <a:gd name="T44" fmla="*/ 683 w 1077"/>
                <a:gd name="T45" fmla="*/ 787 h 938"/>
                <a:gd name="T46" fmla="*/ 627 w 1077"/>
                <a:gd name="T47" fmla="*/ 885 h 938"/>
                <a:gd name="T48" fmla="*/ 606 w 1077"/>
                <a:gd name="T49" fmla="*/ 888 h 938"/>
                <a:gd name="T50" fmla="*/ 554 w 1077"/>
                <a:gd name="T51" fmla="*/ 869 h 938"/>
                <a:gd name="T52" fmla="*/ 471 w 1077"/>
                <a:gd name="T53" fmla="*/ 937 h 938"/>
                <a:gd name="T54" fmla="*/ 513 w 1077"/>
                <a:gd name="T55" fmla="*/ 938 h 938"/>
                <a:gd name="T56" fmla="*/ 1077 w 1077"/>
                <a:gd name="T57" fmla="*/ 781 h 938"/>
                <a:gd name="T58" fmla="*/ 1062 w 1077"/>
                <a:gd name="T59" fmla="*/ 741 h 938"/>
                <a:gd name="T60" fmla="*/ 897 w 1077"/>
                <a:gd name="T61" fmla="*/ 628 h 938"/>
                <a:gd name="T62" fmla="*/ 773 w 1077"/>
                <a:gd name="T63" fmla="*/ 653 h 938"/>
                <a:gd name="T64" fmla="*/ 784 w 1077"/>
                <a:gd name="T65" fmla="*/ 574 h 938"/>
                <a:gd name="T66" fmla="*/ 712 w 1077"/>
                <a:gd name="T67" fmla="*/ 517 h 938"/>
                <a:gd name="T68" fmla="*/ 694 w 1077"/>
                <a:gd name="T69" fmla="*/ 519 h 938"/>
                <a:gd name="T70" fmla="*/ 657 w 1077"/>
                <a:gd name="T71" fmla="*/ 563 h 938"/>
                <a:gd name="T72" fmla="*/ 589 w 1077"/>
                <a:gd name="T73" fmla="*/ 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7" h="938">
                  <a:moveTo>
                    <a:pt x="502" y="0"/>
                  </a:moveTo>
                  <a:cubicBezTo>
                    <a:pt x="462" y="0"/>
                    <a:pt x="462" y="0"/>
                    <a:pt x="462" y="0"/>
                  </a:cubicBezTo>
                  <a:cubicBezTo>
                    <a:pt x="386" y="579"/>
                    <a:pt x="386" y="579"/>
                    <a:pt x="386" y="579"/>
                  </a:cubicBezTo>
                  <a:cubicBezTo>
                    <a:pt x="357" y="549"/>
                    <a:pt x="318" y="531"/>
                    <a:pt x="277" y="531"/>
                  </a:cubicBezTo>
                  <a:cubicBezTo>
                    <a:pt x="264" y="531"/>
                    <a:pt x="252" y="532"/>
                    <a:pt x="240" y="536"/>
                  </a:cubicBezTo>
                  <a:cubicBezTo>
                    <a:pt x="173" y="554"/>
                    <a:pt x="131" y="617"/>
                    <a:pt x="132" y="687"/>
                  </a:cubicBezTo>
                  <a:cubicBezTo>
                    <a:pt x="124" y="685"/>
                    <a:pt x="116" y="684"/>
                    <a:pt x="108" y="684"/>
                  </a:cubicBezTo>
                  <a:cubicBezTo>
                    <a:pt x="100" y="684"/>
                    <a:pt x="92" y="685"/>
                    <a:pt x="83" y="688"/>
                  </a:cubicBezTo>
                  <a:cubicBezTo>
                    <a:pt x="34" y="701"/>
                    <a:pt x="5" y="752"/>
                    <a:pt x="13" y="805"/>
                  </a:cubicBezTo>
                  <a:cubicBezTo>
                    <a:pt x="9" y="807"/>
                    <a:pt x="5" y="808"/>
                    <a:pt x="0" y="810"/>
                  </a:cubicBezTo>
                  <a:cubicBezTo>
                    <a:pt x="92" y="859"/>
                    <a:pt x="191" y="895"/>
                    <a:pt x="296" y="916"/>
                  </a:cubicBezTo>
                  <a:cubicBezTo>
                    <a:pt x="302" y="907"/>
                    <a:pt x="310" y="900"/>
                    <a:pt x="319" y="893"/>
                  </a:cubicBezTo>
                  <a:cubicBezTo>
                    <a:pt x="306" y="878"/>
                    <a:pt x="295" y="859"/>
                    <a:pt x="290" y="838"/>
                  </a:cubicBezTo>
                  <a:cubicBezTo>
                    <a:pt x="268" y="761"/>
                    <a:pt x="313" y="682"/>
                    <a:pt x="390" y="661"/>
                  </a:cubicBezTo>
                  <a:cubicBezTo>
                    <a:pt x="403" y="657"/>
                    <a:pt x="416" y="656"/>
                    <a:pt x="428" y="656"/>
                  </a:cubicBezTo>
                  <a:cubicBezTo>
                    <a:pt x="435" y="656"/>
                    <a:pt x="442" y="656"/>
                    <a:pt x="449" y="657"/>
                  </a:cubicBezTo>
                  <a:cubicBezTo>
                    <a:pt x="502" y="0"/>
                    <a:pt x="502" y="0"/>
                    <a:pt x="502" y="0"/>
                  </a:cubicBezTo>
                  <a:moveTo>
                    <a:pt x="589" y="0"/>
                  </a:moveTo>
                  <a:cubicBezTo>
                    <a:pt x="544" y="0"/>
                    <a:pt x="544" y="0"/>
                    <a:pt x="544" y="0"/>
                  </a:cubicBezTo>
                  <a:cubicBezTo>
                    <a:pt x="573" y="736"/>
                    <a:pt x="573" y="736"/>
                    <a:pt x="573" y="736"/>
                  </a:cubicBezTo>
                  <a:cubicBezTo>
                    <a:pt x="577" y="735"/>
                    <a:pt x="581" y="733"/>
                    <a:pt x="585" y="732"/>
                  </a:cubicBezTo>
                  <a:cubicBezTo>
                    <a:pt x="592" y="730"/>
                    <a:pt x="599" y="729"/>
                    <a:pt x="606" y="729"/>
                  </a:cubicBezTo>
                  <a:cubicBezTo>
                    <a:pt x="641" y="729"/>
                    <a:pt x="673" y="752"/>
                    <a:pt x="683" y="787"/>
                  </a:cubicBezTo>
                  <a:cubicBezTo>
                    <a:pt x="695" y="830"/>
                    <a:pt x="670" y="874"/>
                    <a:pt x="627" y="885"/>
                  </a:cubicBezTo>
                  <a:cubicBezTo>
                    <a:pt x="620" y="887"/>
                    <a:pt x="613" y="888"/>
                    <a:pt x="606" y="888"/>
                  </a:cubicBezTo>
                  <a:cubicBezTo>
                    <a:pt x="587" y="888"/>
                    <a:pt x="569" y="881"/>
                    <a:pt x="554" y="869"/>
                  </a:cubicBezTo>
                  <a:cubicBezTo>
                    <a:pt x="537" y="900"/>
                    <a:pt x="508" y="925"/>
                    <a:pt x="471" y="937"/>
                  </a:cubicBezTo>
                  <a:cubicBezTo>
                    <a:pt x="485" y="938"/>
                    <a:pt x="499" y="938"/>
                    <a:pt x="513" y="938"/>
                  </a:cubicBezTo>
                  <a:cubicBezTo>
                    <a:pt x="720" y="938"/>
                    <a:pt x="913" y="881"/>
                    <a:pt x="1077" y="781"/>
                  </a:cubicBezTo>
                  <a:cubicBezTo>
                    <a:pt x="1074" y="769"/>
                    <a:pt x="1068" y="755"/>
                    <a:pt x="1062" y="741"/>
                  </a:cubicBezTo>
                  <a:cubicBezTo>
                    <a:pt x="1021" y="653"/>
                    <a:pt x="958" y="628"/>
                    <a:pt x="897" y="628"/>
                  </a:cubicBezTo>
                  <a:cubicBezTo>
                    <a:pt x="851" y="628"/>
                    <a:pt x="807" y="642"/>
                    <a:pt x="773" y="653"/>
                  </a:cubicBezTo>
                  <a:cubicBezTo>
                    <a:pt x="780" y="638"/>
                    <a:pt x="789" y="592"/>
                    <a:pt x="784" y="574"/>
                  </a:cubicBezTo>
                  <a:cubicBezTo>
                    <a:pt x="774" y="540"/>
                    <a:pt x="744" y="517"/>
                    <a:pt x="712" y="517"/>
                  </a:cubicBezTo>
                  <a:cubicBezTo>
                    <a:pt x="706" y="517"/>
                    <a:pt x="700" y="518"/>
                    <a:pt x="694" y="519"/>
                  </a:cubicBezTo>
                  <a:cubicBezTo>
                    <a:pt x="683" y="522"/>
                    <a:pt x="665" y="555"/>
                    <a:pt x="657" y="563"/>
                  </a:cubicBezTo>
                  <a:cubicBezTo>
                    <a:pt x="589" y="0"/>
                    <a:pt x="589" y="0"/>
                    <a:pt x="589"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cs typeface="+mn-ea"/>
                <a:sym typeface="+mn-lt"/>
              </a:endParaRPr>
            </a:p>
          </p:txBody>
        </p:sp>
        <p:sp>
          <p:nvSpPr>
            <p:cNvPr id="294" name="îṣḷíďê"/>
            <p:cNvSpPr/>
            <p:nvPr/>
          </p:nvSpPr>
          <p:spPr bwMode="auto">
            <a:xfrm>
              <a:off x="6632113" y="4215798"/>
              <a:ext cx="421822" cy="402049"/>
            </a:xfrm>
            <a:custGeom>
              <a:avLst/>
              <a:gdLst>
                <a:gd name="T0" fmla="*/ 107 w 258"/>
                <a:gd name="T1" fmla="*/ 0 h 247"/>
                <a:gd name="T2" fmla="*/ 82 w 258"/>
                <a:gd name="T3" fmla="*/ 4 h 247"/>
                <a:gd name="T4" fmla="*/ 14 w 258"/>
                <a:gd name="T5" fmla="*/ 123 h 247"/>
                <a:gd name="T6" fmla="*/ 70 w 258"/>
                <a:gd name="T7" fmla="*/ 187 h 247"/>
                <a:gd name="T8" fmla="*/ 69 w 258"/>
                <a:gd name="T9" fmla="*/ 214 h 247"/>
                <a:gd name="T10" fmla="*/ 111 w 258"/>
                <a:gd name="T11" fmla="*/ 247 h 247"/>
                <a:gd name="T12" fmla="*/ 123 w 258"/>
                <a:gd name="T13" fmla="*/ 245 h 247"/>
                <a:gd name="T14" fmla="*/ 154 w 258"/>
                <a:gd name="T15" fmla="*/ 215 h 247"/>
                <a:gd name="T16" fmla="*/ 199 w 258"/>
                <a:gd name="T17" fmla="*/ 240 h 247"/>
                <a:gd name="T18" fmla="*/ 213 w 258"/>
                <a:gd name="T19" fmla="*/ 238 h 247"/>
                <a:gd name="T20" fmla="*/ 250 w 258"/>
                <a:gd name="T21" fmla="*/ 173 h 247"/>
                <a:gd name="T22" fmla="*/ 199 w 258"/>
                <a:gd name="T23" fmla="*/ 135 h 247"/>
                <a:gd name="T24" fmla="*/ 196 w 258"/>
                <a:gd name="T25" fmla="*/ 135 h 247"/>
                <a:gd name="T26" fmla="*/ 201 w 258"/>
                <a:gd name="T27" fmla="*/ 72 h 247"/>
                <a:gd name="T28" fmla="*/ 107 w 258"/>
                <a:gd name="T29"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8" h="247">
                  <a:moveTo>
                    <a:pt x="107" y="0"/>
                  </a:moveTo>
                  <a:cubicBezTo>
                    <a:pt x="99" y="0"/>
                    <a:pt x="90" y="2"/>
                    <a:pt x="82" y="4"/>
                  </a:cubicBezTo>
                  <a:cubicBezTo>
                    <a:pt x="30" y="18"/>
                    <a:pt x="0" y="71"/>
                    <a:pt x="14" y="123"/>
                  </a:cubicBezTo>
                  <a:cubicBezTo>
                    <a:pt x="22" y="153"/>
                    <a:pt x="44" y="176"/>
                    <a:pt x="70" y="187"/>
                  </a:cubicBezTo>
                  <a:cubicBezTo>
                    <a:pt x="67" y="195"/>
                    <a:pt x="66" y="205"/>
                    <a:pt x="69" y="214"/>
                  </a:cubicBezTo>
                  <a:cubicBezTo>
                    <a:pt x="74" y="234"/>
                    <a:pt x="92" y="247"/>
                    <a:pt x="111" y="247"/>
                  </a:cubicBezTo>
                  <a:cubicBezTo>
                    <a:pt x="115" y="247"/>
                    <a:pt x="119" y="246"/>
                    <a:pt x="123" y="245"/>
                  </a:cubicBezTo>
                  <a:cubicBezTo>
                    <a:pt x="138" y="241"/>
                    <a:pt x="150" y="229"/>
                    <a:pt x="154" y="215"/>
                  </a:cubicBezTo>
                  <a:cubicBezTo>
                    <a:pt x="163" y="231"/>
                    <a:pt x="181" y="240"/>
                    <a:pt x="199" y="240"/>
                  </a:cubicBezTo>
                  <a:cubicBezTo>
                    <a:pt x="204" y="240"/>
                    <a:pt x="208" y="240"/>
                    <a:pt x="213" y="238"/>
                  </a:cubicBezTo>
                  <a:cubicBezTo>
                    <a:pt x="241" y="231"/>
                    <a:pt x="258" y="202"/>
                    <a:pt x="250" y="173"/>
                  </a:cubicBezTo>
                  <a:cubicBezTo>
                    <a:pt x="243" y="150"/>
                    <a:pt x="222" y="135"/>
                    <a:pt x="199" y="135"/>
                  </a:cubicBezTo>
                  <a:cubicBezTo>
                    <a:pt x="198" y="135"/>
                    <a:pt x="197" y="135"/>
                    <a:pt x="196" y="135"/>
                  </a:cubicBezTo>
                  <a:cubicBezTo>
                    <a:pt x="205" y="115"/>
                    <a:pt x="207" y="93"/>
                    <a:pt x="201" y="72"/>
                  </a:cubicBezTo>
                  <a:cubicBezTo>
                    <a:pt x="189" y="29"/>
                    <a:pt x="150" y="0"/>
                    <a:pt x="107" y="0"/>
                  </a:cubicBezTo>
                </a:path>
              </a:pathLst>
            </a:custGeom>
            <a:solidFill>
              <a:schemeClr val="tx2">
                <a:lumMod val="40000"/>
                <a:lumOff val="60000"/>
              </a:schemeClr>
            </a:solidFill>
            <a:ln>
              <a:noFill/>
            </a:ln>
          </p:spPr>
          <p:txBody>
            <a:bodyPr wrap="square" lIns="91440" tIns="45720" rIns="91440" bIns="45720" anchor="ctr">
              <a:normAutofit fontScale="25000" lnSpcReduction="20000"/>
            </a:bodyPr>
            <a:lstStyle/>
            <a:p>
              <a:pPr algn="ctr"/>
              <a:endParaRPr>
                <a:cs typeface="+mn-ea"/>
                <a:sym typeface="+mn-lt"/>
              </a:endParaRPr>
            </a:p>
          </p:txBody>
        </p:sp>
        <p:sp>
          <p:nvSpPr>
            <p:cNvPr id="295" name="ïṡḷíde"/>
            <p:cNvSpPr/>
            <p:nvPr/>
          </p:nvSpPr>
          <p:spPr bwMode="auto">
            <a:xfrm>
              <a:off x="5178807" y="4347617"/>
              <a:ext cx="390514" cy="334491"/>
            </a:xfrm>
            <a:custGeom>
              <a:avLst/>
              <a:gdLst>
                <a:gd name="T0" fmla="*/ 79 w 239"/>
                <a:gd name="T1" fmla="*/ 0 h 205"/>
                <a:gd name="T2" fmla="*/ 63 w 239"/>
                <a:gd name="T3" fmla="*/ 2 h 205"/>
                <a:gd name="T4" fmla="*/ 21 w 239"/>
                <a:gd name="T5" fmla="*/ 76 h 205"/>
                <a:gd name="T6" fmla="*/ 24 w 239"/>
                <a:gd name="T7" fmla="*/ 84 h 205"/>
                <a:gd name="T8" fmla="*/ 5 w 239"/>
                <a:gd name="T9" fmla="*/ 136 h 205"/>
                <a:gd name="T10" fmla="*/ 52 w 239"/>
                <a:gd name="T11" fmla="*/ 172 h 205"/>
                <a:gd name="T12" fmla="*/ 65 w 239"/>
                <a:gd name="T13" fmla="*/ 170 h 205"/>
                <a:gd name="T14" fmla="*/ 78 w 239"/>
                <a:gd name="T15" fmla="*/ 164 h 205"/>
                <a:gd name="T16" fmla="*/ 149 w 239"/>
                <a:gd name="T17" fmla="*/ 205 h 205"/>
                <a:gd name="T18" fmla="*/ 170 w 239"/>
                <a:gd name="T19" fmla="*/ 202 h 205"/>
                <a:gd name="T20" fmla="*/ 227 w 239"/>
                <a:gd name="T21" fmla="*/ 102 h 205"/>
                <a:gd name="T22" fmla="*/ 149 w 239"/>
                <a:gd name="T23" fmla="*/ 42 h 205"/>
                <a:gd name="T24" fmla="*/ 136 w 239"/>
                <a:gd name="T25" fmla="*/ 43 h 205"/>
                <a:gd name="T26" fmla="*/ 79 w 239"/>
                <a:gd name="T27"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05">
                  <a:moveTo>
                    <a:pt x="79" y="0"/>
                  </a:moveTo>
                  <a:cubicBezTo>
                    <a:pt x="74" y="0"/>
                    <a:pt x="68" y="1"/>
                    <a:pt x="63" y="2"/>
                  </a:cubicBezTo>
                  <a:cubicBezTo>
                    <a:pt x="31" y="11"/>
                    <a:pt x="12" y="44"/>
                    <a:pt x="21" y="76"/>
                  </a:cubicBezTo>
                  <a:cubicBezTo>
                    <a:pt x="22" y="79"/>
                    <a:pt x="23" y="82"/>
                    <a:pt x="24" y="84"/>
                  </a:cubicBezTo>
                  <a:cubicBezTo>
                    <a:pt x="8" y="96"/>
                    <a:pt x="0" y="116"/>
                    <a:pt x="5" y="136"/>
                  </a:cubicBezTo>
                  <a:cubicBezTo>
                    <a:pt x="11" y="158"/>
                    <a:pt x="31" y="172"/>
                    <a:pt x="52" y="172"/>
                  </a:cubicBezTo>
                  <a:cubicBezTo>
                    <a:pt x="56" y="172"/>
                    <a:pt x="61" y="171"/>
                    <a:pt x="65" y="170"/>
                  </a:cubicBezTo>
                  <a:cubicBezTo>
                    <a:pt x="70" y="169"/>
                    <a:pt x="74" y="167"/>
                    <a:pt x="78" y="164"/>
                  </a:cubicBezTo>
                  <a:cubicBezTo>
                    <a:pt x="93" y="189"/>
                    <a:pt x="120" y="205"/>
                    <a:pt x="149" y="205"/>
                  </a:cubicBezTo>
                  <a:cubicBezTo>
                    <a:pt x="156" y="205"/>
                    <a:pt x="163" y="204"/>
                    <a:pt x="170" y="202"/>
                  </a:cubicBezTo>
                  <a:cubicBezTo>
                    <a:pt x="213" y="190"/>
                    <a:pt x="239" y="145"/>
                    <a:pt x="227" y="102"/>
                  </a:cubicBezTo>
                  <a:cubicBezTo>
                    <a:pt x="217" y="66"/>
                    <a:pt x="184" y="42"/>
                    <a:pt x="149" y="42"/>
                  </a:cubicBezTo>
                  <a:cubicBezTo>
                    <a:pt x="145" y="42"/>
                    <a:pt x="141" y="43"/>
                    <a:pt x="136" y="43"/>
                  </a:cubicBezTo>
                  <a:cubicBezTo>
                    <a:pt x="129" y="17"/>
                    <a:pt x="105" y="0"/>
                    <a:pt x="79" y="0"/>
                  </a:cubicBezTo>
                </a:path>
              </a:pathLst>
            </a:custGeom>
            <a:solidFill>
              <a:schemeClr val="tx2">
                <a:lumMod val="40000"/>
                <a:lumOff val="60000"/>
              </a:schemeClr>
            </a:solidFill>
            <a:ln>
              <a:noFill/>
            </a:ln>
          </p:spPr>
          <p:txBody>
            <a:bodyPr wrap="square" lIns="91440" tIns="45720" rIns="91440" bIns="45720" anchor="ctr">
              <a:normAutofit fontScale="25000" lnSpcReduction="20000"/>
            </a:bodyPr>
            <a:lstStyle/>
            <a:p>
              <a:pPr algn="ctr"/>
              <a:endParaRPr>
                <a:cs typeface="+mn-ea"/>
                <a:sym typeface="+mn-lt"/>
              </a:endParaRPr>
            </a:p>
          </p:txBody>
        </p:sp>
        <p:sp>
          <p:nvSpPr>
            <p:cNvPr id="296" name="iṡľidê"/>
            <p:cNvSpPr/>
            <p:nvPr/>
          </p:nvSpPr>
          <p:spPr bwMode="auto">
            <a:xfrm>
              <a:off x="5402901" y="4067501"/>
              <a:ext cx="148296" cy="135114"/>
            </a:xfrm>
            <a:custGeom>
              <a:avLst/>
              <a:gdLst>
                <a:gd name="T0" fmla="*/ 45 w 91"/>
                <a:gd name="T1" fmla="*/ 0 h 83"/>
                <a:gd name="T2" fmla="*/ 34 w 91"/>
                <a:gd name="T3" fmla="*/ 2 h 83"/>
                <a:gd name="T4" fmla="*/ 6 w 91"/>
                <a:gd name="T5" fmla="*/ 52 h 83"/>
                <a:gd name="T6" fmla="*/ 45 w 91"/>
                <a:gd name="T7" fmla="*/ 83 h 83"/>
                <a:gd name="T8" fmla="*/ 56 w 91"/>
                <a:gd name="T9" fmla="*/ 81 h 83"/>
                <a:gd name="T10" fmla="*/ 85 w 91"/>
                <a:gd name="T11" fmla="*/ 30 h 83"/>
                <a:gd name="T12" fmla="*/ 45 w 9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91" h="83">
                  <a:moveTo>
                    <a:pt x="45" y="0"/>
                  </a:moveTo>
                  <a:cubicBezTo>
                    <a:pt x="42" y="0"/>
                    <a:pt x="38" y="1"/>
                    <a:pt x="34" y="2"/>
                  </a:cubicBezTo>
                  <a:cubicBezTo>
                    <a:pt x="12" y="8"/>
                    <a:pt x="0" y="30"/>
                    <a:pt x="6" y="52"/>
                  </a:cubicBezTo>
                  <a:cubicBezTo>
                    <a:pt x="11" y="71"/>
                    <a:pt x="27" y="83"/>
                    <a:pt x="45" y="83"/>
                  </a:cubicBezTo>
                  <a:cubicBezTo>
                    <a:pt x="49" y="83"/>
                    <a:pt x="53" y="82"/>
                    <a:pt x="56" y="81"/>
                  </a:cubicBezTo>
                  <a:cubicBezTo>
                    <a:pt x="78" y="75"/>
                    <a:pt x="91" y="52"/>
                    <a:pt x="85" y="30"/>
                  </a:cubicBezTo>
                  <a:cubicBezTo>
                    <a:pt x="80" y="12"/>
                    <a:pt x="64" y="0"/>
                    <a:pt x="45" y="0"/>
                  </a:cubicBezTo>
                </a:path>
              </a:pathLst>
            </a:custGeom>
            <a:solidFill>
              <a:schemeClr val="tx2">
                <a:lumMod val="40000"/>
                <a:lumOff val="60000"/>
              </a:schemeClr>
            </a:solidFill>
            <a:ln>
              <a:noFill/>
            </a:ln>
          </p:spPr>
          <p:txBody>
            <a:bodyPr wrap="square" lIns="91440" tIns="45720" rIns="91440" bIns="45720" anchor="ctr">
              <a:normAutofit fontScale="25000" lnSpcReduction="20000"/>
            </a:bodyPr>
            <a:lstStyle/>
            <a:p>
              <a:pPr algn="ctr"/>
              <a:endParaRPr>
                <a:cs typeface="+mn-ea"/>
                <a:sym typeface="+mn-lt"/>
              </a:endParaRPr>
            </a:p>
          </p:txBody>
        </p:sp>
        <p:sp>
          <p:nvSpPr>
            <p:cNvPr id="297" name="iSlíḓê"/>
            <p:cNvSpPr/>
            <p:nvPr/>
          </p:nvSpPr>
          <p:spPr bwMode="auto">
            <a:xfrm>
              <a:off x="6752399" y="3968637"/>
              <a:ext cx="148296" cy="136763"/>
            </a:xfrm>
            <a:custGeom>
              <a:avLst/>
              <a:gdLst>
                <a:gd name="T0" fmla="*/ 45 w 91"/>
                <a:gd name="T1" fmla="*/ 0 h 83"/>
                <a:gd name="T2" fmla="*/ 34 w 91"/>
                <a:gd name="T3" fmla="*/ 2 h 83"/>
                <a:gd name="T4" fmla="*/ 6 w 91"/>
                <a:gd name="T5" fmla="*/ 52 h 83"/>
                <a:gd name="T6" fmla="*/ 45 w 91"/>
                <a:gd name="T7" fmla="*/ 83 h 83"/>
                <a:gd name="T8" fmla="*/ 56 w 91"/>
                <a:gd name="T9" fmla="*/ 81 h 83"/>
                <a:gd name="T10" fmla="*/ 85 w 91"/>
                <a:gd name="T11" fmla="*/ 30 h 83"/>
                <a:gd name="T12" fmla="*/ 45 w 9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91" h="83">
                  <a:moveTo>
                    <a:pt x="45" y="0"/>
                  </a:moveTo>
                  <a:cubicBezTo>
                    <a:pt x="42" y="0"/>
                    <a:pt x="38" y="1"/>
                    <a:pt x="34" y="2"/>
                  </a:cubicBezTo>
                  <a:cubicBezTo>
                    <a:pt x="12" y="8"/>
                    <a:pt x="0" y="30"/>
                    <a:pt x="6" y="52"/>
                  </a:cubicBezTo>
                  <a:cubicBezTo>
                    <a:pt x="11" y="71"/>
                    <a:pt x="27" y="83"/>
                    <a:pt x="45" y="83"/>
                  </a:cubicBezTo>
                  <a:cubicBezTo>
                    <a:pt x="49" y="83"/>
                    <a:pt x="53" y="82"/>
                    <a:pt x="56" y="81"/>
                  </a:cubicBezTo>
                  <a:cubicBezTo>
                    <a:pt x="78" y="75"/>
                    <a:pt x="91" y="52"/>
                    <a:pt x="85" y="30"/>
                  </a:cubicBezTo>
                  <a:cubicBezTo>
                    <a:pt x="80" y="12"/>
                    <a:pt x="63" y="0"/>
                    <a:pt x="45" y="0"/>
                  </a:cubicBezTo>
                </a:path>
              </a:pathLst>
            </a:custGeom>
            <a:solidFill>
              <a:schemeClr val="tx2">
                <a:lumMod val="40000"/>
                <a:lumOff val="60000"/>
              </a:schemeClr>
            </a:solidFill>
            <a:ln>
              <a:noFill/>
            </a:ln>
          </p:spPr>
          <p:txBody>
            <a:bodyPr wrap="square" lIns="91440" tIns="45720" rIns="91440" bIns="45720" anchor="ctr">
              <a:normAutofit fontScale="25000" lnSpcReduction="20000"/>
            </a:bodyPr>
            <a:lstStyle/>
            <a:p>
              <a:pPr algn="ctr"/>
              <a:endParaRPr>
                <a:cs typeface="+mn-ea"/>
                <a:sym typeface="+mn-lt"/>
              </a:endParaRPr>
            </a:p>
          </p:txBody>
        </p:sp>
        <p:sp>
          <p:nvSpPr>
            <p:cNvPr id="298" name="iṣ1iḋé"/>
            <p:cNvSpPr/>
            <p:nvPr/>
          </p:nvSpPr>
          <p:spPr bwMode="auto">
            <a:xfrm>
              <a:off x="5318867" y="4212502"/>
              <a:ext cx="88978" cy="79091"/>
            </a:xfrm>
            <a:custGeom>
              <a:avLst/>
              <a:gdLst>
                <a:gd name="T0" fmla="*/ 27 w 54"/>
                <a:gd name="T1" fmla="*/ 0 h 49"/>
                <a:gd name="T2" fmla="*/ 21 w 54"/>
                <a:gd name="T3" fmla="*/ 1 h 49"/>
                <a:gd name="T4" fmla="*/ 4 w 54"/>
                <a:gd name="T5" fmla="*/ 31 h 49"/>
                <a:gd name="T6" fmla="*/ 27 w 54"/>
                <a:gd name="T7" fmla="*/ 49 h 49"/>
                <a:gd name="T8" fmla="*/ 33 w 54"/>
                <a:gd name="T9" fmla="*/ 48 h 49"/>
                <a:gd name="T10" fmla="*/ 50 w 54"/>
                <a:gd name="T11" fmla="*/ 18 h 49"/>
                <a:gd name="T12" fmla="*/ 27 w 54"/>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54" h="49">
                  <a:moveTo>
                    <a:pt x="27" y="0"/>
                  </a:moveTo>
                  <a:cubicBezTo>
                    <a:pt x="25" y="0"/>
                    <a:pt x="23" y="0"/>
                    <a:pt x="21" y="1"/>
                  </a:cubicBezTo>
                  <a:cubicBezTo>
                    <a:pt x="8" y="5"/>
                    <a:pt x="0" y="18"/>
                    <a:pt x="4" y="31"/>
                  </a:cubicBezTo>
                  <a:cubicBezTo>
                    <a:pt x="6" y="42"/>
                    <a:pt x="16" y="49"/>
                    <a:pt x="27" y="49"/>
                  </a:cubicBezTo>
                  <a:cubicBezTo>
                    <a:pt x="29" y="49"/>
                    <a:pt x="31" y="49"/>
                    <a:pt x="33" y="48"/>
                  </a:cubicBezTo>
                  <a:cubicBezTo>
                    <a:pt x="46" y="44"/>
                    <a:pt x="54" y="31"/>
                    <a:pt x="50" y="18"/>
                  </a:cubicBezTo>
                  <a:cubicBezTo>
                    <a:pt x="47" y="7"/>
                    <a:pt x="38" y="0"/>
                    <a:pt x="27" y="0"/>
                  </a:cubicBezTo>
                </a:path>
              </a:pathLst>
            </a:custGeom>
            <a:solidFill>
              <a:schemeClr val="tx2">
                <a:lumMod val="40000"/>
                <a:lumOff val="60000"/>
              </a:schemeClr>
            </a:solidFill>
            <a:ln>
              <a:noFill/>
            </a:ln>
          </p:spPr>
          <p:txBody>
            <a:bodyPr wrap="square" lIns="91440" tIns="45720" rIns="91440" bIns="45720" anchor="ctr">
              <a:normAutofit fontScale="25000" lnSpcReduction="20000"/>
            </a:bodyPr>
            <a:lstStyle/>
            <a:p>
              <a:pPr algn="ctr"/>
              <a:endParaRPr>
                <a:cs typeface="+mn-ea"/>
                <a:sym typeface="+mn-lt"/>
              </a:endParaRPr>
            </a:p>
          </p:txBody>
        </p:sp>
        <p:sp>
          <p:nvSpPr>
            <p:cNvPr id="299" name="îṧ1íďè"/>
            <p:cNvSpPr/>
            <p:nvPr/>
          </p:nvSpPr>
          <p:spPr bwMode="auto">
            <a:xfrm>
              <a:off x="6918820" y="4067501"/>
              <a:ext cx="88978" cy="77443"/>
            </a:xfrm>
            <a:custGeom>
              <a:avLst/>
              <a:gdLst>
                <a:gd name="T0" fmla="*/ 27 w 54"/>
                <a:gd name="T1" fmla="*/ 0 h 48"/>
                <a:gd name="T2" fmla="*/ 20 w 54"/>
                <a:gd name="T3" fmla="*/ 0 h 48"/>
                <a:gd name="T4" fmla="*/ 3 w 54"/>
                <a:gd name="T5" fmla="*/ 30 h 48"/>
                <a:gd name="T6" fmla="*/ 27 w 54"/>
                <a:gd name="T7" fmla="*/ 48 h 48"/>
                <a:gd name="T8" fmla="*/ 33 w 54"/>
                <a:gd name="T9" fmla="*/ 47 h 48"/>
                <a:gd name="T10" fmla="*/ 50 w 54"/>
                <a:gd name="T11" fmla="*/ 17 h 48"/>
                <a:gd name="T12" fmla="*/ 27 w 54"/>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54" h="48">
                  <a:moveTo>
                    <a:pt x="27" y="0"/>
                  </a:moveTo>
                  <a:cubicBezTo>
                    <a:pt x="25" y="0"/>
                    <a:pt x="23" y="0"/>
                    <a:pt x="20" y="0"/>
                  </a:cubicBezTo>
                  <a:cubicBezTo>
                    <a:pt x="7" y="4"/>
                    <a:pt x="0" y="17"/>
                    <a:pt x="3" y="30"/>
                  </a:cubicBezTo>
                  <a:cubicBezTo>
                    <a:pt x="6" y="41"/>
                    <a:pt x="16" y="48"/>
                    <a:pt x="27" y="48"/>
                  </a:cubicBezTo>
                  <a:cubicBezTo>
                    <a:pt x="29" y="48"/>
                    <a:pt x="31" y="48"/>
                    <a:pt x="33" y="47"/>
                  </a:cubicBezTo>
                  <a:cubicBezTo>
                    <a:pt x="46" y="44"/>
                    <a:pt x="54" y="30"/>
                    <a:pt x="50" y="17"/>
                  </a:cubicBezTo>
                  <a:cubicBezTo>
                    <a:pt x="47" y="7"/>
                    <a:pt x="38" y="0"/>
                    <a:pt x="27" y="0"/>
                  </a:cubicBezTo>
                </a:path>
              </a:pathLst>
            </a:custGeom>
            <a:solidFill>
              <a:schemeClr val="tx2">
                <a:lumMod val="40000"/>
                <a:lumOff val="60000"/>
              </a:schemeClr>
            </a:solidFill>
            <a:ln>
              <a:noFill/>
            </a:ln>
          </p:spPr>
          <p:txBody>
            <a:bodyPr wrap="square" lIns="91440" tIns="45720" rIns="91440" bIns="45720" anchor="ctr">
              <a:normAutofit fontScale="25000" lnSpcReduction="20000"/>
            </a:bodyPr>
            <a:lstStyle/>
            <a:p>
              <a:pPr algn="ctr"/>
              <a:endParaRPr>
                <a:cs typeface="+mn-ea"/>
                <a:sym typeface="+mn-lt"/>
              </a:endParaRPr>
            </a:p>
          </p:txBody>
        </p:sp>
        <p:sp>
          <p:nvSpPr>
            <p:cNvPr id="300" name="ísļíďe"/>
            <p:cNvSpPr/>
            <p:nvPr/>
          </p:nvSpPr>
          <p:spPr bwMode="auto">
            <a:xfrm>
              <a:off x="5712675" y="3948863"/>
              <a:ext cx="695346" cy="1525807"/>
            </a:xfrm>
            <a:custGeom>
              <a:avLst/>
              <a:gdLst>
                <a:gd name="T0" fmla="*/ 276 w 427"/>
                <a:gd name="T1" fmla="*/ 0 h 937"/>
                <a:gd name="T2" fmla="*/ 234 w 427"/>
                <a:gd name="T3" fmla="*/ 0 h 937"/>
                <a:gd name="T4" fmla="*/ 181 w 427"/>
                <a:gd name="T5" fmla="*/ 657 h 937"/>
                <a:gd name="T6" fmla="*/ 160 w 427"/>
                <a:gd name="T7" fmla="*/ 656 h 937"/>
                <a:gd name="T8" fmla="*/ 122 w 427"/>
                <a:gd name="T9" fmla="*/ 661 h 937"/>
                <a:gd name="T10" fmla="*/ 22 w 427"/>
                <a:gd name="T11" fmla="*/ 838 h 937"/>
                <a:gd name="T12" fmla="*/ 51 w 427"/>
                <a:gd name="T13" fmla="*/ 893 h 937"/>
                <a:gd name="T14" fmla="*/ 28 w 427"/>
                <a:gd name="T15" fmla="*/ 916 h 937"/>
                <a:gd name="T16" fmla="*/ 203 w 427"/>
                <a:gd name="T17" fmla="*/ 937 h 937"/>
                <a:gd name="T18" fmla="*/ 286 w 427"/>
                <a:gd name="T19" fmla="*/ 869 h 937"/>
                <a:gd name="T20" fmla="*/ 338 w 427"/>
                <a:gd name="T21" fmla="*/ 888 h 937"/>
                <a:gd name="T22" fmla="*/ 359 w 427"/>
                <a:gd name="T23" fmla="*/ 885 h 937"/>
                <a:gd name="T24" fmla="*/ 415 w 427"/>
                <a:gd name="T25" fmla="*/ 787 h 937"/>
                <a:gd name="T26" fmla="*/ 338 w 427"/>
                <a:gd name="T27" fmla="*/ 729 h 937"/>
                <a:gd name="T28" fmla="*/ 317 w 427"/>
                <a:gd name="T29" fmla="*/ 732 h 937"/>
                <a:gd name="T30" fmla="*/ 305 w 427"/>
                <a:gd name="T31" fmla="*/ 736 h 937"/>
                <a:gd name="T32" fmla="*/ 276 w 427"/>
                <a:gd name="T33" fmla="*/ 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937">
                  <a:moveTo>
                    <a:pt x="276" y="0"/>
                  </a:moveTo>
                  <a:cubicBezTo>
                    <a:pt x="234" y="0"/>
                    <a:pt x="234" y="0"/>
                    <a:pt x="234" y="0"/>
                  </a:cubicBezTo>
                  <a:cubicBezTo>
                    <a:pt x="181" y="657"/>
                    <a:pt x="181" y="657"/>
                    <a:pt x="181" y="657"/>
                  </a:cubicBezTo>
                  <a:cubicBezTo>
                    <a:pt x="174" y="656"/>
                    <a:pt x="167" y="656"/>
                    <a:pt x="160" y="656"/>
                  </a:cubicBezTo>
                  <a:cubicBezTo>
                    <a:pt x="148" y="656"/>
                    <a:pt x="135" y="657"/>
                    <a:pt x="122" y="661"/>
                  </a:cubicBezTo>
                  <a:cubicBezTo>
                    <a:pt x="45" y="682"/>
                    <a:pt x="0" y="761"/>
                    <a:pt x="22" y="838"/>
                  </a:cubicBezTo>
                  <a:cubicBezTo>
                    <a:pt x="27" y="859"/>
                    <a:pt x="38" y="878"/>
                    <a:pt x="51" y="893"/>
                  </a:cubicBezTo>
                  <a:cubicBezTo>
                    <a:pt x="42" y="900"/>
                    <a:pt x="34" y="907"/>
                    <a:pt x="28" y="916"/>
                  </a:cubicBezTo>
                  <a:cubicBezTo>
                    <a:pt x="85" y="928"/>
                    <a:pt x="144" y="935"/>
                    <a:pt x="203" y="937"/>
                  </a:cubicBezTo>
                  <a:cubicBezTo>
                    <a:pt x="240" y="925"/>
                    <a:pt x="269" y="900"/>
                    <a:pt x="286" y="869"/>
                  </a:cubicBezTo>
                  <a:cubicBezTo>
                    <a:pt x="301" y="881"/>
                    <a:pt x="319" y="888"/>
                    <a:pt x="338" y="888"/>
                  </a:cubicBezTo>
                  <a:cubicBezTo>
                    <a:pt x="345" y="888"/>
                    <a:pt x="352" y="887"/>
                    <a:pt x="359" y="885"/>
                  </a:cubicBezTo>
                  <a:cubicBezTo>
                    <a:pt x="402" y="874"/>
                    <a:pt x="427" y="830"/>
                    <a:pt x="415" y="787"/>
                  </a:cubicBezTo>
                  <a:cubicBezTo>
                    <a:pt x="405" y="752"/>
                    <a:pt x="373" y="729"/>
                    <a:pt x="338" y="729"/>
                  </a:cubicBezTo>
                  <a:cubicBezTo>
                    <a:pt x="331" y="729"/>
                    <a:pt x="324" y="730"/>
                    <a:pt x="317" y="732"/>
                  </a:cubicBezTo>
                  <a:cubicBezTo>
                    <a:pt x="313" y="733"/>
                    <a:pt x="309" y="735"/>
                    <a:pt x="305" y="736"/>
                  </a:cubicBezTo>
                  <a:cubicBezTo>
                    <a:pt x="276" y="0"/>
                    <a:pt x="276" y="0"/>
                    <a:pt x="276" y="0"/>
                  </a:cubicBezTo>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endParaRPr>
                <a:cs typeface="+mn-ea"/>
                <a:sym typeface="+mn-lt"/>
              </a:endParaRPr>
            </a:p>
          </p:txBody>
        </p:sp>
        <p:sp>
          <p:nvSpPr>
            <p:cNvPr id="301" name="îş1ïḍé"/>
            <p:cNvSpPr/>
            <p:nvPr/>
          </p:nvSpPr>
          <p:spPr bwMode="auto">
            <a:xfrm>
              <a:off x="6093303" y="3858238"/>
              <a:ext cx="69205" cy="90625"/>
            </a:xfrm>
            <a:custGeom>
              <a:avLst/>
              <a:gdLst>
                <a:gd name="T0" fmla="*/ 40 w 42"/>
                <a:gd name="T1" fmla="*/ 0 h 55"/>
                <a:gd name="T2" fmla="*/ 4 w 42"/>
                <a:gd name="T3" fmla="*/ 0 h 55"/>
                <a:gd name="T4" fmla="*/ 0 w 42"/>
                <a:gd name="T5" fmla="*/ 55 h 55"/>
                <a:gd name="T6" fmla="*/ 42 w 42"/>
                <a:gd name="T7" fmla="*/ 55 h 55"/>
                <a:gd name="T8" fmla="*/ 40 w 42"/>
                <a:gd name="T9" fmla="*/ 0 h 55"/>
              </a:gdLst>
              <a:ahLst/>
              <a:cxnLst>
                <a:cxn ang="0">
                  <a:pos x="T0" y="T1"/>
                </a:cxn>
                <a:cxn ang="0">
                  <a:pos x="T2" y="T3"/>
                </a:cxn>
                <a:cxn ang="0">
                  <a:pos x="T4" y="T5"/>
                </a:cxn>
                <a:cxn ang="0">
                  <a:pos x="T6" y="T7"/>
                </a:cxn>
                <a:cxn ang="0">
                  <a:pos x="T8" y="T9"/>
                </a:cxn>
              </a:cxnLst>
              <a:rect l="0" t="0" r="r" b="b"/>
              <a:pathLst>
                <a:path w="42" h="55">
                  <a:moveTo>
                    <a:pt x="40" y="0"/>
                  </a:moveTo>
                  <a:lnTo>
                    <a:pt x="4" y="0"/>
                  </a:lnTo>
                  <a:lnTo>
                    <a:pt x="0" y="55"/>
                  </a:lnTo>
                  <a:lnTo>
                    <a:pt x="42" y="55"/>
                  </a:lnTo>
                  <a:lnTo>
                    <a:pt x="40" y="0"/>
                  </a:lnTo>
                  <a:close/>
                </a:path>
              </a:pathLst>
            </a:custGeom>
            <a:solidFill>
              <a:srgbClr val="ACCCD5"/>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endParaRPr>
                <a:cs typeface="+mn-ea"/>
                <a:sym typeface="+mn-lt"/>
              </a:endParaRPr>
            </a:p>
          </p:txBody>
        </p:sp>
        <p:sp>
          <p:nvSpPr>
            <p:cNvPr id="302" name="iṥ1íḓè"/>
            <p:cNvSpPr/>
            <p:nvPr/>
          </p:nvSpPr>
          <p:spPr bwMode="auto">
            <a:xfrm>
              <a:off x="5836309" y="3380385"/>
              <a:ext cx="62614" cy="248809"/>
            </a:xfrm>
            <a:prstGeom prst="rect">
              <a:avLst/>
            </a:prstGeom>
            <a:solidFill>
              <a:schemeClr val="tx2"/>
            </a:solidFill>
            <a:ln>
              <a:noFill/>
            </a:ln>
          </p:spPr>
          <p:txBody>
            <a:bodyPr wrap="square" lIns="91440" tIns="45720" rIns="91440" bIns="45720" anchor="ctr">
              <a:normAutofit fontScale="25000" lnSpcReduction="20000"/>
            </a:bodyPr>
            <a:lstStyle/>
            <a:p>
              <a:pPr algn="ctr"/>
              <a:endParaRPr>
                <a:cs typeface="+mn-ea"/>
                <a:sym typeface="+mn-lt"/>
              </a:endParaRPr>
            </a:p>
          </p:txBody>
        </p:sp>
        <p:sp>
          <p:nvSpPr>
            <p:cNvPr id="303" name="ï$ḻïdè"/>
            <p:cNvSpPr/>
            <p:nvPr/>
          </p:nvSpPr>
          <p:spPr bwMode="auto">
            <a:xfrm>
              <a:off x="6322396" y="3383680"/>
              <a:ext cx="62614" cy="248809"/>
            </a:xfrm>
            <a:prstGeom prst="rect">
              <a:avLst/>
            </a:prstGeom>
            <a:solidFill>
              <a:schemeClr val="tx2"/>
            </a:solidFill>
            <a:ln>
              <a:noFill/>
            </a:ln>
          </p:spPr>
          <p:txBody>
            <a:bodyPr wrap="square" lIns="91440" tIns="45720" rIns="91440" bIns="45720" anchor="ctr">
              <a:normAutofit fontScale="25000" lnSpcReduction="20000"/>
            </a:bodyPr>
            <a:lstStyle/>
            <a:p>
              <a:pPr algn="ctr"/>
              <a:endParaRPr>
                <a:cs typeface="+mn-ea"/>
                <a:sym typeface="+mn-lt"/>
              </a:endParaRPr>
            </a:p>
          </p:txBody>
        </p:sp>
        <p:sp>
          <p:nvSpPr>
            <p:cNvPr id="304" name="ïṧliḓe"/>
            <p:cNvSpPr/>
            <p:nvPr/>
          </p:nvSpPr>
          <p:spPr bwMode="auto">
            <a:xfrm>
              <a:off x="5689660" y="3985105"/>
              <a:ext cx="838706" cy="738185"/>
            </a:xfrm>
            <a:custGeom>
              <a:avLst/>
              <a:gdLst>
                <a:gd name="T0" fmla="*/ 350 w 515"/>
                <a:gd name="T1" fmla="*/ 1 h 453"/>
                <a:gd name="T2" fmla="*/ 177 w 515"/>
                <a:gd name="T3" fmla="*/ 0 h 453"/>
                <a:gd name="T4" fmla="*/ 176 w 515"/>
                <a:gd name="T5" fmla="*/ 1 h 453"/>
                <a:gd name="T6" fmla="*/ 237 w 515"/>
                <a:gd name="T7" fmla="*/ 407 h 453"/>
                <a:gd name="T8" fmla="*/ 269 w 515"/>
                <a:gd name="T9" fmla="*/ 379 h 453"/>
                <a:gd name="T10" fmla="*/ 268 w 515"/>
                <a:gd name="T11" fmla="*/ 453 h 453"/>
                <a:gd name="T12" fmla="*/ 350 w 515"/>
                <a:gd name="T13" fmla="*/ 2 h 453"/>
                <a:gd name="T14" fmla="*/ 350 w 515"/>
                <a:gd name="T15" fmla="*/ 1 h 4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5" h="453">
                  <a:moveTo>
                    <a:pt x="350" y="1"/>
                  </a:moveTo>
                  <a:cubicBezTo>
                    <a:pt x="177" y="0"/>
                    <a:pt x="177" y="0"/>
                    <a:pt x="177" y="0"/>
                  </a:cubicBezTo>
                  <a:cubicBezTo>
                    <a:pt x="176" y="1"/>
                    <a:pt x="176" y="1"/>
                    <a:pt x="176" y="1"/>
                  </a:cubicBezTo>
                  <a:cubicBezTo>
                    <a:pt x="0" y="200"/>
                    <a:pt x="237" y="407"/>
                    <a:pt x="237" y="407"/>
                  </a:cubicBezTo>
                  <a:cubicBezTo>
                    <a:pt x="269" y="379"/>
                    <a:pt x="269" y="379"/>
                    <a:pt x="269" y="379"/>
                  </a:cubicBezTo>
                  <a:cubicBezTo>
                    <a:pt x="268" y="453"/>
                    <a:pt x="268" y="453"/>
                    <a:pt x="268" y="453"/>
                  </a:cubicBezTo>
                  <a:cubicBezTo>
                    <a:pt x="268" y="453"/>
                    <a:pt x="515" y="221"/>
                    <a:pt x="350" y="2"/>
                  </a:cubicBezTo>
                  <a:cubicBezTo>
                    <a:pt x="350" y="2"/>
                    <a:pt x="350" y="2"/>
                    <a:pt x="350" y="1"/>
                  </a:cubicBezTo>
                  <a:close/>
                </a:path>
              </a:pathLst>
            </a:custGeom>
            <a:solidFill>
              <a:srgbClr val="FF6400"/>
            </a:solidFill>
            <a:ln>
              <a:noFill/>
            </a:ln>
          </p:spPr>
          <p:txBody>
            <a:bodyPr wrap="square" lIns="91440" tIns="45720" rIns="91440" bIns="45720" anchor="ctr">
              <a:normAutofit fontScale="92500" lnSpcReduction="20000"/>
            </a:bodyPr>
            <a:lstStyle/>
            <a:p>
              <a:pPr algn="ctr"/>
              <a:endParaRPr>
                <a:cs typeface="+mn-ea"/>
                <a:sym typeface="+mn-lt"/>
              </a:endParaRPr>
            </a:p>
          </p:txBody>
        </p:sp>
        <p:sp>
          <p:nvSpPr>
            <p:cNvPr id="305" name="iṧľiďê"/>
            <p:cNvSpPr/>
            <p:nvPr/>
          </p:nvSpPr>
          <p:spPr bwMode="auto">
            <a:xfrm>
              <a:off x="5833013" y="3986754"/>
              <a:ext cx="555294" cy="563526"/>
            </a:xfrm>
            <a:custGeom>
              <a:avLst/>
              <a:gdLst>
                <a:gd name="T0" fmla="*/ 232 w 341"/>
                <a:gd name="T1" fmla="*/ 1 h 346"/>
                <a:gd name="T2" fmla="*/ 117 w 341"/>
                <a:gd name="T3" fmla="*/ 0 h 346"/>
                <a:gd name="T4" fmla="*/ 117 w 341"/>
                <a:gd name="T5" fmla="*/ 1 h 346"/>
                <a:gd name="T6" fmla="*/ 156 w 341"/>
                <a:gd name="T7" fmla="*/ 311 h 346"/>
                <a:gd name="T8" fmla="*/ 177 w 341"/>
                <a:gd name="T9" fmla="*/ 289 h 346"/>
                <a:gd name="T10" fmla="*/ 177 w 341"/>
                <a:gd name="T11" fmla="*/ 346 h 346"/>
                <a:gd name="T12" fmla="*/ 232 w 341"/>
                <a:gd name="T13" fmla="*/ 2 h 346"/>
                <a:gd name="T14" fmla="*/ 232 w 341"/>
                <a:gd name="T15" fmla="*/ 1 h 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1" h="346">
                  <a:moveTo>
                    <a:pt x="232" y="1"/>
                  </a:moveTo>
                  <a:cubicBezTo>
                    <a:pt x="117" y="0"/>
                    <a:pt x="117" y="0"/>
                    <a:pt x="117" y="0"/>
                  </a:cubicBezTo>
                  <a:cubicBezTo>
                    <a:pt x="117" y="1"/>
                    <a:pt x="117" y="1"/>
                    <a:pt x="117" y="1"/>
                  </a:cubicBezTo>
                  <a:cubicBezTo>
                    <a:pt x="0" y="152"/>
                    <a:pt x="156" y="311"/>
                    <a:pt x="156" y="311"/>
                  </a:cubicBezTo>
                  <a:cubicBezTo>
                    <a:pt x="177" y="289"/>
                    <a:pt x="177" y="289"/>
                    <a:pt x="177" y="289"/>
                  </a:cubicBezTo>
                  <a:cubicBezTo>
                    <a:pt x="177" y="346"/>
                    <a:pt x="177" y="346"/>
                    <a:pt x="177" y="346"/>
                  </a:cubicBezTo>
                  <a:cubicBezTo>
                    <a:pt x="177" y="346"/>
                    <a:pt x="341" y="169"/>
                    <a:pt x="232" y="2"/>
                  </a:cubicBezTo>
                  <a:cubicBezTo>
                    <a:pt x="232" y="2"/>
                    <a:pt x="232" y="1"/>
                    <a:pt x="232" y="1"/>
                  </a:cubicBezTo>
                  <a:close/>
                </a:path>
              </a:pathLst>
            </a:custGeom>
            <a:solidFill>
              <a:srgbClr val="FFC000"/>
            </a:solidFill>
            <a:ln>
              <a:noFill/>
            </a:ln>
          </p:spPr>
          <p:txBody>
            <a:bodyPr wrap="square" lIns="91440" tIns="45720" rIns="91440" bIns="45720" anchor="ctr">
              <a:normAutofit fontScale="62500" lnSpcReduction="20000"/>
            </a:bodyPr>
            <a:lstStyle/>
            <a:p>
              <a:pPr algn="ctr"/>
              <a:endParaRPr>
                <a:cs typeface="+mn-ea"/>
                <a:sym typeface="+mn-lt"/>
              </a:endParaRPr>
            </a:p>
          </p:txBody>
        </p:sp>
        <p:sp>
          <p:nvSpPr>
            <p:cNvPr id="306" name="iṣliḓé"/>
            <p:cNvSpPr/>
            <p:nvPr/>
          </p:nvSpPr>
          <p:spPr bwMode="auto">
            <a:xfrm>
              <a:off x="5898924" y="1381681"/>
              <a:ext cx="428417" cy="2656151"/>
            </a:xfrm>
            <a:custGeom>
              <a:avLst/>
              <a:gdLst>
                <a:gd name="T0" fmla="*/ 262 w 263"/>
                <a:gd name="T1" fmla="*/ 278 h 1630"/>
                <a:gd name="T2" fmla="*/ 128 w 263"/>
                <a:gd name="T3" fmla="*/ 0 h 1630"/>
                <a:gd name="T4" fmla="*/ 0 w 263"/>
                <a:gd name="T5" fmla="*/ 279 h 1630"/>
                <a:gd name="T6" fmla="*/ 0 w 263"/>
                <a:gd name="T7" fmla="*/ 1563 h 1630"/>
                <a:gd name="T8" fmla="*/ 75 w 263"/>
                <a:gd name="T9" fmla="*/ 1629 h 1630"/>
                <a:gd name="T10" fmla="*/ 192 w 263"/>
                <a:gd name="T11" fmla="*/ 1629 h 1630"/>
                <a:gd name="T12" fmla="*/ 262 w 263"/>
                <a:gd name="T13" fmla="*/ 1562 h 1630"/>
                <a:gd name="T14" fmla="*/ 262 w 263"/>
                <a:gd name="T15" fmla="*/ 278 h 16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3" h="1630">
                  <a:moveTo>
                    <a:pt x="262" y="278"/>
                  </a:moveTo>
                  <a:cubicBezTo>
                    <a:pt x="128" y="0"/>
                    <a:pt x="128" y="0"/>
                    <a:pt x="128" y="0"/>
                  </a:cubicBezTo>
                  <a:cubicBezTo>
                    <a:pt x="0" y="279"/>
                    <a:pt x="0" y="279"/>
                    <a:pt x="0" y="279"/>
                  </a:cubicBezTo>
                  <a:cubicBezTo>
                    <a:pt x="0" y="1563"/>
                    <a:pt x="0" y="1563"/>
                    <a:pt x="0" y="1563"/>
                  </a:cubicBezTo>
                  <a:cubicBezTo>
                    <a:pt x="0" y="1600"/>
                    <a:pt x="36" y="1630"/>
                    <a:pt x="75" y="1629"/>
                  </a:cubicBezTo>
                  <a:cubicBezTo>
                    <a:pt x="192" y="1629"/>
                    <a:pt x="192" y="1629"/>
                    <a:pt x="192" y="1629"/>
                  </a:cubicBezTo>
                  <a:cubicBezTo>
                    <a:pt x="231" y="1629"/>
                    <a:pt x="263" y="1599"/>
                    <a:pt x="262" y="1562"/>
                  </a:cubicBezTo>
                  <a:lnTo>
                    <a:pt x="262" y="278"/>
                  </a:lnTo>
                  <a:close/>
                </a:path>
              </a:pathLst>
            </a:custGeom>
            <a:solidFill>
              <a:schemeClr val="tx2">
                <a:lumMod val="40000"/>
                <a:lumOff val="60000"/>
              </a:schemeClr>
            </a:solidFill>
            <a:ln>
              <a:noFill/>
            </a:ln>
          </p:spPr>
          <p:txBody>
            <a:bodyPr wrap="square" lIns="91440" tIns="45720" rIns="91440" bIns="45720" anchor="ctr">
              <a:normAutofit/>
            </a:bodyPr>
            <a:lstStyle/>
            <a:p>
              <a:pPr algn="ctr"/>
              <a:endParaRPr>
                <a:cs typeface="+mn-ea"/>
                <a:sym typeface="+mn-lt"/>
              </a:endParaRPr>
            </a:p>
          </p:txBody>
        </p:sp>
        <p:sp>
          <p:nvSpPr>
            <p:cNvPr id="307" name="îślíďé"/>
            <p:cNvSpPr/>
            <p:nvPr/>
          </p:nvSpPr>
          <p:spPr bwMode="auto">
            <a:xfrm>
              <a:off x="6106541" y="1381681"/>
              <a:ext cx="220799" cy="2654503"/>
            </a:xfrm>
            <a:custGeom>
              <a:avLst/>
              <a:gdLst>
                <a:gd name="T0" fmla="*/ 134 w 135"/>
                <a:gd name="T1" fmla="*/ 278 h 1629"/>
                <a:gd name="T2" fmla="*/ 0 w 135"/>
                <a:gd name="T3" fmla="*/ 0 h 1629"/>
                <a:gd name="T4" fmla="*/ 1 w 135"/>
                <a:gd name="T5" fmla="*/ 289 h 1629"/>
                <a:gd name="T6" fmla="*/ 6 w 135"/>
                <a:gd name="T7" fmla="*/ 1629 h 1629"/>
                <a:gd name="T8" fmla="*/ 64 w 135"/>
                <a:gd name="T9" fmla="*/ 1629 h 1629"/>
                <a:gd name="T10" fmla="*/ 134 w 135"/>
                <a:gd name="T11" fmla="*/ 1562 h 1629"/>
                <a:gd name="T12" fmla="*/ 134 w 135"/>
                <a:gd name="T13" fmla="*/ 278 h 1629"/>
              </a:gdLst>
              <a:ahLst/>
              <a:cxnLst>
                <a:cxn ang="0">
                  <a:pos x="T0" y="T1"/>
                </a:cxn>
                <a:cxn ang="0">
                  <a:pos x="T2" y="T3"/>
                </a:cxn>
                <a:cxn ang="0">
                  <a:pos x="T4" y="T5"/>
                </a:cxn>
                <a:cxn ang="0">
                  <a:pos x="T6" y="T7"/>
                </a:cxn>
                <a:cxn ang="0">
                  <a:pos x="T8" y="T9"/>
                </a:cxn>
                <a:cxn ang="0">
                  <a:pos x="T10" y="T11"/>
                </a:cxn>
                <a:cxn ang="0">
                  <a:pos x="T12" y="T13"/>
                </a:cxn>
              </a:cxnLst>
              <a:rect l="0" t="0" r="r" b="b"/>
              <a:pathLst>
                <a:path w="135" h="1629">
                  <a:moveTo>
                    <a:pt x="134" y="278"/>
                  </a:moveTo>
                  <a:cubicBezTo>
                    <a:pt x="0" y="0"/>
                    <a:pt x="0" y="0"/>
                    <a:pt x="0" y="0"/>
                  </a:cubicBezTo>
                  <a:cubicBezTo>
                    <a:pt x="1" y="289"/>
                    <a:pt x="1" y="289"/>
                    <a:pt x="1" y="289"/>
                  </a:cubicBezTo>
                  <a:cubicBezTo>
                    <a:pt x="6" y="1629"/>
                    <a:pt x="6" y="1629"/>
                    <a:pt x="6" y="1629"/>
                  </a:cubicBezTo>
                  <a:cubicBezTo>
                    <a:pt x="64" y="1629"/>
                    <a:pt x="64" y="1629"/>
                    <a:pt x="64" y="1629"/>
                  </a:cubicBezTo>
                  <a:cubicBezTo>
                    <a:pt x="103" y="1629"/>
                    <a:pt x="135" y="1599"/>
                    <a:pt x="134" y="1562"/>
                  </a:cubicBezTo>
                  <a:lnTo>
                    <a:pt x="134" y="278"/>
                  </a:lnTo>
                  <a:close/>
                </a:path>
              </a:pathLst>
            </a:custGeom>
            <a:solidFill>
              <a:schemeClr val="tx2">
                <a:lumMod val="60000"/>
                <a:lumOff val="40000"/>
              </a:schemeClr>
            </a:solidFill>
            <a:ln>
              <a:noFill/>
            </a:ln>
          </p:spPr>
          <p:txBody>
            <a:bodyPr wrap="square" lIns="91440" tIns="45720" rIns="91440" bIns="45720" anchor="ctr">
              <a:normAutofit/>
            </a:bodyPr>
            <a:lstStyle/>
            <a:p>
              <a:pPr algn="ctr"/>
              <a:endParaRPr>
                <a:cs typeface="+mn-ea"/>
                <a:sym typeface="+mn-lt"/>
              </a:endParaRPr>
            </a:p>
          </p:txBody>
        </p:sp>
        <p:sp>
          <p:nvSpPr>
            <p:cNvPr id="308" name="îśḻîḍê"/>
            <p:cNvSpPr/>
            <p:nvPr/>
          </p:nvSpPr>
          <p:spPr bwMode="auto">
            <a:xfrm>
              <a:off x="5898924" y="1381681"/>
              <a:ext cx="426769" cy="2410639"/>
            </a:xfrm>
            <a:custGeom>
              <a:avLst/>
              <a:gdLst>
                <a:gd name="T0" fmla="*/ 262 w 262"/>
                <a:gd name="T1" fmla="*/ 278 h 1479"/>
                <a:gd name="T2" fmla="*/ 128 w 262"/>
                <a:gd name="T3" fmla="*/ 0 h 1479"/>
                <a:gd name="T4" fmla="*/ 0 w 262"/>
                <a:gd name="T5" fmla="*/ 279 h 1479"/>
                <a:gd name="T6" fmla="*/ 0 w 262"/>
                <a:gd name="T7" fmla="*/ 1464 h 1479"/>
                <a:gd name="T8" fmla="*/ 262 w 262"/>
                <a:gd name="T9" fmla="*/ 1464 h 1479"/>
                <a:gd name="T10" fmla="*/ 262 w 262"/>
                <a:gd name="T11" fmla="*/ 278 h 1479"/>
              </a:gdLst>
              <a:ahLst/>
              <a:cxnLst>
                <a:cxn ang="0">
                  <a:pos x="T0" y="T1"/>
                </a:cxn>
                <a:cxn ang="0">
                  <a:pos x="T2" y="T3"/>
                </a:cxn>
                <a:cxn ang="0">
                  <a:pos x="T4" y="T5"/>
                </a:cxn>
                <a:cxn ang="0">
                  <a:pos x="T6" y="T7"/>
                </a:cxn>
                <a:cxn ang="0">
                  <a:pos x="T8" y="T9"/>
                </a:cxn>
                <a:cxn ang="0">
                  <a:pos x="T10" y="T11"/>
                </a:cxn>
              </a:cxnLst>
              <a:rect l="0" t="0" r="r" b="b"/>
              <a:pathLst>
                <a:path w="262" h="1479">
                  <a:moveTo>
                    <a:pt x="262" y="278"/>
                  </a:moveTo>
                  <a:cubicBezTo>
                    <a:pt x="128" y="0"/>
                    <a:pt x="128" y="0"/>
                    <a:pt x="128" y="0"/>
                  </a:cubicBezTo>
                  <a:cubicBezTo>
                    <a:pt x="0" y="279"/>
                    <a:pt x="0" y="279"/>
                    <a:pt x="0" y="279"/>
                  </a:cubicBezTo>
                  <a:cubicBezTo>
                    <a:pt x="0" y="1464"/>
                    <a:pt x="0" y="1464"/>
                    <a:pt x="0" y="1464"/>
                  </a:cubicBezTo>
                  <a:cubicBezTo>
                    <a:pt x="91" y="1479"/>
                    <a:pt x="181" y="1478"/>
                    <a:pt x="262" y="1464"/>
                  </a:cubicBezTo>
                  <a:lnTo>
                    <a:pt x="262" y="278"/>
                  </a:lnTo>
                  <a:close/>
                </a:path>
              </a:pathLst>
            </a:custGeom>
            <a:solidFill>
              <a:schemeClr val="bg1"/>
            </a:solidFill>
            <a:ln>
              <a:noFill/>
            </a:ln>
          </p:spPr>
          <p:txBody>
            <a:bodyPr wrap="square" lIns="91440" tIns="45720" rIns="91440" bIns="45720" anchor="ctr">
              <a:normAutofit/>
            </a:bodyPr>
            <a:lstStyle/>
            <a:p>
              <a:pPr algn="ctr"/>
              <a:endParaRPr>
                <a:cs typeface="+mn-ea"/>
                <a:sym typeface="+mn-lt"/>
              </a:endParaRPr>
            </a:p>
          </p:txBody>
        </p:sp>
        <p:sp>
          <p:nvSpPr>
            <p:cNvPr id="309" name="îṩḻíḍe"/>
            <p:cNvSpPr/>
            <p:nvPr/>
          </p:nvSpPr>
          <p:spPr bwMode="auto">
            <a:xfrm>
              <a:off x="6106541" y="1381681"/>
              <a:ext cx="219152" cy="2404049"/>
            </a:xfrm>
            <a:custGeom>
              <a:avLst/>
              <a:gdLst>
                <a:gd name="T0" fmla="*/ 134 w 134"/>
                <a:gd name="T1" fmla="*/ 278 h 1475"/>
                <a:gd name="T2" fmla="*/ 0 w 134"/>
                <a:gd name="T3" fmla="*/ 0 h 1475"/>
                <a:gd name="T4" fmla="*/ 1 w 134"/>
                <a:gd name="T5" fmla="*/ 289 h 1475"/>
                <a:gd name="T6" fmla="*/ 5 w 134"/>
                <a:gd name="T7" fmla="*/ 1475 h 1475"/>
                <a:gd name="T8" fmla="*/ 134 w 134"/>
                <a:gd name="T9" fmla="*/ 1464 h 1475"/>
                <a:gd name="T10" fmla="*/ 134 w 134"/>
                <a:gd name="T11" fmla="*/ 278 h 1475"/>
              </a:gdLst>
              <a:ahLst/>
              <a:cxnLst>
                <a:cxn ang="0">
                  <a:pos x="T0" y="T1"/>
                </a:cxn>
                <a:cxn ang="0">
                  <a:pos x="T2" y="T3"/>
                </a:cxn>
                <a:cxn ang="0">
                  <a:pos x="T4" y="T5"/>
                </a:cxn>
                <a:cxn ang="0">
                  <a:pos x="T6" y="T7"/>
                </a:cxn>
                <a:cxn ang="0">
                  <a:pos x="T8" y="T9"/>
                </a:cxn>
                <a:cxn ang="0">
                  <a:pos x="T10" y="T11"/>
                </a:cxn>
              </a:cxnLst>
              <a:rect l="0" t="0" r="r" b="b"/>
              <a:pathLst>
                <a:path w="134" h="1475">
                  <a:moveTo>
                    <a:pt x="134" y="278"/>
                  </a:moveTo>
                  <a:cubicBezTo>
                    <a:pt x="0" y="0"/>
                    <a:pt x="0" y="0"/>
                    <a:pt x="0" y="0"/>
                  </a:cubicBezTo>
                  <a:cubicBezTo>
                    <a:pt x="1" y="289"/>
                    <a:pt x="1" y="289"/>
                    <a:pt x="1" y="289"/>
                  </a:cubicBezTo>
                  <a:cubicBezTo>
                    <a:pt x="5" y="1475"/>
                    <a:pt x="5" y="1475"/>
                    <a:pt x="5" y="1475"/>
                  </a:cubicBezTo>
                  <a:cubicBezTo>
                    <a:pt x="49" y="1475"/>
                    <a:pt x="93" y="1471"/>
                    <a:pt x="134" y="1464"/>
                  </a:cubicBezTo>
                  <a:lnTo>
                    <a:pt x="134" y="278"/>
                  </a:lnTo>
                  <a:close/>
                </a:path>
              </a:pathLst>
            </a:custGeom>
            <a:solidFill>
              <a:schemeClr val="tx2">
                <a:lumMod val="20000"/>
                <a:lumOff val="80000"/>
              </a:schemeClr>
            </a:solidFill>
            <a:ln>
              <a:noFill/>
            </a:ln>
          </p:spPr>
          <p:txBody>
            <a:bodyPr wrap="square" lIns="91440" tIns="45720" rIns="91440" bIns="45720" anchor="ctr">
              <a:normAutofit/>
            </a:bodyPr>
            <a:lstStyle/>
            <a:p>
              <a:pPr algn="ctr"/>
              <a:endParaRPr>
                <a:cs typeface="+mn-ea"/>
                <a:sym typeface="+mn-lt"/>
              </a:endParaRPr>
            </a:p>
          </p:txBody>
        </p:sp>
        <p:sp>
          <p:nvSpPr>
            <p:cNvPr id="310" name="ïṩlïḓé"/>
            <p:cNvSpPr/>
            <p:nvPr/>
          </p:nvSpPr>
          <p:spPr bwMode="auto">
            <a:xfrm>
              <a:off x="5898924" y="1381681"/>
              <a:ext cx="426769" cy="2285411"/>
            </a:xfrm>
            <a:custGeom>
              <a:avLst/>
              <a:gdLst>
                <a:gd name="T0" fmla="*/ 262 w 262"/>
                <a:gd name="T1" fmla="*/ 278 h 1402"/>
                <a:gd name="T2" fmla="*/ 128 w 262"/>
                <a:gd name="T3" fmla="*/ 0 h 1402"/>
                <a:gd name="T4" fmla="*/ 0 w 262"/>
                <a:gd name="T5" fmla="*/ 279 h 1402"/>
                <a:gd name="T6" fmla="*/ 0 w 262"/>
                <a:gd name="T7" fmla="*/ 1386 h 1402"/>
                <a:gd name="T8" fmla="*/ 262 w 262"/>
                <a:gd name="T9" fmla="*/ 1385 h 1402"/>
                <a:gd name="T10" fmla="*/ 262 w 262"/>
                <a:gd name="T11" fmla="*/ 278 h 1402"/>
              </a:gdLst>
              <a:ahLst/>
              <a:cxnLst>
                <a:cxn ang="0">
                  <a:pos x="T0" y="T1"/>
                </a:cxn>
                <a:cxn ang="0">
                  <a:pos x="T2" y="T3"/>
                </a:cxn>
                <a:cxn ang="0">
                  <a:pos x="T4" y="T5"/>
                </a:cxn>
                <a:cxn ang="0">
                  <a:pos x="T6" y="T7"/>
                </a:cxn>
                <a:cxn ang="0">
                  <a:pos x="T8" y="T9"/>
                </a:cxn>
                <a:cxn ang="0">
                  <a:pos x="T10" y="T11"/>
                </a:cxn>
              </a:cxnLst>
              <a:rect l="0" t="0" r="r" b="b"/>
              <a:pathLst>
                <a:path w="262" h="1402">
                  <a:moveTo>
                    <a:pt x="262" y="278"/>
                  </a:moveTo>
                  <a:cubicBezTo>
                    <a:pt x="128" y="0"/>
                    <a:pt x="128" y="0"/>
                    <a:pt x="128" y="0"/>
                  </a:cubicBezTo>
                  <a:cubicBezTo>
                    <a:pt x="0" y="279"/>
                    <a:pt x="0" y="279"/>
                    <a:pt x="0" y="279"/>
                  </a:cubicBezTo>
                  <a:cubicBezTo>
                    <a:pt x="0" y="1386"/>
                    <a:pt x="0" y="1386"/>
                    <a:pt x="0" y="1386"/>
                  </a:cubicBezTo>
                  <a:cubicBezTo>
                    <a:pt x="91" y="1402"/>
                    <a:pt x="181" y="1401"/>
                    <a:pt x="262" y="1385"/>
                  </a:cubicBezTo>
                  <a:lnTo>
                    <a:pt x="262" y="278"/>
                  </a:lnTo>
                  <a:close/>
                </a:path>
              </a:pathLst>
            </a:custGeom>
            <a:solidFill>
              <a:schemeClr val="tx2">
                <a:lumMod val="60000"/>
                <a:lumOff val="40000"/>
              </a:schemeClr>
            </a:solidFill>
            <a:ln>
              <a:noFill/>
            </a:ln>
          </p:spPr>
          <p:txBody>
            <a:bodyPr wrap="square" lIns="91440" tIns="45720" rIns="91440" bIns="45720" anchor="ctr">
              <a:normAutofit/>
            </a:bodyPr>
            <a:lstStyle/>
            <a:p>
              <a:pPr algn="ctr"/>
              <a:endParaRPr>
                <a:cs typeface="+mn-ea"/>
                <a:sym typeface="+mn-lt"/>
              </a:endParaRPr>
            </a:p>
          </p:txBody>
        </p:sp>
        <p:sp>
          <p:nvSpPr>
            <p:cNvPr id="311" name="ísḷíde"/>
            <p:cNvSpPr/>
            <p:nvPr/>
          </p:nvSpPr>
          <p:spPr bwMode="auto">
            <a:xfrm>
              <a:off x="6106541" y="1399806"/>
              <a:ext cx="219152" cy="2260694"/>
            </a:xfrm>
            <a:custGeom>
              <a:avLst/>
              <a:gdLst>
                <a:gd name="T0" fmla="*/ 134 w 134"/>
                <a:gd name="T1" fmla="*/ 276 h 1387"/>
                <a:gd name="T2" fmla="*/ 0 w 134"/>
                <a:gd name="T3" fmla="*/ 0 h 1387"/>
                <a:gd name="T4" fmla="*/ 1 w 134"/>
                <a:gd name="T5" fmla="*/ 287 h 1387"/>
                <a:gd name="T6" fmla="*/ 5 w 134"/>
                <a:gd name="T7" fmla="*/ 1387 h 1387"/>
                <a:gd name="T8" fmla="*/ 134 w 134"/>
                <a:gd name="T9" fmla="*/ 1375 h 1387"/>
                <a:gd name="T10" fmla="*/ 134 w 134"/>
                <a:gd name="T11" fmla="*/ 276 h 1387"/>
              </a:gdLst>
              <a:ahLst/>
              <a:cxnLst>
                <a:cxn ang="0">
                  <a:pos x="T0" y="T1"/>
                </a:cxn>
                <a:cxn ang="0">
                  <a:pos x="T2" y="T3"/>
                </a:cxn>
                <a:cxn ang="0">
                  <a:pos x="T4" y="T5"/>
                </a:cxn>
                <a:cxn ang="0">
                  <a:pos x="T6" y="T7"/>
                </a:cxn>
                <a:cxn ang="0">
                  <a:pos x="T8" y="T9"/>
                </a:cxn>
                <a:cxn ang="0">
                  <a:pos x="T10" y="T11"/>
                </a:cxn>
              </a:cxnLst>
              <a:rect l="0" t="0" r="r" b="b"/>
              <a:pathLst>
                <a:path w="134" h="1387">
                  <a:moveTo>
                    <a:pt x="134" y="276"/>
                  </a:moveTo>
                  <a:cubicBezTo>
                    <a:pt x="0" y="0"/>
                    <a:pt x="0" y="0"/>
                    <a:pt x="0" y="0"/>
                  </a:cubicBezTo>
                  <a:cubicBezTo>
                    <a:pt x="1" y="287"/>
                    <a:pt x="1" y="287"/>
                    <a:pt x="1" y="287"/>
                  </a:cubicBezTo>
                  <a:cubicBezTo>
                    <a:pt x="5" y="1387"/>
                    <a:pt x="5" y="1387"/>
                    <a:pt x="5" y="1387"/>
                  </a:cubicBezTo>
                  <a:cubicBezTo>
                    <a:pt x="49" y="1387"/>
                    <a:pt x="93" y="1383"/>
                    <a:pt x="134" y="1375"/>
                  </a:cubicBezTo>
                  <a:lnTo>
                    <a:pt x="134" y="276"/>
                  </a:lnTo>
                  <a:close/>
                </a:path>
              </a:pathLst>
            </a:custGeom>
            <a:solidFill>
              <a:schemeClr val="tx2">
                <a:lumMod val="40000"/>
                <a:lumOff val="60000"/>
              </a:schemeClr>
            </a:solidFill>
            <a:ln>
              <a:noFill/>
            </a:ln>
          </p:spPr>
          <p:txBody>
            <a:bodyPr wrap="square" lIns="91440" tIns="45720" rIns="91440" bIns="45720" anchor="ctr">
              <a:normAutofit/>
            </a:bodyPr>
            <a:lstStyle/>
            <a:p>
              <a:pPr algn="ctr"/>
              <a:endParaRPr>
                <a:cs typeface="+mn-ea"/>
                <a:sym typeface="+mn-lt"/>
              </a:endParaRPr>
            </a:p>
          </p:txBody>
        </p:sp>
        <p:sp>
          <p:nvSpPr>
            <p:cNvPr id="312" name="iṣľiḋê"/>
            <p:cNvSpPr/>
            <p:nvPr/>
          </p:nvSpPr>
          <p:spPr bwMode="auto">
            <a:xfrm>
              <a:off x="5898924" y="1381681"/>
              <a:ext cx="426769" cy="472900"/>
            </a:xfrm>
            <a:custGeom>
              <a:avLst/>
              <a:gdLst>
                <a:gd name="T0" fmla="*/ 262 w 262"/>
                <a:gd name="T1" fmla="*/ 278 h 290"/>
                <a:gd name="T2" fmla="*/ 128 w 262"/>
                <a:gd name="T3" fmla="*/ 0 h 290"/>
                <a:gd name="T4" fmla="*/ 0 w 262"/>
                <a:gd name="T5" fmla="*/ 279 h 290"/>
                <a:gd name="T6" fmla="*/ 129 w 262"/>
                <a:gd name="T7" fmla="*/ 289 h 290"/>
                <a:gd name="T8" fmla="*/ 262 w 262"/>
                <a:gd name="T9" fmla="*/ 278 h 290"/>
              </a:gdLst>
              <a:ahLst/>
              <a:cxnLst>
                <a:cxn ang="0">
                  <a:pos x="T0" y="T1"/>
                </a:cxn>
                <a:cxn ang="0">
                  <a:pos x="T2" y="T3"/>
                </a:cxn>
                <a:cxn ang="0">
                  <a:pos x="T4" y="T5"/>
                </a:cxn>
                <a:cxn ang="0">
                  <a:pos x="T6" y="T7"/>
                </a:cxn>
                <a:cxn ang="0">
                  <a:pos x="T8" y="T9"/>
                </a:cxn>
              </a:cxnLst>
              <a:rect l="0" t="0" r="r" b="b"/>
              <a:pathLst>
                <a:path w="262" h="290">
                  <a:moveTo>
                    <a:pt x="262" y="278"/>
                  </a:moveTo>
                  <a:cubicBezTo>
                    <a:pt x="128" y="0"/>
                    <a:pt x="128" y="0"/>
                    <a:pt x="128" y="0"/>
                  </a:cubicBezTo>
                  <a:cubicBezTo>
                    <a:pt x="0" y="279"/>
                    <a:pt x="0" y="279"/>
                    <a:pt x="0" y="279"/>
                  </a:cubicBezTo>
                  <a:cubicBezTo>
                    <a:pt x="41" y="286"/>
                    <a:pt x="84" y="290"/>
                    <a:pt x="129" y="289"/>
                  </a:cubicBezTo>
                  <a:cubicBezTo>
                    <a:pt x="174" y="289"/>
                    <a:pt x="221" y="285"/>
                    <a:pt x="262" y="278"/>
                  </a:cubicBezTo>
                  <a:close/>
                </a:path>
              </a:pathLst>
            </a:custGeom>
            <a:solidFill>
              <a:schemeClr val="bg1"/>
            </a:solidFill>
            <a:ln>
              <a:noFill/>
            </a:ln>
          </p:spPr>
          <p:txBody>
            <a:bodyPr wrap="square" lIns="91440" tIns="45720" rIns="91440" bIns="45720" anchor="ctr">
              <a:normAutofit fontScale="40000" lnSpcReduction="20000"/>
            </a:bodyPr>
            <a:lstStyle/>
            <a:p>
              <a:pPr algn="ctr"/>
              <a:endParaRPr>
                <a:cs typeface="+mn-ea"/>
                <a:sym typeface="+mn-lt"/>
              </a:endParaRPr>
            </a:p>
          </p:txBody>
        </p:sp>
        <p:sp>
          <p:nvSpPr>
            <p:cNvPr id="313" name="iṣḻîḑé"/>
            <p:cNvSpPr/>
            <p:nvPr/>
          </p:nvSpPr>
          <p:spPr bwMode="auto">
            <a:xfrm>
              <a:off x="6106541" y="1381681"/>
              <a:ext cx="219152" cy="471252"/>
            </a:xfrm>
            <a:custGeom>
              <a:avLst/>
              <a:gdLst>
                <a:gd name="T0" fmla="*/ 134 w 134"/>
                <a:gd name="T1" fmla="*/ 278 h 289"/>
                <a:gd name="T2" fmla="*/ 0 w 134"/>
                <a:gd name="T3" fmla="*/ 0 h 289"/>
                <a:gd name="T4" fmla="*/ 1 w 134"/>
                <a:gd name="T5" fmla="*/ 289 h 289"/>
                <a:gd name="T6" fmla="*/ 134 w 134"/>
                <a:gd name="T7" fmla="*/ 278 h 289"/>
              </a:gdLst>
              <a:ahLst/>
              <a:cxnLst>
                <a:cxn ang="0">
                  <a:pos x="T0" y="T1"/>
                </a:cxn>
                <a:cxn ang="0">
                  <a:pos x="T2" y="T3"/>
                </a:cxn>
                <a:cxn ang="0">
                  <a:pos x="T4" y="T5"/>
                </a:cxn>
                <a:cxn ang="0">
                  <a:pos x="T6" y="T7"/>
                </a:cxn>
              </a:cxnLst>
              <a:rect l="0" t="0" r="r" b="b"/>
              <a:pathLst>
                <a:path w="134" h="289">
                  <a:moveTo>
                    <a:pt x="134" y="278"/>
                  </a:moveTo>
                  <a:cubicBezTo>
                    <a:pt x="0" y="0"/>
                    <a:pt x="0" y="0"/>
                    <a:pt x="0" y="0"/>
                  </a:cubicBezTo>
                  <a:cubicBezTo>
                    <a:pt x="1" y="289"/>
                    <a:pt x="1" y="289"/>
                    <a:pt x="1" y="289"/>
                  </a:cubicBezTo>
                  <a:cubicBezTo>
                    <a:pt x="46" y="289"/>
                    <a:pt x="93" y="285"/>
                    <a:pt x="134" y="278"/>
                  </a:cubicBezTo>
                  <a:close/>
                </a:path>
              </a:pathLst>
            </a:custGeom>
            <a:solidFill>
              <a:schemeClr val="tx2">
                <a:lumMod val="20000"/>
                <a:lumOff val="80000"/>
              </a:schemeClr>
            </a:solidFill>
            <a:ln>
              <a:noFill/>
            </a:ln>
          </p:spPr>
          <p:txBody>
            <a:bodyPr wrap="square" lIns="91440" tIns="45720" rIns="91440" bIns="45720" anchor="ctr">
              <a:normAutofit fontScale="40000" lnSpcReduction="20000"/>
            </a:bodyPr>
            <a:lstStyle/>
            <a:p>
              <a:pPr algn="ctr"/>
              <a:endParaRPr>
                <a:cs typeface="+mn-ea"/>
                <a:sym typeface="+mn-lt"/>
              </a:endParaRPr>
            </a:p>
          </p:txBody>
        </p:sp>
        <p:sp>
          <p:nvSpPr>
            <p:cNvPr id="314" name="iṡľîḑè"/>
            <p:cNvSpPr/>
            <p:nvPr/>
          </p:nvSpPr>
          <p:spPr bwMode="auto">
            <a:xfrm>
              <a:off x="6037335" y="1381681"/>
              <a:ext cx="140059" cy="156535"/>
            </a:xfrm>
            <a:custGeom>
              <a:avLst/>
              <a:gdLst>
                <a:gd name="T0" fmla="*/ 86 w 86"/>
                <a:gd name="T1" fmla="*/ 92 h 96"/>
                <a:gd name="T2" fmla="*/ 43 w 86"/>
                <a:gd name="T3" fmla="*/ 0 h 96"/>
                <a:gd name="T4" fmla="*/ 0 w 86"/>
                <a:gd name="T5" fmla="*/ 92 h 96"/>
                <a:gd name="T6" fmla="*/ 43 w 86"/>
                <a:gd name="T7" fmla="*/ 96 h 96"/>
                <a:gd name="T8" fmla="*/ 86 w 86"/>
                <a:gd name="T9" fmla="*/ 92 h 96"/>
              </a:gdLst>
              <a:ahLst/>
              <a:cxnLst>
                <a:cxn ang="0">
                  <a:pos x="T0" y="T1"/>
                </a:cxn>
                <a:cxn ang="0">
                  <a:pos x="T2" y="T3"/>
                </a:cxn>
                <a:cxn ang="0">
                  <a:pos x="T4" y="T5"/>
                </a:cxn>
                <a:cxn ang="0">
                  <a:pos x="T6" y="T7"/>
                </a:cxn>
                <a:cxn ang="0">
                  <a:pos x="T8" y="T9"/>
                </a:cxn>
              </a:cxnLst>
              <a:rect l="0" t="0" r="r" b="b"/>
              <a:pathLst>
                <a:path w="86" h="96">
                  <a:moveTo>
                    <a:pt x="86" y="92"/>
                  </a:moveTo>
                  <a:cubicBezTo>
                    <a:pt x="43" y="0"/>
                    <a:pt x="43" y="0"/>
                    <a:pt x="43" y="0"/>
                  </a:cubicBezTo>
                  <a:cubicBezTo>
                    <a:pt x="0" y="92"/>
                    <a:pt x="0" y="92"/>
                    <a:pt x="0" y="92"/>
                  </a:cubicBezTo>
                  <a:cubicBezTo>
                    <a:pt x="14" y="95"/>
                    <a:pt x="28" y="96"/>
                    <a:pt x="43" y="96"/>
                  </a:cubicBezTo>
                  <a:cubicBezTo>
                    <a:pt x="58" y="96"/>
                    <a:pt x="72" y="95"/>
                    <a:pt x="86" y="92"/>
                  </a:cubicBezTo>
                  <a:close/>
                </a:path>
              </a:pathLst>
            </a:custGeom>
            <a:solidFill>
              <a:schemeClr val="tx2">
                <a:lumMod val="60000"/>
                <a:lumOff val="40000"/>
              </a:schemeClr>
            </a:solidFill>
            <a:ln>
              <a:noFill/>
            </a:ln>
          </p:spPr>
          <p:txBody>
            <a:bodyPr wrap="square" lIns="91440" tIns="45720" rIns="91440" bIns="45720" anchor="ctr">
              <a:normAutofit fontScale="25000" lnSpcReduction="20000"/>
            </a:bodyPr>
            <a:lstStyle/>
            <a:p>
              <a:pPr algn="ctr"/>
              <a:endParaRPr>
                <a:cs typeface="+mn-ea"/>
                <a:sym typeface="+mn-lt"/>
              </a:endParaRPr>
            </a:p>
          </p:txBody>
        </p:sp>
        <p:sp>
          <p:nvSpPr>
            <p:cNvPr id="315" name="ïšliḍè"/>
            <p:cNvSpPr/>
            <p:nvPr/>
          </p:nvSpPr>
          <p:spPr bwMode="auto">
            <a:xfrm>
              <a:off x="6253191" y="4065845"/>
              <a:ext cx="527281" cy="464662"/>
            </a:xfrm>
            <a:custGeom>
              <a:avLst/>
              <a:gdLst>
                <a:gd name="T0" fmla="*/ 220 w 324"/>
                <a:gd name="T1" fmla="*/ 1 h 285"/>
                <a:gd name="T2" fmla="*/ 111 w 324"/>
                <a:gd name="T3" fmla="*/ 0 h 285"/>
                <a:gd name="T4" fmla="*/ 111 w 324"/>
                <a:gd name="T5" fmla="*/ 1 h 285"/>
                <a:gd name="T6" fmla="*/ 149 w 324"/>
                <a:gd name="T7" fmla="*/ 257 h 285"/>
                <a:gd name="T8" fmla="*/ 169 w 324"/>
                <a:gd name="T9" fmla="*/ 239 h 285"/>
                <a:gd name="T10" fmla="*/ 169 w 324"/>
                <a:gd name="T11" fmla="*/ 285 h 285"/>
                <a:gd name="T12" fmla="*/ 220 w 324"/>
                <a:gd name="T13" fmla="*/ 2 h 285"/>
                <a:gd name="T14" fmla="*/ 220 w 324"/>
                <a:gd name="T15" fmla="*/ 1 h 2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 h="285">
                  <a:moveTo>
                    <a:pt x="220" y="1"/>
                  </a:moveTo>
                  <a:cubicBezTo>
                    <a:pt x="111" y="0"/>
                    <a:pt x="111" y="0"/>
                    <a:pt x="111" y="0"/>
                  </a:cubicBezTo>
                  <a:cubicBezTo>
                    <a:pt x="111" y="1"/>
                    <a:pt x="111" y="1"/>
                    <a:pt x="111" y="1"/>
                  </a:cubicBezTo>
                  <a:cubicBezTo>
                    <a:pt x="0" y="126"/>
                    <a:pt x="149" y="257"/>
                    <a:pt x="149" y="257"/>
                  </a:cubicBezTo>
                  <a:cubicBezTo>
                    <a:pt x="169" y="239"/>
                    <a:pt x="169" y="239"/>
                    <a:pt x="169" y="239"/>
                  </a:cubicBezTo>
                  <a:cubicBezTo>
                    <a:pt x="169" y="285"/>
                    <a:pt x="169" y="285"/>
                    <a:pt x="169" y="285"/>
                  </a:cubicBezTo>
                  <a:cubicBezTo>
                    <a:pt x="169" y="285"/>
                    <a:pt x="324" y="139"/>
                    <a:pt x="220" y="2"/>
                  </a:cubicBezTo>
                  <a:lnTo>
                    <a:pt x="220" y="1"/>
                  </a:lnTo>
                  <a:close/>
                </a:path>
              </a:pathLst>
            </a:custGeom>
            <a:solidFill>
              <a:srgbClr val="FF6400"/>
            </a:solidFill>
            <a:ln>
              <a:noFill/>
            </a:ln>
          </p:spPr>
          <p:txBody>
            <a:bodyPr wrap="square" lIns="91440" tIns="45720" rIns="91440" bIns="45720" anchor="ctr">
              <a:normAutofit fontScale="40000" lnSpcReduction="20000"/>
            </a:bodyPr>
            <a:lstStyle/>
            <a:p>
              <a:pPr algn="ctr"/>
              <a:endParaRPr>
                <a:cs typeface="+mn-ea"/>
                <a:sym typeface="+mn-lt"/>
              </a:endParaRPr>
            </a:p>
          </p:txBody>
        </p:sp>
        <p:sp>
          <p:nvSpPr>
            <p:cNvPr id="316" name="îṧļídê"/>
            <p:cNvSpPr/>
            <p:nvPr/>
          </p:nvSpPr>
          <p:spPr bwMode="auto">
            <a:xfrm>
              <a:off x="6343818" y="4067492"/>
              <a:ext cx="349324" cy="354264"/>
            </a:xfrm>
            <a:custGeom>
              <a:avLst/>
              <a:gdLst>
                <a:gd name="T0" fmla="*/ 145 w 214"/>
                <a:gd name="T1" fmla="*/ 1 h 218"/>
                <a:gd name="T2" fmla="*/ 73 w 214"/>
                <a:gd name="T3" fmla="*/ 0 h 218"/>
                <a:gd name="T4" fmla="*/ 73 w 214"/>
                <a:gd name="T5" fmla="*/ 0 h 218"/>
                <a:gd name="T6" fmla="*/ 98 w 214"/>
                <a:gd name="T7" fmla="*/ 196 h 218"/>
                <a:gd name="T8" fmla="*/ 111 w 214"/>
                <a:gd name="T9" fmla="*/ 182 h 218"/>
                <a:gd name="T10" fmla="*/ 111 w 214"/>
                <a:gd name="T11" fmla="*/ 218 h 218"/>
                <a:gd name="T12" fmla="*/ 145 w 214"/>
                <a:gd name="T13" fmla="*/ 1 h 218"/>
              </a:gdLst>
              <a:ahLst/>
              <a:cxnLst>
                <a:cxn ang="0">
                  <a:pos x="T0" y="T1"/>
                </a:cxn>
                <a:cxn ang="0">
                  <a:pos x="T2" y="T3"/>
                </a:cxn>
                <a:cxn ang="0">
                  <a:pos x="T4" y="T5"/>
                </a:cxn>
                <a:cxn ang="0">
                  <a:pos x="T6" y="T7"/>
                </a:cxn>
                <a:cxn ang="0">
                  <a:pos x="T8" y="T9"/>
                </a:cxn>
                <a:cxn ang="0">
                  <a:pos x="T10" y="T11"/>
                </a:cxn>
                <a:cxn ang="0">
                  <a:pos x="T12" y="T13"/>
                </a:cxn>
              </a:cxnLst>
              <a:rect l="0" t="0" r="r" b="b"/>
              <a:pathLst>
                <a:path w="214" h="218">
                  <a:moveTo>
                    <a:pt x="145" y="1"/>
                  </a:moveTo>
                  <a:cubicBezTo>
                    <a:pt x="73" y="0"/>
                    <a:pt x="73" y="0"/>
                    <a:pt x="73" y="0"/>
                  </a:cubicBezTo>
                  <a:cubicBezTo>
                    <a:pt x="73" y="0"/>
                    <a:pt x="73" y="0"/>
                    <a:pt x="73" y="0"/>
                  </a:cubicBezTo>
                  <a:cubicBezTo>
                    <a:pt x="0" y="96"/>
                    <a:pt x="98" y="196"/>
                    <a:pt x="98" y="196"/>
                  </a:cubicBezTo>
                  <a:cubicBezTo>
                    <a:pt x="111" y="182"/>
                    <a:pt x="111" y="182"/>
                    <a:pt x="111" y="182"/>
                  </a:cubicBezTo>
                  <a:cubicBezTo>
                    <a:pt x="111" y="218"/>
                    <a:pt x="111" y="218"/>
                    <a:pt x="111" y="218"/>
                  </a:cubicBezTo>
                  <a:cubicBezTo>
                    <a:pt x="111" y="218"/>
                    <a:pt x="214" y="106"/>
                    <a:pt x="145" y="1"/>
                  </a:cubicBezTo>
                  <a:close/>
                </a:path>
              </a:pathLst>
            </a:custGeom>
            <a:solidFill>
              <a:srgbClr val="FFC000"/>
            </a:solidFill>
            <a:ln>
              <a:noFill/>
            </a:ln>
          </p:spPr>
          <p:txBody>
            <a:bodyPr wrap="square" lIns="91440" tIns="45720" rIns="91440" bIns="45720" anchor="ctr">
              <a:normAutofit fontScale="25000" lnSpcReduction="20000"/>
            </a:bodyPr>
            <a:lstStyle/>
            <a:p>
              <a:pPr algn="ctr"/>
              <a:endParaRPr>
                <a:cs typeface="+mn-ea"/>
                <a:sym typeface="+mn-lt"/>
              </a:endParaRPr>
            </a:p>
          </p:txBody>
        </p:sp>
        <p:sp>
          <p:nvSpPr>
            <p:cNvPr id="317" name="ï$lïḑê"/>
            <p:cNvSpPr/>
            <p:nvPr/>
          </p:nvSpPr>
          <p:spPr bwMode="auto">
            <a:xfrm>
              <a:off x="6383363" y="2427994"/>
              <a:ext cx="270233" cy="1670806"/>
            </a:xfrm>
            <a:custGeom>
              <a:avLst/>
              <a:gdLst>
                <a:gd name="T0" fmla="*/ 166 w 166"/>
                <a:gd name="T1" fmla="*/ 175 h 1025"/>
                <a:gd name="T2" fmla="*/ 81 w 166"/>
                <a:gd name="T3" fmla="*/ 0 h 1025"/>
                <a:gd name="T4" fmla="*/ 0 w 166"/>
                <a:gd name="T5" fmla="*/ 176 h 1025"/>
                <a:gd name="T6" fmla="*/ 0 w 166"/>
                <a:gd name="T7" fmla="*/ 983 h 1025"/>
                <a:gd name="T8" fmla="*/ 48 w 166"/>
                <a:gd name="T9" fmla="*/ 1025 h 1025"/>
                <a:gd name="T10" fmla="*/ 122 w 166"/>
                <a:gd name="T11" fmla="*/ 1025 h 1025"/>
                <a:gd name="T12" fmla="*/ 166 w 166"/>
                <a:gd name="T13" fmla="*/ 983 h 1025"/>
                <a:gd name="T14" fmla="*/ 166 w 166"/>
                <a:gd name="T15" fmla="*/ 175 h 10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025">
                  <a:moveTo>
                    <a:pt x="166" y="175"/>
                  </a:moveTo>
                  <a:cubicBezTo>
                    <a:pt x="81" y="0"/>
                    <a:pt x="81" y="0"/>
                    <a:pt x="81" y="0"/>
                  </a:cubicBezTo>
                  <a:cubicBezTo>
                    <a:pt x="0" y="176"/>
                    <a:pt x="0" y="176"/>
                    <a:pt x="0" y="176"/>
                  </a:cubicBezTo>
                  <a:cubicBezTo>
                    <a:pt x="0" y="983"/>
                    <a:pt x="0" y="983"/>
                    <a:pt x="0" y="983"/>
                  </a:cubicBezTo>
                  <a:cubicBezTo>
                    <a:pt x="0" y="1006"/>
                    <a:pt x="23" y="1025"/>
                    <a:pt x="48" y="1025"/>
                  </a:cubicBezTo>
                  <a:cubicBezTo>
                    <a:pt x="122" y="1025"/>
                    <a:pt x="122" y="1025"/>
                    <a:pt x="122" y="1025"/>
                  </a:cubicBezTo>
                  <a:cubicBezTo>
                    <a:pt x="146" y="1025"/>
                    <a:pt x="166" y="1006"/>
                    <a:pt x="166" y="983"/>
                  </a:cubicBezTo>
                  <a:lnTo>
                    <a:pt x="166" y="175"/>
                  </a:lnTo>
                  <a:close/>
                </a:path>
              </a:pathLst>
            </a:custGeom>
            <a:solidFill>
              <a:schemeClr val="tx2">
                <a:lumMod val="40000"/>
                <a:lumOff val="60000"/>
              </a:schemeClr>
            </a:solidFill>
            <a:ln>
              <a:noFill/>
            </a:ln>
          </p:spPr>
          <p:txBody>
            <a:bodyPr wrap="square" lIns="91440" tIns="45720" rIns="91440" bIns="45720" anchor="ctr">
              <a:normAutofit/>
            </a:bodyPr>
            <a:lstStyle/>
            <a:p>
              <a:pPr algn="ctr"/>
              <a:endParaRPr>
                <a:cs typeface="+mn-ea"/>
                <a:sym typeface="+mn-lt"/>
              </a:endParaRPr>
            </a:p>
          </p:txBody>
        </p:sp>
        <p:sp>
          <p:nvSpPr>
            <p:cNvPr id="318" name="íś1iḋê"/>
            <p:cNvSpPr/>
            <p:nvPr/>
          </p:nvSpPr>
          <p:spPr bwMode="auto">
            <a:xfrm>
              <a:off x="6515184" y="2427994"/>
              <a:ext cx="138412" cy="1670806"/>
            </a:xfrm>
            <a:custGeom>
              <a:avLst/>
              <a:gdLst>
                <a:gd name="T0" fmla="*/ 85 w 85"/>
                <a:gd name="T1" fmla="*/ 175 h 1025"/>
                <a:gd name="T2" fmla="*/ 0 w 85"/>
                <a:gd name="T3" fmla="*/ 0 h 1025"/>
                <a:gd name="T4" fmla="*/ 1 w 85"/>
                <a:gd name="T5" fmla="*/ 182 h 1025"/>
                <a:gd name="T6" fmla="*/ 4 w 85"/>
                <a:gd name="T7" fmla="*/ 1025 h 1025"/>
                <a:gd name="T8" fmla="*/ 41 w 85"/>
                <a:gd name="T9" fmla="*/ 1025 h 1025"/>
                <a:gd name="T10" fmla="*/ 85 w 85"/>
                <a:gd name="T11" fmla="*/ 983 h 1025"/>
                <a:gd name="T12" fmla="*/ 85 w 85"/>
                <a:gd name="T13" fmla="*/ 175 h 1025"/>
              </a:gdLst>
              <a:ahLst/>
              <a:cxnLst>
                <a:cxn ang="0">
                  <a:pos x="T0" y="T1"/>
                </a:cxn>
                <a:cxn ang="0">
                  <a:pos x="T2" y="T3"/>
                </a:cxn>
                <a:cxn ang="0">
                  <a:pos x="T4" y="T5"/>
                </a:cxn>
                <a:cxn ang="0">
                  <a:pos x="T6" y="T7"/>
                </a:cxn>
                <a:cxn ang="0">
                  <a:pos x="T8" y="T9"/>
                </a:cxn>
                <a:cxn ang="0">
                  <a:pos x="T10" y="T11"/>
                </a:cxn>
                <a:cxn ang="0">
                  <a:pos x="T12" y="T13"/>
                </a:cxn>
              </a:cxnLst>
              <a:rect l="0" t="0" r="r" b="b"/>
              <a:pathLst>
                <a:path w="85" h="1025">
                  <a:moveTo>
                    <a:pt x="85" y="175"/>
                  </a:moveTo>
                  <a:cubicBezTo>
                    <a:pt x="0" y="0"/>
                    <a:pt x="0" y="0"/>
                    <a:pt x="0" y="0"/>
                  </a:cubicBezTo>
                  <a:cubicBezTo>
                    <a:pt x="1" y="182"/>
                    <a:pt x="1" y="182"/>
                    <a:pt x="1" y="182"/>
                  </a:cubicBezTo>
                  <a:cubicBezTo>
                    <a:pt x="4" y="1025"/>
                    <a:pt x="4" y="1025"/>
                    <a:pt x="4" y="1025"/>
                  </a:cubicBezTo>
                  <a:cubicBezTo>
                    <a:pt x="41" y="1025"/>
                    <a:pt x="41" y="1025"/>
                    <a:pt x="41" y="1025"/>
                  </a:cubicBezTo>
                  <a:cubicBezTo>
                    <a:pt x="65" y="1025"/>
                    <a:pt x="85" y="1006"/>
                    <a:pt x="85" y="983"/>
                  </a:cubicBezTo>
                  <a:lnTo>
                    <a:pt x="85" y="175"/>
                  </a:lnTo>
                  <a:close/>
                </a:path>
              </a:pathLst>
            </a:custGeom>
            <a:solidFill>
              <a:schemeClr val="tx2">
                <a:lumMod val="60000"/>
                <a:lumOff val="40000"/>
              </a:schemeClr>
            </a:solidFill>
            <a:ln>
              <a:noFill/>
            </a:ln>
          </p:spPr>
          <p:txBody>
            <a:bodyPr wrap="square" lIns="91440" tIns="45720" rIns="91440" bIns="45720" anchor="ctr">
              <a:normAutofit/>
            </a:bodyPr>
            <a:lstStyle/>
            <a:p>
              <a:pPr algn="ctr"/>
              <a:endParaRPr>
                <a:cs typeface="+mn-ea"/>
                <a:sym typeface="+mn-lt"/>
              </a:endParaRPr>
            </a:p>
          </p:txBody>
        </p:sp>
        <p:sp>
          <p:nvSpPr>
            <p:cNvPr id="319" name="iśḻîḑè"/>
            <p:cNvSpPr/>
            <p:nvPr/>
          </p:nvSpPr>
          <p:spPr bwMode="auto">
            <a:xfrm>
              <a:off x="6383363" y="2427994"/>
              <a:ext cx="270233" cy="1515919"/>
            </a:xfrm>
            <a:custGeom>
              <a:avLst/>
              <a:gdLst>
                <a:gd name="T0" fmla="*/ 166 w 166"/>
                <a:gd name="T1" fmla="*/ 175 h 930"/>
                <a:gd name="T2" fmla="*/ 81 w 166"/>
                <a:gd name="T3" fmla="*/ 0 h 930"/>
                <a:gd name="T4" fmla="*/ 0 w 166"/>
                <a:gd name="T5" fmla="*/ 176 h 930"/>
                <a:gd name="T6" fmla="*/ 0 w 166"/>
                <a:gd name="T7" fmla="*/ 921 h 930"/>
                <a:gd name="T8" fmla="*/ 166 w 166"/>
                <a:gd name="T9" fmla="*/ 921 h 930"/>
                <a:gd name="T10" fmla="*/ 166 w 166"/>
                <a:gd name="T11" fmla="*/ 175 h 930"/>
              </a:gdLst>
              <a:ahLst/>
              <a:cxnLst>
                <a:cxn ang="0">
                  <a:pos x="T0" y="T1"/>
                </a:cxn>
                <a:cxn ang="0">
                  <a:pos x="T2" y="T3"/>
                </a:cxn>
                <a:cxn ang="0">
                  <a:pos x="T4" y="T5"/>
                </a:cxn>
                <a:cxn ang="0">
                  <a:pos x="T6" y="T7"/>
                </a:cxn>
                <a:cxn ang="0">
                  <a:pos x="T8" y="T9"/>
                </a:cxn>
                <a:cxn ang="0">
                  <a:pos x="T10" y="T11"/>
                </a:cxn>
              </a:cxnLst>
              <a:rect l="0" t="0" r="r" b="b"/>
              <a:pathLst>
                <a:path w="166" h="930">
                  <a:moveTo>
                    <a:pt x="166" y="175"/>
                  </a:moveTo>
                  <a:cubicBezTo>
                    <a:pt x="81" y="0"/>
                    <a:pt x="81" y="0"/>
                    <a:pt x="81" y="0"/>
                  </a:cubicBezTo>
                  <a:cubicBezTo>
                    <a:pt x="0" y="176"/>
                    <a:pt x="0" y="176"/>
                    <a:pt x="0" y="176"/>
                  </a:cubicBezTo>
                  <a:cubicBezTo>
                    <a:pt x="0" y="921"/>
                    <a:pt x="0" y="921"/>
                    <a:pt x="0" y="921"/>
                  </a:cubicBezTo>
                  <a:cubicBezTo>
                    <a:pt x="58" y="930"/>
                    <a:pt x="114" y="930"/>
                    <a:pt x="166" y="921"/>
                  </a:cubicBezTo>
                  <a:lnTo>
                    <a:pt x="166" y="175"/>
                  </a:lnTo>
                  <a:close/>
                </a:path>
              </a:pathLst>
            </a:custGeom>
            <a:solidFill>
              <a:schemeClr val="bg1"/>
            </a:solidFill>
            <a:ln>
              <a:noFill/>
            </a:ln>
          </p:spPr>
          <p:txBody>
            <a:bodyPr wrap="square" lIns="91440" tIns="45720" rIns="91440" bIns="45720" anchor="ctr">
              <a:normAutofit/>
            </a:bodyPr>
            <a:lstStyle/>
            <a:p>
              <a:pPr algn="ctr"/>
              <a:endParaRPr>
                <a:cs typeface="+mn-ea"/>
                <a:sym typeface="+mn-lt"/>
              </a:endParaRPr>
            </a:p>
          </p:txBody>
        </p:sp>
        <p:sp>
          <p:nvSpPr>
            <p:cNvPr id="320" name="íṣļíḍe"/>
            <p:cNvSpPr/>
            <p:nvPr/>
          </p:nvSpPr>
          <p:spPr bwMode="auto">
            <a:xfrm>
              <a:off x="6515184" y="2427994"/>
              <a:ext cx="138412" cy="1512622"/>
            </a:xfrm>
            <a:custGeom>
              <a:avLst/>
              <a:gdLst>
                <a:gd name="T0" fmla="*/ 85 w 85"/>
                <a:gd name="T1" fmla="*/ 175 h 928"/>
                <a:gd name="T2" fmla="*/ 0 w 85"/>
                <a:gd name="T3" fmla="*/ 0 h 928"/>
                <a:gd name="T4" fmla="*/ 1 w 85"/>
                <a:gd name="T5" fmla="*/ 182 h 928"/>
                <a:gd name="T6" fmla="*/ 3 w 85"/>
                <a:gd name="T7" fmla="*/ 928 h 928"/>
                <a:gd name="T8" fmla="*/ 85 w 85"/>
                <a:gd name="T9" fmla="*/ 921 h 928"/>
                <a:gd name="T10" fmla="*/ 85 w 85"/>
                <a:gd name="T11" fmla="*/ 175 h 928"/>
              </a:gdLst>
              <a:ahLst/>
              <a:cxnLst>
                <a:cxn ang="0">
                  <a:pos x="T0" y="T1"/>
                </a:cxn>
                <a:cxn ang="0">
                  <a:pos x="T2" y="T3"/>
                </a:cxn>
                <a:cxn ang="0">
                  <a:pos x="T4" y="T5"/>
                </a:cxn>
                <a:cxn ang="0">
                  <a:pos x="T6" y="T7"/>
                </a:cxn>
                <a:cxn ang="0">
                  <a:pos x="T8" y="T9"/>
                </a:cxn>
                <a:cxn ang="0">
                  <a:pos x="T10" y="T11"/>
                </a:cxn>
              </a:cxnLst>
              <a:rect l="0" t="0" r="r" b="b"/>
              <a:pathLst>
                <a:path w="85" h="928">
                  <a:moveTo>
                    <a:pt x="85" y="175"/>
                  </a:moveTo>
                  <a:cubicBezTo>
                    <a:pt x="0" y="0"/>
                    <a:pt x="0" y="0"/>
                    <a:pt x="0" y="0"/>
                  </a:cubicBezTo>
                  <a:cubicBezTo>
                    <a:pt x="1" y="182"/>
                    <a:pt x="1" y="182"/>
                    <a:pt x="1" y="182"/>
                  </a:cubicBezTo>
                  <a:cubicBezTo>
                    <a:pt x="3" y="928"/>
                    <a:pt x="3" y="928"/>
                    <a:pt x="3" y="928"/>
                  </a:cubicBezTo>
                  <a:cubicBezTo>
                    <a:pt x="31" y="928"/>
                    <a:pt x="58" y="925"/>
                    <a:pt x="85" y="921"/>
                  </a:cubicBezTo>
                  <a:lnTo>
                    <a:pt x="85" y="175"/>
                  </a:lnTo>
                  <a:close/>
                </a:path>
              </a:pathLst>
            </a:custGeom>
            <a:solidFill>
              <a:schemeClr val="tx2">
                <a:lumMod val="20000"/>
                <a:lumOff val="80000"/>
              </a:schemeClr>
            </a:solidFill>
            <a:ln>
              <a:noFill/>
            </a:ln>
          </p:spPr>
          <p:txBody>
            <a:bodyPr wrap="square" lIns="91440" tIns="45720" rIns="91440" bIns="45720" anchor="ctr">
              <a:normAutofit/>
            </a:bodyPr>
            <a:lstStyle/>
            <a:p>
              <a:pPr algn="ctr"/>
              <a:endParaRPr>
                <a:cs typeface="+mn-ea"/>
                <a:sym typeface="+mn-lt"/>
              </a:endParaRPr>
            </a:p>
          </p:txBody>
        </p:sp>
        <p:sp>
          <p:nvSpPr>
            <p:cNvPr id="321" name="ïšliḑè"/>
            <p:cNvSpPr/>
            <p:nvPr/>
          </p:nvSpPr>
          <p:spPr bwMode="auto">
            <a:xfrm>
              <a:off x="6383363" y="2427994"/>
              <a:ext cx="270233" cy="1436827"/>
            </a:xfrm>
            <a:custGeom>
              <a:avLst/>
              <a:gdLst>
                <a:gd name="T0" fmla="*/ 166 w 166"/>
                <a:gd name="T1" fmla="*/ 175 h 882"/>
                <a:gd name="T2" fmla="*/ 81 w 166"/>
                <a:gd name="T3" fmla="*/ 0 h 882"/>
                <a:gd name="T4" fmla="*/ 0 w 166"/>
                <a:gd name="T5" fmla="*/ 176 h 882"/>
                <a:gd name="T6" fmla="*/ 0 w 166"/>
                <a:gd name="T7" fmla="*/ 872 h 882"/>
                <a:gd name="T8" fmla="*/ 166 w 166"/>
                <a:gd name="T9" fmla="*/ 872 h 882"/>
                <a:gd name="T10" fmla="*/ 166 w 166"/>
                <a:gd name="T11" fmla="*/ 175 h 882"/>
              </a:gdLst>
              <a:ahLst/>
              <a:cxnLst>
                <a:cxn ang="0">
                  <a:pos x="T0" y="T1"/>
                </a:cxn>
                <a:cxn ang="0">
                  <a:pos x="T2" y="T3"/>
                </a:cxn>
                <a:cxn ang="0">
                  <a:pos x="T4" y="T5"/>
                </a:cxn>
                <a:cxn ang="0">
                  <a:pos x="T6" y="T7"/>
                </a:cxn>
                <a:cxn ang="0">
                  <a:pos x="T8" y="T9"/>
                </a:cxn>
                <a:cxn ang="0">
                  <a:pos x="T10" y="T11"/>
                </a:cxn>
              </a:cxnLst>
              <a:rect l="0" t="0" r="r" b="b"/>
              <a:pathLst>
                <a:path w="166" h="882">
                  <a:moveTo>
                    <a:pt x="166" y="175"/>
                  </a:moveTo>
                  <a:cubicBezTo>
                    <a:pt x="81" y="0"/>
                    <a:pt x="81" y="0"/>
                    <a:pt x="81" y="0"/>
                  </a:cubicBezTo>
                  <a:cubicBezTo>
                    <a:pt x="0" y="176"/>
                    <a:pt x="0" y="176"/>
                    <a:pt x="0" y="176"/>
                  </a:cubicBezTo>
                  <a:cubicBezTo>
                    <a:pt x="0" y="872"/>
                    <a:pt x="0" y="872"/>
                    <a:pt x="0" y="872"/>
                  </a:cubicBezTo>
                  <a:cubicBezTo>
                    <a:pt x="58" y="882"/>
                    <a:pt x="115" y="881"/>
                    <a:pt x="166" y="872"/>
                  </a:cubicBezTo>
                  <a:lnTo>
                    <a:pt x="166" y="175"/>
                  </a:lnTo>
                  <a:close/>
                </a:path>
              </a:pathLst>
            </a:custGeom>
            <a:solidFill>
              <a:schemeClr val="tx2">
                <a:lumMod val="60000"/>
                <a:lumOff val="40000"/>
              </a:schemeClr>
            </a:solidFill>
            <a:ln>
              <a:noFill/>
            </a:ln>
          </p:spPr>
          <p:txBody>
            <a:bodyPr wrap="square" lIns="91440" tIns="45720" rIns="91440" bIns="45720" anchor="ctr">
              <a:normAutofit/>
            </a:bodyPr>
            <a:lstStyle/>
            <a:p>
              <a:pPr algn="ctr"/>
              <a:endParaRPr>
                <a:cs typeface="+mn-ea"/>
                <a:sym typeface="+mn-lt"/>
              </a:endParaRPr>
            </a:p>
          </p:txBody>
        </p:sp>
        <p:sp>
          <p:nvSpPr>
            <p:cNvPr id="322" name="íṣļiḑè"/>
            <p:cNvSpPr/>
            <p:nvPr/>
          </p:nvSpPr>
          <p:spPr bwMode="auto">
            <a:xfrm>
              <a:off x="6515184" y="2439528"/>
              <a:ext cx="138412" cy="1420349"/>
            </a:xfrm>
            <a:custGeom>
              <a:avLst/>
              <a:gdLst>
                <a:gd name="T0" fmla="*/ 85 w 85"/>
                <a:gd name="T1" fmla="*/ 174 h 872"/>
                <a:gd name="T2" fmla="*/ 0 w 85"/>
                <a:gd name="T3" fmla="*/ 0 h 872"/>
                <a:gd name="T4" fmla="*/ 1 w 85"/>
                <a:gd name="T5" fmla="*/ 181 h 872"/>
                <a:gd name="T6" fmla="*/ 4 w 85"/>
                <a:gd name="T7" fmla="*/ 872 h 872"/>
                <a:gd name="T8" fmla="*/ 85 w 85"/>
                <a:gd name="T9" fmla="*/ 865 h 872"/>
                <a:gd name="T10" fmla="*/ 85 w 85"/>
                <a:gd name="T11" fmla="*/ 174 h 872"/>
              </a:gdLst>
              <a:ahLst/>
              <a:cxnLst>
                <a:cxn ang="0">
                  <a:pos x="T0" y="T1"/>
                </a:cxn>
                <a:cxn ang="0">
                  <a:pos x="T2" y="T3"/>
                </a:cxn>
                <a:cxn ang="0">
                  <a:pos x="T4" y="T5"/>
                </a:cxn>
                <a:cxn ang="0">
                  <a:pos x="T6" y="T7"/>
                </a:cxn>
                <a:cxn ang="0">
                  <a:pos x="T8" y="T9"/>
                </a:cxn>
                <a:cxn ang="0">
                  <a:pos x="T10" y="T11"/>
                </a:cxn>
              </a:cxnLst>
              <a:rect l="0" t="0" r="r" b="b"/>
              <a:pathLst>
                <a:path w="85" h="872">
                  <a:moveTo>
                    <a:pt x="85" y="174"/>
                  </a:moveTo>
                  <a:cubicBezTo>
                    <a:pt x="0" y="0"/>
                    <a:pt x="0" y="0"/>
                    <a:pt x="0" y="0"/>
                  </a:cubicBezTo>
                  <a:cubicBezTo>
                    <a:pt x="1" y="181"/>
                    <a:pt x="1" y="181"/>
                    <a:pt x="1" y="181"/>
                  </a:cubicBezTo>
                  <a:cubicBezTo>
                    <a:pt x="4" y="872"/>
                    <a:pt x="4" y="872"/>
                    <a:pt x="4" y="872"/>
                  </a:cubicBezTo>
                  <a:cubicBezTo>
                    <a:pt x="31" y="872"/>
                    <a:pt x="59" y="870"/>
                    <a:pt x="85" y="865"/>
                  </a:cubicBezTo>
                  <a:lnTo>
                    <a:pt x="85" y="174"/>
                  </a:lnTo>
                  <a:close/>
                </a:path>
              </a:pathLst>
            </a:custGeom>
            <a:solidFill>
              <a:schemeClr val="tx2">
                <a:lumMod val="40000"/>
                <a:lumOff val="60000"/>
              </a:schemeClr>
            </a:solidFill>
            <a:ln>
              <a:noFill/>
            </a:ln>
          </p:spPr>
          <p:txBody>
            <a:bodyPr wrap="square" lIns="91440" tIns="45720" rIns="91440" bIns="45720" anchor="ctr">
              <a:normAutofit/>
            </a:bodyPr>
            <a:lstStyle/>
            <a:p>
              <a:pPr algn="ctr"/>
              <a:endParaRPr>
                <a:cs typeface="+mn-ea"/>
                <a:sym typeface="+mn-lt"/>
              </a:endParaRPr>
            </a:p>
          </p:txBody>
        </p:sp>
        <p:sp>
          <p:nvSpPr>
            <p:cNvPr id="323" name="íṡḷîḋe"/>
            <p:cNvSpPr/>
            <p:nvPr/>
          </p:nvSpPr>
          <p:spPr bwMode="auto">
            <a:xfrm>
              <a:off x="6383363" y="2427994"/>
              <a:ext cx="270233" cy="296592"/>
            </a:xfrm>
            <a:custGeom>
              <a:avLst/>
              <a:gdLst>
                <a:gd name="T0" fmla="*/ 166 w 166"/>
                <a:gd name="T1" fmla="*/ 175 h 182"/>
                <a:gd name="T2" fmla="*/ 81 w 166"/>
                <a:gd name="T3" fmla="*/ 0 h 182"/>
                <a:gd name="T4" fmla="*/ 0 w 166"/>
                <a:gd name="T5" fmla="*/ 176 h 182"/>
                <a:gd name="T6" fmla="*/ 82 w 166"/>
                <a:gd name="T7" fmla="*/ 182 h 182"/>
                <a:gd name="T8" fmla="*/ 166 w 166"/>
                <a:gd name="T9" fmla="*/ 175 h 182"/>
              </a:gdLst>
              <a:ahLst/>
              <a:cxnLst>
                <a:cxn ang="0">
                  <a:pos x="T0" y="T1"/>
                </a:cxn>
                <a:cxn ang="0">
                  <a:pos x="T2" y="T3"/>
                </a:cxn>
                <a:cxn ang="0">
                  <a:pos x="T4" y="T5"/>
                </a:cxn>
                <a:cxn ang="0">
                  <a:pos x="T6" y="T7"/>
                </a:cxn>
                <a:cxn ang="0">
                  <a:pos x="T8" y="T9"/>
                </a:cxn>
              </a:cxnLst>
              <a:rect l="0" t="0" r="r" b="b"/>
              <a:pathLst>
                <a:path w="166" h="182">
                  <a:moveTo>
                    <a:pt x="166" y="175"/>
                  </a:moveTo>
                  <a:cubicBezTo>
                    <a:pt x="81" y="0"/>
                    <a:pt x="81" y="0"/>
                    <a:pt x="81" y="0"/>
                  </a:cubicBezTo>
                  <a:cubicBezTo>
                    <a:pt x="0" y="176"/>
                    <a:pt x="0" y="176"/>
                    <a:pt x="0" y="176"/>
                  </a:cubicBezTo>
                  <a:cubicBezTo>
                    <a:pt x="26" y="180"/>
                    <a:pt x="53" y="182"/>
                    <a:pt x="82" y="182"/>
                  </a:cubicBezTo>
                  <a:cubicBezTo>
                    <a:pt x="110" y="182"/>
                    <a:pt x="140" y="180"/>
                    <a:pt x="166" y="175"/>
                  </a:cubicBezTo>
                  <a:close/>
                </a:path>
              </a:pathLst>
            </a:custGeom>
            <a:solidFill>
              <a:schemeClr val="bg1"/>
            </a:solidFill>
            <a:ln>
              <a:noFill/>
            </a:ln>
          </p:spPr>
          <p:txBody>
            <a:bodyPr wrap="square" lIns="91440" tIns="45720" rIns="91440" bIns="45720" anchor="ctr">
              <a:normAutofit fontScale="25000" lnSpcReduction="20000"/>
            </a:bodyPr>
            <a:lstStyle/>
            <a:p>
              <a:pPr algn="ctr"/>
              <a:endParaRPr>
                <a:cs typeface="+mn-ea"/>
                <a:sym typeface="+mn-lt"/>
              </a:endParaRPr>
            </a:p>
          </p:txBody>
        </p:sp>
        <p:sp>
          <p:nvSpPr>
            <p:cNvPr id="324" name="íṧḷíde"/>
            <p:cNvSpPr/>
            <p:nvPr/>
          </p:nvSpPr>
          <p:spPr bwMode="auto">
            <a:xfrm>
              <a:off x="6515184" y="2427994"/>
              <a:ext cx="138412" cy="296592"/>
            </a:xfrm>
            <a:custGeom>
              <a:avLst/>
              <a:gdLst>
                <a:gd name="T0" fmla="*/ 85 w 85"/>
                <a:gd name="T1" fmla="*/ 175 h 182"/>
                <a:gd name="T2" fmla="*/ 0 w 85"/>
                <a:gd name="T3" fmla="*/ 0 h 182"/>
                <a:gd name="T4" fmla="*/ 1 w 85"/>
                <a:gd name="T5" fmla="*/ 182 h 182"/>
                <a:gd name="T6" fmla="*/ 85 w 85"/>
                <a:gd name="T7" fmla="*/ 175 h 182"/>
              </a:gdLst>
              <a:ahLst/>
              <a:cxnLst>
                <a:cxn ang="0">
                  <a:pos x="T0" y="T1"/>
                </a:cxn>
                <a:cxn ang="0">
                  <a:pos x="T2" y="T3"/>
                </a:cxn>
                <a:cxn ang="0">
                  <a:pos x="T4" y="T5"/>
                </a:cxn>
                <a:cxn ang="0">
                  <a:pos x="T6" y="T7"/>
                </a:cxn>
              </a:cxnLst>
              <a:rect l="0" t="0" r="r" b="b"/>
              <a:pathLst>
                <a:path w="85" h="182">
                  <a:moveTo>
                    <a:pt x="85" y="175"/>
                  </a:moveTo>
                  <a:cubicBezTo>
                    <a:pt x="0" y="0"/>
                    <a:pt x="0" y="0"/>
                    <a:pt x="0" y="0"/>
                  </a:cubicBezTo>
                  <a:cubicBezTo>
                    <a:pt x="1" y="182"/>
                    <a:pt x="1" y="182"/>
                    <a:pt x="1" y="182"/>
                  </a:cubicBezTo>
                  <a:cubicBezTo>
                    <a:pt x="29" y="182"/>
                    <a:pt x="59" y="180"/>
                    <a:pt x="85" y="175"/>
                  </a:cubicBezTo>
                  <a:close/>
                </a:path>
              </a:pathLst>
            </a:custGeom>
            <a:solidFill>
              <a:schemeClr val="tx2">
                <a:lumMod val="20000"/>
                <a:lumOff val="80000"/>
              </a:schemeClr>
            </a:solidFill>
            <a:ln>
              <a:noFill/>
            </a:ln>
          </p:spPr>
          <p:txBody>
            <a:bodyPr wrap="square" lIns="91440" tIns="45720" rIns="91440" bIns="45720" anchor="ctr">
              <a:normAutofit fontScale="25000" lnSpcReduction="20000"/>
            </a:bodyPr>
            <a:lstStyle/>
            <a:p>
              <a:pPr algn="ctr"/>
              <a:endParaRPr>
                <a:cs typeface="+mn-ea"/>
                <a:sym typeface="+mn-lt"/>
              </a:endParaRPr>
            </a:p>
          </p:txBody>
        </p:sp>
        <p:sp>
          <p:nvSpPr>
            <p:cNvPr id="325" name="íš1ídè"/>
            <p:cNvSpPr/>
            <p:nvPr/>
          </p:nvSpPr>
          <p:spPr bwMode="auto">
            <a:xfrm>
              <a:off x="6472342" y="2427994"/>
              <a:ext cx="87331" cy="100511"/>
            </a:xfrm>
            <a:custGeom>
              <a:avLst/>
              <a:gdLst>
                <a:gd name="T0" fmla="*/ 54 w 54"/>
                <a:gd name="T1" fmla="*/ 58 h 61"/>
                <a:gd name="T2" fmla="*/ 27 w 54"/>
                <a:gd name="T3" fmla="*/ 0 h 61"/>
                <a:gd name="T4" fmla="*/ 0 w 54"/>
                <a:gd name="T5" fmla="*/ 58 h 61"/>
                <a:gd name="T6" fmla="*/ 27 w 54"/>
                <a:gd name="T7" fmla="*/ 61 h 61"/>
                <a:gd name="T8" fmla="*/ 54 w 54"/>
                <a:gd name="T9" fmla="*/ 58 h 61"/>
              </a:gdLst>
              <a:ahLst/>
              <a:cxnLst>
                <a:cxn ang="0">
                  <a:pos x="T0" y="T1"/>
                </a:cxn>
                <a:cxn ang="0">
                  <a:pos x="T2" y="T3"/>
                </a:cxn>
                <a:cxn ang="0">
                  <a:pos x="T4" y="T5"/>
                </a:cxn>
                <a:cxn ang="0">
                  <a:pos x="T6" y="T7"/>
                </a:cxn>
                <a:cxn ang="0">
                  <a:pos x="T8" y="T9"/>
                </a:cxn>
              </a:cxnLst>
              <a:rect l="0" t="0" r="r" b="b"/>
              <a:pathLst>
                <a:path w="54" h="61">
                  <a:moveTo>
                    <a:pt x="54" y="58"/>
                  </a:moveTo>
                  <a:cubicBezTo>
                    <a:pt x="27" y="0"/>
                    <a:pt x="27" y="0"/>
                    <a:pt x="27" y="0"/>
                  </a:cubicBezTo>
                  <a:cubicBezTo>
                    <a:pt x="0" y="58"/>
                    <a:pt x="0" y="58"/>
                    <a:pt x="0" y="58"/>
                  </a:cubicBezTo>
                  <a:cubicBezTo>
                    <a:pt x="9" y="60"/>
                    <a:pt x="18" y="61"/>
                    <a:pt x="27" y="61"/>
                  </a:cubicBezTo>
                  <a:cubicBezTo>
                    <a:pt x="37" y="60"/>
                    <a:pt x="46" y="60"/>
                    <a:pt x="54" y="58"/>
                  </a:cubicBezTo>
                  <a:close/>
                </a:path>
              </a:pathLst>
            </a:custGeom>
            <a:solidFill>
              <a:schemeClr val="tx2">
                <a:lumMod val="60000"/>
                <a:lumOff val="40000"/>
              </a:schemeClr>
            </a:solidFill>
            <a:ln>
              <a:noFill/>
            </a:ln>
          </p:spPr>
          <p:txBody>
            <a:bodyPr wrap="square" lIns="91440" tIns="45720" rIns="91440" bIns="45720" anchor="ctr">
              <a:normAutofit fontScale="25000" lnSpcReduction="20000"/>
            </a:bodyPr>
            <a:lstStyle/>
            <a:p>
              <a:pPr algn="ctr"/>
              <a:endParaRPr>
                <a:cs typeface="+mn-ea"/>
                <a:sym typeface="+mn-lt"/>
              </a:endParaRPr>
            </a:p>
          </p:txBody>
        </p:sp>
        <p:sp>
          <p:nvSpPr>
            <p:cNvPr id="326" name="iṣḻïďé"/>
            <p:cNvSpPr/>
            <p:nvPr/>
          </p:nvSpPr>
          <p:spPr bwMode="auto">
            <a:xfrm>
              <a:off x="5439201" y="4065845"/>
              <a:ext cx="527281" cy="464662"/>
            </a:xfrm>
            <a:custGeom>
              <a:avLst/>
              <a:gdLst>
                <a:gd name="T0" fmla="*/ 220 w 324"/>
                <a:gd name="T1" fmla="*/ 1 h 285"/>
                <a:gd name="T2" fmla="*/ 111 w 324"/>
                <a:gd name="T3" fmla="*/ 0 h 285"/>
                <a:gd name="T4" fmla="*/ 111 w 324"/>
                <a:gd name="T5" fmla="*/ 1 h 285"/>
                <a:gd name="T6" fmla="*/ 149 w 324"/>
                <a:gd name="T7" fmla="*/ 257 h 285"/>
                <a:gd name="T8" fmla="*/ 169 w 324"/>
                <a:gd name="T9" fmla="*/ 239 h 285"/>
                <a:gd name="T10" fmla="*/ 169 w 324"/>
                <a:gd name="T11" fmla="*/ 285 h 285"/>
                <a:gd name="T12" fmla="*/ 220 w 324"/>
                <a:gd name="T13" fmla="*/ 2 h 285"/>
                <a:gd name="T14" fmla="*/ 220 w 324"/>
                <a:gd name="T15" fmla="*/ 1 h 2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 h="285">
                  <a:moveTo>
                    <a:pt x="220" y="1"/>
                  </a:moveTo>
                  <a:cubicBezTo>
                    <a:pt x="111" y="0"/>
                    <a:pt x="111" y="0"/>
                    <a:pt x="111" y="0"/>
                  </a:cubicBezTo>
                  <a:cubicBezTo>
                    <a:pt x="111" y="1"/>
                    <a:pt x="111" y="1"/>
                    <a:pt x="111" y="1"/>
                  </a:cubicBezTo>
                  <a:cubicBezTo>
                    <a:pt x="0" y="126"/>
                    <a:pt x="149" y="257"/>
                    <a:pt x="149" y="257"/>
                  </a:cubicBezTo>
                  <a:cubicBezTo>
                    <a:pt x="169" y="239"/>
                    <a:pt x="169" y="239"/>
                    <a:pt x="169" y="239"/>
                  </a:cubicBezTo>
                  <a:cubicBezTo>
                    <a:pt x="169" y="285"/>
                    <a:pt x="169" y="285"/>
                    <a:pt x="169" y="285"/>
                  </a:cubicBezTo>
                  <a:cubicBezTo>
                    <a:pt x="169" y="285"/>
                    <a:pt x="324" y="139"/>
                    <a:pt x="220" y="2"/>
                  </a:cubicBezTo>
                  <a:lnTo>
                    <a:pt x="220" y="1"/>
                  </a:lnTo>
                  <a:close/>
                </a:path>
              </a:pathLst>
            </a:custGeom>
            <a:solidFill>
              <a:srgbClr val="FF6400"/>
            </a:solidFill>
            <a:ln>
              <a:noFill/>
            </a:ln>
          </p:spPr>
          <p:txBody>
            <a:bodyPr wrap="square" lIns="91440" tIns="45720" rIns="91440" bIns="45720" anchor="ctr">
              <a:normAutofit fontScale="40000" lnSpcReduction="20000"/>
            </a:bodyPr>
            <a:lstStyle/>
            <a:p>
              <a:pPr algn="ctr"/>
              <a:endParaRPr>
                <a:cs typeface="+mn-ea"/>
                <a:sym typeface="+mn-lt"/>
              </a:endParaRPr>
            </a:p>
          </p:txBody>
        </p:sp>
        <p:sp>
          <p:nvSpPr>
            <p:cNvPr id="327" name="í$ḷîďé"/>
            <p:cNvSpPr/>
            <p:nvPr/>
          </p:nvSpPr>
          <p:spPr bwMode="auto">
            <a:xfrm>
              <a:off x="5528179" y="4067492"/>
              <a:ext cx="350972" cy="354264"/>
            </a:xfrm>
            <a:custGeom>
              <a:avLst/>
              <a:gdLst>
                <a:gd name="T0" fmla="*/ 146 w 215"/>
                <a:gd name="T1" fmla="*/ 1 h 218"/>
                <a:gd name="T2" fmla="*/ 74 w 215"/>
                <a:gd name="T3" fmla="*/ 0 h 218"/>
                <a:gd name="T4" fmla="*/ 74 w 215"/>
                <a:gd name="T5" fmla="*/ 0 h 218"/>
                <a:gd name="T6" fmla="*/ 99 w 215"/>
                <a:gd name="T7" fmla="*/ 196 h 218"/>
                <a:gd name="T8" fmla="*/ 112 w 215"/>
                <a:gd name="T9" fmla="*/ 182 h 218"/>
                <a:gd name="T10" fmla="*/ 112 w 215"/>
                <a:gd name="T11" fmla="*/ 218 h 218"/>
                <a:gd name="T12" fmla="*/ 146 w 215"/>
                <a:gd name="T13" fmla="*/ 1 h 218"/>
              </a:gdLst>
              <a:ahLst/>
              <a:cxnLst>
                <a:cxn ang="0">
                  <a:pos x="T0" y="T1"/>
                </a:cxn>
                <a:cxn ang="0">
                  <a:pos x="T2" y="T3"/>
                </a:cxn>
                <a:cxn ang="0">
                  <a:pos x="T4" y="T5"/>
                </a:cxn>
                <a:cxn ang="0">
                  <a:pos x="T6" y="T7"/>
                </a:cxn>
                <a:cxn ang="0">
                  <a:pos x="T8" y="T9"/>
                </a:cxn>
                <a:cxn ang="0">
                  <a:pos x="T10" y="T11"/>
                </a:cxn>
                <a:cxn ang="0">
                  <a:pos x="T12" y="T13"/>
                </a:cxn>
              </a:cxnLst>
              <a:rect l="0" t="0" r="r" b="b"/>
              <a:pathLst>
                <a:path w="215" h="218">
                  <a:moveTo>
                    <a:pt x="146" y="1"/>
                  </a:moveTo>
                  <a:cubicBezTo>
                    <a:pt x="74" y="0"/>
                    <a:pt x="74" y="0"/>
                    <a:pt x="74" y="0"/>
                  </a:cubicBezTo>
                  <a:cubicBezTo>
                    <a:pt x="74" y="0"/>
                    <a:pt x="74" y="0"/>
                    <a:pt x="74" y="0"/>
                  </a:cubicBezTo>
                  <a:cubicBezTo>
                    <a:pt x="0" y="96"/>
                    <a:pt x="99" y="196"/>
                    <a:pt x="99" y="196"/>
                  </a:cubicBezTo>
                  <a:cubicBezTo>
                    <a:pt x="112" y="182"/>
                    <a:pt x="112" y="182"/>
                    <a:pt x="112" y="182"/>
                  </a:cubicBezTo>
                  <a:cubicBezTo>
                    <a:pt x="112" y="218"/>
                    <a:pt x="112" y="218"/>
                    <a:pt x="112" y="218"/>
                  </a:cubicBezTo>
                  <a:cubicBezTo>
                    <a:pt x="112" y="218"/>
                    <a:pt x="215" y="106"/>
                    <a:pt x="146" y="1"/>
                  </a:cubicBezTo>
                  <a:close/>
                </a:path>
              </a:pathLst>
            </a:custGeom>
            <a:solidFill>
              <a:srgbClr val="FFC000"/>
            </a:solidFill>
            <a:ln>
              <a:noFill/>
            </a:ln>
          </p:spPr>
          <p:txBody>
            <a:bodyPr wrap="square" lIns="91440" tIns="45720" rIns="91440" bIns="45720" anchor="ctr">
              <a:normAutofit fontScale="25000" lnSpcReduction="20000"/>
            </a:bodyPr>
            <a:lstStyle/>
            <a:p>
              <a:pPr algn="ctr"/>
              <a:endParaRPr>
                <a:cs typeface="+mn-ea"/>
                <a:sym typeface="+mn-lt"/>
              </a:endParaRPr>
            </a:p>
          </p:txBody>
        </p:sp>
        <p:sp>
          <p:nvSpPr>
            <p:cNvPr id="328" name="íşļîḋè"/>
            <p:cNvSpPr/>
            <p:nvPr/>
          </p:nvSpPr>
          <p:spPr bwMode="auto">
            <a:xfrm>
              <a:off x="5569373" y="2427994"/>
              <a:ext cx="270233" cy="1670806"/>
            </a:xfrm>
            <a:custGeom>
              <a:avLst/>
              <a:gdLst>
                <a:gd name="T0" fmla="*/ 166 w 166"/>
                <a:gd name="T1" fmla="*/ 175 h 1025"/>
                <a:gd name="T2" fmla="*/ 81 w 166"/>
                <a:gd name="T3" fmla="*/ 0 h 1025"/>
                <a:gd name="T4" fmla="*/ 0 w 166"/>
                <a:gd name="T5" fmla="*/ 176 h 1025"/>
                <a:gd name="T6" fmla="*/ 0 w 166"/>
                <a:gd name="T7" fmla="*/ 983 h 1025"/>
                <a:gd name="T8" fmla="*/ 48 w 166"/>
                <a:gd name="T9" fmla="*/ 1025 h 1025"/>
                <a:gd name="T10" fmla="*/ 121 w 166"/>
                <a:gd name="T11" fmla="*/ 1025 h 1025"/>
                <a:gd name="T12" fmla="*/ 166 w 166"/>
                <a:gd name="T13" fmla="*/ 983 h 1025"/>
                <a:gd name="T14" fmla="*/ 166 w 166"/>
                <a:gd name="T15" fmla="*/ 175 h 10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025">
                  <a:moveTo>
                    <a:pt x="166" y="175"/>
                  </a:moveTo>
                  <a:cubicBezTo>
                    <a:pt x="81" y="0"/>
                    <a:pt x="81" y="0"/>
                    <a:pt x="81" y="0"/>
                  </a:cubicBezTo>
                  <a:cubicBezTo>
                    <a:pt x="0" y="176"/>
                    <a:pt x="0" y="176"/>
                    <a:pt x="0" y="176"/>
                  </a:cubicBezTo>
                  <a:cubicBezTo>
                    <a:pt x="0" y="983"/>
                    <a:pt x="0" y="983"/>
                    <a:pt x="0" y="983"/>
                  </a:cubicBezTo>
                  <a:cubicBezTo>
                    <a:pt x="0" y="1006"/>
                    <a:pt x="23" y="1025"/>
                    <a:pt x="48" y="1025"/>
                  </a:cubicBezTo>
                  <a:cubicBezTo>
                    <a:pt x="121" y="1025"/>
                    <a:pt x="121" y="1025"/>
                    <a:pt x="121" y="1025"/>
                  </a:cubicBezTo>
                  <a:cubicBezTo>
                    <a:pt x="146" y="1025"/>
                    <a:pt x="166" y="1006"/>
                    <a:pt x="166" y="983"/>
                  </a:cubicBezTo>
                  <a:lnTo>
                    <a:pt x="166" y="175"/>
                  </a:lnTo>
                  <a:close/>
                </a:path>
              </a:pathLst>
            </a:custGeom>
            <a:solidFill>
              <a:schemeClr val="tx2">
                <a:lumMod val="40000"/>
                <a:lumOff val="60000"/>
              </a:schemeClr>
            </a:solidFill>
            <a:ln>
              <a:noFill/>
            </a:ln>
          </p:spPr>
          <p:txBody>
            <a:bodyPr wrap="square" lIns="91440" tIns="45720" rIns="91440" bIns="45720" anchor="ctr">
              <a:normAutofit/>
            </a:bodyPr>
            <a:lstStyle/>
            <a:p>
              <a:pPr algn="ctr"/>
              <a:endParaRPr>
                <a:cs typeface="+mn-ea"/>
                <a:sym typeface="+mn-lt"/>
              </a:endParaRPr>
            </a:p>
          </p:txBody>
        </p:sp>
        <p:sp>
          <p:nvSpPr>
            <p:cNvPr id="329" name="îŝľídé"/>
            <p:cNvSpPr/>
            <p:nvPr/>
          </p:nvSpPr>
          <p:spPr bwMode="auto">
            <a:xfrm>
              <a:off x="5701193" y="2427994"/>
              <a:ext cx="138412" cy="1670806"/>
            </a:xfrm>
            <a:custGeom>
              <a:avLst/>
              <a:gdLst>
                <a:gd name="T0" fmla="*/ 85 w 85"/>
                <a:gd name="T1" fmla="*/ 175 h 1025"/>
                <a:gd name="T2" fmla="*/ 0 w 85"/>
                <a:gd name="T3" fmla="*/ 0 h 1025"/>
                <a:gd name="T4" fmla="*/ 0 w 85"/>
                <a:gd name="T5" fmla="*/ 182 h 1025"/>
                <a:gd name="T6" fmla="*/ 4 w 85"/>
                <a:gd name="T7" fmla="*/ 1025 h 1025"/>
                <a:gd name="T8" fmla="*/ 40 w 85"/>
                <a:gd name="T9" fmla="*/ 1025 h 1025"/>
                <a:gd name="T10" fmla="*/ 85 w 85"/>
                <a:gd name="T11" fmla="*/ 983 h 1025"/>
                <a:gd name="T12" fmla="*/ 85 w 85"/>
                <a:gd name="T13" fmla="*/ 175 h 1025"/>
              </a:gdLst>
              <a:ahLst/>
              <a:cxnLst>
                <a:cxn ang="0">
                  <a:pos x="T0" y="T1"/>
                </a:cxn>
                <a:cxn ang="0">
                  <a:pos x="T2" y="T3"/>
                </a:cxn>
                <a:cxn ang="0">
                  <a:pos x="T4" y="T5"/>
                </a:cxn>
                <a:cxn ang="0">
                  <a:pos x="T6" y="T7"/>
                </a:cxn>
                <a:cxn ang="0">
                  <a:pos x="T8" y="T9"/>
                </a:cxn>
                <a:cxn ang="0">
                  <a:pos x="T10" y="T11"/>
                </a:cxn>
                <a:cxn ang="0">
                  <a:pos x="T12" y="T13"/>
                </a:cxn>
              </a:cxnLst>
              <a:rect l="0" t="0" r="r" b="b"/>
              <a:pathLst>
                <a:path w="85" h="1025">
                  <a:moveTo>
                    <a:pt x="85" y="175"/>
                  </a:moveTo>
                  <a:cubicBezTo>
                    <a:pt x="0" y="0"/>
                    <a:pt x="0" y="0"/>
                    <a:pt x="0" y="0"/>
                  </a:cubicBezTo>
                  <a:cubicBezTo>
                    <a:pt x="0" y="182"/>
                    <a:pt x="0" y="182"/>
                    <a:pt x="0" y="182"/>
                  </a:cubicBezTo>
                  <a:cubicBezTo>
                    <a:pt x="4" y="1025"/>
                    <a:pt x="4" y="1025"/>
                    <a:pt x="4" y="1025"/>
                  </a:cubicBezTo>
                  <a:cubicBezTo>
                    <a:pt x="40" y="1025"/>
                    <a:pt x="40" y="1025"/>
                    <a:pt x="40" y="1025"/>
                  </a:cubicBezTo>
                  <a:cubicBezTo>
                    <a:pt x="65" y="1025"/>
                    <a:pt x="85" y="1006"/>
                    <a:pt x="85" y="983"/>
                  </a:cubicBezTo>
                  <a:lnTo>
                    <a:pt x="85" y="175"/>
                  </a:lnTo>
                  <a:close/>
                </a:path>
              </a:pathLst>
            </a:custGeom>
            <a:solidFill>
              <a:schemeClr val="tx2">
                <a:lumMod val="60000"/>
                <a:lumOff val="40000"/>
              </a:schemeClr>
            </a:solidFill>
            <a:ln>
              <a:noFill/>
            </a:ln>
          </p:spPr>
          <p:txBody>
            <a:bodyPr wrap="square" lIns="91440" tIns="45720" rIns="91440" bIns="45720" anchor="ctr">
              <a:normAutofit/>
            </a:bodyPr>
            <a:lstStyle/>
            <a:p>
              <a:pPr algn="ctr"/>
              <a:endParaRPr>
                <a:cs typeface="+mn-ea"/>
                <a:sym typeface="+mn-lt"/>
              </a:endParaRPr>
            </a:p>
          </p:txBody>
        </p:sp>
        <p:sp>
          <p:nvSpPr>
            <p:cNvPr id="330" name="îṣḷíḓé"/>
            <p:cNvSpPr/>
            <p:nvPr/>
          </p:nvSpPr>
          <p:spPr bwMode="auto">
            <a:xfrm>
              <a:off x="5569373" y="2427994"/>
              <a:ext cx="270233" cy="1515919"/>
            </a:xfrm>
            <a:custGeom>
              <a:avLst/>
              <a:gdLst>
                <a:gd name="T0" fmla="*/ 166 w 166"/>
                <a:gd name="T1" fmla="*/ 175 h 930"/>
                <a:gd name="T2" fmla="*/ 81 w 166"/>
                <a:gd name="T3" fmla="*/ 0 h 930"/>
                <a:gd name="T4" fmla="*/ 0 w 166"/>
                <a:gd name="T5" fmla="*/ 176 h 930"/>
                <a:gd name="T6" fmla="*/ 0 w 166"/>
                <a:gd name="T7" fmla="*/ 921 h 930"/>
                <a:gd name="T8" fmla="*/ 166 w 166"/>
                <a:gd name="T9" fmla="*/ 921 h 930"/>
                <a:gd name="T10" fmla="*/ 166 w 166"/>
                <a:gd name="T11" fmla="*/ 175 h 930"/>
              </a:gdLst>
              <a:ahLst/>
              <a:cxnLst>
                <a:cxn ang="0">
                  <a:pos x="T0" y="T1"/>
                </a:cxn>
                <a:cxn ang="0">
                  <a:pos x="T2" y="T3"/>
                </a:cxn>
                <a:cxn ang="0">
                  <a:pos x="T4" y="T5"/>
                </a:cxn>
                <a:cxn ang="0">
                  <a:pos x="T6" y="T7"/>
                </a:cxn>
                <a:cxn ang="0">
                  <a:pos x="T8" y="T9"/>
                </a:cxn>
                <a:cxn ang="0">
                  <a:pos x="T10" y="T11"/>
                </a:cxn>
              </a:cxnLst>
              <a:rect l="0" t="0" r="r" b="b"/>
              <a:pathLst>
                <a:path w="166" h="930">
                  <a:moveTo>
                    <a:pt x="166" y="175"/>
                  </a:moveTo>
                  <a:cubicBezTo>
                    <a:pt x="81" y="0"/>
                    <a:pt x="81" y="0"/>
                    <a:pt x="81" y="0"/>
                  </a:cubicBezTo>
                  <a:cubicBezTo>
                    <a:pt x="0" y="176"/>
                    <a:pt x="0" y="176"/>
                    <a:pt x="0" y="176"/>
                  </a:cubicBezTo>
                  <a:cubicBezTo>
                    <a:pt x="0" y="921"/>
                    <a:pt x="0" y="921"/>
                    <a:pt x="0" y="921"/>
                  </a:cubicBezTo>
                  <a:cubicBezTo>
                    <a:pt x="57" y="930"/>
                    <a:pt x="114" y="930"/>
                    <a:pt x="166" y="921"/>
                  </a:cubicBezTo>
                  <a:lnTo>
                    <a:pt x="166" y="175"/>
                  </a:lnTo>
                  <a:close/>
                </a:path>
              </a:pathLst>
            </a:custGeom>
            <a:solidFill>
              <a:schemeClr val="bg1"/>
            </a:solidFill>
            <a:ln>
              <a:noFill/>
            </a:ln>
          </p:spPr>
          <p:txBody>
            <a:bodyPr wrap="square" lIns="91440" tIns="45720" rIns="91440" bIns="45720" anchor="ctr">
              <a:normAutofit/>
            </a:bodyPr>
            <a:lstStyle/>
            <a:p>
              <a:pPr algn="ctr"/>
              <a:endParaRPr>
                <a:cs typeface="+mn-ea"/>
                <a:sym typeface="+mn-lt"/>
              </a:endParaRPr>
            </a:p>
          </p:txBody>
        </p:sp>
        <p:sp>
          <p:nvSpPr>
            <p:cNvPr id="331" name="íSľiďê"/>
            <p:cNvSpPr/>
            <p:nvPr/>
          </p:nvSpPr>
          <p:spPr bwMode="auto">
            <a:xfrm>
              <a:off x="5701193" y="2427994"/>
              <a:ext cx="138412" cy="1512622"/>
            </a:xfrm>
            <a:custGeom>
              <a:avLst/>
              <a:gdLst>
                <a:gd name="T0" fmla="*/ 85 w 85"/>
                <a:gd name="T1" fmla="*/ 175 h 928"/>
                <a:gd name="T2" fmla="*/ 0 w 85"/>
                <a:gd name="T3" fmla="*/ 0 h 928"/>
                <a:gd name="T4" fmla="*/ 0 w 85"/>
                <a:gd name="T5" fmla="*/ 182 h 928"/>
                <a:gd name="T6" fmla="*/ 3 w 85"/>
                <a:gd name="T7" fmla="*/ 928 h 928"/>
                <a:gd name="T8" fmla="*/ 85 w 85"/>
                <a:gd name="T9" fmla="*/ 921 h 928"/>
                <a:gd name="T10" fmla="*/ 85 w 85"/>
                <a:gd name="T11" fmla="*/ 175 h 928"/>
              </a:gdLst>
              <a:ahLst/>
              <a:cxnLst>
                <a:cxn ang="0">
                  <a:pos x="T0" y="T1"/>
                </a:cxn>
                <a:cxn ang="0">
                  <a:pos x="T2" y="T3"/>
                </a:cxn>
                <a:cxn ang="0">
                  <a:pos x="T4" y="T5"/>
                </a:cxn>
                <a:cxn ang="0">
                  <a:pos x="T6" y="T7"/>
                </a:cxn>
                <a:cxn ang="0">
                  <a:pos x="T8" y="T9"/>
                </a:cxn>
                <a:cxn ang="0">
                  <a:pos x="T10" y="T11"/>
                </a:cxn>
              </a:cxnLst>
              <a:rect l="0" t="0" r="r" b="b"/>
              <a:pathLst>
                <a:path w="85" h="928">
                  <a:moveTo>
                    <a:pt x="85" y="175"/>
                  </a:moveTo>
                  <a:cubicBezTo>
                    <a:pt x="0" y="0"/>
                    <a:pt x="0" y="0"/>
                    <a:pt x="0" y="0"/>
                  </a:cubicBezTo>
                  <a:cubicBezTo>
                    <a:pt x="0" y="182"/>
                    <a:pt x="0" y="182"/>
                    <a:pt x="0" y="182"/>
                  </a:cubicBezTo>
                  <a:cubicBezTo>
                    <a:pt x="3" y="928"/>
                    <a:pt x="3" y="928"/>
                    <a:pt x="3" y="928"/>
                  </a:cubicBezTo>
                  <a:cubicBezTo>
                    <a:pt x="31" y="928"/>
                    <a:pt x="58" y="925"/>
                    <a:pt x="85" y="921"/>
                  </a:cubicBezTo>
                  <a:lnTo>
                    <a:pt x="85" y="175"/>
                  </a:lnTo>
                  <a:close/>
                </a:path>
              </a:pathLst>
            </a:custGeom>
            <a:solidFill>
              <a:schemeClr val="tx2">
                <a:lumMod val="20000"/>
                <a:lumOff val="80000"/>
              </a:schemeClr>
            </a:solidFill>
            <a:ln>
              <a:noFill/>
            </a:ln>
          </p:spPr>
          <p:txBody>
            <a:bodyPr wrap="square" lIns="91440" tIns="45720" rIns="91440" bIns="45720" anchor="ctr">
              <a:normAutofit/>
            </a:bodyPr>
            <a:lstStyle/>
            <a:p>
              <a:pPr algn="ctr"/>
              <a:endParaRPr>
                <a:cs typeface="+mn-ea"/>
                <a:sym typeface="+mn-lt"/>
              </a:endParaRPr>
            </a:p>
          </p:txBody>
        </p:sp>
        <p:sp>
          <p:nvSpPr>
            <p:cNvPr id="332" name="íṡľide"/>
            <p:cNvSpPr/>
            <p:nvPr/>
          </p:nvSpPr>
          <p:spPr bwMode="auto">
            <a:xfrm>
              <a:off x="5569373" y="2427994"/>
              <a:ext cx="270233" cy="1436827"/>
            </a:xfrm>
            <a:custGeom>
              <a:avLst/>
              <a:gdLst>
                <a:gd name="T0" fmla="*/ 166 w 166"/>
                <a:gd name="T1" fmla="*/ 175 h 882"/>
                <a:gd name="T2" fmla="*/ 81 w 166"/>
                <a:gd name="T3" fmla="*/ 0 h 882"/>
                <a:gd name="T4" fmla="*/ 0 w 166"/>
                <a:gd name="T5" fmla="*/ 176 h 882"/>
                <a:gd name="T6" fmla="*/ 0 w 166"/>
                <a:gd name="T7" fmla="*/ 872 h 882"/>
                <a:gd name="T8" fmla="*/ 166 w 166"/>
                <a:gd name="T9" fmla="*/ 872 h 882"/>
                <a:gd name="T10" fmla="*/ 166 w 166"/>
                <a:gd name="T11" fmla="*/ 175 h 882"/>
              </a:gdLst>
              <a:ahLst/>
              <a:cxnLst>
                <a:cxn ang="0">
                  <a:pos x="T0" y="T1"/>
                </a:cxn>
                <a:cxn ang="0">
                  <a:pos x="T2" y="T3"/>
                </a:cxn>
                <a:cxn ang="0">
                  <a:pos x="T4" y="T5"/>
                </a:cxn>
                <a:cxn ang="0">
                  <a:pos x="T6" y="T7"/>
                </a:cxn>
                <a:cxn ang="0">
                  <a:pos x="T8" y="T9"/>
                </a:cxn>
                <a:cxn ang="0">
                  <a:pos x="T10" y="T11"/>
                </a:cxn>
              </a:cxnLst>
              <a:rect l="0" t="0" r="r" b="b"/>
              <a:pathLst>
                <a:path w="166" h="882">
                  <a:moveTo>
                    <a:pt x="166" y="175"/>
                  </a:moveTo>
                  <a:cubicBezTo>
                    <a:pt x="81" y="0"/>
                    <a:pt x="81" y="0"/>
                    <a:pt x="81" y="0"/>
                  </a:cubicBezTo>
                  <a:cubicBezTo>
                    <a:pt x="0" y="176"/>
                    <a:pt x="0" y="176"/>
                    <a:pt x="0" y="176"/>
                  </a:cubicBezTo>
                  <a:cubicBezTo>
                    <a:pt x="0" y="872"/>
                    <a:pt x="0" y="872"/>
                    <a:pt x="0" y="872"/>
                  </a:cubicBezTo>
                  <a:cubicBezTo>
                    <a:pt x="58" y="882"/>
                    <a:pt x="114" y="881"/>
                    <a:pt x="166" y="872"/>
                  </a:cubicBezTo>
                  <a:lnTo>
                    <a:pt x="166" y="175"/>
                  </a:lnTo>
                  <a:close/>
                </a:path>
              </a:pathLst>
            </a:custGeom>
            <a:solidFill>
              <a:schemeClr val="tx2">
                <a:lumMod val="60000"/>
                <a:lumOff val="40000"/>
              </a:schemeClr>
            </a:solidFill>
            <a:ln>
              <a:noFill/>
            </a:ln>
          </p:spPr>
          <p:txBody>
            <a:bodyPr wrap="square" lIns="91440" tIns="45720" rIns="91440" bIns="45720" anchor="ctr">
              <a:normAutofit/>
            </a:bodyPr>
            <a:lstStyle/>
            <a:p>
              <a:pPr algn="ctr"/>
              <a:endParaRPr>
                <a:cs typeface="+mn-ea"/>
                <a:sym typeface="+mn-lt"/>
              </a:endParaRPr>
            </a:p>
          </p:txBody>
        </p:sp>
        <p:sp>
          <p:nvSpPr>
            <p:cNvPr id="333" name="îṥḻide"/>
            <p:cNvSpPr/>
            <p:nvPr/>
          </p:nvSpPr>
          <p:spPr bwMode="auto">
            <a:xfrm>
              <a:off x="5701193" y="2439528"/>
              <a:ext cx="138412" cy="1420349"/>
            </a:xfrm>
            <a:custGeom>
              <a:avLst/>
              <a:gdLst>
                <a:gd name="T0" fmla="*/ 85 w 85"/>
                <a:gd name="T1" fmla="*/ 174 h 872"/>
                <a:gd name="T2" fmla="*/ 0 w 85"/>
                <a:gd name="T3" fmla="*/ 0 h 872"/>
                <a:gd name="T4" fmla="*/ 1 w 85"/>
                <a:gd name="T5" fmla="*/ 181 h 872"/>
                <a:gd name="T6" fmla="*/ 3 w 85"/>
                <a:gd name="T7" fmla="*/ 872 h 872"/>
                <a:gd name="T8" fmla="*/ 85 w 85"/>
                <a:gd name="T9" fmla="*/ 865 h 872"/>
                <a:gd name="T10" fmla="*/ 85 w 85"/>
                <a:gd name="T11" fmla="*/ 174 h 872"/>
              </a:gdLst>
              <a:ahLst/>
              <a:cxnLst>
                <a:cxn ang="0">
                  <a:pos x="T0" y="T1"/>
                </a:cxn>
                <a:cxn ang="0">
                  <a:pos x="T2" y="T3"/>
                </a:cxn>
                <a:cxn ang="0">
                  <a:pos x="T4" y="T5"/>
                </a:cxn>
                <a:cxn ang="0">
                  <a:pos x="T6" y="T7"/>
                </a:cxn>
                <a:cxn ang="0">
                  <a:pos x="T8" y="T9"/>
                </a:cxn>
                <a:cxn ang="0">
                  <a:pos x="T10" y="T11"/>
                </a:cxn>
              </a:cxnLst>
              <a:rect l="0" t="0" r="r" b="b"/>
              <a:pathLst>
                <a:path w="85" h="872">
                  <a:moveTo>
                    <a:pt x="85" y="174"/>
                  </a:moveTo>
                  <a:cubicBezTo>
                    <a:pt x="0" y="0"/>
                    <a:pt x="0" y="0"/>
                    <a:pt x="0" y="0"/>
                  </a:cubicBezTo>
                  <a:cubicBezTo>
                    <a:pt x="1" y="181"/>
                    <a:pt x="1" y="181"/>
                    <a:pt x="1" y="181"/>
                  </a:cubicBezTo>
                  <a:cubicBezTo>
                    <a:pt x="3" y="872"/>
                    <a:pt x="3" y="872"/>
                    <a:pt x="3" y="872"/>
                  </a:cubicBezTo>
                  <a:cubicBezTo>
                    <a:pt x="31" y="872"/>
                    <a:pt x="59" y="870"/>
                    <a:pt x="85" y="865"/>
                  </a:cubicBezTo>
                  <a:lnTo>
                    <a:pt x="85" y="174"/>
                  </a:lnTo>
                  <a:close/>
                </a:path>
              </a:pathLst>
            </a:custGeom>
            <a:solidFill>
              <a:schemeClr val="tx2">
                <a:lumMod val="40000"/>
                <a:lumOff val="60000"/>
              </a:schemeClr>
            </a:solidFill>
            <a:ln>
              <a:noFill/>
            </a:ln>
          </p:spPr>
          <p:txBody>
            <a:bodyPr wrap="square" lIns="91440" tIns="45720" rIns="91440" bIns="45720" anchor="ctr">
              <a:normAutofit/>
            </a:bodyPr>
            <a:lstStyle/>
            <a:p>
              <a:pPr algn="ctr"/>
              <a:endParaRPr>
                <a:cs typeface="+mn-ea"/>
                <a:sym typeface="+mn-lt"/>
              </a:endParaRPr>
            </a:p>
          </p:txBody>
        </p:sp>
        <p:sp>
          <p:nvSpPr>
            <p:cNvPr id="334" name="íšļïḓè"/>
            <p:cNvSpPr/>
            <p:nvPr/>
          </p:nvSpPr>
          <p:spPr bwMode="auto">
            <a:xfrm>
              <a:off x="5569373" y="2427994"/>
              <a:ext cx="270233" cy="296592"/>
            </a:xfrm>
            <a:custGeom>
              <a:avLst/>
              <a:gdLst>
                <a:gd name="T0" fmla="*/ 166 w 166"/>
                <a:gd name="T1" fmla="*/ 175 h 182"/>
                <a:gd name="T2" fmla="*/ 81 w 166"/>
                <a:gd name="T3" fmla="*/ 0 h 182"/>
                <a:gd name="T4" fmla="*/ 0 w 166"/>
                <a:gd name="T5" fmla="*/ 176 h 182"/>
                <a:gd name="T6" fmla="*/ 81 w 166"/>
                <a:gd name="T7" fmla="*/ 182 h 182"/>
                <a:gd name="T8" fmla="*/ 166 w 166"/>
                <a:gd name="T9" fmla="*/ 175 h 182"/>
              </a:gdLst>
              <a:ahLst/>
              <a:cxnLst>
                <a:cxn ang="0">
                  <a:pos x="T0" y="T1"/>
                </a:cxn>
                <a:cxn ang="0">
                  <a:pos x="T2" y="T3"/>
                </a:cxn>
                <a:cxn ang="0">
                  <a:pos x="T4" y="T5"/>
                </a:cxn>
                <a:cxn ang="0">
                  <a:pos x="T6" y="T7"/>
                </a:cxn>
                <a:cxn ang="0">
                  <a:pos x="T8" y="T9"/>
                </a:cxn>
              </a:cxnLst>
              <a:rect l="0" t="0" r="r" b="b"/>
              <a:pathLst>
                <a:path w="166" h="182">
                  <a:moveTo>
                    <a:pt x="166" y="175"/>
                  </a:moveTo>
                  <a:cubicBezTo>
                    <a:pt x="81" y="0"/>
                    <a:pt x="81" y="0"/>
                    <a:pt x="81" y="0"/>
                  </a:cubicBezTo>
                  <a:cubicBezTo>
                    <a:pt x="0" y="176"/>
                    <a:pt x="0" y="176"/>
                    <a:pt x="0" y="176"/>
                  </a:cubicBezTo>
                  <a:cubicBezTo>
                    <a:pt x="26" y="180"/>
                    <a:pt x="53" y="182"/>
                    <a:pt x="81" y="182"/>
                  </a:cubicBezTo>
                  <a:cubicBezTo>
                    <a:pt x="110" y="182"/>
                    <a:pt x="140" y="180"/>
                    <a:pt x="166" y="175"/>
                  </a:cubicBezTo>
                  <a:close/>
                </a:path>
              </a:pathLst>
            </a:custGeom>
            <a:solidFill>
              <a:schemeClr val="bg1"/>
            </a:solidFill>
            <a:ln>
              <a:noFill/>
            </a:ln>
          </p:spPr>
          <p:txBody>
            <a:bodyPr wrap="square" lIns="91440" tIns="45720" rIns="91440" bIns="45720" anchor="ctr">
              <a:normAutofit fontScale="25000" lnSpcReduction="20000"/>
            </a:bodyPr>
            <a:lstStyle/>
            <a:p>
              <a:pPr algn="ctr"/>
              <a:endParaRPr>
                <a:cs typeface="+mn-ea"/>
                <a:sym typeface="+mn-lt"/>
              </a:endParaRPr>
            </a:p>
          </p:txBody>
        </p:sp>
        <p:sp>
          <p:nvSpPr>
            <p:cNvPr id="335" name="išļiḍè"/>
            <p:cNvSpPr/>
            <p:nvPr/>
          </p:nvSpPr>
          <p:spPr bwMode="auto">
            <a:xfrm>
              <a:off x="5701193" y="2427994"/>
              <a:ext cx="138412" cy="296592"/>
            </a:xfrm>
            <a:custGeom>
              <a:avLst/>
              <a:gdLst>
                <a:gd name="T0" fmla="*/ 85 w 85"/>
                <a:gd name="T1" fmla="*/ 175 h 182"/>
                <a:gd name="T2" fmla="*/ 0 w 85"/>
                <a:gd name="T3" fmla="*/ 0 h 182"/>
                <a:gd name="T4" fmla="*/ 0 w 85"/>
                <a:gd name="T5" fmla="*/ 182 h 182"/>
                <a:gd name="T6" fmla="*/ 85 w 85"/>
                <a:gd name="T7" fmla="*/ 175 h 182"/>
              </a:gdLst>
              <a:ahLst/>
              <a:cxnLst>
                <a:cxn ang="0">
                  <a:pos x="T0" y="T1"/>
                </a:cxn>
                <a:cxn ang="0">
                  <a:pos x="T2" y="T3"/>
                </a:cxn>
                <a:cxn ang="0">
                  <a:pos x="T4" y="T5"/>
                </a:cxn>
                <a:cxn ang="0">
                  <a:pos x="T6" y="T7"/>
                </a:cxn>
              </a:cxnLst>
              <a:rect l="0" t="0" r="r" b="b"/>
              <a:pathLst>
                <a:path w="85" h="182">
                  <a:moveTo>
                    <a:pt x="85" y="175"/>
                  </a:moveTo>
                  <a:cubicBezTo>
                    <a:pt x="0" y="0"/>
                    <a:pt x="0" y="0"/>
                    <a:pt x="0" y="0"/>
                  </a:cubicBezTo>
                  <a:cubicBezTo>
                    <a:pt x="0" y="182"/>
                    <a:pt x="0" y="182"/>
                    <a:pt x="0" y="182"/>
                  </a:cubicBezTo>
                  <a:cubicBezTo>
                    <a:pt x="29" y="182"/>
                    <a:pt x="59" y="180"/>
                    <a:pt x="85" y="175"/>
                  </a:cubicBezTo>
                  <a:close/>
                </a:path>
              </a:pathLst>
            </a:custGeom>
            <a:solidFill>
              <a:schemeClr val="tx2">
                <a:lumMod val="20000"/>
                <a:lumOff val="80000"/>
              </a:schemeClr>
            </a:solidFill>
            <a:ln>
              <a:noFill/>
            </a:ln>
          </p:spPr>
          <p:txBody>
            <a:bodyPr wrap="square" lIns="91440" tIns="45720" rIns="91440" bIns="45720" anchor="ctr">
              <a:normAutofit fontScale="25000" lnSpcReduction="20000"/>
            </a:bodyPr>
            <a:lstStyle/>
            <a:p>
              <a:pPr algn="ctr"/>
              <a:endParaRPr>
                <a:cs typeface="+mn-ea"/>
                <a:sym typeface="+mn-lt"/>
              </a:endParaRPr>
            </a:p>
          </p:txBody>
        </p:sp>
        <p:sp>
          <p:nvSpPr>
            <p:cNvPr id="336" name="ï$ļïḍê"/>
            <p:cNvSpPr/>
            <p:nvPr/>
          </p:nvSpPr>
          <p:spPr bwMode="auto">
            <a:xfrm>
              <a:off x="5656704" y="2427994"/>
              <a:ext cx="88978" cy="100511"/>
            </a:xfrm>
            <a:custGeom>
              <a:avLst/>
              <a:gdLst>
                <a:gd name="T0" fmla="*/ 54 w 54"/>
                <a:gd name="T1" fmla="*/ 58 h 61"/>
                <a:gd name="T2" fmla="*/ 27 w 54"/>
                <a:gd name="T3" fmla="*/ 0 h 61"/>
                <a:gd name="T4" fmla="*/ 0 w 54"/>
                <a:gd name="T5" fmla="*/ 58 h 61"/>
                <a:gd name="T6" fmla="*/ 27 w 54"/>
                <a:gd name="T7" fmla="*/ 61 h 61"/>
                <a:gd name="T8" fmla="*/ 54 w 54"/>
                <a:gd name="T9" fmla="*/ 58 h 61"/>
              </a:gdLst>
              <a:ahLst/>
              <a:cxnLst>
                <a:cxn ang="0">
                  <a:pos x="T0" y="T1"/>
                </a:cxn>
                <a:cxn ang="0">
                  <a:pos x="T2" y="T3"/>
                </a:cxn>
                <a:cxn ang="0">
                  <a:pos x="T4" y="T5"/>
                </a:cxn>
                <a:cxn ang="0">
                  <a:pos x="T6" y="T7"/>
                </a:cxn>
                <a:cxn ang="0">
                  <a:pos x="T8" y="T9"/>
                </a:cxn>
              </a:cxnLst>
              <a:rect l="0" t="0" r="r" b="b"/>
              <a:pathLst>
                <a:path w="54" h="61">
                  <a:moveTo>
                    <a:pt x="54" y="58"/>
                  </a:moveTo>
                  <a:cubicBezTo>
                    <a:pt x="27" y="0"/>
                    <a:pt x="27" y="0"/>
                    <a:pt x="27" y="0"/>
                  </a:cubicBezTo>
                  <a:cubicBezTo>
                    <a:pt x="0" y="58"/>
                    <a:pt x="0" y="58"/>
                    <a:pt x="0" y="58"/>
                  </a:cubicBezTo>
                  <a:cubicBezTo>
                    <a:pt x="9" y="60"/>
                    <a:pt x="18" y="61"/>
                    <a:pt x="27" y="61"/>
                  </a:cubicBezTo>
                  <a:cubicBezTo>
                    <a:pt x="36" y="60"/>
                    <a:pt x="45" y="60"/>
                    <a:pt x="54" y="58"/>
                  </a:cubicBezTo>
                  <a:close/>
                </a:path>
              </a:pathLst>
            </a:custGeom>
            <a:solidFill>
              <a:schemeClr val="tx2">
                <a:lumMod val="60000"/>
                <a:lumOff val="40000"/>
              </a:schemeClr>
            </a:solidFill>
            <a:ln>
              <a:noFill/>
            </a:ln>
          </p:spPr>
          <p:txBody>
            <a:bodyPr wrap="square" lIns="91440" tIns="45720" rIns="91440" bIns="45720" anchor="ctr">
              <a:normAutofit fontScale="25000" lnSpcReduction="20000"/>
            </a:bodyPr>
            <a:lstStyle/>
            <a:p>
              <a:pPr algn="ctr"/>
              <a:endParaRPr>
                <a:cs typeface="+mn-ea"/>
                <a:sym typeface="+mn-lt"/>
              </a:endParaRPr>
            </a:p>
          </p:txBody>
        </p:sp>
      </p:grpSp>
      <p:sp>
        <p:nvSpPr>
          <p:cNvPr id="15" name="íśḻidê"/>
          <p:cNvSpPr/>
          <p:nvPr/>
        </p:nvSpPr>
        <p:spPr bwMode="auto">
          <a:xfrm>
            <a:off x="2315479" y="5940744"/>
            <a:ext cx="2293553" cy="90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lnSpc>
                <a:spcPct val="120000"/>
              </a:lnSpc>
            </a:pPr>
            <a:r>
              <a:rPr lang="en-US" altLang="zh-CN" sz="1200" dirty="0">
                <a:cs typeface="+mn-ea"/>
                <a:sym typeface="+mn-lt"/>
              </a:rPr>
              <a:t>Copy paste fonts. Choose the only option to retain text.</a:t>
            </a:r>
            <a:endParaRPr lang="en-US" altLang="zh-CN" sz="1200" dirty="0">
              <a:cs typeface="+mn-ea"/>
              <a:sym typeface="+mn-lt"/>
            </a:endParaRPr>
          </a:p>
          <a:p>
            <a:pPr algn="ctr">
              <a:lnSpc>
                <a:spcPct val="120000"/>
              </a:lnSpc>
            </a:pPr>
            <a:r>
              <a:rPr lang="en-US" altLang="zh-CN" sz="1200" dirty="0">
                <a:cs typeface="+mn-ea"/>
                <a:sym typeface="+mn-lt"/>
              </a:rPr>
              <a:t>……</a:t>
            </a:r>
            <a:endParaRPr lang="en-US" altLang="zh-CN" sz="1200" dirty="0">
              <a:cs typeface="+mn-ea"/>
              <a:sym typeface="+mn-lt"/>
            </a:endParaRPr>
          </a:p>
        </p:txBody>
      </p:sp>
      <p:sp>
        <p:nvSpPr>
          <p:cNvPr id="16" name="îṥ1iďê"/>
          <p:cNvSpPr txBox="1"/>
          <p:nvPr/>
        </p:nvSpPr>
        <p:spPr bwMode="auto">
          <a:xfrm>
            <a:off x="1950992" y="5479038"/>
            <a:ext cx="3005918" cy="50710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eaLnBrk="1" hangingPunct="1">
              <a:lnSpc>
                <a:spcPct val="100000"/>
              </a:lnSpc>
              <a:spcBef>
                <a:spcPct val="0"/>
              </a:spcBef>
            </a:pPr>
            <a:r>
              <a:rPr lang="en-US" altLang="zh-CN" sz="1600" b="1" dirty="0">
                <a:cs typeface="+mn-ea"/>
                <a:sym typeface="+mn-lt"/>
              </a:rPr>
              <a:t>01.Text here</a:t>
            </a:r>
            <a:endParaRPr lang="en-US" altLang="zh-CN" sz="1600" b="1" dirty="0">
              <a:cs typeface="+mn-ea"/>
              <a:sym typeface="+mn-lt"/>
            </a:endParaRPr>
          </a:p>
        </p:txBody>
      </p:sp>
      <p:sp>
        <p:nvSpPr>
          <p:cNvPr id="17" name="iŝḷîdè"/>
          <p:cNvSpPr/>
          <p:nvPr/>
        </p:nvSpPr>
        <p:spPr bwMode="auto">
          <a:xfrm>
            <a:off x="4309618" y="3082376"/>
            <a:ext cx="2296948" cy="90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lnSpc>
                <a:spcPct val="120000"/>
              </a:lnSpc>
            </a:pPr>
            <a:r>
              <a:rPr lang="en-US" altLang="zh-CN" sz="1200" dirty="0">
                <a:cs typeface="+mn-ea"/>
                <a:sym typeface="+mn-lt"/>
              </a:rPr>
              <a:t>Copy paste fonts. Choose the only option to retain text.</a:t>
            </a:r>
            <a:endParaRPr lang="en-US" altLang="zh-CN" sz="1200" dirty="0">
              <a:cs typeface="+mn-ea"/>
              <a:sym typeface="+mn-lt"/>
            </a:endParaRPr>
          </a:p>
          <a:p>
            <a:pPr algn="ctr">
              <a:lnSpc>
                <a:spcPct val="120000"/>
              </a:lnSpc>
            </a:pPr>
            <a:r>
              <a:rPr lang="en-US" altLang="zh-CN" sz="1200" dirty="0">
                <a:cs typeface="+mn-ea"/>
                <a:sym typeface="+mn-lt"/>
              </a:rPr>
              <a:t>……</a:t>
            </a:r>
            <a:endParaRPr lang="en-US" altLang="zh-CN" sz="1200" dirty="0">
              <a:cs typeface="+mn-ea"/>
              <a:sym typeface="+mn-lt"/>
            </a:endParaRPr>
          </a:p>
        </p:txBody>
      </p:sp>
      <p:sp>
        <p:nvSpPr>
          <p:cNvPr id="18" name="ïšḻiḍê"/>
          <p:cNvSpPr txBox="1"/>
          <p:nvPr/>
        </p:nvSpPr>
        <p:spPr bwMode="auto">
          <a:xfrm>
            <a:off x="4070011" y="3778309"/>
            <a:ext cx="2775644" cy="50710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eaLnBrk="1" hangingPunct="1">
              <a:lnSpc>
                <a:spcPct val="100000"/>
              </a:lnSpc>
              <a:spcBef>
                <a:spcPct val="0"/>
              </a:spcBef>
            </a:pPr>
            <a:r>
              <a:rPr lang="en-US" altLang="zh-CN" sz="1600" b="1" dirty="0">
                <a:cs typeface="+mn-ea"/>
                <a:sym typeface="+mn-lt"/>
              </a:rPr>
              <a:t>02.Text here</a:t>
            </a:r>
            <a:endParaRPr lang="en-US" altLang="zh-CN" sz="1600" b="1" dirty="0">
              <a:cs typeface="+mn-ea"/>
              <a:sym typeface="+mn-lt"/>
            </a:endParaRPr>
          </a:p>
        </p:txBody>
      </p:sp>
      <p:sp>
        <p:nvSpPr>
          <p:cNvPr id="19" name="îṡlïḓe"/>
          <p:cNvSpPr/>
          <p:nvPr/>
        </p:nvSpPr>
        <p:spPr bwMode="auto">
          <a:xfrm>
            <a:off x="6488532" y="4687197"/>
            <a:ext cx="2293553" cy="90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lnSpc>
                <a:spcPct val="120000"/>
              </a:lnSpc>
            </a:pPr>
            <a:r>
              <a:rPr lang="en-US" altLang="zh-CN" sz="1200" dirty="0">
                <a:cs typeface="+mn-ea"/>
                <a:sym typeface="+mn-lt"/>
              </a:rPr>
              <a:t>Copy paste fonts. Choose the only option to retain text.</a:t>
            </a:r>
            <a:endParaRPr lang="en-US" altLang="zh-CN" sz="1200" dirty="0">
              <a:cs typeface="+mn-ea"/>
              <a:sym typeface="+mn-lt"/>
            </a:endParaRPr>
          </a:p>
          <a:p>
            <a:pPr algn="ctr">
              <a:lnSpc>
                <a:spcPct val="120000"/>
              </a:lnSpc>
            </a:pPr>
            <a:r>
              <a:rPr lang="en-US" altLang="zh-CN" sz="1200" dirty="0">
                <a:cs typeface="+mn-ea"/>
                <a:sym typeface="+mn-lt"/>
              </a:rPr>
              <a:t>……</a:t>
            </a:r>
            <a:endParaRPr lang="en-US" altLang="zh-CN" sz="1200" dirty="0">
              <a:cs typeface="+mn-ea"/>
              <a:sym typeface="+mn-lt"/>
            </a:endParaRPr>
          </a:p>
        </p:txBody>
      </p:sp>
      <p:sp>
        <p:nvSpPr>
          <p:cNvPr id="20" name="îslïḍê"/>
          <p:cNvSpPr txBox="1"/>
          <p:nvPr/>
        </p:nvSpPr>
        <p:spPr bwMode="auto">
          <a:xfrm>
            <a:off x="6124045" y="4225491"/>
            <a:ext cx="3005918" cy="50710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eaLnBrk="1" hangingPunct="1">
              <a:lnSpc>
                <a:spcPct val="100000"/>
              </a:lnSpc>
              <a:spcBef>
                <a:spcPct val="0"/>
              </a:spcBef>
            </a:pPr>
            <a:r>
              <a:rPr lang="en-US" altLang="zh-CN" sz="1600" b="1" dirty="0">
                <a:cs typeface="+mn-ea"/>
                <a:sym typeface="+mn-lt"/>
              </a:rPr>
              <a:t>03.Text here</a:t>
            </a:r>
            <a:endParaRPr lang="en-US" altLang="zh-CN" sz="1600" b="1" dirty="0">
              <a:cs typeface="+mn-ea"/>
              <a:sym typeface="+mn-lt"/>
            </a:endParaRPr>
          </a:p>
        </p:txBody>
      </p:sp>
      <p:sp>
        <p:nvSpPr>
          <p:cNvPr id="21" name="ïṣlîḓè"/>
          <p:cNvSpPr/>
          <p:nvPr/>
        </p:nvSpPr>
        <p:spPr bwMode="auto">
          <a:xfrm>
            <a:off x="8458801" y="1706907"/>
            <a:ext cx="2351580" cy="90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lnSpc>
                <a:spcPct val="120000"/>
              </a:lnSpc>
            </a:pPr>
            <a:r>
              <a:rPr lang="en-US" altLang="zh-CN" sz="1200" dirty="0">
                <a:cs typeface="+mn-ea"/>
                <a:sym typeface="+mn-lt"/>
              </a:rPr>
              <a:t>Copy paste fonts. Choose the only option to retain text.</a:t>
            </a:r>
            <a:endParaRPr lang="en-US" altLang="zh-CN" sz="1200" dirty="0">
              <a:cs typeface="+mn-ea"/>
              <a:sym typeface="+mn-lt"/>
            </a:endParaRPr>
          </a:p>
          <a:p>
            <a:pPr algn="ctr">
              <a:lnSpc>
                <a:spcPct val="120000"/>
              </a:lnSpc>
            </a:pPr>
            <a:r>
              <a:rPr lang="en-US" altLang="zh-CN" sz="1200" dirty="0">
                <a:cs typeface="+mn-ea"/>
                <a:sym typeface="+mn-lt"/>
              </a:rPr>
              <a:t>……</a:t>
            </a:r>
            <a:endParaRPr lang="en-US" altLang="zh-CN" sz="1200" dirty="0">
              <a:cs typeface="+mn-ea"/>
              <a:sym typeface="+mn-lt"/>
            </a:endParaRPr>
          </a:p>
        </p:txBody>
      </p:sp>
      <p:sp>
        <p:nvSpPr>
          <p:cNvPr id="22" name="íṣļïḍe"/>
          <p:cNvSpPr txBox="1"/>
          <p:nvPr/>
        </p:nvSpPr>
        <p:spPr bwMode="auto">
          <a:xfrm>
            <a:off x="8942867" y="2340523"/>
            <a:ext cx="1558235" cy="50710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eaLnBrk="1" hangingPunct="1">
              <a:lnSpc>
                <a:spcPct val="100000"/>
              </a:lnSpc>
              <a:spcBef>
                <a:spcPct val="0"/>
              </a:spcBef>
            </a:pPr>
            <a:r>
              <a:rPr lang="en-US" altLang="zh-CN" sz="1600" b="1" dirty="0">
                <a:cs typeface="+mn-ea"/>
                <a:sym typeface="+mn-lt"/>
              </a:rPr>
              <a:t>04.Text here</a:t>
            </a:r>
            <a:endParaRPr lang="en-US" altLang="zh-CN" sz="1600" b="1" dirty="0">
              <a:cs typeface="+mn-ea"/>
              <a:sym typeface="+mn-lt"/>
            </a:endParaRPr>
          </a:p>
        </p:txBody>
      </p:sp>
      <p:sp>
        <p:nvSpPr>
          <p:cNvPr id="339" name="fly-ticket_102747"/>
          <p:cNvSpPr>
            <a:spLocks noChangeAspect="1"/>
          </p:cNvSpPr>
          <p:nvPr/>
        </p:nvSpPr>
        <p:spPr bwMode="auto">
          <a:xfrm>
            <a:off x="3163624" y="5027985"/>
            <a:ext cx="609685" cy="469843"/>
          </a:xfrm>
          <a:custGeom>
            <a:avLst/>
            <a:gdLst>
              <a:gd name="T0" fmla="*/ 3040 w 3040"/>
              <a:gd name="T1" fmla="*/ 214 h 2346"/>
              <a:gd name="T2" fmla="*/ 2826 w 3040"/>
              <a:gd name="T3" fmla="*/ 0 h 2346"/>
              <a:gd name="T4" fmla="*/ 214 w 3040"/>
              <a:gd name="T5" fmla="*/ 0 h 2346"/>
              <a:gd name="T6" fmla="*/ 0 w 3040"/>
              <a:gd name="T7" fmla="*/ 214 h 2346"/>
              <a:gd name="T8" fmla="*/ 0 w 3040"/>
              <a:gd name="T9" fmla="*/ 2132 h 2346"/>
              <a:gd name="T10" fmla="*/ 214 w 3040"/>
              <a:gd name="T11" fmla="*/ 2346 h 2346"/>
              <a:gd name="T12" fmla="*/ 2826 w 3040"/>
              <a:gd name="T13" fmla="*/ 2346 h 2346"/>
              <a:gd name="T14" fmla="*/ 3040 w 3040"/>
              <a:gd name="T15" fmla="*/ 2132 h 2346"/>
              <a:gd name="T16" fmla="*/ 3040 w 3040"/>
              <a:gd name="T17" fmla="*/ 214 h 2346"/>
              <a:gd name="T18" fmla="*/ 669 w 3040"/>
              <a:gd name="T19" fmla="*/ 339 h 2346"/>
              <a:gd name="T20" fmla="*/ 973 w 3040"/>
              <a:gd name="T21" fmla="*/ 314 h 2346"/>
              <a:gd name="T22" fmla="*/ 1300 w 3040"/>
              <a:gd name="T23" fmla="*/ 475 h 2346"/>
              <a:gd name="T24" fmla="*/ 1931 w 3040"/>
              <a:gd name="T25" fmla="*/ 339 h 2346"/>
              <a:gd name="T26" fmla="*/ 2121 w 3040"/>
              <a:gd name="T27" fmla="*/ 427 h 2346"/>
              <a:gd name="T28" fmla="*/ 1672 w 3040"/>
              <a:gd name="T29" fmla="*/ 663 h 2346"/>
              <a:gd name="T30" fmla="*/ 2052 w 3040"/>
              <a:gd name="T31" fmla="*/ 858 h 2346"/>
              <a:gd name="T32" fmla="*/ 2170 w 3040"/>
              <a:gd name="T33" fmla="*/ 821 h 2346"/>
              <a:gd name="T34" fmla="*/ 2381 w 3040"/>
              <a:gd name="T35" fmla="*/ 946 h 2346"/>
              <a:gd name="T36" fmla="*/ 1971 w 3040"/>
              <a:gd name="T37" fmla="*/ 1167 h 2346"/>
              <a:gd name="T38" fmla="*/ 1565 w 3040"/>
              <a:gd name="T39" fmla="*/ 960 h 2346"/>
              <a:gd name="T40" fmla="*/ 897 w 3040"/>
              <a:gd name="T41" fmla="*/ 620 h 2346"/>
              <a:gd name="T42" fmla="*/ 669 w 3040"/>
              <a:gd name="T43" fmla="*/ 339 h 2346"/>
              <a:gd name="T44" fmla="*/ 2680 w 3040"/>
              <a:gd name="T45" fmla="*/ 2093 h 2346"/>
              <a:gd name="T46" fmla="*/ 1640 w 3040"/>
              <a:gd name="T47" fmla="*/ 2093 h 2346"/>
              <a:gd name="T48" fmla="*/ 1640 w 3040"/>
              <a:gd name="T49" fmla="*/ 1813 h 2346"/>
              <a:gd name="T50" fmla="*/ 2680 w 3040"/>
              <a:gd name="T51" fmla="*/ 1813 h 2346"/>
              <a:gd name="T52" fmla="*/ 2680 w 3040"/>
              <a:gd name="T53" fmla="*/ 2093 h 2346"/>
              <a:gd name="T54" fmla="*/ 2680 w 3040"/>
              <a:gd name="T55" fmla="*/ 1613 h 2346"/>
              <a:gd name="T56" fmla="*/ 347 w 3040"/>
              <a:gd name="T57" fmla="*/ 1613 h 2346"/>
              <a:gd name="T58" fmla="*/ 347 w 3040"/>
              <a:gd name="T59" fmla="*/ 1333 h 2346"/>
              <a:gd name="T60" fmla="*/ 2680 w 3040"/>
              <a:gd name="T61" fmla="*/ 1333 h 2346"/>
              <a:gd name="T62" fmla="*/ 2680 w 3040"/>
              <a:gd name="T63" fmla="*/ 1613 h 2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40" h="2346">
                <a:moveTo>
                  <a:pt x="3040" y="214"/>
                </a:moveTo>
                <a:cubicBezTo>
                  <a:pt x="3040" y="96"/>
                  <a:pt x="2944" y="0"/>
                  <a:pt x="2826" y="0"/>
                </a:cubicBezTo>
                <a:lnTo>
                  <a:pt x="214" y="0"/>
                </a:lnTo>
                <a:cubicBezTo>
                  <a:pt x="96" y="0"/>
                  <a:pt x="0" y="96"/>
                  <a:pt x="0" y="214"/>
                </a:cubicBezTo>
                <a:lnTo>
                  <a:pt x="0" y="2132"/>
                </a:lnTo>
                <a:cubicBezTo>
                  <a:pt x="0" y="2250"/>
                  <a:pt x="96" y="2346"/>
                  <a:pt x="214" y="2346"/>
                </a:cubicBezTo>
                <a:lnTo>
                  <a:pt x="2826" y="2346"/>
                </a:lnTo>
                <a:cubicBezTo>
                  <a:pt x="2944" y="2346"/>
                  <a:pt x="3040" y="2250"/>
                  <a:pt x="3040" y="2132"/>
                </a:cubicBezTo>
                <a:lnTo>
                  <a:pt x="3040" y="214"/>
                </a:lnTo>
                <a:close/>
                <a:moveTo>
                  <a:pt x="669" y="339"/>
                </a:moveTo>
                <a:cubicBezTo>
                  <a:pt x="684" y="310"/>
                  <a:pt x="861" y="265"/>
                  <a:pt x="973" y="314"/>
                </a:cubicBezTo>
                <a:cubicBezTo>
                  <a:pt x="1023" y="337"/>
                  <a:pt x="1149" y="399"/>
                  <a:pt x="1300" y="475"/>
                </a:cubicBezTo>
                <a:lnTo>
                  <a:pt x="1931" y="339"/>
                </a:lnTo>
                <a:lnTo>
                  <a:pt x="2121" y="427"/>
                </a:lnTo>
                <a:lnTo>
                  <a:pt x="1672" y="663"/>
                </a:lnTo>
                <a:cubicBezTo>
                  <a:pt x="1824" y="741"/>
                  <a:pt x="1965" y="813"/>
                  <a:pt x="2052" y="858"/>
                </a:cubicBezTo>
                <a:lnTo>
                  <a:pt x="2170" y="821"/>
                </a:lnTo>
                <a:lnTo>
                  <a:pt x="2381" y="946"/>
                </a:lnTo>
                <a:lnTo>
                  <a:pt x="1971" y="1167"/>
                </a:lnTo>
                <a:lnTo>
                  <a:pt x="1565" y="960"/>
                </a:lnTo>
                <a:lnTo>
                  <a:pt x="897" y="620"/>
                </a:lnTo>
                <a:cubicBezTo>
                  <a:pt x="636" y="470"/>
                  <a:pt x="669" y="339"/>
                  <a:pt x="669" y="339"/>
                </a:cubicBezTo>
                <a:close/>
                <a:moveTo>
                  <a:pt x="2680" y="2093"/>
                </a:moveTo>
                <a:lnTo>
                  <a:pt x="1640" y="2093"/>
                </a:lnTo>
                <a:lnTo>
                  <a:pt x="1640" y="1813"/>
                </a:lnTo>
                <a:lnTo>
                  <a:pt x="2680" y="1813"/>
                </a:lnTo>
                <a:lnTo>
                  <a:pt x="2680" y="2093"/>
                </a:lnTo>
                <a:close/>
                <a:moveTo>
                  <a:pt x="2680" y="1613"/>
                </a:moveTo>
                <a:lnTo>
                  <a:pt x="347" y="1613"/>
                </a:lnTo>
                <a:lnTo>
                  <a:pt x="347" y="1333"/>
                </a:lnTo>
                <a:lnTo>
                  <a:pt x="2680" y="1333"/>
                </a:lnTo>
                <a:lnTo>
                  <a:pt x="2680" y="1613"/>
                </a:lnTo>
                <a:close/>
              </a:path>
            </a:pathLst>
          </a:custGeom>
          <a:solidFill>
            <a:schemeClr val="accent1"/>
          </a:solidFill>
          <a:ln>
            <a:noFill/>
          </a:ln>
        </p:spPr>
        <p:txBody>
          <a:bodyPr/>
          <a:lstStyle/>
          <a:p>
            <a:endParaRPr lang="zh-CN" altLang="en-US">
              <a:cs typeface="+mn-ea"/>
              <a:sym typeface="+mn-lt"/>
            </a:endParaRPr>
          </a:p>
        </p:txBody>
      </p:sp>
      <p:sp>
        <p:nvSpPr>
          <p:cNvPr id="340" name="black-rounded-square-wristwatch_16481"/>
          <p:cNvSpPr>
            <a:spLocks noChangeAspect="1"/>
          </p:cNvSpPr>
          <p:nvPr/>
        </p:nvSpPr>
        <p:spPr bwMode="auto">
          <a:xfrm>
            <a:off x="5149249" y="4334649"/>
            <a:ext cx="609685" cy="608759"/>
          </a:xfrm>
          <a:custGeom>
            <a:avLst/>
            <a:gdLst>
              <a:gd name="T0" fmla="*/ 455839 w 606244"/>
              <a:gd name="T1" fmla="*/ 455839 w 606244"/>
              <a:gd name="T2" fmla="*/ 600116 w 606244"/>
              <a:gd name="T3" fmla="*/ 600116 w 606244"/>
              <a:gd name="T4" fmla="*/ 600116 w 606244"/>
              <a:gd name="T5" fmla="*/ 600116 w 606244"/>
              <a:gd name="T6" fmla="*/ 600116 w 606244"/>
              <a:gd name="T7" fmla="*/ 600116 w 606244"/>
              <a:gd name="T8" fmla="*/ 600116 w 606244"/>
              <a:gd name="T9" fmla="*/ 600116 w 606244"/>
              <a:gd name="T10" fmla="*/ 600116 w 606244"/>
              <a:gd name="T11" fmla="*/ 600116 w 606244"/>
              <a:gd name="T12" fmla="*/ 600116 w 606244"/>
              <a:gd name="T13" fmla="*/ 600116 w 606244"/>
              <a:gd name="T14" fmla="*/ 600116 w 606244"/>
              <a:gd name="T15" fmla="*/ 600116 w 606244"/>
              <a:gd name="T16" fmla="*/ 600116 w 606244"/>
              <a:gd name="T17" fmla="*/ 600116 w 606244"/>
              <a:gd name="T18" fmla="*/ 455839 w 606244"/>
              <a:gd name="T19" fmla="*/ 455839 w 606244"/>
              <a:gd name="T20" fmla="*/ 600116 w 606244"/>
              <a:gd name="T21" fmla="*/ 600116 w 606244"/>
              <a:gd name="T22" fmla="*/ 600116 w 606244"/>
              <a:gd name="T23" fmla="*/ 600116 w 606244"/>
              <a:gd name="T24" fmla="*/ 600116 w 606244"/>
              <a:gd name="T25" fmla="*/ 600116 w 606244"/>
              <a:gd name="T26" fmla="*/ 600116 w 606244"/>
              <a:gd name="T27" fmla="*/ 600116 w 606244"/>
              <a:gd name="T28" fmla="*/ 600116 w 606244"/>
              <a:gd name="T29" fmla="*/ 600116 w 606244"/>
              <a:gd name="T30" fmla="*/ 600116 w 606244"/>
              <a:gd name="T31" fmla="*/ 600116 w 606244"/>
              <a:gd name="T32" fmla="*/ 600116 w 606244"/>
              <a:gd name="T33" fmla="*/ 600116 w 606244"/>
              <a:gd name="T34" fmla="*/ 600116 w 606244"/>
              <a:gd name="T35" fmla="*/ 600116 w 606244"/>
              <a:gd name="T36" fmla="*/ 600116 w 606244"/>
              <a:gd name="T37" fmla="*/ 600116 w 606244"/>
              <a:gd name="T38" fmla="*/ 600116 w 606244"/>
              <a:gd name="T39" fmla="*/ 600116 w 606244"/>
              <a:gd name="T40" fmla="*/ 600116 w 606244"/>
              <a:gd name="T41" fmla="*/ 600116 w 606244"/>
              <a:gd name="T42" fmla="*/ 600116 w 606244"/>
              <a:gd name="T43" fmla="*/ 600116 w 606244"/>
              <a:gd name="T44" fmla="*/ 600116 w 606244"/>
              <a:gd name="T45" fmla="*/ 600116 w 606244"/>
              <a:gd name="T46" fmla="*/ 600116 w 606244"/>
              <a:gd name="T47" fmla="*/ 600116 w 606244"/>
              <a:gd name="T48" fmla="*/ 600116 w 606244"/>
              <a:gd name="T49" fmla="*/ 600116 w 606244"/>
              <a:gd name="T50" fmla="*/ 600116 w 606244"/>
              <a:gd name="T51" fmla="*/ 600116 w 606244"/>
              <a:gd name="T52" fmla="*/ 600116 w 606244"/>
              <a:gd name="T53" fmla="*/ 600116 w 606244"/>
              <a:gd name="T54" fmla="*/ 600116 w 606244"/>
              <a:gd name="T55" fmla="*/ 600116 w 606244"/>
              <a:gd name="T56" fmla="*/ 600116 w 606244"/>
              <a:gd name="T57" fmla="*/ 600116 w 606244"/>
              <a:gd name="T58" fmla="*/ 600116 w 606244"/>
              <a:gd name="T59" fmla="*/ 600116 w 606244"/>
              <a:gd name="T60" fmla="*/ 600116 w 606244"/>
              <a:gd name="T61" fmla="*/ 600116 w 606244"/>
              <a:gd name="T62" fmla="*/ 600116 w 606244"/>
              <a:gd name="T63" fmla="*/ 600116 w 606244"/>
              <a:gd name="T64" fmla="*/ 600116 w 606244"/>
              <a:gd name="T65" fmla="*/ 600116 w 606244"/>
              <a:gd name="T66" fmla="*/ 600116 w 606244"/>
              <a:gd name="T67" fmla="*/ 600116 w 606244"/>
              <a:gd name="T68" fmla="*/ 600116 w 606244"/>
              <a:gd name="T69" fmla="*/ 600116 w 606244"/>
              <a:gd name="T70" fmla="*/ 600116 w 606244"/>
              <a:gd name="T71" fmla="*/ 600116 w 60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51" h="4351">
                <a:moveTo>
                  <a:pt x="870" y="4351"/>
                </a:moveTo>
                <a:lnTo>
                  <a:pt x="3481" y="4351"/>
                </a:lnTo>
                <a:cubicBezTo>
                  <a:pt x="3962" y="4351"/>
                  <a:pt x="4351" y="3962"/>
                  <a:pt x="4351" y="3481"/>
                </a:cubicBezTo>
                <a:lnTo>
                  <a:pt x="4351" y="870"/>
                </a:lnTo>
                <a:cubicBezTo>
                  <a:pt x="4351" y="390"/>
                  <a:pt x="3962" y="0"/>
                  <a:pt x="3481" y="0"/>
                </a:cubicBezTo>
                <a:lnTo>
                  <a:pt x="870" y="0"/>
                </a:lnTo>
                <a:cubicBezTo>
                  <a:pt x="390" y="0"/>
                  <a:pt x="0" y="390"/>
                  <a:pt x="0" y="870"/>
                </a:cubicBezTo>
                <a:lnTo>
                  <a:pt x="0" y="3481"/>
                </a:lnTo>
                <a:cubicBezTo>
                  <a:pt x="0" y="3962"/>
                  <a:pt x="390" y="4351"/>
                  <a:pt x="870" y="4351"/>
                </a:cubicBezTo>
                <a:close/>
                <a:moveTo>
                  <a:pt x="1505" y="1101"/>
                </a:moveTo>
                <a:cubicBezTo>
                  <a:pt x="1522" y="1091"/>
                  <a:pt x="1541" y="1086"/>
                  <a:pt x="1559" y="1086"/>
                </a:cubicBezTo>
                <a:cubicBezTo>
                  <a:pt x="1597" y="1086"/>
                  <a:pt x="1633" y="1106"/>
                  <a:pt x="1653" y="1141"/>
                </a:cubicBezTo>
                <a:lnTo>
                  <a:pt x="2206" y="2005"/>
                </a:lnTo>
                <a:lnTo>
                  <a:pt x="3478" y="733"/>
                </a:lnTo>
                <a:cubicBezTo>
                  <a:pt x="3499" y="712"/>
                  <a:pt x="3527" y="701"/>
                  <a:pt x="3555" y="701"/>
                </a:cubicBezTo>
                <a:cubicBezTo>
                  <a:pt x="3583" y="701"/>
                  <a:pt x="3611" y="712"/>
                  <a:pt x="3632" y="733"/>
                </a:cubicBezTo>
                <a:cubicBezTo>
                  <a:pt x="3675" y="775"/>
                  <a:pt x="3675" y="844"/>
                  <a:pt x="3632" y="887"/>
                </a:cubicBezTo>
                <a:lnTo>
                  <a:pt x="2300" y="2219"/>
                </a:lnTo>
                <a:lnTo>
                  <a:pt x="2326" y="2243"/>
                </a:lnTo>
                <a:lnTo>
                  <a:pt x="2353" y="2268"/>
                </a:lnTo>
                <a:lnTo>
                  <a:pt x="3908" y="3741"/>
                </a:lnTo>
                <a:cubicBezTo>
                  <a:pt x="3930" y="3761"/>
                  <a:pt x="3931" y="3796"/>
                  <a:pt x="3910" y="3818"/>
                </a:cubicBezTo>
                <a:cubicBezTo>
                  <a:pt x="3900" y="3829"/>
                  <a:pt x="3885" y="3835"/>
                  <a:pt x="3871" y="3835"/>
                </a:cubicBezTo>
                <a:cubicBezTo>
                  <a:pt x="3857" y="3835"/>
                  <a:pt x="3844" y="3830"/>
                  <a:pt x="3833" y="3820"/>
                </a:cubicBezTo>
                <a:lnTo>
                  <a:pt x="2270" y="2340"/>
                </a:lnTo>
                <a:lnTo>
                  <a:pt x="2242" y="2313"/>
                </a:lnTo>
                <a:lnTo>
                  <a:pt x="2212" y="2285"/>
                </a:lnTo>
                <a:cubicBezTo>
                  <a:pt x="2203" y="2288"/>
                  <a:pt x="2193" y="2291"/>
                  <a:pt x="2183" y="2291"/>
                </a:cubicBezTo>
                <a:cubicBezTo>
                  <a:pt x="2171" y="2291"/>
                  <a:pt x="2159" y="2288"/>
                  <a:pt x="2147" y="2283"/>
                </a:cubicBezTo>
                <a:cubicBezTo>
                  <a:pt x="2144" y="2282"/>
                  <a:pt x="2141" y="2281"/>
                  <a:pt x="2138" y="2280"/>
                </a:cubicBezTo>
                <a:cubicBezTo>
                  <a:pt x="2127" y="2275"/>
                  <a:pt x="2116" y="2268"/>
                  <a:pt x="2106" y="2259"/>
                </a:cubicBezTo>
                <a:cubicBezTo>
                  <a:pt x="2106" y="2259"/>
                  <a:pt x="2106" y="2259"/>
                  <a:pt x="2106" y="2259"/>
                </a:cubicBezTo>
                <a:cubicBezTo>
                  <a:pt x="2106" y="2258"/>
                  <a:pt x="2106" y="2258"/>
                  <a:pt x="2106" y="2258"/>
                </a:cubicBezTo>
                <a:cubicBezTo>
                  <a:pt x="2099" y="2251"/>
                  <a:pt x="2094" y="2244"/>
                  <a:pt x="2089" y="2236"/>
                </a:cubicBezTo>
                <a:lnTo>
                  <a:pt x="1465" y="1250"/>
                </a:lnTo>
                <a:cubicBezTo>
                  <a:pt x="1435" y="1198"/>
                  <a:pt x="1453" y="1131"/>
                  <a:pt x="1505" y="1101"/>
                </a:cubicBezTo>
                <a:close/>
              </a:path>
            </a:pathLst>
          </a:custGeom>
          <a:solidFill>
            <a:schemeClr val="accent1"/>
          </a:solidFill>
          <a:ln>
            <a:noFill/>
          </a:ln>
        </p:spPr>
        <p:txBody>
          <a:bodyPr/>
          <a:lstStyle/>
          <a:p>
            <a:endParaRPr lang="zh-CN" altLang="en-US">
              <a:cs typeface="+mn-ea"/>
              <a:sym typeface="+mn-lt"/>
            </a:endParaRPr>
          </a:p>
        </p:txBody>
      </p:sp>
      <p:sp>
        <p:nvSpPr>
          <p:cNvPr id="341" name="printed-circuit_572"/>
          <p:cNvSpPr>
            <a:spLocks noChangeAspect="1"/>
          </p:cNvSpPr>
          <p:nvPr/>
        </p:nvSpPr>
        <p:spPr bwMode="auto">
          <a:xfrm>
            <a:off x="7330986" y="3611078"/>
            <a:ext cx="609685" cy="608765"/>
          </a:xfrm>
          <a:custGeom>
            <a:avLst/>
            <a:gdLst>
              <a:gd name="T0" fmla="*/ 334 w 425"/>
              <a:gd name="T1" fmla="*/ 102 h 425"/>
              <a:gd name="T2" fmla="*/ 363 w 425"/>
              <a:gd name="T3" fmla="*/ 125 h 425"/>
              <a:gd name="T4" fmla="*/ 425 w 425"/>
              <a:gd name="T5" fmla="*/ 125 h 425"/>
              <a:gd name="T6" fmla="*/ 425 w 425"/>
              <a:gd name="T7" fmla="*/ 86 h 425"/>
              <a:gd name="T8" fmla="*/ 316 w 425"/>
              <a:gd name="T9" fmla="*/ 0 h 425"/>
              <a:gd name="T10" fmla="*/ 0 w 425"/>
              <a:gd name="T11" fmla="*/ 0 h 425"/>
              <a:gd name="T12" fmla="*/ 0 w 425"/>
              <a:gd name="T13" fmla="*/ 75 h 425"/>
              <a:gd name="T14" fmla="*/ 163 w 425"/>
              <a:gd name="T15" fmla="*/ 75 h 425"/>
              <a:gd name="T16" fmla="*/ 163 w 425"/>
              <a:gd name="T17" fmla="*/ 125 h 425"/>
              <a:gd name="T18" fmla="*/ 183 w 425"/>
              <a:gd name="T19" fmla="*/ 152 h 425"/>
              <a:gd name="T20" fmla="*/ 153 w 425"/>
              <a:gd name="T21" fmla="*/ 182 h 425"/>
              <a:gd name="T22" fmla="*/ 124 w 425"/>
              <a:gd name="T23" fmla="*/ 152 h 425"/>
              <a:gd name="T24" fmla="*/ 145 w 425"/>
              <a:gd name="T25" fmla="*/ 124 h 425"/>
              <a:gd name="T26" fmla="*/ 145 w 425"/>
              <a:gd name="T27" fmla="*/ 92 h 425"/>
              <a:gd name="T28" fmla="*/ 0 w 425"/>
              <a:gd name="T29" fmla="*/ 92 h 425"/>
              <a:gd name="T30" fmla="*/ 0 w 425"/>
              <a:gd name="T31" fmla="*/ 124 h 425"/>
              <a:gd name="T32" fmla="*/ 76 w 425"/>
              <a:gd name="T33" fmla="*/ 124 h 425"/>
              <a:gd name="T34" fmla="*/ 76 w 425"/>
              <a:gd name="T35" fmla="*/ 149 h 425"/>
              <a:gd name="T36" fmla="*/ 98 w 425"/>
              <a:gd name="T37" fmla="*/ 176 h 425"/>
              <a:gd name="T38" fmla="*/ 70 w 425"/>
              <a:gd name="T39" fmla="*/ 205 h 425"/>
              <a:gd name="T40" fmla="*/ 41 w 425"/>
              <a:gd name="T41" fmla="*/ 176 h 425"/>
              <a:gd name="T42" fmla="*/ 60 w 425"/>
              <a:gd name="T43" fmla="*/ 150 h 425"/>
              <a:gd name="T44" fmla="*/ 60 w 425"/>
              <a:gd name="T45" fmla="*/ 139 h 425"/>
              <a:gd name="T46" fmla="*/ 0 w 425"/>
              <a:gd name="T47" fmla="*/ 139 h 425"/>
              <a:gd name="T48" fmla="*/ 0 w 425"/>
              <a:gd name="T49" fmla="*/ 277 h 425"/>
              <a:gd name="T50" fmla="*/ 193 w 425"/>
              <a:gd name="T51" fmla="*/ 277 h 425"/>
              <a:gd name="T52" fmla="*/ 216 w 425"/>
              <a:gd name="T53" fmla="*/ 249 h 425"/>
              <a:gd name="T54" fmla="*/ 212 w 425"/>
              <a:gd name="T55" fmla="*/ 234 h 425"/>
              <a:gd name="T56" fmla="*/ 242 w 425"/>
              <a:gd name="T57" fmla="*/ 205 h 425"/>
              <a:gd name="T58" fmla="*/ 271 w 425"/>
              <a:gd name="T59" fmla="*/ 234 h 425"/>
              <a:gd name="T60" fmla="*/ 242 w 425"/>
              <a:gd name="T61" fmla="*/ 264 h 425"/>
              <a:gd name="T62" fmla="*/ 229 w 425"/>
              <a:gd name="T63" fmla="*/ 261 h 425"/>
              <a:gd name="T64" fmla="*/ 200 w 425"/>
              <a:gd name="T65" fmla="*/ 296 h 425"/>
              <a:gd name="T66" fmla="*/ 199 w 425"/>
              <a:gd name="T67" fmla="*/ 295 h 425"/>
              <a:gd name="T68" fmla="*/ 0 w 425"/>
              <a:gd name="T69" fmla="*/ 295 h 425"/>
              <a:gd name="T70" fmla="*/ 0 w 425"/>
              <a:gd name="T71" fmla="*/ 425 h 425"/>
              <a:gd name="T72" fmla="*/ 425 w 425"/>
              <a:gd name="T73" fmla="*/ 425 h 425"/>
              <a:gd name="T74" fmla="*/ 425 w 425"/>
              <a:gd name="T75" fmla="*/ 349 h 425"/>
              <a:gd name="T76" fmla="*/ 365 w 425"/>
              <a:gd name="T77" fmla="*/ 349 h 425"/>
              <a:gd name="T78" fmla="*/ 337 w 425"/>
              <a:gd name="T79" fmla="*/ 371 h 425"/>
              <a:gd name="T80" fmla="*/ 308 w 425"/>
              <a:gd name="T81" fmla="*/ 341 h 425"/>
              <a:gd name="T82" fmla="*/ 337 w 425"/>
              <a:gd name="T83" fmla="*/ 312 h 425"/>
              <a:gd name="T84" fmla="*/ 366 w 425"/>
              <a:gd name="T85" fmla="*/ 335 h 425"/>
              <a:gd name="T86" fmla="*/ 425 w 425"/>
              <a:gd name="T87" fmla="*/ 335 h 425"/>
              <a:gd name="T88" fmla="*/ 425 w 425"/>
              <a:gd name="T89" fmla="*/ 142 h 425"/>
              <a:gd name="T90" fmla="*/ 362 w 425"/>
              <a:gd name="T91" fmla="*/ 142 h 425"/>
              <a:gd name="T92" fmla="*/ 334 w 425"/>
              <a:gd name="T93" fmla="*/ 163 h 425"/>
              <a:gd name="T94" fmla="*/ 304 w 425"/>
              <a:gd name="T95" fmla="*/ 133 h 425"/>
              <a:gd name="T96" fmla="*/ 334 w 425"/>
              <a:gd name="T97" fmla="*/ 102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5" h="425">
                <a:moveTo>
                  <a:pt x="334" y="102"/>
                </a:moveTo>
                <a:cubicBezTo>
                  <a:pt x="348" y="102"/>
                  <a:pt x="359" y="112"/>
                  <a:pt x="363" y="125"/>
                </a:cubicBezTo>
                <a:lnTo>
                  <a:pt x="425" y="125"/>
                </a:lnTo>
                <a:lnTo>
                  <a:pt x="425" y="86"/>
                </a:lnTo>
                <a:lnTo>
                  <a:pt x="316" y="0"/>
                </a:lnTo>
                <a:lnTo>
                  <a:pt x="0" y="0"/>
                </a:lnTo>
                <a:lnTo>
                  <a:pt x="0" y="75"/>
                </a:lnTo>
                <a:lnTo>
                  <a:pt x="163" y="75"/>
                </a:lnTo>
                <a:lnTo>
                  <a:pt x="163" y="125"/>
                </a:lnTo>
                <a:cubicBezTo>
                  <a:pt x="175" y="129"/>
                  <a:pt x="183" y="140"/>
                  <a:pt x="183" y="152"/>
                </a:cubicBezTo>
                <a:cubicBezTo>
                  <a:pt x="183" y="169"/>
                  <a:pt x="169" y="182"/>
                  <a:pt x="153" y="182"/>
                </a:cubicBezTo>
                <a:cubicBezTo>
                  <a:pt x="137" y="182"/>
                  <a:pt x="124" y="169"/>
                  <a:pt x="124" y="152"/>
                </a:cubicBezTo>
                <a:cubicBezTo>
                  <a:pt x="124" y="139"/>
                  <a:pt x="133" y="128"/>
                  <a:pt x="145" y="124"/>
                </a:cubicBezTo>
                <a:lnTo>
                  <a:pt x="145" y="92"/>
                </a:lnTo>
                <a:lnTo>
                  <a:pt x="0" y="92"/>
                </a:lnTo>
                <a:lnTo>
                  <a:pt x="0" y="124"/>
                </a:lnTo>
                <a:lnTo>
                  <a:pt x="76" y="124"/>
                </a:lnTo>
                <a:lnTo>
                  <a:pt x="76" y="149"/>
                </a:lnTo>
                <a:cubicBezTo>
                  <a:pt x="89" y="151"/>
                  <a:pt x="98" y="163"/>
                  <a:pt x="98" y="176"/>
                </a:cubicBezTo>
                <a:cubicBezTo>
                  <a:pt x="98" y="192"/>
                  <a:pt x="85" y="205"/>
                  <a:pt x="70" y="205"/>
                </a:cubicBezTo>
                <a:cubicBezTo>
                  <a:pt x="54" y="205"/>
                  <a:pt x="41" y="192"/>
                  <a:pt x="41" y="176"/>
                </a:cubicBezTo>
                <a:cubicBezTo>
                  <a:pt x="41" y="164"/>
                  <a:pt x="49" y="153"/>
                  <a:pt x="60" y="150"/>
                </a:cubicBezTo>
                <a:lnTo>
                  <a:pt x="60" y="139"/>
                </a:lnTo>
                <a:lnTo>
                  <a:pt x="0" y="139"/>
                </a:lnTo>
                <a:lnTo>
                  <a:pt x="0" y="277"/>
                </a:lnTo>
                <a:lnTo>
                  <a:pt x="193" y="277"/>
                </a:lnTo>
                <a:lnTo>
                  <a:pt x="216" y="249"/>
                </a:lnTo>
                <a:cubicBezTo>
                  <a:pt x="214" y="245"/>
                  <a:pt x="212" y="240"/>
                  <a:pt x="212" y="234"/>
                </a:cubicBezTo>
                <a:cubicBezTo>
                  <a:pt x="212" y="218"/>
                  <a:pt x="225" y="205"/>
                  <a:pt x="242" y="205"/>
                </a:cubicBezTo>
                <a:cubicBezTo>
                  <a:pt x="258" y="205"/>
                  <a:pt x="271" y="218"/>
                  <a:pt x="271" y="234"/>
                </a:cubicBezTo>
                <a:cubicBezTo>
                  <a:pt x="271" y="251"/>
                  <a:pt x="258" y="264"/>
                  <a:pt x="242" y="264"/>
                </a:cubicBezTo>
                <a:cubicBezTo>
                  <a:pt x="237" y="264"/>
                  <a:pt x="233" y="263"/>
                  <a:pt x="229" y="261"/>
                </a:cubicBezTo>
                <a:lnTo>
                  <a:pt x="200" y="296"/>
                </a:lnTo>
                <a:lnTo>
                  <a:pt x="199" y="295"/>
                </a:lnTo>
                <a:lnTo>
                  <a:pt x="0" y="295"/>
                </a:lnTo>
                <a:lnTo>
                  <a:pt x="0" y="425"/>
                </a:lnTo>
                <a:lnTo>
                  <a:pt x="425" y="425"/>
                </a:lnTo>
                <a:lnTo>
                  <a:pt x="425" y="349"/>
                </a:lnTo>
                <a:lnTo>
                  <a:pt x="365" y="349"/>
                </a:lnTo>
                <a:cubicBezTo>
                  <a:pt x="362" y="362"/>
                  <a:pt x="351" y="371"/>
                  <a:pt x="337" y="371"/>
                </a:cubicBezTo>
                <a:cubicBezTo>
                  <a:pt x="321" y="371"/>
                  <a:pt x="308" y="358"/>
                  <a:pt x="308" y="341"/>
                </a:cubicBezTo>
                <a:cubicBezTo>
                  <a:pt x="308" y="325"/>
                  <a:pt x="321" y="312"/>
                  <a:pt x="337" y="312"/>
                </a:cubicBezTo>
                <a:cubicBezTo>
                  <a:pt x="351" y="312"/>
                  <a:pt x="363" y="322"/>
                  <a:pt x="366" y="335"/>
                </a:cubicBezTo>
                <a:lnTo>
                  <a:pt x="425" y="335"/>
                </a:lnTo>
                <a:lnTo>
                  <a:pt x="425" y="142"/>
                </a:lnTo>
                <a:lnTo>
                  <a:pt x="362" y="142"/>
                </a:lnTo>
                <a:cubicBezTo>
                  <a:pt x="359" y="154"/>
                  <a:pt x="347" y="163"/>
                  <a:pt x="334" y="163"/>
                </a:cubicBezTo>
                <a:cubicBezTo>
                  <a:pt x="317" y="163"/>
                  <a:pt x="304" y="149"/>
                  <a:pt x="304" y="133"/>
                </a:cubicBezTo>
                <a:cubicBezTo>
                  <a:pt x="304" y="116"/>
                  <a:pt x="317" y="102"/>
                  <a:pt x="334" y="102"/>
                </a:cubicBezTo>
                <a:close/>
              </a:path>
            </a:pathLst>
          </a:custGeom>
          <a:solidFill>
            <a:schemeClr val="accent1"/>
          </a:solidFill>
          <a:ln>
            <a:noFill/>
          </a:ln>
        </p:spPr>
        <p:txBody>
          <a:bodyPr/>
          <a:lstStyle/>
          <a:p>
            <a:endParaRPr lang="zh-CN" altLang="en-US">
              <a:cs typeface="+mn-ea"/>
              <a:sym typeface="+mn-lt"/>
            </a:endParaRPr>
          </a:p>
        </p:txBody>
      </p:sp>
      <p:sp>
        <p:nvSpPr>
          <p:cNvPr id="342" name="spam_95628"/>
          <p:cNvSpPr>
            <a:spLocks noChangeAspect="1"/>
          </p:cNvSpPr>
          <p:nvPr/>
        </p:nvSpPr>
        <p:spPr bwMode="auto">
          <a:xfrm>
            <a:off x="9378642" y="2934186"/>
            <a:ext cx="609685" cy="608545"/>
          </a:xfrm>
          <a:custGeom>
            <a:avLst/>
            <a:gdLst>
              <a:gd name="T0" fmla="*/ 2480 w 2480"/>
              <a:gd name="T1" fmla="*/ 324 h 2480"/>
              <a:gd name="T2" fmla="*/ 2156 w 2480"/>
              <a:gd name="T3" fmla="*/ 0 h 2480"/>
              <a:gd name="T4" fmla="*/ 324 w 2480"/>
              <a:gd name="T5" fmla="*/ 0 h 2480"/>
              <a:gd name="T6" fmla="*/ 0 w 2480"/>
              <a:gd name="T7" fmla="*/ 324 h 2480"/>
              <a:gd name="T8" fmla="*/ 0 w 2480"/>
              <a:gd name="T9" fmla="*/ 2156 h 2480"/>
              <a:gd name="T10" fmla="*/ 324 w 2480"/>
              <a:gd name="T11" fmla="*/ 2480 h 2480"/>
              <a:gd name="T12" fmla="*/ 2156 w 2480"/>
              <a:gd name="T13" fmla="*/ 2480 h 2480"/>
              <a:gd name="T14" fmla="*/ 2480 w 2480"/>
              <a:gd name="T15" fmla="*/ 2156 h 2480"/>
              <a:gd name="T16" fmla="*/ 2480 w 2480"/>
              <a:gd name="T17" fmla="*/ 324 h 2480"/>
              <a:gd name="T18" fmla="*/ 1231 w 2480"/>
              <a:gd name="T19" fmla="*/ 560 h 2480"/>
              <a:gd name="T20" fmla="*/ 1745 w 2480"/>
              <a:gd name="T21" fmla="*/ 811 h 2480"/>
              <a:gd name="T22" fmla="*/ 1244 w 2480"/>
              <a:gd name="T23" fmla="*/ 1312 h 2480"/>
              <a:gd name="T24" fmla="*/ 735 w 2480"/>
              <a:gd name="T25" fmla="*/ 803 h 2480"/>
              <a:gd name="T26" fmla="*/ 1231 w 2480"/>
              <a:gd name="T27" fmla="*/ 560 h 2480"/>
              <a:gd name="T28" fmla="*/ 600 w 2480"/>
              <a:gd name="T29" fmla="*/ 1196 h 2480"/>
              <a:gd name="T30" fmla="*/ 600 w 2480"/>
              <a:gd name="T31" fmla="*/ 955 h 2480"/>
              <a:gd name="T32" fmla="*/ 1101 w 2480"/>
              <a:gd name="T33" fmla="*/ 1453 h 2480"/>
              <a:gd name="T34" fmla="*/ 801 w 2480"/>
              <a:gd name="T35" fmla="*/ 1752 h 2480"/>
              <a:gd name="T36" fmla="*/ 600 w 2480"/>
              <a:gd name="T37" fmla="*/ 1196 h 2480"/>
              <a:gd name="T38" fmla="*/ 1231 w 2480"/>
              <a:gd name="T39" fmla="*/ 2000 h 2480"/>
              <a:gd name="T40" fmla="*/ 957 w 2480"/>
              <a:gd name="T41" fmla="*/ 1882 h 2480"/>
              <a:gd name="T42" fmla="*/ 1244 w 2480"/>
              <a:gd name="T43" fmla="*/ 1595 h 2480"/>
              <a:gd name="T44" fmla="*/ 1521 w 2480"/>
              <a:gd name="T45" fmla="*/ 1871 h 2480"/>
              <a:gd name="T46" fmla="*/ 1231 w 2480"/>
              <a:gd name="T47" fmla="*/ 2000 h 2480"/>
              <a:gd name="T48" fmla="*/ 1853 w 2480"/>
              <a:gd name="T49" fmla="*/ 1196 h 2480"/>
              <a:gd name="T50" fmla="*/ 1668 w 2480"/>
              <a:gd name="T51" fmla="*/ 1738 h 2480"/>
              <a:gd name="T52" fmla="*/ 1383 w 2480"/>
              <a:gd name="T53" fmla="*/ 1453 h 2480"/>
              <a:gd name="T54" fmla="*/ 1853 w 2480"/>
              <a:gd name="T55" fmla="*/ 981 h 2480"/>
              <a:gd name="T56" fmla="*/ 1853 w 2480"/>
              <a:gd name="T57" fmla="*/ 1196 h 2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80" h="2480">
                <a:moveTo>
                  <a:pt x="2480" y="324"/>
                </a:moveTo>
                <a:cubicBezTo>
                  <a:pt x="2480" y="145"/>
                  <a:pt x="2335" y="0"/>
                  <a:pt x="2156" y="0"/>
                </a:cubicBezTo>
                <a:lnTo>
                  <a:pt x="324" y="0"/>
                </a:lnTo>
                <a:cubicBezTo>
                  <a:pt x="145" y="0"/>
                  <a:pt x="0" y="145"/>
                  <a:pt x="0" y="324"/>
                </a:cubicBezTo>
                <a:lnTo>
                  <a:pt x="0" y="2156"/>
                </a:lnTo>
                <a:cubicBezTo>
                  <a:pt x="0" y="2335"/>
                  <a:pt x="145" y="2480"/>
                  <a:pt x="324" y="2480"/>
                </a:cubicBezTo>
                <a:lnTo>
                  <a:pt x="2156" y="2480"/>
                </a:lnTo>
                <a:cubicBezTo>
                  <a:pt x="2335" y="2480"/>
                  <a:pt x="2480" y="2335"/>
                  <a:pt x="2480" y="2156"/>
                </a:cubicBezTo>
                <a:lnTo>
                  <a:pt x="2480" y="324"/>
                </a:lnTo>
                <a:close/>
                <a:moveTo>
                  <a:pt x="1231" y="560"/>
                </a:moveTo>
                <a:lnTo>
                  <a:pt x="1745" y="811"/>
                </a:lnTo>
                <a:lnTo>
                  <a:pt x="1244" y="1312"/>
                </a:lnTo>
                <a:lnTo>
                  <a:pt x="735" y="803"/>
                </a:lnTo>
                <a:lnTo>
                  <a:pt x="1231" y="560"/>
                </a:lnTo>
                <a:close/>
                <a:moveTo>
                  <a:pt x="600" y="1196"/>
                </a:moveTo>
                <a:lnTo>
                  <a:pt x="600" y="955"/>
                </a:lnTo>
                <a:lnTo>
                  <a:pt x="1101" y="1453"/>
                </a:lnTo>
                <a:lnTo>
                  <a:pt x="801" y="1752"/>
                </a:lnTo>
                <a:cubicBezTo>
                  <a:pt x="690" y="1631"/>
                  <a:pt x="600" y="1453"/>
                  <a:pt x="600" y="1196"/>
                </a:cubicBezTo>
                <a:close/>
                <a:moveTo>
                  <a:pt x="1231" y="2000"/>
                </a:moveTo>
                <a:cubicBezTo>
                  <a:pt x="1231" y="2000"/>
                  <a:pt x="1100" y="1975"/>
                  <a:pt x="957" y="1882"/>
                </a:cubicBezTo>
                <a:lnTo>
                  <a:pt x="1244" y="1595"/>
                </a:lnTo>
                <a:lnTo>
                  <a:pt x="1521" y="1871"/>
                </a:lnTo>
                <a:cubicBezTo>
                  <a:pt x="1372" y="1973"/>
                  <a:pt x="1231" y="2000"/>
                  <a:pt x="1231" y="2000"/>
                </a:cubicBezTo>
                <a:close/>
                <a:moveTo>
                  <a:pt x="1853" y="1196"/>
                </a:moveTo>
                <a:cubicBezTo>
                  <a:pt x="1853" y="1443"/>
                  <a:pt x="1773" y="1617"/>
                  <a:pt x="1668" y="1738"/>
                </a:cubicBezTo>
                <a:lnTo>
                  <a:pt x="1383" y="1453"/>
                </a:lnTo>
                <a:lnTo>
                  <a:pt x="1853" y="981"/>
                </a:lnTo>
                <a:lnTo>
                  <a:pt x="1853" y="1196"/>
                </a:lnTo>
                <a:close/>
              </a:path>
            </a:pathLst>
          </a:custGeom>
          <a:solidFill>
            <a:schemeClr val="accent1"/>
          </a:solidFill>
          <a:ln>
            <a:noFill/>
          </a:ln>
        </p:spPr>
        <p:txBody>
          <a:bodyPr/>
          <a:lstStyle/>
          <a:p>
            <a:endParaRPr lang="zh-CN" altLang="en-US">
              <a:cs typeface="+mn-ea"/>
              <a:sym typeface="+mn-lt"/>
            </a:endParaRPr>
          </a:p>
        </p:txBody>
      </p:sp>
      <p:sp>
        <p:nvSpPr>
          <p:cNvPr id="343" name="矩形 342"/>
          <p:cNvSpPr/>
          <p:nvPr/>
        </p:nvSpPr>
        <p:spPr>
          <a:xfrm>
            <a:off x="11899901" y="2247900"/>
            <a:ext cx="292100" cy="2171700"/>
          </a:xfrm>
          <a:prstGeom prst="rect">
            <a:avLst/>
          </a:prstGeom>
          <a:gradFill>
            <a:gsLst>
              <a:gs pos="100000">
                <a:srgbClr val="79B4FF"/>
              </a:gs>
              <a:gs pos="0">
                <a:srgbClr val="2B4796"/>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4" name="矩形 343"/>
          <p:cNvSpPr/>
          <p:nvPr/>
        </p:nvSpPr>
        <p:spPr>
          <a:xfrm>
            <a:off x="5105986" y="329879"/>
            <a:ext cx="1980029" cy="523220"/>
          </a:xfrm>
          <a:prstGeom prst="rect">
            <a:avLst/>
          </a:prstGeom>
        </p:spPr>
        <p:txBody>
          <a:bodyPr wrap="none">
            <a:spAutoFit/>
          </a:bodyPr>
          <a:lstStyle/>
          <a:p>
            <a:r>
              <a:rPr lang="zh-CN" altLang="en-US" sz="2800" b="1" dirty="0">
                <a:cs typeface="+mn-ea"/>
                <a:sym typeface="+mn-lt"/>
              </a:rPr>
              <a:t>请输入标题</a:t>
            </a:r>
            <a:endParaRPr lang="zh-CN" altLang="en-US" sz="2800" dirty="0">
              <a:cs typeface="+mn-ea"/>
              <a:sym typeface="+mn-lt"/>
            </a:endParaRPr>
          </a:p>
        </p:txBody>
      </p:sp>
      <p:sp>
        <p:nvSpPr>
          <p:cNvPr id="345" name="文本框 344"/>
          <p:cNvSpPr txBox="1"/>
          <p:nvPr/>
        </p:nvSpPr>
        <p:spPr>
          <a:xfrm>
            <a:off x="942569" y="1699518"/>
            <a:ext cx="2775644" cy="2858924"/>
          </a:xfrm>
          <a:prstGeom prst="rect">
            <a:avLst/>
          </a:prstGeom>
          <a:noFill/>
        </p:spPr>
        <p:txBody>
          <a:bodyPr wrap="square" rtlCol="0">
            <a:spAutoFit/>
          </a:bodyPr>
          <a:lstStyle/>
          <a:p>
            <a:pPr>
              <a:lnSpc>
                <a:spcPct val="150000"/>
              </a:lnSpc>
              <a:spcBef>
                <a:spcPts val="600"/>
              </a:spcBef>
              <a:spcAft>
                <a:spcPts val="600"/>
              </a:spcAft>
            </a:pPr>
            <a:r>
              <a:rPr lang="en-US" altLang="zh-CN" sz="1200" dirty="0">
                <a:cs typeface="+mn-ea"/>
                <a:sym typeface="+mn-lt"/>
              </a:rPr>
              <a:t>Copy paste fonts. Choose the only option to retain text......Copy paste fonts. Choose the only option to retain text......</a:t>
            </a:r>
            <a:endParaRPr lang="en-US" altLang="zh-CN" sz="1200" dirty="0">
              <a:cs typeface="+mn-ea"/>
              <a:sym typeface="+mn-lt"/>
            </a:endParaRPr>
          </a:p>
          <a:p>
            <a:pPr>
              <a:lnSpc>
                <a:spcPct val="150000"/>
              </a:lnSpc>
              <a:spcBef>
                <a:spcPts val="600"/>
              </a:spcBef>
              <a:spcAft>
                <a:spcPts val="600"/>
              </a:spcAft>
            </a:pPr>
            <a:r>
              <a:rPr lang="en-US" altLang="zh-CN" sz="1200" dirty="0">
                <a:cs typeface="+mn-ea"/>
                <a:sym typeface="+mn-lt"/>
              </a:rPr>
              <a:t>Copy paste fonts. Choose the only option to retain text......Copy paste fonts. Choose the only option to retain text......</a:t>
            </a:r>
            <a:endParaRPr lang="en-US" altLang="zh-CN" sz="1200" dirty="0">
              <a:cs typeface="+mn-ea"/>
              <a:sym typeface="+mn-lt"/>
            </a:endParaRPr>
          </a:p>
          <a:p>
            <a:pPr>
              <a:lnSpc>
                <a:spcPct val="150000"/>
              </a:lnSpc>
              <a:spcBef>
                <a:spcPts val="600"/>
              </a:spcBef>
              <a:spcAft>
                <a:spcPts val="600"/>
              </a:spcAft>
            </a:pPr>
            <a:endParaRPr lang="en-US" altLang="zh-CN" sz="1200" dirty="0">
              <a:cs typeface="+mn-ea"/>
              <a:sym typeface="+mn-lt"/>
            </a:endParaRPr>
          </a:p>
        </p:txBody>
      </p:sp>
      <p:sp>
        <p:nvSpPr>
          <p:cNvPr id="346" name="矩形 345"/>
          <p:cNvSpPr/>
          <p:nvPr/>
        </p:nvSpPr>
        <p:spPr>
          <a:xfrm>
            <a:off x="10448417" y="4790465"/>
            <a:ext cx="1210588" cy="338554"/>
          </a:xfrm>
          <a:prstGeom prst="rect">
            <a:avLst/>
          </a:prstGeom>
        </p:spPr>
        <p:txBody>
          <a:bodyPr wrap="none">
            <a:spAutoFit/>
          </a:bodyPr>
          <a:lstStyle/>
          <a:p>
            <a:pPr algn="r"/>
            <a:r>
              <a:rPr lang="zh-CN" altLang="en-US" sz="1600" b="1" dirty="0">
                <a:cs typeface="+mn-ea"/>
                <a:sym typeface="+mn-lt"/>
              </a:rPr>
              <a:t>请输入标题</a:t>
            </a:r>
            <a:endParaRPr lang="zh-CN" altLang="en-US" sz="1600" dirty="0">
              <a:cs typeface="+mn-ea"/>
              <a:sym typeface="+mn-lt"/>
            </a:endParaRPr>
          </a:p>
        </p:txBody>
      </p:sp>
      <p:sp>
        <p:nvSpPr>
          <p:cNvPr id="347" name="文本框 346"/>
          <p:cNvSpPr txBox="1"/>
          <p:nvPr/>
        </p:nvSpPr>
        <p:spPr>
          <a:xfrm>
            <a:off x="9493897" y="5129019"/>
            <a:ext cx="2165108" cy="1443152"/>
          </a:xfrm>
          <a:prstGeom prst="rect">
            <a:avLst/>
          </a:prstGeom>
          <a:noFill/>
        </p:spPr>
        <p:txBody>
          <a:bodyPr wrap="square" rtlCol="0">
            <a:spAutoFit/>
          </a:bodyPr>
          <a:lstStyle/>
          <a:p>
            <a:pPr algn="r">
              <a:lnSpc>
                <a:spcPct val="150000"/>
              </a:lnSpc>
              <a:spcBef>
                <a:spcPts val="600"/>
              </a:spcBef>
              <a:spcAft>
                <a:spcPts val="600"/>
              </a:spcAft>
            </a:pPr>
            <a:r>
              <a:rPr lang="en-US" altLang="zh-CN" sz="1200" dirty="0">
                <a:cs typeface="+mn-ea"/>
                <a:sym typeface="+mn-lt"/>
              </a:rPr>
              <a:t>Copy paste fonts. Choose the only option to retain text......Copy paste fonts. Choose the only option to retain text......</a:t>
            </a:r>
            <a:endParaRPr lang="en-US" altLang="zh-CN" sz="1200" dirty="0">
              <a:cs typeface="+mn-ea"/>
              <a:sym typeface="+mn-lt"/>
            </a:endParaRPr>
          </a:p>
        </p:txBody>
      </p:sp>
      <p:sp>
        <p:nvSpPr>
          <p:cNvPr id="348" name="矩形 347"/>
          <p:cNvSpPr/>
          <p:nvPr/>
        </p:nvSpPr>
        <p:spPr>
          <a:xfrm>
            <a:off x="936890" y="1299868"/>
            <a:ext cx="1210588" cy="338554"/>
          </a:xfrm>
          <a:prstGeom prst="rect">
            <a:avLst/>
          </a:prstGeom>
        </p:spPr>
        <p:txBody>
          <a:bodyPr wrap="none">
            <a:spAutoFit/>
          </a:bodyPr>
          <a:lstStyle/>
          <a:p>
            <a:pPr algn="r"/>
            <a:r>
              <a:rPr lang="zh-CN" altLang="en-US" sz="1600" b="1" dirty="0">
                <a:cs typeface="+mn-ea"/>
                <a:sym typeface="+mn-lt"/>
              </a:rPr>
              <a:t>请输入标题</a:t>
            </a:r>
            <a:endParaRPr lang="zh-CN" altLang="en-US" sz="1600" dirty="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8"/>
                                        </p:tgtEl>
                                        <p:attrNameLst>
                                          <p:attrName>style.visibility</p:attrName>
                                        </p:attrNameLst>
                                      </p:cBhvr>
                                      <p:to>
                                        <p:strVal val="visible"/>
                                      </p:to>
                                    </p:set>
                                    <p:animEffect transition="in" filter="wipe(left)">
                                      <p:cBhvr>
                                        <p:cTn id="7" dur="1000"/>
                                        <p:tgtEl>
                                          <p:spTgt spid="33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7"/>
                                        </p:tgtEl>
                                        <p:attrNameLst>
                                          <p:attrName>style.visibility</p:attrName>
                                        </p:attrNameLst>
                                      </p:cBhvr>
                                      <p:to>
                                        <p:strVal val="visible"/>
                                      </p:to>
                                    </p:set>
                                    <p:animEffect transition="in" filter="wipe(left)">
                                      <p:cBhvr>
                                        <p:cTn id="10" dur="1000"/>
                                        <p:tgtEl>
                                          <p:spTgt spid="337"/>
                                        </p:tgtEl>
                                      </p:cBhvr>
                                    </p:animEffect>
                                  </p:childTnLst>
                                </p:cTn>
                              </p:par>
                              <p:par>
                                <p:cTn id="11" presetID="42"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500"/>
                                        <p:tgtEl>
                                          <p:spTgt spid="6"/>
                                        </p:tgtEl>
                                      </p:cBhvr>
                                    </p:animEffect>
                                    <p:anim calcmode="lin" valueType="num">
                                      <p:cBhvr>
                                        <p:cTn id="14" dur="1500" fill="hold"/>
                                        <p:tgtEl>
                                          <p:spTgt spid="6"/>
                                        </p:tgtEl>
                                        <p:attrNameLst>
                                          <p:attrName>ppt_x</p:attrName>
                                        </p:attrNameLst>
                                      </p:cBhvr>
                                      <p:tavLst>
                                        <p:tav tm="0">
                                          <p:val>
                                            <p:strVal val="#ppt_x"/>
                                          </p:val>
                                        </p:tav>
                                        <p:tav tm="100000">
                                          <p:val>
                                            <p:strVal val="#ppt_x"/>
                                          </p:val>
                                        </p:tav>
                                      </p:tavLst>
                                    </p:anim>
                                    <p:anim calcmode="lin" valueType="num">
                                      <p:cBhvr>
                                        <p:cTn id="15" dur="1500" fill="hold"/>
                                        <p:tgtEl>
                                          <p:spTgt spid="6"/>
                                        </p:tgtEl>
                                        <p:attrNameLst>
                                          <p:attrName>ppt_y</p:attrName>
                                        </p:attrNameLst>
                                      </p:cBhvr>
                                      <p:tavLst>
                                        <p:tav tm="0">
                                          <p:val>
                                            <p:strVal val="#ppt_y+.1"/>
                                          </p:val>
                                        </p:tav>
                                        <p:tav tm="100000">
                                          <p:val>
                                            <p:strVal val="#ppt_y"/>
                                          </p:val>
                                        </p:tav>
                                      </p:tavLst>
                                    </p:anim>
                                  </p:childTnLst>
                                </p:cTn>
                              </p:par>
                              <p:par>
                                <p:cTn id="16" presetID="22" presetClass="entr" presetSubtype="8" fill="hold" grpId="0" nodeType="withEffect">
                                  <p:stCondLst>
                                    <p:cond delay="75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1000"/>
                                        <p:tgtEl>
                                          <p:spTgt spid="15"/>
                                        </p:tgtEl>
                                      </p:cBhvr>
                                    </p:animEffect>
                                  </p:childTnLst>
                                </p:cTn>
                              </p:par>
                              <p:par>
                                <p:cTn id="19" presetID="22" presetClass="entr" presetSubtype="8" fill="hold" grpId="0" nodeType="withEffect">
                                  <p:stCondLst>
                                    <p:cond delay="75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1000"/>
                                        <p:tgtEl>
                                          <p:spTgt spid="16"/>
                                        </p:tgtEl>
                                      </p:cBhvr>
                                    </p:animEffect>
                                  </p:childTnLst>
                                </p:cTn>
                              </p:par>
                              <p:par>
                                <p:cTn id="22" presetID="22" presetClass="entr" presetSubtype="8" fill="hold" nodeType="withEffect">
                                  <p:stCondLst>
                                    <p:cond delay="750"/>
                                  </p:stCondLst>
                                  <p:childTnLst>
                                    <p:set>
                                      <p:cBhvr>
                                        <p:cTn id="23" dur="1" fill="hold">
                                          <p:stCondLst>
                                            <p:cond delay="0"/>
                                          </p:stCondLst>
                                        </p:cTn>
                                        <p:tgtEl>
                                          <p:spTgt spid="339"/>
                                        </p:tgtEl>
                                        <p:attrNameLst>
                                          <p:attrName>style.visibility</p:attrName>
                                        </p:attrNameLst>
                                      </p:cBhvr>
                                      <p:to>
                                        <p:strVal val="visible"/>
                                      </p:to>
                                    </p:set>
                                    <p:animEffect transition="in" filter="wipe(left)">
                                      <p:cBhvr>
                                        <p:cTn id="24" dur="1000"/>
                                        <p:tgtEl>
                                          <p:spTgt spid="339"/>
                                        </p:tgtEl>
                                      </p:cBhvr>
                                    </p:animEffect>
                                  </p:childTnLst>
                                </p:cTn>
                              </p:par>
                              <p:par>
                                <p:cTn id="25" presetID="22" presetClass="entr" presetSubtype="8" fill="hold" grpId="0" nodeType="withEffect">
                                  <p:stCondLst>
                                    <p:cond delay="75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1000"/>
                                        <p:tgtEl>
                                          <p:spTgt spid="17"/>
                                        </p:tgtEl>
                                      </p:cBhvr>
                                    </p:animEffect>
                                  </p:childTnLst>
                                </p:cTn>
                              </p:par>
                              <p:par>
                                <p:cTn id="28" presetID="22" presetClass="entr" presetSubtype="8" fill="hold" grpId="0" nodeType="withEffect">
                                  <p:stCondLst>
                                    <p:cond delay="75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1000"/>
                                        <p:tgtEl>
                                          <p:spTgt spid="18"/>
                                        </p:tgtEl>
                                      </p:cBhvr>
                                    </p:animEffect>
                                  </p:childTnLst>
                                </p:cTn>
                              </p:par>
                              <p:par>
                                <p:cTn id="31" presetID="22" presetClass="entr" presetSubtype="8" fill="hold" nodeType="withEffect">
                                  <p:stCondLst>
                                    <p:cond delay="750"/>
                                  </p:stCondLst>
                                  <p:childTnLst>
                                    <p:set>
                                      <p:cBhvr>
                                        <p:cTn id="32" dur="1" fill="hold">
                                          <p:stCondLst>
                                            <p:cond delay="0"/>
                                          </p:stCondLst>
                                        </p:cTn>
                                        <p:tgtEl>
                                          <p:spTgt spid="340"/>
                                        </p:tgtEl>
                                        <p:attrNameLst>
                                          <p:attrName>style.visibility</p:attrName>
                                        </p:attrNameLst>
                                      </p:cBhvr>
                                      <p:to>
                                        <p:strVal val="visible"/>
                                      </p:to>
                                    </p:set>
                                    <p:animEffect transition="in" filter="wipe(left)">
                                      <p:cBhvr>
                                        <p:cTn id="33" dur="1000"/>
                                        <p:tgtEl>
                                          <p:spTgt spid="340"/>
                                        </p:tgtEl>
                                      </p:cBhvr>
                                    </p:animEffect>
                                  </p:childTnLst>
                                </p:cTn>
                              </p:par>
                              <p:par>
                                <p:cTn id="34" presetID="22" presetClass="entr" presetSubtype="8" fill="hold" nodeType="withEffect">
                                  <p:stCondLst>
                                    <p:cond delay="750"/>
                                  </p:stCondLst>
                                  <p:childTnLst>
                                    <p:set>
                                      <p:cBhvr>
                                        <p:cTn id="35" dur="1" fill="hold">
                                          <p:stCondLst>
                                            <p:cond delay="0"/>
                                          </p:stCondLst>
                                        </p:cTn>
                                        <p:tgtEl>
                                          <p:spTgt spid="341"/>
                                        </p:tgtEl>
                                        <p:attrNameLst>
                                          <p:attrName>style.visibility</p:attrName>
                                        </p:attrNameLst>
                                      </p:cBhvr>
                                      <p:to>
                                        <p:strVal val="visible"/>
                                      </p:to>
                                    </p:set>
                                    <p:animEffect transition="in" filter="wipe(left)">
                                      <p:cBhvr>
                                        <p:cTn id="36" dur="1000"/>
                                        <p:tgtEl>
                                          <p:spTgt spid="341"/>
                                        </p:tgtEl>
                                      </p:cBhvr>
                                    </p:animEffect>
                                  </p:childTnLst>
                                </p:cTn>
                              </p:par>
                              <p:par>
                                <p:cTn id="37" presetID="22" presetClass="entr" presetSubtype="8" fill="hold" grpId="0" nodeType="withEffect">
                                  <p:stCondLst>
                                    <p:cond delay="75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1000"/>
                                        <p:tgtEl>
                                          <p:spTgt spid="19"/>
                                        </p:tgtEl>
                                      </p:cBhvr>
                                    </p:animEffect>
                                  </p:childTnLst>
                                </p:cTn>
                              </p:par>
                              <p:par>
                                <p:cTn id="40" presetID="22" presetClass="entr" presetSubtype="8" fill="hold" grpId="0" nodeType="withEffect">
                                  <p:stCondLst>
                                    <p:cond delay="75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1000"/>
                                        <p:tgtEl>
                                          <p:spTgt spid="20"/>
                                        </p:tgtEl>
                                      </p:cBhvr>
                                    </p:animEffect>
                                  </p:childTnLst>
                                </p:cTn>
                              </p:par>
                              <p:par>
                                <p:cTn id="43" presetID="22" presetClass="entr" presetSubtype="8"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1000"/>
                                        <p:tgtEl>
                                          <p:spTgt spid="4"/>
                                        </p:tgtEl>
                                      </p:cBhvr>
                                    </p:animEffect>
                                  </p:childTnLst>
                                </p:cTn>
                              </p:par>
                              <p:par>
                                <p:cTn id="46" presetID="22" presetClass="entr" presetSubtype="8" fill="hold" grpId="0" nodeType="withEffect">
                                  <p:stCondLst>
                                    <p:cond delay="500"/>
                                  </p:stCondLst>
                                  <p:childTnLst>
                                    <p:set>
                                      <p:cBhvr>
                                        <p:cTn id="47" dur="1" fill="hold">
                                          <p:stCondLst>
                                            <p:cond delay="0"/>
                                          </p:stCondLst>
                                        </p:cTn>
                                        <p:tgtEl>
                                          <p:spTgt spid="21"/>
                                        </p:tgtEl>
                                        <p:attrNameLst>
                                          <p:attrName>style.visibility</p:attrName>
                                        </p:attrNameLst>
                                      </p:cBhvr>
                                      <p:to>
                                        <p:strVal val="visible"/>
                                      </p:to>
                                    </p:set>
                                    <p:animEffect transition="in" filter="wipe(left)">
                                      <p:cBhvr>
                                        <p:cTn id="48" dur="1000"/>
                                        <p:tgtEl>
                                          <p:spTgt spid="21"/>
                                        </p:tgtEl>
                                      </p:cBhvr>
                                    </p:animEffect>
                                  </p:childTnLst>
                                </p:cTn>
                              </p:par>
                              <p:par>
                                <p:cTn id="49" presetID="22" presetClass="entr" presetSubtype="8" fill="hold" grpId="0" nodeType="withEffect">
                                  <p:stCondLst>
                                    <p:cond delay="500"/>
                                  </p:stCondLst>
                                  <p:childTnLst>
                                    <p:set>
                                      <p:cBhvr>
                                        <p:cTn id="50" dur="1" fill="hold">
                                          <p:stCondLst>
                                            <p:cond delay="0"/>
                                          </p:stCondLst>
                                        </p:cTn>
                                        <p:tgtEl>
                                          <p:spTgt spid="22"/>
                                        </p:tgtEl>
                                        <p:attrNameLst>
                                          <p:attrName>style.visibility</p:attrName>
                                        </p:attrNameLst>
                                      </p:cBhvr>
                                      <p:to>
                                        <p:strVal val="visible"/>
                                      </p:to>
                                    </p:set>
                                    <p:animEffect transition="in" filter="wipe(left)">
                                      <p:cBhvr>
                                        <p:cTn id="51" dur="1000"/>
                                        <p:tgtEl>
                                          <p:spTgt spid="22"/>
                                        </p:tgtEl>
                                      </p:cBhvr>
                                    </p:animEffect>
                                  </p:childTnLst>
                                </p:cTn>
                              </p:par>
                              <p:par>
                                <p:cTn id="52" presetID="22" presetClass="entr" presetSubtype="8" fill="hold" nodeType="withEffect">
                                  <p:stCondLst>
                                    <p:cond delay="500"/>
                                  </p:stCondLst>
                                  <p:childTnLst>
                                    <p:set>
                                      <p:cBhvr>
                                        <p:cTn id="53" dur="1" fill="hold">
                                          <p:stCondLst>
                                            <p:cond delay="0"/>
                                          </p:stCondLst>
                                        </p:cTn>
                                        <p:tgtEl>
                                          <p:spTgt spid="342"/>
                                        </p:tgtEl>
                                        <p:attrNameLst>
                                          <p:attrName>style.visibility</p:attrName>
                                        </p:attrNameLst>
                                      </p:cBhvr>
                                      <p:to>
                                        <p:strVal val="visible"/>
                                      </p:to>
                                    </p:set>
                                    <p:animEffect transition="in" filter="wipe(left)">
                                      <p:cBhvr>
                                        <p:cTn id="54" dur="1000"/>
                                        <p:tgtEl>
                                          <p:spTgt spid="342"/>
                                        </p:tgtEl>
                                      </p:cBhvr>
                                    </p:animEffect>
                                  </p:childTnLst>
                                </p:cTn>
                              </p:par>
                              <p:par>
                                <p:cTn id="55" presetID="2" presetClass="entr" presetSubtype="2" fill="hold" grpId="0" nodeType="withEffect">
                                  <p:stCondLst>
                                    <p:cond delay="0"/>
                                  </p:stCondLst>
                                  <p:childTnLst>
                                    <p:set>
                                      <p:cBhvr>
                                        <p:cTn id="56" dur="1" fill="hold">
                                          <p:stCondLst>
                                            <p:cond delay="0"/>
                                          </p:stCondLst>
                                        </p:cTn>
                                        <p:tgtEl>
                                          <p:spTgt spid="343"/>
                                        </p:tgtEl>
                                        <p:attrNameLst>
                                          <p:attrName>style.visibility</p:attrName>
                                        </p:attrNameLst>
                                      </p:cBhvr>
                                      <p:to>
                                        <p:strVal val="visible"/>
                                      </p:to>
                                    </p:set>
                                    <p:anim calcmode="lin" valueType="num">
                                      <p:cBhvr additive="base">
                                        <p:cTn id="57" dur="1000" fill="hold"/>
                                        <p:tgtEl>
                                          <p:spTgt spid="343"/>
                                        </p:tgtEl>
                                        <p:attrNameLst>
                                          <p:attrName>ppt_x</p:attrName>
                                        </p:attrNameLst>
                                      </p:cBhvr>
                                      <p:tavLst>
                                        <p:tav tm="0">
                                          <p:val>
                                            <p:strVal val="1+#ppt_w/2"/>
                                          </p:val>
                                        </p:tav>
                                        <p:tav tm="100000">
                                          <p:val>
                                            <p:strVal val="#ppt_x"/>
                                          </p:val>
                                        </p:tav>
                                      </p:tavLst>
                                    </p:anim>
                                    <p:anim calcmode="lin" valueType="num">
                                      <p:cBhvr additive="base">
                                        <p:cTn id="58" dur="1000" fill="hold"/>
                                        <p:tgtEl>
                                          <p:spTgt spid="343"/>
                                        </p:tgtEl>
                                        <p:attrNameLst>
                                          <p:attrName>ppt_y</p:attrName>
                                        </p:attrNameLst>
                                      </p:cBhvr>
                                      <p:tavLst>
                                        <p:tav tm="0">
                                          <p:val>
                                            <p:strVal val="#ppt_y"/>
                                          </p:val>
                                        </p:tav>
                                        <p:tav tm="100000">
                                          <p:val>
                                            <p:strVal val="#ppt_y"/>
                                          </p:val>
                                        </p:tav>
                                      </p:tavLst>
                                    </p:anim>
                                  </p:childTnLst>
                                </p:cTn>
                              </p:par>
                            </p:childTnLst>
                          </p:cTn>
                        </p:par>
                        <p:par>
                          <p:cTn id="59" fill="hold">
                            <p:stCondLst>
                              <p:cond delay="1000"/>
                            </p:stCondLst>
                            <p:childTnLst>
                              <p:par>
                                <p:cTn id="60" presetID="42" presetClass="entr" presetSubtype="0" fill="hold" grpId="0" nodeType="afterEffect">
                                  <p:stCondLst>
                                    <p:cond delay="0"/>
                                  </p:stCondLst>
                                  <p:childTnLst>
                                    <p:set>
                                      <p:cBhvr>
                                        <p:cTn id="61" dur="1" fill="hold">
                                          <p:stCondLst>
                                            <p:cond delay="0"/>
                                          </p:stCondLst>
                                        </p:cTn>
                                        <p:tgtEl>
                                          <p:spTgt spid="344"/>
                                        </p:tgtEl>
                                        <p:attrNameLst>
                                          <p:attrName>style.visibility</p:attrName>
                                        </p:attrNameLst>
                                      </p:cBhvr>
                                      <p:to>
                                        <p:strVal val="visible"/>
                                      </p:to>
                                    </p:set>
                                    <p:animEffect transition="in" filter="fade">
                                      <p:cBhvr>
                                        <p:cTn id="62" dur="1000"/>
                                        <p:tgtEl>
                                          <p:spTgt spid="344"/>
                                        </p:tgtEl>
                                      </p:cBhvr>
                                    </p:animEffect>
                                    <p:anim calcmode="lin" valueType="num">
                                      <p:cBhvr>
                                        <p:cTn id="63" dur="1000" fill="hold"/>
                                        <p:tgtEl>
                                          <p:spTgt spid="344"/>
                                        </p:tgtEl>
                                        <p:attrNameLst>
                                          <p:attrName>ppt_x</p:attrName>
                                        </p:attrNameLst>
                                      </p:cBhvr>
                                      <p:tavLst>
                                        <p:tav tm="0">
                                          <p:val>
                                            <p:strVal val="#ppt_x"/>
                                          </p:val>
                                        </p:tav>
                                        <p:tav tm="100000">
                                          <p:val>
                                            <p:strVal val="#ppt_x"/>
                                          </p:val>
                                        </p:tav>
                                      </p:tavLst>
                                    </p:anim>
                                    <p:anim calcmode="lin" valueType="num">
                                      <p:cBhvr>
                                        <p:cTn id="64" dur="1000" fill="hold"/>
                                        <p:tgtEl>
                                          <p:spTgt spid="344"/>
                                        </p:tgtEl>
                                        <p:attrNameLst>
                                          <p:attrName>ppt_y</p:attrName>
                                        </p:attrNameLst>
                                      </p:cBhvr>
                                      <p:tavLst>
                                        <p:tav tm="0">
                                          <p:val>
                                            <p:strVal val="#ppt_y+.1"/>
                                          </p:val>
                                        </p:tav>
                                        <p:tav tm="100000">
                                          <p:val>
                                            <p:strVal val="#ppt_y"/>
                                          </p:val>
                                        </p:tav>
                                      </p:tavLst>
                                    </p:anim>
                                  </p:childTnLst>
                                </p:cTn>
                              </p:par>
                            </p:childTnLst>
                          </p:cTn>
                        </p:par>
                        <p:par>
                          <p:cTn id="65" fill="hold">
                            <p:stCondLst>
                              <p:cond delay="2000"/>
                            </p:stCondLst>
                            <p:childTnLst>
                              <p:par>
                                <p:cTn id="66" presetID="2" presetClass="entr" presetSubtype="1" fill="hold" grpId="0" nodeType="afterEffect">
                                  <p:stCondLst>
                                    <p:cond delay="0"/>
                                  </p:stCondLst>
                                  <p:childTnLst>
                                    <p:set>
                                      <p:cBhvr>
                                        <p:cTn id="67" dur="1" fill="hold">
                                          <p:stCondLst>
                                            <p:cond delay="0"/>
                                          </p:stCondLst>
                                        </p:cTn>
                                        <p:tgtEl>
                                          <p:spTgt spid="345"/>
                                        </p:tgtEl>
                                        <p:attrNameLst>
                                          <p:attrName>style.visibility</p:attrName>
                                        </p:attrNameLst>
                                      </p:cBhvr>
                                      <p:to>
                                        <p:strVal val="visible"/>
                                      </p:to>
                                    </p:set>
                                    <p:anim calcmode="lin" valueType="num">
                                      <p:cBhvr additive="base">
                                        <p:cTn id="68" dur="1000" fill="hold"/>
                                        <p:tgtEl>
                                          <p:spTgt spid="345"/>
                                        </p:tgtEl>
                                        <p:attrNameLst>
                                          <p:attrName>ppt_x</p:attrName>
                                        </p:attrNameLst>
                                      </p:cBhvr>
                                      <p:tavLst>
                                        <p:tav tm="0">
                                          <p:val>
                                            <p:strVal val="#ppt_x"/>
                                          </p:val>
                                        </p:tav>
                                        <p:tav tm="100000">
                                          <p:val>
                                            <p:strVal val="#ppt_x"/>
                                          </p:val>
                                        </p:tav>
                                      </p:tavLst>
                                    </p:anim>
                                    <p:anim calcmode="lin" valueType="num">
                                      <p:cBhvr additive="base">
                                        <p:cTn id="69" dur="1000" fill="hold"/>
                                        <p:tgtEl>
                                          <p:spTgt spid="345"/>
                                        </p:tgtEl>
                                        <p:attrNameLst>
                                          <p:attrName>ppt_y</p:attrName>
                                        </p:attrNameLst>
                                      </p:cBhvr>
                                      <p:tavLst>
                                        <p:tav tm="0">
                                          <p:val>
                                            <p:strVal val="0-#ppt_h/2"/>
                                          </p:val>
                                        </p:tav>
                                        <p:tav tm="100000">
                                          <p:val>
                                            <p:strVal val="#ppt_y"/>
                                          </p:val>
                                        </p:tav>
                                      </p:tavLst>
                                    </p:anim>
                                  </p:childTnLst>
                                </p:cTn>
                              </p:par>
                            </p:childTnLst>
                          </p:cTn>
                        </p:par>
                        <p:par>
                          <p:cTn id="70" fill="hold">
                            <p:stCondLst>
                              <p:cond delay="3000"/>
                            </p:stCondLst>
                            <p:childTnLst>
                              <p:par>
                                <p:cTn id="71" presetID="42" presetClass="entr" presetSubtype="0" fill="hold" grpId="0" nodeType="afterEffect">
                                  <p:stCondLst>
                                    <p:cond delay="0"/>
                                  </p:stCondLst>
                                  <p:childTnLst>
                                    <p:set>
                                      <p:cBhvr>
                                        <p:cTn id="72" dur="1" fill="hold">
                                          <p:stCondLst>
                                            <p:cond delay="0"/>
                                          </p:stCondLst>
                                        </p:cTn>
                                        <p:tgtEl>
                                          <p:spTgt spid="346"/>
                                        </p:tgtEl>
                                        <p:attrNameLst>
                                          <p:attrName>style.visibility</p:attrName>
                                        </p:attrNameLst>
                                      </p:cBhvr>
                                      <p:to>
                                        <p:strVal val="visible"/>
                                      </p:to>
                                    </p:set>
                                    <p:animEffect transition="in" filter="fade">
                                      <p:cBhvr>
                                        <p:cTn id="73" dur="1000"/>
                                        <p:tgtEl>
                                          <p:spTgt spid="346"/>
                                        </p:tgtEl>
                                      </p:cBhvr>
                                    </p:animEffect>
                                    <p:anim calcmode="lin" valueType="num">
                                      <p:cBhvr>
                                        <p:cTn id="74" dur="1000" fill="hold"/>
                                        <p:tgtEl>
                                          <p:spTgt spid="346"/>
                                        </p:tgtEl>
                                        <p:attrNameLst>
                                          <p:attrName>ppt_x</p:attrName>
                                        </p:attrNameLst>
                                      </p:cBhvr>
                                      <p:tavLst>
                                        <p:tav tm="0">
                                          <p:val>
                                            <p:strVal val="#ppt_x"/>
                                          </p:val>
                                        </p:tav>
                                        <p:tav tm="100000">
                                          <p:val>
                                            <p:strVal val="#ppt_x"/>
                                          </p:val>
                                        </p:tav>
                                      </p:tavLst>
                                    </p:anim>
                                    <p:anim calcmode="lin" valueType="num">
                                      <p:cBhvr>
                                        <p:cTn id="75" dur="1000" fill="hold"/>
                                        <p:tgtEl>
                                          <p:spTgt spid="346"/>
                                        </p:tgtEl>
                                        <p:attrNameLst>
                                          <p:attrName>ppt_y</p:attrName>
                                        </p:attrNameLst>
                                      </p:cBhvr>
                                      <p:tavLst>
                                        <p:tav tm="0">
                                          <p:val>
                                            <p:strVal val="#ppt_y+.1"/>
                                          </p:val>
                                        </p:tav>
                                        <p:tav tm="100000">
                                          <p:val>
                                            <p:strVal val="#ppt_y"/>
                                          </p:val>
                                        </p:tav>
                                      </p:tavLst>
                                    </p:anim>
                                  </p:childTnLst>
                                </p:cTn>
                              </p:par>
                            </p:childTnLst>
                          </p:cTn>
                        </p:par>
                        <p:par>
                          <p:cTn id="76" fill="hold">
                            <p:stCondLst>
                              <p:cond delay="4000"/>
                            </p:stCondLst>
                            <p:childTnLst>
                              <p:par>
                                <p:cTn id="77" presetID="2" presetClass="entr" presetSubtype="1" fill="hold" grpId="0" nodeType="afterEffect">
                                  <p:stCondLst>
                                    <p:cond delay="0"/>
                                  </p:stCondLst>
                                  <p:childTnLst>
                                    <p:set>
                                      <p:cBhvr>
                                        <p:cTn id="78" dur="1" fill="hold">
                                          <p:stCondLst>
                                            <p:cond delay="0"/>
                                          </p:stCondLst>
                                        </p:cTn>
                                        <p:tgtEl>
                                          <p:spTgt spid="347"/>
                                        </p:tgtEl>
                                        <p:attrNameLst>
                                          <p:attrName>style.visibility</p:attrName>
                                        </p:attrNameLst>
                                      </p:cBhvr>
                                      <p:to>
                                        <p:strVal val="visible"/>
                                      </p:to>
                                    </p:set>
                                    <p:anim calcmode="lin" valueType="num">
                                      <p:cBhvr additive="base">
                                        <p:cTn id="79" dur="1000" fill="hold"/>
                                        <p:tgtEl>
                                          <p:spTgt spid="347"/>
                                        </p:tgtEl>
                                        <p:attrNameLst>
                                          <p:attrName>ppt_x</p:attrName>
                                        </p:attrNameLst>
                                      </p:cBhvr>
                                      <p:tavLst>
                                        <p:tav tm="0">
                                          <p:val>
                                            <p:strVal val="#ppt_x"/>
                                          </p:val>
                                        </p:tav>
                                        <p:tav tm="100000">
                                          <p:val>
                                            <p:strVal val="#ppt_x"/>
                                          </p:val>
                                        </p:tav>
                                      </p:tavLst>
                                    </p:anim>
                                    <p:anim calcmode="lin" valueType="num">
                                      <p:cBhvr additive="base">
                                        <p:cTn id="80" dur="1000" fill="hold"/>
                                        <p:tgtEl>
                                          <p:spTgt spid="347"/>
                                        </p:tgtEl>
                                        <p:attrNameLst>
                                          <p:attrName>ppt_y</p:attrName>
                                        </p:attrNameLst>
                                      </p:cBhvr>
                                      <p:tavLst>
                                        <p:tav tm="0">
                                          <p:val>
                                            <p:strVal val="0-#ppt_h/2"/>
                                          </p:val>
                                        </p:tav>
                                        <p:tav tm="100000">
                                          <p:val>
                                            <p:strVal val="#ppt_y"/>
                                          </p:val>
                                        </p:tav>
                                      </p:tavLst>
                                    </p:anim>
                                  </p:childTnLst>
                                </p:cTn>
                              </p:par>
                            </p:childTnLst>
                          </p:cTn>
                        </p:par>
                        <p:par>
                          <p:cTn id="81" fill="hold">
                            <p:stCondLst>
                              <p:cond delay="5000"/>
                            </p:stCondLst>
                            <p:childTnLst>
                              <p:par>
                                <p:cTn id="82" presetID="42" presetClass="entr" presetSubtype="0" fill="hold" grpId="0" nodeType="afterEffect">
                                  <p:stCondLst>
                                    <p:cond delay="0"/>
                                  </p:stCondLst>
                                  <p:childTnLst>
                                    <p:set>
                                      <p:cBhvr>
                                        <p:cTn id="83" dur="1" fill="hold">
                                          <p:stCondLst>
                                            <p:cond delay="0"/>
                                          </p:stCondLst>
                                        </p:cTn>
                                        <p:tgtEl>
                                          <p:spTgt spid="348"/>
                                        </p:tgtEl>
                                        <p:attrNameLst>
                                          <p:attrName>style.visibility</p:attrName>
                                        </p:attrNameLst>
                                      </p:cBhvr>
                                      <p:to>
                                        <p:strVal val="visible"/>
                                      </p:to>
                                    </p:set>
                                    <p:animEffect transition="in" filter="fade">
                                      <p:cBhvr>
                                        <p:cTn id="84" dur="1000"/>
                                        <p:tgtEl>
                                          <p:spTgt spid="348"/>
                                        </p:tgtEl>
                                      </p:cBhvr>
                                    </p:animEffect>
                                    <p:anim calcmode="lin" valueType="num">
                                      <p:cBhvr>
                                        <p:cTn id="85" dur="1000" fill="hold"/>
                                        <p:tgtEl>
                                          <p:spTgt spid="348"/>
                                        </p:tgtEl>
                                        <p:attrNameLst>
                                          <p:attrName>ppt_x</p:attrName>
                                        </p:attrNameLst>
                                      </p:cBhvr>
                                      <p:tavLst>
                                        <p:tav tm="0">
                                          <p:val>
                                            <p:strVal val="#ppt_x"/>
                                          </p:val>
                                        </p:tav>
                                        <p:tav tm="100000">
                                          <p:val>
                                            <p:strVal val="#ppt_x"/>
                                          </p:val>
                                        </p:tav>
                                      </p:tavLst>
                                    </p:anim>
                                    <p:anim calcmode="lin" valueType="num">
                                      <p:cBhvr>
                                        <p:cTn id="86" dur="1000" fill="hold"/>
                                        <p:tgtEl>
                                          <p:spTgt spid="3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0" animBg="1"/>
      <p:bldP spid="15" grpId="0"/>
      <p:bldP spid="16" grpId="0"/>
      <p:bldP spid="17" grpId="0"/>
      <p:bldP spid="18" grpId="0"/>
      <p:bldP spid="19" grpId="0"/>
      <p:bldP spid="20" grpId="0"/>
      <p:bldP spid="21" grpId="0"/>
      <p:bldP spid="22" grpId="0"/>
      <p:bldP spid="343" grpId="0" animBg="1"/>
      <p:bldP spid="344" grpId="0"/>
      <p:bldP spid="345" grpId="0"/>
      <p:bldP spid="346" grpId="0"/>
      <p:bldP spid="347" grpId="0"/>
      <p:bldP spid="3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440364" y="2671240"/>
            <a:ext cx="4662487" cy="890712"/>
            <a:chOff x="5440364" y="2671240"/>
            <a:chExt cx="4662487" cy="890712"/>
          </a:xfrm>
        </p:grpSpPr>
        <p:sp>
          <p:nvSpPr>
            <p:cNvPr id="9" name="文本框 8"/>
            <p:cNvSpPr txBox="1">
              <a:spLocks noChangeArrowheads="1"/>
            </p:cNvSpPr>
            <p:nvPr>
              <p:custDataLst>
                <p:tags r:id="rId1"/>
              </p:custDataLst>
            </p:nvPr>
          </p:nvSpPr>
          <p:spPr bwMode="auto">
            <a:xfrm>
              <a:off x="5440364" y="2674939"/>
              <a:ext cx="4662487"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sz="3600" dirty="0">
                  <a:solidFill>
                    <a:schemeClr val="accent1">
                      <a:lumMod val="75000"/>
                    </a:schemeClr>
                  </a:solidFill>
                  <a:latin typeface="+mn-lt"/>
                  <a:ea typeface="+mn-ea"/>
                  <a:cs typeface="+mn-ea"/>
                  <a:sym typeface="+mn-lt"/>
                </a:rPr>
                <a:t>请输入标题</a:t>
              </a:r>
              <a:endParaRPr lang="en-US" altLang="zh-CN" sz="3600" dirty="0">
                <a:solidFill>
                  <a:schemeClr val="accent1">
                    <a:lumMod val="75000"/>
                  </a:schemeClr>
                </a:solidFill>
                <a:latin typeface="+mn-lt"/>
                <a:ea typeface="+mn-ea"/>
                <a:cs typeface="+mn-ea"/>
                <a:sym typeface="+mn-lt"/>
              </a:endParaRPr>
            </a:p>
          </p:txBody>
        </p:sp>
        <p:sp>
          <p:nvSpPr>
            <p:cNvPr id="15" name="矩形 14"/>
            <p:cNvSpPr/>
            <p:nvPr/>
          </p:nvSpPr>
          <p:spPr>
            <a:xfrm rot="19318244">
              <a:off x="7650247" y="3296047"/>
              <a:ext cx="1914862" cy="265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rot="19318244">
              <a:off x="5859162" y="2671240"/>
              <a:ext cx="1914862" cy="265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p:cNvSpPr/>
          <p:nvPr/>
        </p:nvSpPr>
        <p:spPr>
          <a:xfrm>
            <a:off x="0" y="2285999"/>
            <a:ext cx="6096000" cy="2270531"/>
          </a:xfrm>
          <a:prstGeom prst="rect">
            <a:avLst/>
          </a:prstGeom>
          <a:gradFill>
            <a:gsLst>
              <a:gs pos="100000">
                <a:srgbClr val="79B4FF">
                  <a:alpha val="76000"/>
                </a:srgbClr>
              </a:gs>
              <a:gs pos="0">
                <a:srgbClr val="2B4796">
                  <a:alpha val="78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50" name="文本框 2"/>
          <p:cNvSpPr txBox="1">
            <a:spLocks noChangeArrowheads="1"/>
          </p:cNvSpPr>
          <p:nvPr>
            <p:custDataLst>
              <p:tags r:id="rId2"/>
            </p:custDataLst>
          </p:nvPr>
        </p:nvSpPr>
        <p:spPr bwMode="auto">
          <a:xfrm>
            <a:off x="1568450" y="1816101"/>
            <a:ext cx="4205288"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9900" b="1" dirty="0">
                <a:solidFill>
                  <a:schemeClr val="accent1"/>
                </a:solidFill>
                <a:latin typeface="+mn-lt"/>
                <a:ea typeface="+mn-ea"/>
                <a:cs typeface="+mn-ea"/>
                <a:sym typeface="+mn-lt"/>
              </a:rPr>
              <a:t>02</a:t>
            </a:r>
            <a:endParaRPr lang="zh-CN" altLang="en-US" sz="19900" b="1" dirty="0">
              <a:solidFill>
                <a:schemeClr val="accent1"/>
              </a:solidFill>
              <a:latin typeface="+mn-lt"/>
              <a:ea typeface="+mn-ea"/>
              <a:cs typeface="+mn-ea"/>
              <a:sym typeface="+mn-lt"/>
            </a:endParaRPr>
          </a:p>
        </p:txBody>
      </p:sp>
      <p:sp>
        <p:nvSpPr>
          <p:cNvPr id="2052" name="文本框 11"/>
          <p:cNvSpPr txBox="1">
            <a:spLocks noChangeArrowheads="1"/>
          </p:cNvSpPr>
          <p:nvPr>
            <p:custDataLst>
              <p:tags r:id="rId3"/>
            </p:custDataLst>
          </p:nvPr>
        </p:nvSpPr>
        <p:spPr bwMode="auto">
          <a:xfrm>
            <a:off x="1524000" y="3070226"/>
            <a:ext cx="3887788" cy="646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600" b="1" dirty="0">
                <a:solidFill>
                  <a:schemeClr val="accent1"/>
                </a:solidFill>
                <a:latin typeface="+mn-lt"/>
                <a:ea typeface="+mn-ea"/>
                <a:cs typeface="+mn-ea"/>
                <a:sym typeface="+mn-lt"/>
              </a:rPr>
              <a:t>      PART TWO</a:t>
            </a:r>
            <a:endParaRPr lang="zh-CN" altLang="en-US" sz="3600" b="1" dirty="0">
              <a:solidFill>
                <a:schemeClr val="accent1"/>
              </a:solidFill>
              <a:latin typeface="+mn-lt"/>
              <a:ea typeface="+mn-ea"/>
              <a:cs typeface="+mn-ea"/>
              <a:sym typeface="+mn-lt"/>
            </a:endParaRPr>
          </a:p>
        </p:txBody>
      </p:sp>
      <p:sp>
        <p:nvSpPr>
          <p:cNvPr id="10" name="文本框 9"/>
          <p:cNvSpPr txBox="1">
            <a:spLocks noChangeArrowheads="1"/>
          </p:cNvSpPr>
          <p:nvPr>
            <p:custDataLst>
              <p:tags r:id="rId4"/>
            </p:custDataLst>
          </p:nvPr>
        </p:nvSpPr>
        <p:spPr bwMode="auto">
          <a:xfrm>
            <a:off x="5457826" y="3753027"/>
            <a:ext cx="46450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da-DK" altLang="zh-CN" sz="1600" dirty="0">
                <a:solidFill>
                  <a:schemeClr val="bg2">
                    <a:lumMod val="25000"/>
                  </a:schemeClr>
                </a:solidFill>
                <a:latin typeface="+mn-lt"/>
                <a:ea typeface="+mn-ea"/>
                <a:cs typeface="+mn-ea"/>
                <a:sym typeface="+mn-lt"/>
              </a:rPr>
              <a:t>Lorem ipsum dolor sit amet</a:t>
            </a:r>
            <a:endParaRPr lang="da-DK" altLang="zh-CN" sz="1600" dirty="0">
              <a:solidFill>
                <a:schemeClr val="bg2">
                  <a:lumMod val="25000"/>
                </a:schemeClr>
              </a:solidFill>
              <a:latin typeface="+mn-lt"/>
              <a:ea typeface="+mn-ea"/>
              <a:cs typeface="+mn-ea"/>
              <a:sym typeface="+mn-lt"/>
            </a:endParaRPr>
          </a:p>
          <a:p>
            <a:pPr algn="ctr" eaLnBrk="1" hangingPunct="1">
              <a:defRPr/>
            </a:pPr>
            <a:r>
              <a:rPr lang="da-DK" altLang="zh-CN" sz="1600" dirty="0">
                <a:solidFill>
                  <a:schemeClr val="bg2">
                    <a:lumMod val="25000"/>
                  </a:schemeClr>
                </a:solidFill>
                <a:latin typeface="+mn-lt"/>
                <a:ea typeface="+mn-ea"/>
                <a:cs typeface="+mn-ea"/>
                <a:sym typeface="+mn-lt"/>
              </a:rPr>
              <a:t>Lorem ipsum dolor sit amet  </a:t>
            </a:r>
            <a:endParaRPr lang="da-DK" altLang="zh-CN" sz="1600" dirty="0">
              <a:solidFill>
                <a:schemeClr val="bg2">
                  <a:lumMod val="25000"/>
                </a:schemeClr>
              </a:solidFill>
              <a:latin typeface="+mn-lt"/>
              <a:ea typeface="+mn-ea"/>
              <a:cs typeface="+mn-ea"/>
              <a:sym typeface="+mn-lt"/>
            </a:endParaRPr>
          </a:p>
        </p:txBody>
      </p:sp>
      <p:cxnSp>
        <p:nvCxnSpPr>
          <p:cNvPr id="11" name="直接连接符 10"/>
          <p:cNvCxnSpPr/>
          <p:nvPr/>
        </p:nvCxnSpPr>
        <p:spPr>
          <a:xfrm flipV="1">
            <a:off x="6327159" y="2402969"/>
            <a:ext cx="1217257" cy="9332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7943280" y="2922610"/>
            <a:ext cx="1084686" cy="83159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1469571" y="-41414"/>
            <a:ext cx="1217257" cy="9332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1768740" y="-531078"/>
            <a:ext cx="1089762" cy="835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90076" y="6440257"/>
            <a:ext cx="1089762" cy="835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261750" y="5954486"/>
            <a:ext cx="1084686" cy="831595"/>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5"/>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7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additive="base">
                                        <p:cTn id="10" dur="500" fill="hold"/>
                                        <p:tgtEl>
                                          <p:spTgt spid="2050"/>
                                        </p:tgtEl>
                                        <p:attrNameLst>
                                          <p:attrName>ppt_x</p:attrName>
                                        </p:attrNameLst>
                                      </p:cBhvr>
                                      <p:tavLst>
                                        <p:tav tm="0">
                                          <p:val>
                                            <p:strVal val="0-#ppt_w/2"/>
                                          </p:val>
                                        </p:tav>
                                        <p:tav tm="100000">
                                          <p:val>
                                            <p:strVal val="#ppt_x"/>
                                          </p:val>
                                        </p:tav>
                                      </p:tavLst>
                                    </p:anim>
                                    <p:anim calcmode="lin" valueType="num">
                                      <p:cBhvr additive="base">
                                        <p:cTn id="11" dur="500" fill="hold"/>
                                        <p:tgtEl>
                                          <p:spTgt spid="2050"/>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250"/>
                                  </p:stCondLst>
                                  <p:childTnLst>
                                    <p:set>
                                      <p:cBhvr>
                                        <p:cTn id="13" dur="1" fill="hold">
                                          <p:stCondLst>
                                            <p:cond delay="0"/>
                                          </p:stCondLst>
                                        </p:cTn>
                                        <p:tgtEl>
                                          <p:spTgt spid="2052"/>
                                        </p:tgtEl>
                                        <p:attrNameLst>
                                          <p:attrName>style.visibility</p:attrName>
                                        </p:attrNameLst>
                                      </p:cBhvr>
                                      <p:to>
                                        <p:strVal val="visible"/>
                                      </p:to>
                                    </p:set>
                                    <p:anim calcmode="lin" valueType="num">
                                      <p:cBhvr additive="base">
                                        <p:cTn id="14" dur="500" fill="hold"/>
                                        <p:tgtEl>
                                          <p:spTgt spid="2052"/>
                                        </p:tgtEl>
                                        <p:attrNameLst>
                                          <p:attrName>ppt_x</p:attrName>
                                        </p:attrNameLst>
                                      </p:cBhvr>
                                      <p:tavLst>
                                        <p:tav tm="0">
                                          <p:val>
                                            <p:strVal val="0-#ppt_w/2"/>
                                          </p:val>
                                        </p:tav>
                                        <p:tav tm="100000">
                                          <p:val>
                                            <p:strVal val="#ppt_x"/>
                                          </p:val>
                                        </p:tav>
                                      </p:tavLst>
                                    </p:anim>
                                    <p:anim calcmode="lin" valueType="num">
                                      <p:cBhvr additive="base">
                                        <p:cTn id="15" dur="500" fill="hold"/>
                                        <p:tgtEl>
                                          <p:spTgt spid="2052"/>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6" presetClass="entr" presetSubtype="37"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outVertical)">
                                      <p:cBhvr>
                                        <p:cTn id="19" dur="500"/>
                                        <p:tgtEl>
                                          <p:spTgt spid="3"/>
                                        </p:tgtEl>
                                      </p:cBhvr>
                                    </p:animEffect>
                                  </p:childTnLst>
                                </p:cTn>
                              </p:par>
                              <p:par>
                                <p:cTn id="20" presetID="2" presetClass="entr" presetSubtype="3"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250" fill="hold"/>
                                        <p:tgtEl>
                                          <p:spTgt spid="11"/>
                                        </p:tgtEl>
                                        <p:attrNameLst>
                                          <p:attrName>ppt_x</p:attrName>
                                        </p:attrNameLst>
                                      </p:cBhvr>
                                      <p:tavLst>
                                        <p:tav tm="0">
                                          <p:val>
                                            <p:strVal val="1+#ppt_w/2"/>
                                          </p:val>
                                        </p:tav>
                                        <p:tav tm="100000">
                                          <p:val>
                                            <p:strVal val="#ppt_x"/>
                                          </p:val>
                                        </p:tav>
                                      </p:tavLst>
                                    </p:anim>
                                    <p:anim calcmode="lin" valueType="num">
                                      <p:cBhvr additive="base">
                                        <p:cTn id="23" dur="250" fill="hold"/>
                                        <p:tgtEl>
                                          <p:spTgt spid="11"/>
                                        </p:tgtEl>
                                        <p:attrNameLst>
                                          <p:attrName>ppt_y</p:attrName>
                                        </p:attrNameLst>
                                      </p:cBhvr>
                                      <p:tavLst>
                                        <p:tav tm="0">
                                          <p:val>
                                            <p:strVal val="0-#ppt_h/2"/>
                                          </p:val>
                                        </p:tav>
                                        <p:tav tm="100000">
                                          <p:val>
                                            <p:strVal val="#ppt_y"/>
                                          </p:val>
                                        </p:tav>
                                      </p:tavLst>
                                    </p:anim>
                                  </p:childTnLst>
                                </p:cTn>
                              </p:par>
                              <p:par>
                                <p:cTn id="24" presetID="2" presetClass="entr" presetSubtype="12" fill="hold" nodeType="withEffect">
                                  <p:stCondLst>
                                    <p:cond delay="50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250" fill="hold"/>
                                        <p:tgtEl>
                                          <p:spTgt spid="14"/>
                                        </p:tgtEl>
                                        <p:attrNameLst>
                                          <p:attrName>ppt_x</p:attrName>
                                        </p:attrNameLst>
                                      </p:cBhvr>
                                      <p:tavLst>
                                        <p:tav tm="0">
                                          <p:val>
                                            <p:strVal val="0-#ppt_w/2"/>
                                          </p:val>
                                        </p:tav>
                                        <p:tav tm="100000">
                                          <p:val>
                                            <p:strVal val="#ppt_x"/>
                                          </p:val>
                                        </p:tav>
                                      </p:tavLst>
                                    </p:anim>
                                    <p:anim calcmode="lin" valueType="num">
                                      <p:cBhvr additive="base">
                                        <p:cTn id="27" dur="25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2" fill="hold" grpId="0" nodeType="withEffect">
                                  <p:stCondLst>
                                    <p:cond delay="50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1000" fill="hold"/>
                                        <p:tgtEl>
                                          <p:spTgt spid="10"/>
                                        </p:tgtEl>
                                        <p:attrNameLst>
                                          <p:attrName>ppt_x</p:attrName>
                                        </p:attrNameLst>
                                      </p:cBhvr>
                                      <p:tavLst>
                                        <p:tav tm="0">
                                          <p:val>
                                            <p:strVal val="1+#ppt_w/2"/>
                                          </p:val>
                                        </p:tav>
                                        <p:tav tm="100000">
                                          <p:val>
                                            <p:strVal val="#ppt_x"/>
                                          </p:val>
                                        </p:tav>
                                      </p:tavLst>
                                    </p:anim>
                                    <p:anim calcmode="lin" valueType="num">
                                      <p:cBhvr additive="base">
                                        <p:cTn id="31" dur="1000" fill="hold"/>
                                        <p:tgtEl>
                                          <p:spTgt spid="10"/>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 presetClass="entr" presetSubtype="1"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250" fill="hold"/>
                                        <p:tgtEl>
                                          <p:spTgt spid="23"/>
                                        </p:tgtEl>
                                        <p:attrNameLst>
                                          <p:attrName>ppt_x</p:attrName>
                                        </p:attrNameLst>
                                      </p:cBhvr>
                                      <p:tavLst>
                                        <p:tav tm="0">
                                          <p:val>
                                            <p:strVal val="#ppt_x"/>
                                          </p:val>
                                        </p:tav>
                                        <p:tav tm="100000">
                                          <p:val>
                                            <p:strVal val="#ppt_x"/>
                                          </p:val>
                                        </p:tav>
                                      </p:tavLst>
                                    </p:anim>
                                    <p:anim calcmode="lin" valueType="num">
                                      <p:cBhvr additive="base">
                                        <p:cTn id="36" dur="25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25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250" fill="hold"/>
                                        <p:tgtEl>
                                          <p:spTgt spid="22"/>
                                        </p:tgtEl>
                                        <p:attrNameLst>
                                          <p:attrName>ppt_x</p:attrName>
                                        </p:attrNameLst>
                                      </p:cBhvr>
                                      <p:tavLst>
                                        <p:tav tm="0">
                                          <p:val>
                                            <p:strVal val="#ppt_x"/>
                                          </p:val>
                                        </p:tav>
                                        <p:tav tm="100000">
                                          <p:val>
                                            <p:strVal val="#ppt_x"/>
                                          </p:val>
                                        </p:tav>
                                      </p:tavLst>
                                    </p:anim>
                                    <p:anim calcmode="lin" valueType="num">
                                      <p:cBhvr additive="base">
                                        <p:cTn id="40" dur="250" fill="hold"/>
                                        <p:tgtEl>
                                          <p:spTgt spid="22"/>
                                        </p:tgtEl>
                                        <p:attrNameLst>
                                          <p:attrName>ppt_y</p:attrName>
                                        </p:attrNameLst>
                                      </p:cBhvr>
                                      <p:tavLst>
                                        <p:tav tm="0">
                                          <p:val>
                                            <p:strVal val="0-#ppt_h/2"/>
                                          </p:val>
                                        </p:tav>
                                        <p:tav tm="100000">
                                          <p:val>
                                            <p:strVal val="#ppt_y"/>
                                          </p:val>
                                        </p:tav>
                                      </p:tavLst>
                                    </p:anim>
                                  </p:childTnLst>
                                </p:cTn>
                              </p:par>
                              <p:par>
                                <p:cTn id="41" presetID="2" presetClass="entr" presetSubtype="12"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250" fill="hold"/>
                                        <p:tgtEl>
                                          <p:spTgt spid="25"/>
                                        </p:tgtEl>
                                        <p:attrNameLst>
                                          <p:attrName>ppt_x</p:attrName>
                                        </p:attrNameLst>
                                      </p:cBhvr>
                                      <p:tavLst>
                                        <p:tav tm="0">
                                          <p:val>
                                            <p:strVal val="0-#ppt_w/2"/>
                                          </p:val>
                                        </p:tav>
                                        <p:tav tm="100000">
                                          <p:val>
                                            <p:strVal val="#ppt_x"/>
                                          </p:val>
                                        </p:tav>
                                      </p:tavLst>
                                    </p:anim>
                                    <p:anim calcmode="lin" valueType="num">
                                      <p:cBhvr additive="base">
                                        <p:cTn id="44" dur="25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12" fill="hold" nodeType="withEffect">
                                  <p:stCondLst>
                                    <p:cond delay="25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250" fill="hold"/>
                                        <p:tgtEl>
                                          <p:spTgt spid="24"/>
                                        </p:tgtEl>
                                        <p:attrNameLst>
                                          <p:attrName>ppt_x</p:attrName>
                                        </p:attrNameLst>
                                      </p:cBhvr>
                                      <p:tavLst>
                                        <p:tav tm="0">
                                          <p:val>
                                            <p:strVal val="0-#ppt_w/2"/>
                                          </p:val>
                                        </p:tav>
                                        <p:tav tm="100000">
                                          <p:val>
                                            <p:strVal val="#ppt_x"/>
                                          </p:val>
                                        </p:tav>
                                      </p:tavLst>
                                    </p:anim>
                                    <p:anim calcmode="lin" valueType="num">
                                      <p:cBhvr additive="base">
                                        <p:cTn id="48" dur="25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50" grpId="0"/>
      <p:bldP spid="2052" grpId="0" animBg="1"/>
      <p:bldP spid="10" grpId="0"/>
    </p:bldLst>
  </p:timing>
</p:sld>
</file>

<file path=ppt/tags/tag1.xml><?xml version="1.0" encoding="utf-8"?>
<p:tagLst xmlns:p="http://schemas.openxmlformats.org/presentationml/2006/main">
  <p:tag name="MH" val="20181221190312"/>
  <p:tag name="MH_LIBRARY" val="GRAPHIC"/>
  <p:tag name="MH_ORDER" val="TextBox 8"/>
</p:tagLst>
</file>

<file path=ppt/tags/tag10.xml><?xml version="1.0" encoding="utf-8"?>
<p:tagLst xmlns:p="http://schemas.openxmlformats.org/presentationml/2006/main">
  <p:tag name="MH" val="20181221190312"/>
  <p:tag name="MH_LIBRARY" val="GRAPHIC"/>
</p:tagLst>
</file>

<file path=ppt/tags/tag11.xml><?xml version="1.0" encoding="utf-8"?>
<p:tagLst xmlns:p="http://schemas.openxmlformats.org/presentationml/2006/main">
  <p:tag name="MH" val="20181221190312"/>
  <p:tag name="MH_LIBRARY" val="GRAPHIC"/>
  <p:tag name="MH_ORDER" val="TextBox 8"/>
</p:tagLst>
</file>

<file path=ppt/tags/tag12.xml><?xml version="1.0" encoding="utf-8"?>
<p:tagLst xmlns:p="http://schemas.openxmlformats.org/presentationml/2006/main">
  <p:tag name="MH" val="20181221190312"/>
  <p:tag name="MH_LIBRARY" val="GRAPHIC"/>
  <p:tag name="MH_ORDER" val="文本框 2"/>
</p:tagLst>
</file>

<file path=ppt/tags/tag13.xml><?xml version="1.0" encoding="utf-8"?>
<p:tagLst xmlns:p="http://schemas.openxmlformats.org/presentationml/2006/main">
  <p:tag name="MH" val="20181221190312"/>
  <p:tag name="MH_LIBRARY" val="GRAPHIC"/>
  <p:tag name="MH_ORDER" val="文本框 11"/>
</p:tagLst>
</file>

<file path=ppt/tags/tag14.xml><?xml version="1.0" encoding="utf-8"?>
<p:tagLst xmlns:p="http://schemas.openxmlformats.org/presentationml/2006/main">
  <p:tag name="MH" val="20181221190312"/>
  <p:tag name="MH_LIBRARY" val="GRAPHIC"/>
  <p:tag name="MH_ORDER" val="TextBox 9"/>
</p:tagLst>
</file>

<file path=ppt/tags/tag15.xml><?xml version="1.0" encoding="utf-8"?>
<p:tagLst xmlns:p="http://schemas.openxmlformats.org/presentationml/2006/main">
  <p:tag name="MH" val="20181221190312"/>
  <p:tag name="MH_LIBRARY" val="GRAPHIC"/>
</p:tagLst>
</file>

<file path=ppt/tags/tag16.xml><?xml version="1.0" encoding="utf-8"?>
<p:tagLst xmlns:p="http://schemas.openxmlformats.org/presentationml/2006/main">
  <p:tag name="MH" val="20181221190312"/>
  <p:tag name="MH_LIBRARY" val="GRAPHIC"/>
  <p:tag name="MH_ORDER" val="TextBox 8"/>
</p:tagLst>
</file>

<file path=ppt/tags/tag17.xml><?xml version="1.0" encoding="utf-8"?>
<p:tagLst xmlns:p="http://schemas.openxmlformats.org/presentationml/2006/main">
  <p:tag name="MH" val="20181221190312"/>
  <p:tag name="MH_LIBRARY" val="GRAPHIC"/>
  <p:tag name="MH_ORDER" val="文本框 2"/>
</p:tagLst>
</file>

<file path=ppt/tags/tag18.xml><?xml version="1.0" encoding="utf-8"?>
<p:tagLst xmlns:p="http://schemas.openxmlformats.org/presentationml/2006/main">
  <p:tag name="MH" val="20181221190312"/>
  <p:tag name="MH_LIBRARY" val="GRAPHIC"/>
  <p:tag name="MH_ORDER" val="文本框 11"/>
</p:tagLst>
</file>

<file path=ppt/tags/tag19.xml><?xml version="1.0" encoding="utf-8"?>
<p:tagLst xmlns:p="http://schemas.openxmlformats.org/presentationml/2006/main">
  <p:tag name="MH" val="20181221190312"/>
  <p:tag name="MH_LIBRARY" val="GRAPHIC"/>
  <p:tag name="MH_ORDER" val="TextBox 9"/>
</p:tagLst>
</file>

<file path=ppt/tags/tag2.xml><?xml version="1.0" encoding="utf-8"?>
<p:tagLst xmlns:p="http://schemas.openxmlformats.org/presentationml/2006/main">
  <p:tag name="MH" val="20181221190312"/>
  <p:tag name="MH_LIBRARY" val="GRAPHIC"/>
  <p:tag name="MH_ORDER" val="文本框 2"/>
</p:tagLst>
</file>

<file path=ppt/tags/tag20.xml><?xml version="1.0" encoding="utf-8"?>
<p:tagLst xmlns:p="http://schemas.openxmlformats.org/presentationml/2006/main">
  <p:tag name="MH" val="20181221190312"/>
  <p:tag name="MH_LIBRARY" val="GRAPHIC"/>
</p:tagLst>
</file>

<file path=ppt/tags/tag3.xml><?xml version="1.0" encoding="utf-8"?>
<p:tagLst xmlns:p="http://schemas.openxmlformats.org/presentationml/2006/main">
  <p:tag name="MH" val="20181221190312"/>
  <p:tag name="MH_LIBRARY" val="GRAPHIC"/>
  <p:tag name="MH_ORDER" val="文本框 11"/>
</p:tagLst>
</file>

<file path=ppt/tags/tag4.xml><?xml version="1.0" encoding="utf-8"?>
<p:tagLst xmlns:p="http://schemas.openxmlformats.org/presentationml/2006/main">
  <p:tag name="MH" val="20181221190312"/>
  <p:tag name="MH_LIBRARY" val="GRAPHIC"/>
  <p:tag name="MH_ORDER" val="TextBox 9"/>
</p:tagLst>
</file>

<file path=ppt/tags/tag5.xml><?xml version="1.0" encoding="utf-8"?>
<p:tagLst xmlns:p="http://schemas.openxmlformats.org/presentationml/2006/main">
  <p:tag name="MH" val="20181221190312"/>
  <p:tag name="MH_LIBRARY" val="GRAPHIC"/>
</p:tagLst>
</file>

<file path=ppt/tags/tag6.xml><?xml version="1.0" encoding="utf-8"?>
<p:tagLst xmlns:p="http://schemas.openxmlformats.org/presentationml/2006/main">
  <p:tag name="MH" val="20181221190312"/>
  <p:tag name="MH_LIBRARY" val="GRAPHIC"/>
  <p:tag name="MH_ORDER" val="TextBox 8"/>
</p:tagLst>
</file>

<file path=ppt/tags/tag7.xml><?xml version="1.0" encoding="utf-8"?>
<p:tagLst xmlns:p="http://schemas.openxmlformats.org/presentationml/2006/main">
  <p:tag name="MH" val="20181221190312"/>
  <p:tag name="MH_LIBRARY" val="GRAPHIC"/>
  <p:tag name="MH_ORDER" val="文本框 2"/>
</p:tagLst>
</file>

<file path=ppt/tags/tag8.xml><?xml version="1.0" encoding="utf-8"?>
<p:tagLst xmlns:p="http://schemas.openxmlformats.org/presentationml/2006/main">
  <p:tag name="MH" val="20181221190312"/>
  <p:tag name="MH_LIBRARY" val="GRAPHIC"/>
  <p:tag name="MH_ORDER" val="文本框 11"/>
</p:tagLst>
</file>

<file path=ppt/tags/tag9.xml><?xml version="1.0" encoding="utf-8"?>
<p:tagLst xmlns:p="http://schemas.openxmlformats.org/presentationml/2006/main">
  <p:tag name="MH" val="20181221190312"/>
  <p:tag name="MH_LIBRARY" val="GRAPHIC"/>
  <p:tag name="MH_ORDER" val="TextBox 9"/>
</p:tagLst>
</file>

<file path=ppt/theme/theme1.xml><?xml version="1.0" encoding="utf-8"?>
<a:theme xmlns:a="http://schemas.openxmlformats.org/drawingml/2006/main" name="好客模板www.haoke.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maqwvkt">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9258</Words>
  <Application>WPS 演示</Application>
  <PresentationFormat>宽屏</PresentationFormat>
  <Paragraphs>351</Paragraphs>
  <Slides>26</Slides>
  <Notes>25</Notes>
  <HiddenSlides>0</HiddenSlides>
  <MMClips>2</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26</vt:i4>
      </vt:variant>
    </vt:vector>
  </HeadingPairs>
  <TitlesOfParts>
    <vt:vector size="34" baseType="lpstr">
      <vt:lpstr>Arial</vt:lpstr>
      <vt:lpstr>宋体</vt:lpstr>
      <vt:lpstr>Wingdings</vt:lpstr>
      <vt:lpstr>Calibri</vt:lpstr>
      <vt:lpstr>微软雅黑</vt:lpstr>
      <vt:lpstr>等线</vt:lpstr>
      <vt:lpstr>Arial Unicode MS</vt:lpstr>
      <vt:lpstr>好客模板www.haoke.com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xiao</dc:creator>
  <cp:lastModifiedBy>一颗苹果</cp:lastModifiedBy>
  <cp:revision>481</cp:revision>
  <dcterms:created xsi:type="dcterms:W3CDTF">2018-12-20T12:07:00Z</dcterms:created>
  <dcterms:modified xsi:type="dcterms:W3CDTF">2021-09-08T08:24:51Z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2052-11.1.0.10463</vt:lpwstr>
  </property>
  <property fmtid="{D5CDD505-2E9C-101B-9397-08002B2CF9AE}" pid="3" name="ICV">
    <vt:lpwstr>6ABEA50F782448B1B86032A24121F610</vt:lpwstr>
  </property>
</Properties>
</file>